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bin" ContentType="application/vnd.openxmlformats-officedocument.oleObjec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handoutMasterIdLst>
    <p:handoutMasterId r:id="rId19"/>
  </p:handoutMasterIdLst>
  <p:sldIdLst>
    <p:sldId id="354" r:id="rId2"/>
    <p:sldId id="355" r:id="rId3"/>
    <p:sldId id="358" r:id="rId4"/>
    <p:sldId id="359" r:id="rId5"/>
    <p:sldId id="360" r:id="rId6"/>
    <p:sldId id="361" r:id="rId7"/>
    <p:sldId id="362" r:id="rId8"/>
    <p:sldId id="356" r:id="rId9"/>
    <p:sldId id="363" r:id="rId10"/>
    <p:sldId id="364" r:id="rId11"/>
    <p:sldId id="365" r:id="rId12"/>
    <p:sldId id="357" r:id="rId13"/>
    <p:sldId id="366" r:id="rId14"/>
    <p:sldId id="367" r:id="rId15"/>
    <p:sldId id="368" r:id="rId16"/>
    <p:sldId id="276" r:id="rId17"/>
  </p:sldIdLst>
  <p:sldSz cx="6858000" cy="51435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 userDrawn="1">
          <p15:clr>
            <a:srgbClr val="A4A3A4"/>
          </p15:clr>
        </p15:guide>
        <p15:guide id="2" orient="horz" pos="2870" userDrawn="1">
          <p15:clr>
            <a:srgbClr val="A4A3A4"/>
          </p15:clr>
        </p15:guide>
        <p15:guide id="3" orient="horz" pos="547" userDrawn="1">
          <p15:clr>
            <a:srgbClr val="A4A3A4"/>
          </p15:clr>
        </p15:guide>
        <p15:guide id="4" orient="horz" pos="725" userDrawn="1">
          <p15:clr>
            <a:srgbClr val="A4A3A4"/>
          </p15:clr>
        </p15:guide>
        <p15:guide id="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EC881D"/>
    <a:srgbClr val="0079DB"/>
    <a:srgbClr val="5F6062"/>
    <a:srgbClr val="DC7B1F"/>
    <a:srgbClr val="000000"/>
    <a:srgbClr val="FFFFFF"/>
    <a:srgbClr val="231F20"/>
    <a:srgbClr val="D8D8D8"/>
    <a:srgbClr val="FF0066"/>
    <a:srgbClr val="F57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52" autoAdjust="0"/>
    <p:restoredTop sz="93966" autoAdjust="0"/>
  </p:normalViewPr>
  <p:slideViewPr>
    <p:cSldViewPr snapToGrid="0">
      <p:cViewPr>
        <p:scale>
          <a:sx n="190" d="100"/>
          <a:sy n="190" d="100"/>
        </p:scale>
        <p:origin x="1440" y="-160"/>
      </p:cViewPr>
      <p:guideLst>
        <p:guide orient="horz" pos="102"/>
        <p:guide orient="horz" pos="2870"/>
        <p:guide orient="horz" pos="547"/>
        <p:guide orient="horz" pos="725"/>
        <p:guide/>
      </p:guideLst>
    </p:cSldViewPr>
  </p:slideViewPr>
  <p:outlineViewPr>
    <p:cViewPr>
      <p:scale>
        <a:sx n="33" d="100"/>
        <a:sy n="33" d="100"/>
      </p:scale>
      <p:origin x="0" y="0"/>
    </p:cViewPr>
  </p:outlineViewPr>
  <p:notesTextViewPr>
    <p:cViewPr>
      <p:scale>
        <a:sx n="1" d="1"/>
        <a:sy n="1" d="1"/>
      </p:scale>
      <p:origin x="0" y="0"/>
    </p:cViewPr>
  </p:notesTextViewPr>
  <p:sorterViewPr>
    <p:cViewPr>
      <p:scale>
        <a:sx n="145" d="100"/>
        <a:sy n="145" d="100"/>
      </p:scale>
      <p:origin x="0" y="0"/>
    </p:cViewPr>
  </p:sorterViewPr>
  <p:notesViewPr>
    <p:cSldViewPr snapToGrid="0" snapToObjects="1">
      <p:cViewPr varScale="1">
        <p:scale>
          <a:sx n="121" d="100"/>
          <a:sy n="121" d="100"/>
        </p:scale>
        <p:origin x="-4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embeddings/oleObject1.bin"/></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237119474435581"/>
          <c:y val="0.0818345416131111"/>
          <c:w val="0.890022896358241"/>
          <c:h val="0.612417168243839"/>
        </c:manualLayout>
      </c:layout>
      <c:barChart>
        <c:barDir val="col"/>
        <c:grouping val="clustered"/>
        <c:varyColors val="0"/>
        <c:ser>
          <c:idx val="0"/>
          <c:order val="0"/>
          <c:tx>
            <c:strRef>
              <c:f>Sheet1!$A$2</c:f>
              <c:strCache>
                <c:ptCount val="1"/>
                <c:pt idx="0">
                  <c:v>2012 Fortune Global 500</c:v>
                </c:pt>
              </c:strCache>
            </c:strRef>
          </c:tx>
          <c:spPr>
            <a:solidFill>
              <a:srgbClr val="FF9900"/>
            </a:solidFill>
            <a:scene3d>
              <a:camera prst="orthographicFront"/>
              <a:lightRig rig="threePt" dir="t"/>
            </a:scene3d>
            <a:sp3d>
              <a:bevelT w="190500" h="38100"/>
            </a:sp3d>
          </c:spPr>
          <c:invertIfNegative val="0"/>
          <c:dLbls>
            <c:dLbl>
              <c:idx val="0"/>
              <c:layout/>
              <c:tx>
                <c:rich>
                  <a:bodyPr/>
                  <a:lstStyle/>
                  <a:p>
                    <a:r>
                      <a:rPr lang="mr-IN" smtClean="0"/>
                      <a:t>95%</a:t>
                    </a:r>
                    <a:endParaRPr lang="mr-IN"/>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1"/>
              <c:layout/>
              <c:tx>
                <c:rich>
                  <a:bodyPr/>
                  <a:lstStyle/>
                  <a:p>
                    <a:r>
                      <a:rPr lang="mr-IN" smtClean="0"/>
                      <a:t>68%</a:t>
                    </a:r>
                    <a:endParaRPr lang="mr-IN"/>
                  </a:p>
                </c:rich>
              </c:tx>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a:lstStyle/>
              <a:p>
                <a:pPr>
                  <a:defRPr sz="900" b="1"/>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Sheet1!$B$1:$J$1</c:f>
              <c:strCache>
                <c:ptCount val="8"/>
                <c:pt idx="0">
                  <c:v>通信行业</c:v>
                </c:pt>
                <c:pt idx="1">
                  <c:v>交通运输行业</c:v>
                </c:pt>
                <c:pt idx="2">
                  <c:v>媒体娱乐行业</c:v>
                </c:pt>
                <c:pt idx="3">
                  <c:v>零售行业</c:v>
                </c:pt>
                <c:pt idx="4">
                  <c:v>医疗健康</c:v>
                </c:pt>
                <c:pt idx="5">
                  <c:v>金融行业</c:v>
                </c:pt>
                <c:pt idx="6">
                  <c:v>制造行业</c:v>
                </c:pt>
                <c:pt idx="7">
                  <c:v>能源行业</c:v>
                </c:pt>
              </c:strCache>
            </c:strRef>
          </c:cat>
          <c:val>
            <c:numRef>
              <c:f>Sheet1!$B$2:$J$2</c:f>
              <c:numCache>
                <c:formatCode>0%</c:formatCode>
                <c:ptCount val="8"/>
                <c:pt idx="0">
                  <c:v>0.95</c:v>
                </c:pt>
                <c:pt idx="1">
                  <c:v>0.68</c:v>
                </c:pt>
                <c:pt idx="2">
                  <c:v>0.6</c:v>
                </c:pt>
                <c:pt idx="3">
                  <c:v>0.56</c:v>
                </c:pt>
                <c:pt idx="4">
                  <c:v>0.48</c:v>
                </c:pt>
                <c:pt idx="5">
                  <c:v>0.48</c:v>
                </c:pt>
                <c:pt idx="6">
                  <c:v>0.27</c:v>
                </c:pt>
                <c:pt idx="7">
                  <c:v>0.11</c:v>
                </c:pt>
              </c:numCache>
            </c:numRef>
          </c:val>
        </c:ser>
        <c:ser>
          <c:idx val="2"/>
          <c:order val="1"/>
          <c:tx>
            <c:strRef>
              <c:f>Sheet1!$A$4</c:f>
              <c:strCache>
                <c:ptCount val="1"/>
                <c:pt idx="0">
                  <c:v>D &amp; B Global 3000 </c:v>
                </c:pt>
              </c:strCache>
            </c:strRef>
          </c:tx>
          <c:spPr>
            <a:solidFill>
              <a:srgbClr val="006699"/>
            </a:solidFill>
            <a:scene3d>
              <a:camera prst="orthographicFront"/>
              <a:lightRig rig="threePt" dir="t"/>
            </a:scene3d>
            <a:sp3d>
              <a:bevelT w="139700" h="139700"/>
            </a:sp3d>
          </c:spPr>
          <c:invertIfNegative val="0"/>
          <c:dLbls>
            <c:dLbl>
              <c:idx val="0"/>
              <c:layout/>
              <c:tx>
                <c:rich>
                  <a:bodyPr/>
                  <a:lstStyle/>
                  <a:p>
                    <a:r>
                      <a:rPr lang="mr-IN" smtClean="0"/>
                      <a:t>40%</a:t>
                    </a:r>
                    <a:endParaRPr lang="mr-IN"/>
                  </a:p>
                </c:rich>
              </c:tx>
              <c:showLegendKey val="0"/>
              <c:showVal val="1"/>
              <c:showCatName val="0"/>
              <c:showSerName val="0"/>
              <c:showPercent val="0"/>
              <c:showBubbleSize val="0"/>
              <c:extLst>
                <c:ext xmlns:c15="http://schemas.microsoft.com/office/drawing/2012/chart" uri="{CE6537A1-D6FC-4f65-9D91-7224C49458BB}">
                  <c15:layout/>
                </c:ext>
              </c:extLst>
            </c:dLbl>
            <c:dLbl>
              <c:idx val="1"/>
              <c:layout/>
              <c:tx>
                <c:rich>
                  <a:bodyPr/>
                  <a:lstStyle/>
                  <a:p>
                    <a:r>
                      <a:rPr lang="mr-IN" smtClean="0"/>
                      <a:t>28%</a:t>
                    </a:r>
                    <a:endParaRPr lang="mr-IN"/>
                  </a:p>
                </c:rich>
              </c:tx>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a:lstStyle/>
              <a:p>
                <a:pPr>
                  <a:defRPr sz="900" b="1"/>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Sheet1!$B$1:$J$1</c:f>
              <c:strCache>
                <c:ptCount val="8"/>
                <c:pt idx="0">
                  <c:v>通信行业</c:v>
                </c:pt>
                <c:pt idx="1">
                  <c:v>交通运输行业</c:v>
                </c:pt>
                <c:pt idx="2">
                  <c:v>媒体娱乐行业</c:v>
                </c:pt>
                <c:pt idx="3">
                  <c:v>零售行业</c:v>
                </c:pt>
                <c:pt idx="4">
                  <c:v>医疗健康</c:v>
                </c:pt>
                <c:pt idx="5">
                  <c:v>金融行业</c:v>
                </c:pt>
                <c:pt idx="6">
                  <c:v>制造行业</c:v>
                </c:pt>
                <c:pt idx="7">
                  <c:v>能源行业</c:v>
                </c:pt>
              </c:strCache>
            </c:strRef>
          </c:cat>
          <c:val>
            <c:numRef>
              <c:f>Sheet1!$B$4:$J$4</c:f>
              <c:numCache>
                <c:formatCode>0%</c:formatCode>
                <c:ptCount val="8"/>
                <c:pt idx="0">
                  <c:v>0.4</c:v>
                </c:pt>
                <c:pt idx="1">
                  <c:v>0.28</c:v>
                </c:pt>
                <c:pt idx="2">
                  <c:v>0.23</c:v>
                </c:pt>
                <c:pt idx="3">
                  <c:v>0.32</c:v>
                </c:pt>
                <c:pt idx="4">
                  <c:v>0.33</c:v>
                </c:pt>
                <c:pt idx="5">
                  <c:v>0.24</c:v>
                </c:pt>
                <c:pt idx="6">
                  <c:v>0.15</c:v>
                </c:pt>
                <c:pt idx="7">
                  <c:v>0.07</c:v>
                </c:pt>
              </c:numCache>
            </c:numRef>
          </c:val>
        </c:ser>
        <c:dLbls>
          <c:showLegendKey val="0"/>
          <c:showVal val="0"/>
          <c:showCatName val="0"/>
          <c:showSerName val="0"/>
          <c:showPercent val="0"/>
          <c:showBubbleSize val="0"/>
        </c:dLbls>
        <c:gapWidth val="50"/>
        <c:axId val="-2122783360"/>
        <c:axId val="-2122780688"/>
      </c:barChart>
      <c:catAx>
        <c:axId val="-2122783360"/>
        <c:scaling>
          <c:orientation val="minMax"/>
        </c:scaling>
        <c:delete val="0"/>
        <c:axPos val="b"/>
        <c:numFmt formatCode="General" sourceLinked="1"/>
        <c:majorTickMark val="out"/>
        <c:minorTickMark val="none"/>
        <c:tickLblPos val="nextTo"/>
        <c:txPr>
          <a:bodyPr rot="0" vert="horz"/>
          <a:lstStyle/>
          <a:p>
            <a:pPr>
              <a:defRPr sz="1000" b="1">
                <a:solidFill>
                  <a:srgbClr val="002060"/>
                </a:solidFill>
                <a:latin typeface="微软雅黑" pitchFamily="34" charset="-122"/>
                <a:ea typeface="微软雅黑" pitchFamily="34" charset="-122"/>
              </a:defRPr>
            </a:pPr>
            <a:endParaRPr lang="zh-CN"/>
          </a:p>
        </c:txPr>
        <c:crossAx val="-2122780688"/>
        <c:crosses val="autoZero"/>
        <c:auto val="1"/>
        <c:lblAlgn val="ctr"/>
        <c:lblOffset val="0"/>
        <c:tickLblSkip val="1"/>
        <c:tickMarkSkip val="1"/>
        <c:noMultiLvlLbl val="0"/>
      </c:catAx>
      <c:valAx>
        <c:axId val="-2122780688"/>
        <c:scaling>
          <c:orientation val="minMax"/>
        </c:scaling>
        <c:delete val="1"/>
        <c:axPos val="l"/>
        <c:numFmt formatCode="0%" sourceLinked="1"/>
        <c:majorTickMark val="out"/>
        <c:minorTickMark val="none"/>
        <c:tickLblPos val="nextTo"/>
        <c:crossAx val="-2122783360"/>
        <c:crosses val="autoZero"/>
        <c:crossBetween val="between"/>
      </c:valAx>
      <c:spPr>
        <a:noFill/>
        <a:ln w="25400">
          <a:noFill/>
        </a:ln>
      </c:spPr>
    </c:plotArea>
    <c:legend>
      <c:legendPos val="r"/>
      <c:layout>
        <c:manualLayout>
          <c:xMode val="edge"/>
          <c:yMode val="edge"/>
          <c:x val="0.651744881801338"/>
          <c:y val="0.334762957414546"/>
          <c:w val="0.266096196051228"/>
          <c:h val="0.0836116558850218"/>
        </c:manualLayout>
      </c:layout>
      <c:overlay val="0"/>
      <c:txPr>
        <a:bodyPr/>
        <a:lstStyle/>
        <a:p>
          <a:pPr>
            <a:defRPr sz="900" b="1"/>
          </a:pPr>
          <a:endParaRPr lang="zh-CN"/>
        </a:p>
      </c:txPr>
    </c:legend>
    <c:plotVisOnly val="1"/>
    <c:dispBlanksAs val="gap"/>
    <c:showDLblsOverMax val="0"/>
  </c:chart>
  <c:txPr>
    <a:bodyPr/>
    <a:lstStyle/>
    <a:p>
      <a:pPr>
        <a:defRPr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26"/>
    </mc:Choice>
    <mc:Fallback>
      <c:style val="26"/>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'[Microsoft PowerPoint 中的图表]Sheet1'!$B$1</c:f>
              <c:strCache>
                <c:ptCount val="1"/>
                <c:pt idx="0">
                  <c:v>2012年Teradata收入行业占比</c:v>
                </c:pt>
              </c:strCache>
            </c:strRef>
          </c:tx>
          <c:dPt>
            <c:idx val="0"/>
            <c:bubble3D val="0"/>
            <c:spPr>
              <a:solidFill>
                <a:srgbClr val="FF9900"/>
              </a:solidFill>
            </c:spPr>
          </c:dPt>
          <c:dPt>
            <c:idx val="1"/>
            <c:bubble3D val="0"/>
            <c:spPr>
              <a:solidFill>
                <a:srgbClr val="FFFF00"/>
              </a:solidFill>
            </c:spPr>
          </c:dPt>
          <c:dPt>
            <c:idx val="3"/>
            <c:bubble3D val="0"/>
            <c:spPr>
              <a:solidFill>
                <a:srgbClr val="00B050"/>
              </a:solidFill>
            </c:spPr>
          </c:dPt>
          <c:dPt>
            <c:idx val="4"/>
            <c:bubble3D val="0"/>
            <c:spPr>
              <a:solidFill>
                <a:srgbClr val="00B0F0"/>
              </a:solidFill>
            </c:spPr>
          </c:dPt>
          <c:dPt>
            <c:idx val="5"/>
            <c:bubble3D val="0"/>
            <c:spPr>
              <a:solidFill>
                <a:srgbClr val="0070C0"/>
              </a:solidFill>
            </c:spPr>
          </c:dPt>
          <c:dPt>
            <c:idx val="6"/>
            <c:bubble3D val="0"/>
            <c:spPr>
              <a:solidFill>
                <a:srgbClr val="002060"/>
              </a:solidFill>
            </c:spPr>
          </c:dPt>
          <c:dPt>
            <c:idx val="7"/>
            <c:bubble3D val="0"/>
            <c:spPr>
              <a:solidFill>
                <a:srgbClr val="7030A0"/>
              </a:solidFill>
            </c:spPr>
          </c:dPt>
          <c:dLbls>
            <c:dLbl>
              <c:idx val="0"/>
              <c:layout>
                <c:manualLayout>
                  <c:x val="-0.145589840229143"/>
                  <c:y val="0.177435440240273"/>
                </c:manualLayout>
              </c:layout>
              <c:tx>
                <c:rich>
                  <a:bodyPr/>
                  <a:lstStyle/>
                  <a:p>
                    <a:r>
                      <a:rPr lang="zh-CN" altLang="mr-IN" dirty="0"/>
                      <a:t>金</a:t>
                    </a:r>
                    <a:r>
                      <a:rPr lang="zh-CN" altLang="mr-IN" dirty="0" smtClean="0"/>
                      <a:t>融</a:t>
                    </a:r>
                    <a:endParaRPr lang="mr-IN" altLang="zh-CN" dirty="0" smtClean="0"/>
                  </a:p>
                  <a:p>
                    <a:r>
                      <a:rPr lang="mr-IN" altLang="zh-CN" dirty="0" smtClean="0"/>
                      <a:t> 31%</a:t>
                    </a:r>
                    <a:endParaRPr lang="mr-IN" altLang="zh-CN" dirty="0"/>
                  </a:p>
                </c:rich>
              </c:tx>
              <c:showLegendKey val="0"/>
              <c:showVal val="1"/>
              <c:showCatName val="1"/>
              <c:showSerName val="0"/>
              <c:showPercent val="0"/>
              <c:showBubbleSize val="0"/>
              <c:extLst>
                <c:ext xmlns:c15="http://schemas.microsoft.com/office/drawing/2012/chart" uri="{CE6537A1-D6FC-4f65-9D91-7224C49458BB}">
                  <c15:layout/>
                </c:ext>
              </c:extLst>
            </c:dLbl>
            <c:dLbl>
              <c:idx val="1"/>
              <c:layout>
                <c:manualLayout>
                  <c:x val="-0.0884997864379418"/>
                  <c:y val="-0.200583054800372"/>
                </c:manualLayout>
              </c:layout>
              <c:tx>
                <c:rich>
                  <a:bodyPr/>
                  <a:lstStyle/>
                  <a:p>
                    <a:r>
                      <a:rPr lang="zh-CN" altLang="mr-IN" dirty="0"/>
                      <a:t>通</a:t>
                    </a:r>
                    <a:r>
                      <a:rPr lang="zh-CN" altLang="mr-IN" dirty="0" smtClean="0"/>
                      <a:t>信</a:t>
                    </a:r>
                    <a:endParaRPr lang="mr-IN" altLang="zh-CN" dirty="0" smtClean="0"/>
                  </a:p>
                  <a:p>
                    <a:r>
                      <a:rPr lang="mr-IN" altLang="zh-CN" dirty="0" smtClean="0"/>
                      <a:t> 19%</a:t>
                    </a:r>
                    <a:endParaRPr lang="mr-IN" altLang="zh-CN" dirty="0"/>
                  </a:p>
                </c:rich>
              </c:tx>
              <c:showLegendKey val="0"/>
              <c:showVal val="1"/>
              <c:showCatName val="1"/>
              <c:showSerName val="0"/>
              <c:showPercent val="0"/>
              <c:showBubbleSize val="0"/>
              <c:extLst>
                <c:ext xmlns:c15="http://schemas.microsoft.com/office/drawing/2012/chart" uri="{CE6537A1-D6FC-4f65-9D91-7224C49458BB}">
                  <c15:layout/>
                </c:ext>
              </c:extLst>
            </c:dLbl>
            <c:dLbl>
              <c:idx val="2"/>
              <c:layout>
                <c:manualLayout>
                  <c:x val="0.087880890202665"/>
                  <c:y val="-0.204352232896494"/>
                </c:manualLayout>
              </c:layout>
              <c:tx>
                <c:rich>
                  <a:bodyPr/>
                  <a:lstStyle/>
                  <a:p>
                    <a:r>
                      <a:rPr lang="zh-CN" altLang="mr-IN" dirty="0"/>
                      <a:t>零</a:t>
                    </a:r>
                    <a:r>
                      <a:rPr lang="zh-CN" altLang="mr-IN" dirty="0" smtClean="0"/>
                      <a:t>售</a:t>
                    </a:r>
                    <a:endParaRPr lang="mr-IN" altLang="zh-CN" dirty="0" smtClean="0"/>
                  </a:p>
                  <a:p>
                    <a:r>
                      <a:rPr lang="mr-IN" altLang="zh-CN" dirty="0" smtClean="0"/>
                      <a:t> 14%</a:t>
                    </a:r>
                    <a:endParaRPr lang="mr-IN" altLang="zh-CN" dirty="0"/>
                  </a:p>
                </c:rich>
              </c:tx>
              <c:showLegendKey val="0"/>
              <c:showVal val="1"/>
              <c:showCatName val="1"/>
              <c:showSerName val="0"/>
              <c:showPercent val="0"/>
              <c:showBubbleSize val="0"/>
              <c:extLst>
                <c:ext xmlns:c15="http://schemas.microsoft.com/office/drawing/2012/chart" uri="{CE6537A1-D6FC-4f65-9D91-7224C49458BB}">
                  <c15:layout/>
                </c:ext>
              </c:extLst>
            </c:dLbl>
            <c:dLbl>
              <c:idx val="3"/>
              <c:layout>
                <c:manualLayout>
                  <c:x val="0.122507788612392"/>
                  <c:y val="-0.0233611753300022"/>
                </c:manualLayout>
              </c:layout>
              <c:tx>
                <c:rich>
                  <a:bodyPr/>
                  <a:lstStyle/>
                  <a:p>
                    <a:r>
                      <a:rPr lang="zh-CN" altLang="mr-IN" dirty="0"/>
                      <a:t>制</a:t>
                    </a:r>
                    <a:r>
                      <a:rPr lang="zh-CN" altLang="mr-IN" dirty="0" smtClean="0"/>
                      <a:t>造</a:t>
                    </a:r>
                    <a:endParaRPr lang="mr-IN" altLang="zh-CN" dirty="0" smtClean="0"/>
                  </a:p>
                  <a:p>
                    <a:r>
                      <a:rPr lang="mr-IN" altLang="zh-CN" dirty="0" smtClean="0"/>
                      <a:t> 13%</a:t>
                    </a:r>
                    <a:endParaRPr lang="mr-IN" altLang="zh-CN" dirty="0"/>
                  </a:p>
                </c:rich>
              </c:tx>
              <c:showLegendKey val="0"/>
              <c:showVal val="1"/>
              <c:showCatName val="1"/>
              <c:showSerName val="0"/>
              <c:showPercent val="0"/>
              <c:showBubbleSize val="0"/>
              <c:extLst>
                <c:ext xmlns:c15="http://schemas.microsoft.com/office/drawing/2012/chart" uri="{CE6537A1-D6FC-4f65-9D91-7224C49458BB}">
                  <c15:layout/>
                </c:ext>
              </c:extLst>
            </c:dLbl>
            <c:dLbl>
              <c:idx val="4"/>
              <c:layout>
                <c:manualLayout>
                  <c:x val="-0.046921690882759"/>
                  <c:y val="0.0850114238062631"/>
                </c:manualLayout>
              </c:layout>
              <c:tx>
                <c:rich>
                  <a:bodyPr/>
                  <a:lstStyle/>
                  <a:p>
                    <a:pPr>
                      <a:defRPr/>
                    </a:pPr>
                    <a:r>
                      <a:rPr lang="zh-CN" altLang="en-US"/>
                      <a:t>交通运输</a:t>
                    </a:r>
                  </a:p>
                  <a:p>
                    <a:pPr>
                      <a:defRPr/>
                    </a:pPr>
                    <a:r>
                      <a:rPr lang="en-US" altLang="zh-CN"/>
                      <a:t>7%</a:t>
                    </a:r>
                  </a:p>
                </c:rich>
              </c:tx>
              <c:spPr>
                <a:noFill/>
              </c:spPr>
              <c:showLegendKey val="0"/>
              <c:showVal val="1"/>
              <c:showCatName val="1"/>
              <c:showSerName val="0"/>
              <c:showPercent val="0"/>
              <c:showBubbleSize val="0"/>
              <c:extLst>
                <c:ext xmlns:c15="http://schemas.microsoft.com/office/drawing/2012/chart" uri="{CE6537A1-D6FC-4f65-9D91-7224C49458BB}">
                  <c15:layout/>
                </c:ext>
              </c:extLst>
            </c:dLbl>
            <c:dLbl>
              <c:idx val="5"/>
              <c:layout>
                <c:manualLayout>
                  <c:x val="-0.0867493624119211"/>
                  <c:y val="0.0795744377927986"/>
                </c:manualLayout>
              </c:layout>
              <c:tx>
                <c:rich>
                  <a:bodyPr/>
                  <a:lstStyle/>
                  <a:p>
                    <a:pPr>
                      <a:defRPr/>
                    </a:pPr>
                    <a:r>
                      <a:rPr lang="zh-CN" altLang="mr-IN"/>
                      <a:t>政府</a:t>
                    </a:r>
                    <a:endParaRPr lang="mr-IN"/>
                  </a:p>
                  <a:p>
                    <a:pPr>
                      <a:defRPr/>
                    </a:pPr>
                    <a:r>
                      <a:rPr lang="mr-IN"/>
                      <a:t>7%</a:t>
                    </a:r>
                  </a:p>
                </c:rich>
              </c:tx>
              <c:spPr>
                <a:noFill/>
              </c:spPr>
              <c:showLegendKey val="0"/>
              <c:showVal val="1"/>
              <c:showCatName val="1"/>
              <c:showSerName val="0"/>
              <c:showPercent val="0"/>
              <c:showBubbleSize val="0"/>
              <c:extLst>
                <c:ext xmlns:c15="http://schemas.microsoft.com/office/drawing/2012/chart" uri="{CE6537A1-D6FC-4f65-9D91-7224C49458BB}">
                  <c15:layout/>
                </c:ext>
              </c:extLst>
            </c:dLbl>
            <c:dLbl>
              <c:idx val="6"/>
              <c:layout>
                <c:manualLayout>
                  <c:x val="-0.069528907710623"/>
                  <c:y val="0.0"/>
                </c:manualLayout>
              </c:layout>
              <c:tx>
                <c:rich>
                  <a:bodyPr/>
                  <a:lstStyle/>
                  <a:p>
                    <a:pPr>
                      <a:defRPr/>
                    </a:pPr>
                    <a:r>
                      <a:rPr lang="zh-CN" altLang="en-US"/>
                      <a:t>医疗健康</a:t>
                    </a:r>
                  </a:p>
                  <a:p>
                    <a:pPr>
                      <a:defRPr/>
                    </a:pPr>
                    <a:r>
                      <a:rPr lang="zh-CN" altLang="en-US"/>
                      <a:t> </a:t>
                    </a:r>
                    <a:r>
                      <a:rPr lang="en-US" altLang="zh-CN"/>
                      <a:t>6%</a:t>
                    </a:r>
                  </a:p>
                </c:rich>
              </c:tx>
              <c:spPr>
                <a:noFill/>
              </c:spPr>
              <c:showLegendKey val="0"/>
              <c:showVal val="1"/>
              <c:showCatName val="1"/>
              <c:showSerName val="0"/>
              <c:showPercent val="0"/>
              <c:showBubbleSize val="0"/>
              <c:extLst>
                <c:ext xmlns:c15="http://schemas.microsoft.com/office/drawing/2012/chart" uri="{CE6537A1-D6FC-4f65-9D91-7224C49458BB}">
                  <c15:layout/>
                </c:ext>
              </c:extLst>
            </c:dLbl>
            <c:dLbl>
              <c:idx val="7"/>
              <c:layout>
                <c:manualLayout>
                  <c:x val="0.138329762950246"/>
                  <c:y val="0.0"/>
                </c:manualLayout>
              </c:layout>
              <c:tx>
                <c:rich>
                  <a:bodyPr/>
                  <a:lstStyle/>
                  <a:p>
                    <a:pPr>
                      <a:defRPr/>
                    </a:pPr>
                    <a:r>
                      <a:rPr lang="zh-CN" altLang="en-US"/>
                      <a:t>能源和其它 </a:t>
                    </a:r>
                    <a:r>
                      <a:rPr lang="en-US" altLang="zh-CN"/>
                      <a:t>3%</a:t>
                    </a:r>
                  </a:p>
                </c:rich>
              </c:tx>
              <c:spPr>
                <a:noFill/>
              </c:spPr>
              <c:showLegendKey val="0"/>
              <c:showVal val="1"/>
              <c:showCatName val="1"/>
              <c:showSerName val="0"/>
              <c:showPercent val="0"/>
              <c:showBubbleSize val="0"/>
              <c:extLst>
                <c:ext xmlns:c15="http://schemas.microsoft.com/office/drawing/2012/chart" uri="{CE6537A1-D6FC-4f65-9D91-7224C49458BB}">
                  <c15:layout/>
                </c:ext>
              </c:extLst>
            </c:dLbl>
            <c:spPr>
              <a:noFill/>
            </c:spPr>
            <c:showLegendKey val="0"/>
            <c:showVal val="1"/>
            <c:showCatName val="1"/>
            <c:showSerName val="0"/>
            <c:showPercent val="0"/>
            <c:showBubbleSize val="0"/>
            <c:showLeaderLines val="1"/>
            <c:extLst>
              <c:ext xmlns:c15="http://schemas.microsoft.com/office/drawing/2012/chart" uri="{CE6537A1-D6FC-4f65-9D91-7224C49458BB}"/>
            </c:extLst>
          </c:dLbls>
          <c:cat>
            <c:strRef>
              <c:f>'[Microsoft PowerPoint 中的图表]Sheet1'!$A$2:$A$9</c:f>
              <c:strCache>
                <c:ptCount val="8"/>
                <c:pt idx="0">
                  <c:v>金融</c:v>
                </c:pt>
                <c:pt idx="1">
                  <c:v>通信</c:v>
                </c:pt>
                <c:pt idx="2">
                  <c:v>零售</c:v>
                </c:pt>
                <c:pt idx="3">
                  <c:v>制造</c:v>
                </c:pt>
                <c:pt idx="4">
                  <c:v>健康医疗</c:v>
                </c:pt>
                <c:pt idx="5">
                  <c:v>政府</c:v>
                </c:pt>
                <c:pt idx="6">
                  <c:v>交通运输</c:v>
                </c:pt>
                <c:pt idx="7">
                  <c:v>能源和其它</c:v>
                </c:pt>
              </c:strCache>
            </c:strRef>
          </c:cat>
          <c:val>
            <c:numRef>
              <c:f>'[Microsoft PowerPoint 中的图表]Sheet1'!$B$2:$B$9</c:f>
              <c:numCache>
                <c:formatCode>0%</c:formatCode>
                <c:ptCount val="8"/>
                <c:pt idx="0">
                  <c:v>0.3</c:v>
                </c:pt>
                <c:pt idx="1">
                  <c:v>0.21</c:v>
                </c:pt>
                <c:pt idx="2">
                  <c:v>0.16</c:v>
                </c:pt>
                <c:pt idx="3">
                  <c:v>0.12</c:v>
                </c:pt>
                <c:pt idx="4">
                  <c:v>0.07</c:v>
                </c:pt>
                <c:pt idx="5">
                  <c:v>0.06</c:v>
                </c:pt>
                <c:pt idx="6">
                  <c:v>0.06</c:v>
                </c:pt>
                <c:pt idx="7">
                  <c:v>0.02</c:v>
                </c:pt>
              </c:numCache>
            </c:numRef>
          </c:val>
        </c:ser>
        <c:dLbls>
          <c:showLegendKey val="0"/>
          <c:showVal val="1"/>
          <c:showCatName val="1"/>
          <c:showSerName val="0"/>
          <c:showPercent val="0"/>
          <c:showBubbleSize val="0"/>
          <c:showLeaderLines val="1"/>
        </c:dLbls>
        <c:firstSliceAng val="0"/>
      </c:pieChart>
    </c:plotArea>
    <c:plotVisOnly val="1"/>
    <c:dispBlanksAs val="gap"/>
    <c:showDLblsOverMax val="0"/>
  </c:chart>
  <c:spPr>
    <a:noFill/>
  </c:spPr>
  <c:txPr>
    <a:bodyPr/>
    <a:lstStyle/>
    <a:p>
      <a:pPr>
        <a:defRPr sz="1050" baseline="0">
          <a:solidFill>
            <a:schemeClr val="tx2">
              <a:lumMod val="50000"/>
            </a:schemeClr>
          </a:solidFill>
          <a:latin typeface="SimSun" charset="-122"/>
          <a:ea typeface="SimSun" charset="-122"/>
          <a:cs typeface="SimSun" charset="-122"/>
        </a:defRPr>
      </a:pPr>
      <a:endParaRPr lang="zh-CN"/>
    </a:p>
  </c:tx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FBC6CC6-8138-E540-A434-B867CC36BCD0}" type="datetime1">
              <a:rPr lang="en-US" smtClean="0"/>
              <a:t>3/16/17</a:t>
            </a:fld>
            <a:endParaRPr lang="en-US"/>
          </a:p>
        </p:txBody>
      </p:sp>
      <p:sp>
        <p:nvSpPr>
          <p:cNvPr id="6" name="TextBox 5"/>
          <p:cNvSpPr txBox="1"/>
          <p:nvPr/>
        </p:nvSpPr>
        <p:spPr>
          <a:xfrm>
            <a:off x="286468" y="8743301"/>
            <a:ext cx="109004" cy="107722"/>
          </a:xfrm>
          <a:prstGeom prst="rect">
            <a:avLst/>
          </a:prstGeom>
          <a:noFill/>
        </p:spPr>
        <p:txBody>
          <a:bodyPr wrap="none" lIns="0" tIns="0" rIns="0" bIns="0" rtlCol="0">
            <a:spAutoFit/>
          </a:bodyPr>
          <a:lstStyle/>
          <a:p>
            <a:pPr algn="r"/>
            <a:fld id="{0C8E8817-043E-4BA1-A90E-6FB9FA409362}" type="slidenum">
              <a:rPr lang="en-US" sz="700" smtClean="0">
                <a:solidFill>
                  <a:schemeClr val="bg2"/>
                </a:solidFill>
              </a:rPr>
              <a:pPr algn="r"/>
              <a:t>‹#›</a:t>
            </a:fld>
            <a:endParaRPr lang="en-US" sz="700" dirty="0">
              <a:solidFill>
                <a:schemeClr val="bg2"/>
              </a:solidFill>
            </a:endParaRPr>
          </a:p>
        </p:txBody>
      </p:sp>
      <p:grpSp>
        <p:nvGrpSpPr>
          <p:cNvPr id="8" name="Group 4"/>
          <p:cNvGrpSpPr>
            <a:grpSpLocks noChangeAspect="1"/>
          </p:cNvGrpSpPr>
          <p:nvPr/>
        </p:nvGrpSpPr>
        <p:grpSpPr bwMode="auto">
          <a:xfrm>
            <a:off x="6010878" y="8738453"/>
            <a:ext cx="531812" cy="119063"/>
            <a:chOff x="5137" y="4139"/>
            <a:chExt cx="335" cy="75"/>
          </a:xfrm>
          <a:solidFill>
            <a:schemeClr val="accent1"/>
          </a:solidFill>
        </p:grpSpPr>
        <p:sp>
          <p:nvSpPr>
            <p:cNvPr id="9"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1" name="Footer Placeholder 3"/>
          <p:cNvSpPr>
            <a:spLocks noGrp="1"/>
          </p:cNvSpPr>
          <p:nvPr>
            <p:ph type="ftr" sz="quarter" idx="2"/>
          </p:nvPr>
        </p:nvSpPr>
        <p:spPr>
          <a:xfrm>
            <a:off x="457200" y="8743301"/>
            <a:ext cx="2971800" cy="107722"/>
          </a:xfrm>
          <a:prstGeom prst="rect">
            <a:avLst/>
          </a:prstGeom>
        </p:spPr>
        <p:txBody>
          <a:bodyPr vert="horz" wrap="square" lIns="0" tIns="0" rIns="0" bIns="0" rtlCol="0" anchor="ctr">
            <a:spAutoFit/>
          </a:bodyPr>
          <a:lstStyle/>
          <a:p>
            <a:r>
              <a:rPr lang="en-US" sz="700" smtClean="0">
                <a:solidFill>
                  <a:schemeClr val="bg2"/>
                </a:solidFill>
              </a:rPr>
              <a:t>© 2016 Teradata</a:t>
            </a:r>
            <a:endParaRPr lang="en-US" sz="700" dirty="0">
              <a:solidFill>
                <a:schemeClr val="bg2"/>
              </a:solidFill>
            </a:endParaRPr>
          </a:p>
        </p:txBody>
      </p:sp>
    </p:spTree>
    <p:extLst>
      <p:ext uri="{BB962C8B-B14F-4D97-AF65-F5344CB8AC3E}">
        <p14:creationId xmlns:p14="http://schemas.microsoft.com/office/powerpoint/2010/main" val="88409537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20B24A-4901-584A-9EFA-AC0C3BF0E694}" type="datetime1">
              <a:rPr lang="en-US" smtClean="0"/>
              <a:t>3/16/17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p:nvSpPr>
        <p:spPr>
          <a:xfrm>
            <a:off x="286468" y="8743301"/>
            <a:ext cx="109004" cy="107722"/>
          </a:xfrm>
          <a:prstGeom prst="rect">
            <a:avLst/>
          </a:prstGeom>
          <a:noFill/>
        </p:spPr>
        <p:txBody>
          <a:bodyPr wrap="none" lIns="0" tIns="0" rIns="0" bIns="0" rtlCol="0">
            <a:spAutoFit/>
          </a:bodyPr>
          <a:lstStyle/>
          <a:p>
            <a:pPr algn="r"/>
            <a:fld id="{0C8E8817-043E-4BA1-A90E-6FB9FA409362}" type="slidenum">
              <a:rPr lang="en-US" sz="700" smtClean="0">
                <a:solidFill>
                  <a:schemeClr val="bg2"/>
                </a:solidFill>
              </a:rPr>
              <a:pPr algn="r"/>
              <a:t>‹#›</a:t>
            </a:fld>
            <a:endParaRPr lang="en-US" sz="700" dirty="0">
              <a:solidFill>
                <a:schemeClr val="bg2"/>
              </a:solidFill>
            </a:endParaRPr>
          </a:p>
        </p:txBody>
      </p:sp>
      <p:grpSp>
        <p:nvGrpSpPr>
          <p:cNvPr id="9" name="Group 4"/>
          <p:cNvGrpSpPr>
            <a:grpSpLocks noChangeAspect="1"/>
          </p:cNvGrpSpPr>
          <p:nvPr/>
        </p:nvGrpSpPr>
        <p:grpSpPr bwMode="auto">
          <a:xfrm>
            <a:off x="6010878" y="8738453"/>
            <a:ext cx="531812" cy="119063"/>
            <a:chOff x="5137" y="4139"/>
            <a:chExt cx="335" cy="75"/>
          </a:xfrm>
          <a:solidFill>
            <a:schemeClr val="accent1"/>
          </a:solidFill>
        </p:grpSpPr>
        <p:sp>
          <p:nvSpPr>
            <p:cNvPr id="10"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 name="Footer Placeholder 5"/>
          <p:cNvSpPr>
            <a:spLocks noGrp="1"/>
          </p:cNvSpPr>
          <p:nvPr>
            <p:ph type="ftr" sz="quarter" idx="4"/>
          </p:nvPr>
        </p:nvSpPr>
        <p:spPr>
          <a:xfrm>
            <a:off x="457200" y="8743301"/>
            <a:ext cx="2971800" cy="107722"/>
          </a:xfrm>
          <a:prstGeom prst="rect">
            <a:avLst/>
          </a:prstGeom>
        </p:spPr>
        <p:txBody>
          <a:bodyPr vert="horz" wrap="square" lIns="0" tIns="0" rIns="0" bIns="0" rtlCol="0" anchor="ctr">
            <a:spAutoFit/>
          </a:bodyPr>
          <a:lstStyle>
            <a:lvl1pPr>
              <a:defRPr lang="en-US" sz="700" smtClean="0">
                <a:solidFill>
                  <a:schemeClr val="bg2"/>
                </a:solidFill>
              </a:defRPr>
            </a:lvl1pPr>
          </a:lstStyle>
          <a:p>
            <a:r>
              <a:rPr lang="en-US" smtClean="0"/>
              <a:t>© 2016 Teradata</a:t>
            </a:r>
            <a:endParaRPr lang="en-US"/>
          </a:p>
        </p:txBody>
      </p:sp>
    </p:spTree>
    <p:extLst>
      <p:ext uri="{BB962C8B-B14F-4D97-AF65-F5344CB8AC3E}">
        <p14:creationId xmlns:p14="http://schemas.microsoft.com/office/powerpoint/2010/main" val="3902587985"/>
      </p:ext>
    </p:extLst>
  </p:cSld>
  <p:clrMap bg1="lt1" tx1="dk1" bg2="lt2" tx2="dk2" accent1="accent1" accent2="accent2" accent3="accent3" accent4="accent4" accent5="accent5" accent6="accent6" hlink="hlink" folHlink="folHlink"/>
  <p:hf hdr="0" dt="0"/>
  <p:notesStyle>
    <a:lvl1pPr marL="173038" indent="-173038" algn="l" defTabSz="914400" rtl="0" eaLnBrk="1" latinLnBrk="0" hangingPunct="1">
      <a:lnSpc>
        <a:spcPct val="95000"/>
      </a:lnSpc>
      <a:spcBef>
        <a:spcPts val="400"/>
      </a:spcBef>
      <a:buFont typeface="Arial" panose="020B0604020202020204" pitchFamily="34" charset="0"/>
      <a:buChar char="•"/>
      <a:defRPr sz="1200" kern="1200">
        <a:solidFill>
          <a:schemeClr val="tx1"/>
        </a:solidFill>
        <a:latin typeface="+mn-lt"/>
        <a:ea typeface="+mn-ea"/>
        <a:cs typeface="+mn-cs"/>
      </a:defRPr>
    </a:lvl1pPr>
    <a:lvl2pPr marL="284163" indent="-11112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2pPr>
    <a:lvl3pPr marL="401638" indent="-11747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3pPr>
    <a:lvl4pPr marL="512763" indent="-11112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4pPr>
    <a:lvl5pPr marL="630238" indent="-11747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3038" marR="0" indent="-173038" algn="l" defTabSz="914400" rtl="0" eaLnBrk="1" fontAlgn="auto" latinLnBrk="0" hangingPunct="1">
              <a:lnSpc>
                <a:spcPct val="95000"/>
              </a:lnSpc>
              <a:spcBef>
                <a:spcPts val="400"/>
              </a:spcBef>
              <a:spcAft>
                <a:spcPts val="0"/>
              </a:spcAft>
              <a:buClrTx/>
              <a:buSzTx/>
              <a:buFont typeface="Arial" panose="020B0604020202020204" pitchFamily="34" charset="0"/>
              <a:buChar char="•"/>
              <a:tabLst/>
              <a:defRPr/>
            </a:pPr>
            <a:r>
              <a:rPr lang="en-US" dirty="0" smtClean="0"/>
              <a:t>Alternate title slide – move to beginning of deck,</a:t>
            </a:r>
            <a:r>
              <a:rPr lang="en-US" baseline="0" dirty="0" smtClean="0"/>
              <a:t> or </a:t>
            </a:r>
            <a:r>
              <a:rPr lang="en-US" dirty="0" smtClean="0"/>
              <a:t>delete if not used. </a:t>
            </a:r>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1869655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a:xfrm>
            <a:off x="3885010" y="8684684"/>
            <a:ext cx="2971800" cy="457200"/>
          </a:xfrm>
          <a:prstGeom prst="rect">
            <a:avLst/>
          </a:prstGeom>
        </p:spPr>
        <p:txBody>
          <a:bodyPr/>
          <a:lstStyle/>
          <a:p>
            <a:fld id="{8CAA4584-479B-4EAE-BB9E-7CF39C5EBB77}" type="slidenum">
              <a:rPr lang="zh-CN" altLang="en-US" smtClean="0">
                <a:solidFill>
                  <a:prstClr val="black"/>
                </a:solidFill>
              </a:rPr>
              <a:pPr/>
              <a:t>3</a:t>
            </a:fld>
            <a:endParaRPr lang="zh-CN" altLang="en-US">
              <a:solidFill>
                <a:prstClr val="black"/>
              </a:solidFill>
            </a:endParaRPr>
          </a:p>
        </p:txBody>
      </p:sp>
    </p:spTree>
    <p:extLst>
      <p:ext uri="{BB962C8B-B14F-4D97-AF65-F5344CB8AC3E}">
        <p14:creationId xmlns:p14="http://schemas.microsoft.com/office/powerpoint/2010/main" val="1337237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合计</a:t>
            </a:r>
            <a:r>
              <a:rPr lang="en-US" altLang="zh-CN" dirty="0" smtClean="0"/>
              <a:t>156</a:t>
            </a:r>
          </a:p>
          <a:p>
            <a:r>
              <a:rPr lang="zh-CN" altLang="en-US" dirty="0" smtClean="0"/>
              <a:t>通信：</a:t>
            </a:r>
            <a:r>
              <a:rPr lang="en-US" altLang="zh-CN" dirty="0" smtClean="0"/>
              <a:t>41</a:t>
            </a:r>
            <a:r>
              <a:rPr lang="zh-CN" altLang="en-US" dirty="0" smtClean="0"/>
              <a:t>（电信</a:t>
            </a:r>
            <a:r>
              <a:rPr lang="en-US" altLang="zh-CN" dirty="0" smtClean="0"/>
              <a:t>17</a:t>
            </a:r>
            <a:r>
              <a:rPr lang="zh-CN" altLang="en-US" dirty="0" smtClean="0"/>
              <a:t>，移动</a:t>
            </a:r>
            <a:r>
              <a:rPr lang="en-US" altLang="zh-CN" dirty="0" smtClean="0"/>
              <a:t>15</a:t>
            </a:r>
            <a:r>
              <a:rPr lang="zh-CN" altLang="en-US" dirty="0" smtClean="0"/>
              <a:t>，联通</a:t>
            </a:r>
            <a:r>
              <a:rPr lang="en-US" altLang="zh-CN" dirty="0" smtClean="0"/>
              <a:t>2</a:t>
            </a:r>
            <a:r>
              <a:rPr lang="zh-CN" altLang="en-US" dirty="0" smtClean="0"/>
              <a:t>，港澳台</a:t>
            </a:r>
            <a:r>
              <a:rPr lang="en-US" altLang="zh-CN" dirty="0" smtClean="0"/>
              <a:t>7</a:t>
            </a:r>
            <a:r>
              <a:rPr lang="zh-CN" altLang="en-US" dirty="0" smtClean="0"/>
              <a:t>）</a:t>
            </a:r>
            <a:endParaRPr lang="en-US" altLang="zh-CN" dirty="0" smtClean="0"/>
          </a:p>
          <a:p>
            <a:r>
              <a:rPr lang="zh-CN" altLang="en-US" dirty="0" smtClean="0"/>
              <a:t>邮政：</a:t>
            </a:r>
            <a:r>
              <a:rPr lang="en-US" altLang="zh-CN" dirty="0" smtClean="0"/>
              <a:t>8</a:t>
            </a:r>
          </a:p>
          <a:p>
            <a:r>
              <a:rPr lang="zh-CN" altLang="en-US" dirty="0" smtClean="0"/>
              <a:t>金融</a:t>
            </a:r>
            <a:r>
              <a:rPr lang="en-US" altLang="zh-CN" dirty="0" smtClean="0"/>
              <a:t>/</a:t>
            </a:r>
            <a:r>
              <a:rPr lang="zh-CN" altLang="en-US" dirty="0" smtClean="0"/>
              <a:t>保险</a:t>
            </a:r>
            <a:r>
              <a:rPr lang="en-US" altLang="zh-CN" dirty="0" smtClean="0"/>
              <a:t>/</a:t>
            </a:r>
            <a:r>
              <a:rPr lang="zh-CN" altLang="en-US" dirty="0" smtClean="0"/>
              <a:t>证券业：</a:t>
            </a:r>
            <a:r>
              <a:rPr lang="zh-CN" altLang="en-US" baseline="0" dirty="0" smtClean="0"/>
              <a:t> </a:t>
            </a:r>
            <a:r>
              <a:rPr lang="en-US" altLang="zh-CN" baseline="0" smtClean="0"/>
              <a:t>58</a:t>
            </a:r>
            <a:r>
              <a:rPr lang="zh-CN" altLang="en-US" baseline="0" smtClean="0"/>
              <a:t>（</a:t>
            </a:r>
            <a:r>
              <a:rPr lang="zh-CN" altLang="en-US" baseline="0" dirty="0" smtClean="0"/>
              <a:t>大陆</a:t>
            </a:r>
            <a:r>
              <a:rPr lang="en-US" altLang="zh-CN" baseline="0" dirty="0" smtClean="0"/>
              <a:t>39</a:t>
            </a:r>
            <a:r>
              <a:rPr lang="zh-CN" altLang="en-US" baseline="0" dirty="0" smtClean="0"/>
              <a:t>，港澳台</a:t>
            </a:r>
            <a:r>
              <a:rPr lang="en-US" altLang="zh-CN" baseline="0" dirty="0" smtClean="0"/>
              <a:t>19</a:t>
            </a:r>
            <a:r>
              <a:rPr lang="zh-CN" altLang="en-US" baseline="0" dirty="0" smtClean="0"/>
              <a:t>）</a:t>
            </a:r>
            <a:endParaRPr lang="en-US" altLang="zh-CN" baseline="0" dirty="0" smtClean="0"/>
          </a:p>
          <a:p>
            <a:r>
              <a:rPr lang="zh-CN" altLang="en-US" baseline="0" dirty="0" smtClean="0"/>
              <a:t>制造业及其他</a:t>
            </a:r>
            <a:r>
              <a:rPr lang="zh-CN" altLang="en-US" baseline="0" dirty="0" smtClean="0">
                <a:sym typeface="Wingdings" pitchFamily="2" charset="2"/>
              </a:rPr>
              <a:t>：</a:t>
            </a:r>
            <a:r>
              <a:rPr lang="en-US" altLang="zh-CN" baseline="0" dirty="0" smtClean="0">
                <a:sym typeface="Wingdings" pitchFamily="2" charset="2"/>
              </a:rPr>
              <a:t>35</a:t>
            </a:r>
            <a:r>
              <a:rPr lang="zh-CN" altLang="en-US" baseline="0" dirty="0" smtClean="0">
                <a:sym typeface="Wingdings" pitchFamily="2" charset="2"/>
              </a:rPr>
              <a:t>（大陆</a:t>
            </a:r>
            <a:r>
              <a:rPr lang="en-US" altLang="zh-CN" baseline="0" dirty="0" smtClean="0">
                <a:sym typeface="Wingdings" pitchFamily="2" charset="2"/>
              </a:rPr>
              <a:t>24</a:t>
            </a:r>
            <a:r>
              <a:rPr lang="zh-CN" altLang="en-US" baseline="0" dirty="0" smtClean="0">
                <a:sym typeface="Wingdings" pitchFamily="2" charset="2"/>
              </a:rPr>
              <a:t>，港澳台</a:t>
            </a:r>
            <a:r>
              <a:rPr lang="en-US" altLang="zh-CN" baseline="0" dirty="0" smtClean="0">
                <a:sym typeface="Wingdings" pitchFamily="2" charset="2"/>
              </a:rPr>
              <a:t>11</a:t>
            </a:r>
            <a:r>
              <a:rPr lang="zh-CN" altLang="en-US" baseline="0" dirty="0" smtClean="0">
                <a:sym typeface="Wingdings" pitchFamily="2" charset="2"/>
              </a:rPr>
              <a:t>）</a:t>
            </a:r>
            <a:endParaRPr lang="en-US" altLang="zh-CN" baseline="0" dirty="0" smtClean="0">
              <a:sym typeface="Wingdings" pitchFamily="2" charset="2"/>
            </a:endParaRPr>
          </a:p>
          <a:p>
            <a:r>
              <a:rPr lang="zh-CN" altLang="en-US" baseline="0" dirty="0" smtClean="0">
                <a:sym typeface="Wingdings" pitchFamily="2" charset="2"/>
              </a:rPr>
              <a:t>轨道交通及航空：</a:t>
            </a:r>
            <a:r>
              <a:rPr lang="en-US" altLang="zh-CN" baseline="0" dirty="0" smtClean="0">
                <a:sym typeface="Wingdings" pitchFamily="2" charset="2"/>
              </a:rPr>
              <a:t>14</a:t>
            </a:r>
            <a:r>
              <a:rPr lang="zh-CN" altLang="en-US" baseline="0" dirty="0" smtClean="0">
                <a:sym typeface="Wingdings" pitchFamily="2" charset="2"/>
              </a:rPr>
              <a:t> </a:t>
            </a:r>
            <a:r>
              <a:rPr lang="en-US" altLang="zh-CN" baseline="0" dirty="0" smtClean="0">
                <a:sym typeface="Wingdings" pitchFamily="2" charset="2"/>
              </a:rPr>
              <a:t>(</a:t>
            </a:r>
            <a:r>
              <a:rPr lang="zh-CN" altLang="en-US" baseline="0" dirty="0" smtClean="0">
                <a:sym typeface="Wingdings" pitchFamily="2" charset="2"/>
              </a:rPr>
              <a:t>大陆</a:t>
            </a:r>
            <a:r>
              <a:rPr lang="en-US" altLang="zh-CN" baseline="0" dirty="0" smtClean="0">
                <a:sym typeface="Wingdings" pitchFamily="2" charset="2"/>
              </a:rPr>
              <a:t>11</a:t>
            </a:r>
            <a:r>
              <a:rPr lang="zh-CN" altLang="en-US" baseline="0" dirty="0" smtClean="0">
                <a:sym typeface="Wingdings" pitchFamily="2" charset="2"/>
              </a:rPr>
              <a:t>， 港澳台</a:t>
            </a:r>
            <a:r>
              <a:rPr lang="en-US" altLang="zh-CN" baseline="0" dirty="0" smtClean="0">
                <a:sym typeface="Wingdings" pitchFamily="2" charset="2"/>
              </a:rPr>
              <a:t>3</a:t>
            </a:r>
            <a:r>
              <a:rPr lang="zh-CN" altLang="en-US" baseline="0" dirty="0" smtClean="0">
                <a:sym typeface="Wingdings" pitchFamily="2" charset="2"/>
              </a:rPr>
              <a:t>）</a:t>
            </a:r>
            <a:endParaRPr lang="en-US" altLang="zh-CN" baseline="0" dirty="0" smtClean="0"/>
          </a:p>
          <a:p>
            <a:endParaRPr lang="en-US" altLang="zh-CN" baseline="0" dirty="0" smtClean="0"/>
          </a:p>
          <a:p>
            <a:endParaRPr lang="en-US" dirty="0"/>
          </a:p>
        </p:txBody>
      </p:sp>
      <p:sp>
        <p:nvSpPr>
          <p:cNvPr id="4" name="灯片编号占位符 3"/>
          <p:cNvSpPr>
            <a:spLocks noGrp="1"/>
          </p:cNvSpPr>
          <p:nvPr>
            <p:ph type="sldNum" sz="quarter" idx="10"/>
          </p:nvPr>
        </p:nvSpPr>
        <p:spPr>
          <a:xfrm>
            <a:off x="3884027" y="8684926"/>
            <a:ext cx="2972421" cy="457513"/>
          </a:xfrm>
          <a:prstGeom prst="rect">
            <a:avLst/>
          </a:prstGeom>
        </p:spPr>
        <p:txBody>
          <a:bodyPr lIns="89730" tIns="44865" rIns="89730" bIns="44865"/>
          <a:lstStyle/>
          <a:p>
            <a:fld id="{F42B0010-A95D-4CD6-96D6-7188C620FECD}" type="slidenum">
              <a:rPr lang="en-US" smtClean="0">
                <a:solidFill>
                  <a:prstClr val="black"/>
                </a:solidFill>
                <a:latin typeface="Calibri"/>
              </a:rPr>
              <a:pPr/>
              <a:t>7</a:t>
            </a:fld>
            <a:endParaRPr lang="en-US">
              <a:solidFill>
                <a:prstClr val="black"/>
              </a:solidFill>
              <a:latin typeface="Calibri"/>
            </a:endParaRPr>
          </a:p>
        </p:txBody>
      </p:sp>
    </p:spTree>
    <p:extLst>
      <p:ext uri="{BB962C8B-B14F-4D97-AF65-F5344CB8AC3E}">
        <p14:creationId xmlns:p14="http://schemas.microsoft.com/office/powerpoint/2010/main" val="1955505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043CBF50-A00C-4E20-9DAE-30C76B4335F3}" type="slidenum">
              <a:rPr lang="zh-CN" altLang="en-US" smtClean="0">
                <a:solidFill>
                  <a:prstClr val="black"/>
                </a:solidFill>
              </a:rPr>
              <a:pPr/>
              <a:t>13</a:t>
            </a:fld>
            <a:endParaRPr lang="zh-CN" altLang="en-US">
              <a:solidFill>
                <a:prstClr val="black"/>
              </a:solidFill>
            </a:endParaRPr>
          </a:p>
        </p:txBody>
      </p:sp>
    </p:spTree>
    <p:extLst>
      <p:ext uri="{BB962C8B-B14F-4D97-AF65-F5344CB8AC3E}">
        <p14:creationId xmlns:p14="http://schemas.microsoft.com/office/powerpoint/2010/main" val="636306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Closing</a:t>
            </a:r>
            <a:r>
              <a:rPr lang="en-US" baseline="0" dirty="0" smtClean="0"/>
              <a:t> slide for all presentations</a:t>
            </a:r>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10099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Alternate 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bwMode="gray">
          <a:xfrm>
            <a:off x="0" y="1768456"/>
            <a:ext cx="6858000" cy="1606594"/>
          </a:xfrm>
          <a:solidFill>
            <a:schemeClr val="accent1">
              <a:alpha val="90000"/>
            </a:schemeClr>
          </a:solidFill>
        </p:spPr>
        <p:txBody>
          <a:bodyPr lIns="457200" tIns="137160" rIns="457200" bIns="137160" anchor="ctr" anchorCtr="0">
            <a:spAutoFit/>
          </a:bodyPr>
          <a:lstStyle>
            <a:lvl1pPr marL="0" indent="0" algn="ctr">
              <a:lnSpc>
                <a:spcPct val="85000"/>
              </a:lnSpc>
              <a:spcBef>
                <a:spcPts val="200"/>
              </a:spcBef>
              <a:spcAft>
                <a:spcPts val="200"/>
              </a:spcAft>
              <a:buFont typeface="Arial" panose="020B0604020202020204" pitchFamily="34" charset="0"/>
              <a:buChar char="​"/>
              <a:tabLst>
                <a:tab pos="457189" algn="l"/>
              </a:tabLst>
              <a:defRPr sz="24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Rectangle 10"/>
          <p:cNvSpPr/>
          <p:nvPr userDrawn="1"/>
        </p:nvSpPr>
        <p:spPr bwMode="gray">
          <a:xfrm>
            <a:off x="342900" y="0"/>
            <a:ext cx="182880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2" name="Group 4"/>
          <p:cNvGrpSpPr>
            <a:grpSpLocks noChangeAspect="1"/>
          </p:cNvGrpSpPr>
          <p:nvPr userDrawn="1"/>
        </p:nvGrpSpPr>
        <p:grpSpPr bwMode="auto">
          <a:xfrm>
            <a:off x="745589" y="305469"/>
            <a:ext cx="1021751" cy="305001"/>
            <a:chOff x="5137" y="4139"/>
            <a:chExt cx="335" cy="75"/>
          </a:xfrm>
          <a:solidFill>
            <a:schemeClr val="bg1"/>
          </a:solidFill>
        </p:grpSpPr>
        <p:sp>
          <p:nvSpPr>
            <p:cNvPr id="13"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4"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351345045"/>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12" name="Title 16"/>
          <p:cNvSpPr>
            <a:spLocks noGrp="1"/>
          </p:cNvSpPr>
          <p:nvPr>
            <p:ph type="title" hasCustomPrompt="1"/>
          </p:nvPr>
        </p:nvSpPr>
        <p:spPr bwMode="gray">
          <a:xfrm>
            <a:off x="342900" y="161926"/>
            <a:ext cx="6172200" cy="706437"/>
          </a:xfrm>
          <a:prstGeom prst="rect">
            <a:avLst/>
          </a:prstGeom>
        </p:spPr>
        <p:txBody>
          <a:bodyPr anchor="b" anchorCtr="0"/>
          <a:lstStyle>
            <a:lvl1pPr>
              <a:defRPr/>
            </a:lvl1pPr>
          </a:lstStyle>
          <a:p>
            <a:r>
              <a:rPr lang="en-US" dirty="0" smtClean="0"/>
              <a:t>Click to Edit Master Title Style</a:t>
            </a:r>
            <a:endParaRPr lang="en-US" dirty="0"/>
          </a:p>
        </p:txBody>
      </p:sp>
      <p:sp>
        <p:nvSpPr>
          <p:cNvPr id="2" name="Date Placeholder 1"/>
          <p:cNvSpPr>
            <a:spLocks noGrp="1"/>
          </p:cNvSpPr>
          <p:nvPr>
            <p:ph type="dt" sz="half" idx="10"/>
          </p:nvPr>
        </p:nvSpPr>
        <p:spPr>
          <a:xfrm>
            <a:off x="339725" y="4916848"/>
            <a:ext cx="1262856" cy="107722"/>
          </a:xfrm>
          <a:prstGeom prst="rect">
            <a:avLst/>
          </a:prstGeom>
        </p:spPr>
        <p:txBody>
          <a:bodyPr/>
          <a:lstStyle/>
          <a:p>
            <a:r>
              <a:rPr lang="en-US" smtClean="0"/>
              <a:t>© 2016 Teradata</a:t>
            </a:r>
            <a:endParaRPr lang="en-US" dirty="0" smtClean="0"/>
          </a:p>
        </p:txBody>
      </p:sp>
      <p:sp>
        <p:nvSpPr>
          <p:cNvPr id="3" name="Footer Placeholder 2"/>
          <p:cNvSpPr>
            <a:spLocks noGrp="1"/>
          </p:cNvSpPr>
          <p:nvPr>
            <p:ph type="ftr" sz="quarter" idx="11"/>
          </p:nvPr>
        </p:nvSpPr>
        <p:spPr/>
        <p:txBody>
          <a:bodyPr/>
          <a:lstStyle/>
          <a:p>
            <a:endParaRPr lang="en-US" dirty="0" smtClean="0"/>
          </a:p>
        </p:txBody>
      </p:sp>
    </p:spTree>
    <p:extLst>
      <p:ext uri="{BB962C8B-B14F-4D97-AF65-F5344CB8AC3E}">
        <p14:creationId xmlns:p14="http://schemas.microsoft.com/office/powerpoint/2010/main" val="2459445256"/>
      </p:ext>
    </p:extLst>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Alternate">
    <p:spTree>
      <p:nvGrpSpPr>
        <p:cNvPr id="1" name=""/>
        <p:cNvGrpSpPr/>
        <p:nvPr/>
      </p:nvGrpSpPr>
      <p:grpSpPr>
        <a:xfrm>
          <a:off x="0" y="0"/>
          <a:ext cx="0" cy="0"/>
          <a:chOff x="0" y="0"/>
          <a:chExt cx="0" cy="0"/>
        </a:xfrm>
      </p:grpSpPr>
      <p:grpSp>
        <p:nvGrpSpPr>
          <p:cNvPr id="6" name="Group 5"/>
          <p:cNvGrpSpPr/>
          <p:nvPr userDrawn="1"/>
        </p:nvGrpSpPr>
        <p:grpSpPr>
          <a:xfrm>
            <a:off x="186928" y="1112498"/>
            <a:ext cx="6491288" cy="3567112"/>
            <a:chOff x="249238" y="1919288"/>
            <a:chExt cx="8655050" cy="3567112"/>
          </a:xfrm>
        </p:grpSpPr>
        <p:sp>
          <p:nvSpPr>
            <p:cNvPr id="7" name="Oval 122"/>
            <p:cNvSpPr>
              <a:spLocks noChangeArrowheads="1"/>
            </p:cNvSpPr>
            <p:nvPr/>
          </p:nvSpPr>
          <p:spPr bwMode="auto">
            <a:xfrm>
              <a:off x="24923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 name="Oval 123"/>
            <p:cNvSpPr>
              <a:spLocks noChangeArrowheads="1"/>
            </p:cNvSpPr>
            <p:nvPr/>
          </p:nvSpPr>
          <p:spPr bwMode="auto">
            <a:xfrm>
              <a:off x="638176"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 name="Oval 124"/>
            <p:cNvSpPr>
              <a:spLocks noChangeArrowheads="1"/>
            </p:cNvSpPr>
            <p:nvPr/>
          </p:nvSpPr>
          <p:spPr bwMode="auto">
            <a:xfrm>
              <a:off x="1042540" y="1933378"/>
              <a:ext cx="59635" cy="60720"/>
            </a:xfrm>
            <a:prstGeom prst="ellipse">
              <a:avLst/>
            </a:pr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 name="Oval 125"/>
            <p:cNvSpPr>
              <a:spLocks noChangeArrowheads="1"/>
            </p:cNvSpPr>
            <p:nvPr/>
          </p:nvSpPr>
          <p:spPr bwMode="auto">
            <a:xfrm>
              <a:off x="1417638" y="1919288"/>
              <a:ext cx="87313" cy="88900"/>
            </a:xfrm>
            <a:prstGeom prst="ellipse">
              <a:avLst/>
            </a:pr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 name="Oval 126"/>
            <p:cNvSpPr>
              <a:spLocks noChangeArrowheads="1"/>
            </p:cNvSpPr>
            <p:nvPr/>
          </p:nvSpPr>
          <p:spPr bwMode="auto">
            <a:xfrm>
              <a:off x="1825935" y="1938647"/>
              <a:ext cx="50182"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 name="Oval 127"/>
            <p:cNvSpPr>
              <a:spLocks noChangeArrowheads="1"/>
            </p:cNvSpPr>
            <p:nvPr/>
          </p:nvSpPr>
          <p:spPr bwMode="auto">
            <a:xfrm>
              <a:off x="2210940" y="1933378"/>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 name="Oval 128"/>
            <p:cNvSpPr>
              <a:spLocks noChangeArrowheads="1"/>
            </p:cNvSpPr>
            <p:nvPr/>
          </p:nvSpPr>
          <p:spPr bwMode="auto">
            <a:xfrm>
              <a:off x="258603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 name="Oval 129"/>
            <p:cNvSpPr>
              <a:spLocks noChangeArrowheads="1"/>
            </p:cNvSpPr>
            <p:nvPr/>
          </p:nvSpPr>
          <p:spPr bwMode="auto">
            <a:xfrm>
              <a:off x="2993990" y="1938647"/>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 name="Oval 130"/>
            <p:cNvSpPr>
              <a:spLocks noChangeArrowheads="1"/>
            </p:cNvSpPr>
            <p:nvPr/>
          </p:nvSpPr>
          <p:spPr bwMode="auto">
            <a:xfrm>
              <a:off x="3363913"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 name="Oval 131"/>
            <p:cNvSpPr>
              <a:spLocks noChangeArrowheads="1"/>
            </p:cNvSpPr>
            <p:nvPr/>
          </p:nvSpPr>
          <p:spPr bwMode="auto">
            <a:xfrm>
              <a:off x="3766941" y="1933378"/>
              <a:ext cx="60720"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 name="Oval 132"/>
            <p:cNvSpPr>
              <a:spLocks noChangeArrowheads="1"/>
            </p:cNvSpPr>
            <p:nvPr/>
          </p:nvSpPr>
          <p:spPr bwMode="auto">
            <a:xfrm>
              <a:off x="4143376"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 name="Oval 133"/>
            <p:cNvSpPr>
              <a:spLocks noChangeArrowheads="1"/>
            </p:cNvSpPr>
            <p:nvPr/>
          </p:nvSpPr>
          <p:spPr bwMode="auto">
            <a:xfrm>
              <a:off x="4532313"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 name="Oval 134"/>
            <p:cNvSpPr>
              <a:spLocks noChangeArrowheads="1"/>
            </p:cNvSpPr>
            <p:nvPr/>
          </p:nvSpPr>
          <p:spPr bwMode="auto">
            <a:xfrm>
              <a:off x="4936677" y="1933378"/>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 name="Oval 135"/>
            <p:cNvSpPr>
              <a:spLocks noChangeArrowheads="1"/>
            </p:cNvSpPr>
            <p:nvPr/>
          </p:nvSpPr>
          <p:spPr bwMode="auto">
            <a:xfrm>
              <a:off x="5311776"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4" name="Oval 136"/>
            <p:cNvSpPr>
              <a:spLocks noChangeArrowheads="1"/>
            </p:cNvSpPr>
            <p:nvPr/>
          </p:nvSpPr>
          <p:spPr bwMode="auto">
            <a:xfrm>
              <a:off x="5700713" y="1919288"/>
              <a:ext cx="87313"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5" name="Oval 137"/>
            <p:cNvSpPr>
              <a:spLocks noChangeArrowheads="1"/>
            </p:cNvSpPr>
            <p:nvPr/>
          </p:nvSpPr>
          <p:spPr bwMode="auto">
            <a:xfrm>
              <a:off x="6108665" y="1938647"/>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6" name="Oval 138"/>
            <p:cNvSpPr>
              <a:spLocks noChangeArrowheads="1"/>
            </p:cNvSpPr>
            <p:nvPr/>
          </p:nvSpPr>
          <p:spPr bwMode="auto">
            <a:xfrm>
              <a:off x="647858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7" name="Oval 139"/>
            <p:cNvSpPr>
              <a:spLocks noChangeArrowheads="1"/>
            </p:cNvSpPr>
            <p:nvPr/>
          </p:nvSpPr>
          <p:spPr bwMode="auto">
            <a:xfrm>
              <a:off x="6886885" y="1938647"/>
              <a:ext cx="50182"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8" name="Oval 140"/>
            <p:cNvSpPr>
              <a:spLocks noChangeArrowheads="1"/>
            </p:cNvSpPr>
            <p:nvPr/>
          </p:nvSpPr>
          <p:spPr bwMode="auto">
            <a:xfrm>
              <a:off x="7258051"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9" name="Oval 141"/>
            <p:cNvSpPr>
              <a:spLocks noChangeArrowheads="1"/>
            </p:cNvSpPr>
            <p:nvPr/>
          </p:nvSpPr>
          <p:spPr bwMode="auto">
            <a:xfrm>
              <a:off x="764698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0" name="Oval 142"/>
            <p:cNvSpPr>
              <a:spLocks noChangeArrowheads="1"/>
            </p:cNvSpPr>
            <p:nvPr/>
          </p:nvSpPr>
          <p:spPr bwMode="auto">
            <a:xfrm>
              <a:off x="8051352" y="1933378"/>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1" name="Oval 143"/>
            <p:cNvSpPr>
              <a:spLocks noChangeArrowheads="1"/>
            </p:cNvSpPr>
            <p:nvPr/>
          </p:nvSpPr>
          <p:spPr bwMode="auto">
            <a:xfrm>
              <a:off x="8426451" y="1919288"/>
              <a:ext cx="87313"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2" name="Oval 144"/>
            <p:cNvSpPr>
              <a:spLocks noChangeArrowheads="1"/>
            </p:cNvSpPr>
            <p:nvPr/>
          </p:nvSpPr>
          <p:spPr bwMode="auto">
            <a:xfrm>
              <a:off x="8815388" y="1919288"/>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3" name="Oval 151"/>
            <p:cNvSpPr>
              <a:spLocks noChangeArrowheads="1"/>
            </p:cNvSpPr>
            <p:nvPr/>
          </p:nvSpPr>
          <p:spPr bwMode="auto">
            <a:xfrm>
              <a:off x="26307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4" name="Oval 152"/>
            <p:cNvSpPr>
              <a:spLocks noChangeArrowheads="1"/>
            </p:cNvSpPr>
            <p:nvPr/>
          </p:nvSpPr>
          <p:spPr bwMode="auto">
            <a:xfrm>
              <a:off x="652015"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5" name="Oval 153"/>
            <p:cNvSpPr>
              <a:spLocks noChangeArrowheads="1"/>
            </p:cNvSpPr>
            <p:nvPr/>
          </p:nvSpPr>
          <p:spPr bwMode="auto">
            <a:xfrm>
              <a:off x="1028701"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6" name="Oval 154"/>
            <p:cNvSpPr>
              <a:spLocks noChangeArrowheads="1"/>
            </p:cNvSpPr>
            <p:nvPr/>
          </p:nvSpPr>
          <p:spPr bwMode="auto">
            <a:xfrm>
              <a:off x="143147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7" name="Oval 155"/>
            <p:cNvSpPr>
              <a:spLocks noChangeArrowheads="1"/>
            </p:cNvSpPr>
            <p:nvPr/>
          </p:nvSpPr>
          <p:spPr bwMode="auto">
            <a:xfrm>
              <a:off x="1806576" y="2308225"/>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8" name="Oval 156"/>
            <p:cNvSpPr>
              <a:spLocks noChangeArrowheads="1"/>
            </p:cNvSpPr>
            <p:nvPr/>
          </p:nvSpPr>
          <p:spPr bwMode="auto">
            <a:xfrm>
              <a:off x="2197101"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9" name="Oval 157"/>
            <p:cNvSpPr>
              <a:spLocks noChangeArrowheads="1"/>
            </p:cNvSpPr>
            <p:nvPr/>
          </p:nvSpPr>
          <p:spPr bwMode="auto">
            <a:xfrm>
              <a:off x="2586038"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0" name="Oval 158"/>
            <p:cNvSpPr>
              <a:spLocks noChangeArrowheads="1"/>
            </p:cNvSpPr>
            <p:nvPr/>
          </p:nvSpPr>
          <p:spPr bwMode="auto">
            <a:xfrm>
              <a:off x="2974976"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1" name="Oval 159"/>
            <p:cNvSpPr>
              <a:spLocks noChangeArrowheads="1"/>
            </p:cNvSpPr>
            <p:nvPr/>
          </p:nvSpPr>
          <p:spPr bwMode="auto">
            <a:xfrm>
              <a:off x="3363913"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2" name="Oval 160"/>
            <p:cNvSpPr>
              <a:spLocks noChangeArrowheads="1"/>
            </p:cNvSpPr>
            <p:nvPr/>
          </p:nvSpPr>
          <p:spPr bwMode="auto">
            <a:xfrm>
              <a:off x="3772210" y="2327239"/>
              <a:ext cx="50182"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3" name="Oval 161"/>
            <p:cNvSpPr>
              <a:spLocks noChangeArrowheads="1"/>
            </p:cNvSpPr>
            <p:nvPr/>
          </p:nvSpPr>
          <p:spPr bwMode="auto">
            <a:xfrm>
              <a:off x="4157215"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4" name="Oval 162"/>
            <p:cNvSpPr>
              <a:spLocks noChangeArrowheads="1"/>
            </p:cNvSpPr>
            <p:nvPr/>
          </p:nvSpPr>
          <p:spPr bwMode="auto">
            <a:xfrm>
              <a:off x="4532313"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5" name="Oval 163"/>
            <p:cNvSpPr>
              <a:spLocks noChangeArrowheads="1"/>
            </p:cNvSpPr>
            <p:nvPr/>
          </p:nvSpPr>
          <p:spPr bwMode="auto">
            <a:xfrm>
              <a:off x="493667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6" name="Oval 164"/>
            <p:cNvSpPr>
              <a:spLocks noChangeArrowheads="1"/>
            </p:cNvSpPr>
            <p:nvPr/>
          </p:nvSpPr>
          <p:spPr bwMode="auto">
            <a:xfrm>
              <a:off x="5311776"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7" name="Oval 165"/>
            <p:cNvSpPr>
              <a:spLocks noChangeArrowheads="1"/>
            </p:cNvSpPr>
            <p:nvPr/>
          </p:nvSpPr>
          <p:spPr bwMode="auto">
            <a:xfrm>
              <a:off x="5714552"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8" name="Oval 166"/>
            <p:cNvSpPr>
              <a:spLocks noChangeArrowheads="1"/>
            </p:cNvSpPr>
            <p:nvPr/>
          </p:nvSpPr>
          <p:spPr bwMode="auto">
            <a:xfrm>
              <a:off x="6103490"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9" name="Oval 167"/>
            <p:cNvSpPr>
              <a:spLocks noChangeArrowheads="1"/>
            </p:cNvSpPr>
            <p:nvPr/>
          </p:nvSpPr>
          <p:spPr bwMode="auto">
            <a:xfrm>
              <a:off x="6478588"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0" name="Oval 168"/>
            <p:cNvSpPr>
              <a:spLocks noChangeArrowheads="1"/>
            </p:cNvSpPr>
            <p:nvPr/>
          </p:nvSpPr>
          <p:spPr bwMode="auto">
            <a:xfrm>
              <a:off x="6881616" y="2322064"/>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1" name="Oval 169"/>
            <p:cNvSpPr>
              <a:spLocks noChangeArrowheads="1"/>
            </p:cNvSpPr>
            <p:nvPr/>
          </p:nvSpPr>
          <p:spPr bwMode="auto">
            <a:xfrm>
              <a:off x="7258051"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2" name="Oval 170"/>
            <p:cNvSpPr>
              <a:spLocks noChangeArrowheads="1"/>
            </p:cNvSpPr>
            <p:nvPr/>
          </p:nvSpPr>
          <p:spPr bwMode="auto">
            <a:xfrm>
              <a:off x="766082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3" name="Oval 171"/>
            <p:cNvSpPr>
              <a:spLocks noChangeArrowheads="1"/>
            </p:cNvSpPr>
            <p:nvPr/>
          </p:nvSpPr>
          <p:spPr bwMode="auto">
            <a:xfrm>
              <a:off x="8037513"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4" name="Oval 172"/>
            <p:cNvSpPr>
              <a:spLocks noChangeArrowheads="1"/>
            </p:cNvSpPr>
            <p:nvPr/>
          </p:nvSpPr>
          <p:spPr bwMode="auto">
            <a:xfrm>
              <a:off x="8440290"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5" name="Oval 173"/>
            <p:cNvSpPr>
              <a:spLocks noChangeArrowheads="1"/>
            </p:cNvSpPr>
            <p:nvPr/>
          </p:nvSpPr>
          <p:spPr bwMode="auto">
            <a:xfrm>
              <a:off x="8815388" y="2308225"/>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6" name="Oval 180"/>
            <p:cNvSpPr>
              <a:spLocks noChangeArrowheads="1"/>
            </p:cNvSpPr>
            <p:nvPr/>
          </p:nvSpPr>
          <p:spPr bwMode="auto">
            <a:xfrm>
              <a:off x="249238"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7" name="Oval 181"/>
            <p:cNvSpPr>
              <a:spLocks noChangeArrowheads="1"/>
            </p:cNvSpPr>
            <p:nvPr/>
          </p:nvSpPr>
          <p:spPr bwMode="auto">
            <a:xfrm>
              <a:off x="638176"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8" name="Oval 182"/>
            <p:cNvSpPr>
              <a:spLocks noChangeArrowheads="1"/>
            </p:cNvSpPr>
            <p:nvPr/>
          </p:nvSpPr>
          <p:spPr bwMode="auto">
            <a:xfrm>
              <a:off x="1042540" y="2707827"/>
              <a:ext cx="59635" cy="5963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pPr lvl="0"/>
              <a:endParaRPr lang="en-US" sz="1800"/>
            </a:p>
          </p:txBody>
        </p:sp>
        <p:sp>
          <p:nvSpPr>
            <p:cNvPr id="59" name="Oval 183"/>
            <p:cNvSpPr>
              <a:spLocks noChangeArrowheads="1"/>
            </p:cNvSpPr>
            <p:nvPr/>
          </p:nvSpPr>
          <p:spPr bwMode="auto">
            <a:xfrm>
              <a:off x="1417638"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0" name="Oval 184"/>
            <p:cNvSpPr>
              <a:spLocks noChangeArrowheads="1"/>
            </p:cNvSpPr>
            <p:nvPr/>
          </p:nvSpPr>
          <p:spPr bwMode="auto">
            <a:xfrm>
              <a:off x="1806576" y="2693988"/>
              <a:ext cx="88900" cy="87313"/>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pPr lvl="0"/>
              <a:endParaRPr lang="en-US" sz="1800"/>
            </a:p>
          </p:txBody>
        </p:sp>
        <p:sp>
          <p:nvSpPr>
            <p:cNvPr id="61" name="Oval 185"/>
            <p:cNvSpPr>
              <a:spLocks noChangeArrowheads="1"/>
            </p:cNvSpPr>
            <p:nvPr/>
          </p:nvSpPr>
          <p:spPr bwMode="auto">
            <a:xfrm>
              <a:off x="219710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2" name="Oval 186"/>
            <p:cNvSpPr>
              <a:spLocks noChangeArrowheads="1"/>
            </p:cNvSpPr>
            <p:nvPr/>
          </p:nvSpPr>
          <p:spPr bwMode="auto">
            <a:xfrm>
              <a:off x="2586038"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3" name="Oval 187"/>
            <p:cNvSpPr>
              <a:spLocks noChangeArrowheads="1"/>
            </p:cNvSpPr>
            <p:nvPr/>
          </p:nvSpPr>
          <p:spPr bwMode="auto">
            <a:xfrm>
              <a:off x="2974976"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4" name="Oval 188"/>
            <p:cNvSpPr>
              <a:spLocks noChangeArrowheads="1"/>
            </p:cNvSpPr>
            <p:nvPr/>
          </p:nvSpPr>
          <p:spPr bwMode="auto">
            <a:xfrm>
              <a:off x="3363913"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5" name="Oval 189"/>
            <p:cNvSpPr>
              <a:spLocks noChangeArrowheads="1"/>
            </p:cNvSpPr>
            <p:nvPr/>
          </p:nvSpPr>
          <p:spPr bwMode="auto">
            <a:xfrm>
              <a:off x="3752851" y="2693988"/>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6" name="Oval 190"/>
            <p:cNvSpPr>
              <a:spLocks noChangeArrowheads="1"/>
            </p:cNvSpPr>
            <p:nvPr/>
          </p:nvSpPr>
          <p:spPr bwMode="auto">
            <a:xfrm>
              <a:off x="4157215" y="27078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7" name="Oval 191"/>
            <p:cNvSpPr>
              <a:spLocks noChangeArrowheads="1"/>
            </p:cNvSpPr>
            <p:nvPr/>
          </p:nvSpPr>
          <p:spPr bwMode="auto">
            <a:xfrm>
              <a:off x="4532313"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8" name="Oval 192"/>
            <p:cNvSpPr>
              <a:spLocks noChangeArrowheads="1"/>
            </p:cNvSpPr>
            <p:nvPr/>
          </p:nvSpPr>
          <p:spPr bwMode="auto">
            <a:xfrm>
              <a:off x="4936677" y="27078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9" name="Oval 193"/>
            <p:cNvSpPr>
              <a:spLocks noChangeArrowheads="1"/>
            </p:cNvSpPr>
            <p:nvPr/>
          </p:nvSpPr>
          <p:spPr bwMode="auto">
            <a:xfrm>
              <a:off x="5311776"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0" name="Oval 194"/>
            <p:cNvSpPr>
              <a:spLocks noChangeArrowheads="1"/>
            </p:cNvSpPr>
            <p:nvPr/>
          </p:nvSpPr>
          <p:spPr bwMode="auto">
            <a:xfrm>
              <a:off x="5700713"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1" name="Oval 195"/>
            <p:cNvSpPr>
              <a:spLocks noChangeArrowheads="1"/>
            </p:cNvSpPr>
            <p:nvPr/>
          </p:nvSpPr>
          <p:spPr bwMode="auto">
            <a:xfrm>
              <a:off x="608965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2" name="Oval 196"/>
            <p:cNvSpPr>
              <a:spLocks noChangeArrowheads="1"/>
            </p:cNvSpPr>
            <p:nvPr/>
          </p:nvSpPr>
          <p:spPr bwMode="auto">
            <a:xfrm>
              <a:off x="6492427" y="27078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3" name="Oval 197"/>
            <p:cNvSpPr>
              <a:spLocks noChangeArrowheads="1"/>
            </p:cNvSpPr>
            <p:nvPr/>
          </p:nvSpPr>
          <p:spPr bwMode="auto">
            <a:xfrm>
              <a:off x="6867526" y="2693988"/>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4" name="Oval 198"/>
            <p:cNvSpPr>
              <a:spLocks noChangeArrowheads="1"/>
            </p:cNvSpPr>
            <p:nvPr/>
          </p:nvSpPr>
          <p:spPr bwMode="auto">
            <a:xfrm>
              <a:off x="725805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5" name="Oval 199"/>
            <p:cNvSpPr>
              <a:spLocks noChangeArrowheads="1"/>
            </p:cNvSpPr>
            <p:nvPr/>
          </p:nvSpPr>
          <p:spPr bwMode="auto">
            <a:xfrm>
              <a:off x="7666002" y="2713002"/>
              <a:ext cx="49285" cy="4928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6" name="Oval 200"/>
            <p:cNvSpPr>
              <a:spLocks noChangeArrowheads="1"/>
            </p:cNvSpPr>
            <p:nvPr/>
          </p:nvSpPr>
          <p:spPr bwMode="auto">
            <a:xfrm>
              <a:off x="8037513" y="2693988"/>
              <a:ext cx="87313" cy="87313"/>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7" name="Oval 201"/>
            <p:cNvSpPr>
              <a:spLocks noChangeArrowheads="1"/>
            </p:cNvSpPr>
            <p:nvPr/>
          </p:nvSpPr>
          <p:spPr bwMode="auto">
            <a:xfrm>
              <a:off x="842645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8" name="Oval 202"/>
            <p:cNvSpPr>
              <a:spLocks noChangeArrowheads="1"/>
            </p:cNvSpPr>
            <p:nvPr/>
          </p:nvSpPr>
          <p:spPr bwMode="auto">
            <a:xfrm>
              <a:off x="8829478" y="2707827"/>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9" name="Oval 210"/>
            <p:cNvSpPr>
              <a:spLocks noChangeArrowheads="1"/>
            </p:cNvSpPr>
            <p:nvPr/>
          </p:nvSpPr>
          <p:spPr bwMode="auto">
            <a:xfrm>
              <a:off x="263077" y="309358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0" name="Oval 211"/>
            <p:cNvSpPr>
              <a:spLocks noChangeArrowheads="1"/>
            </p:cNvSpPr>
            <p:nvPr/>
          </p:nvSpPr>
          <p:spPr bwMode="auto">
            <a:xfrm>
              <a:off x="638176"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1" name="Oval 212"/>
            <p:cNvSpPr>
              <a:spLocks noChangeArrowheads="1"/>
            </p:cNvSpPr>
            <p:nvPr/>
          </p:nvSpPr>
          <p:spPr bwMode="auto">
            <a:xfrm>
              <a:off x="1028701"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2" name="Oval 213"/>
            <p:cNvSpPr>
              <a:spLocks noChangeArrowheads="1"/>
            </p:cNvSpPr>
            <p:nvPr/>
          </p:nvSpPr>
          <p:spPr bwMode="auto">
            <a:xfrm>
              <a:off x="141763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3" name="Oval 214"/>
            <p:cNvSpPr>
              <a:spLocks noChangeArrowheads="1"/>
            </p:cNvSpPr>
            <p:nvPr/>
          </p:nvSpPr>
          <p:spPr bwMode="auto">
            <a:xfrm>
              <a:off x="1806576" y="307975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4" name="Oval 215"/>
            <p:cNvSpPr>
              <a:spLocks noChangeArrowheads="1"/>
            </p:cNvSpPr>
            <p:nvPr/>
          </p:nvSpPr>
          <p:spPr bwMode="auto">
            <a:xfrm>
              <a:off x="2197101"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5" name="Oval 216"/>
            <p:cNvSpPr>
              <a:spLocks noChangeArrowheads="1"/>
            </p:cNvSpPr>
            <p:nvPr/>
          </p:nvSpPr>
          <p:spPr bwMode="auto">
            <a:xfrm>
              <a:off x="258603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6" name="Oval 217"/>
            <p:cNvSpPr>
              <a:spLocks noChangeArrowheads="1"/>
            </p:cNvSpPr>
            <p:nvPr/>
          </p:nvSpPr>
          <p:spPr bwMode="auto">
            <a:xfrm>
              <a:off x="2974976" y="3079750"/>
              <a:ext cx="87313"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7" name="Oval 218"/>
            <p:cNvSpPr>
              <a:spLocks noChangeArrowheads="1"/>
            </p:cNvSpPr>
            <p:nvPr/>
          </p:nvSpPr>
          <p:spPr bwMode="auto">
            <a:xfrm>
              <a:off x="3363913"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8" name="Oval 219"/>
            <p:cNvSpPr>
              <a:spLocks noChangeArrowheads="1"/>
            </p:cNvSpPr>
            <p:nvPr/>
          </p:nvSpPr>
          <p:spPr bwMode="auto">
            <a:xfrm>
              <a:off x="3772210" y="3098764"/>
              <a:ext cx="50182"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9" name="Oval 220"/>
            <p:cNvSpPr>
              <a:spLocks noChangeArrowheads="1"/>
            </p:cNvSpPr>
            <p:nvPr/>
          </p:nvSpPr>
          <p:spPr bwMode="auto">
            <a:xfrm>
              <a:off x="4143376" y="3079750"/>
              <a:ext cx="87313"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lvl="0"/>
              <a:endParaRPr lang="en-US" sz="1800"/>
            </a:p>
          </p:txBody>
        </p:sp>
        <p:sp>
          <p:nvSpPr>
            <p:cNvPr id="90" name="Oval 221"/>
            <p:cNvSpPr>
              <a:spLocks noChangeArrowheads="1"/>
            </p:cNvSpPr>
            <p:nvPr/>
          </p:nvSpPr>
          <p:spPr bwMode="auto">
            <a:xfrm>
              <a:off x="4532313"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1" name="Oval 222"/>
            <p:cNvSpPr>
              <a:spLocks noChangeArrowheads="1"/>
            </p:cNvSpPr>
            <p:nvPr/>
          </p:nvSpPr>
          <p:spPr bwMode="auto">
            <a:xfrm>
              <a:off x="492283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2" name="Oval 223"/>
            <p:cNvSpPr>
              <a:spLocks noChangeArrowheads="1"/>
            </p:cNvSpPr>
            <p:nvPr/>
          </p:nvSpPr>
          <p:spPr bwMode="auto">
            <a:xfrm>
              <a:off x="5311776"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3" name="Oval 224"/>
            <p:cNvSpPr>
              <a:spLocks noChangeArrowheads="1"/>
            </p:cNvSpPr>
            <p:nvPr/>
          </p:nvSpPr>
          <p:spPr bwMode="auto">
            <a:xfrm>
              <a:off x="5700713"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4" name="Oval 225"/>
            <p:cNvSpPr>
              <a:spLocks noChangeArrowheads="1"/>
            </p:cNvSpPr>
            <p:nvPr/>
          </p:nvSpPr>
          <p:spPr bwMode="auto">
            <a:xfrm>
              <a:off x="6089651" y="3079750"/>
              <a:ext cx="87313"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5" name="Oval 226"/>
            <p:cNvSpPr>
              <a:spLocks noChangeArrowheads="1"/>
            </p:cNvSpPr>
            <p:nvPr/>
          </p:nvSpPr>
          <p:spPr bwMode="auto">
            <a:xfrm>
              <a:off x="647858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6" name="Oval 227"/>
            <p:cNvSpPr>
              <a:spLocks noChangeArrowheads="1"/>
            </p:cNvSpPr>
            <p:nvPr/>
          </p:nvSpPr>
          <p:spPr bwMode="auto">
            <a:xfrm>
              <a:off x="6867526" y="307975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7" name="Oval 228"/>
            <p:cNvSpPr>
              <a:spLocks noChangeArrowheads="1"/>
            </p:cNvSpPr>
            <p:nvPr/>
          </p:nvSpPr>
          <p:spPr bwMode="auto">
            <a:xfrm>
              <a:off x="7271890" y="309358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8" name="Oval 229"/>
            <p:cNvSpPr>
              <a:spLocks noChangeArrowheads="1"/>
            </p:cNvSpPr>
            <p:nvPr/>
          </p:nvSpPr>
          <p:spPr bwMode="auto">
            <a:xfrm>
              <a:off x="764698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9" name="Oval 230"/>
            <p:cNvSpPr>
              <a:spLocks noChangeArrowheads="1"/>
            </p:cNvSpPr>
            <p:nvPr/>
          </p:nvSpPr>
          <p:spPr bwMode="auto">
            <a:xfrm>
              <a:off x="8051352" y="309358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0" name="Oval 231"/>
            <p:cNvSpPr>
              <a:spLocks noChangeArrowheads="1"/>
            </p:cNvSpPr>
            <p:nvPr/>
          </p:nvSpPr>
          <p:spPr bwMode="auto">
            <a:xfrm>
              <a:off x="8426451"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1" name="Oval 232"/>
            <p:cNvSpPr>
              <a:spLocks noChangeArrowheads="1"/>
            </p:cNvSpPr>
            <p:nvPr/>
          </p:nvSpPr>
          <p:spPr bwMode="auto">
            <a:xfrm>
              <a:off x="8815388" y="307975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2" name="Oval 239"/>
            <p:cNvSpPr>
              <a:spLocks noChangeArrowheads="1"/>
            </p:cNvSpPr>
            <p:nvPr/>
          </p:nvSpPr>
          <p:spPr bwMode="auto">
            <a:xfrm>
              <a:off x="268252" y="3486114"/>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3" name="Oval 240"/>
            <p:cNvSpPr>
              <a:spLocks noChangeArrowheads="1"/>
            </p:cNvSpPr>
            <p:nvPr/>
          </p:nvSpPr>
          <p:spPr bwMode="auto">
            <a:xfrm>
              <a:off x="652015"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4" name="Oval 241"/>
            <p:cNvSpPr>
              <a:spLocks noChangeArrowheads="1"/>
            </p:cNvSpPr>
            <p:nvPr/>
          </p:nvSpPr>
          <p:spPr bwMode="auto">
            <a:xfrm>
              <a:off x="1028701"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5" name="Oval 242"/>
            <p:cNvSpPr>
              <a:spLocks noChangeArrowheads="1"/>
            </p:cNvSpPr>
            <p:nvPr/>
          </p:nvSpPr>
          <p:spPr bwMode="auto">
            <a:xfrm>
              <a:off x="1431477"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6" name="Oval 243"/>
            <p:cNvSpPr>
              <a:spLocks noChangeArrowheads="1"/>
            </p:cNvSpPr>
            <p:nvPr/>
          </p:nvSpPr>
          <p:spPr bwMode="auto">
            <a:xfrm>
              <a:off x="1806576" y="346710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7" name="Oval 244"/>
            <p:cNvSpPr>
              <a:spLocks noChangeArrowheads="1"/>
            </p:cNvSpPr>
            <p:nvPr/>
          </p:nvSpPr>
          <p:spPr bwMode="auto">
            <a:xfrm>
              <a:off x="2197101"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8" name="Oval 245"/>
            <p:cNvSpPr>
              <a:spLocks noChangeArrowheads="1"/>
            </p:cNvSpPr>
            <p:nvPr/>
          </p:nvSpPr>
          <p:spPr bwMode="auto">
            <a:xfrm>
              <a:off x="258603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9" name="Oval 246"/>
            <p:cNvSpPr>
              <a:spLocks noChangeArrowheads="1"/>
            </p:cNvSpPr>
            <p:nvPr/>
          </p:nvSpPr>
          <p:spPr bwMode="auto">
            <a:xfrm>
              <a:off x="2974976"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0" name="Oval 247"/>
            <p:cNvSpPr>
              <a:spLocks noChangeArrowheads="1"/>
            </p:cNvSpPr>
            <p:nvPr/>
          </p:nvSpPr>
          <p:spPr bwMode="auto">
            <a:xfrm>
              <a:off x="33639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1" name="Oval 248"/>
            <p:cNvSpPr>
              <a:spLocks noChangeArrowheads="1"/>
            </p:cNvSpPr>
            <p:nvPr/>
          </p:nvSpPr>
          <p:spPr bwMode="auto">
            <a:xfrm>
              <a:off x="3752851" y="346710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2" name="Oval 249"/>
            <p:cNvSpPr>
              <a:spLocks noChangeArrowheads="1"/>
            </p:cNvSpPr>
            <p:nvPr/>
          </p:nvSpPr>
          <p:spPr bwMode="auto">
            <a:xfrm>
              <a:off x="4143376"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3" name="Oval 250"/>
            <p:cNvSpPr>
              <a:spLocks noChangeArrowheads="1"/>
            </p:cNvSpPr>
            <p:nvPr/>
          </p:nvSpPr>
          <p:spPr bwMode="auto">
            <a:xfrm>
              <a:off x="45323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4" name="Oval 251"/>
            <p:cNvSpPr>
              <a:spLocks noChangeArrowheads="1"/>
            </p:cNvSpPr>
            <p:nvPr/>
          </p:nvSpPr>
          <p:spPr bwMode="auto">
            <a:xfrm>
              <a:off x="492283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5" name="Oval 252"/>
            <p:cNvSpPr>
              <a:spLocks noChangeArrowheads="1"/>
            </p:cNvSpPr>
            <p:nvPr/>
          </p:nvSpPr>
          <p:spPr bwMode="auto">
            <a:xfrm>
              <a:off x="5325615"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6" name="Oval 253"/>
            <p:cNvSpPr>
              <a:spLocks noChangeArrowheads="1"/>
            </p:cNvSpPr>
            <p:nvPr/>
          </p:nvSpPr>
          <p:spPr bwMode="auto">
            <a:xfrm>
              <a:off x="57007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7" name="Oval 254"/>
            <p:cNvSpPr>
              <a:spLocks noChangeArrowheads="1"/>
            </p:cNvSpPr>
            <p:nvPr/>
          </p:nvSpPr>
          <p:spPr bwMode="auto">
            <a:xfrm>
              <a:off x="6089651"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8" name="Oval 255"/>
            <p:cNvSpPr>
              <a:spLocks noChangeArrowheads="1"/>
            </p:cNvSpPr>
            <p:nvPr/>
          </p:nvSpPr>
          <p:spPr bwMode="auto">
            <a:xfrm>
              <a:off x="647858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9" name="Oval 256"/>
            <p:cNvSpPr>
              <a:spLocks noChangeArrowheads="1"/>
            </p:cNvSpPr>
            <p:nvPr/>
          </p:nvSpPr>
          <p:spPr bwMode="auto">
            <a:xfrm>
              <a:off x="6867526" y="346710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0" name="Oval 257"/>
            <p:cNvSpPr>
              <a:spLocks noChangeArrowheads="1"/>
            </p:cNvSpPr>
            <p:nvPr/>
          </p:nvSpPr>
          <p:spPr bwMode="auto">
            <a:xfrm>
              <a:off x="7258051" y="3467100"/>
              <a:ext cx="87313" cy="87312"/>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1" name="Oval 258"/>
            <p:cNvSpPr>
              <a:spLocks noChangeArrowheads="1"/>
            </p:cNvSpPr>
            <p:nvPr/>
          </p:nvSpPr>
          <p:spPr bwMode="auto">
            <a:xfrm>
              <a:off x="764698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2" name="Oval 259"/>
            <p:cNvSpPr>
              <a:spLocks noChangeArrowheads="1"/>
            </p:cNvSpPr>
            <p:nvPr/>
          </p:nvSpPr>
          <p:spPr bwMode="auto">
            <a:xfrm>
              <a:off x="80375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3" name="Oval 260"/>
            <p:cNvSpPr>
              <a:spLocks noChangeArrowheads="1"/>
            </p:cNvSpPr>
            <p:nvPr/>
          </p:nvSpPr>
          <p:spPr bwMode="auto">
            <a:xfrm>
              <a:off x="8440290"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4" name="Oval 261"/>
            <p:cNvSpPr>
              <a:spLocks noChangeArrowheads="1"/>
            </p:cNvSpPr>
            <p:nvPr/>
          </p:nvSpPr>
          <p:spPr bwMode="auto">
            <a:xfrm>
              <a:off x="8834747" y="3486114"/>
              <a:ext cx="50182" cy="4928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5" name="Oval 268"/>
            <p:cNvSpPr>
              <a:spLocks noChangeArrowheads="1"/>
            </p:cNvSpPr>
            <p:nvPr/>
          </p:nvSpPr>
          <p:spPr bwMode="auto">
            <a:xfrm>
              <a:off x="2492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6" name="Oval 269"/>
            <p:cNvSpPr>
              <a:spLocks noChangeArrowheads="1"/>
            </p:cNvSpPr>
            <p:nvPr/>
          </p:nvSpPr>
          <p:spPr bwMode="auto">
            <a:xfrm>
              <a:off x="657226" y="3852863"/>
              <a:ext cx="87313"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lvl="0"/>
              <a:endParaRPr lang="en-US" sz="1800"/>
            </a:p>
          </p:txBody>
        </p:sp>
        <p:sp>
          <p:nvSpPr>
            <p:cNvPr id="127" name="Oval 270"/>
            <p:cNvSpPr>
              <a:spLocks noChangeArrowheads="1"/>
            </p:cNvSpPr>
            <p:nvPr/>
          </p:nvSpPr>
          <p:spPr bwMode="auto">
            <a:xfrm>
              <a:off x="1042540" y="3866953"/>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8" name="Oval 271"/>
            <p:cNvSpPr>
              <a:spLocks noChangeArrowheads="1"/>
            </p:cNvSpPr>
            <p:nvPr/>
          </p:nvSpPr>
          <p:spPr bwMode="auto">
            <a:xfrm>
              <a:off x="14176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9" name="Oval 272"/>
            <p:cNvSpPr>
              <a:spLocks noChangeArrowheads="1"/>
            </p:cNvSpPr>
            <p:nvPr/>
          </p:nvSpPr>
          <p:spPr bwMode="auto">
            <a:xfrm>
              <a:off x="1806576"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0" name="Oval 273"/>
            <p:cNvSpPr>
              <a:spLocks noChangeArrowheads="1"/>
            </p:cNvSpPr>
            <p:nvPr/>
          </p:nvSpPr>
          <p:spPr bwMode="auto">
            <a:xfrm>
              <a:off x="2197101" y="3852863"/>
              <a:ext cx="87313" cy="88900"/>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1" name="Oval 274"/>
            <p:cNvSpPr>
              <a:spLocks noChangeArrowheads="1"/>
            </p:cNvSpPr>
            <p:nvPr/>
          </p:nvSpPr>
          <p:spPr bwMode="auto">
            <a:xfrm>
              <a:off x="25860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2" name="Oval 275"/>
            <p:cNvSpPr>
              <a:spLocks noChangeArrowheads="1"/>
            </p:cNvSpPr>
            <p:nvPr/>
          </p:nvSpPr>
          <p:spPr bwMode="auto">
            <a:xfrm>
              <a:off x="2974976"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3" name="Oval 276"/>
            <p:cNvSpPr>
              <a:spLocks noChangeArrowheads="1"/>
            </p:cNvSpPr>
            <p:nvPr/>
          </p:nvSpPr>
          <p:spPr bwMode="auto">
            <a:xfrm>
              <a:off x="3363913" y="3852863"/>
              <a:ext cx="87313" cy="88900"/>
            </a:xfrm>
            <a:prstGeom prst="ellipse">
              <a:avLst/>
            </a:pr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4" name="Oval 277"/>
            <p:cNvSpPr>
              <a:spLocks noChangeArrowheads="1"/>
            </p:cNvSpPr>
            <p:nvPr/>
          </p:nvSpPr>
          <p:spPr bwMode="auto">
            <a:xfrm>
              <a:off x="3752851"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5" name="Oval 278"/>
            <p:cNvSpPr>
              <a:spLocks noChangeArrowheads="1"/>
            </p:cNvSpPr>
            <p:nvPr/>
          </p:nvSpPr>
          <p:spPr bwMode="auto">
            <a:xfrm>
              <a:off x="4143376"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6" name="Oval 279"/>
            <p:cNvSpPr>
              <a:spLocks noChangeArrowheads="1"/>
            </p:cNvSpPr>
            <p:nvPr/>
          </p:nvSpPr>
          <p:spPr bwMode="auto">
            <a:xfrm>
              <a:off x="4532313"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7" name="Oval 280"/>
            <p:cNvSpPr>
              <a:spLocks noChangeArrowheads="1"/>
            </p:cNvSpPr>
            <p:nvPr/>
          </p:nvSpPr>
          <p:spPr bwMode="auto">
            <a:xfrm>
              <a:off x="49228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8" name="Oval 281"/>
            <p:cNvSpPr>
              <a:spLocks noChangeArrowheads="1"/>
            </p:cNvSpPr>
            <p:nvPr/>
          </p:nvSpPr>
          <p:spPr bwMode="auto">
            <a:xfrm>
              <a:off x="5311776"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9" name="Oval 282"/>
            <p:cNvSpPr>
              <a:spLocks noChangeArrowheads="1"/>
            </p:cNvSpPr>
            <p:nvPr/>
          </p:nvSpPr>
          <p:spPr bwMode="auto">
            <a:xfrm>
              <a:off x="5700713"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0" name="Oval 283"/>
            <p:cNvSpPr>
              <a:spLocks noChangeArrowheads="1"/>
            </p:cNvSpPr>
            <p:nvPr/>
          </p:nvSpPr>
          <p:spPr bwMode="auto">
            <a:xfrm>
              <a:off x="6089651"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1" name="Oval 284"/>
            <p:cNvSpPr>
              <a:spLocks noChangeArrowheads="1"/>
            </p:cNvSpPr>
            <p:nvPr/>
          </p:nvSpPr>
          <p:spPr bwMode="auto">
            <a:xfrm>
              <a:off x="647858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2" name="Oval 285"/>
            <p:cNvSpPr>
              <a:spLocks noChangeArrowheads="1"/>
            </p:cNvSpPr>
            <p:nvPr/>
          </p:nvSpPr>
          <p:spPr bwMode="auto">
            <a:xfrm>
              <a:off x="6867526"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3" name="Oval 286"/>
            <p:cNvSpPr>
              <a:spLocks noChangeArrowheads="1"/>
            </p:cNvSpPr>
            <p:nvPr/>
          </p:nvSpPr>
          <p:spPr bwMode="auto">
            <a:xfrm>
              <a:off x="7277065" y="3872222"/>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4" name="Oval 287"/>
            <p:cNvSpPr>
              <a:spLocks noChangeArrowheads="1"/>
            </p:cNvSpPr>
            <p:nvPr/>
          </p:nvSpPr>
          <p:spPr bwMode="auto">
            <a:xfrm>
              <a:off x="7660827" y="3866953"/>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5" name="Oval 288"/>
            <p:cNvSpPr>
              <a:spLocks noChangeArrowheads="1"/>
            </p:cNvSpPr>
            <p:nvPr/>
          </p:nvSpPr>
          <p:spPr bwMode="auto">
            <a:xfrm>
              <a:off x="8037513"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6" name="Oval 289"/>
            <p:cNvSpPr>
              <a:spLocks noChangeArrowheads="1"/>
            </p:cNvSpPr>
            <p:nvPr/>
          </p:nvSpPr>
          <p:spPr bwMode="auto">
            <a:xfrm>
              <a:off x="8440290" y="3866953"/>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7" name="Oval 290"/>
            <p:cNvSpPr>
              <a:spLocks noChangeArrowheads="1"/>
            </p:cNvSpPr>
            <p:nvPr/>
          </p:nvSpPr>
          <p:spPr bwMode="auto">
            <a:xfrm>
              <a:off x="8815388"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8" name="Oval 297"/>
            <p:cNvSpPr>
              <a:spLocks noChangeArrowheads="1"/>
            </p:cNvSpPr>
            <p:nvPr/>
          </p:nvSpPr>
          <p:spPr bwMode="auto">
            <a:xfrm>
              <a:off x="268252" y="4257984"/>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9" name="Oval 298"/>
            <p:cNvSpPr>
              <a:spLocks noChangeArrowheads="1"/>
            </p:cNvSpPr>
            <p:nvPr/>
          </p:nvSpPr>
          <p:spPr bwMode="auto">
            <a:xfrm>
              <a:off x="638176"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0" name="Oval 299"/>
            <p:cNvSpPr>
              <a:spLocks noChangeArrowheads="1"/>
            </p:cNvSpPr>
            <p:nvPr/>
          </p:nvSpPr>
          <p:spPr bwMode="auto">
            <a:xfrm>
              <a:off x="102870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1" name="Oval 300"/>
            <p:cNvSpPr>
              <a:spLocks noChangeArrowheads="1"/>
            </p:cNvSpPr>
            <p:nvPr/>
          </p:nvSpPr>
          <p:spPr bwMode="auto">
            <a:xfrm>
              <a:off x="1417638"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2" name="Oval 301"/>
            <p:cNvSpPr>
              <a:spLocks noChangeArrowheads="1"/>
            </p:cNvSpPr>
            <p:nvPr/>
          </p:nvSpPr>
          <p:spPr bwMode="auto">
            <a:xfrm>
              <a:off x="1806576" y="4238625"/>
              <a:ext cx="88900"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3" name="Oval 302"/>
            <p:cNvSpPr>
              <a:spLocks noChangeArrowheads="1"/>
            </p:cNvSpPr>
            <p:nvPr/>
          </p:nvSpPr>
          <p:spPr bwMode="auto">
            <a:xfrm>
              <a:off x="219710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4" name="Oval 303"/>
            <p:cNvSpPr>
              <a:spLocks noChangeArrowheads="1"/>
            </p:cNvSpPr>
            <p:nvPr/>
          </p:nvSpPr>
          <p:spPr bwMode="auto">
            <a:xfrm>
              <a:off x="2607292" y="4260265"/>
              <a:ext cx="44805" cy="456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5" name="Oval 304"/>
            <p:cNvSpPr>
              <a:spLocks noChangeArrowheads="1"/>
            </p:cNvSpPr>
            <p:nvPr/>
          </p:nvSpPr>
          <p:spPr bwMode="auto">
            <a:xfrm>
              <a:off x="2974976"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6" name="Oval 305"/>
            <p:cNvSpPr>
              <a:spLocks noChangeArrowheads="1"/>
            </p:cNvSpPr>
            <p:nvPr/>
          </p:nvSpPr>
          <p:spPr bwMode="auto">
            <a:xfrm>
              <a:off x="3363913"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7" name="Oval 306"/>
            <p:cNvSpPr>
              <a:spLocks noChangeArrowheads="1"/>
            </p:cNvSpPr>
            <p:nvPr/>
          </p:nvSpPr>
          <p:spPr bwMode="auto">
            <a:xfrm>
              <a:off x="3752851" y="4238625"/>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8" name="Oval 307"/>
            <p:cNvSpPr>
              <a:spLocks noChangeArrowheads="1"/>
            </p:cNvSpPr>
            <p:nvPr/>
          </p:nvSpPr>
          <p:spPr bwMode="auto">
            <a:xfrm>
              <a:off x="4143376"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9" name="Oval 308"/>
            <p:cNvSpPr>
              <a:spLocks noChangeArrowheads="1"/>
            </p:cNvSpPr>
            <p:nvPr/>
          </p:nvSpPr>
          <p:spPr bwMode="auto">
            <a:xfrm>
              <a:off x="4532313"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0" name="Oval 309"/>
            <p:cNvSpPr>
              <a:spLocks noChangeArrowheads="1"/>
            </p:cNvSpPr>
            <p:nvPr/>
          </p:nvSpPr>
          <p:spPr bwMode="auto">
            <a:xfrm>
              <a:off x="4922838"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1" name="Oval 310"/>
            <p:cNvSpPr>
              <a:spLocks noChangeArrowheads="1"/>
            </p:cNvSpPr>
            <p:nvPr/>
          </p:nvSpPr>
          <p:spPr bwMode="auto">
            <a:xfrm>
              <a:off x="5325615" y="4252715"/>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2" name="Oval 311"/>
            <p:cNvSpPr>
              <a:spLocks noChangeArrowheads="1"/>
            </p:cNvSpPr>
            <p:nvPr/>
          </p:nvSpPr>
          <p:spPr bwMode="auto">
            <a:xfrm>
              <a:off x="5719727" y="4257984"/>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3" name="Oval 312"/>
            <p:cNvSpPr>
              <a:spLocks noChangeArrowheads="1"/>
            </p:cNvSpPr>
            <p:nvPr/>
          </p:nvSpPr>
          <p:spPr bwMode="auto">
            <a:xfrm>
              <a:off x="608965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4" name="Oval 313"/>
            <p:cNvSpPr>
              <a:spLocks noChangeArrowheads="1"/>
            </p:cNvSpPr>
            <p:nvPr/>
          </p:nvSpPr>
          <p:spPr bwMode="auto">
            <a:xfrm>
              <a:off x="6497602" y="4257984"/>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5" name="Oval 314"/>
            <p:cNvSpPr>
              <a:spLocks noChangeArrowheads="1"/>
            </p:cNvSpPr>
            <p:nvPr/>
          </p:nvSpPr>
          <p:spPr bwMode="auto">
            <a:xfrm>
              <a:off x="6867526" y="4238625"/>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6" name="Oval 315"/>
            <p:cNvSpPr>
              <a:spLocks noChangeArrowheads="1"/>
            </p:cNvSpPr>
            <p:nvPr/>
          </p:nvSpPr>
          <p:spPr bwMode="auto">
            <a:xfrm>
              <a:off x="7271890" y="4252715"/>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7" name="Oval 316"/>
            <p:cNvSpPr>
              <a:spLocks noChangeArrowheads="1"/>
            </p:cNvSpPr>
            <p:nvPr/>
          </p:nvSpPr>
          <p:spPr bwMode="auto">
            <a:xfrm>
              <a:off x="7646988"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8" name="Oval 317"/>
            <p:cNvSpPr>
              <a:spLocks noChangeArrowheads="1"/>
            </p:cNvSpPr>
            <p:nvPr/>
          </p:nvSpPr>
          <p:spPr bwMode="auto">
            <a:xfrm>
              <a:off x="8037513"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9" name="Oval 318"/>
            <p:cNvSpPr>
              <a:spLocks noChangeArrowheads="1"/>
            </p:cNvSpPr>
            <p:nvPr/>
          </p:nvSpPr>
          <p:spPr bwMode="auto">
            <a:xfrm>
              <a:off x="842645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0" name="Oval 319"/>
            <p:cNvSpPr>
              <a:spLocks noChangeArrowheads="1"/>
            </p:cNvSpPr>
            <p:nvPr/>
          </p:nvSpPr>
          <p:spPr bwMode="auto">
            <a:xfrm>
              <a:off x="8815388" y="4238625"/>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1" name="Oval 326"/>
            <p:cNvSpPr>
              <a:spLocks noChangeArrowheads="1"/>
            </p:cNvSpPr>
            <p:nvPr/>
          </p:nvSpPr>
          <p:spPr bwMode="auto">
            <a:xfrm>
              <a:off x="2492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2" name="Oval 327"/>
            <p:cNvSpPr>
              <a:spLocks noChangeArrowheads="1"/>
            </p:cNvSpPr>
            <p:nvPr/>
          </p:nvSpPr>
          <p:spPr bwMode="auto">
            <a:xfrm>
              <a:off x="638176"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3" name="Oval 328"/>
            <p:cNvSpPr>
              <a:spLocks noChangeArrowheads="1"/>
            </p:cNvSpPr>
            <p:nvPr/>
          </p:nvSpPr>
          <p:spPr bwMode="auto">
            <a:xfrm>
              <a:off x="1042540" y="4641402"/>
              <a:ext cx="59635" cy="59635"/>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4" name="Oval 329"/>
            <p:cNvSpPr>
              <a:spLocks noChangeArrowheads="1"/>
            </p:cNvSpPr>
            <p:nvPr/>
          </p:nvSpPr>
          <p:spPr bwMode="auto">
            <a:xfrm>
              <a:off x="14176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5" name="Oval 330"/>
            <p:cNvSpPr>
              <a:spLocks noChangeArrowheads="1"/>
            </p:cNvSpPr>
            <p:nvPr/>
          </p:nvSpPr>
          <p:spPr bwMode="auto">
            <a:xfrm>
              <a:off x="1828216" y="4648817"/>
              <a:ext cx="45620" cy="4480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6" name="Oval 331"/>
            <p:cNvSpPr>
              <a:spLocks noChangeArrowheads="1"/>
            </p:cNvSpPr>
            <p:nvPr/>
          </p:nvSpPr>
          <p:spPr bwMode="auto">
            <a:xfrm>
              <a:off x="2197101"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7" name="Oval 332"/>
            <p:cNvSpPr>
              <a:spLocks noChangeArrowheads="1"/>
            </p:cNvSpPr>
            <p:nvPr/>
          </p:nvSpPr>
          <p:spPr bwMode="auto">
            <a:xfrm>
              <a:off x="25860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8" name="Oval 333"/>
            <p:cNvSpPr>
              <a:spLocks noChangeArrowheads="1"/>
            </p:cNvSpPr>
            <p:nvPr/>
          </p:nvSpPr>
          <p:spPr bwMode="auto">
            <a:xfrm>
              <a:off x="2974976"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9" name="Oval 334"/>
            <p:cNvSpPr>
              <a:spLocks noChangeArrowheads="1"/>
            </p:cNvSpPr>
            <p:nvPr/>
          </p:nvSpPr>
          <p:spPr bwMode="auto">
            <a:xfrm>
              <a:off x="3385167" y="4648817"/>
              <a:ext cx="44805" cy="4480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0" name="Oval 335"/>
            <p:cNvSpPr>
              <a:spLocks noChangeArrowheads="1"/>
            </p:cNvSpPr>
            <p:nvPr/>
          </p:nvSpPr>
          <p:spPr bwMode="auto">
            <a:xfrm>
              <a:off x="3766941" y="4641402"/>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1" name="Oval 336"/>
            <p:cNvSpPr>
              <a:spLocks noChangeArrowheads="1"/>
            </p:cNvSpPr>
            <p:nvPr/>
          </p:nvSpPr>
          <p:spPr bwMode="auto">
            <a:xfrm>
              <a:off x="4143376"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2" name="Oval 337"/>
            <p:cNvSpPr>
              <a:spLocks noChangeArrowheads="1"/>
            </p:cNvSpPr>
            <p:nvPr/>
          </p:nvSpPr>
          <p:spPr bwMode="auto">
            <a:xfrm>
              <a:off x="4546152"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3" name="Oval 338"/>
            <p:cNvSpPr>
              <a:spLocks noChangeArrowheads="1"/>
            </p:cNvSpPr>
            <p:nvPr/>
          </p:nvSpPr>
          <p:spPr bwMode="auto">
            <a:xfrm>
              <a:off x="49228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4" name="Oval 339"/>
            <p:cNvSpPr>
              <a:spLocks noChangeArrowheads="1"/>
            </p:cNvSpPr>
            <p:nvPr/>
          </p:nvSpPr>
          <p:spPr bwMode="auto">
            <a:xfrm>
              <a:off x="5330790" y="4646577"/>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5" name="Oval 340"/>
            <p:cNvSpPr>
              <a:spLocks noChangeArrowheads="1"/>
            </p:cNvSpPr>
            <p:nvPr/>
          </p:nvSpPr>
          <p:spPr bwMode="auto">
            <a:xfrm>
              <a:off x="5700713"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6" name="Oval 341"/>
            <p:cNvSpPr>
              <a:spLocks noChangeArrowheads="1"/>
            </p:cNvSpPr>
            <p:nvPr/>
          </p:nvSpPr>
          <p:spPr bwMode="auto">
            <a:xfrm>
              <a:off x="6103490"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7" name="Oval 342"/>
            <p:cNvSpPr>
              <a:spLocks noChangeArrowheads="1"/>
            </p:cNvSpPr>
            <p:nvPr/>
          </p:nvSpPr>
          <p:spPr bwMode="auto">
            <a:xfrm>
              <a:off x="647858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8" name="Oval 343"/>
            <p:cNvSpPr>
              <a:spLocks noChangeArrowheads="1"/>
            </p:cNvSpPr>
            <p:nvPr/>
          </p:nvSpPr>
          <p:spPr bwMode="auto">
            <a:xfrm>
              <a:off x="6867526" y="4627563"/>
              <a:ext cx="88900"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9" name="Oval 344"/>
            <p:cNvSpPr>
              <a:spLocks noChangeArrowheads="1"/>
            </p:cNvSpPr>
            <p:nvPr/>
          </p:nvSpPr>
          <p:spPr bwMode="auto">
            <a:xfrm>
              <a:off x="7271890"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0" name="Oval 345"/>
            <p:cNvSpPr>
              <a:spLocks noChangeArrowheads="1"/>
            </p:cNvSpPr>
            <p:nvPr/>
          </p:nvSpPr>
          <p:spPr bwMode="auto">
            <a:xfrm>
              <a:off x="7666002" y="4646577"/>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1" name="Oval 346"/>
            <p:cNvSpPr>
              <a:spLocks noChangeArrowheads="1"/>
            </p:cNvSpPr>
            <p:nvPr/>
          </p:nvSpPr>
          <p:spPr bwMode="auto">
            <a:xfrm>
              <a:off x="8037513"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2" name="Oval 347"/>
            <p:cNvSpPr>
              <a:spLocks noChangeArrowheads="1"/>
            </p:cNvSpPr>
            <p:nvPr/>
          </p:nvSpPr>
          <p:spPr bwMode="auto">
            <a:xfrm>
              <a:off x="8440290"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3" name="Oval 348"/>
            <p:cNvSpPr>
              <a:spLocks noChangeArrowheads="1"/>
            </p:cNvSpPr>
            <p:nvPr/>
          </p:nvSpPr>
          <p:spPr bwMode="auto">
            <a:xfrm>
              <a:off x="8815388" y="4627563"/>
              <a:ext cx="88900" cy="87312"/>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4" name="Oval 355"/>
            <p:cNvSpPr>
              <a:spLocks noChangeArrowheads="1"/>
            </p:cNvSpPr>
            <p:nvPr/>
          </p:nvSpPr>
          <p:spPr bwMode="auto">
            <a:xfrm>
              <a:off x="263077" y="50271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5" name="Oval 356"/>
            <p:cNvSpPr>
              <a:spLocks noChangeArrowheads="1"/>
            </p:cNvSpPr>
            <p:nvPr/>
          </p:nvSpPr>
          <p:spPr bwMode="auto">
            <a:xfrm>
              <a:off x="638176"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6" name="Oval 357"/>
            <p:cNvSpPr>
              <a:spLocks noChangeArrowheads="1"/>
            </p:cNvSpPr>
            <p:nvPr/>
          </p:nvSpPr>
          <p:spPr bwMode="auto">
            <a:xfrm>
              <a:off x="1042540" y="50271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7" name="Oval 358"/>
            <p:cNvSpPr>
              <a:spLocks noChangeArrowheads="1"/>
            </p:cNvSpPr>
            <p:nvPr/>
          </p:nvSpPr>
          <p:spPr bwMode="auto">
            <a:xfrm>
              <a:off x="141763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8" name="Oval 359"/>
            <p:cNvSpPr>
              <a:spLocks noChangeArrowheads="1"/>
            </p:cNvSpPr>
            <p:nvPr/>
          </p:nvSpPr>
          <p:spPr bwMode="auto">
            <a:xfrm>
              <a:off x="1806576" y="5013325"/>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9" name="Oval 360"/>
            <p:cNvSpPr>
              <a:spLocks noChangeArrowheads="1"/>
            </p:cNvSpPr>
            <p:nvPr/>
          </p:nvSpPr>
          <p:spPr bwMode="auto">
            <a:xfrm>
              <a:off x="2197101"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0" name="Oval 361"/>
            <p:cNvSpPr>
              <a:spLocks noChangeArrowheads="1"/>
            </p:cNvSpPr>
            <p:nvPr/>
          </p:nvSpPr>
          <p:spPr bwMode="auto">
            <a:xfrm>
              <a:off x="2607292" y="5034579"/>
              <a:ext cx="44805" cy="4480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1" name="Oval 362"/>
            <p:cNvSpPr>
              <a:spLocks noChangeArrowheads="1"/>
            </p:cNvSpPr>
            <p:nvPr/>
          </p:nvSpPr>
          <p:spPr bwMode="auto">
            <a:xfrm>
              <a:off x="2974976"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2" name="Oval 363"/>
            <p:cNvSpPr>
              <a:spLocks noChangeArrowheads="1"/>
            </p:cNvSpPr>
            <p:nvPr/>
          </p:nvSpPr>
          <p:spPr bwMode="auto">
            <a:xfrm>
              <a:off x="33639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3" name="Oval 364"/>
            <p:cNvSpPr>
              <a:spLocks noChangeArrowheads="1"/>
            </p:cNvSpPr>
            <p:nvPr/>
          </p:nvSpPr>
          <p:spPr bwMode="auto">
            <a:xfrm>
              <a:off x="3752851" y="5013325"/>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4" name="Oval 365"/>
            <p:cNvSpPr>
              <a:spLocks noChangeArrowheads="1"/>
            </p:cNvSpPr>
            <p:nvPr/>
          </p:nvSpPr>
          <p:spPr bwMode="auto">
            <a:xfrm>
              <a:off x="4162390" y="5032339"/>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5" name="Oval 366"/>
            <p:cNvSpPr>
              <a:spLocks noChangeArrowheads="1"/>
            </p:cNvSpPr>
            <p:nvPr/>
          </p:nvSpPr>
          <p:spPr bwMode="auto">
            <a:xfrm>
              <a:off x="45323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6" name="Oval 367"/>
            <p:cNvSpPr>
              <a:spLocks noChangeArrowheads="1"/>
            </p:cNvSpPr>
            <p:nvPr/>
          </p:nvSpPr>
          <p:spPr bwMode="auto">
            <a:xfrm>
              <a:off x="492283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7" name="Oval 368"/>
            <p:cNvSpPr>
              <a:spLocks noChangeArrowheads="1"/>
            </p:cNvSpPr>
            <p:nvPr/>
          </p:nvSpPr>
          <p:spPr bwMode="auto">
            <a:xfrm>
              <a:off x="5325615" y="50271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8" name="Oval 369"/>
            <p:cNvSpPr>
              <a:spLocks noChangeArrowheads="1"/>
            </p:cNvSpPr>
            <p:nvPr/>
          </p:nvSpPr>
          <p:spPr bwMode="auto">
            <a:xfrm>
              <a:off x="57007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9" name="Oval 370"/>
            <p:cNvSpPr>
              <a:spLocks noChangeArrowheads="1"/>
            </p:cNvSpPr>
            <p:nvPr/>
          </p:nvSpPr>
          <p:spPr bwMode="auto">
            <a:xfrm>
              <a:off x="6108665" y="5032339"/>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0" name="Oval 371"/>
            <p:cNvSpPr>
              <a:spLocks noChangeArrowheads="1"/>
            </p:cNvSpPr>
            <p:nvPr/>
          </p:nvSpPr>
          <p:spPr bwMode="auto">
            <a:xfrm>
              <a:off x="647858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1" name="Oval 372"/>
            <p:cNvSpPr>
              <a:spLocks noChangeArrowheads="1"/>
            </p:cNvSpPr>
            <p:nvPr/>
          </p:nvSpPr>
          <p:spPr bwMode="auto">
            <a:xfrm>
              <a:off x="6867526" y="5013325"/>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2" name="Oval 373"/>
            <p:cNvSpPr>
              <a:spLocks noChangeArrowheads="1"/>
            </p:cNvSpPr>
            <p:nvPr/>
          </p:nvSpPr>
          <p:spPr bwMode="auto">
            <a:xfrm>
              <a:off x="7258051"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3" name="Oval 374"/>
            <p:cNvSpPr>
              <a:spLocks noChangeArrowheads="1"/>
            </p:cNvSpPr>
            <p:nvPr/>
          </p:nvSpPr>
          <p:spPr bwMode="auto">
            <a:xfrm>
              <a:off x="764698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4" name="Oval 375"/>
            <p:cNvSpPr>
              <a:spLocks noChangeArrowheads="1"/>
            </p:cNvSpPr>
            <p:nvPr/>
          </p:nvSpPr>
          <p:spPr bwMode="auto">
            <a:xfrm>
              <a:off x="80375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5" name="Oval 376"/>
            <p:cNvSpPr>
              <a:spLocks noChangeArrowheads="1"/>
            </p:cNvSpPr>
            <p:nvPr/>
          </p:nvSpPr>
          <p:spPr bwMode="auto">
            <a:xfrm>
              <a:off x="8426451"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6" name="Oval 377"/>
            <p:cNvSpPr>
              <a:spLocks noChangeArrowheads="1"/>
            </p:cNvSpPr>
            <p:nvPr/>
          </p:nvSpPr>
          <p:spPr bwMode="auto">
            <a:xfrm>
              <a:off x="8829478" y="5027164"/>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7" name="Oval 384"/>
            <p:cNvSpPr>
              <a:spLocks noChangeArrowheads="1"/>
            </p:cNvSpPr>
            <p:nvPr/>
          </p:nvSpPr>
          <p:spPr bwMode="auto">
            <a:xfrm>
              <a:off x="263077" y="54129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8" name="Oval 385"/>
            <p:cNvSpPr>
              <a:spLocks noChangeArrowheads="1"/>
            </p:cNvSpPr>
            <p:nvPr/>
          </p:nvSpPr>
          <p:spPr bwMode="auto">
            <a:xfrm>
              <a:off x="638176"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9" name="Oval 386"/>
            <p:cNvSpPr>
              <a:spLocks noChangeArrowheads="1"/>
            </p:cNvSpPr>
            <p:nvPr/>
          </p:nvSpPr>
          <p:spPr bwMode="auto">
            <a:xfrm>
              <a:off x="1028701"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0" name="Oval 387"/>
            <p:cNvSpPr>
              <a:spLocks noChangeArrowheads="1"/>
            </p:cNvSpPr>
            <p:nvPr/>
          </p:nvSpPr>
          <p:spPr bwMode="auto">
            <a:xfrm>
              <a:off x="1450527" y="5412927"/>
              <a:ext cx="59635" cy="5963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1" name="Oval 388"/>
            <p:cNvSpPr>
              <a:spLocks noChangeArrowheads="1"/>
            </p:cNvSpPr>
            <p:nvPr/>
          </p:nvSpPr>
          <p:spPr bwMode="auto">
            <a:xfrm>
              <a:off x="1806576"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2" name="Oval 389"/>
            <p:cNvSpPr>
              <a:spLocks noChangeArrowheads="1"/>
            </p:cNvSpPr>
            <p:nvPr/>
          </p:nvSpPr>
          <p:spPr bwMode="auto">
            <a:xfrm>
              <a:off x="2218355" y="5420342"/>
              <a:ext cx="44805" cy="4480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3" name="Oval 390"/>
            <p:cNvSpPr>
              <a:spLocks noChangeArrowheads="1"/>
            </p:cNvSpPr>
            <p:nvPr/>
          </p:nvSpPr>
          <p:spPr bwMode="auto">
            <a:xfrm>
              <a:off x="2586038"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4" name="Oval 391"/>
            <p:cNvSpPr>
              <a:spLocks noChangeArrowheads="1"/>
            </p:cNvSpPr>
            <p:nvPr/>
          </p:nvSpPr>
          <p:spPr bwMode="auto">
            <a:xfrm>
              <a:off x="2974976"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5" name="Oval 392"/>
            <p:cNvSpPr>
              <a:spLocks noChangeArrowheads="1"/>
            </p:cNvSpPr>
            <p:nvPr/>
          </p:nvSpPr>
          <p:spPr bwMode="auto">
            <a:xfrm>
              <a:off x="3377752" y="54129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6" name="Oval 393"/>
            <p:cNvSpPr>
              <a:spLocks noChangeArrowheads="1"/>
            </p:cNvSpPr>
            <p:nvPr/>
          </p:nvSpPr>
          <p:spPr bwMode="auto">
            <a:xfrm>
              <a:off x="3752851"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7" name="Oval 394"/>
            <p:cNvSpPr>
              <a:spLocks noChangeArrowheads="1"/>
            </p:cNvSpPr>
            <p:nvPr/>
          </p:nvSpPr>
          <p:spPr bwMode="auto">
            <a:xfrm>
              <a:off x="4162426" y="5399088"/>
              <a:ext cx="87313" cy="87312"/>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8" name="Oval 395"/>
            <p:cNvSpPr>
              <a:spLocks noChangeArrowheads="1"/>
            </p:cNvSpPr>
            <p:nvPr/>
          </p:nvSpPr>
          <p:spPr bwMode="auto">
            <a:xfrm>
              <a:off x="4546152" y="5412927"/>
              <a:ext cx="59635" cy="5963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9" name="Oval 396"/>
            <p:cNvSpPr>
              <a:spLocks noChangeArrowheads="1"/>
            </p:cNvSpPr>
            <p:nvPr/>
          </p:nvSpPr>
          <p:spPr bwMode="auto">
            <a:xfrm>
              <a:off x="4922838"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0" name="Oval 397"/>
            <p:cNvSpPr>
              <a:spLocks noChangeArrowheads="1"/>
            </p:cNvSpPr>
            <p:nvPr/>
          </p:nvSpPr>
          <p:spPr bwMode="auto">
            <a:xfrm>
              <a:off x="5311776"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1" name="Oval 398"/>
            <p:cNvSpPr>
              <a:spLocks noChangeArrowheads="1"/>
            </p:cNvSpPr>
            <p:nvPr/>
          </p:nvSpPr>
          <p:spPr bwMode="auto">
            <a:xfrm>
              <a:off x="5714552" y="54129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2" name="Oval 399"/>
            <p:cNvSpPr>
              <a:spLocks noChangeArrowheads="1"/>
            </p:cNvSpPr>
            <p:nvPr/>
          </p:nvSpPr>
          <p:spPr bwMode="auto">
            <a:xfrm>
              <a:off x="6089651"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3" name="Oval 400"/>
            <p:cNvSpPr>
              <a:spLocks noChangeArrowheads="1"/>
            </p:cNvSpPr>
            <p:nvPr/>
          </p:nvSpPr>
          <p:spPr bwMode="auto">
            <a:xfrm>
              <a:off x="6478588"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4" name="Oval 401"/>
            <p:cNvSpPr>
              <a:spLocks noChangeArrowheads="1"/>
            </p:cNvSpPr>
            <p:nvPr/>
          </p:nvSpPr>
          <p:spPr bwMode="auto">
            <a:xfrm>
              <a:off x="6867526"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5" name="Oval 402"/>
            <p:cNvSpPr>
              <a:spLocks noChangeArrowheads="1"/>
            </p:cNvSpPr>
            <p:nvPr/>
          </p:nvSpPr>
          <p:spPr bwMode="auto">
            <a:xfrm>
              <a:off x="7258051"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6" name="Oval 403"/>
            <p:cNvSpPr>
              <a:spLocks noChangeArrowheads="1"/>
            </p:cNvSpPr>
            <p:nvPr/>
          </p:nvSpPr>
          <p:spPr bwMode="auto">
            <a:xfrm>
              <a:off x="7666002" y="5418102"/>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7" name="Oval 404"/>
            <p:cNvSpPr>
              <a:spLocks noChangeArrowheads="1"/>
            </p:cNvSpPr>
            <p:nvPr/>
          </p:nvSpPr>
          <p:spPr bwMode="auto">
            <a:xfrm>
              <a:off x="8037513"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8" name="Oval 405"/>
            <p:cNvSpPr>
              <a:spLocks noChangeArrowheads="1"/>
            </p:cNvSpPr>
            <p:nvPr/>
          </p:nvSpPr>
          <p:spPr bwMode="auto">
            <a:xfrm>
              <a:off x="8445465" y="5418102"/>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9" name="Oval 406"/>
            <p:cNvSpPr>
              <a:spLocks noChangeArrowheads="1"/>
            </p:cNvSpPr>
            <p:nvPr/>
          </p:nvSpPr>
          <p:spPr bwMode="auto">
            <a:xfrm>
              <a:off x="8815388"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grpSp>
      <p:sp>
        <p:nvSpPr>
          <p:cNvPr id="240" name="Date Placeholder 1"/>
          <p:cNvSpPr>
            <a:spLocks noGrp="1"/>
          </p:cNvSpPr>
          <p:nvPr>
            <p:ph type="dt" sz="half" idx="2"/>
          </p:nvPr>
        </p:nvSpPr>
        <p:spPr>
          <a:xfrm>
            <a:off x="339725" y="4916848"/>
            <a:ext cx="1262856" cy="107722"/>
          </a:xfrm>
          <a:prstGeom prst="rect">
            <a:avLst/>
          </a:prstGeom>
        </p:spPr>
        <p:txBody>
          <a:bodyPr vert="horz" wrap="square" lIns="0" tIns="0" rIns="0" bIns="0" rtlCol="0" anchor="ctr">
            <a:spAutoFit/>
          </a:bodyPr>
          <a:lstStyle>
            <a:lvl1pPr marL="0" marR="0" indent="0" algn="l" defTabSz="914377"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smtClean="0"/>
              <a:t>© 2016 Teradata</a:t>
            </a:r>
            <a:endParaRPr lang="en-US" dirty="0" smtClean="0"/>
          </a:p>
        </p:txBody>
      </p:sp>
      <p:sp>
        <p:nvSpPr>
          <p:cNvPr id="241" name="Footer Placeholder 3"/>
          <p:cNvSpPr>
            <a:spLocks noGrp="1"/>
          </p:cNvSpPr>
          <p:nvPr>
            <p:ph type="ftr" sz="quarter" idx="3"/>
          </p:nvPr>
        </p:nvSpPr>
        <p:spPr>
          <a:xfrm>
            <a:off x="2343150" y="4916848"/>
            <a:ext cx="21717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sp>
        <p:nvSpPr>
          <p:cNvPr id="242" name="Title Placeholder 1"/>
          <p:cNvSpPr>
            <a:spLocks noGrp="1"/>
          </p:cNvSpPr>
          <p:nvPr>
            <p:ph type="title"/>
          </p:nvPr>
        </p:nvSpPr>
        <p:spPr>
          <a:xfrm>
            <a:off x="342900" y="165103"/>
            <a:ext cx="6172200" cy="701487"/>
          </a:xfrm>
          <a:prstGeom prst="rect">
            <a:avLst/>
          </a:prstGeom>
        </p:spPr>
        <p:txBody>
          <a:bodyPr vert="horz" lIns="0" tIns="0" rIns="0" bIns="0" rtlCol="0" anchor="b" anchorCtr="0">
            <a:noAutofit/>
          </a:bodyPr>
          <a:lstStyle/>
          <a:p>
            <a:r>
              <a:rPr lang="zh-CN" altLang="en-US" smtClean="0"/>
              <a:t>单击此处编辑母版标题样式</a:t>
            </a:r>
            <a:endParaRPr lang="en-US" dirty="0"/>
          </a:p>
        </p:txBody>
      </p:sp>
    </p:spTree>
    <p:extLst>
      <p:ext uri="{BB962C8B-B14F-4D97-AF65-F5344CB8AC3E}">
        <p14:creationId xmlns:p14="http://schemas.microsoft.com/office/powerpoint/2010/main" val="2163252497"/>
      </p:ext>
    </p:extLst>
  </p:cSld>
  <p:clrMapOvr>
    <a:masterClrMapping/>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39725" y="4916848"/>
            <a:ext cx="1262856" cy="107722"/>
          </a:xfrm>
          <a:prstGeom prst="rect">
            <a:avLst/>
          </a:prstGeom>
        </p:spPr>
        <p:txBody>
          <a:bodyPr/>
          <a:lstStyle/>
          <a:p>
            <a:r>
              <a:rPr lang="en-US" smtClean="0"/>
              <a:t>© 2016 Teradata</a:t>
            </a:r>
            <a:endParaRPr lang="en-US" dirty="0" smtClean="0"/>
          </a:p>
        </p:txBody>
      </p:sp>
      <p:sp>
        <p:nvSpPr>
          <p:cNvPr id="3" name="Footer Placeholder 2"/>
          <p:cNvSpPr>
            <a:spLocks noGrp="1"/>
          </p:cNvSpPr>
          <p:nvPr>
            <p:ph type="ftr" sz="quarter" idx="11"/>
          </p:nvPr>
        </p:nvSpPr>
        <p:spPr/>
        <p:txBody>
          <a:bodyPr/>
          <a:lstStyle/>
          <a:p>
            <a:endParaRPr lang="en-US" dirty="0" smtClean="0"/>
          </a:p>
        </p:txBody>
      </p:sp>
    </p:spTree>
    <p:extLst>
      <p:ext uri="{BB962C8B-B14F-4D97-AF65-F5344CB8AC3E}">
        <p14:creationId xmlns:p14="http://schemas.microsoft.com/office/powerpoint/2010/main" val="3739069376"/>
      </p:ext>
    </p:extLst>
  </p:cSld>
  <p:clrMapOvr>
    <a:masterClrMapping/>
  </p:clrMapOvr>
  <p:transition spd="med">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with Logo">
    <p:spTree>
      <p:nvGrpSpPr>
        <p:cNvPr id="1" name=""/>
        <p:cNvGrpSpPr/>
        <p:nvPr/>
      </p:nvGrpSpPr>
      <p:grpSpPr>
        <a:xfrm>
          <a:off x="0" y="0"/>
          <a:ext cx="0" cy="0"/>
          <a:chOff x="0" y="0"/>
          <a:chExt cx="0" cy="0"/>
        </a:xfrm>
      </p:grpSpPr>
      <p:sp>
        <p:nvSpPr>
          <p:cNvPr id="17" name="Title 16"/>
          <p:cNvSpPr>
            <a:spLocks noGrp="1"/>
          </p:cNvSpPr>
          <p:nvPr>
            <p:ph type="title" hasCustomPrompt="1"/>
          </p:nvPr>
        </p:nvSpPr>
        <p:spPr bwMode="gray">
          <a:xfrm>
            <a:off x="342900" y="173736"/>
            <a:ext cx="6172200" cy="698572"/>
          </a:xfrm>
          <a:prstGeom prst="rect">
            <a:avLst/>
          </a:prstGeom>
        </p:spPr>
        <p:txBody>
          <a:bodyPr anchor="b" anchorCtr="0"/>
          <a:lstStyle>
            <a:lvl1pPr>
              <a:defRPr/>
            </a:lvl1pPr>
          </a:lstStyle>
          <a:p>
            <a:r>
              <a:rPr lang="en-US" dirty="0" smtClean="0"/>
              <a:t>Click To Edit Master Title Style</a:t>
            </a:r>
            <a:endParaRPr lang="en-US" dirty="0"/>
          </a:p>
        </p:txBody>
      </p:sp>
      <p:sp>
        <p:nvSpPr>
          <p:cNvPr id="240" name="Rectangle 239"/>
          <p:cNvSpPr/>
          <p:nvPr userDrawn="1"/>
        </p:nvSpPr>
        <p:spPr>
          <a:xfrm>
            <a:off x="0" y="1053381"/>
            <a:ext cx="6858000" cy="3592903"/>
          </a:xfrm>
          <a:prstGeom prst="rect">
            <a:avLst/>
          </a:prstGeom>
          <a:solidFill>
            <a:schemeClr val="accent1"/>
          </a:solidFill>
          <a:ln w="9525">
            <a:noFill/>
            <a:miter lim="800000"/>
            <a:headEnd/>
            <a:tailEnd/>
          </a:ln>
          <a:effectLst/>
        </p:spPr>
        <p:txBody>
          <a:bodyPr wrap="square" tIns="91440" bIns="91440" rtlCol="0" anchor="t">
            <a:prstTxWarp prst="textNoShape">
              <a:avLst/>
            </a:prstTxWarp>
            <a:noAutofit/>
          </a:bodyPr>
          <a:lstStyle/>
          <a:p>
            <a:pPr algn="ctr"/>
            <a:endParaRPr lang="en-US" sz="1800" kern="0" dirty="0" err="1" smtClean="0">
              <a:solidFill>
                <a:prstClr val="white"/>
              </a:solidFill>
            </a:endParaRPr>
          </a:p>
        </p:txBody>
      </p:sp>
      <p:sp>
        <p:nvSpPr>
          <p:cNvPr id="242" name="TextBox 241"/>
          <p:cNvSpPr txBox="1"/>
          <p:nvPr userDrawn="1"/>
        </p:nvSpPr>
        <p:spPr>
          <a:xfrm>
            <a:off x="3016748" y="979625"/>
            <a:ext cx="601980" cy="1107996"/>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cxnSp>
        <p:nvCxnSpPr>
          <p:cNvPr id="243" name="Straight Connector 242"/>
          <p:cNvCxnSpPr/>
          <p:nvPr userDrawn="1"/>
        </p:nvCxnSpPr>
        <p:spPr>
          <a:xfrm>
            <a:off x="2730300" y="1330268"/>
            <a:ext cx="0" cy="2853153"/>
          </a:xfrm>
          <a:prstGeom prst="line">
            <a:avLst/>
          </a:prstGeom>
          <a:ln w="1270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8" name="Date Placeholder 1"/>
          <p:cNvSpPr>
            <a:spLocks noGrp="1"/>
          </p:cNvSpPr>
          <p:nvPr>
            <p:ph type="dt" sz="half" idx="2"/>
          </p:nvPr>
        </p:nvSpPr>
        <p:spPr>
          <a:xfrm>
            <a:off x="339725" y="4916848"/>
            <a:ext cx="1262856" cy="107722"/>
          </a:xfrm>
          <a:prstGeom prst="rect">
            <a:avLst/>
          </a:prstGeom>
        </p:spPr>
        <p:txBody>
          <a:bodyPr vert="horz" wrap="square" lIns="0" tIns="0" rIns="0" bIns="0" rtlCol="0" anchor="ctr">
            <a:spAutoFit/>
          </a:bodyPr>
          <a:lstStyle>
            <a:lvl1pPr marL="0" marR="0" indent="0" algn="l" defTabSz="914377"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smtClean="0"/>
              <a:t>© 2016 Teradata</a:t>
            </a:r>
            <a:endParaRPr lang="en-US" dirty="0" smtClean="0"/>
          </a:p>
        </p:txBody>
      </p:sp>
      <p:sp>
        <p:nvSpPr>
          <p:cNvPr id="19" name="Footer Placeholder 3"/>
          <p:cNvSpPr>
            <a:spLocks noGrp="1"/>
          </p:cNvSpPr>
          <p:nvPr>
            <p:ph type="ftr" sz="quarter" idx="3"/>
          </p:nvPr>
        </p:nvSpPr>
        <p:spPr>
          <a:xfrm>
            <a:off x="2343150" y="4916848"/>
            <a:ext cx="21717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sp>
        <p:nvSpPr>
          <p:cNvPr id="20" name="TextBox 19"/>
          <p:cNvSpPr txBox="1"/>
          <p:nvPr userDrawn="1"/>
        </p:nvSpPr>
        <p:spPr>
          <a:xfrm>
            <a:off x="3039320" y="3647889"/>
            <a:ext cx="601980" cy="1107996"/>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sp>
        <p:nvSpPr>
          <p:cNvPr id="3" name="Picture Placeholder 2"/>
          <p:cNvSpPr>
            <a:spLocks noGrp="1"/>
          </p:cNvSpPr>
          <p:nvPr>
            <p:ph type="pic" sz="quarter" idx="10" hasCustomPrompt="1"/>
          </p:nvPr>
        </p:nvSpPr>
        <p:spPr>
          <a:xfrm>
            <a:off x="454911" y="1730232"/>
            <a:ext cx="1867025" cy="1776700"/>
          </a:xfrm>
        </p:spPr>
        <p:txBody>
          <a:bodyPr anchor="ctr"/>
          <a:lstStyle>
            <a:lvl1pPr marL="0" indent="0" algn="ctr">
              <a:buNone/>
              <a:defRPr/>
            </a:lvl1pPr>
          </a:lstStyle>
          <a:p>
            <a:r>
              <a:rPr lang="en-US"/>
              <a:t>Logo</a:t>
            </a:r>
          </a:p>
        </p:txBody>
      </p:sp>
      <p:sp>
        <p:nvSpPr>
          <p:cNvPr id="5" name="Text Placeholder 4"/>
          <p:cNvSpPr>
            <a:spLocks noGrp="1"/>
          </p:cNvSpPr>
          <p:nvPr>
            <p:ph type="body" sz="quarter" idx="11"/>
          </p:nvPr>
        </p:nvSpPr>
        <p:spPr>
          <a:xfrm>
            <a:off x="3061099" y="1560579"/>
            <a:ext cx="3515915" cy="2370137"/>
          </a:xfrm>
        </p:spPr>
        <p:txBody>
          <a:bodyPr anchor="ctr"/>
          <a:lstStyle>
            <a:lvl1pPr marL="0" indent="0">
              <a:lnSpc>
                <a:spcPct val="110000"/>
              </a:lnSpc>
              <a:spcBef>
                <a:spcPts val="400"/>
              </a:spcBef>
              <a:spcAft>
                <a:spcPts val="0"/>
              </a:spcAft>
              <a:buNone/>
              <a:defRPr sz="2200" i="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smtClean="0"/>
              <a:t>单击此处编辑母版文本样式</a:t>
            </a:r>
          </a:p>
        </p:txBody>
      </p:sp>
      <p:sp>
        <p:nvSpPr>
          <p:cNvPr id="25" name="Text Placeholder 4"/>
          <p:cNvSpPr>
            <a:spLocks noGrp="1"/>
          </p:cNvSpPr>
          <p:nvPr>
            <p:ph type="body" sz="quarter" idx="12"/>
          </p:nvPr>
        </p:nvSpPr>
        <p:spPr>
          <a:xfrm>
            <a:off x="66275" y="4315739"/>
            <a:ext cx="4994595" cy="253007"/>
          </a:xfrm>
        </p:spPr>
        <p:txBody>
          <a:bodyPr anchor="b"/>
          <a:lstStyle>
            <a:lvl1pPr marL="0" indent="0">
              <a:lnSpc>
                <a:spcPct val="110000"/>
              </a:lnSpc>
              <a:spcBef>
                <a:spcPts val="400"/>
              </a:spcBef>
              <a:spcAft>
                <a:spcPts val="0"/>
              </a:spcAft>
              <a:buNone/>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smtClean="0"/>
              <a:t>单击此处编辑母版文本样式</a:t>
            </a:r>
          </a:p>
        </p:txBody>
      </p:sp>
    </p:spTree>
    <p:extLst>
      <p:ext uri="{BB962C8B-B14F-4D97-AF65-F5344CB8AC3E}">
        <p14:creationId xmlns:p14="http://schemas.microsoft.com/office/powerpoint/2010/main" val="1639057515"/>
      </p:ext>
    </p:extLst>
  </p:cSld>
  <p:clrMapOvr>
    <a:masterClrMapping/>
  </p:clrMapOvr>
  <p:transition spd="med">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7" name="Title 16"/>
          <p:cNvSpPr>
            <a:spLocks noGrp="1"/>
          </p:cNvSpPr>
          <p:nvPr>
            <p:ph type="title" hasCustomPrompt="1"/>
          </p:nvPr>
        </p:nvSpPr>
        <p:spPr bwMode="gray">
          <a:xfrm>
            <a:off x="342900" y="173736"/>
            <a:ext cx="6172200" cy="698572"/>
          </a:xfrm>
          <a:prstGeom prst="rect">
            <a:avLst/>
          </a:prstGeom>
        </p:spPr>
        <p:txBody>
          <a:bodyPr anchor="b" anchorCtr="0"/>
          <a:lstStyle>
            <a:lvl1pPr>
              <a:defRPr/>
            </a:lvl1pPr>
          </a:lstStyle>
          <a:p>
            <a:r>
              <a:rPr lang="en-US" dirty="0" smtClean="0"/>
              <a:t>Click To Edit Master Title Style</a:t>
            </a:r>
            <a:endParaRPr lang="en-US" dirty="0"/>
          </a:p>
        </p:txBody>
      </p:sp>
      <p:sp>
        <p:nvSpPr>
          <p:cNvPr id="240" name="Rectangle 239"/>
          <p:cNvSpPr/>
          <p:nvPr userDrawn="1"/>
        </p:nvSpPr>
        <p:spPr>
          <a:xfrm>
            <a:off x="0" y="1053381"/>
            <a:ext cx="6858000" cy="3592903"/>
          </a:xfrm>
          <a:prstGeom prst="rect">
            <a:avLst/>
          </a:prstGeom>
          <a:solidFill>
            <a:schemeClr val="accent1"/>
          </a:solidFill>
          <a:ln w="9525">
            <a:noFill/>
            <a:miter lim="800000"/>
            <a:headEnd/>
            <a:tailEnd/>
          </a:ln>
          <a:effectLst/>
        </p:spPr>
        <p:txBody>
          <a:bodyPr wrap="square" tIns="91440" bIns="91440" rtlCol="0" anchor="t">
            <a:prstTxWarp prst="textNoShape">
              <a:avLst/>
            </a:prstTxWarp>
            <a:noAutofit/>
          </a:bodyPr>
          <a:lstStyle/>
          <a:p>
            <a:pPr algn="ctr"/>
            <a:endParaRPr lang="en-US" sz="1800" kern="0" dirty="0" err="1" smtClean="0">
              <a:solidFill>
                <a:prstClr val="white"/>
              </a:solidFill>
            </a:endParaRPr>
          </a:p>
        </p:txBody>
      </p:sp>
      <p:sp>
        <p:nvSpPr>
          <p:cNvPr id="242" name="TextBox 241"/>
          <p:cNvSpPr txBox="1"/>
          <p:nvPr userDrawn="1"/>
        </p:nvSpPr>
        <p:spPr>
          <a:xfrm>
            <a:off x="628472" y="979625"/>
            <a:ext cx="601980" cy="1107996"/>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cxnSp>
        <p:nvCxnSpPr>
          <p:cNvPr id="243" name="Straight Connector 242"/>
          <p:cNvCxnSpPr/>
          <p:nvPr userDrawn="1"/>
        </p:nvCxnSpPr>
        <p:spPr>
          <a:xfrm>
            <a:off x="342024" y="1330268"/>
            <a:ext cx="0" cy="2853153"/>
          </a:xfrm>
          <a:prstGeom prst="line">
            <a:avLst/>
          </a:prstGeom>
          <a:ln w="1270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8" name="Date Placeholder 1"/>
          <p:cNvSpPr>
            <a:spLocks noGrp="1"/>
          </p:cNvSpPr>
          <p:nvPr>
            <p:ph type="dt" sz="half" idx="2"/>
          </p:nvPr>
        </p:nvSpPr>
        <p:spPr>
          <a:xfrm>
            <a:off x="339725" y="4916848"/>
            <a:ext cx="1262856" cy="107722"/>
          </a:xfrm>
          <a:prstGeom prst="rect">
            <a:avLst/>
          </a:prstGeom>
        </p:spPr>
        <p:txBody>
          <a:bodyPr vert="horz" wrap="square" lIns="0" tIns="0" rIns="0" bIns="0" rtlCol="0" anchor="ctr">
            <a:spAutoFit/>
          </a:bodyPr>
          <a:lstStyle>
            <a:lvl1pPr marL="0" marR="0" indent="0" algn="l" defTabSz="914377"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smtClean="0"/>
              <a:t>© 2016 Teradata</a:t>
            </a:r>
            <a:endParaRPr lang="en-US" dirty="0" smtClean="0"/>
          </a:p>
        </p:txBody>
      </p:sp>
      <p:sp>
        <p:nvSpPr>
          <p:cNvPr id="19" name="Footer Placeholder 3"/>
          <p:cNvSpPr>
            <a:spLocks noGrp="1"/>
          </p:cNvSpPr>
          <p:nvPr>
            <p:ph type="ftr" sz="quarter" idx="3"/>
          </p:nvPr>
        </p:nvSpPr>
        <p:spPr>
          <a:xfrm>
            <a:off x="2343150" y="4916848"/>
            <a:ext cx="21717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sp>
        <p:nvSpPr>
          <p:cNvPr id="20" name="TextBox 19"/>
          <p:cNvSpPr txBox="1"/>
          <p:nvPr userDrawn="1"/>
        </p:nvSpPr>
        <p:spPr>
          <a:xfrm>
            <a:off x="651044" y="3647889"/>
            <a:ext cx="601980" cy="1107996"/>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sp>
        <p:nvSpPr>
          <p:cNvPr id="5" name="Text Placeholder 4"/>
          <p:cNvSpPr>
            <a:spLocks noGrp="1"/>
          </p:cNvSpPr>
          <p:nvPr>
            <p:ph type="body" sz="quarter" idx="11"/>
          </p:nvPr>
        </p:nvSpPr>
        <p:spPr>
          <a:xfrm>
            <a:off x="672822" y="1560579"/>
            <a:ext cx="5577448" cy="2370137"/>
          </a:xfrm>
        </p:spPr>
        <p:txBody>
          <a:bodyPr anchor="ctr"/>
          <a:lstStyle>
            <a:lvl1pPr marL="0" indent="0">
              <a:lnSpc>
                <a:spcPct val="110000"/>
              </a:lnSpc>
              <a:spcBef>
                <a:spcPts val="400"/>
              </a:spcBef>
              <a:spcAft>
                <a:spcPts val="0"/>
              </a:spcAft>
              <a:buNone/>
              <a:defRPr sz="2200" i="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smtClean="0"/>
              <a:t>单击此处编辑母版文本样式</a:t>
            </a:r>
          </a:p>
        </p:txBody>
      </p:sp>
      <p:sp>
        <p:nvSpPr>
          <p:cNvPr id="25" name="Text Placeholder 4"/>
          <p:cNvSpPr>
            <a:spLocks noGrp="1"/>
          </p:cNvSpPr>
          <p:nvPr>
            <p:ph type="body" sz="quarter" idx="12"/>
          </p:nvPr>
        </p:nvSpPr>
        <p:spPr>
          <a:xfrm>
            <a:off x="66275" y="4315739"/>
            <a:ext cx="4994595" cy="253007"/>
          </a:xfrm>
        </p:spPr>
        <p:txBody>
          <a:bodyPr anchor="b"/>
          <a:lstStyle>
            <a:lvl1pPr marL="0" indent="0">
              <a:lnSpc>
                <a:spcPct val="110000"/>
              </a:lnSpc>
              <a:spcBef>
                <a:spcPts val="400"/>
              </a:spcBef>
              <a:spcAft>
                <a:spcPts val="0"/>
              </a:spcAft>
              <a:buNone/>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smtClean="0"/>
              <a:t>单击此处编辑母版文本样式</a:t>
            </a:r>
          </a:p>
        </p:txBody>
      </p:sp>
    </p:spTree>
    <p:extLst>
      <p:ext uri="{BB962C8B-B14F-4D97-AF65-F5344CB8AC3E}">
        <p14:creationId xmlns:p14="http://schemas.microsoft.com/office/powerpoint/2010/main" val="821053437"/>
      </p:ext>
    </p:extLst>
  </p:cSld>
  <p:clrMapOvr>
    <a:masterClrMapping/>
  </p:clrMapOvr>
  <p:transition spd="med">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9" name="Text Placeholder 9"/>
          <p:cNvSpPr>
            <a:spLocks noGrp="1"/>
          </p:cNvSpPr>
          <p:nvPr>
            <p:ph type="body" sz="quarter" idx="15" hasCustomPrompt="1"/>
          </p:nvPr>
        </p:nvSpPr>
        <p:spPr bwMode="gray">
          <a:xfrm>
            <a:off x="2628760" y="772157"/>
            <a:ext cx="4229240" cy="916484"/>
          </a:xfrm>
          <a:solidFill>
            <a:srgbClr val="0079DB"/>
          </a:solidFill>
        </p:spPr>
        <p:txBody>
          <a:bodyPr wrap="square" lIns="228600" tIns="137160" rIns="457200" bIns="137160" anchor="b" anchorCtr="0">
            <a:noAutofit/>
          </a:bodyPr>
          <a:lstStyle>
            <a:lvl1pPr marL="0" indent="0" algn="l">
              <a:lnSpc>
                <a:spcPct val="85000"/>
              </a:lnSpc>
              <a:spcBef>
                <a:spcPts val="200"/>
              </a:spcBef>
              <a:spcAft>
                <a:spcPts val="200"/>
              </a:spcAft>
              <a:buFont typeface="Arial" panose="020B0604020202020204" pitchFamily="34" charset="0"/>
              <a:buChar char="​"/>
              <a:tabLst>
                <a:tab pos="457189" algn="l"/>
              </a:tabLst>
              <a:defRPr sz="2200" b="1">
                <a:solidFill>
                  <a:schemeClr val="bg1"/>
                </a:solidFill>
              </a:defRPr>
            </a:lvl1pPr>
            <a:lvl2pPr marL="0" indent="0" algn="l">
              <a:lnSpc>
                <a:spcPct val="85000"/>
              </a:lnSpc>
              <a:spcBef>
                <a:spcPts val="0"/>
              </a:spcBef>
              <a:spcAft>
                <a:spcPts val="200"/>
              </a:spcAft>
              <a:buFont typeface="Arial" panose="020B0604020202020204" pitchFamily="34" charset="0"/>
              <a:buChar char="​"/>
              <a:defRPr sz="1400">
                <a:solidFill>
                  <a:schemeClr val="bg1"/>
                </a:solidFill>
              </a:defRPr>
            </a:lvl2pPr>
            <a:lvl3pPr marL="0" indent="0" algn="l">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l">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l">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Subhead</a:t>
            </a:r>
          </a:p>
        </p:txBody>
      </p:sp>
      <p:sp>
        <p:nvSpPr>
          <p:cNvPr id="6" name="Picture Placeholder 4"/>
          <p:cNvSpPr>
            <a:spLocks noGrp="1"/>
          </p:cNvSpPr>
          <p:nvPr>
            <p:ph type="pic" sz="quarter" idx="14"/>
          </p:nvPr>
        </p:nvSpPr>
        <p:spPr>
          <a:xfrm>
            <a:off x="0" y="0"/>
            <a:ext cx="2235040" cy="5143500"/>
          </a:xfrm>
        </p:spPr>
        <p:txBody>
          <a:bodyPr anchor="t">
            <a:normAutofit/>
          </a:bodyPr>
          <a:lstStyle>
            <a:lvl1pPr marL="0" indent="0" algn="ctr">
              <a:buFontTx/>
              <a:buNone/>
              <a:defRPr sz="1400"/>
            </a:lvl1pPr>
          </a:lstStyle>
          <a:p>
            <a:r>
              <a:rPr lang="zh-CN" altLang="en-US" smtClean="0"/>
              <a:t>将图片拖动到占位符，或单击添加图标</a:t>
            </a:r>
            <a:endParaRPr lang="en-US" dirty="0"/>
          </a:p>
        </p:txBody>
      </p:sp>
      <p:sp>
        <p:nvSpPr>
          <p:cNvPr id="10" name="Content Placeholder 2"/>
          <p:cNvSpPr>
            <a:spLocks noGrp="1"/>
          </p:cNvSpPr>
          <p:nvPr>
            <p:ph idx="12"/>
          </p:nvPr>
        </p:nvSpPr>
        <p:spPr bwMode="gray">
          <a:xfrm>
            <a:off x="2628761" y="1873844"/>
            <a:ext cx="3865301" cy="2682283"/>
          </a:xfrm>
        </p:spPr>
        <p:txBody>
          <a:bodyPr>
            <a:noAutofit/>
          </a:bodyPr>
          <a:lstStyle>
            <a:lvl1pPr>
              <a:spcBef>
                <a:spcPts val="400"/>
              </a:spcBef>
              <a:defRPr sz="1800"/>
            </a:lvl1pPr>
            <a:lvl2pPr marL="515926" indent="-230182">
              <a:defRPr sz="1600"/>
            </a:lvl2pPr>
            <a:lvl3pPr marL="742932" indent="-227008">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p:txBody>
      </p:sp>
      <p:sp>
        <p:nvSpPr>
          <p:cNvPr id="2" name="Date Placeholder 1"/>
          <p:cNvSpPr>
            <a:spLocks noGrp="1"/>
          </p:cNvSpPr>
          <p:nvPr>
            <p:ph type="dt" sz="half" idx="19"/>
          </p:nvPr>
        </p:nvSpPr>
        <p:spPr>
          <a:xfrm>
            <a:off x="339725" y="4916848"/>
            <a:ext cx="1262856" cy="107722"/>
          </a:xfrm>
          <a:prstGeom prst="rect">
            <a:avLst/>
          </a:prstGeom>
        </p:spPr>
        <p:txBody>
          <a:bodyPr/>
          <a:lstStyle/>
          <a:p>
            <a:r>
              <a:rPr lang="en-US" smtClean="0"/>
              <a:t>© 2016 Teradata</a:t>
            </a:r>
            <a:endParaRPr lang="en-US" dirty="0" smtClean="0"/>
          </a:p>
        </p:txBody>
      </p:sp>
      <p:sp>
        <p:nvSpPr>
          <p:cNvPr id="3" name="Footer Placeholder 2"/>
          <p:cNvSpPr>
            <a:spLocks noGrp="1"/>
          </p:cNvSpPr>
          <p:nvPr>
            <p:ph type="ftr" sz="quarter" idx="20"/>
          </p:nvPr>
        </p:nvSpPr>
        <p:spPr/>
        <p:txBody>
          <a:bodyPr/>
          <a:lstStyle/>
          <a:p>
            <a:endParaRPr lang="en-US" dirty="0" smtClean="0"/>
          </a:p>
        </p:txBody>
      </p:sp>
      <p:sp>
        <p:nvSpPr>
          <p:cNvPr id="12" name="Picture Placeholder 3"/>
          <p:cNvSpPr>
            <a:spLocks noGrp="1"/>
          </p:cNvSpPr>
          <p:nvPr>
            <p:ph type="pic" sz="quarter" idx="22" hasCustomPrompt="1"/>
          </p:nvPr>
        </p:nvSpPr>
        <p:spPr>
          <a:xfrm>
            <a:off x="2628900" y="73152"/>
            <a:ext cx="1028700" cy="621792"/>
          </a:xfrm>
        </p:spPr>
        <p:txBody>
          <a:bodyPr anchor="ctr">
            <a:normAutofit/>
          </a:bodyPr>
          <a:lstStyle>
            <a:lvl1pPr marL="0" indent="0" algn="ctr">
              <a:buFontTx/>
              <a:buNone/>
              <a:defRPr sz="900" baseline="0">
                <a:solidFill>
                  <a:schemeClr val="tx1"/>
                </a:solidFill>
              </a:defRPr>
            </a:lvl1pPr>
          </a:lstStyle>
          <a:p>
            <a:r>
              <a:rPr lang="en-US" dirty="0" smtClean="0"/>
              <a:t>Insert Case Study Logo</a:t>
            </a:r>
            <a:endParaRPr lang="en-US" dirty="0"/>
          </a:p>
        </p:txBody>
      </p:sp>
    </p:spTree>
    <p:extLst>
      <p:ext uri="{BB962C8B-B14F-4D97-AF65-F5344CB8AC3E}">
        <p14:creationId xmlns:p14="http://schemas.microsoft.com/office/powerpoint/2010/main" val="246090344"/>
      </p:ext>
    </p:extLst>
  </p:cSld>
  <p:clrMapOvr>
    <a:masterClrMapping/>
  </p:clrMapOvr>
  <p:transition spd="med">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ase Study_Option2">
    <p:spTree>
      <p:nvGrpSpPr>
        <p:cNvPr id="1" name=""/>
        <p:cNvGrpSpPr/>
        <p:nvPr/>
      </p:nvGrpSpPr>
      <p:grpSpPr>
        <a:xfrm>
          <a:off x="0" y="0"/>
          <a:ext cx="0" cy="0"/>
          <a:chOff x="0" y="0"/>
          <a:chExt cx="0" cy="0"/>
        </a:xfrm>
      </p:grpSpPr>
      <p:sp>
        <p:nvSpPr>
          <p:cNvPr id="9" name="Text Placeholder 9"/>
          <p:cNvSpPr>
            <a:spLocks noGrp="1"/>
          </p:cNvSpPr>
          <p:nvPr>
            <p:ph type="body" sz="quarter" idx="15" hasCustomPrompt="1"/>
          </p:nvPr>
        </p:nvSpPr>
        <p:spPr bwMode="gray">
          <a:xfrm>
            <a:off x="2619272" y="123444"/>
            <a:ext cx="4238729" cy="922936"/>
          </a:xfrm>
          <a:solidFill>
            <a:srgbClr val="0079DB"/>
          </a:solidFill>
        </p:spPr>
        <p:txBody>
          <a:bodyPr wrap="square" lIns="228600" tIns="137160" rIns="457200" bIns="137160" anchor="b" anchorCtr="0">
            <a:noAutofit/>
          </a:bodyPr>
          <a:lstStyle>
            <a:lvl1pPr marL="0" indent="0" algn="l">
              <a:lnSpc>
                <a:spcPct val="85000"/>
              </a:lnSpc>
              <a:spcBef>
                <a:spcPts val="200"/>
              </a:spcBef>
              <a:spcAft>
                <a:spcPts val="200"/>
              </a:spcAft>
              <a:buFont typeface="Arial" panose="020B0604020202020204" pitchFamily="34" charset="0"/>
              <a:buNone/>
              <a:tabLst>
                <a:tab pos="457189" algn="l"/>
              </a:tabLst>
              <a:defRPr sz="2200" b="1">
                <a:solidFill>
                  <a:schemeClr val="bg1"/>
                </a:solidFill>
              </a:defRPr>
            </a:lvl1pPr>
            <a:lvl2pPr marL="0" indent="0" algn="l">
              <a:lnSpc>
                <a:spcPct val="85000"/>
              </a:lnSpc>
              <a:spcBef>
                <a:spcPts val="0"/>
              </a:spcBef>
              <a:spcAft>
                <a:spcPts val="200"/>
              </a:spcAft>
              <a:buFont typeface="Arial" panose="020B0604020202020204" pitchFamily="34" charset="0"/>
              <a:buChar char="​"/>
              <a:defRPr sz="1400">
                <a:solidFill>
                  <a:schemeClr val="bg1"/>
                </a:solidFill>
              </a:defRPr>
            </a:lvl2pPr>
            <a:lvl3pPr marL="0" indent="0" algn="l">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l">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l">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Subhead</a:t>
            </a:r>
          </a:p>
        </p:txBody>
      </p:sp>
      <p:sp>
        <p:nvSpPr>
          <p:cNvPr id="10" name="Content Placeholder 2"/>
          <p:cNvSpPr>
            <a:spLocks noGrp="1"/>
          </p:cNvSpPr>
          <p:nvPr>
            <p:ph idx="12"/>
          </p:nvPr>
        </p:nvSpPr>
        <p:spPr bwMode="gray">
          <a:xfrm>
            <a:off x="2619272" y="1152147"/>
            <a:ext cx="3895829" cy="3403981"/>
          </a:xfrm>
        </p:spPr>
        <p:txBody>
          <a:bodyPr>
            <a:noAutofit/>
          </a:bodyPr>
          <a:lstStyle>
            <a:lvl1pPr>
              <a:spcBef>
                <a:spcPts val="400"/>
              </a:spcBef>
              <a:defRPr sz="1800"/>
            </a:lvl1pPr>
            <a:lvl2pPr marL="515926" indent="-230182">
              <a:defRPr sz="1600"/>
            </a:lvl2pPr>
            <a:lvl3pPr marL="742932" indent="-227008">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p:txBody>
      </p:sp>
      <p:sp>
        <p:nvSpPr>
          <p:cNvPr id="6" name="Picture Placeholder 4"/>
          <p:cNvSpPr>
            <a:spLocks noGrp="1"/>
          </p:cNvSpPr>
          <p:nvPr>
            <p:ph type="pic" sz="quarter" idx="14"/>
          </p:nvPr>
        </p:nvSpPr>
        <p:spPr>
          <a:xfrm>
            <a:off x="0" y="0"/>
            <a:ext cx="2235040" cy="5143500"/>
          </a:xfrm>
        </p:spPr>
        <p:txBody>
          <a:bodyPr anchor="t">
            <a:normAutofit/>
          </a:bodyPr>
          <a:lstStyle>
            <a:lvl1pPr marL="0" indent="0" algn="ctr">
              <a:buFontTx/>
              <a:buNone/>
              <a:defRPr sz="1400"/>
            </a:lvl1pPr>
          </a:lstStyle>
          <a:p>
            <a:r>
              <a:rPr lang="zh-CN" altLang="en-US" smtClean="0"/>
              <a:t>将图片拖动到占位符，或单击添加图标</a:t>
            </a:r>
            <a:endParaRPr lang="en-US" dirty="0"/>
          </a:p>
        </p:txBody>
      </p:sp>
      <p:sp>
        <p:nvSpPr>
          <p:cNvPr id="2" name="Date Placeholder 1"/>
          <p:cNvSpPr>
            <a:spLocks noGrp="1"/>
          </p:cNvSpPr>
          <p:nvPr>
            <p:ph type="dt" sz="half" idx="16"/>
          </p:nvPr>
        </p:nvSpPr>
        <p:spPr>
          <a:xfrm>
            <a:off x="339725" y="4916848"/>
            <a:ext cx="1262856" cy="107722"/>
          </a:xfrm>
          <a:prstGeom prst="rect">
            <a:avLst/>
          </a:prstGeom>
        </p:spPr>
        <p:txBody>
          <a:bodyPr/>
          <a:lstStyle/>
          <a:p>
            <a:r>
              <a:rPr lang="en-US" smtClean="0"/>
              <a:t>© 2016 Teradata</a:t>
            </a:r>
            <a:endParaRPr lang="en-US" dirty="0" smtClean="0"/>
          </a:p>
        </p:txBody>
      </p:sp>
      <p:sp>
        <p:nvSpPr>
          <p:cNvPr id="3" name="Footer Placeholder 2"/>
          <p:cNvSpPr>
            <a:spLocks noGrp="1"/>
          </p:cNvSpPr>
          <p:nvPr>
            <p:ph type="ftr" sz="quarter" idx="17"/>
          </p:nvPr>
        </p:nvSpPr>
        <p:spPr/>
        <p:txBody>
          <a:bodyPr/>
          <a:lstStyle/>
          <a:p>
            <a:endParaRPr lang="en-US" dirty="0" smtClean="0"/>
          </a:p>
        </p:txBody>
      </p:sp>
    </p:spTree>
    <p:extLst>
      <p:ext uri="{BB962C8B-B14F-4D97-AF65-F5344CB8AC3E}">
        <p14:creationId xmlns:p14="http://schemas.microsoft.com/office/powerpoint/2010/main" val="2717573952"/>
      </p:ext>
    </p:extLst>
  </p:cSld>
  <p:clrMapOvr>
    <a:masterClrMapping/>
  </p:clrMapOvr>
  <p:transition spd="med">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gue">
    <p:bg>
      <p:bgPr>
        <a:solidFill>
          <a:schemeClr val="accent1"/>
        </a:solidFill>
        <a:effectLst/>
      </p:bgPr>
    </p:bg>
    <p:spTree>
      <p:nvGrpSpPr>
        <p:cNvPr id="1" name=""/>
        <p:cNvGrpSpPr/>
        <p:nvPr/>
      </p:nvGrpSpPr>
      <p:grpSpPr>
        <a:xfrm>
          <a:off x="0" y="0"/>
          <a:ext cx="0" cy="0"/>
          <a:chOff x="0" y="0"/>
          <a:chExt cx="0" cy="0"/>
        </a:xfrm>
      </p:grpSpPr>
      <p:sp>
        <p:nvSpPr>
          <p:cNvPr id="7" name="Text Placeholder 9"/>
          <p:cNvSpPr>
            <a:spLocks noGrp="1"/>
          </p:cNvSpPr>
          <p:nvPr>
            <p:ph type="body" sz="quarter" idx="11" hasCustomPrompt="1"/>
          </p:nvPr>
        </p:nvSpPr>
        <p:spPr bwMode="gray">
          <a:xfrm>
            <a:off x="0" y="2230119"/>
            <a:ext cx="6858000" cy="683264"/>
          </a:xfrm>
          <a:solidFill>
            <a:schemeClr val="bg1"/>
          </a:solidFill>
        </p:spPr>
        <p:txBody>
          <a:bodyPr lIns="457200" tIns="137160" rIns="457200" bIns="137160" anchor="ctr" anchorCtr="1">
            <a:spAutoFit/>
          </a:bodyPr>
          <a:lstStyle>
            <a:lvl1pPr marL="0" indent="0" algn="ctr">
              <a:lnSpc>
                <a:spcPct val="110000"/>
              </a:lnSpc>
              <a:spcBef>
                <a:spcPts val="200"/>
              </a:spcBef>
              <a:spcAft>
                <a:spcPts val="200"/>
              </a:spcAft>
              <a:buFontTx/>
              <a:buNone/>
              <a:defRPr sz="2400" b="1">
                <a:solidFill>
                  <a:schemeClr val="accent1"/>
                </a:solidFill>
              </a:defRPr>
            </a:lvl1pPr>
            <a:lvl2pPr marL="342891" indent="-342891" algn="ctr">
              <a:lnSpc>
                <a:spcPct val="100000"/>
              </a:lnSpc>
              <a:spcBef>
                <a:spcPts val="0"/>
              </a:spcBef>
              <a:spcAft>
                <a:spcPts val="200"/>
              </a:spcAft>
              <a:buFont typeface="Arial" panose="020B0604020202020204" pitchFamily="34" charset="0"/>
              <a:buChar char="​"/>
              <a:defRPr sz="1800">
                <a:solidFill>
                  <a:schemeClr val="accent1"/>
                </a:solidFill>
              </a:defRPr>
            </a:lvl2pPr>
            <a:lvl3pPr marL="285744" indent="-285744" algn="ctr">
              <a:lnSpc>
                <a:spcPct val="85000"/>
              </a:lnSpc>
              <a:spcBef>
                <a:spcPts val="600"/>
              </a:spcBef>
              <a:spcAft>
                <a:spcPts val="200"/>
              </a:spcAft>
              <a:buFont typeface="Arial" panose="020B0604020202020204" pitchFamily="34" charset="0"/>
              <a:buChar char="​"/>
              <a:defRPr sz="1400" b="1">
                <a:solidFill>
                  <a:schemeClr val="accent1"/>
                </a:solidFill>
              </a:defRPr>
            </a:lvl3pPr>
            <a:lvl4pPr marL="342891" indent="-342891" algn="ctr">
              <a:lnSpc>
                <a:spcPct val="85000"/>
              </a:lnSpc>
              <a:spcBef>
                <a:spcPts val="200"/>
              </a:spcBef>
              <a:spcAft>
                <a:spcPts val="200"/>
              </a:spcAft>
              <a:buFont typeface="Arial" panose="020B0604020202020204" pitchFamily="34" charset="0"/>
              <a:buChar char="​"/>
              <a:defRPr sz="1400" b="0">
                <a:solidFill>
                  <a:schemeClr val="accent1"/>
                </a:solidFill>
              </a:defRPr>
            </a:lvl4pPr>
            <a:lvl5pPr marL="342891" indent="-342891" algn="ctr">
              <a:lnSpc>
                <a:spcPct val="85000"/>
              </a:lnSpc>
              <a:spcBef>
                <a:spcPts val="200"/>
              </a:spcBef>
              <a:spcAft>
                <a:spcPts val="200"/>
              </a:spcAft>
              <a:buFont typeface="Arial" panose="020B0604020202020204" pitchFamily="34" charset="0"/>
              <a:buChar char="​"/>
              <a:defRPr sz="1400" b="0">
                <a:solidFill>
                  <a:schemeClr val="accent1"/>
                </a:solidFill>
              </a:defRPr>
            </a:lvl5pPr>
          </a:lstStyle>
          <a:p>
            <a:pPr lvl="0"/>
            <a:r>
              <a:rPr lang="en-US" dirty="0" smtClean="0"/>
              <a:t>Click to Edit Master Text Styles</a:t>
            </a:r>
          </a:p>
        </p:txBody>
      </p:sp>
      <p:sp>
        <p:nvSpPr>
          <p:cNvPr id="8" name="TextBox 7"/>
          <p:cNvSpPr txBox="1"/>
          <p:nvPr userDrawn="1"/>
        </p:nvSpPr>
        <p:spPr>
          <a:xfrm>
            <a:off x="81801" y="4917188"/>
            <a:ext cx="133050" cy="130933"/>
          </a:xfrm>
          <a:prstGeom prst="rect">
            <a:avLst/>
          </a:prstGeom>
          <a:noFill/>
        </p:spPr>
        <p:txBody>
          <a:bodyPr wrap="none" lIns="0" tIns="0" rIns="0" bIns="0" rtlCol="0">
            <a:spAutoFit/>
          </a:bodyPr>
          <a:lstStyle/>
          <a:p>
            <a:pPr algn="r"/>
            <a:fld id="{0C8E8817-043E-4BA1-A90E-6FB9FA409362}" type="slidenum">
              <a:rPr lang="en-US" sz="851" smtClean="0">
                <a:solidFill>
                  <a:schemeClr val="bg2"/>
                </a:solidFill>
              </a:rPr>
              <a:pPr algn="r"/>
              <a:t>‹#›</a:t>
            </a:fld>
            <a:endParaRPr lang="en-US" sz="851" dirty="0">
              <a:solidFill>
                <a:schemeClr val="bg2"/>
              </a:solidFill>
            </a:endParaRPr>
          </a:p>
        </p:txBody>
      </p:sp>
      <p:sp>
        <p:nvSpPr>
          <p:cNvPr id="2" name="Date Placeholder 1"/>
          <p:cNvSpPr>
            <a:spLocks noGrp="1"/>
          </p:cNvSpPr>
          <p:nvPr>
            <p:ph type="dt" sz="half" idx="12"/>
          </p:nvPr>
        </p:nvSpPr>
        <p:spPr>
          <a:xfrm>
            <a:off x="339725" y="4916848"/>
            <a:ext cx="1262856" cy="107722"/>
          </a:xfrm>
          <a:prstGeom prst="rect">
            <a:avLst/>
          </a:prstGeom>
        </p:spPr>
        <p:txBody>
          <a:bodyPr/>
          <a:lstStyle>
            <a:lvl1pPr>
              <a:defRPr>
                <a:solidFill>
                  <a:schemeClr val="bg2"/>
                </a:solidFill>
              </a:defRPr>
            </a:lvl1pPr>
          </a:lstStyle>
          <a:p>
            <a:r>
              <a:rPr lang="en-US" smtClean="0"/>
              <a:t>© 2016 Teradata</a:t>
            </a:r>
            <a:endParaRPr lang="en-US" dirty="0" smtClean="0"/>
          </a:p>
        </p:txBody>
      </p:sp>
      <p:sp>
        <p:nvSpPr>
          <p:cNvPr id="3" name="Footer Placeholder 2"/>
          <p:cNvSpPr>
            <a:spLocks noGrp="1"/>
          </p:cNvSpPr>
          <p:nvPr>
            <p:ph type="ftr" sz="quarter" idx="13"/>
          </p:nvPr>
        </p:nvSpPr>
        <p:spPr/>
        <p:txBody>
          <a:bodyPr/>
          <a:lstStyle>
            <a:lvl1pPr>
              <a:defRPr>
                <a:solidFill>
                  <a:srgbClr val="D8D8D8"/>
                </a:solidFill>
              </a:defRPr>
            </a:lvl1pPr>
          </a:lstStyle>
          <a:p>
            <a:endParaRPr lang="en-US" dirty="0" smtClean="0"/>
          </a:p>
        </p:txBody>
      </p:sp>
    </p:spTree>
    <p:extLst>
      <p:ext uri="{BB962C8B-B14F-4D97-AF65-F5344CB8AC3E}">
        <p14:creationId xmlns:p14="http://schemas.microsoft.com/office/powerpoint/2010/main" val="3471065318"/>
      </p:ext>
    </p:extLst>
  </p:cSld>
  <p:clrMapOvr>
    <a:masterClrMapping/>
  </p:clrMapOvr>
  <p:transition spd="med">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gue dots">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81801" y="4917188"/>
            <a:ext cx="133050" cy="130933"/>
          </a:xfrm>
          <a:prstGeom prst="rect">
            <a:avLst/>
          </a:prstGeom>
          <a:noFill/>
        </p:spPr>
        <p:txBody>
          <a:bodyPr wrap="none" lIns="0" tIns="0" rIns="0" bIns="0" rtlCol="0">
            <a:spAutoFit/>
          </a:bodyPr>
          <a:lstStyle/>
          <a:p>
            <a:pPr algn="r"/>
            <a:fld id="{0C8E8817-043E-4BA1-A90E-6FB9FA409362}" type="slidenum">
              <a:rPr lang="en-US" sz="851" smtClean="0">
                <a:solidFill>
                  <a:schemeClr val="bg2"/>
                </a:solidFill>
              </a:rPr>
              <a:pPr algn="r"/>
              <a:t>‹#›</a:t>
            </a:fld>
            <a:endParaRPr lang="en-US" sz="851" dirty="0">
              <a:solidFill>
                <a:schemeClr val="bg2"/>
              </a:solidFill>
            </a:endParaRPr>
          </a:p>
        </p:txBody>
      </p:sp>
      <p:sp>
        <p:nvSpPr>
          <p:cNvPr id="2" name="Date Placeholder 1"/>
          <p:cNvSpPr>
            <a:spLocks noGrp="1"/>
          </p:cNvSpPr>
          <p:nvPr>
            <p:ph type="dt" sz="half" idx="12"/>
          </p:nvPr>
        </p:nvSpPr>
        <p:spPr>
          <a:xfrm>
            <a:off x="339725" y="4916848"/>
            <a:ext cx="1262856" cy="107722"/>
          </a:xfrm>
          <a:prstGeom prst="rect">
            <a:avLst/>
          </a:prstGeom>
        </p:spPr>
        <p:txBody>
          <a:bodyPr/>
          <a:lstStyle>
            <a:lvl1pPr>
              <a:defRPr>
                <a:solidFill>
                  <a:schemeClr val="bg2"/>
                </a:solidFill>
              </a:defRPr>
            </a:lvl1pPr>
          </a:lstStyle>
          <a:p>
            <a:r>
              <a:rPr lang="en-US" smtClean="0"/>
              <a:t>© 2016 Teradata</a:t>
            </a:r>
            <a:endParaRPr lang="en-US" dirty="0" smtClean="0"/>
          </a:p>
        </p:txBody>
      </p:sp>
      <p:sp>
        <p:nvSpPr>
          <p:cNvPr id="3" name="Footer Placeholder 2"/>
          <p:cNvSpPr>
            <a:spLocks noGrp="1"/>
          </p:cNvSpPr>
          <p:nvPr>
            <p:ph type="ftr" sz="quarter" idx="13"/>
          </p:nvPr>
        </p:nvSpPr>
        <p:spPr/>
        <p:txBody>
          <a:bodyPr/>
          <a:lstStyle>
            <a:lvl1pPr>
              <a:defRPr>
                <a:solidFill>
                  <a:srgbClr val="D8D8D8"/>
                </a:solidFill>
              </a:defRPr>
            </a:lvl1pPr>
          </a:lstStyle>
          <a:p>
            <a:endParaRPr lang="en-US" dirty="0" smtClean="0"/>
          </a:p>
        </p:txBody>
      </p:sp>
      <p:grpSp>
        <p:nvGrpSpPr>
          <p:cNvPr id="342" name="Group 341"/>
          <p:cNvGrpSpPr/>
          <p:nvPr userDrawn="1"/>
        </p:nvGrpSpPr>
        <p:grpSpPr>
          <a:xfrm>
            <a:off x="183357" y="416663"/>
            <a:ext cx="6491288" cy="4310175"/>
            <a:chOff x="244475" y="413658"/>
            <a:chExt cx="8655050" cy="4310175"/>
          </a:xfrm>
        </p:grpSpPr>
        <p:grpSp>
          <p:nvGrpSpPr>
            <p:cNvPr id="317" name="Group 316"/>
            <p:cNvGrpSpPr/>
            <p:nvPr userDrawn="1"/>
          </p:nvGrpSpPr>
          <p:grpSpPr>
            <a:xfrm>
              <a:off x="244475" y="413658"/>
              <a:ext cx="8655050" cy="88900"/>
              <a:chOff x="244475" y="413658"/>
              <a:chExt cx="8655050" cy="88900"/>
            </a:xfrm>
          </p:grpSpPr>
          <p:sp>
            <p:nvSpPr>
              <p:cNvPr id="9" name="Oval 93"/>
              <p:cNvSpPr>
                <a:spLocks noChangeArrowheads="1"/>
              </p:cNvSpPr>
              <p:nvPr/>
            </p:nvSpPr>
            <p:spPr bwMode="auto">
              <a:xfrm>
                <a:off x="2444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 name="Oval 94"/>
              <p:cNvSpPr>
                <a:spLocks noChangeArrowheads="1"/>
              </p:cNvSpPr>
              <p:nvPr/>
            </p:nvSpPr>
            <p:spPr bwMode="auto">
              <a:xfrm>
                <a:off x="6334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 name="Oval 95"/>
              <p:cNvSpPr>
                <a:spLocks noChangeArrowheads="1"/>
              </p:cNvSpPr>
              <p:nvPr/>
            </p:nvSpPr>
            <p:spPr bwMode="auto">
              <a:xfrm>
                <a:off x="102393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 name="Oval 96"/>
              <p:cNvSpPr>
                <a:spLocks noChangeArrowheads="1"/>
              </p:cNvSpPr>
              <p:nvPr/>
            </p:nvSpPr>
            <p:spPr bwMode="auto">
              <a:xfrm>
                <a:off x="14128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 name="Oval 97"/>
              <p:cNvSpPr>
                <a:spLocks noChangeArrowheads="1"/>
              </p:cNvSpPr>
              <p:nvPr/>
            </p:nvSpPr>
            <p:spPr bwMode="auto">
              <a:xfrm>
                <a:off x="1801813"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 name="Oval 98"/>
              <p:cNvSpPr>
                <a:spLocks noChangeArrowheads="1"/>
              </p:cNvSpPr>
              <p:nvPr/>
            </p:nvSpPr>
            <p:spPr bwMode="auto">
              <a:xfrm>
                <a:off x="219233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 name="Oval 99"/>
              <p:cNvSpPr>
                <a:spLocks noChangeArrowheads="1"/>
              </p:cNvSpPr>
              <p:nvPr/>
            </p:nvSpPr>
            <p:spPr bwMode="auto">
              <a:xfrm>
                <a:off x="25812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 name="Oval 100"/>
              <p:cNvSpPr>
                <a:spLocks noChangeArrowheads="1"/>
              </p:cNvSpPr>
              <p:nvPr/>
            </p:nvSpPr>
            <p:spPr bwMode="auto">
              <a:xfrm>
                <a:off x="29702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 name="Oval 101"/>
              <p:cNvSpPr>
                <a:spLocks noChangeArrowheads="1"/>
              </p:cNvSpPr>
              <p:nvPr/>
            </p:nvSpPr>
            <p:spPr bwMode="auto">
              <a:xfrm>
                <a:off x="33591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 name="Oval 102"/>
              <p:cNvSpPr>
                <a:spLocks noChangeArrowheads="1"/>
              </p:cNvSpPr>
              <p:nvPr/>
            </p:nvSpPr>
            <p:spPr bwMode="auto">
              <a:xfrm>
                <a:off x="3748088"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 name="Oval 103"/>
              <p:cNvSpPr>
                <a:spLocks noChangeArrowheads="1"/>
              </p:cNvSpPr>
              <p:nvPr/>
            </p:nvSpPr>
            <p:spPr bwMode="auto">
              <a:xfrm>
                <a:off x="41386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 name="Oval 104"/>
              <p:cNvSpPr>
                <a:spLocks noChangeArrowheads="1"/>
              </p:cNvSpPr>
              <p:nvPr/>
            </p:nvSpPr>
            <p:spPr bwMode="auto">
              <a:xfrm>
                <a:off x="45275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 name="Oval 105"/>
              <p:cNvSpPr>
                <a:spLocks noChangeArrowheads="1"/>
              </p:cNvSpPr>
              <p:nvPr/>
            </p:nvSpPr>
            <p:spPr bwMode="auto">
              <a:xfrm>
                <a:off x="49180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 name="Oval 106"/>
              <p:cNvSpPr>
                <a:spLocks noChangeArrowheads="1"/>
              </p:cNvSpPr>
              <p:nvPr/>
            </p:nvSpPr>
            <p:spPr bwMode="auto">
              <a:xfrm>
                <a:off x="53070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 name="Oval 107"/>
              <p:cNvSpPr>
                <a:spLocks noChangeArrowheads="1"/>
              </p:cNvSpPr>
              <p:nvPr/>
            </p:nvSpPr>
            <p:spPr bwMode="auto">
              <a:xfrm>
                <a:off x="56959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4" name="Oval 108"/>
              <p:cNvSpPr>
                <a:spLocks noChangeArrowheads="1"/>
              </p:cNvSpPr>
              <p:nvPr/>
            </p:nvSpPr>
            <p:spPr bwMode="auto">
              <a:xfrm>
                <a:off x="608488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5" name="Oval 109"/>
              <p:cNvSpPr>
                <a:spLocks noChangeArrowheads="1"/>
              </p:cNvSpPr>
              <p:nvPr/>
            </p:nvSpPr>
            <p:spPr bwMode="auto">
              <a:xfrm>
                <a:off x="647382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6" name="Oval 110"/>
              <p:cNvSpPr>
                <a:spLocks noChangeArrowheads="1"/>
              </p:cNvSpPr>
              <p:nvPr/>
            </p:nvSpPr>
            <p:spPr bwMode="auto">
              <a:xfrm>
                <a:off x="6862763"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7" name="Oval 111"/>
              <p:cNvSpPr>
                <a:spLocks noChangeArrowheads="1"/>
              </p:cNvSpPr>
              <p:nvPr/>
            </p:nvSpPr>
            <p:spPr bwMode="auto">
              <a:xfrm>
                <a:off x="725328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8" name="Oval 112"/>
              <p:cNvSpPr>
                <a:spLocks noChangeArrowheads="1"/>
              </p:cNvSpPr>
              <p:nvPr/>
            </p:nvSpPr>
            <p:spPr bwMode="auto">
              <a:xfrm>
                <a:off x="764222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9" name="Oval 113"/>
              <p:cNvSpPr>
                <a:spLocks noChangeArrowheads="1"/>
              </p:cNvSpPr>
              <p:nvPr/>
            </p:nvSpPr>
            <p:spPr bwMode="auto">
              <a:xfrm>
                <a:off x="80327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0" name="Oval 114"/>
              <p:cNvSpPr>
                <a:spLocks noChangeArrowheads="1"/>
              </p:cNvSpPr>
              <p:nvPr/>
            </p:nvSpPr>
            <p:spPr bwMode="auto">
              <a:xfrm>
                <a:off x="842168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1" name="Oval 115"/>
              <p:cNvSpPr>
                <a:spLocks noChangeArrowheads="1"/>
              </p:cNvSpPr>
              <p:nvPr/>
            </p:nvSpPr>
            <p:spPr bwMode="auto">
              <a:xfrm>
                <a:off x="8810625"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grpSp>
        <p:grpSp>
          <p:nvGrpSpPr>
            <p:cNvPr id="316" name="Group 315"/>
            <p:cNvGrpSpPr/>
            <p:nvPr userDrawn="1"/>
          </p:nvGrpSpPr>
          <p:grpSpPr>
            <a:xfrm>
              <a:off x="244475" y="798565"/>
              <a:ext cx="8655050" cy="88900"/>
              <a:chOff x="244475" y="799421"/>
              <a:chExt cx="8655050" cy="88900"/>
            </a:xfrm>
          </p:grpSpPr>
          <p:sp>
            <p:nvSpPr>
              <p:cNvPr id="32" name="Oval 122"/>
              <p:cNvSpPr>
                <a:spLocks noChangeArrowheads="1"/>
              </p:cNvSpPr>
              <p:nvPr/>
            </p:nvSpPr>
            <p:spPr bwMode="auto">
              <a:xfrm>
                <a:off x="2444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3" name="Oval 123"/>
              <p:cNvSpPr>
                <a:spLocks noChangeArrowheads="1"/>
              </p:cNvSpPr>
              <p:nvPr/>
            </p:nvSpPr>
            <p:spPr bwMode="auto">
              <a:xfrm>
                <a:off x="6334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4" name="Oval 124"/>
              <p:cNvSpPr>
                <a:spLocks noChangeArrowheads="1"/>
              </p:cNvSpPr>
              <p:nvPr/>
            </p:nvSpPr>
            <p:spPr bwMode="auto">
              <a:xfrm>
                <a:off x="102393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5" name="Oval 125"/>
              <p:cNvSpPr>
                <a:spLocks noChangeArrowheads="1"/>
              </p:cNvSpPr>
              <p:nvPr/>
            </p:nvSpPr>
            <p:spPr bwMode="auto">
              <a:xfrm>
                <a:off x="14128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6" name="Oval 126"/>
              <p:cNvSpPr>
                <a:spLocks noChangeArrowheads="1"/>
              </p:cNvSpPr>
              <p:nvPr/>
            </p:nvSpPr>
            <p:spPr bwMode="auto">
              <a:xfrm>
                <a:off x="1801813"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7" name="Oval 127"/>
              <p:cNvSpPr>
                <a:spLocks noChangeArrowheads="1"/>
              </p:cNvSpPr>
              <p:nvPr/>
            </p:nvSpPr>
            <p:spPr bwMode="auto">
              <a:xfrm>
                <a:off x="219233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8" name="Oval 128"/>
              <p:cNvSpPr>
                <a:spLocks noChangeArrowheads="1"/>
              </p:cNvSpPr>
              <p:nvPr/>
            </p:nvSpPr>
            <p:spPr bwMode="auto">
              <a:xfrm>
                <a:off x="25812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9" name="Oval 129"/>
              <p:cNvSpPr>
                <a:spLocks noChangeArrowheads="1"/>
              </p:cNvSpPr>
              <p:nvPr/>
            </p:nvSpPr>
            <p:spPr bwMode="auto">
              <a:xfrm>
                <a:off x="29702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0" name="Oval 130"/>
              <p:cNvSpPr>
                <a:spLocks noChangeArrowheads="1"/>
              </p:cNvSpPr>
              <p:nvPr/>
            </p:nvSpPr>
            <p:spPr bwMode="auto">
              <a:xfrm>
                <a:off x="33591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1" name="Oval 131"/>
              <p:cNvSpPr>
                <a:spLocks noChangeArrowheads="1"/>
              </p:cNvSpPr>
              <p:nvPr/>
            </p:nvSpPr>
            <p:spPr bwMode="auto">
              <a:xfrm>
                <a:off x="3748088"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2" name="Oval 132"/>
              <p:cNvSpPr>
                <a:spLocks noChangeArrowheads="1"/>
              </p:cNvSpPr>
              <p:nvPr/>
            </p:nvSpPr>
            <p:spPr bwMode="auto">
              <a:xfrm>
                <a:off x="41386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3" name="Oval 133"/>
              <p:cNvSpPr>
                <a:spLocks noChangeArrowheads="1"/>
              </p:cNvSpPr>
              <p:nvPr/>
            </p:nvSpPr>
            <p:spPr bwMode="auto">
              <a:xfrm>
                <a:off x="45275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4" name="Oval 134"/>
              <p:cNvSpPr>
                <a:spLocks noChangeArrowheads="1"/>
              </p:cNvSpPr>
              <p:nvPr/>
            </p:nvSpPr>
            <p:spPr bwMode="auto">
              <a:xfrm>
                <a:off x="49180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5" name="Oval 135"/>
              <p:cNvSpPr>
                <a:spLocks noChangeArrowheads="1"/>
              </p:cNvSpPr>
              <p:nvPr/>
            </p:nvSpPr>
            <p:spPr bwMode="auto">
              <a:xfrm>
                <a:off x="53070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6" name="Oval 136"/>
              <p:cNvSpPr>
                <a:spLocks noChangeArrowheads="1"/>
              </p:cNvSpPr>
              <p:nvPr/>
            </p:nvSpPr>
            <p:spPr bwMode="auto">
              <a:xfrm>
                <a:off x="56959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7" name="Oval 137"/>
              <p:cNvSpPr>
                <a:spLocks noChangeArrowheads="1"/>
              </p:cNvSpPr>
              <p:nvPr/>
            </p:nvSpPr>
            <p:spPr bwMode="auto">
              <a:xfrm>
                <a:off x="608488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8" name="Oval 138"/>
              <p:cNvSpPr>
                <a:spLocks noChangeArrowheads="1"/>
              </p:cNvSpPr>
              <p:nvPr/>
            </p:nvSpPr>
            <p:spPr bwMode="auto">
              <a:xfrm>
                <a:off x="647382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9" name="Oval 139"/>
              <p:cNvSpPr>
                <a:spLocks noChangeArrowheads="1"/>
              </p:cNvSpPr>
              <p:nvPr/>
            </p:nvSpPr>
            <p:spPr bwMode="auto">
              <a:xfrm>
                <a:off x="6862763"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0" name="Oval 140"/>
              <p:cNvSpPr>
                <a:spLocks noChangeArrowheads="1"/>
              </p:cNvSpPr>
              <p:nvPr/>
            </p:nvSpPr>
            <p:spPr bwMode="auto">
              <a:xfrm>
                <a:off x="725328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1" name="Oval 141"/>
              <p:cNvSpPr>
                <a:spLocks noChangeArrowheads="1"/>
              </p:cNvSpPr>
              <p:nvPr/>
            </p:nvSpPr>
            <p:spPr bwMode="auto">
              <a:xfrm>
                <a:off x="764222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2" name="Oval 142"/>
              <p:cNvSpPr>
                <a:spLocks noChangeArrowheads="1"/>
              </p:cNvSpPr>
              <p:nvPr/>
            </p:nvSpPr>
            <p:spPr bwMode="auto">
              <a:xfrm>
                <a:off x="80327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3" name="Oval 143"/>
              <p:cNvSpPr>
                <a:spLocks noChangeArrowheads="1"/>
              </p:cNvSpPr>
              <p:nvPr/>
            </p:nvSpPr>
            <p:spPr bwMode="auto">
              <a:xfrm>
                <a:off x="842168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4" name="Oval 144"/>
              <p:cNvSpPr>
                <a:spLocks noChangeArrowheads="1"/>
              </p:cNvSpPr>
              <p:nvPr/>
            </p:nvSpPr>
            <p:spPr bwMode="auto">
              <a:xfrm>
                <a:off x="8810625"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grpSp>
        <p:grpSp>
          <p:nvGrpSpPr>
            <p:cNvPr id="315" name="Group 314"/>
            <p:cNvGrpSpPr/>
            <p:nvPr userDrawn="1"/>
          </p:nvGrpSpPr>
          <p:grpSpPr>
            <a:xfrm>
              <a:off x="244475" y="1183472"/>
              <a:ext cx="8655050" cy="87313"/>
              <a:chOff x="244475" y="1188358"/>
              <a:chExt cx="8655050" cy="87313"/>
            </a:xfrm>
          </p:grpSpPr>
          <p:sp>
            <p:nvSpPr>
              <p:cNvPr id="55" name="Oval 151"/>
              <p:cNvSpPr>
                <a:spLocks noChangeArrowheads="1"/>
              </p:cNvSpPr>
              <p:nvPr/>
            </p:nvSpPr>
            <p:spPr bwMode="auto">
              <a:xfrm>
                <a:off x="2444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6" name="Oval 152"/>
              <p:cNvSpPr>
                <a:spLocks noChangeArrowheads="1"/>
              </p:cNvSpPr>
              <p:nvPr/>
            </p:nvSpPr>
            <p:spPr bwMode="auto">
              <a:xfrm>
                <a:off x="6334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7" name="Oval 153"/>
              <p:cNvSpPr>
                <a:spLocks noChangeArrowheads="1"/>
              </p:cNvSpPr>
              <p:nvPr/>
            </p:nvSpPr>
            <p:spPr bwMode="auto">
              <a:xfrm>
                <a:off x="102393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8" name="Oval 154"/>
              <p:cNvSpPr>
                <a:spLocks noChangeArrowheads="1"/>
              </p:cNvSpPr>
              <p:nvPr/>
            </p:nvSpPr>
            <p:spPr bwMode="auto">
              <a:xfrm>
                <a:off x="14128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9" name="Oval 155"/>
              <p:cNvSpPr>
                <a:spLocks noChangeArrowheads="1"/>
              </p:cNvSpPr>
              <p:nvPr/>
            </p:nvSpPr>
            <p:spPr bwMode="auto">
              <a:xfrm>
                <a:off x="1801813"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0" name="Oval 156"/>
              <p:cNvSpPr>
                <a:spLocks noChangeArrowheads="1"/>
              </p:cNvSpPr>
              <p:nvPr/>
            </p:nvSpPr>
            <p:spPr bwMode="auto">
              <a:xfrm>
                <a:off x="219233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1" name="Oval 157"/>
              <p:cNvSpPr>
                <a:spLocks noChangeArrowheads="1"/>
              </p:cNvSpPr>
              <p:nvPr/>
            </p:nvSpPr>
            <p:spPr bwMode="auto">
              <a:xfrm>
                <a:off x="25812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2" name="Oval 158"/>
              <p:cNvSpPr>
                <a:spLocks noChangeArrowheads="1"/>
              </p:cNvSpPr>
              <p:nvPr/>
            </p:nvSpPr>
            <p:spPr bwMode="auto">
              <a:xfrm>
                <a:off x="29702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3" name="Oval 159"/>
              <p:cNvSpPr>
                <a:spLocks noChangeArrowheads="1"/>
              </p:cNvSpPr>
              <p:nvPr/>
            </p:nvSpPr>
            <p:spPr bwMode="auto">
              <a:xfrm>
                <a:off x="33591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4" name="Oval 160"/>
              <p:cNvSpPr>
                <a:spLocks noChangeArrowheads="1"/>
              </p:cNvSpPr>
              <p:nvPr/>
            </p:nvSpPr>
            <p:spPr bwMode="auto">
              <a:xfrm>
                <a:off x="3748088"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5" name="Oval 161"/>
              <p:cNvSpPr>
                <a:spLocks noChangeArrowheads="1"/>
              </p:cNvSpPr>
              <p:nvPr/>
            </p:nvSpPr>
            <p:spPr bwMode="auto">
              <a:xfrm>
                <a:off x="41386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6" name="Oval 162"/>
              <p:cNvSpPr>
                <a:spLocks noChangeArrowheads="1"/>
              </p:cNvSpPr>
              <p:nvPr/>
            </p:nvSpPr>
            <p:spPr bwMode="auto">
              <a:xfrm>
                <a:off x="45275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7" name="Oval 163"/>
              <p:cNvSpPr>
                <a:spLocks noChangeArrowheads="1"/>
              </p:cNvSpPr>
              <p:nvPr/>
            </p:nvSpPr>
            <p:spPr bwMode="auto">
              <a:xfrm>
                <a:off x="49180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8" name="Oval 164"/>
              <p:cNvSpPr>
                <a:spLocks noChangeArrowheads="1"/>
              </p:cNvSpPr>
              <p:nvPr/>
            </p:nvSpPr>
            <p:spPr bwMode="auto">
              <a:xfrm>
                <a:off x="53070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9" name="Oval 165"/>
              <p:cNvSpPr>
                <a:spLocks noChangeArrowheads="1"/>
              </p:cNvSpPr>
              <p:nvPr/>
            </p:nvSpPr>
            <p:spPr bwMode="auto">
              <a:xfrm>
                <a:off x="56959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0" name="Oval 166"/>
              <p:cNvSpPr>
                <a:spLocks noChangeArrowheads="1"/>
              </p:cNvSpPr>
              <p:nvPr/>
            </p:nvSpPr>
            <p:spPr bwMode="auto">
              <a:xfrm>
                <a:off x="608488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1" name="Oval 167"/>
              <p:cNvSpPr>
                <a:spLocks noChangeArrowheads="1"/>
              </p:cNvSpPr>
              <p:nvPr/>
            </p:nvSpPr>
            <p:spPr bwMode="auto">
              <a:xfrm>
                <a:off x="647382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2" name="Oval 168"/>
              <p:cNvSpPr>
                <a:spLocks noChangeArrowheads="1"/>
              </p:cNvSpPr>
              <p:nvPr/>
            </p:nvSpPr>
            <p:spPr bwMode="auto">
              <a:xfrm>
                <a:off x="6862763"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3" name="Oval 169"/>
              <p:cNvSpPr>
                <a:spLocks noChangeArrowheads="1"/>
              </p:cNvSpPr>
              <p:nvPr/>
            </p:nvSpPr>
            <p:spPr bwMode="auto">
              <a:xfrm>
                <a:off x="725328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4" name="Oval 170"/>
              <p:cNvSpPr>
                <a:spLocks noChangeArrowheads="1"/>
              </p:cNvSpPr>
              <p:nvPr/>
            </p:nvSpPr>
            <p:spPr bwMode="auto">
              <a:xfrm>
                <a:off x="764222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5" name="Oval 171"/>
              <p:cNvSpPr>
                <a:spLocks noChangeArrowheads="1"/>
              </p:cNvSpPr>
              <p:nvPr/>
            </p:nvSpPr>
            <p:spPr bwMode="auto">
              <a:xfrm>
                <a:off x="80327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6" name="Oval 172"/>
              <p:cNvSpPr>
                <a:spLocks noChangeArrowheads="1"/>
              </p:cNvSpPr>
              <p:nvPr/>
            </p:nvSpPr>
            <p:spPr bwMode="auto">
              <a:xfrm>
                <a:off x="842168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7" name="Oval 173"/>
              <p:cNvSpPr>
                <a:spLocks noChangeArrowheads="1"/>
              </p:cNvSpPr>
              <p:nvPr/>
            </p:nvSpPr>
            <p:spPr bwMode="auto">
              <a:xfrm>
                <a:off x="8810625"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grpSp>
        <p:grpSp>
          <p:nvGrpSpPr>
            <p:cNvPr id="314" name="Group 313"/>
            <p:cNvGrpSpPr/>
            <p:nvPr userDrawn="1"/>
          </p:nvGrpSpPr>
          <p:grpSpPr>
            <a:xfrm>
              <a:off x="244475" y="1566792"/>
              <a:ext cx="8655050" cy="87313"/>
              <a:chOff x="244475" y="1574121"/>
              <a:chExt cx="8655050" cy="87313"/>
            </a:xfrm>
          </p:grpSpPr>
          <p:sp>
            <p:nvSpPr>
              <p:cNvPr id="78" name="Oval 180"/>
              <p:cNvSpPr>
                <a:spLocks noChangeArrowheads="1"/>
              </p:cNvSpPr>
              <p:nvPr/>
            </p:nvSpPr>
            <p:spPr bwMode="auto">
              <a:xfrm>
                <a:off x="2444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9" name="Oval 181"/>
              <p:cNvSpPr>
                <a:spLocks noChangeArrowheads="1"/>
              </p:cNvSpPr>
              <p:nvPr/>
            </p:nvSpPr>
            <p:spPr bwMode="auto">
              <a:xfrm>
                <a:off x="6334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0" name="Oval 182"/>
              <p:cNvSpPr>
                <a:spLocks noChangeArrowheads="1"/>
              </p:cNvSpPr>
              <p:nvPr/>
            </p:nvSpPr>
            <p:spPr bwMode="auto">
              <a:xfrm>
                <a:off x="102393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1" name="Oval 183"/>
              <p:cNvSpPr>
                <a:spLocks noChangeArrowheads="1"/>
              </p:cNvSpPr>
              <p:nvPr/>
            </p:nvSpPr>
            <p:spPr bwMode="auto">
              <a:xfrm>
                <a:off x="14128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2" name="Oval 184"/>
              <p:cNvSpPr>
                <a:spLocks noChangeArrowheads="1"/>
              </p:cNvSpPr>
              <p:nvPr/>
            </p:nvSpPr>
            <p:spPr bwMode="auto">
              <a:xfrm>
                <a:off x="1801813"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3" name="Oval 185"/>
              <p:cNvSpPr>
                <a:spLocks noChangeArrowheads="1"/>
              </p:cNvSpPr>
              <p:nvPr/>
            </p:nvSpPr>
            <p:spPr bwMode="auto">
              <a:xfrm>
                <a:off x="219233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4" name="Oval 186"/>
              <p:cNvSpPr>
                <a:spLocks noChangeArrowheads="1"/>
              </p:cNvSpPr>
              <p:nvPr/>
            </p:nvSpPr>
            <p:spPr bwMode="auto">
              <a:xfrm>
                <a:off x="25812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5" name="Oval 187"/>
              <p:cNvSpPr>
                <a:spLocks noChangeArrowheads="1"/>
              </p:cNvSpPr>
              <p:nvPr/>
            </p:nvSpPr>
            <p:spPr bwMode="auto">
              <a:xfrm>
                <a:off x="29702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6" name="Oval 188"/>
              <p:cNvSpPr>
                <a:spLocks noChangeArrowheads="1"/>
              </p:cNvSpPr>
              <p:nvPr/>
            </p:nvSpPr>
            <p:spPr bwMode="auto">
              <a:xfrm>
                <a:off x="33591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7" name="Oval 189"/>
              <p:cNvSpPr>
                <a:spLocks noChangeArrowheads="1"/>
              </p:cNvSpPr>
              <p:nvPr/>
            </p:nvSpPr>
            <p:spPr bwMode="auto">
              <a:xfrm>
                <a:off x="3748088"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8" name="Oval 190"/>
              <p:cNvSpPr>
                <a:spLocks noChangeArrowheads="1"/>
              </p:cNvSpPr>
              <p:nvPr/>
            </p:nvSpPr>
            <p:spPr bwMode="auto">
              <a:xfrm>
                <a:off x="41386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9" name="Oval 191"/>
              <p:cNvSpPr>
                <a:spLocks noChangeArrowheads="1"/>
              </p:cNvSpPr>
              <p:nvPr/>
            </p:nvSpPr>
            <p:spPr bwMode="auto">
              <a:xfrm>
                <a:off x="45275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0" name="Oval 192"/>
              <p:cNvSpPr>
                <a:spLocks noChangeArrowheads="1"/>
              </p:cNvSpPr>
              <p:nvPr/>
            </p:nvSpPr>
            <p:spPr bwMode="auto">
              <a:xfrm>
                <a:off x="49180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1" name="Oval 193"/>
              <p:cNvSpPr>
                <a:spLocks noChangeArrowheads="1"/>
              </p:cNvSpPr>
              <p:nvPr/>
            </p:nvSpPr>
            <p:spPr bwMode="auto">
              <a:xfrm>
                <a:off x="53070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2" name="Oval 194"/>
              <p:cNvSpPr>
                <a:spLocks noChangeArrowheads="1"/>
              </p:cNvSpPr>
              <p:nvPr/>
            </p:nvSpPr>
            <p:spPr bwMode="auto">
              <a:xfrm>
                <a:off x="56959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3" name="Oval 195"/>
              <p:cNvSpPr>
                <a:spLocks noChangeArrowheads="1"/>
              </p:cNvSpPr>
              <p:nvPr/>
            </p:nvSpPr>
            <p:spPr bwMode="auto">
              <a:xfrm>
                <a:off x="608488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4" name="Oval 196"/>
              <p:cNvSpPr>
                <a:spLocks noChangeArrowheads="1"/>
              </p:cNvSpPr>
              <p:nvPr/>
            </p:nvSpPr>
            <p:spPr bwMode="auto">
              <a:xfrm>
                <a:off x="647382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5" name="Oval 197"/>
              <p:cNvSpPr>
                <a:spLocks noChangeArrowheads="1"/>
              </p:cNvSpPr>
              <p:nvPr/>
            </p:nvSpPr>
            <p:spPr bwMode="auto">
              <a:xfrm>
                <a:off x="6862763"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6" name="Oval 198"/>
              <p:cNvSpPr>
                <a:spLocks noChangeArrowheads="1"/>
              </p:cNvSpPr>
              <p:nvPr/>
            </p:nvSpPr>
            <p:spPr bwMode="auto">
              <a:xfrm>
                <a:off x="725328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7" name="Oval 199"/>
              <p:cNvSpPr>
                <a:spLocks noChangeArrowheads="1"/>
              </p:cNvSpPr>
              <p:nvPr/>
            </p:nvSpPr>
            <p:spPr bwMode="auto">
              <a:xfrm>
                <a:off x="764222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8" name="Oval 200"/>
              <p:cNvSpPr>
                <a:spLocks noChangeArrowheads="1"/>
              </p:cNvSpPr>
              <p:nvPr/>
            </p:nvSpPr>
            <p:spPr bwMode="auto">
              <a:xfrm>
                <a:off x="80327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9" name="Oval 201"/>
              <p:cNvSpPr>
                <a:spLocks noChangeArrowheads="1"/>
              </p:cNvSpPr>
              <p:nvPr/>
            </p:nvSpPr>
            <p:spPr bwMode="auto">
              <a:xfrm>
                <a:off x="842168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0" name="Oval 202"/>
              <p:cNvSpPr>
                <a:spLocks noChangeArrowheads="1"/>
              </p:cNvSpPr>
              <p:nvPr/>
            </p:nvSpPr>
            <p:spPr bwMode="auto">
              <a:xfrm>
                <a:off x="8810625"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grpSp>
        <p:grpSp>
          <p:nvGrpSpPr>
            <p:cNvPr id="313" name="Group 312"/>
            <p:cNvGrpSpPr/>
            <p:nvPr userDrawn="1"/>
          </p:nvGrpSpPr>
          <p:grpSpPr>
            <a:xfrm>
              <a:off x="244475" y="1950112"/>
              <a:ext cx="8655050" cy="87312"/>
              <a:chOff x="244475" y="1959883"/>
              <a:chExt cx="8655050" cy="87312"/>
            </a:xfrm>
          </p:grpSpPr>
          <p:sp>
            <p:nvSpPr>
              <p:cNvPr id="101" name="Oval 210"/>
              <p:cNvSpPr>
                <a:spLocks noChangeArrowheads="1"/>
              </p:cNvSpPr>
              <p:nvPr/>
            </p:nvSpPr>
            <p:spPr bwMode="auto">
              <a:xfrm>
                <a:off x="2444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2" name="Oval 211"/>
              <p:cNvSpPr>
                <a:spLocks noChangeArrowheads="1"/>
              </p:cNvSpPr>
              <p:nvPr/>
            </p:nvSpPr>
            <p:spPr bwMode="auto">
              <a:xfrm>
                <a:off x="6334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3" name="Oval 212"/>
              <p:cNvSpPr>
                <a:spLocks noChangeArrowheads="1"/>
              </p:cNvSpPr>
              <p:nvPr/>
            </p:nvSpPr>
            <p:spPr bwMode="auto">
              <a:xfrm>
                <a:off x="102393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4" name="Oval 213"/>
              <p:cNvSpPr>
                <a:spLocks noChangeArrowheads="1"/>
              </p:cNvSpPr>
              <p:nvPr/>
            </p:nvSpPr>
            <p:spPr bwMode="auto">
              <a:xfrm>
                <a:off x="14128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5" name="Oval 214"/>
              <p:cNvSpPr>
                <a:spLocks noChangeArrowheads="1"/>
              </p:cNvSpPr>
              <p:nvPr/>
            </p:nvSpPr>
            <p:spPr bwMode="auto">
              <a:xfrm>
                <a:off x="1801813"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6" name="Oval 215"/>
              <p:cNvSpPr>
                <a:spLocks noChangeArrowheads="1"/>
              </p:cNvSpPr>
              <p:nvPr/>
            </p:nvSpPr>
            <p:spPr bwMode="auto">
              <a:xfrm>
                <a:off x="219233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7" name="Oval 216"/>
              <p:cNvSpPr>
                <a:spLocks noChangeArrowheads="1"/>
              </p:cNvSpPr>
              <p:nvPr/>
            </p:nvSpPr>
            <p:spPr bwMode="auto">
              <a:xfrm>
                <a:off x="25812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8" name="Oval 217"/>
              <p:cNvSpPr>
                <a:spLocks noChangeArrowheads="1"/>
              </p:cNvSpPr>
              <p:nvPr/>
            </p:nvSpPr>
            <p:spPr bwMode="auto">
              <a:xfrm>
                <a:off x="29702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9" name="Oval 218"/>
              <p:cNvSpPr>
                <a:spLocks noChangeArrowheads="1"/>
              </p:cNvSpPr>
              <p:nvPr/>
            </p:nvSpPr>
            <p:spPr bwMode="auto">
              <a:xfrm>
                <a:off x="33591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0" name="Oval 219"/>
              <p:cNvSpPr>
                <a:spLocks noChangeArrowheads="1"/>
              </p:cNvSpPr>
              <p:nvPr/>
            </p:nvSpPr>
            <p:spPr bwMode="auto">
              <a:xfrm>
                <a:off x="3748088"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1" name="Oval 220"/>
              <p:cNvSpPr>
                <a:spLocks noChangeArrowheads="1"/>
              </p:cNvSpPr>
              <p:nvPr/>
            </p:nvSpPr>
            <p:spPr bwMode="auto">
              <a:xfrm>
                <a:off x="41386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2" name="Oval 221"/>
              <p:cNvSpPr>
                <a:spLocks noChangeArrowheads="1"/>
              </p:cNvSpPr>
              <p:nvPr/>
            </p:nvSpPr>
            <p:spPr bwMode="auto">
              <a:xfrm>
                <a:off x="45275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3" name="Oval 222"/>
              <p:cNvSpPr>
                <a:spLocks noChangeArrowheads="1"/>
              </p:cNvSpPr>
              <p:nvPr/>
            </p:nvSpPr>
            <p:spPr bwMode="auto">
              <a:xfrm>
                <a:off x="49180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4" name="Oval 223"/>
              <p:cNvSpPr>
                <a:spLocks noChangeArrowheads="1"/>
              </p:cNvSpPr>
              <p:nvPr/>
            </p:nvSpPr>
            <p:spPr bwMode="auto">
              <a:xfrm>
                <a:off x="53070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5" name="Oval 224"/>
              <p:cNvSpPr>
                <a:spLocks noChangeArrowheads="1"/>
              </p:cNvSpPr>
              <p:nvPr/>
            </p:nvSpPr>
            <p:spPr bwMode="auto">
              <a:xfrm>
                <a:off x="56959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6" name="Oval 225"/>
              <p:cNvSpPr>
                <a:spLocks noChangeArrowheads="1"/>
              </p:cNvSpPr>
              <p:nvPr/>
            </p:nvSpPr>
            <p:spPr bwMode="auto">
              <a:xfrm>
                <a:off x="608488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7" name="Oval 226"/>
              <p:cNvSpPr>
                <a:spLocks noChangeArrowheads="1"/>
              </p:cNvSpPr>
              <p:nvPr/>
            </p:nvSpPr>
            <p:spPr bwMode="auto">
              <a:xfrm>
                <a:off x="647382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8" name="Oval 227"/>
              <p:cNvSpPr>
                <a:spLocks noChangeArrowheads="1"/>
              </p:cNvSpPr>
              <p:nvPr/>
            </p:nvSpPr>
            <p:spPr bwMode="auto">
              <a:xfrm>
                <a:off x="6862763"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9" name="Oval 228"/>
              <p:cNvSpPr>
                <a:spLocks noChangeArrowheads="1"/>
              </p:cNvSpPr>
              <p:nvPr/>
            </p:nvSpPr>
            <p:spPr bwMode="auto">
              <a:xfrm>
                <a:off x="725328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0" name="Oval 229"/>
              <p:cNvSpPr>
                <a:spLocks noChangeArrowheads="1"/>
              </p:cNvSpPr>
              <p:nvPr/>
            </p:nvSpPr>
            <p:spPr bwMode="auto">
              <a:xfrm>
                <a:off x="764222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1" name="Oval 230"/>
              <p:cNvSpPr>
                <a:spLocks noChangeArrowheads="1"/>
              </p:cNvSpPr>
              <p:nvPr/>
            </p:nvSpPr>
            <p:spPr bwMode="auto">
              <a:xfrm>
                <a:off x="80327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2" name="Oval 231"/>
              <p:cNvSpPr>
                <a:spLocks noChangeArrowheads="1"/>
              </p:cNvSpPr>
              <p:nvPr/>
            </p:nvSpPr>
            <p:spPr bwMode="auto">
              <a:xfrm>
                <a:off x="842168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3" name="Oval 232"/>
              <p:cNvSpPr>
                <a:spLocks noChangeArrowheads="1"/>
              </p:cNvSpPr>
              <p:nvPr/>
            </p:nvSpPr>
            <p:spPr bwMode="auto">
              <a:xfrm>
                <a:off x="8810625"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grpSp>
        <p:grpSp>
          <p:nvGrpSpPr>
            <p:cNvPr id="312" name="Group 311"/>
            <p:cNvGrpSpPr/>
            <p:nvPr userDrawn="1"/>
          </p:nvGrpSpPr>
          <p:grpSpPr>
            <a:xfrm>
              <a:off x="244475" y="2333431"/>
              <a:ext cx="8655050" cy="87312"/>
              <a:chOff x="244475" y="2347233"/>
              <a:chExt cx="8655050" cy="87312"/>
            </a:xfrm>
          </p:grpSpPr>
          <p:sp>
            <p:nvSpPr>
              <p:cNvPr id="124" name="Oval 239"/>
              <p:cNvSpPr>
                <a:spLocks noChangeArrowheads="1"/>
              </p:cNvSpPr>
              <p:nvPr/>
            </p:nvSpPr>
            <p:spPr bwMode="auto">
              <a:xfrm>
                <a:off x="2444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5" name="Oval 240"/>
              <p:cNvSpPr>
                <a:spLocks noChangeArrowheads="1"/>
              </p:cNvSpPr>
              <p:nvPr/>
            </p:nvSpPr>
            <p:spPr bwMode="auto">
              <a:xfrm>
                <a:off x="6334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6" name="Oval 241"/>
              <p:cNvSpPr>
                <a:spLocks noChangeArrowheads="1"/>
              </p:cNvSpPr>
              <p:nvPr/>
            </p:nvSpPr>
            <p:spPr bwMode="auto">
              <a:xfrm>
                <a:off x="102393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7" name="Oval 242"/>
              <p:cNvSpPr>
                <a:spLocks noChangeArrowheads="1"/>
              </p:cNvSpPr>
              <p:nvPr/>
            </p:nvSpPr>
            <p:spPr bwMode="auto">
              <a:xfrm>
                <a:off x="14128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8" name="Oval 243"/>
              <p:cNvSpPr>
                <a:spLocks noChangeArrowheads="1"/>
              </p:cNvSpPr>
              <p:nvPr/>
            </p:nvSpPr>
            <p:spPr bwMode="auto">
              <a:xfrm>
                <a:off x="1801813"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9" name="Oval 244"/>
              <p:cNvSpPr>
                <a:spLocks noChangeArrowheads="1"/>
              </p:cNvSpPr>
              <p:nvPr/>
            </p:nvSpPr>
            <p:spPr bwMode="auto">
              <a:xfrm>
                <a:off x="219233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0" name="Oval 245"/>
              <p:cNvSpPr>
                <a:spLocks noChangeArrowheads="1"/>
              </p:cNvSpPr>
              <p:nvPr/>
            </p:nvSpPr>
            <p:spPr bwMode="auto">
              <a:xfrm>
                <a:off x="25812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1" name="Oval 246"/>
              <p:cNvSpPr>
                <a:spLocks noChangeArrowheads="1"/>
              </p:cNvSpPr>
              <p:nvPr/>
            </p:nvSpPr>
            <p:spPr bwMode="auto">
              <a:xfrm>
                <a:off x="29702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2" name="Oval 247"/>
              <p:cNvSpPr>
                <a:spLocks noChangeArrowheads="1"/>
              </p:cNvSpPr>
              <p:nvPr/>
            </p:nvSpPr>
            <p:spPr bwMode="auto">
              <a:xfrm>
                <a:off x="33591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3" name="Oval 248"/>
              <p:cNvSpPr>
                <a:spLocks noChangeArrowheads="1"/>
              </p:cNvSpPr>
              <p:nvPr/>
            </p:nvSpPr>
            <p:spPr bwMode="auto">
              <a:xfrm>
                <a:off x="3748088"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4" name="Oval 249"/>
              <p:cNvSpPr>
                <a:spLocks noChangeArrowheads="1"/>
              </p:cNvSpPr>
              <p:nvPr/>
            </p:nvSpPr>
            <p:spPr bwMode="auto">
              <a:xfrm>
                <a:off x="41386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5" name="Oval 250"/>
              <p:cNvSpPr>
                <a:spLocks noChangeArrowheads="1"/>
              </p:cNvSpPr>
              <p:nvPr/>
            </p:nvSpPr>
            <p:spPr bwMode="auto">
              <a:xfrm>
                <a:off x="45275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6" name="Oval 251"/>
              <p:cNvSpPr>
                <a:spLocks noChangeArrowheads="1"/>
              </p:cNvSpPr>
              <p:nvPr/>
            </p:nvSpPr>
            <p:spPr bwMode="auto">
              <a:xfrm>
                <a:off x="49180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7" name="Oval 252"/>
              <p:cNvSpPr>
                <a:spLocks noChangeArrowheads="1"/>
              </p:cNvSpPr>
              <p:nvPr/>
            </p:nvSpPr>
            <p:spPr bwMode="auto">
              <a:xfrm>
                <a:off x="53070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8" name="Oval 253"/>
              <p:cNvSpPr>
                <a:spLocks noChangeArrowheads="1"/>
              </p:cNvSpPr>
              <p:nvPr/>
            </p:nvSpPr>
            <p:spPr bwMode="auto">
              <a:xfrm>
                <a:off x="56959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9" name="Oval 254"/>
              <p:cNvSpPr>
                <a:spLocks noChangeArrowheads="1"/>
              </p:cNvSpPr>
              <p:nvPr/>
            </p:nvSpPr>
            <p:spPr bwMode="auto">
              <a:xfrm>
                <a:off x="608488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0" name="Oval 255"/>
              <p:cNvSpPr>
                <a:spLocks noChangeArrowheads="1"/>
              </p:cNvSpPr>
              <p:nvPr/>
            </p:nvSpPr>
            <p:spPr bwMode="auto">
              <a:xfrm>
                <a:off x="647382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1" name="Oval 256"/>
              <p:cNvSpPr>
                <a:spLocks noChangeArrowheads="1"/>
              </p:cNvSpPr>
              <p:nvPr/>
            </p:nvSpPr>
            <p:spPr bwMode="auto">
              <a:xfrm>
                <a:off x="6862763"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2" name="Oval 257"/>
              <p:cNvSpPr>
                <a:spLocks noChangeArrowheads="1"/>
              </p:cNvSpPr>
              <p:nvPr/>
            </p:nvSpPr>
            <p:spPr bwMode="auto">
              <a:xfrm>
                <a:off x="725328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3" name="Oval 258"/>
              <p:cNvSpPr>
                <a:spLocks noChangeArrowheads="1"/>
              </p:cNvSpPr>
              <p:nvPr/>
            </p:nvSpPr>
            <p:spPr bwMode="auto">
              <a:xfrm>
                <a:off x="764222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4" name="Oval 259"/>
              <p:cNvSpPr>
                <a:spLocks noChangeArrowheads="1"/>
              </p:cNvSpPr>
              <p:nvPr/>
            </p:nvSpPr>
            <p:spPr bwMode="auto">
              <a:xfrm>
                <a:off x="80327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5" name="Oval 260"/>
              <p:cNvSpPr>
                <a:spLocks noChangeArrowheads="1"/>
              </p:cNvSpPr>
              <p:nvPr/>
            </p:nvSpPr>
            <p:spPr bwMode="auto">
              <a:xfrm>
                <a:off x="842168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6" name="Oval 261"/>
              <p:cNvSpPr>
                <a:spLocks noChangeArrowheads="1"/>
              </p:cNvSpPr>
              <p:nvPr/>
            </p:nvSpPr>
            <p:spPr bwMode="auto">
              <a:xfrm>
                <a:off x="8810625"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grpSp>
        <p:grpSp>
          <p:nvGrpSpPr>
            <p:cNvPr id="311" name="Group 310"/>
            <p:cNvGrpSpPr/>
            <p:nvPr userDrawn="1"/>
          </p:nvGrpSpPr>
          <p:grpSpPr>
            <a:xfrm>
              <a:off x="244475" y="2716750"/>
              <a:ext cx="8655050" cy="88900"/>
              <a:chOff x="244475" y="2732996"/>
              <a:chExt cx="8655050" cy="88900"/>
            </a:xfrm>
          </p:grpSpPr>
          <p:sp>
            <p:nvSpPr>
              <p:cNvPr id="147" name="Oval 268"/>
              <p:cNvSpPr>
                <a:spLocks noChangeArrowheads="1"/>
              </p:cNvSpPr>
              <p:nvPr/>
            </p:nvSpPr>
            <p:spPr bwMode="auto">
              <a:xfrm>
                <a:off x="2444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8" name="Oval 269"/>
              <p:cNvSpPr>
                <a:spLocks noChangeArrowheads="1"/>
              </p:cNvSpPr>
              <p:nvPr/>
            </p:nvSpPr>
            <p:spPr bwMode="auto">
              <a:xfrm>
                <a:off x="65246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9" name="Oval 270"/>
              <p:cNvSpPr>
                <a:spLocks noChangeArrowheads="1"/>
              </p:cNvSpPr>
              <p:nvPr/>
            </p:nvSpPr>
            <p:spPr bwMode="auto">
              <a:xfrm>
                <a:off x="102393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0" name="Oval 271"/>
              <p:cNvSpPr>
                <a:spLocks noChangeArrowheads="1"/>
              </p:cNvSpPr>
              <p:nvPr/>
            </p:nvSpPr>
            <p:spPr bwMode="auto">
              <a:xfrm>
                <a:off x="14128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1" name="Oval 272"/>
              <p:cNvSpPr>
                <a:spLocks noChangeArrowheads="1"/>
              </p:cNvSpPr>
              <p:nvPr/>
            </p:nvSpPr>
            <p:spPr bwMode="auto">
              <a:xfrm>
                <a:off x="1801813"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2" name="Oval 273"/>
              <p:cNvSpPr>
                <a:spLocks noChangeArrowheads="1"/>
              </p:cNvSpPr>
              <p:nvPr/>
            </p:nvSpPr>
            <p:spPr bwMode="auto">
              <a:xfrm>
                <a:off x="219233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3" name="Oval 274"/>
              <p:cNvSpPr>
                <a:spLocks noChangeArrowheads="1"/>
              </p:cNvSpPr>
              <p:nvPr/>
            </p:nvSpPr>
            <p:spPr bwMode="auto">
              <a:xfrm>
                <a:off x="25812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4" name="Oval 275"/>
              <p:cNvSpPr>
                <a:spLocks noChangeArrowheads="1"/>
              </p:cNvSpPr>
              <p:nvPr/>
            </p:nvSpPr>
            <p:spPr bwMode="auto">
              <a:xfrm>
                <a:off x="297021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5" name="Oval 276"/>
              <p:cNvSpPr>
                <a:spLocks noChangeArrowheads="1"/>
              </p:cNvSpPr>
              <p:nvPr/>
            </p:nvSpPr>
            <p:spPr bwMode="auto">
              <a:xfrm>
                <a:off x="33591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6" name="Oval 277"/>
              <p:cNvSpPr>
                <a:spLocks noChangeArrowheads="1"/>
              </p:cNvSpPr>
              <p:nvPr/>
            </p:nvSpPr>
            <p:spPr bwMode="auto">
              <a:xfrm>
                <a:off x="3748088"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7" name="Oval 278"/>
              <p:cNvSpPr>
                <a:spLocks noChangeArrowheads="1"/>
              </p:cNvSpPr>
              <p:nvPr/>
            </p:nvSpPr>
            <p:spPr bwMode="auto">
              <a:xfrm>
                <a:off x="413861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8" name="Oval 279"/>
              <p:cNvSpPr>
                <a:spLocks noChangeArrowheads="1"/>
              </p:cNvSpPr>
              <p:nvPr/>
            </p:nvSpPr>
            <p:spPr bwMode="auto">
              <a:xfrm>
                <a:off x="45275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9" name="Oval 280"/>
              <p:cNvSpPr>
                <a:spLocks noChangeArrowheads="1"/>
              </p:cNvSpPr>
              <p:nvPr/>
            </p:nvSpPr>
            <p:spPr bwMode="auto">
              <a:xfrm>
                <a:off x="49180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0" name="Oval 281"/>
              <p:cNvSpPr>
                <a:spLocks noChangeArrowheads="1"/>
              </p:cNvSpPr>
              <p:nvPr/>
            </p:nvSpPr>
            <p:spPr bwMode="auto">
              <a:xfrm>
                <a:off x="530701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1" name="Oval 282"/>
              <p:cNvSpPr>
                <a:spLocks noChangeArrowheads="1"/>
              </p:cNvSpPr>
              <p:nvPr/>
            </p:nvSpPr>
            <p:spPr bwMode="auto">
              <a:xfrm>
                <a:off x="56959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2" name="Oval 283"/>
              <p:cNvSpPr>
                <a:spLocks noChangeArrowheads="1"/>
              </p:cNvSpPr>
              <p:nvPr/>
            </p:nvSpPr>
            <p:spPr bwMode="auto">
              <a:xfrm>
                <a:off x="608488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3" name="Oval 284"/>
              <p:cNvSpPr>
                <a:spLocks noChangeArrowheads="1"/>
              </p:cNvSpPr>
              <p:nvPr/>
            </p:nvSpPr>
            <p:spPr bwMode="auto">
              <a:xfrm>
                <a:off x="647382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4" name="Oval 285"/>
              <p:cNvSpPr>
                <a:spLocks noChangeArrowheads="1"/>
              </p:cNvSpPr>
              <p:nvPr/>
            </p:nvSpPr>
            <p:spPr bwMode="auto">
              <a:xfrm>
                <a:off x="6862763"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5" name="Oval 286"/>
              <p:cNvSpPr>
                <a:spLocks noChangeArrowheads="1"/>
              </p:cNvSpPr>
              <p:nvPr/>
            </p:nvSpPr>
            <p:spPr bwMode="auto">
              <a:xfrm>
                <a:off x="725328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6" name="Oval 287"/>
              <p:cNvSpPr>
                <a:spLocks noChangeArrowheads="1"/>
              </p:cNvSpPr>
              <p:nvPr/>
            </p:nvSpPr>
            <p:spPr bwMode="auto">
              <a:xfrm>
                <a:off x="764222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7" name="Oval 288"/>
              <p:cNvSpPr>
                <a:spLocks noChangeArrowheads="1"/>
              </p:cNvSpPr>
              <p:nvPr/>
            </p:nvSpPr>
            <p:spPr bwMode="auto">
              <a:xfrm>
                <a:off x="80327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8" name="Oval 289"/>
              <p:cNvSpPr>
                <a:spLocks noChangeArrowheads="1"/>
              </p:cNvSpPr>
              <p:nvPr/>
            </p:nvSpPr>
            <p:spPr bwMode="auto">
              <a:xfrm>
                <a:off x="842168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9" name="Oval 290"/>
              <p:cNvSpPr>
                <a:spLocks noChangeArrowheads="1"/>
              </p:cNvSpPr>
              <p:nvPr/>
            </p:nvSpPr>
            <p:spPr bwMode="auto">
              <a:xfrm>
                <a:off x="8810625"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grpSp>
        <p:grpSp>
          <p:nvGrpSpPr>
            <p:cNvPr id="310" name="Group 309"/>
            <p:cNvGrpSpPr/>
            <p:nvPr userDrawn="1"/>
          </p:nvGrpSpPr>
          <p:grpSpPr>
            <a:xfrm>
              <a:off x="244475" y="3101657"/>
              <a:ext cx="8655050" cy="88900"/>
              <a:chOff x="244475" y="3118758"/>
              <a:chExt cx="8655050" cy="88900"/>
            </a:xfrm>
          </p:grpSpPr>
          <p:sp>
            <p:nvSpPr>
              <p:cNvPr id="170" name="Oval 297"/>
              <p:cNvSpPr>
                <a:spLocks noChangeArrowheads="1"/>
              </p:cNvSpPr>
              <p:nvPr/>
            </p:nvSpPr>
            <p:spPr bwMode="auto">
              <a:xfrm>
                <a:off x="2444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1" name="Oval 298"/>
              <p:cNvSpPr>
                <a:spLocks noChangeArrowheads="1"/>
              </p:cNvSpPr>
              <p:nvPr/>
            </p:nvSpPr>
            <p:spPr bwMode="auto">
              <a:xfrm>
                <a:off x="6334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2" name="Oval 299"/>
              <p:cNvSpPr>
                <a:spLocks noChangeArrowheads="1"/>
              </p:cNvSpPr>
              <p:nvPr/>
            </p:nvSpPr>
            <p:spPr bwMode="auto">
              <a:xfrm>
                <a:off x="102393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3" name="Oval 300"/>
              <p:cNvSpPr>
                <a:spLocks noChangeArrowheads="1"/>
              </p:cNvSpPr>
              <p:nvPr/>
            </p:nvSpPr>
            <p:spPr bwMode="auto">
              <a:xfrm>
                <a:off x="14128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4" name="Oval 301"/>
              <p:cNvSpPr>
                <a:spLocks noChangeArrowheads="1"/>
              </p:cNvSpPr>
              <p:nvPr/>
            </p:nvSpPr>
            <p:spPr bwMode="auto">
              <a:xfrm>
                <a:off x="1801813"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5" name="Oval 302"/>
              <p:cNvSpPr>
                <a:spLocks noChangeArrowheads="1"/>
              </p:cNvSpPr>
              <p:nvPr/>
            </p:nvSpPr>
            <p:spPr bwMode="auto">
              <a:xfrm>
                <a:off x="219233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6" name="Oval 303"/>
              <p:cNvSpPr>
                <a:spLocks noChangeArrowheads="1"/>
              </p:cNvSpPr>
              <p:nvPr/>
            </p:nvSpPr>
            <p:spPr bwMode="auto">
              <a:xfrm>
                <a:off x="25812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7" name="Oval 304"/>
              <p:cNvSpPr>
                <a:spLocks noChangeArrowheads="1"/>
              </p:cNvSpPr>
              <p:nvPr/>
            </p:nvSpPr>
            <p:spPr bwMode="auto">
              <a:xfrm>
                <a:off x="29702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8" name="Oval 305"/>
              <p:cNvSpPr>
                <a:spLocks noChangeArrowheads="1"/>
              </p:cNvSpPr>
              <p:nvPr/>
            </p:nvSpPr>
            <p:spPr bwMode="auto">
              <a:xfrm>
                <a:off x="33591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9" name="Oval 306"/>
              <p:cNvSpPr>
                <a:spLocks noChangeArrowheads="1"/>
              </p:cNvSpPr>
              <p:nvPr/>
            </p:nvSpPr>
            <p:spPr bwMode="auto">
              <a:xfrm>
                <a:off x="3748088"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0" name="Oval 307"/>
              <p:cNvSpPr>
                <a:spLocks noChangeArrowheads="1"/>
              </p:cNvSpPr>
              <p:nvPr/>
            </p:nvSpPr>
            <p:spPr bwMode="auto">
              <a:xfrm>
                <a:off x="41386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1" name="Oval 308"/>
              <p:cNvSpPr>
                <a:spLocks noChangeArrowheads="1"/>
              </p:cNvSpPr>
              <p:nvPr/>
            </p:nvSpPr>
            <p:spPr bwMode="auto">
              <a:xfrm>
                <a:off x="45275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2" name="Oval 309"/>
              <p:cNvSpPr>
                <a:spLocks noChangeArrowheads="1"/>
              </p:cNvSpPr>
              <p:nvPr/>
            </p:nvSpPr>
            <p:spPr bwMode="auto">
              <a:xfrm>
                <a:off x="49180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3" name="Oval 310"/>
              <p:cNvSpPr>
                <a:spLocks noChangeArrowheads="1"/>
              </p:cNvSpPr>
              <p:nvPr/>
            </p:nvSpPr>
            <p:spPr bwMode="auto">
              <a:xfrm>
                <a:off x="53070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4" name="Oval 311"/>
              <p:cNvSpPr>
                <a:spLocks noChangeArrowheads="1"/>
              </p:cNvSpPr>
              <p:nvPr/>
            </p:nvSpPr>
            <p:spPr bwMode="auto">
              <a:xfrm>
                <a:off x="56959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5" name="Oval 312"/>
              <p:cNvSpPr>
                <a:spLocks noChangeArrowheads="1"/>
              </p:cNvSpPr>
              <p:nvPr/>
            </p:nvSpPr>
            <p:spPr bwMode="auto">
              <a:xfrm>
                <a:off x="608488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6" name="Oval 313"/>
              <p:cNvSpPr>
                <a:spLocks noChangeArrowheads="1"/>
              </p:cNvSpPr>
              <p:nvPr/>
            </p:nvSpPr>
            <p:spPr bwMode="auto">
              <a:xfrm>
                <a:off x="647382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7" name="Oval 314"/>
              <p:cNvSpPr>
                <a:spLocks noChangeArrowheads="1"/>
              </p:cNvSpPr>
              <p:nvPr/>
            </p:nvSpPr>
            <p:spPr bwMode="auto">
              <a:xfrm>
                <a:off x="6862763"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8" name="Oval 315"/>
              <p:cNvSpPr>
                <a:spLocks noChangeArrowheads="1"/>
              </p:cNvSpPr>
              <p:nvPr/>
            </p:nvSpPr>
            <p:spPr bwMode="auto">
              <a:xfrm>
                <a:off x="725328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9" name="Oval 316"/>
              <p:cNvSpPr>
                <a:spLocks noChangeArrowheads="1"/>
              </p:cNvSpPr>
              <p:nvPr/>
            </p:nvSpPr>
            <p:spPr bwMode="auto">
              <a:xfrm>
                <a:off x="764222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0" name="Oval 317"/>
              <p:cNvSpPr>
                <a:spLocks noChangeArrowheads="1"/>
              </p:cNvSpPr>
              <p:nvPr/>
            </p:nvSpPr>
            <p:spPr bwMode="auto">
              <a:xfrm>
                <a:off x="80327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1" name="Oval 318"/>
              <p:cNvSpPr>
                <a:spLocks noChangeArrowheads="1"/>
              </p:cNvSpPr>
              <p:nvPr/>
            </p:nvSpPr>
            <p:spPr bwMode="auto">
              <a:xfrm>
                <a:off x="842168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2" name="Oval 319"/>
              <p:cNvSpPr>
                <a:spLocks noChangeArrowheads="1"/>
              </p:cNvSpPr>
              <p:nvPr/>
            </p:nvSpPr>
            <p:spPr bwMode="auto">
              <a:xfrm>
                <a:off x="8810625"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grpSp>
        <p:grpSp>
          <p:nvGrpSpPr>
            <p:cNvPr id="309" name="Group 308"/>
            <p:cNvGrpSpPr/>
            <p:nvPr userDrawn="1"/>
          </p:nvGrpSpPr>
          <p:grpSpPr>
            <a:xfrm>
              <a:off x="244475" y="3486564"/>
              <a:ext cx="8655050" cy="87312"/>
              <a:chOff x="244475" y="3507696"/>
              <a:chExt cx="8655050" cy="87312"/>
            </a:xfrm>
          </p:grpSpPr>
          <p:sp>
            <p:nvSpPr>
              <p:cNvPr id="193" name="Oval 326"/>
              <p:cNvSpPr>
                <a:spLocks noChangeArrowheads="1"/>
              </p:cNvSpPr>
              <p:nvPr/>
            </p:nvSpPr>
            <p:spPr bwMode="auto">
              <a:xfrm>
                <a:off x="2444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4" name="Oval 327"/>
              <p:cNvSpPr>
                <a:spLocks noChangeArrowheads="1"/>
              </p:cNvSpPr>
              <p:nvPr/>
            </p:nvSpPr>
            <p:spPr bwMode="auto">
              <a:xfrm>
                <a:off x="6334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5" name="Oval 328"/>
              <p:cNvSpPr>
                <a:spLocks noChangeArrowheads="1"/>
              </p:cNvSpPr>
              <p:nvPr/>
            </p:nvSpPr>
            <p:spPr bwMode="auto">
              <a:xfrm>
                <a:off x="102393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6" name="Oval 329"/>
              <p:cNvSpPr>
                <a:spLocks noChangeArrowheads="1"/>
              </p:cNvSpPr>
              <p:nvPr/>
            </p:nvSpPr>
            <p:spPr bwMode="auto">
              <a:xfrm>
                <a:off x="14128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7" name="Oval 330"/>
              <p:cNvSpPr>
                <a:spLocks noChangeArrowheads="1"/>
              </p:cNvSpPr>
              <p:nvPr/>
            </p:nvSpPr>
            <p:spPr bwMode="auto">
              <a:xfrm>
                <a:off x="1801813"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8" name="Oval 331"/>
              <p:cNvSpPr>
                <a:spLocks noChangeArrowheads="1"/>
              </p:cNvSpPr>
              <p:nvPr/>
            </p:nvSpPr>
            <p:spPr bwMode="auto">
              <a:xfrm>
                <a:off x="219233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9" name="Oval 332"/>
              <p:cNvSpPr>
                <a:spLocks noChangeArrowheads="1"/>
              </p:cNvSpPr>
              <p:nvPr/>
            </p:nvSpPr>
            <p:spPr bwMode="auto">
              <a:xfrm>
                <a:off x="25812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0" name="Oval 333"/>
              <p:cNvSpPr>
                <a:spLocks noChangeArrowheads="1"/>
              </p:cNvSpPr>
              <p:nvPr/>
            </p:nvSpPr>
            <p:spPr bwMode="auto">
              <a:xfrm>
                <a:off x="29702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1" name="Oval 334"/>
              <p:cNvSpPr>
                <a:spLocks noChangeArrowheads="1"/>
              </p:cNvSpPr>
              <p:nvPr/>
            </p:nvSpPr>
            <p:spPr bwMode="auto">
              <a:xfrm>
                <a:off x="33591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2" name="Oval 335"/>
              <p:cNvSpPr>
                <a:spLocks noChangeArrowheads="1"/>
              </p:cNvSpPr>
              <p:nvPr/>
            </p:nvSpPr>
            <p:spPr bwMode="auto">
              <a:xfrm>
                <a:off x="3748088"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3" name="Oval 336"/>
              <p:cNvSpPr>
                <a:spLocks noChangeArrowheads="1"/>
              </p:cNvSpPr>
              <p:nvPr/>
            </p:nvSpPr>
            <p:spPr bwMode="auto">
              <a:xfrm>
                <a:off x="41386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4" name="Oval 337"/>
              <p:cNvSpPr>
                <a:spLocks noChangeArrowheads="1"/>
              </p:cNvSpPr>
              <p:nvPr/>
            </p:nvSpPr>
            <p:spPr bwMode="auto">
              <a:xfrm>
                <a:off x="45275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5" name="Oval 338"/>
              <p:cNvSpPr>
                <a:spLocks noChangeArrowheads="1"/>
              </p:cNvSpPr>
              <p:nvPr/>
            </p:nvSpPr>
            <p:spPr bwMode="auto">
              <a:xfrm>
                <a:off x="49180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6" name="Oval 339"/>
              <p:cNvSpPr>
                <a:spLocks noChangeArrowheads="1"/>
              </p:cNvSpPr>
              <p:nvPr/>
            </p:nvSpPr>
            <p:spPr bwMode="auto">
              <a:xfrm>
                <a:off x="53070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7" name="Oval 340"/>
              <p:cNvSpPr>
                <a:spLocks noChangeArrowheads="1"/>
              </p:cNvSpPr>
              <p:nvPr/>
            </p:nvSpPr>
            <p:spPr bwMode="auto">
              <a:xfrm>
                <a:off x="56959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8" name="Oval 341"/>
              <p:cNvSpPr>
                <a:spLocks noChangeArrowheads="1"/>
              </p:cNvSpPr>
              <p:nvPr/>
            </p:nvSpPr>
            <p:spPr bwMode="auto">
              <a:xfrm>
                <a:off x="608488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9" name="Oval 342"/>
              <p:cNvSpPr>
                <a:spLocks noChangeArrowheads="1"/>
              </p:cNvSpPr>
              <p:nvPr/>
            </p:nvSpPr>
            <p:spPr bwMode="auto">
              <a:xfrm>
                <a:off x="647382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0" name="Oval 343"/>
              <p:cNvSpPr>
                <a:spLocks noChangeArrowheads="1"/>
              </p:cNvSpPr>
              <p:nvPr/>
            </p:nvSpPr>
            <p:spPr bwMode="auto">
              <a:xfrm>
                <a:off x="6862763"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1" name="Oval 344"/>
              <p:cNvSpPr>
                <a:spLocks noChangeArrowheads="1"/>
              </p:cNvSpPr>
              <p:nvPr/>
            </p:nvSpPr>
            <p:spPr bwMode="auto">
              <a:xfrm>
                <a:off x="725328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2" name="Oval 345"/>
              <p:cNvSpPr>
                <a:spLocks noChangeArrowheads="1"/>
              </p:cNvSpPr>
              <p:nvPr/>
            </p:nvSpPr>
            <p:spPr bwMode="auto">
              <a:xfrm>
                <a:off x="764222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3" name="Oval 346"/>
              <p:cNvSpPr>
                <a:spLocks noChangeArrowheads="1"/>
              </p:cNvSpPr>
              <p:nvPr/>
            </p:nvSpPr>
            <p:spPr bwMode="auto">
              <a:xfrm>
                <a:off x="80327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4" name="Oval 347"/>
              <p:cNvSpPr>
                <a:spLocks noChangeArrowheads="1"/>
              </p:cNvSpPr>
              <p:nvPr/>
            </p:nvSpPr>
            <p:spPr bwMode="auto">
              <a:xfrm>
                <a:off x="842168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5" name="Oval 348"/>
              <p:cNvSpPr>
                <a:spLocks noChangeArrowheads="1"/>
              </p:cNvSpPr>
              <p:nvPr/>
            </p:nvSpPr>
            <p:spPr bwMode="auto">
              <a:xfrm>
                <a:off x="8810625"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grpSp>
        <p:grpSp>
          <p:nvGrpSpPr>
            <p:cNvPr id="308" name="Group 307"/>
            <p:cNvGrpSpPr/>
            <p:nvPr userDrawn="1"/>
          </p:nvGrpSpPr>
          <p:grpSpPr>
            <a:xfrm>
              <a:off x="244475" y="3869883"/>
              <a:ext cx="8655050" cy="87312"/>
              <a:chOff x="244475" y="3893458"/>
              <a:chExt cx="8655050" cy="87312"/>
            </a:xfrm>
          </p:grpSpPr>
          <p:sp>
            <p:nvSpPr>
              <p:cNvPr id="216" name="Oval 355"/>
              <p:cNvSpPr>
                <a:spLocks noChangeArrowheads="1"/>
              </p:cNvSpPr>
              <p:nvPr/>
            </p:nvSpPr>
            <p:spPr bwMode="auto">
              <a:xfrm>
                <a:off x="2444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7" name="Oval 356"/>
              <p:cNvSpPr>
                <a:spLocks noChangeArrowheads="1"/>
              </p:cNvSpPr>
              <p:nvPr/>
            </p:nvSpPr>
            <p:spPr bwMode="auto">
              <a:xfrm>
                <a:off x="6334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8" name="Oval 357"/>
              <p:cNvSpPr>
                <a:spLocks noChangeArrowheads="1"/>
              </p:cNvSpPr>
              <p:nvPr/>
            </p:nvSpPr>
            <p:spPr bwMode="auto">
              <a:xfrm>
                <a:off x="102393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9" name="Oval 358"/>
              <p:cNvSpPr>
                <a:spLocks noChangeArrowheads="1"/>
              </p:cNvSpPr>
              <p:nvPr/>
            </p:nvSpPr>
            <p:spPr bwMode="auto">
              <a:xfrm>
                <a:off x="14128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0" name="Oval 359"/>
              <p:cNvSpPr>
                <a:spLocks noChangeArrowheads="1"/>
              </p:cNvSpPr>
              <p:nvPr/>
            </p:nvSpPr>
            <p:spPr bwMode="auto">
              <a:xfrm>
                <a:off x="1801813"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1" name="Oval 360"/>
              <p:cNvSpPr>
                <a:spLocks noChangeArrowheads="1"/>
              </p:cNvSpPr>
              <p:nvPr/>
            </p:nvSpPr>
            <p:spPr bwMode="auto">
              <a:xfrm>
                <a:off x="219233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2" name="Oval 361"/>
              <p:cNvSpPr>
                <a:spLocks noChangeArrowheads="1"/>
              </p:cNvSpPr>
              <p:nvPr/>
            </p:nvSpPr>
            <p:spPr bwMode="auto">
              <a:xfrm>
                <a:off x="25812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3" name="Oval 362"/>
              <p:cNvSpPr>
                <a:spLocks noChangeArrowheads="1"/>
              </p:cNvSpPr>
              <p:nvPr/>
            </p:nvSpPr>
            <p:spPr bwMode="auto">
              <a:xfrm>
                <a:off x="29702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4" name="Oval 363"/>
              <p:cNvSpPr>
                <a:spLocks noChangeArrowheads="1"/>
              </p:cNvSpPr>
              <p:nvPr/>
            </p:nvSpPr>
            <p:spPr bwMode="auto">
              <a:xfrm>
                <a:off x="33591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5" name="Oval 364"/>
              <p:cNvSpPr>
                <a:spLocks noChangeArrowheads="1"/>
              </p:cNvSpPr>
              <p:nvPr/>
            </p:nvSpPr>
            <p:spPr bwMode="auto">
              <a:xfrm>
                <a:off x="3748088"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6" name="Oval 365"/>
              <p:cNvSpPr>
                <a:spLocks noChangeArrowheads="1"/>
              </p:cNvSpPr>
              <p:nvPr/>
            </p:nvSpPr>
            <p:spPr bwMode="auto">
              <a:xfrm>
                <a:off x="41386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7" name="Oval 366"/>
              <p:cNvSpPr>
                <a:spLocks noChangeArrowheads="1"/>
              </p:cNvSpPr>
              <p:nvPr/>
            </p:nvSpPr>
            <p:spPr bwMode="auto">
              <a:xfrm>
                <a:off x="45275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8" name="Oval 367"/>
              <p:cNvSpPr>
                <a:spLocks noChangeArrowheads="1"/>
              </p:cNvSpPr>
              <p:nvPr/>
            </p:nvSpPr>
            <p:spPr bwMode="auto">
              <a:xfrm>
                <a:off x="49180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9" name="Oval 368"/>
              <p:cNvSpPr>
                <a:spLocks noChangeArrowheads="1"/>
              </p:cNvSpPr>
              <p:nvPr/>
            </p:nvSpPr>
            <p:spPr bwMode="auto">
              <a:xfrm>
                <a:off x="53070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0" name="Oval 369"/>
              <p:cNvSpPr>
                <a:spLocks noChangeArrowheads="1"/>
              </p:cNvSpPr>
              <p:nvPr/>
            </p:nvSpPr>
            <p:spPr bwMode="auto">
              <a:xfrm>
                <a:off x="56959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1" name="Oval 370"/>
              <p:cNvSpPr>
                <a:spLocks noChangeArrowheads="1"/>
              </p:cNvSpPr>
              <p:nvPr/>
            </p:nvSpPr>
            <p:spPr bwMode="auto">
              <a:xfrm>
                <a:off x="608488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2" name="Oval 371"/>
              <p:cNvSpPr>
                <a:spLocks noChangeArrowheads="1"/>
              </p:cNvSpPr>
              <p:nvPr/>
            </p:nvSpPr>
            <p:spPr bwMode="auto">
              <a:xfrm>
                <a:off x="647382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3" name="Oval 372"/>
              <p:cNvSpPr>
                <a:spLocks noChangeArrowheads="1"/>
              </p:cNvSpPr>
              <p:nvPr/>
            </p:nvSpPr>
            <p:spPr bwMode="auto">
              <a:xfrm>
                <a:off x="6862763"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4" name="Oval 373"/>
              <p:cNvSpPr>
                <a:spLocks noChangeArrowheads="1"/>
              </p:cNvSpPr>
              <p:nvPr/>
            </p:nvSpPr>
            <p:spPr bwMode="auto">
              <a:xfrm>
                <a:off x="725328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5" name="Oval 374"/>
              <p:cNvSpPr>
                <a:spLocks noChangeArrowheads="1"/>
              </p:cNvSpPr>
              <p:nvPr/>
            </p:nvSpPr>
            <p:spPr bwMode="auto">
              <a:xfrm>
                <a:off x="764222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6" name="Oval 375"/>
              <p:cNvSpPr>
                <a:spLocks noChangeArrowheads="1"/>
              </p:cNvSpPr>
              <p:nvPr/>
            </p:nvSpPr>
            <p:spPr bwMode="auto">
              <a:xfrm>
                <a:off x="80327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7" name="Oval 376"/>
              <p:cNvSpPr>
                <a:spLocks noChangeArrowheads="1"/>
              </p:cNvSpPr>
              <p:nvPr/>
            </p:nvSpPr>
            <p:spPr bwMode="auto">
              <a:xfrm>
                <a:off x="842168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8" name="Oval 377"/>
              <p:cNvSpPr>
                <a:spLocks noChangeArrowheads="1"/>
              </p:cNvSpPr>
              <p:nvPr/>
            </p:nvSpPr>
            <p:spPr bwMode="auto">
              <a:xfrm>
                <a:off x="8810625"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grpSp>
        <p:grpSp>
          <p:nvGrpSpPr>
            <p:cNvPr id="5" name="Group 4"/>
            <p:cNvGrpSpPr/>
            <p:nvPr userDrawn="1"/>
          </p:nvGrpSpPr>
          <p:grpSpPr>
            <a:xfrm>
              <a:off x="244475" y="4253202"/>
              <a:ext cx="8655050" cy="87312"/>
              <a:chOff x="244475" y="4279221"/>
              <a:chExt cx="8655050" cy="87312"/>
            </a:xfrm>
          </p:grpSpPr>
          <p:sp>
            <p:nvSpPr>
              <p:cNvPr id="239" name="Oval 384"/>
              <p:cNvSpPr>
                <a:spLocks noChangeArrowheads="1"/>
              </p:cNvSpPr>
              <p:nvPr/>
            </p:nvSpPr>
            <p:spPr bwMode="auto">
              <a:xfrm>
                <a:off x="24447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40" name="Oval 385"/>
              <p:cNvSpPr>
                <a:spLocks noChangeArrowheads="1"/>
              </p:cNvSpPr>
              <p:nvPr/>
            </p:nvSpPr>
            <p:spPr bwMode="auto">
              <a:xfrm>
                <a:off x="63341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41" name="Oval 386"/>
              <p:cNvSpPr>
                <a:spLocks noChangeArrowheads="1"/>
              </p:cNvSpPr>
              <p:nvPr/>
            </p:nvSpPr>
            <p:spPr bwMode="auto">
              <a:xfrm>
                <a:off x="102393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42" name="Oval 387"/>
              <p:cNvSpPr>
                <a:spLocks noChangeArrowheads="1"/>
              </p:cNvSpPr>
              <p:nvPr/>
            </p:nvSpPr>
            <p:spPr bwMode="auto">
              <a:xfrm>
                <a:off x="143192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43" name="Oval 388"/>
              <p:cNvSpPr>
                <a:spLocks noChangeArrowheads="1"/>
              </p:cNvSpPr>
              <p:nvPr/>
            </p:nvSpPr>
            <p:spPr bwMode="auto">
              <a:xfrm>
                <a:off x="1801813"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44" name="Oval 389"/>
              <p:cNvSpPr>
                <a:spLocks noChangeArrowheads="1"/>
              </p:cNvSpPr>
              <p:nvPr/>
            </p:nvSpPr>
            <p:spPr bwMode="auto">
              <a:xfrm>
                <a:off x="219233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45" name="Oval 390"/>
              <p:cNvSpPr>
                <a:spLocks noChangeArrowheads="1"/>
              </p:cNvSpPr>
              <p:nvPr/>
            </p:nvSpPr>
            <p:spPr bwMode="auto">
              <a:xfrm>
                <a:off x="258127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46" name="Oval 391"/>
              <p:cNvSpPr>
                <a:spLocks noChangeArrowheads="1"/>
              </p:cNvSpPr>
              <p:nvPr/>
            </p:nvSpPr>
            <p:spPr bwMode="auto">
              <a:xfrm>
                <a:off x="297021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47" name="Oval 392"/>
              <p:cNvSpPr>
                <a:spLocks noChangeArrowheads="1"/>
              </p:cNvSpPr>
              <p:nvPr/>
            </p:nvSpPr>
            <p:spPr bwMode="auto">
              <a:xfrm>
                <a:off x="33591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48" name="Oval 393"/>
              <p:cNvSpPr>
                <a:spLocks noChangeArrowheads="1"/>
              </p:cNvSpPr>
              <p:nvPr/>
            </p:nvSpPr>
            <p:spPr bwMode="auto">
              <a:xfrm>
                <a:off x="3748088"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49" name="Oval 394"/>
              <p:cNvSpPr>
                <a:spLocks noChangeArrowheads="1"/>
              </p:cNvSpPr>
              <p:nvPr/>
            </p:nvSpPr>
            <p:spPr bwMode="auto">
              <a:xfrm>
                <a:off x="415766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50" name="Oval 395"/>
              <p:cNvSpPr>
                <a:spLocks noChangeArrowheads="1"/>
              </p:cNvSpPr>
              <p:nvPr/>
            </p:nvSpPr>
            <p:spPr bwMode="auto">
              <a:xfrm>
                <a:off x="45275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51" name="Oval 396"/>
              <p:cNvSpPr>
                <a:spLocks noChangeArrowheads="1"/>
              </p:cNvSpPr>
              <p:nvPr/>
            </p:nvSpPr>
            <p:spPr bwMode="auto">
              <a:xfrm>
                <a:off x="491807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52" name="Oval 397"/>
              <p:cNvSpPr>
                <a:spLocks noChangeArrowheads="1"/>
              </p:cNvSpPr>
              <p:nvPr/>
            </p:nvSpPr>
            <p:spPr bwMode="auto">
              <a:xfrm>
                <a:off x="530701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53" name="Oval 398"/>
              <p:cNvSpPr>
                <a:spLocks noChangeArrowheads="1"/>
              </p:cNvSpPr>
              <p:nvPr/>
            </p:nvSpPr>
            <p:spPr bwMode="auto">
              <a:xfrm>
                <a:off x="56959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54" name="Oval 399"/>
              <p:cNvSpPr>
                <a:spLocks noChangeArrowheads="1"/>
              </p:cNvSpPr>
              <p:nvPr/>
            </p:nvSpPr>
            <p:spPr bwMode="auto">
              <a:xfrm>
                <a:off x="608488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55" name="Oval 400"/>
              <p:cNvSpPr>
                <a:spLocks noChangeArrowheads="1"/>
              </p:cNvSpPr>
              <p:nvPr/>
            </p:nvSpPr>
            <p:spPr bwMode="auto">
              <a:xfrm>
                <a:off x="647382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56" name="Oval 401"/>
              <p:cNvSpPr>
                <a:spLocks noChangeArrowheads="1"/>
              </p:cNvSpPr>
              <p:nvPr/>
            </p:nvSpPr>
            <p:spPr bwMode="auto">
              <a:xfrm>
                <a:off x="6862763"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57" name="Oval 402"/>
              <p:cNvSpPr>
                <a:spLocks noChangeArrowheads="1"/>
              </p:cNvSpPr>
              <p:nvPr/>
            </p:nvSpPr>
            <p:spPr bwMode="auto">
              <a:xfrm>
                <a:off x="725328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58" name="Oval 403"/>
              <p:cNvSpPr>
                <a:spLocks noChangeArrowheads="1"/>
              </p:cNvSpPr>
              <p:nvPr/>
            </p:nvSpPr>
            <p:spPr bwMode="auto">
              <a:xfrm>
                <a:off x="764222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59" name="Oval 404"/>
              <p:cNvSpPr>
                <a:spLocks noChangeArrowheads="1"/>
              </p:cNvSpPr>
              <p:nvPr/>
            </p:nvSpPr>
            <p:spPr bwMode="auto">
              <a:xfrm>
                <a:off x="80327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60" name="Oval 405"/>
              <p:cNvSpPr>
                <a:spLocks noChangeArrowheads="1"/>
              </p:cNvSpPr>
              <p:nvPr/>
            </p:nvSpPr>
            <p:spPr bwMode="auto">
              <a:xfrm>
                <a:off x="842168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61" name="Oval 406"/>
              <p:cNvSpPr>
                <a:spLocks noChangeArrowheads="1"/>
              </p:cNvSpPr>
              <p:nvPr/>
            </p:nvSpPr>
            <p:spPr bwMode="auto">
              <a:xfrm>
                <a:off x="8810625"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grpSp>
        <p:grpSp>
          <p:nvGrpSpPr>
            <p:cNvPr id="4" name="Group 3"/>
            <p:cNvGrpSpPr/>
            <p:nvPr userDrawn="1"/>
          </p:nvGrpSpPr>
          <p:grpSpPr>
            <a:xfrm>
              <a:off x="244475" y="4636521"/>
              <a:ext cx="8655050" cy="87312"/>
              <a:chOff x="244475" y="4636521"/>
              <a:chExt cx="8655050" cy="87312"/>
            </a:xfrm>
          </p:grpSpPr>
          <p:sp>
            <p:nvSpPr>
              <p:cNvPr id="262" name="Oval 384"/>
              <p:cNvSpPr>
                <a:spLocks noChangeArrowheads="1"/>
              </p:cNvSpPr>
              <p:nvPr userDrawn="1"/>
            </p:nvSpPr>
            <p:spPr bwMode="auto">
              <a:xfrm>
                <a:off x="24447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63" name="Oval 385"/>
              <p:cNvSpPr>
                <a:spLocks noChangeArrowheads="1"/>
              </p:cNvSpPr>
              <p:nvPr userDrawn="1"/>
            </p:nvSpPr>
            <p:spPr bwMode="auto">
              <a:xfrm>
                <a:off x="63341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64" name="Oval 386"/>
              <p:cNvSpPr>
                <a:spLocks noChangeArrowheads="1"/>
              </p:cNvSpPr>
              <p:nvPr userDrawn="1"/>
            </p:nvSpPr>
            <p:spPr bwMode="auto">
              <a:xfrm>
                <a:off x="102393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65" name="Oval 387"/>
              <p:cNvSpPr>
                <a:spLocks noChangeArrowheads="1"/>
              </p:cNvSpPr>
              <p:nvPr userDrawn="1"/>
            </p:nvSpPr>
            <p:spPr bwMode="auto">
              <a:xfrm>
                <a:off x="143192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66" name="Oval 388"/>
              <p:cNvSpPr>
                <a:spLocks noChangeArrowheads="1"/>
              </p:cNvSpPr>
              <p:nvPr userDrawn="1"/>
            </p:nvSpPr>
            <p:spPr bwMode="auto">
              <a:xfrm>
                <a:off x="1801813"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67" name="Oval 389"/>
              <p:cNvSpPr>
                <a:spLocks noChangeArrowheads="1"/>
              </p:cNvSpPr>
              <p:nvPr userDrawn="1"/>
            </p:nvSpPr>
            <p:spPr bwMode="auto">
              <a:xfrm>
                <a:off x="219233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68" name="Oval 390"/>
              <p:cNvSpPr>
                <a:spLocks noChangeArrowheads="1"/>
              </p:cNvSpPr>
              <p:nvPr userDrawn="1"/>
            </p:nvSpPr>
            <p:spPr bwMode="auto">
              <a:xfrm>
                <a:off x="258127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69" name="Oval 391"/>
              <p:cNvSpPr>
                <a:spLocks noChangeArrowheads="1"/>
              </p:cNvSpPr>
              <p:nvPr userDrawn="1"/>
            </p:nvSpPr>
            <p:spPr bwMode="auto">
              <a:xfrm>
                <a:off x="297021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70" name="Oval 392"/>
              <p:cNvSpPr>
                <a:spLocks noChangeArrowheads="1"/>
              </p:cNvSpPr>
              <p:nvPr userDrawn="1"/>
            </p:nvSpPr>
            <p:spPr bwMode="auto">
              <a:xfrm>
                <a:off x="33591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71" name="Oval 393"/>
              <p:cNvSpPr>
                <a:spLocks noChangeArrowheads="1"/>
              </p:cNvSpPr>
              <p:nvPr userDrawn="1"/>
            </p:nvSpPr>
            <p:spPr bwMode="auto">
              <a:xfrm>
                <a:off x="3748088"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72" name="Oval 394"/>
              <p:cNvSpPr>
                <a:spLocks noChangeArrowheads="1"/>
              </p:cNvSpPr>
              <p:nvPr userDrawn="1"/>
            </p:nvSpPr>
            <p:spPr bwMode="auto">
              <a:xfrm>
                <a:off x="415766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73" name="Oval 395"/>
              <p:cNvSpPr>
                <a:spLocks noChangeArrowheads="1"/>
              </p:cNvSpPr>
              <p:nvPr userDrawn="1"/>
            </p:nvSpPr>
            <p:spPr bwMode="auto">
              <a:xfrm>
                <a:off x="45275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74" name="Oval 396"/>
              <p:cNvSpPr>
                <a:spLocks noChangeArrowheads="1"/>
              </p:cNvSpPr>
              <p:nvPr userDrawn="1"/>
            </p:nvSpPr>
            <p:spPr bwMode="auto">
              <a:xfrm>
                <a:off x="491807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75" name="Oval 397"/>
              <p:cNvSpPr>
                <a:spLocks noChangeArrowheads="1"/>
              </p:cNvSpPr>
              <p:nvPr userDrawn="1"/>
            </p:nvSpPr>
            <p:spPr bwMode="auto">
              <a:xfrm>
                <a:off x="530701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76" name="Oval 398"/>
              <p:cNvSpPr>
                <a:spLocks noChangeArrowheads="1"/>
              </p:cNvSpPr>
              <p:nvPr userDrawn="1"/>
            </p:nvSpPr>
            <p:spPr bwMode="auto">
              <a:xfrm>
                <a:off x="56959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77" name="Oval 399"/>
              <p:cNvSpPr>
                <a:spLocks noChangeArrowheads="1"/>
              </p:cNvSpPr>
              <p:nvPr userDrawn="1"/>
            </p:nvSpPr>
            <p:spPr bwMode="auto">
              <a:xfrm>
                <a:off x="608488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78" name="Oval 400"/>
              <p:cNvSpPr>
                <a:spLocks noChangeArrowheads="1"/>
              </p:cNvSpPr>
              <p:nvPr userDrawn="1"/>
            </p:nvSpPr>
            <p:spPr bwMode="auto">
              <a:xfrm>
                <a:off x="647382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79" name="Oval 401"/>
              <p:cNvSpPr>
                <a:spLocks noChangeArrowheads="1"/>
              </p:cNvSpPr>
              <p:nvPr userDrawn="1"/>
            </p:nvSpPr>
            <p:spPr bwMode="auto">
              <a:xfrm>
                <a:off x="6862763"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80" name="Oval 402"/>
              <p:cNvSpPr>
                <a:spLocks noChangeArrowheads="1"/>
              </p:cNvSpPr>
              <p:nvPr userDrawn="1"/>
            </p:nvSpPr>
            <p:spPr bwMode="auto">
              <a:xfrm>
                <a:off x="725328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81" name="Oval 403"/>
              <p:cNvSpPr>
                <a:spLocks noChangeArrowheads="1"/>
              </p:cNvSpPr>
              <p:nvPr userDrawn="1"/>
            </p:nvSpPr>
            <p:spPr bwMode="auto">
              <a:xfrm>
                <a:off x="764222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82" name="Oval 404"/>
              <p:cNvSpPr>
                <a:spLocks noChangeArrowheads="1"/>
              </p:cNvSpPr>
              <p:nvPr userDrawn="1"/>
            </p:nvSpPr>
            <p:spPr bwMode="auto">
              <a:xfrm>
                <a:off x="80327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83" name="Oval 405"/>
              <p:cNvSpPr>
                <a:spLocks noChangeArrowheads="1"/>
              </p:cNvSpPr>
              <p:nvPr userDrawn="1"/>
            </p:nvSpPr>
            <p:spPr bwMode="auto">
              <a:xfrm>
                <a:off x="842168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84" name="Oval 406"/>
              <p:cNvSpPr>
                <a:spLocks noChangeArrowheads="1"/>
              </p:cNvSpPr>
              <p:nvPr userDrawn="1"/>
            </p:nvSpPr>
            <p:spPr bwMode="auto">
              <a:xfrm>
                <a:off x="8810625"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grpSp>
      </p:grpSp>
      <p:sp>
        <p:nvSpPr>
          <p:cNvPr id="7" name="Text Placeholder 9"/>
          <p:cNvSpPr>
            <a:spLocks noGrp="1"/>
          </p:cNvSpPr>
          <p:nvPr userDrawn="1">
            <p:ph type="body" sz="quarter" idx="11" hasCustomPrompt="1"/>
          </p:nvPr>
        </p:nvSpPr>
        <p:spPr bwMode="gray">
          <a:xfrm>
            <a:off x="0" y="2230119"/>
            <a:ext cx="6858000" cy="683264"/>
          </a:xfrm>
          <a:solidFill>
            <a:schemeClr val="bg1"/>
          </a:solidFill>
        </p:spPr>
        <p:txBody>
          <a:bodyPr lIns="457200" tIns="137160" rIns="457200" bIns="137160" anchor="ctr" anchorCtr="1">
            <a:spAutoFit/>
          </a:bodyPr>
          <a:lstStyle>
            <a:lvl1pPr marL="0" indent="0" algn="ctr">
              <a:lnSpc>
                <a:spcPct val="110000"/>
              </a:lnSpc>
              <a:spcBef>
                <a:spcPts val="200"/>
              </a:spcBef>
              <a:spcAft>
                <a:spcPts val="200"/>
              </a:spcAft>
              <a:buFontTx/>
              <a:buNone/>
              <a:defRPr sz="2400" b="1">
                <a:solidFill>
                  <a:schemeClr val="accent1"/>
                </a:solidFill>
              </a:defRPr>
            </a:lvl1pPr>
            <a:lvl2pPr marL="342891" indent="-342891" algn="ctr">
              <a:lnSpc>
                <a:spcPct val="100000"/>
              </a:lnSpc>
              <a:spcBef>
                <a:spcPts val="0"/>
              </a:spcBef>
              <a:spcAft>
                <a:spcPts val="200"/>
              </a:spcAft>
              <a:buFont typeface="Arial" panose="020B0604020202020204" pitchFamily="34" charset="0"/>
              <a:buChar char="​"/>
              <a:defRPr sz="1800">
                <a:solidFill>
                  <a:schemeClr val="accent1"/>
                </a:solidFill>
              </a:defRPr>
            </a:lvl2pPr>
            <a:lvl3pPr marL="285744" indent="-285744" algn="ctr">
              <a:lnSpc>
                <a:spcPct val="85000"/>
              </a:lnSpc>
              <a:spcBef>
                <a:spcPts val="600"/>
              </a:spcBef>
              <a:spcAft>
                <a:spcPts val="200"/>
              </a:spcAft>
              <a:buFont typeface="Arial" panose="020B0604020202020204" pitchFamily="34" charset="0"/>
              <a:buChar char="​"/>
              <a:defRPr sz="1400" b="1">
                <a:solidFill>
                  <a:schemeClr val="accent1"/>
                </a:solidFill>
              </a:defRPr>
            </a:lvl3pPr>
            <a:lvl4pPr marL="342891" indent="-342891" algn="ctr">
              <a:lnSpc>
                <a:spcPct val="85000"/>
              </a:lnSpc>
              <a:spcBef>
                <a:spcPts val="200"/>
              </a:spcBef>
              <a:spcAft>
                <a:spcPts val="200"/>
              </a:spcAft>
              <a:buFont typeface="Arial" panose="020B0604020202020204" pitchFamily="34" charset="0"/>
              <a:buChar char="​"/>
              <a:defRPr sz="1400" b="0">
                <a:solidFill>
                  <a:schemeClr val="accent1"/>
                </a:solidFill>
              </a:defRPr>
            </a:lvl4pPr>
            <a:lvl5pPr marL="342891" indent="-342891" algn="ctr">
              <a:lnSpc>
                <a:spcPct val="85000"/>
              </a:lnSpc>
              <a:spcBef>
                <a:spcPts val="200"/>
              </a:spcBef>
              <a:spcAft>
                <a:spcPts val="200"/>
              </a:spcAft>
              <a:buFont typeface="Arial" panose="020B0604020202020204" pitchFamily="34" charset="0"/>
              <a:buChar char="​"/>
              <a:defRPr sz="1400" b="0">
                <a:solidFill>
                  <a:schemeClr val="accent1"/>
                </a:solidFill>
              </a:defRPr>
            </a:lvl5pPr>
          </a:lstStyle>
          <a:p>
            <a:pPr lvl="0"/>
            <a:r>
              <a:rPr lang="en-US" dirty="0" smtClean="0"/>
              <a:t>Click to Edit Master Text Styles</a:t>
            </a:r>
          </a:p>
        </p:txBody>
      </p:sp>
    </p:spTree>
    <p:extLst>
      <p:ext uri="{BB962C8B-B14F-4D97-AF65-F5344CB8AC3E}">
        <p14:creationId xmlns:p14="http://schemas.microsoft.com/office/powerpoint/2010/main" val="2109888620"/>
      </p:ext>
    </p:extLst>
  </p:cSld>
  <p:clrMapOvr>
    <a:masterClrMapping/>
  </p:clrMapOvr>
  <p:transition spd="med">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egue photo">
    <p:spTree>
      <p:nvGrpSpPr>
        <p:cNvPr id="1" name=""/>
        <p:cNvGrpSpPr/>
        <p:nvPr/>
      </p:nvGrpSpPr>
      <p:grpSpPr>
        <a:xfrm>
          <a:off x="0" y="0"/>
          <a:ext cx="0" cy="0"/>
          <a:chOff x="0" y="0"/>
          <a:chExt cx="0" cy="0"/>
        </a:xfrm>
      </p:grpSpPr>
      <p:sp>
        <p:nvSpPr>
          <p:cNvPr id="9" name="Picture Placeholder 10"/>
          <p:cNvSpPr>
            <a:spLocks noGrp="1"/>
          </p:cNvSpPr>
          <p:nvPr>
            <p:ph type="pic" sz="quarter" idx="12"/>
          </p:nvPr>
        </p:nvSpPr>
        <p:spPr>
          <a:xfrm>
            <a:off x="0" y="0"/>
            <a:ext cx="6858000" cy="5143500"/>
          </a:xfrm>
        </p:spPr>
        <p:txBody>
          <a:bodyPr/>
          <a:lstStyle>
            <a:lvl1pPr marL="0" indent="0" algn="ctr">
              <a:buNone/>
              <a:defRPr sz="1400"/>
            </a:lvl1pPr>
          </a:lstStyle>
          <a:p>
            <a:r>
              <a:rPr lang="zh-CN" altLang="en-US" smtClean="0"/>
              <a:t>将图片拖动到占位符，或单击添加图标</a:t>
            </a:r>
            <a:endParaRPr lang="en-US"/>
          </a:p>
        </p:txBody>
      </p:sp>
      <p:sp>
        <p:nvSpPr>
          <p:cNvPr id="8" name="Text Placeholder 9"/>
          <p:cNvSpPr>
            <a:spLocks noGrp="1"/>
          </p:cNvSpPr>
          <p:nvPr>
            <p:ph type="body" sz="quarter" idx="10" hasCustomPrompt="1"/>
          </p:nvPr>
        </p:nvSpPr>
        <p:spPr bwMode="gray">
          <a:xfrm>
            <a:off x="0" y="2230119"/>
            <a:ext cx="6858000" cy="683264"/>
          </a:xfrm>
          <a:solidFill>
            <a:schemeClr val="accent1">
              <a:alpha val="90000"/>
            </a:schemeClr>
          </a:solidFill>
        </p:spPr>
        <p:txBody>
          <a:bodyPr wrap="square" lIns="182880" tIns="182880" rIns="182880" bIns="182880" anchor="ctr" anchorCtr="0">
            <a:spAutoFit/>
          </a:bodyPr>
          <a:lstStyle>
            <a:lvl1pPr marL="0" indent="0" algn="ctr">
              <a:lnSpc>
                <a:spcPct val="85000"/>
              </a:lnSpc>
              <a:spcBef>
                <a:spcPts val="200"/>
              </a:spcBef>
              <a:spcAft>
                <a:spcPts val="200"/>
              </a:spcAft>
              <a:buFont typeface="Arial" panose="020B0604020202020204" pitchFamily="34" charset="0"/>
              <a:buChar char="​"/>
              <a:tabLst/>
              <a:defRPr sz="24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p:txBody>
      </p:sp>
    </p:spTree>
    <p:extLst>
      <p:ext uri="{BB962C8B-B14F-4D97-AF65-F5344CB8AC3E}">
        <p14:creationId xmlns:p14="http://schemas.microsoft.com/office/powerpoint/2010/main" val="1510759022"/>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ternate Title Slide 2">
    <p:spTree>
      <p:nvGrpSpPr>
        <p:cNvPr id="1" name=""/>
        <p:cNvGrpSpPr/>
        <p:nvPr/>
      </p:nvGrpSpPr>
      <p:grpSpPr>
        <a:xfrm>
          <a:off x="0" y="0"/>
          <a:ext cx="0" cy="0"/>
          <a:chOff x="0" y="0"/>
          <a:chExt cx="0" cy="0"/>
        </a:xfrm>
      </p:grpSpPr>
      <p:sp>
        <p:nvSpPr>
          <p:cNvPr id="11" name="Picture Placeholder 10"/>
          <p:cNvSpPr>
            <a:spLocks noGrp="1"/>
          </p:cNvSpPr>
          <p:nvPr>
            <p:ph type="pic" sz="quarter" idx="12"/>
          </p:nvPr>
        </p:nvSpPr>
        <p:spPr>
          <a:xfrm>
            <a:off x="0" y="257961"/>
            <a:ext cx="6858000" cy="4398556"/>
          </a:xfrm>
        </p:spPr>
        <p:txBody>
          <a:bodyPr/>
          <a:lstStyle>
            <a:lvl1pPr marL="0" indent="0" algn="ctr">
              <a:buNone/>
              <a:defRPr sz="1400"/>
            </a:lvl1pPr>
          </a:lstStyle>
          <a:p>
            <a:r>
              <a:rPr lang="zh-CN" altLang="en-US" smtClean="0"/>
              <a:t>将图片拖动到占位符，或单击添加图标</a:t>
            </a:r>
            <a:endParaRPr lang="en-US"/>
          </a:p>
        </p:txBody>
      </p:sp>
      <p:sp>
        <p:nvSpPr>
          <p:cNvPr id="3" name="Text Placeholder 2"/>
          <p:cNvSpPr>
            <a:spLocks noGrp="1"/>
          </p:cNvSpPr>
          <p:nvPr>
            <p:ph type="body" sz="quarter" idx="11"/>
          </p:nvPr>
        </p:nvSpPr>
        <p:spPr>
          <a:xfrm>
            <a:off x="2" y="3715529"/>
            <a:ext cx="3423047" cy="393954"/>
          </a:xfrm>
          <a:solidFill>
            <a:srgbClr val="000000">
              <a:alpha val="70000"/>
            </a:srgbClr>
          </a:solidFill>
          <a:ln w="9525">
            <a:noFill/>
            <a:miter lim="800000"/>
            <a:headEnd/>
            <a:tailEnd/>
          </a:ln>
          <a:effectLst/>
        </p:spPr>
        <p:txBody>
          <a:bodyPr wrap="square" lIns="548640" tIns="91440" bIns="91440" rtlCol="0" anchor="t" anchorCtr="0">
            <a:prstTxWarp prst="textNoShape">
              <a:avLst/>
            </a:prstTxWarp>
            <a:spAutoFit/>
          </a:bodyPr>
          <a:lstStyle>
            <a:lvl1pPr marL="0" indent="0">
              <a:buNone/>
              <a:defRPr lang="en-US" sz="1600" b="1" kern="0">
                <a:solidFill>
                  <a:schemeClr val="bg1"/>
                </a:solidFill>
              </a:defRPr>
            </a:lvl1pPr>
          </a:lstStyle>
          <a:p>
            <a:pPr marL="0" lvl="0">
              <a:lnSpc>
                <a:spcPct val="85000"/>
              </a:lnSpc>
            </a:pPr>
            <a:r>
              <a:rPr lang="zh-CN" altLang="en-US" smtClean="0"/>
              <a:t>单击此处编辑母版文本样式</a:t>
            </a:r>
          </a:p>
        </p:txBody>
      </p:sp>
      <p:sp>
        <p:nvSpPr>
          <p:cNvPr id="5" name="Footer Placeholder 1"/>
          <p:cNvSpPr txBox="1">
            <a:spLocks/>
          </p:cNvSpPr>
          <p:nvPr userDrawn="1"/>
        </p:nvSpPr>
        <p:spPr>
          <a:xfrm>
            <a:off x="342901" y="4804004"/>
            <a:ext cx="696686" cy="215444"/>
          </a:xfrm>
          <a:prstGeom prst="rect">
            <a:avLst/>
          </a:prstGeom>
        </p:spPr>
        <p:txBody>
          <a:bodyPr vert="horz" wrap="square" lIns="0" tIns="0" rIns="0" bIns="0" rtlCol="0" anchor="ctr">
            <a:spAutoFit/>
          </a:bodyPr>
          <a:lstStyle>
            <a:defPPr>
              <a:defRPr lang="en-US"/>
            </a:defPPr>
            <a:lvl1pPr marL="0" algn="l" defTabSz="914400" rtl="0" eaLnBrk="1" latinLnBrk="0" hangingPunct="1">
              <a:defRPr sz="700" kern="1200">
                <a:solidFill>
                  <a:schemeClr val="bg2">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smtClean="0">
                <a:solidFill>
                  <a:schemeClr val="bg1"/>
                </a:solidFill>
              </a:rPr>
              <a:t>© 2015 Teradata</a:t>
            </a:r>
            <a:endParaRPr lang="en-US" sz="700" dirty="0">
              <a:solidFill>
                <a:schemeClr val="bg1"/>
              </a:solidFill>
            </a:endParaRPr>
          </a:p>
        </p:txBody>
      </p:sp>
      <p:sp>
        <p:nvSpPr>
          <p:cNvPr id="12" name="Date Placeholder 1"/>
          <p:cNvSpPr>
            <a:spLocks noGrp="1"/>
          </p:cNvSpPr>
          <p:nvPr>
            <p:ph type="dt" sz="half" idx="2"/>
          </p:nvPr>
        </p:nvSpPr>
        <p:spPr>
          <a:xfrm>
            <a:off x="339725" y="4916848"/>
            <a:ext cx="1262856" cy="107722"/>
          </a:xfrm>
          <a:prstGeom prst="rect">
            <a:avLst/>
          </a:prstGeom>
        </p:spPr>
        <p:txBody>
          <a:bodyPr vert="horz" wrap="square" lIns="0" tIns="0" rIns="0" bIns="0" rtlCol="0" anchor="ctr">
            <a:spAutoFit/>
          </a:bodyPr>
          <a:lstStyle>
            <a:lvl1pPr marL="0" marR="0" indent="0" algn="l" defTabSz="914377"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smtClean="0"/>
              <a:t>© 2016 Teradata</a:t>
            </a:r>
            <a:endParaRPr lang="en-US" dirty="0" smtClean="0"/>
          </a:p>
        </p:txBody>
      </p:sp>
      <p:sp>
        <p:nvSpPr>
          <p:cNvPr id="9" name="Text Placeholder 9"/>
          <p:cNvSpPr>
            <a:spLocks noGrp="1"/>
          </p:cNvSpPr>
          <p:nvPr>
            <p:ph type="body" sz="quarter" idx="10" hasCustomPrompt="1"/>
          </p:nvPr>
        </p:nvSpPr>
        <p:spPr bwMode="gray">
          <a:xfrm>
            <a:off x="0" y="2193468"/>
            <a:ext cx="4385548" cy="1326517"/>
          </a:xfrm>
          <a:solidFill>
            <a:schemeClr val="accent1">
              <a:alpha val="90000"/>
            </a:schemeClr>
          </a:solidFill>
        </p:spPr>
        <p:txBody>
          <a:bodyPr wrap="square" lIns="548640" tIns="320040" rIns="182880" bIns="320040" anchor="b" anchorCtr="0">
            <a:spAutoFit/>
          </a:bodyPr>
          <a:lstStyle>
            <a:lvl1pPr marL="0" indent="0" algn="l">
              <a:lnSpc>
                <a:spcPct val="85000"/>
              </a:lnSpc>
              <a:spcBef>
                <a:spcPts val="200"/>
              </a:spcBef>
              <a:spcAft>
                <a:spcPts val="200"/>
              </a:spcAft>
              <a:buFont typeface="Arial" panose="020B0604020202020204" pitchFamily="34" charset="0"/>
              <a:buChar char="​"/>
              <a:tabLst>
                <a:tab pos="457189" algn="l"/>
              </a:tabLst>
              <a:defRPr sz="26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p:txBody>
      </p:sp>
    </p:spTree>
    <p:extLst>
      <p:ext uri="{BB962C8B-B14F-4D97-AF65-F5344CB8AC3E}">
        <p14:creationId xmlns:p14="http://schemas.microsoft.com/office/powerpoint/2010/main" val="2293384641"/>
      </p:ext>
    </p:extLst>
  </p:cSld>
  <p:clrMapOvr>
    <a:masterClrMapping/>
  </p:clrMapOvr>
  <p:transition spd="med">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9" name="TextBox 8"/>
          <p:cNvSpPr txBox="1"/>
          <p:nvPr userDrawn="1"/>
        </p:nvSpPr>
        <p:spPr>
          <a:xfrm>
            <a:off x="105846" y="4931655"/>
            <a:ext cx="109005" cy="107722"/>
          </a:xfrm>
          <a:prstGeom prst="rect">
            <a:avLst/>
          </a:prstGeom>
          <a:noFill/>
        </p:spPr>
        <p:txBody>
          <a:bodyPr wrap="none" lIns="0" tIns="0" rIns="0" bIns="0" rtlCol="0">
            <a:spAutoFit/>
          </a:bodyPr>
          <a:lstStyle/>
          <a:p>
            <a:pPr algn="r"/>
            <a:fld id="{0C8E8817-043E-4BA1-A90E-6FB9FA409362}" type="slidenum">
              <a:rPr lang="en-US" sz="700" smtClean="0">
                <a:solidFill>
                  <a:schemeClr val="bg2">
                    <a:lumMod val="75000"/>
                  </a:schemeClr>
                </a:solidFill>
              </a:rPr>
              <a:pPr algn="r"/>
              <a:t>‹#›</a:t>
            </a:fld>
            <a:endParaRPr lang="en-US" sz="700" dirty="0">
              <a:solidFill>
                <a:schemeClr val="bg2">
                  <a:lumMod val="75000"/>
                </a:schemeClr>
              </a:solidFill>
            </a:endParaRPr>
          </a:p>
        </p:txBody>
      </p:sp>
      <p:sp>
        <p:nvSpPr>
          <p:cNvPr id="10" name="TextBox 9"/>
          <p:cNvSpPr txBox="1"/>
          <p:nvPr userDrawn="1"/>
        </p:nvSpPr>
        <p:spPr>
          <a:xfrm>
            <a:off x="81801" y="4918133"/>
            <a:ext cx="133050" cy="130933"/>
          </a:xfrm>
          <a:prstGeom prst="rect">
            <a:avLst/>
          </a:prstGeom>
          <a:solidFill>
            <a:schemeClr val="bg1"/>
          </a:solidFill>
        </p:spPr>
        <p:txBody>
          <a:bodyPr wrap="none" lIns="0" tIns="0" rIns="0" bIns="0" rtlCol="0">
            <a:spAutoFit/>
          </a:bodyPr>
          <a:lstStyle/>
          <a:p>
            <a:pPr algn="r"/>
            <a:fld id="{0C8E8817-043E-4BA1-A90E-6FB9FA409362}" type="slidenum">
              <a:rPr lang="en-US" sz="851" smtClean="0">
                <a:solidFill>
                  <a:schemeClr val="bg2">
                    <a:lumMod val="50000"/>
                  </a:schemeClr>
                </a:solidFill>
              </a:rPr>
              <a:pPr algn="r"/>
              <a:t>‹#›</a:t>
            </a:fld>
            <a:endParaRPr lang="en-US" sz="851" dirty="0">
              <a:solidFill>
                <a:schemeClr val="bg2">
                  <a:lumMod val="50000"/>
                </a:schemeClr>
              </a:solidFill>
            </a:endParaRPr>
          </a:p>
        </p:txBody>
      </p:sp>
      <p:sp>
        <p:nvSpPr>
          <p:cNvPr id="3" name="Date Placeholder 2"/>
          <p:cNvSpPr>
            <a:spLocks noGrp="1"/>
          </p:cNvSpPr>
          <p:nvPr>
            <p:ph type="dt" sz="half" idx="10"/>
          </p:nvPr>
        </p:nvSpPr>
        <p:spPr>
          <a:xfrm>
            <a:off x="339725" y="4916848"/>
            <a:ext cx="1262856" cy="107722"/>
          </a:xfrm>
          <a:prstGeom prst="rect">
            <a:avLst/>
          </a:prstGeom>
        </p:spPr>
        <p:txBody>
          <a:bodyPr/>
          <a:lstStyle/>
          <a:p>
            <a:r>
              <a:rPr lang="en-US" smtClean="0"/>
              <a:t>© 2016 Teradata</a:t>
            </a:r>
            <a:endParaRPr lang="en-US" dirty="0" smtClean="0"/>
          </a:p>
        </p:txBody>
      </p:sp>
      <p:sp>
        <p:nvSpPr>
          <p:cNvPr id="4" name="Footer Placeholder 3"/>
          <p:cNvSpPr>
            <a:spLocks noGrp="1"/>
          </p:cNvSpPr>
          <p:nvPr>
            <p:ph type="ftr" sz="quarter" idx="11"/>
          </p:nvPr>
        </p:nvSpPr>
        <p:spPr/>
        <p:txBody>
          <a:bodyPr/>
          <a:lstStyle/>
          <a:p>
            <a:endParaRPr lang="en-US" dirty="0" smtClean="0"/>
          </a:p>
        </p:txBody>
      </p:sp>
      <p:grpSp>
        <p:nvGrpSpPr>
          <p:cNvPr id="11" name="Group 4"/>
          <p:cNvGrpSpPr>
            <a:grpSpLocks noChangeAspect="1"/>
          </p:cNvGrpSpPr>
          <p:nvPr userDrawn="1"/>
        </p:nvGrpSpPr>
        <p:grpSpPr bwMode="gray">
          <a:xfrm>
            <a:off x="2056805" y="2158207"/>
            <a:ext cx="2744391" cy="827087"/>
            <a:chOff x="1728" y="1805"/>
            <a:chExt cx="2305" cy="521"/>
          </a:xfrm>
          <a:solidFill>
            <a:schemeClr val="accent1"/>
          </a:solidFill>
        </p:grpSpPr>
        <p:sp>
          <p:nvSpPr>
            <p:cNvPr id="12" name="Freeform 11"/>
            <p:cNvSpPr>
              <a:spLocks noEditPoints="1"/>
            </p:cNvSpPr>
            <p:nvPr userDrawn="1"/>
          </p:nvSpPr>
          <p:spPr bwMode="gray">
            <a:xfrm>
              <a:off x="1728" y="1805"/>
              <a:ext cx="2231" cy="521"/>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3" name="Freeform 12"/>
            <p:cNvSpPr>
              <a:spLocks noEditPoints="1"/>
            </p:cNvSpPr>
            <p:nvPr userDrawn="1"/>
          </p:nvSpPr>
          <p:spPr bwMode="gray">
            <a:xfrm>
              <a:off x="3974" y="2210"/>
              <a:ext cx="59" cy="5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595679342"/>
      </p:ext>
    </p:extLst>
  </p:cSld>
  <p:clrMapOvr>
    <a:masterClrMapping/>
  </p:clrMapOvr>
  <p:transition spd="med">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8"/>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524952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bwMode="gray"/>
        <p:txBody>
          <a:bodyPr/>
          <a:lstStyle/>
          <a:p>
            <a:r>
              <a:rPr lang="en-US" smtClean="0"/>
              <a:t>© 2014 Teradata</a:t>
            </a:r>
            <a:endParaRPr lang="en-US" dirty="0"/>
          </a:p>
        </p:txBody>
      </p:sp>
      <p:sp>
        <p:nvSpPr>
          <p:cNvPr id="7" name="Text Placeholder 15"/>
          <p:cNvSpPr>
            <a:spLocks noGrp="1"/>
          </p:cNvSpPr>
          <p:nvPr>
            <p:ph type="body" sz="quarter" idx="15" hasCustomPrompt="1"/>
          </p:nvPr>
        </p:nvSpPr>
        <p:spPr bwMode="gray">
          <a:xfrm>
            <a:off x="2473496" y="4943703"/>
            <a:ext cx="1911009" cy="106186"/>
          </a:xfrm>
        </p:spPr>
        <p:txBody>
          <a:bodyPr wrap="square">
            <a:noAutofit/>
          </a:bodyPr>
          <a:lstStyle>
            <a:lvl1pPr marL="0" indent="0" algn="ctr" defTabSz="685800" rtl="0" eaLnBrk="1" latinLnBrk="0" hangingPunct="1">
              <a:lnSpc>
                <a:spcPct val="85000"/>
              </a:lnSpc>
              <a:spcBef>
                <a:spcPts val="0"/>
              </a:spcBef>
              <a:spcAft>
                <a:spcPts val="0"/>
              </a:spcAft>
              <a:buFontTx/>
              <a:buNone/>
              <a:defRPr lang="en-US" sz="525" b="1" kern="1200" dirty="0">
                <a:solidFill>
                  <a:schemeClr val="tx2">
                    <a:lumMod val="60000"/>
                    <a:lumOff val="40000"/>
                  </a:schemeClr>
                </a:solidFill>
                <a:latin typeface="+mn-lt"/>
                <a:ea typeface="+mn-ea"/>
                <a:cs typeface="+mn-cs"/>
              </a:defRPr>
            </a:lvl1pPr>
            <a:lvl2pPr>
              <a:buFontTx/>
              <a:buNone/>
              <a:defRPr sz="1200">
                <a:solidFill>
                  <a:schemeClr val="accent2"/>
                </a:solidFill>
              </a:defRPr>
            </a:lvl2pPr>
            <a:lvl3pPr>
              <a:buFontTx/>
              <a:buNone/>
              <a:defRPr sz="1200">
                <a:solidFill>
                  <a:schemeClr val="accent2"/>
                </a:solidFill>
              </a:defRPr>
            </a:lvl3pPr>
            <a:lvl4pPr>
              <a:buFontTx/>
              <a:buNone/>
              <a:defRPr sz="1200">
                <a:solidFill>
                  <a:schemeClr val="accent2"/>
                </a:solidFill>
              </a:defRPr>
            </a:lvl4pPr>
            <a:lvl5pPr marL="0" indent="0">
              <a:buFontTx/>
              <a:buNone/>
              <a:defRPr sz="1200">
                <a:solidFill>
                  <a:schemeClr val="accent2"/>
                </a:solidFill>
              </a:defRPr>
            </a:lvl5pPr>
          </a:lstStyle>
          <a:p>
            <a:pPr lvl="0"/>
            <a:r>
              <a:rPr lang="en-US" dirty="0" smtClean="0"/>
              <a:t>#Insert Hashtag</a:t>
            </a:r>
            <a:endParaRPr lang="en-US" dirty="0"/>
          </a:p>
        </p:txBody>
      </p:sp>
    </p:spTree>
    <p:extLst>
      <p:ext uri="{BB962C8B-B14F-4D97-AF65-F5344CB8AC3E}">
        <p14:creationId xmlns:p14="http://schemas.microsoft.com/office/powerpoint/2010/main" val="1527405775"/>
      </p:ext>
    </p:extLst>
  </p:cSld>
  <p:clrMapOvr>
    <a:masterClrMapping/>
  </p:clrMapOvr>
  <p:transition spd="med">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标题和内容">
    <p:bg>
      <p:bgRef idx="1001">
        <a:schemeClr val="bg1"/>
      </p:bgRef>
    </p:bg>
    <p:spTree>
      <p:nvGrpSpPr>
        <p:cNvPr id="1" name=""/>
        <p:cNvGrpSpPr/>
        <p:nvPr/>
      </p:nvGrpSpPr>
      <p:grpSpPr>
        <a:xfrm>
          <a:off x="0" y="0"/>
          <a:ext cx="0" cy="0"/>
          <a:chOff x="0" y="0"/>
          <a:chExt cx="0" cy="0"/>
        </a:xfrm>
      </p:grpSpPr>
      <p:sp>
        <p:nvSpPr>
          <p:cNvPr id="5" name="Line 9"/>
          <p:cNvSpPr>
            <a:spLocks noChangeShapeType="1"/>
          </p:cNvSpPr>
          <p:nvPr userDrawn="1"/>
        </p:nvSpPr>
        <p:spPr bwMode="auto">
          <a:xfrm>
            <a:off x="194996" y="523355"/>
            <a:ext cx="6480001" cy="0"/>
          </a:xfrm>
          <a:prstGeom prst="line">
            <a:avLst/>
          </a:prstGeom>
          <a:noFill/>
          <a:ln w="63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51432" tIns="25716" rIns="51432" bIns="25716" anchor="ctr">
            <a:spAutoFit/>
          </a:bodyPr>
          <a:lstStyle/>
          <a:p>
            <a:endParaRPr lang="zh-CN" altLang="en-US" sz="1013"/>
          </a:p>
        </p:txBody>
      </p:sp>
      <p:sp>
        <p:nvSpPr>
          <p:cNvPr id="6" name="Line 44"/>
          <p:cNvSpPr>
            <a:spLocks noChangeShapeType="1"/>
          </p:cNvSpPr>
          <p:nvPr userDrawn="1"/>
        </p:nvSpPr>
        <p:spPr bwMode="auto">
          <a:xfrm>
            <a:off x="194994" y="5000068"/>
            <a:ext cx="6480000" cy="0"/>
          </a:xfrm>
          <a:prstGeom prst="line">
            <a:avLst/>
          </a:prstGeom>
          <a:noFill/>
          <a:ln w="63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51432" tIns="25716" rIns="51432" bIns="25716" anchor="ctr">
            <a:spAutoFit/>
          </a:bodyPr>
          <a:lstStyle/>
          <a:p>
            <a:endParaRPr lang="zh-CN" altLang="en-US" sz="1013"/>
          </a:p>
        </p:txBody>
      </p:sp>
      <p:sp>
        <p:nvSpPr>
          <p:cNvPr id="2" name="标题 1"/>
          <p:cNvSpPr>
            <a:spLocks noGrp="1"/>
          </p:cNvSpPr>
          <p:nvPr>
            <p:ph type="title"/>
          </p:nvPr>
        </p:nvSpPr>
        <p:spPr>
          <a:xfrm>
            <a:off x="194994" y="4"/>
            <a:ext cx="6477269" cy="523355"/>
          </a:xfrm>
        </p:spPr>
        <p:txBody>
          <a:bodyPr>
            <a:normAutofit/>
          </a:bodyPr>
          <a:lstStyle>
            <a:lvl1pPr>
              <a:defRPr sz="1575" b="1">
                <a:solidFill>
                  <a:schemeClr val="tx1"/>
                </a:solidFill>
              </a:defRPr>
            </a:lvl1pPr>
          </a:lstStyle>
          <a:p>
            <a:r>
              <a:rPr lang="zh-CN" altLang="en-US" dirty="0"/>
              <a:t>单击此处编辑母版标题样式</a:t>
            </a:r>
          </a:p>
        </p:txBody>
      </p:sp>
      <p:sp>
        <p:nvSpPr>
          <p:cNvPr id="10" name="灯片编号占位符 9"/>
          <p:cNvSpPr>
            <a:spLocks noGrp="1"/>
          </p:cNvSpPr>
          <p:nvPr>
            <p:ph type="sldNum" sz="quarter" idx="12"/>
          </p:nvPr>
        </p:nvSpPr>
        <p:spPr>
          <a:xfrm>
            <a:off x="6457950" y="4726224"/>
            <a:ext cx="214313" cy="273844"/>
          </a:xfrm>
          <a:prstGeom prst="rect">
            <a:avLst/>
          </a:prstGeom>
        </p:spPr>
        <p:txBody>
          <a:bodyPr/>
          <a:lstStyle/>
          <a:p>
            <a:fld id="{4BED5876-44C1-4D6A-B45D-C22B6438CF66}" type="slidenum">
              <a:rPr lang="zh-CN" altLang="en-US" smtClean="0"/>
              <a:t>‹#›</a:t>
            </a:fld>
            <a:endParaRPr lang="zh-CN" altLang="en-US"/>
          </a:p>
        </p:txBody>
      </p:sp>
    </p:spTree>
    <p:extLst>
      <p:ext uri="{BB962C8B-B14F-4D97-AF65-F5344CB8AC3E}">
        <p14:creationId xmlns:p14="http://schemas.microsoft.com/office/powerpoint/2010/main" val="545963017"/>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586979" y="1025129"/>
            <a:ext cx="184731" cy="248209"/>
          </a:xfrm>
          <a:prstGeom prst="rect">
            <a:avLst/>
          </a:prstGeom>
          <a:noFill/>
          <a:ln>
            <a:noFill/>
          </a:ln>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defTabSz="257175" eaLnBrk="1" fontAlgn="base" hangingPunct="1">
              <a:spcBef>
                <a:spcPct val="0"/>
              </a:spcBef>
              <a:spcAft>
                <a:spcPct val="0"/>
              </a:spcAft>
            </a:pPr>
            <a:endParaRPr lang="en-US" sz="1013">
              <a:solidFill>
                <a:srgbClr val="3C3C3B"/>
              </a:solidFill>
            </a:endParaRPr>
          </a:p>
        </p:txBody>
      </p:sp>
      <p:sp>
        <p:nvSpPr>
          <p:cNvPr id="5" name="Right Triangle 4"/>
          <p:cNvSpPr/>
          <p:nvPr/>
        </p:nvSpPr>
        <p:spPr>
          <a:xfrm flipV="1">
            <a:off x="115491" y="615554"/>
            <a:ext cx="136922" cy="122634"/>
          </a:xfrm>
          <a:prstGeom prst="rtTriangle">
            <a:avLst/>
          </a:prstGeom>
          <a:solidFill>
            <a:srgbClr val="281A0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257175" fontAlgn="base">
              <a:spcBef>
                <a:spcPct val="0"/>
              </a:spcBef>
              <a:spcAft>
                <a:spcPct val="0"/>
              </a:spcAft>
            </a:pPr>
            <a:endParaRPr lang="en-US" sz="1013">
              <a:solidFill>
                <a:srgbClr val="FFFFFF"/>
              </a:solidFill>
              <a:latin typeface="Verdana"/>
              <a:ea typeface="ＭＳ Ｐゴシック" pitchFamily="34" charset="-128"/>
            </a:endParaRPr>
          </a:p>
        </p:txBody>
      </p:sp>
      <p:sp>
        <p:nvSpPr>
          <p:cNvPr id="6" name="Rectangle 5"/>
          <p:cNvSpPr/>
          <p:nvPr/>
        </p:nvSpPr>
        <p:spPr>
          <a:xfrm>
            <a:off x="0" y="0"/>
            <a:ext cx="138112" cy="5149454"/>
          </a:xfrm>
          <a:prstGeom prst="rect">
            <a:avLst/>
          </a:prstGeom>
          <a:gradFill flip="none" rotWithShape="1">
            <a:gsLst>
              <a:gs pos="0">
                <a:schemeClr val="accent3"/>
              </a:gs>
              <a:gs pos="100000">
                <a:schemeClr val="tx2"/>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257175" fontAlgn="base">
              <a:spcBef>
                <a:spcPct val="0"/>
              </a:spcBef>
              <a:spcAft>
                <a:spcPct val="0"/>
              </a:spcAft>
            </a:pPr>
            <a:endParaRPr lang="en-US" sz="1013">
              <a:solidFill>
                <a:srgbClr val="FFFFFF"/>
              </a:solidFill>
              <a:latin typeface="Verdana"/>
              <a:ea typeface="ＭＳ Ｐゴシック" pitchFamily="34" charset="-128"/>
            </a:endParaRPr>
          </a:p>
        </p:txBody>
      </p:sp>
      <p:sp>
        <p:nvSpPr>
          <p:cNvPr id="7" name="Rectangle 6"/>
          <p:cNvSpPr/>
          <p:nvPr/>
        </p:nvSpPr>
        <p:spPr>
          <a:xfrm>
            <a:off x="0" y="264320"/>
            <a:ext cx="252412" cy="35123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257175" fontAlgn="base">
              <a:spcBef>
                <a:spcPct val="0"/>
              </a:spcBef>
              <a:spcAft>
                <a:spcPct val="0"/>
              </a:spcAft>
            </a:pPr>
            <a:endParaRPr lang="en-US" sz="1013">
              <a:solidFill>
                <a:srgbClr val="FFFFFF"/>
              </a:solidFill>
              <a:latin typeface="Verdana"/>
              <a:ea typeface="ＭＳ Ｐゴシック" pitchFamily="34" charset="-128"/>
            </a:endParaRPr>
          </a:p>
        </p:txBody>
      </p:sp>
      <p:pic>
        <p:nvPicPr>
          <p:cNvPr id="8" name="Picture 12" descr="TDC_BDP_Horiz2.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9954" y="4733926"/>
            <a:ext cx="1175146" cy="3071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42900" y="295816"/>
            <a:ext cx="6172200" cy="319481"/>
          </a:xfrm>
        </p:spPr>
        <p:txBody>
          <a:bodyPr anchor="t">
            <a:noAutofit/>
          </a:bodyPr>
          <a:lstStyle>
            <a:lvl1pPr>
              <a:defRPr sz="1350" b="0" i="0">
                <a:latin typeface="Verdana"/>
                <a:cs typeface="Verdana"/>
              </a:defRPr>
            </a:lvl1pPr>
          </a:lstStyle>
          <a:p>
            <a:r>
              <a:rPr lang="en-US" smtClean="0"/>
              <a:t>Click to edit Master title style</a:t>
            </a:r>
            <a:endParaRPr lang="en-US" dirty="0"/>
          </a:p>
        </p:txBody>
      </p:sp>
      <p:sp>
        <p:nvSpPr>
          <p:cNvPr id="3" name="Content Placeholder 2"/>
          <p:cNvSpPr>
            <a:spLocks noGrp="1"/>
          </p:cNvSpPr>
          <p:nvPr>
            <p:ph idx="1"/>
          </p:nvPr>
        </p:nvSpPr>
        <p:spPr>
          <a:xfrm>
            <a:off x="342900" y="787221"/>
            <a:ext cx="6172200" cy="3807402"/>
          </a:xfrm>
        </p:spPr>
        <p:txBody>
          <a:bodyPr/>
          <a:lstStyle>
            <a:lvl1pPr>
              <a:defRPr>
                <a:solidFill>
                  <a:schemeClr val="tx1"/>
                </a:solidFill>
                <a:latin typeface="Verdana"/>
                <a:cs typeface="Verdana"/>
              </a:defRPr>
            </a:lvl1pPr>
            <a:lvl2pPr>
              <a:defRPr sz="900">
                <a:solidFill>
                  <a:schemeClr val="tx1"/>
                </a:solidFill>
                <a:latin typeface="Verdana"/>
                <a:cs typeface="Verdana"/>
              </a:defRPr>
            </a:lvl2pPr>
            <a:lvl3pPr>
              <a:defRPr sz="788">
                <a:solidFill>
                  <a:schemeClr val="tx1"/>
                </a:solidFill>
                <a:latin typeface="Verdana"/>
                <a:cs typeface="Verdana"/>
              </a:defRPr>
            </a:lvl3pPr>
            <a:lvl4pPr>
              <a:defRPr sz="788">
                <a:solidFill>
                  <a:schemeClr val="tx1"/>
                </a:solidFill>
                <a:latin typeface="Verdana"/>
                <a:cs typeface="Verdana"/>
              </a:defRPr>
            </a:lvl4pPr>
            <a:lvl5pPr>
              <a:defRPr sz="788">
                <a:solidFill>
                  <a:schemeClr val="tx1"/>
                </a:solidFill>
                <a:latin typeface="Verdana"/>
                <a:cs typeface="Verdana"/>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3"/>
          <p:cNvSpPr>
            <a:spLocks noGrp="1"/>
          </p:cNvSpPr>
          <p:nvPr>
            <p:ph type="dt" sz="half" idx="10"/>
          </p:nvPr>
        </p:nvSpPr>
        <p:spPr>
          <a:xfrm>
            <a:off x="342900" y="4767264"/>
            <a:ext cx="798910" cy="273844"/>
          </a:xfrm>
          <a:prstGeom prst="rect">
            <a:avLst/>
          </a:prstGeom>
        </p:spPr>
        <p:txBody>
          <a:bodyPr/>
          <a:lstStyle>
            <a:lvl1pPr>
              <a:defRPr/>
            </a:lvl1pPr>
          </a:lstStyle>
          <a:p>
            <a:fld id="{30CA55BF-EF3E-4C82-A6EF-7C6CB8FFAFA3}" type="datetime1">
              <a:rPr lang="en-US"/>
              <a:pPr/>
              <a:t>3/16/17</a:t>
            </a:fld>
            <a:endParaRPr lang="en-US"/>
          </a:p>
        </p:txBody>
      </p:sp>
      <p:sp>
        <p:nvSpPr>
          <p:cNvPr id="10" name="Footer Placeholder 4"/>
          <p:cNvSpPr>
            <a:spLocks noGrp="1"/>
          </p:cNvSpPr>
          <p:nvPr>
            <p:ph type="ftr" sz="quarter" idx="11"/>
          </p:nvPr>
        </p:nvSpPr>
        <p:spPr/>
        <p:txBody>
          <a:bodyPr/>
          <a:lstStyle>
            <a:lvl1pPr>
              <a:defRPr/>
            </a:lvl1pPr>
          </a:lstStyle>
          <a:p>
            <a:endParaRPr lang="en-US"/>
          </a:p>
        </p:txBody>
      </p:sp>
      <p:sp>
        <p:nvSpPr>
          <p:cNvPr id="11" name="Slide Number Placeholder 5"/>
          <p:cNvSpPr>
            <a:spLocks noGrp="1"/>
          </p:cNvSpPr>
          <p:nvPr>
            <p:ph type="sldNum" sz="quarter" idx="12"/>
          </p:nvPr>
        </p:nvSpPr>
        <p:spPr>
          <a:xfrm>
            <a:off x="3567113" y="4767264"/>
            <a:ext cx="1026319" cy="273844"/>
          </a:xfrm>
          <a:prstGeom prst="rect">
            <a:avLst/>
          </a:prstGeom>
        </p:spPr>
        <p:txBody>
          <a:bodyPr/>
          <a:lstStyle>
            <a:lvl1pPr>
              <a:defRPr/>
            </a:lvl1pPr>
          </a:lstStyle>
          <a:p>
            <a:fld id="{3CA875D0-BB85-4032-B8F9-C7475AFD8946}" type="slidenum">
              <a:rPr lang="en-US"/>
              <a:pPr/>
              <a:t>‹#›</a:t>
            </a:fld>
            <a:endParaRPr lang="en-US"/>
          </a:p>
        </p:txBody>
      </p:sp>
    </p:spTree>
    <p:extLst>
      <p:ext uri="{BB962C8B-B14F-4D97-AF65-F5344CB8AC3E}">
        <p14:creationId xmlns:p14="http://schemas.microsoft.com/office/powerpoint/2010/main" val="2004276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Table Contents">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3600450" y="1158875"/>
            <a:ext cx="2914650" cy="3397250"/>
          </a:xfrm>
        </p:spPr>
        <p:txBody>
          <a:bodyPr>
            <a:noAutofit/>
          </a:bodyPr>
          <a:lstStyle>
            <a:lvl1pPr>
              <a:defRPr sz="1800">
                <a:solidFill>
                  <a:schemeClr val="tx1"/>
                </a:solidFill>
              </a:defRPr>
            </a:lvl1pPr>
            <a:lvl2pPr marL="515926" indent="-230182">
              <a:defRPr sz="1600">
                <a:solidFill>
                  <a:schemeClr val="tx1"/>
                </a:solidFill>
              </a:defRPr>
            </a:lvl2pPr>
            <a:lvl3pPr marL="742932" indent="-227008">
              <a:defRPr sz="1400">
                <a:solidFill>
                  <a:schemeClr val="tx1"/>
                </a:solidFill>
              </a:defRPr>
            </a:lvl3pPr>
            <a:lvl4pPr>
              <a:defRPr sz="1800">
                <a:solidFill>
                  <a:schemeClr val="tx1"/>
                </a:solidFill>
              </a:defRPr>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7" name="Title 16"/>
          <p:cNvSpPr>
            <a:spLocks noGrp="1"/>
          </p:cNvSpPr>
          <p:nvPr>
            <p:ph type="title" hasCustomPrompt="1"/>
          </p:nvPr>
        </p:nvSpPr>
        <p:spPr bwMode="gray">
          <a:xfrm>
            <a:off x="3600450" y="198885"/>
            <a:ext cx="2914650" cy="669481"/>
          </a:xfrm>
          <a:prstGeom prst="rect">
            <a:avLst/>
          </a:prstGeom>
        </p:spPr>
        <p:txBody>
          <a:bodyPr/>
          <a:lstStyle>
            <a:lvl1pPr>
              <a:defRPr/>
            </a:lvl1pPr>
          </a:lstStyle>
          <a:p>
            <a:r>
              <a:rPr lang="en-US" dirty="0" smtClean="0"/>
              <a:t>Click to Edit Master </a:t>
            </a:r>
            <a:br>
              <a:rPr lang="en-US" dirty="0" smtClean="0"/>
            </a:br>
            <a:r>
              <a:rPr lang="en-US" dirty="0" smtClean="0"/>
              <a:t>Title Style</a:t>
            </a:r>
            <a:endParaRPr lang="en-US" dirty="0"/>
          </a:p>
        </p:txBody>
      </p:sp>
      <p:sp>
        <p:nvSpPr>
          <p:cNvPr id="6" name="Rectangle 5"/>
          <p:cNvSpPr/>
          <p:nvPr userDrawn="1"/>
        </p:nvSpPr>
        <p:spPr>
          <a:xfrm>
            <a:off x="74296" y="4892043"/>
            <a:ext cx="177165" cy="177165"/>
          </a:xfrm>
          <a:prstGeom prst="rect">
            <a:avLst/>
          </a:prstGeom>
          <a:solidFill>
            <a:schemeClr val="bg1"/>
          </a:solidFill>
          <a:ln w="9525">
            <a:noFill/>
            <a:miter lim="800000"/>
            <a:headEnd/>
            <a:tailEnd/>
          </a:ln>
          <a:effectLst/>
        </p:spPr>
        <p:txBody>
          <a:bodyPr wrap="square" tIns="91440" bIns="91440" rtlCol="0" anchor="t">
            <a:prstTxWarp prst="textNoShape">
              <a:avLst/>
            </a:prstTxWarp>
            <a:noAutofit/>
          </a:bodyPr>
          <a:lstStyle/>
          <a:p>
            <a:pPr algn="ctr"/>
            <a:endParaRPr lang="en-US" sz="1800" kern="0" dirty="0" err="1" smtClean="0">
              <a:solidFill>
                <a:prstClr val="white"/>
              </a:solidFill>
            </a:endParaRPr>
          </a:p>
        </p:txBody>
      </p:sp>
      <p:sp>
        <p:nvSpPr>
          <p:cNvPr id="5" name="Picture Placeholder 4"/>
          <p:cNvSpPr>
            <a:spLocks noGrp="1"/>
          </p:cNvSpPr>
          <p:nvPr>
            <p:ph type="pic" sz="quarter" idx="13"/>
          </p:nvPr>
        </p:nvSpPr>
        <p:spPr>
          <a:xfrm>
            <a:off x="0" y="0"/>
            <a:ext cx="3257550" cy="5143500"/>
          </a:xfrm>
        </p:spPr>
        <p:txBody>
          <a:bodyPr anchor="t">
            <a:normAutofit/>
          </a:bodyPr>
          <a:lstStyle>
            <a:lvl1pPr marL="0" indent="0" algn="ctr">
              <a:buFontTx/>
              <a:buNone/>
              <a:defRPr sz="1400"/>
            </a:lvl1pPr>
          </a:lstStyle>
          <a:p>
            <a:r>
              <a:rPr lang="zh-CN" altLang="en-US" smtClean="0"/>
              <a:t>将图片拖动到占位符，或单击添加图标</a:t>
            </a:r>
            <a:endParaRPr lang="en-US" dirty="0"/>
          </a:p>
        </p:txBody>
      </p:sp>
      <p:sp>
        <p:nvSpPr>
          <p:cNvPr id="2" name="Date Placeholder 1"/>
          <p:cNvSpPr>
            <a:spLocks noGrp="1"/>
          </p:cNvSpPr>
          <p:nvPr>
            <p:ph type="dt" sz="half" idx="14"/>
          </p:nvPr>
        </p:nvSpPr>
        <p:spPr>
          <a:xfrm>
            <a:off x="339725" y="4916848"/>
            <a:ext cx="1262856" cy="107722"/>
          </a:xfrm>
          <a:prstGeom prst="rect">
            <a:avLst/>
          </a:prstGeom>
        </p:spPr>
        <p:txBody>
          <a:bodyPr/>
          <a:lstStyle/>
          <a:p>
            <a:r>
              <a:rPr lang="en-US" smtClean="0"/>
              <a:t>© 2016 Teradata</a:t>
            </a:r>
            <a:endParaRPr lang="en-US" dirty="0" smtClean="0"/>
          </a:p>
        </p:txBody>
      </p:sp>
      <p:sp>
        <p:nvSpPr>
          <p:cNvPr id="4" name="Footer Placeholder 3"/>
          <p:cNvSpPr>
            <a:spLocks noGrp="1"/>
          </p:cNvSpPr>
          <p:nvPr>
            <p:ph type="ftr" sz="quarter" idx="15"/>
          </p:nvPr>
        </p:nvSpPr>
        <p:spPr/>
        <p:txBody>
          <a:bodyPr/>
          <a:lstStyle/>
          <a:p>
            <a:endParaRPr lang="en-US" dirty="0" smtClean="0"/>
          </a:p>
        </p:txBody>
      </p:sp>
    </p:spTree>
    <p:extLst>
      <p:ext uri="{BB962C8B-B14F-4D97-AF65-F5344CB8AC3E}">
        <p14:creationId xmlns:p14="http://schemas.microsoft.com/office/powerpoint/2010/main" val="3387318716"/>
      </p:ext>
    </p:extLst>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342900" y="1158876"/>
            <a:ext cx="6172200" cy="3397250"/>
          </a:xfrm>
        </p:spPr>
        <p:txBody>
          <a:bodyPr>
            <a:noAutofit/>
          </a:bodyPr>
          <a:lstStyle>
            <a:lvl1pPr>
              <a:defRPr sz="1800">
                <a:solidFill>
                  <a:schemeClr val="tx1"/>
                </a:solidFill>
              </a:defRPr>
            </a:lvl1pPr>
            <a:lvl2pPr marL="515926" indent="-230182">
              <a:defRPr sz="1600">
                <a:solidFill>
                  <a:schemeClr val="tx1"/>
                </a:solidFill>
              </a:defRPr>
            </a:lvl2pPr>
            <a:lvl3pPr marL="742932" indent="-227008">
              <a:defRPr sz="1400">
                <a:solidFill>
                  <a:schemeClr val="tx1"/>
                </a:solidFill>
              </a:defRPr>
            </a:lvl3pPr>
            <a:lvl4pPr>
              <a:defRPr sz="1800">
                <a:solidFill>
                  <a:schemeClr val="tx1"/>
                </a:solidFill>
              </a:defRPr>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7" name="Title 16"/>
          <p:cNvSpPr>
            <a:spLocks noGrp="1"/>
          </p:cNvSpPr>
          <p:nvPr>
            <p:ph type="title" hasCustomPrompt="1"/>
          </p:nvPr>
        </p:nvSpPr>
        <p:spPr bwMode="gray">
          <a:xfrm>
            <a:off x="342900" y="161925"/>
            <a:ext cx="6172200" cy="706438"/>
          </a:xfrm>
          <a:prstGeom prst="rect">
            <a:avLst/>
          </a:prstGeom>
        </p:spPr>
        <p:txBody>
          <a:bodyPr anchor="b" anchorCtr="0"/>
          <a:lstStyle>
            <a:lvl1pPr>
              <a:defRPr/>
            </a:lvl1pPr>
          </a:lstStyle>
          <a:p>
            <a:r>
              <a:rPr lang="en-US" dirty="0" smtClean="0"/>
              <a:t>Click to Edit Master Title Style</a:t>
            </a:r>
            <a:endParaRPr lang="en-US" dirty="0"/>
          </a:p>
        </p:txBody>
      </p:sp>
      <p:sp>
        <p:nvSpPr>
          <p:cNvPr id="2" name="Date Placeholder 1"/>
          <p:cNvSpPr>
            <a:spLocks noGrp="1"/>
          </p:cNvSpPr>
          <p:nvPr>
            <p:ph type="dt" sz="half" idx="10"/>
          </p:nvPr>
        </p:nvSpPr>
        <p:spPr>
          <a:xfrm>
            <a:off x="339725" y="4916848"/>
            <a:ext cx="1262856" cy="107722"/>
          </a:xfrm>
          <a:prstGeom prst="rect">
            <a:avLst/>
          </a:prstGeom>
        </p:spPr>
        <p:txBody>
          <a:bodyPr/>
          <a:lstStyle/>
          <a:p>
            <a:r>
              <a:rPr lang="en-US" smtClean="0"/>
              <a:t>© 2016 Teradata</a:t>
            </a:r>
            <a:endParaRPr lang="en-US" dirty="0" smtClean="0"/>
          </a:p>
        </p:txBody>
      </p:sp>
      <p:sp>
        <p:nvSpPr>
          <p:cNvPr id="4" name="Footer Placeholder 3"/>
          <p:cNvSpPr>
            <a:spLocks noGrp="1"/>
          </p:cNvSpPr>
          <p:nvPr>
            <p:ph type="ftr" sz="quarter" idx="11"/>
          </p:nvPr>
        </p:nvSpPr>
        <p:spPr/>
        <p:txBody>
          <a:bodyPr/>
          <a:lstStyle/>
          <a:p>
            <a:endParaRPr lang="en-US" dirty="0" smtClean="0"/>
          </a:p>
        </p:txBody>
      </p:sp>
    </p:spTree>
    <p:extLst>
      <p:ext uri="{BB962C8B-B14F-4D97-AF65-F5344CB8AC3E}">
        <p14:creationId xmlns:p14="http://schemas.microsoft.com/office/powerpoint/2010/main" val="1728525797"/>
      </p:ext>
    </p:extLst>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Image">
    <p:spTree>
      <p:nvGrpSpPr>
        <p:cNvPr id="1" name=""/>
        <p:cNvGrpSpPr/>
        <p:nvPr/>
      </p:nvGrpSpPr>
      <p:grpSpPr>
        <a:xfrm>
          <a:off x="0" y="0"/>
          <a:ext cx="0" cy="0"/>
          <a:chOff x="0" y="0"/>
          <a:chExt cx="0" cy="0"/>
        </a:xfrm>
      </p:grpSpPr>
      <p:sp>
        <p:nvSpPr>
          <p:cNvPr id="4" name="Picture Placeholder 3"/>
          <p:cNvSpPr>
            <a:spLocks noGrp="1"/>
          </p:cNvSpPr>
          <p:nvPr>
            <p:ph type="pic" sz="quarter" idx="16"/>
          </p:nvPr>
        </p:nvSpPr>
        <p:spPr>
          <a:xfrm>
            <a:off x="3600450" y="1150938"/>
            <a:ext cx="2914650" cy="3248664"/>
          </a:xfrm>
        </p:spPr>
        <p:txBody>
          <a:bodyPr/>
          <a:lstStyle/>
          <a:p>
            <a:r>
              <a:rPr lang="zh-CN" altLang="en-US" smtClean="0"/>
              <a:t>将图片拖动到占位符，或单击添加图标</a:t>
            </a:r>
            <a:endParaRPr lang="en-US" dirty="0"/>
          </a:p>
        </p:txBody>
      </p:sp>
      <p:sp>
        <p:nvSpPr>
          <p:cNvPr id="3" name="Content Placeholder 2"/>
          <p:cNvSpPr>
            <a:spLocks noGrp="1"/>
          </p:cNvSpPr>
          <p:nvPr>
            <p:ph idx="1"/>
          </p:nvPr>
        </p:nvSpPr>
        <p:spPr bwMode="gray">
          <a:xfrm>
            <a:off x="342900" y="1158876"/>
            <a:ext cx="2914650" cy="3397250"/>
          </a:xfrm>
        </p:spPr>
        <p:txBody>
          <a:bodyPr>
            <a:noAutofit/>
          </a:bodyPr>
          <a:lstStyle>
            <a:lvl1pPr>
              <a:defRPr sz="1800"/>
            </a:lvl1pPr>
            <a:lvl2pPr marL="515926" indent="-230182">
              <a:defRPr sz="1600"/>
            </a:lvl2pPr>
            <a:lvl3pPr marL="742932" indent="-227008">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4" name="Title 16"/>
          <p:cNvSpPr>
            <a:spLocks noGrp="1"/>
          </p:cNvSpPr>
          <p:nvPr>
            <p:ph type="title" hasCustomPrompt="1"/>
          </p:nvPr>
        </p:nvSpPr>
        <p:spPr bwMode="gray">
          <a:xfrm>
            <a:off x="342900" y="161925"/>
            <a:ext cx="6172200" cy="706439"/>
          </a:xfrm>
          <a:prstGeom prst="rect">
            <a:avLst/>
          </a:prstGeom>
        </p:spPr>
        <p:txBody>
          <a:bodyPr anchor="b" anchorCtr="0"/>
          <a:lstStyle>
            <a:lvl1pPr>
              <a:defRPr/>
            </a:lvl1pPr>
          </a:lstStyle>
          <a:p>
            <a:r>
              <a:rPr lang="en-US" dirty="0" smtClean="0"/>
              <a:t>Click to Edit Master Title Style</a:t>
            </a:r>
            <a:endParaRPr lang="en-US" dirty="0"/>
          </a:p>
        </p:txBody>
      </p:sp>
      <p:sp>
        <p:nvSpPr>
          <p:cNvPr id="2" name="Date Placeholder 1"/>
          <p:cNvSpPr>
            <a:spLocks noGrp="1"/>
          </p:cNvSpPr>
          <p:nvPr>
            <p:ph type="dt" sz="half" idx="17"/>
          </p:nvPr>
        </p:nvSpPr>
        <p:spPr>
          <a:xfrm>
            <a:off x="339725" y="4916848"/>
            <a:ext cx="1262856" cy="107722"/>
          </a:xfrm>
          <a:prstGeom prst="rect">
            <a:avLst/>
          </a:prstGeom>
        </p:spPr>
        <p:txBody>
          <a:bodyPr/>
          <a:lstStyle/>
          <a:p>
            <a:r>
              <a:rPr lang="en-US" smtClean="0"/>
              <a:t>© 2016 Teradata</a:t>
            </a:r>
            <a:endParaRPr lang="en-US" dirty="0" smtClean="0"/>
          </a:p>
        </p:txBody>
      </p:sp>
      <p:sp>
        <p:nvSpPr>
          <p:cNvPr id="5" name="Footer Placeholder 4"/>
          <p:cNvSpPr>
            <a:spLocks noGrp="1"/>
          </p:cNvSpPr>
          <p:nvPr>
            <p:ph type="ftr" sz="quarter" idx="18"/>
          </p:nvPr>
        </p:nvSpPr>
        <p:spPr/>
        <p:txBody>
          <a:bodyPr/>
          <a:lstStyle/>
          <a:p>
            <a:endParaRPr lang="en-US" dirty="0" smtClean="0"/>
          </a:p>
        </p:txBody>
      </p:sp>
    </p:spTree>
    <p:extLst>
      <p:ext uri="{BB962C8B-B14F-4D97-AF65-F5344CB8AC3E}">
        <p14:creationId xmlns:p14="http://schemas.microsoft.com/office/powerpoint/2010/main" val="1332196183"/>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5" name="Content Placeholder 4"/>
          <p:cNvSpPr>
            <a:spLocks noGrp="1"/>
          </p:cNvSpPr>
          <p:nvPr>
            <p:ph sz="quarter" idx="17"/>
          </p:nvPr>
        </p:nvSpPr>
        <p:spPr>
          <a:xfrm>
            <a:off x="3600450" y="1158875"/>
            <a:ext cx="2914650" cy="3397250"/>
          </a:xfrm>
        </p:spPr>
        <p:txBody>
          <a:bodyPr>
            <a:no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3" name="Content Placeholder 2"/>
          <p:cNvSpPr>
            <a:spLocks noGrp="1"/>
          </p:cNvSpPr>
          <p:nvPr>
            <p:ph idx="1"/>
          </p:nvPr>
        </p:nvSpPr>
        <p:spPr bwMode="gray">
          <a:xfrm>
            <a:off x="342900" y="1158879"/>
            <a:ext cx="2914650" cy="3397249"/>
          </a:xfrm>
        </p:spPr>
        <p:txBody>
          <a:bodyPr>
            <a:noAutofit/>
          </a:bodyPr>
          <a:lstStyle>
            <a:lvl1pPr>
              <a:defRPr sz="1800"/>
            </a:lvl1pPr>
            <a:lvl2pPr marL="515926" indent="-230182">
              <a:defRPr sz="1600"/>
            </a:lvl2pPr>
            <a:lvl3pPr marL="742932" indent="-227008">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4" name="Title 16"/>
          <p:cNvSpPr>
            <a:spLocks noGrp="1"/>
          </p:cNvSpPr>
          <p:nvPr>
            <p:ph type="title" hasCustomPrompt="1"/>
          </p:nvPr>
        </p:nvSpPr>
        <p:spPr bwMode="gray">
          <a:xfrm>
            <a:off x="342900" y="161926"/>
            <a:ext cx="6172200" cy="706437"/>
          </a:xfrm>
          <a:prstGeom prst="rect">
            <a:avLst/>
          </a:prstGeom>
        </p:spPr>
        <p:txBody>
          <a:bodyPr anchor="b" anchorCtr="0"/>
          <a:lstStyle>
            <a:lvl1pPr>
              <a:defRPr/>
            </a:lvl1pPr>
          </a:lstStyle>
          <a:p>
            <a:r>
              <a:rPr lang="en-US" dirty="0" smtClean="0"/>
              <a:t>Click to Edit Master Title Style</a:t>
            </a:r>
            <a:endParaRPr lang="en-US" dirty="0"/>
          </a:p>
        </p:txBody>
      </p:sp>
      <p:sp>
        <p:nvSpPr>
          <p:cNvPr id="2" name="Date Placeholder 1"/>
          <p:cNvSpPr>
            <a:spLocks noGrp="1"/>
          </p:cNvSpPr>
          <p:nvPr>
            <p:ph type="dt" sz="half" idx="18"/>
          </p:nvPr>
        </p:nvSpPr>
        <p:spPr>
          <a:xfrm>
            <a:off x="339725" y="4916848"/>
            <a:ext cx="1262856" cy="107722"/>
          </a:xfrm>
          <a:prstGeom prst="rect">
            <a:avLst/>
          </a:prstGeom>
        </p:spPr>
        <p:txBody>
          <a:bodyPr/>
          <a:lstStyle/>
          <a:p>
            <a:r>
              <a:rPr lang="en-US" smtClean="0"/>
              <a:t>© 2016 Teradata</a:t>
            </a:r>
            <a:endParaRPr lang="en-US" dirty="0" smtClean="0"/>
          </a:p>
        </p:txBody>
      </p:sp>
      <p:sp>
        <p:nvSpPr>
          <p:cNvPr id="4" name="Footer Placeholder 3"/>
          <p:cNvSpPr>
            <a:spLocks noGrp="1"/>
          </p:cNvSpPr>
          <p:nvPr>
            <p:ph type="ftr" sz="quarter" idx="19"/>
          </p:nvPr>
        </p:nvSpPr>
        <p:spPr/>
        <p:txBody>
          <a:bodyPr/>
          <a:lstStyle/>
          <a:p>
            <a:endParaRPr lang="en-US" dirty="0" smtClean="0"/>
          </a:p>
        </p:txBody>
      </p:sp>
    </p:spTree>
    <p:extLst>
      <p:ext uri="{BB962C8B-B14F-4D97-AF65-F5344CB8AC3E}">
        <p14:creationId xmlns:p14="http://schemas.microsoft.com/office/powerpoint/2010/main" val="4238924616"/>
      </p:ext>
    </p:extLst>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342900" y="1158875"/>
            <a:ext cx="1828800" cy="3397250"/>
          </a:xfrm>
        </p:spPr>
        <p:txBody>
          <a:bodyPr>
            <a:noAutofit/>
          </a:bodyPr>
          <a:lstStyle>
            <a:lvl1pPr>
              <a:defRPr sz="1800"/>
            </a:lvl1pPr>
            <a:lvl2pPr marL="515926" indent="-230182">
              <a:defRPr sz="1600"/>
            </a:lvl2pPr>
            <a:lvl3pPr marL="742932" indent="-227008">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2" name="Content Placeholder 2"/>
          <p:cNvSpPr>
            <a:spLocks noGrp="1"/>
          </p:cNvSpPr>
          <p:nvPr>
            <p:ph idx="11"/>
          </p:nvPr>
        </p:nvSpPr>
        <p:spPr bwMode="gray">
          <a:xfrm>
            <a:off x="2514600" y="1158875"/>
            <a:ext cx="1828800" cy="3397250"/>
          </a:xfrm>
        </p:spPr>
        <p:txBody>
          <a:bodyPr>
            <a:noAutofit/>
          </a:bodyPr>
          <a:lstStyle>
            <a:lvl1pPr>
              <a:defRPr sz="1800"/>
            </a:lvl1pPr>
            <a:lvl2pPr marL="515926" indent="-230182">
              <a:defRPr sz="1600"/>
            </a:lvl2pPr>
            <a:lvl3pPr marL="742932" indent="-227008">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5" name="Content Placeholder 2"/>
          <p:cNvSpPr>
            <a:spLocks noGrp="1"/>
          </p:cNvSpPr>
          <p:nvPr>
            <p:ph idx="12"/>
          </p:nvPr>
        </p:nvSpPr>
        <p:spPr bwMode="gray">
          <a:xfrm>
            <a:off x="4686300" y="1158875"/>
            <a:ext cx="1828800" cy="3397250"/>
          </a:xfrm>
        </p:spPr>
        <p:txBody>
          <a:bodyPr>
            <a:noAutofit/>
          </a:bodyPr>
          <a:lstStyle>
            <a:lvl1pPr>
              <a:defRPr sz="1800"/>
            </a:lvl1pPr>
            <a:lvl2pPr marL="515926" indent="-230182">
              <a:defRPr sz="1600"/>
            </a:lvl2pPr>
            <a:lvl3pPr marL="742932" indent="-227008">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8" name="Title 16"/>
          <p:cNvSpPr>
            <a:spLocks noGrp="1"/>
          </p:cNvSpPr>
          <p:nvPr>
            <p:ph type="title" hasCustomPrompt="1"/>
          </p:nvPr>
        </p:nvSpPr>
        <p:spPr bwMode="gray">
          <a:xfrm>
            <a:off x="342900" y="161926"/>
            <a:ext cx="6172200" cy="706437"/>
          </a:xfrm>
          <a:prstGeom prst="rect">
            <a:avLst/>
          </a:prstGeom>
        </p:spPr>
        <p:txBody>
          <a:bodyPr anchor="b" anchorCtr="0"/>
          <a:lstStyle>
            <a:lvl1pPr>
              <a:defRPr/>
            </a:lvl1pPr>
          </a:lstStyle>
          <a:p>
            <a:r>
              <a:rPr lang="en-US" dirty="0" smtClean="0"/>
              <a:t>Click to Edit Master Title Style</a:t>
            </a:r>
            <a:endParaRPr lang="en-US" dirty="0"/>
          </a:p>
        </p:txBody>
      </p:sp>
      <p:sp>
        <p:nvSpPr>
          <p:cNvPr id="4" name="Date Placeholder 3"/>
          <p:cNvSpPr>
            <a:spLocks noGrp="1"/>
          </p:cNvSpPr>
          <p:nvPr>
            <p:ph type="dt" sz="half" idx="13"/>
          </p:nvPr>
        </p:nvSpPr>
        <p:spPr>
          <a:xfrm>
            <a:off x="339725" y="4916848"/>
            <a:ext cx="1262856" cy="107722"/>
          </a:xfrm>
          <a:prstGeom prst="rect">
            <a:avLst/>
          </a:prstGeom>
        </p:spPr>
        <p:txBody>
          <a:bodyPr/>
          <a:lstStyle/>
          <a:p>
            <a:r>
              <a:rPr lang="en-US" smtClean="0"/>
              <a:t>© 2016 Teradata</a:t>
            </a:r>
            <a:endParaRPr lang="en-US" dirty="0" smtClean="0"/>
          </a:p>
        </p:txBody>
      </p:sp>
      <p:sp>
        <p:nvSpPr>
          <p:cNvPr id="5" name="Footer Placeholder 4"/>
          <p:cNvSpPr>
            <a:spLocks noGrp="1"/>
          </p:cNvSpPr>
          <p:nvPr>
            <p:ph type="ftr" sz="quarter" idx="14"/>
          </p:nvPr>
        </p:nvSpPr>
        <p:spPr/>
        <p:txBody>
          <a:bodyPr/>
          <a:lstStyle/>
          <a:p>
            <a:endParaRPr lang="en-US" dirty="0" smtClean="0"/>
          </a:p>
        </p:txBody>
      </p:sp>
    </p:spTree>
    <p:extLst>
      <p:ext uri="{BB962C8B-B14F-4D97-AF65-F5344CB8AC3E}">
        <p14:creationId xmlns:p14="http://schemas.microsoft.com/office/powerpoint/2010/main" val="3120800298"/>
      </p:ext>
    </p:extLst>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Left Weighte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4694097" y="1158875"/>
            <a:ext cx="1828800" cy="3195090"/>
          </a:xfrm>
        </p:spPr>
        <p:txBody>
          <a:bodyPr/>
          <a:lstStyle/>
          <a:p>
            <a:r>
              <a:rPr lang="zh-CN" altLang="en-US" smtClean="0"/>
              <a:t>将图片拖动到占位符，或单击添加图标</a:t>
            </a:r>
            <a:endParaRPr lang="en-US"/>
          </a:p>
        </p:txBody>
      </p:sp>
      <p:sp>
        <p:nvSpPr>
          <p:cNvPr id="3" name="Content Placeholder 2"/>
          <p:cNvSpPr>
            <a:spLocks noGrp="1"/>
          </p:cNvSpPr>
          <p:nvPr>
            <p:ph idx="1"/>
          </p:nvPr>
        </p:nvSpPr>
        <p:spPr bwMode="gray">
          <a:xfrm>
            <a:off x="342900" y="1150938"/>
            <a:ext cx="4000500" cy="3405188"/>
          </a:xfrm>
        </p:spPr>
        <p:txBody>
          <a:bodyPr>
            <a:noAutofit/>
          </a:bodyPr>
          <a:lstStyle>
            <a:lvl1pPr>
              <a:defRPr sz="1800"/>
            </a:lvl1pPr>
            <a:lvl2pPr marL="515926" indent="-230182">
              <a:defRPr sz="1600"/>
            </a:lvl2pPr>
            <a:lvl3pPr marL="742932" indent="-227008">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2" name="Title 16"/>
          <p:cNvSpPr>
            <a:spLocks noGrp="1"/>
          </p:cNvSpPr>
          <p:nvPr>
            <p:ph type="title" hasCustomPrompt="1"/>
          </p:nvPr>
        </p:nvSpPr>
        <p:spPr bwMode="gray">
          <a:xfrm>
            <a:off x="342900" y="161925"/>
            <a:ext cx="6172200" cy="706439"/>
          </a:xfrm>
          <a:prstGeom prst="rect">
            <a:avLst/>
          </a:prstGeom>
        </p:spPr>
        <p:txBody>
          <a:bodyPr anchor="b" anchorCtr="0"/>
          <a:lstStyle>
            <a:lvl1pPr>
              <a:defRPr/>
            </a:lvl1pPr>
          </a:lstStyle>
          <a:p>
            <a:r>
              <a:rPr lang="en-US" dirty="0" smtClean="0"/>
              <a:t>Click to Edit Master Title Style</a:t>
            </a:r>
            <a:endParaRPr lang="en-US" dirty="0"/>
          </a:p>
        </p:txBody>
      </p:sp>
      <p:sp>
        <p:nvSpPr>
          <p:cNvPr id="4" name="Date Placeholder 3"/>
          <p:cNvSpPr>
            <a:spLocks noGrp="1"/>
          </p:cNvSpPr>
          <p:nvPr>
            <p:ph type="dt" sz="half" idx="17"/>
          </p:nvPr>
        </p:nvSpPr>
        <p:spPr>
          <a:xfrm>
            <a:off x="339725" y="4916848"/>
            <a:ext cx="1262856" cy="107722"/>
          </a:xfrm>
          <a:prstGeom prst="rect">
            <a:avLst/>
          </a:prstGeom>
        </p:spPr>
        <p:txBody>
          <a:bodyPr/>
          <a:lstStyle/>
          <a:p>
            <a:r>
              <a:rPr lang="en-US" smtClean="0"/>
              <a:t>© 2016 Teradata</a:t>
            </a:r>
            <a:endParaRPr lang="en-US" dirty="0" smtClean="0"/>
          </a:p>
        </p:txBody>
      </p:sp>
      <p:sp>
        <p:nvSpPr>
          <p:cNvPr id="6" name="Footer Placeholder 5"/>
          <p:cNvSpPr>
            <a:spLocks noGrp="1"/>
          </p:cNvSpPr>
          <p:nvPr>
            <p:ph type="ftr" sz="quarter" idx="18"/>
          </p:nvPr>
        </p:nvSpPr>
        <p:spPr/>
        <p:txBody>
          <a:bodyPr/>
          <a:lstStyle/>
          <a:p>
            <a:endParaRPr lang="en-US" dirty="0" smtClean="0"/>
          </a:p>
        </p:txBody>
      </p:sp>
    </p:spTree>
    <p:extLst>
      <p:ext uri="{BB962C8B-B14F-4D97-AF65-F5344CB8AC3E}">
        <p14:creationId xmlns:p14="http://schemas.microsoft.com/office/powerpoint/2010/main" val="3567441956"/>
      </p:ext>
    </p:extLst>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Right Weighte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342900" y="1145287"/>
            <a:ext cx="1828800" cy="3210015"/>
          </a:xfrm>
        </p:spPr>
        <p:txBody>
          <a:bodyPr/>
          <a:lstStyle/>
          <a:p>
            <a:r>
              <a:rPr lang="zh-CN" altLang="en-US" smtClean="0"/>
              <a:t>将图片拖动到占位符，或单击添加图标</a:t>
            </a:r>
            <a:endParaRPr lang="en-US"/>
          </a:p>
        </p:txBody>
      </p:sp>
      <p:sp>
        <p:nvSpPr>
          <p:cNvPr id="15" name="Content Placeholder 2"/>
          <p:cNvSpPr>
            <a:spLocks noGrp="1"/>
          </p:cNvSpPr>
          <p:nvPr>
            <p:ph idx="12"/>
          </p:nvPr>
        </p:nvSpPr>
        <p:spPr bwMode="gray">
          <a:xfrm>
            <a:off x="2514600" y="1158875"/>
            <a:ext cx="4000500" cy="3397250"/>
          </a:xfrm>
        </p:spPr>
        <p:txBody>
          <a:bodyPr>
            <a:noAutofit/>
          </a:bodyPr>
          <a:lstStyle>
            <a:lvl1pPr>
              <a:defRPr sz="1800"/>
            </a:lvl1pPr>
            <a:lvl2pPr marL="515926" indent="-230182">
              <a:defRPr sz="1600"/>
            </a:lvl2pPr>
            <a:lvl3pPr marL="742932" indent="-227008">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2" name="Title 16"/>
          <p:cNvSpPr>
            <a:spLocks noGrp="1"/>
          </p:cNvSpPr>
          <p:nvPr>
            <p:ph type="title" hasCustomPrompt="1"/>
          </p:nvPr>
        </p:nvSpPr>
        <p:spPr bwMode="gray">
          <a:xfrm>
            <a:off x="342900" y="161926"/>
            <a:ext cx="6172200" cy="706437"/>
          </a:xfrm>
          <a:prstGeom prst="rect">
            <a:avLst/>
          </a:prstGeom>
        </p:spPr>
        <p:txBody>
          <a:bodyPr anchor="b" anchorCtr="0"/>
          <a:lstStyle>
            <a:lvl1pPr>
              <a:defRPr/>
            </a:lvl1pPr>
          </a:lstStyle>
          <a:p>
            <a:r>
              <a:rPr lang="en-US" dirty="0" smtClean="0"/>
              <a:t>Click to Edit Master Title Style</a:t>
            </a:r>
            <a:endParaRPr lang="en-US" dirty="0"/>
          </a:p>
        </p:txBody>
      </p:sp>
      <p:sp>
        <p:nvSpPr>
          <p:cNvPr id="3" name="Date Placeholder 2"/>
          <p:cNvSpPr>
            <a:spLocks noGrp="1"/>
          </p:cNvSpPr>
          <p:nvPr>
            <p:ph type="dt" sz="half" idx="17"/>
          </p:nvPr>
        </p:nvSpPr>
        <p:spPr>
          <a:xfrm>
            <a:off x="339725" y="4916848"/>
            <a:ext cx="1262856" cy="107722"/>
          </a:xfrm>
          <a:prstGeom prst="rect">
            <a:avLst/>
          </a:prstGeom>
        </p:spPr>
        <p:txBody>
          <a:bodyPr/>
          <a:lstStyle/>
          <a:p>
            <a:r>
              <a:rPr lang="en-US" smtClean="0"/>
              <a:t>© 2016 Teradata</a:t>
            </a:r>
            <a:endParaRPr lang="en-US" dirty="0" smtClean="0"/>
          </a:p>
        </p:txBody>
      </p:sp>
      <p:sp>
        <p:nvSpPr>
          <p:cNvPr id="4" name="Footer Placeholder 3"/>
          <p:cNvSpPr>
            <a:spLocks noGrp="1"/>
          </p:cNvSpPr>
          <p:nvPr>
            <p:ph type="ftr" sz="quarter" idx="18"/>
          </p:nvPr>
        </p:nvSpPr>
        <p:spPr/>
        <p:txBody>
          <a:bodyPr/>
          <a:lstStyle/>
          <a:p>
            <a:endParaRPr lang="en-US" dirty="0" smtClean="0"/>
          </a:p>
        </p:txBody>
      </p:sp>
    </p:spTree>
    <p:extLst>
      <p:ext uri="{BB962C8B-B14F-4D97-AF65-F5344CB8AC3E}">
        <p14:creationId xmlns:p14="http://schemas.microsoft.com/office/powerpoint/2010/main" val="2371370559"/>
      </p:ext>
    </p:extLst>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2900" y="1171576"/>
            <a:ext cx="6172200" cy="3384550"/>
          </a:xfrm>
          <a:prstGeom prst="rect">
            <a:avLst/>
          </a:prstGeom>
        </p:spPr>
        <p:txBody>
          <a:bodyPr vert="horz" lIns="0" tIns="0" rIns="0" bIns="0" rtlCol="0">
            <a:noAutofit/>
          </a:bodyPr>
          <a:lstStyle/>
          <a:p>
            <a:pPr lvl="0"/>
            <a:r>
              <a:rPr lang="en-US" dirty="0" smtClean="0"/>
              <a:t>Click to edit Master text styles: Standard bullet</a:t>
            </a:r>
          </a:p>
          <a:p>
            <a:pPr lvl="1"/>
            <a:r>
              <a:rPr lang="en-US" dirty="0" smtClean="0"/>
              <a:t>Second level: Sub bullet</a:t>
            </a:r>
          </a:p>
          <a:p>
            <a:pPr lvl="2"/>
            <a:r>
              <a:rPr lang="en-US" dirty="0" smtClean="0"/>
              <a:t>Third level: Tertiary bullet</a:t>
            </a:r>
          </a:p>
          <a:p>
            <a:pPr lvl="3"/>
            <a:r>
              <a:rPr lang="en-US" dirty="0" smtClean="0"/>
              <a:t>Fourth level: Body copy</a:t>
            </a:r>
          </a:p>
          <a:p>
            <a:pPr lvl="4"/>
            <a:r>
              <a:rPr lang="en-US" dirty="0" smtClean="0"/>
              <a:t>Fifth level: Main Heading</a:t>
            </a:r>
          </a:p>
          <a:p>
            <a:pPr lvl="5"/>
            <a:r>
              <a:rPr lang="en-US" dirty="0" smtClean="0"/>
              <a:t>Sixth level: Subheading</a:t>
            </a:r>
          </a:p>
          <a:p>
            <a:pPr lvl="6"/>
            <a:r>
              <a:rPr lang="en-US" dirty="0" smtClean="0"/>
              <a:t>Seventh level: Tertiary heading</a:t>
            </a:r>
          </a:p>
          <a:p>
            <a:pPr lvl="7"/>
            <a:r>
              <a:rPr lang="en-US" dirty="0" smtClean="0"/>
              <a:t>Eighth level: Numbered lists</a:t>
            </a:r>
          </a:p>
          <a:p>
            <a:pPr lvl="8"/>
            <a:r>
              <a:rPr lang="en-US" dirty="0" smtClean="0"/>
              <a:t>Ninth level: Source</a:t>
            </a:r>
          </a:p>
        </p:txBody>
      </p:sp>
      <p:grpSp>
        <p:nvGrpSpPr>
          <p:cNvPr id="21" name="Group 20" hidden="1"/>
          <p:cNvGrpSpPr/>
          <p:nvPr/>
        </p:nvGrpSpPr>
        <p:grpSpPr>
          <a:xfrm>
            <a:off x="0" y="0"/>
            <a:ext cx="6858000" cy="5143500"/>
            <a:chOff x="0" y="0"/>
            <a:chExt cx="9144000" cy="6858000"/>
          </a:xfrm>
        </p:grpSpPr>
        <p:grpSp>
          <p:nvGrpSpPr>
            <p:cNvPr id="7" name="Group 6"/>
            <p:cNvGrpSpPr/>
            <p:nvPr userDrawn="1"/>
          </p:nvGrpSpPr>
          <p:grpSpPr>
            <a:xfrm>
              <a:off x="0" y="0"/>
              <a:ext cx="9144000" cy="6858000"/>
              <a:chOff x="0" y="0"/>
              <a:chExt cx="9144000" cy="6858000"/>
            </a:xfrm>
          </p:grpSpPr>
          <p:sp>
            <p:nvSpPr>
              <p:cNvPr id="8" name="Rectangle 7"/>
              <p:cNvSpPr>
                <a:spLocks noChangeAspect="1"/>
              </p:cNvSpPr>
              <p:nvPr/>
            </p:nvSpPr>
            <p:spPr>
              <a:xfrm>
                <a:off x="0" y="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Rectangle 8"/>
              <p:cNvSpPr>
                <a:spLocks noChangeAspect="1"/>
              </p:cNvSpPr>
              <p:nvPr/>
            </p:nvSpPr>
            <p:spPr>
              <a:xfrm>
                <a:off x="8686800" y="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a:spLocks noChangeAspect="1"/>
              </p:cNvSpPr>
              <p:nvPr/>
            </p:nvSpPr>
            <p:spPr>
              <a:xfrm>
                <a:off x="0" y="640080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ectangle 10"/>
              <p:cNvSpPr>
                <a:spLocks noChangeAspect="1"/>
              </p:cNvSpPr>
              <p:nvPr/>
            </p:nvSpPr>
            <p:spPr>
              <a:xfrm>
                <a:off x="8686800" y="640080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2" name="Straight Connector 11"/>
              <p:cNvCxnSpPr/>
              <p:nvPr/>
            </p:nvCxnSpPr>
            <p:spPr>
              <a:xfrm>
                <a:off x="457200" y="0"/>
                <a:ext cx="0" cy="685800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686800" y="0"/>
                <a:ext cx="0" cy="685800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457200"/>
                <a:ext cx="9144000"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6400800"/>
                <a:ext cx="9144000"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grpSp>
        <p:cxnSp>
          <p:nvCxnSpPr>
            <p:cNvPr id="19" name="Straight Connector 18"/>
            <p:cNvCxnSpPr/>
            <p:nvPr userDrawn="1"/>
          </p:nvCxnSpPr>
          <p:spPr>
            <a:xfrm>
              <a:off x="457200" y="1802847"/>
              <a:ext cx="82296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81801" y="4918133"/>
            <a:ext cx="133050" cy="130933"/>
          </a:xfrm>
          <a:prstGeom prst="rect">
            <a:avLst/>
          </a:prstGeom>
          <a:noFill/>
        </p:spPr>
        <p:txBody>
          <a:bodyPr wrap="none" lIns="0" tIns="0" rIns="0" bIns="0" rtlCol="0">
            <a:spAutoFit/>
          </a:bodyPr>
          <a:lstStyle/>
          <a:p>
            <a:pPr algn="r"/>
            <a:fld id="{0C8E8817-043E-4BA1-A90E-6FB9FA409362}" type="slidenum">
              <a:rPr lang="en-US" sz="851" smtClean="0">
                <a:solidFill>
                  <a:schemeClr val="bg2">
                    <a:lumMod val="50000"/>
                  </a:schemeClr>
                </a:solidFill>
              </a:rPr>
              <a:pPr algn="r"/>
              <a:t>‹#›</a:t>
            </a:fld>
            <a:endParaRPr lang="en-US" sz="851" dirty="0">
              <a:solidFill>
                <a:schemeClr val="bg2">
                  <a:lumMod val="50000"/>
                </a:schemeClr>
              </a:solidFill>
            </a:endParaRPr>
          </a:p>
        </p:txBody>
      </p:sp>
      <p:sp>
        <p:nvSpPr>
          <p:cNvPr id="35" name="Title Placeholder 1"/>
          <p:cNvSpPr>
            <a:spLocks noGrp="1"/>
          </p:cNvSpPr>
          <p:nvPr>
            <p:ph type="title"/>
          </p:nvPr>
        </p:nvSpPr>
        <p:spPr>
          <a:xfrm>
            <a:off x="342900" y="165103"/>
            <a:ext cx="6172200" cy="701487"/>
          </a:xfrm>
          <a:prstGeom prst="rect">
            <a:avLst/>
          </a:prstGeom>
        </p:spPr>
        <p:txBody>
          <a:bodyPr vert="horz" lIns="0" tIns="0" rIns="0" bIns="0" rtlCol="0" anchor="b" anchorCtr="0">
            <a:noAutofit/>
          </a:bodyPr>
          <a:lstStyle/>
          <a:p>
            <a:r>
              <a:rPr lang="zh-CN" altLang="en-US" smtClean="0"/>
              <a:t>单击此处编辑母版标题样式</a:t>
            </a:r>
            <a:endParaRPr lang="en-US" dirty="0"/>
          </a:p>
        </p:txBody>
      </p:sp>
      <p:sp>
        <p:nvSpPr>
          <p:cNvPr id="4" name="Footer Placeholder 3"/>
          <p:cNvSpPr>
            <a:spLocks noGrp="1"/>
          </p:cNvSpPr>
          <p:nvPr>
            <p:ph type="ftr" sz="quarter" idx="3"/>
          </p:nvPr>
        </p:nvSpPr>
        <p:spPr>
          <a:xfrm>
            <a:off x="2343150" y="4916848"/>
            <a:ext cx="21717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pic>
        <p:nvPicPr>
          <p:cNvPr id="25" name="图片 24"/>
          <p:cNvPicPr>
            <a:picLocks noChangeAspect="1"/>
          </p:cNvPicPr>
          <p:nvPr userDrawn="1"/>
        </p:nvPicPr>
        <p:blipFill>
          <a:blip r:embed="rId26"/>
          <a:stretch>
            <a:fillRect/>
          </a:stretch>
        </p:blipFill>
        <p:spPr>
          <a:xfrm>
            <a:off x="4841588" y="4726045"/>
            <a:ext cx="1706224" cy="292407"/>
          </a:xfrm>
          <a:prstGeom prst="rect">
            <a:avLst/>
          </a:prstGeom>
        </p:spPr>
      </p:pic>
    </p:spTree>
    <p:extLst>
      <p:ext uri="{BB962C8B-B14F-4D97-AF65-F5344CB8AC3E}">
        <p14:creationId xmlns:p14="http://schemas.microsoft.com/office/powerpoint/2010/main" val="2126467470"/>
      </p:ext>
    </p:extLst>
  </p:cSld>
  <p:clrMap bg1="lt1" tx1="dk1" bg2="lt2" tx2="dk2" accent1="accent1" accent2="accent2" accent3="accent3" accent4="accent4" accent5="accent5" accent6="accent6" hlink="hlink" folHlink="folHlink"/>
  <p:sldLayoutIdLst>
    <p:sldLayoutId id="2147483673" r:id="rId1"/>
    <p:sldLayoutId id="2147483712" r:id="rId2"/>
    <p:sldLayoutId id="2147483667" r:id="rId3"/>
    <p:sldLayoutId id="2147483650" r:id="rId4"/>
    <p:sldLayoutId id="2147483658" r:id="rId5"/>
    <p:sldLayoutId id="2147483709" r:id="rId6"/>
    <p:sldLayoutId id="2147483659" r:id="rId7"/>
    <p:sldLayoutId id="2147483662" r:id="rId8"/>
    <p:sldLayoutId id="2147483663" r:id="rId9"/>
    <p:sldLayoutId id="2147483654" r:id="rId10"/>
    <p:sldLayoutId id="2147483715" r:id="rId11"/>
    <p:sldLayoutId id="2147483655" r:id="rId12"/>
    <p:sldLayoutId id="2147483716" r:id="rId13"/>
    <p:sldLayoutId id="2147483719" r:id="rId14"/>
    <p:sldLayoutId id="2147483670" r:id="rId15"/>
    <p:sldLayoutId id="2147483710" r:id="rId16"/>
    <p:sldLayoutId id="2147483660" r:id="rId17"/>
    <p:sldLayoutId id="2147483720" r:id="rId18"/>
    <p:sldLayoutId id="2147483714" r:id="rId19"/>
    <p:sldLayoutId id="2147483661" r:id="rId20"/>
    <p:sldLayoutId id="2147483721" r:id="rId21"/>
    <p:sldLayoutId id="2147483722" r:id="rId22"/>
    <p:sldLayoutId id="2147483723" r:id="rId23"/>
    <p:sldLayoutId id="2147483724" r:id="rId24"/>
  </p:sldLayoutIdLst>
  <p:transition spd="med">
    <p:fade/>
  </p:transition>
  <p:timing>
    <p:tnLst>
      <p:par>
        <p:cTn id="1" dur="indefinite" restart="never" nodeType="tmRoot"/>
      </p:par>
    </p:tnLst>
  </p:timing>
  <p:hf sldNum="0" hdr="0" ftr="0"/>
  <p:txStyles>
    <p:titleStyle>
      <a:lvl1pPr algn="l" defTabSz="914377" rtl="0" eaLnBrk="1" latinLnBrk="0" hangingPunct="1">
        <a:lnSpc>
          <a:spcPct val="95000"/>
        </a:lnSpc>
        <a:spcBef>
          <a:spcPct val="0"/>
        </a:spcBef>
        <a:buNone/>
        <a:defRPr sz="2200" b="1" kern="1200" baseline="0">
          <a:solidFill>
            <a:schemeClr val="accent1"/>
          </a:solidFill>
          <a:latin typeface="+mj-lt"/>
          <a:ea typeface="+mj-ea"/>
          <a:cs typeface="+mj-cs"/>
        </a:defRPr>
      </a:lvl1pPr>
    </p:titleStyle>
    <p:bodyStyle>
      <a:lvl1pPr marL="228594" indent="-228594" algn="l" defTabSz="914377" rtl="0" eaLnBrk="1" latinLnBrk="0" hangingPunct="1">
        <a:lnSpc>
          <a:spcPct val="95000"/>
        </a:lnSpc>
        <a:spcBef>
          <a:spcPts val="600"/>
        </a:spcBef>
        <a:spcAft>
          <a:spcPts val="200"/>
        </a:spcAft>
        <a:buFont typeface="Arial" panose="020B0604020202020204" pitchFamily="34" charset="0"/>
        <a:buChar char="•"/>
        <a:defRPr sz="1800" b="0" kern="1200" baseline="0">
          <a:solidFill>
            <a:schemeClr val="tx1"/>
          </a:solidFill>
          <a:latin typeface="+mn-lt"/>
          <a:ea typeface="+mn-ea"/>
          <a:cs typeface="+mn-cs"/>
        </a:defRPr>
      </a:lvl1pPr>
      <a:lvl2pPr marL="457189" indent="-228594" algn="l" defTabSz="914377" rtl="0" eaLnBrk="1" latinLnBrk="0" hangingPunct="1">
        <a:lnSpc>
          <a:spcPct val="85000"/>
        </a:lnSpc>
        <a:spcBef>
          <a:spcPts val="200"/>
        </a:spcBef>
        <a:spcAft>
          <a:spcPts val="200"/>
        </a:spcAft>
        <a:buFont typeface="Arial" panose="020B0604020202020204" pitchFamily="34" charset="0"/>
        <a:buChar char="–"/>
        <a:defRPr sz="1600" b="0" kern="1200">
          <a:solidFill>
            <a:schemeClr val="tx1"/>
          </a:solidFill>
          <a:latin typeface="+mn-lt"/>
          <a:ea typeface="+mn-ea"/>
          <a:cs typeface="+mn-cs"/>
        </a:defRPr>
      </a:lvl2pPr>
      <a:lvl3pPr marL="628635" indent="-171446" algn="l" defTabSz="914377" rtl="0" eaLnBrk="1" latinLnBrk="0" hangingPunct="1">
        <a:lnSpc>
          <a:spcPct val="85000"/>
        </a:lnSpc>
        <a:spcBef>
          <a:spcPts val="200"/>
        </a:spcBef>
        <a:spcAft>
          <a:spcPts val="200"/>
        </a:spcAft>
        <a:buFont typeface="Arial" panose="020B0604020202020204" pitchFamily="34" charset="0"/>
        <a:buChar char="-"/>
        <a:defRPr sz="1400" b="0" kern="1200">
          <a:solidFill>
            <a:schemeClr val="tx1"/>
          </a:solidFill>
          <a:latin typeface="+mn-lt"/>
          <a:ea typeface="+mn-ea"/>
          <a:cs typeface="+mn-cs"/>
        </a:defRPr>
      </a:lvl3pPr>
      <a:lvl4pPr marL="0" indent="0" algn="l" defTabSz="914377" rtl="0" eaLnBrk="1" latinLnBrk="0" hangingPunct="1">
        <a:lnSpc>
          <a:spcPct val="95000"/>
        </a:lnSpc>
        <a:spcBef>
          <a:spcPts val="600"/>
        </a:spcBef>
        <a:spcAft>
          <a:spcPts val="200"/>
        </a:spcAft>
        <a:buFont typeface="Arial" panose="020B0604020202020204" pitchFamily="34" charset="0"/>
        <a:buChar char="​"/>
        <a:defRPr sz="1800" b="0" kern="1200">
          <a:solidFill>
            <a:schemeClr val="tx1"/>
          </a:solidFill>
          <a:latin typeface="+mn-lt"/>
          <a:ea typeface="+mn-ea"/>
          <a:cs typeface="+mn-cs"/>
        </a:defRPr>
      </a:lvl4pPr>
      <a:lvl5pPr marL="0" indent="0" algn="l" defTabSz="914377" rtl="0" eaLnBrk="1" latinLnBrk="0" hangingPunct="1">
        <a:lnSpc>
          <a:spcPct val="95000"/>
        </a:lnSpc>
        <a:spcBef>
          <a:spcPts val="600"/>
        </a:spcBef>
        <a:spcAft>
          <a:spcPts val="200"/>
        </a:spcAft>
        <a:buFont typeface="Arial" panose="020B0604020202020204" pitchFamily="34" charset="0"/>
        <a:buChar char="​"/>
        <a:defRPr sz="1800" b="0" kern="1200">
          <a:solidFill>
            <a:schemeClr val="accent1"/>
          </a:solidFill>
          <a:latin typeface="+mn-lt"/>
          <a:ea typeface="+mn-ea"/>
          <a:cs typeface="+mn-cs"/>
        </a:defRPr>
      </a:lvl5pPr>
      <a:lvl6pPr marL="0" indent="0" algn="l" defTabSz="914377" rtl="0" eaLnBrk="1" latinLnBrk="0" hangingPunct="1">
        <a:lnSpc>
          <a:spcPct val="95000"/>
        </a:lnSpc>
        <a:spcBef>
          <a:spcPts val="600"/>
        </a:spcBef>
        <a:spcAft>
          <a:spcPts val="200"/>
        </a:spcAft>
        <a:buFont typeface="Arial" panose="020B0604020202020204" pitchFamily="34" charset="0"/>
        <a:buChar char="​"/>
        <a:defRPr sz="1800" b="0" kern="1200">
          <a:solidFill>
            <a:schemeClr val="tx2"/>
          </a:solidFill>
          <a:latin typeface="+mn-lt"/>
          <a:ea typeface="+mn-ea"/>
          <a:cs typeface="+mn-cs"/>
        </a:defRPr>
      </a:lvl6pPr>
      <a:lvl7pPr marL="0" indent="0" algn="l" defTabSz="914377" rtl="0" eaLnBrk="1" latinLnBrk="0" hangingPunct="1">
        <a:lnSpc>
          <a:spcPct val="95000"/>
        </a:lnSpc>
        <a:spcBef>
          <a:spcPts val="1000"/>
        </a:spcBef>
        <a:spcAft>
          <a:spcPts val="0"/>
        </a:spcAft>
        <a:buFont typeface="Arial" panose="020B0604020202020204" pitchFamily="34" charset="0"/>
        <a:buChar char="​"/>
        <a:defRPr sz="1800" b="1" kern="1200">
          <a:solidFill>
            <a:schemeClr val="tx1"/>
          </a:solidFill>
          <a:latin typeface="+mn-lt"/>
          <a:ea typeface="+mn-ea"/>
          <a:cs typeface="+mn-cs"/>
        </a:defRPr>
      </a:lvl7pPr>
      <a:lvl8pPr marL="228594" indent="-228594" algn="l" defTabSz="914377" rtl="0" eaLnBrk="1" latinLnBrk="0" hangingPunct="1">
        <a:lnSpc>
          <a:spcPct val="95000"/>
        </a:lnSpc>
        <a:spcBef>
          <a:spcPts val="200"/>
        </a:spcBef>
        <a:spcAft>
          <a:spcPts val="200"/>
        </a:spcAft>
        <a:buFont typeface="+mj-lt"/>
        <a:buAutoNum type="arabicPeriod"/>
        <a:defRPr sz="1800" b="0" kern="1200" baseline="0">
          <a:solidFill>
            <a:schemeClr val="tx1"/>
          </a:solidFill>
          <a:latin typeface="+mn-lt"/>
          <a:ea typeface="+mn-ea"/>
          <a:cs typeface="+mn-cs"/>
        </a:defRPr>
      </a:lvl8pPr>
      <a:lvl9pPr marL="0" indent="0" algn="l" defTabSz="914377" rtl="0" eaLnBrk="1" latinLnBrk="0" hangingPunct="1">
        <a:lnSpc>
          <a:spcPct val="95000"/>
        </a:lnSpc>
        <a:spcBef>
          <a:spcPts val="400"/>
        </a:spcBef>
        <a:spcAft>
          <a:spcPts val="400"/>
        </a:spcAft>
        <a:buFont typeface="Arial" panose="020B0604020202020204" pitchFamily="34" charset="0"/>
        <a:buChar char="​"/>
        <a:defRPr sz="900" b="0" kern="1200">
          <a:solidFill>
            <a:schemeClr val="accent6"/>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jpeg"/><Relationship Id="rId7" Type="http://schemas.openxmlformats.org/officeDocument/2006/relationships/image" Target="../media/image9.jpeg"/><Relationship Id="rId8" Type="http://schemas.openxmlformats.org/officeDocument/2006/relationships/image" Target="../media/image10.png"/><Relationship Id="rId9" Type="http://schemas.openxmlformats.org/officeDocument/2006/relationships/image" Target="../media/image11.jpeg"/><Relationship Id="rId10" Type="http://schemas.openxmlformats.org/officeDocument/2006/relationships/image" Target="../media/image12.jpeg"/><Relationship Id="rId1" Type="http://schemas.openxmlformats.org/officeDocument/2006/relationships/slideLayout" Target="../slideLayouts/slideLayout21.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jpeg"/><Relationship Id="rId6" Type="http://schemas.openxmlformats.org/officeDocument/2006/relationships/image" Target="../media/image18.jpeg"/><Relationship Id="rId7" Type="http://schemas.openxmlformats.org/officeDocument/2006/relationships/image" Target="../media/image19.jpeg"/><Relationship Id="rId8" Type="http://schemas.openxmlformats.org/officeDocument/2006/relationships/image" Target="../media/image20.png"/><Relationship Id="rId9" Type="http://schemas.openxmlformats.org/officeDocument/2006/relationships/image" Target="../media/image21.png"/><Relationship Id="rId10" Type="http://schemas.openxmlformats.org/officeDocument/2006/relationships/image" Target="../media/image22.png"/><Relationship Id="rId11" Type="http://schemas.openxmlformats.org/officeDocument/2006/relationships/image" Target="../media/image23.png"/><Relationship Id="rId1" Type="http://schemas.openxmlformats.org/officeDocument/2006/relationships/slideLayout" Target="../slideLayouts/slideLayout22.xml"/><Relationship Id="rId2"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chart" Target="../charts/chart1.xml"/><Relationship Id="rId3"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 Id="rId1" Type="http://schemas.openxmlformats.org/officeDocument/2006/relationships/slideLayout" Target="../slideLayouts/slideLayout2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p:cNvPicPr>
            <a:picLocks noGrp="1"/>
          </p:cNvPicPr>
          <p:nvPr>
            <p:ph type="pic" sz="quarter" idx="12"/>
          </p:nvPr>
        </p:nvPicPr>
        <p:blipFill rotWithShape="1">
          <a:blip r:embed="rId3" cstate="screen">
            <a:extLst>
              <a:ext uri="{28A0092B-C50C-407E-A947-70E740481C1C}">
                <a14:useLocalDpi xmlns:a14="http://schemas.microsoft.com/office/drawing/2010/main"/>
              </a:ext>
            </a:extLst>
          </a:blip>
          <a:srcRect t="25974" b="2224"/>
          <a:stretch/>
        </p:blipFill>
        <p:spPr>
          <a:prstGeom prst="rect">
            <a:avLst/>
          </a:prstGeom>
        </p:spPr>
      </p:pic>
      <p:sp>
        <p:nvSpPr>
          <p:cNvPr id="8" name="Text Placeholder 7"/>
          <p:cNvSpPr>
            <a:spLocks noGrp="1"/>
          </p:cNvSpPr>
          <p:nvPr>
            <p:ph type="body" sz="quarter" idx="11"/>
          </p:nvPr>
        </p:nvSpPr>
        <p:spPr>
          <a:xfrm>
            <a:off x="0" y="3791534"/>
            <a:ext cx="4564063" cy="418576"/>
          </a:xfrm>
        </p:spPr>
        <p:txBody>
          <a:bodyPr lIns="324000"/>
          <a:lstStyle/>
          <a:p>
            <a:r>
              <a:rPr lang="en-US" dirty="0" smtClean="0"/>
              <a:t>Mar-2017</a:t>
            </a:r>
            <a:endParaRPr lang="en-US" dirty="0"/>
          </a:p>
        </p:txBody>
      </p:sp>
      <p:sp>
        <p:nvSpPr>
          <p:cNvPr id="2" name="Date Placeholder 1"/>
          <p:cNvSpPr>
            <a:spLocks noGrp="1"/>
          </p:cNvSpPr>
          <p:nvPr>
            <p:ph type="dt" sz="half" idx="2"/>
          </p:nvPr>
        </p:nvSpPr>
        <p:spPr/>
        <p:txBody>
          <a:bodyPr/>
          <a:lstStyle/>
          <a:p>
            <a:r>
              <a:rPr lang="en-US" smtClean="0"/>
              <a:t>© 2016 Teradata</a:t>
            </a:r>
            <a:endParaRPr lang="en-US" dirty="0" smtClean="0"/>
          </a:p>
        </p:txBody>
      </p:sp>
      <p:sp>
        <p:nvSpPr>
          <p:cNvPr id="7" name="Text Placeholder 6"/>
          <p:cNvSpPr>
            <a:spLocks noGrp="1"/>
          </p:cNvSpPr>
          <p:nvPr>
            <p:ph type="body" sz="quarter" idx="10"/>
          </p:nvPr>
        </p:nvSpPr>
        <p:spPr>
          <a:xfrm>
            <a:off x="0" y="2649931"/>
            <a:ext cx="5847397" cy="986424"/>
          </a:xfrm>
        </p:spPr>
        <p:txBody>
          <a:bodyPr lIns="251999" anchor="ctr"/>
          <a:lstStyle/>
          <a:p>
            <a:r>
              <a:rPr lang="zh-CN" altLang="en-US" dirty="0" smtClean="0">
                <a:latin typeface="SimSun" charset="-122"/>
                <a:ea typeface="SimSun" charset="-122"/>
                <a:cs typeface="SimSun" charset="-122"/>
              </a:rPr>
              <a:t>上海证券交易所数据治理方案交流</a:t>
            </a:r>
            <a:endParaRPr lang="en-US" dirty="0">
              <a:latin typeface="SimSun" charset="-122"/>
              <a:ea typeface="SimSun" charset="-122"/>
              <a:cs typeface="SimSun" charset="-122"/>
            </a:endParaRPr>
          </a:p>
        </p:txBody>
      </p:sp>
    </p:spTree>
    <p:extLst>
      <p:ext uri="{BB962C8B-B14F-4D97-AF65-F5344CB8AC3E}">
        <p14:creationId xmlns:p14="http://schemas.microsoft.com/office/powerpoint/2010/main" val="3146098146"/>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ectangle 105"/>
          <p:cNvSpPr/>
          <p:nvPr/>
        </p:nvSpPr>
        <p:spPr>
          <a:xfrm>
            <a:off x="4430658" y="2007561"/>
            <a:ext cx="2077300" cy="526610"/>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77123" tIns="51419" rIns="77123" bIns="51419" rtlCol="0" anchor="ctr" anchorCtr="0">
            <a:prstTxWarp prst="textNoShape">
              <a:avLst/>
            </a:prstTxWarp>
            <a:noAutofit/>
          </a:bodyPr>
          <a:lstStyle/>
          <a:p>
            <a:pPr defTabSz="685581">
              <a:lnSpc>
                <a:spcPct val="95000"/>
              </a:lnSpc>
            </a:pPr>
            <a:r>
              <a:rPr lang="zh-CN" altLang="en-US" sz="675" b="1" kern="0" dirty="0">
                <a:solidFill>
                  <a:srgbClr val="FF0000"/>
                </a:solidFill>
              </a:rPr>
              <a:t>客户信息有失准确</a:t>
            </a:r>
            <a:endParaRPr lang="en-US" altLang="zh-CN" sz="675" b="1" kern="0" dirty="0">
              <a:solidFill>
                <a:srgbClr val="FF0000"/>
              </a:solidFill>
            </a:endParaRPr>
          </a:p>
          <a:p>
            <a:pPr marL="160723" indent="-160723" defTabSz="685581">
              <a:lnSpc>
                <a:spcPct val="95000"/>
              </a:lnSpc>
              <a:buFont typeface="Arial" panose="020B0604020202020204" pitchFamily="34" charset="0"/>
              <a:buChar char="•"/>
            </a:pPr>
            <a:r>
              <a:rPr lang="zh-CN" altLang="en-US" sz="619" dirty="0"/>
              <a:t>旅客联系电话：由于分销渠道所留存的大多是代理人的联系电话，因此一旦航班发生不正常情况，航空公司无法准确触达个体旅客，影响服务质量和客户体验</a:t>
            </a:r>
            <a:endParaRPr lang="en-US" altLang="en-US" sz="619" kern="0" dirty="0">
              <a:solidFill>
                <a:prstClr val="white">
                  <a:lumMod val="50000"/>
                </a:prstClr>
              </a:solidFill>
            </a:endParaRPr>
          </a:p>
        </p:txBody>
      </p:sp>
      <p:sp>
        <p:nvSpPr>
          <p:cNvPr id="108" name="Rectangle 107"/>
          <p:cNvSpPr/>
          <p:nvPr/>
        </p:nvSpPr>
        <p:spPr>
          <a:xfrm>
            <a:off x="2421259" y="1197133"/>
            <a:ext cx="2279329" cy="483518"/>
          </a:xfrm>
          <a:prstGeom prst="rect">
            <a:avLst/>
          </a:prstGeom>
          <a:solidFill>
            <a:schemeClr val="bg1"/>
          </a:solid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77123" tIns="51419" rIns="77123" bIns="51419" rtlCol="0" anchor="ctr" anchorCtr="0">
            <a:prstTxWarp prst="textNoShape">
              <a:avLst/>
            </a:prstTxWarp>
            <a:noAutofit/>
          </a:bodyPr>
          <a:lstStyle/>
          <a:p>
            <a:pPr defTabSz="685564">
              <a:lnSpc>
                <a:spcPct val="95000"/>
              </a:lnSpc>
            </a:pPr>
            <a:r>
              <a:rPr lang="zh-CN" altLang="en-US" sz="675" b="1" dirty="0">
                <a:solidFill>
                  <a:srgbClr val="FF0000"/>
                </a:solidFill>
              </a:rPr>
              <a:t>关键信息不一致</a:t>
            </a:r>
            <a:endParaRPr lang="en-US" altLang="zh-CN" sz="675" b="1" dirty="0">
              <a:solidFill>
                <a:srgbClr val="FF0000"/>
              </a:solidFill>
            </a:endParaRPr>
          </a:p>
          <a:p>
            <a:pPr marL="160723" indent="-160723" defTabSz="685564">
              <a:lnSpc>
                <a:spcPct val="95000"/>
              </a:lnSpc>
              <a:buFont typeface="Arial" panose="020B0604020202020204" pitchFamily="34" charset="0"/>
              <a:buChar char="•"/>
            </a:pPr>
            <a:r>
              <a:rPr lang="zh-CN" altLang="en-US" sz="619" dirty="0"/>
              <a:t>航线名称：航线名称定义缺乏统一的标准，目前手工维护</a:t>
            </a:r>
            <a:endParaRPr lang="en-US" altLang="zh-CN" sz="619" dirty="0"/>
          </a:p>
          <a:p>
            <a:pPr marL="160723" indent="-160723" defTabSz="685564">
              <a:lnSpc>
                <a:spcPct val="95000"/>
              </a:lnSpc>
              <a:buFont typeface="Arial" panose="020B0604020202020204" pitchFamily="34" charset="0"/>
              <a:buChar char="•"/>
            </a:pPr>
            <a:r>
              <a:rPr lang="zh-CN" altLang="en-US" sz="619" dirty="0"/>
              <a:t>指标口径：同一个指标，存在多种业务口径（有些可能是合理的），给业务用户（包括业务部门领导）和数据分析人员带来很多困惑</a:t>
            </a:r>
            <a:endParaRPr lang="en-US" sz="619" kern="0" dirty="0">
              <a:solidFill>
                <a:prstClr val="white">
                  <a:lumMod val="50000"/>
                </a:prstClr>
              </a:solidFill>
            </a:endParaRPr>
          </a:p>
        </p:txBody>
      </p:sp>
      <p:sp>
        <p:nvSpPr>
          <p:cNvPr id="102" name="Rectangle 101"/>
          <p:cNvSpPr/>
          <p:nvPr/>
        </p:nvSpPr>
        <p:spPr>
          <a:xfrm>
            <a:off x="764385" y="2007561"/>
            <a:ext cx="1602629" cy="526610"/>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77123" tIns="51419" rIns="77123" bIns="51419" rtlCol="0" anchor="ctr" anchorCtr="0">
            <a:prstTxWarp prst="textNoShape">
              <a:avLst/>
            </a:prstTxWarp>
            <a:noAutofit/>
          </a:bodyPr>
          <a:lstStyle/>
          <a:p>
            <a:pPr marL="160723" indent="-160723" defTabSz="685581">
              <a:lnSpc>
                <a:spcPct val="95000"/>
              </a:lnSpc>
              <a:buFont typeface="Arial" panose="020B0604020202020204" pitchFamily="34" charset="0"/>
              <a:buChar char="•"/>
            </a:pPr>
            <a:endParaRPr lang="en-US" altLang="zh-CN" sz="675" kern="0" dirty="0">
              <a:solidFill>
                <a:prstClr val="white">
                  <a:lumMod val="50000"/>
                </a:prstClr>
              </a:solidFill>
            </a:endParaRPr>
          </a:p>
          <a:p>
            <a:pPr defTabSz="685581">
              <a:lnSpc>
                <a:spcPct val="95000"/>
              </a:lnSpc>
            </a:pPr>
            <a:r>
              <a:rPr lang="zh-CN" altLang="en-US" sz="675" b="1" kern="0" dirty="0">
                <a:solidFill>
                  <a:srgbClr val="FF0000"/>
                </a:solidFill>
              </a:rPr>
              <a:t>数据的冗余复杂</a:t>
            </a:r>
            <a:endParaRPr lang="en-US" altLang="zh-CN" sz="675" b="1" kern="0" dirty="0">
              <a:solidFill>
                <a:srgbClr val="FF0000"/>
              </a:solidFill>
            </a:endParaRPr>
          </a:p>
          <a:p>
            <a:pPr marL="160723" indent="-160723" defTabSz="685581">
              <a:lnSpc>
                <a:spcPct val="95000"/>
              </a:lnSpc>
              <a:buFont typeface="Arial" panose="020B0604020202020204" pitchFamily="34" charset="0"/>
              <a:buChar char="•"/>
            </a:pPr>
            <a:r>
              <a:rPr lang="zh-CN" altLang="en-US" sz="675" kern="0" dirty="0">
                <a:solidFill>
                  <a:schemeClr val="tx1"/>
                </a:solidFill>
              </a:rPr>
              <a:t>重复建设的接口，性能问题以推进</a:t>
            </a:r>
          </a:p>
          <a:p>
            <a:pPr marL="160723" indent="-160723" defTabSz="685581">
              <a:lnSpc>
                <a:spcPct val="95000"/>
              </a:lnSpc>
              <a:buFont typeface="Arial" panose="020B0604020202020204" pitchFamily="34" charset="0"/>
              <a:buChar char="•"/>
            </a:pPr>
            <a:endParaRPr lang="en-US" altLang="en-US" sz="675" kern="0" dirty="0">
              <a:solidFill>
                <a:prstClr val="white">
                  <a:lumMod val="50000"/>
                </a:prstClr>
              </a:solidFill>
            </a:endParaRPr>
          </a:p>
        </p:txBody>
      </p:sp>
      <p:sp>
        <p:nvSpPr>
          <p:cNvPr id="103" name="Rectangle 102"/>
          <p:cNvSpPr/>
          <p:nvPr/>
        </p:nvSpPr>
        <p:spPr>
          <a:xfrm>
            <a:off x="814398" y="2679399"/>
            <a:ext cx="1399639" cy="532457"/>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77123" tIns="51419" rIns="77123" bIns="51419" rtlCol="0" anchor="ctr" anchorCtr="0">
            <a:prstTxWarp prst="textNoShape">
              <a:avLst/>
            </a:prstTxWarp>
            <a:noAutofit/>
          </a:bodyPr>
          <a:lstStyle/>
          <a:p>
            <a:pPr defTabSz="685564">
              <a:lnSpc>
                <a:spcPct val="95000"/>
              </a:lnSpc>
            </a:pPr>
            <a:r>
              <a:rPr lang="zh-CN" altLang="en-US" sz="675" b="1" kern="0" dirty="0">
                <a:solidFill>
                  <a:srgbClr val="FF0000"/>
                </a:solidFill>
              </a:rPr>
              <a:t>资源浪费</a:t>
            </a:r>
            <a:endParaRPr lang="en-US" altLang="zh-CN" sz="675" b="1" kern="0" dirty="0">
              <a:solidFill>
                <a:srgbClr val="FF0000"/>
              </a:solidFill>
            </a:endParaRPr>
          </a:p>
          <a:p>
            <a:pPr marL="160723" indent="-160723" defTabSz="685581">
              <a:lnSpc>
                <a:spcPct val="95000"/>
              </a:lnSpc>
              <a:buFont typeface="Arial" panose="020B0604020202020204" pitchFamily="34" charset="0"/>
              <a:buChar char="•"/>
            </a:pPr>
            <a:r>
              <a:rPr lang="zh-CN" altLang="en-US" sz="675" kern="0" dirty="0">
                <a:solidFill>
                  <a:schemeClr val="tx1"/>
                </a:solidFill>
              </a:rPr>
              <a:t>优化数据对象和数据元素</a:t>
            </a:r>
            <a:endParaRPr lang="en-US" sz="675" kern="0" dirty="0">
              <a:solidFill>
                <a:schemeClr val="tx1"/>
              </a:solidFill>
            </a:endParaRPr>
          </a:p>
        </p:txBody>
      </p:sp>
      <p:sp>
        <p:nvSpPr>
          <p:cNvPr id="104" name="Rectangle 103"/>
          <p:cNvSpPr/>
          <p:nvPr/>
        </p:nvSpPr>
        <p:spPr>
          <a:xfrm>
            <a:off x="4147378" y="3435049"/>
            <a:ext cx="1903379" cy="526610"/>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77123" tIns="51419" rIns="77123" bIns="51419" rtlCol="0" anchor="ctr" anchorCtr="0">
            <a:prstTxWarp prst="textNoShape">
              <a:avLst/>
            </a:prstTxWarp>
            <a:noAutofit/>
          </a:bodyPr>
          <a:lstStyle/>
          <a:p>
            <a:pPr defTabSz="685581">
              <a:lnSpc>
                <a:spcPct val="95000"/>
              </a:lnSpc>
            </a:pPr>
            <a:r>
              <a:rPr lang="zh-CN" altLang="en-US" sz="675" b="1" kern="0" dirty="0">
                <a:solidFill>
                  <a:srgbClr val="FF0000"/>
                </a:solidFill>
              </a:rPr>
              <a:t>各系统之间数据互相矛盾或不能关联带来痛苦</a:t>
            </a:r>
            <a:endParaRPr lang="en-US" altLang="en-US" sz="675" b="1" kern="0" dirty="0">
              <a:solidFill>
                <a:srgbClr val="FF0000"/>
              </a:solidFill>
            </a:endParaRPr>
          </a:p>
          <a:p>
            <a:pPr marL="160723" indent="-160723" defTabSz="685581">
              <a:lnSpc>
                <a:spcPct val="95000"/>
              </a:lnSpc>
              <a:buFont typeface="Arial" panose="020B0604020202020204" pitchFamily="34" charset="0"/>
              <a:buChar char="•"/>
            </a:pPr>
            <a:r>
              <a:rPr lang="zh-CN" altLang="en-US" sz="619" dirty="0"/>
              <a:t>供应商名称：采购系统与合同管理系统可能存在不一致的情况</a:t>
            </a:r>
            <a:endParaRPr lang="en-US" altLang="zh-CN" sz="619" dirty="0"/>
          </a:p>
          <a:p>
            <a:pPr marL="160723" indent="-160723" defTabSz="685581">
              <a:lnSpc>
                <a:spcPct val="95000"/>
              </a:lnSpc>
              <a:buFont typeface="Arial" panose="020B0604020202020204" pitchFamily="34" charset="0"/>
              <a:buChar char="•"/>
            </a:pPr>
            <a:r>
              <a:rPr lang="zh-CN" altLang="en-US" sz="619" dirty="0"/>
              <a:t>代理人</a:t>
            </a:r>
            <a:r>
              <a:rPr lang="en-US" sz="619" dirty="0"/>
              <a:t>IATA</a:t>
            </a:r>
            <a:r>
              <a:rPr lang="zh-CN" altLang="en-US" sz="619" dirty="0"/>
              <a:t>号：在不同系统间存在不一致的情况下，在出现问题的时候，需要线下逐一确认，不一致的代理人的</a:t>
            </a:r>
            <a:r>
              <a:rPr lang="en-US" sz="619" dirty="0"/>
              <a:t>IATA</a:t>
            </a:r>
            <a:r>
              <a:rPr lang="zh-CN" altLang="en-US" sz="619" dirty="0"/>
              <a:t>号，然后才能继续相关的分析</a:t>
            </a:r>
            <a:endParaRPr lang="en-US" sz="619" dirty="0"/>
          </a:p>
        </p:txBody>
      </p:sp>
      <p:sp>
        <p:nvSpPr>
          <p:cNvPr id="105" name="Rectangle 104"/>
          <p:cNvSpPr/>
          <p:nvPr/>
        </p:nvSpPr>
        <p:spPr>
          <a:xfrm>
            <a:off x="4586299" y="2679388"/>
            <a:ext cx="1814504" cy="526610"/>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77123" tIns="51419" rIns="77123" bIns="51419" rtlCol="0" anchor="ctr" anchorCtr="0">
            <a:prstTxWarp prst="textNoShape">
              <a:avLst/>
            </a:prstTxWarp>
            <a:noAutofit/>
          </a:bodyPr>
          <a:lstStyle/>
          <a:p>
            <a:pPr defTabSz="685581">
              <a:lnSpc>
                <a:spcPct val="95000"/>
              </a:lnSpc>
            </a:pPr>
            <a:r>
              <a:rPr lang="zh-CN" altLang="en-US" sz="675" b="1" dirty="0">
                <a:solidFill>
                  <a:srgbClr val="FF0000"/>
                </a:solidFill>
              </a:rPr>
              <a:t>数据变更不同步</a:t>
            </a:r>
            <a:endParaRPr lang="en-US" altLang="zh-CN" sz="675" b="1" dirty="0">
              <a:solidFill>
                <a:srgbClr val="FF0000"/>
              </a:solidFill>
            </a:endParaRPr>
          </a:p>
          <a:p>
            <a:pPr marL="160723" indent="-160723" defTabSz="685581">
              <a:lnSpc>
                <a:spcPct val="95000"/>
              </a:lnSpc>
              <a:buFont typeface="Arial" panose="020B0604020202020204" pitchFamily="34" charset="0"/>
              <a:buChar char="•"/>
            </a:pPr>
            <a:r>
              <a:rPr lang="zh-CN" altLang="en-US" sz="619" dirty="0"/>
              <a:t>城市</a:t>
            </a:r>
            <a:r>
              <a:rPr lang="en-US" sz="619" dirty="0"/>
              <a:t>/</a:t>
            </a:r>
            <a:r>
              <a:rPr lang="zh-CN" altLang="en-US" sz="619" dirty="0"/>
              <a:t>机场</a:t>
            </a:r>
            <a:r>
              <a:rPr lang="en-US" sz="619" dirty="0"/>
              <a:t>/</a:t>
            </a:r>
            <a:r>
              <a:rPr lang="zh-CN" altLang="en-US" sz="619" dirty="0"/>
              <a:t>地理位置信息：源头不清晰，一旦发生数据更新，没有明确的数据更新流程，目前手工维护</a:t>
            </a:r>
            <a:endParaRPr lang="en-US" altLang="zh-CN" sz="619" dirty="0"/>
          </a:p>
          <a:p>
            <a:pPr marL="160723" indent="-160723" defTabSz="685581">
              <a:lnSpc>
                <a:spcPct val="95000"/>
              </a:lnSpc>
              <a:buFont typeface="Arial" panose="020B0604020202020204" pitchFamily="34" charset="0"/>
              <a:buChar char="•"/>
            </a:pPr>
            <a:r>
              <a:rPr lang="zh-CN" altLang="en-US" sz="619" dirty="0"/>
              <a:t>东航新增了阿姆斯特丹营业部，数据仓库没有获取相关信息，导致有些报表中没有阿姆斯特丹营业部发展的会员</a:t>
            </a:r>
            <a:endParaRPr lang="en-US" sz="675" kern="0" dirty="0">
              <a:solidFill>
                <a:prstClr val="white">
                  <a:lumMod val="50000"/>
                </a:prstClr>
              </a:solidFill>
            </a:endParaRPr>
          </a:p>
        </p:txBody>
      </p:sp>
      <p:sp>
        <p:nvSpPr>
          <p:cNvPr id="107" name="Rectangle 106"/>
          <p:cNvSpPr/>
          <p:nvPr/>
        </p:nvSpPr>
        <p:spPr>
          <a:xfrm>
            <a:off x="900729" y="3422118"/>
            <a:ext cx="1730684" cy="526610"/>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77123" tIns="51419" rIns="77123" bIns="51419" rtlCol="0" anchor="ctr" anchorCtr="0">
            <a:prstTxWarp prst="textNoShape">
              <a:avLst/>
            </a:prstTxWarp>
            <a:noAutofit/>
          </a:bodyPr>
          <a:lstStyle/>
          <a:p>
            <a:pPr defTabSz="685581">
              <a:lnSpc>
                <a:spcPct val="95000"/>
              </a:lnSpc>
            </a:pPr>
            <a:r>
              <a:rPr lang="zh-CN" altLang="en-US" sz="675" b="1" kern="0" dirty="0">
                <a:solidFill>
                  <a:srgbClr val="FF0000"/>
                </a:solidFill>
              </a:rPr>
              <a:t>数据安全问题</a:t>
            </a:r>
            <a:endParaRPr lang="en-US" altLang="zh-CN" sz="675" b="1" kern="0" dirty="0">
              <a:solidFill>
                <a:srgbClr val="FF0000"/>
              </a:solidFill>
            </a:endParaRPr>
          </a:p>
          <a:p>
            <a:pPr marL="160723" indent="-160723" defTabSz="685581">
              <a:lnSpc>
                <a:spcPct val="95000"/>
              </a:lnSpc>
              <a:buFont typeface="Arial" panose="020B0604020202020204" pitchFamily="34" charset="0"/>
              <a:buChar char="•"/>
            </a:pPr>
            <a:r>
              <a:rPr lang="zh-CN" altLang="en-US" sz="675" kern="0" dirty="0">
                <a:solidFill>
                  <a:schemeClr val="tx1"/>
                </a:solidFill>
              </a:rPr>
              <a:t>数据泄露，在客户、合作方、和监管机构眼中企业的信誉下降</a:t>
            </a:r>
            <a:endParaRPr lang="en-US" altLang="en-US" sz="675" kern="0" dirty="0">
              <a:solidFill>
                <a:schemeClr val="tx1"/>
              </a:solidFill>
            </a:endParaRPr>
          </a:p>
          <a:p>
            <a:pPr marL="160723" indent="-160723" defTabSz="685581">
              <a:lnSpc>
                <a:spcPct val="95000"/>
              </a:lnSpc>
              <a:buFont typeface="Arial" panose="020B0604020202020204" pitchFamily="34" charset="0"/>
              <a:buChar char="•"/>
            </a:pPr>
            <a:r>
              <a:rPr lang="zh-CN" altLang="en-US" sz="675" kern="0" dirty="0">
                <a:solidFill>
                  <a:schemeClr val="tx1"/>
                </a:solidFill>
              </a:rPr>
              <a:t>伪冒风险</a:t>
            </a:r>
            <a:endParaRPr lang="en-US" sz="675" kern="0" dirty="0">
              <a:solidFill>
                <a:schemeClr val="tx1"/>
              </a:solidFill>
            </a:endParaRPr>
          </a:p>
        </p:txBody>
      </p:sp>
      <p:sp>
        <p:nvSpPr>
          <p:cNvPr id="62" name="Rectangle 61"/>
          <p:cNvSpPr/>
          <p:nvPr/>
        </p:nvSpPr>
        <p:spPr>
          <a:xfrm>
            <a:off x="2227420" y="1157215"/>
            <a:ext cx="2473169" cy="568942"/>
          </a:xfrm>
          <a:prstGeom prst="rect">
            <a:avLst/>
          </a:prstGeom>
          <a:solidFill>
            <a:sysClr val="window" lastClr="FFFFFF"/>
          </a:solidFill>
          <a:ln w="9525" cap="flat" cmpd="sng" algn="ctr">
            <a:noFill/>
            <a:prstDash val="solid"/>
            <a:headEnd/>
            <a:tailEnd/>
          </a:ln>
          <a:effectLst/>
        </p:spPr>
        <p:txBody>
          <a:bodyPr wrap="square" lIns="77143" tIns="51429" rIns="77143" bIns="51429" rtlCol="0" anchor="ctr" anchorCtr="0">
            <a:prstTxWarp prst="textNoShape">
              <a:avLst/>
            </a:prstTxWarp>
            <a:noAutofit/>
          </a:bodyPr>
          <a:lstStyle/>
          <a:p>
            <a:pPr algn="ctr" defTabSz="685716">
              <a:lnSpc>
                <a:spcPct val="95000"/>
              </a:lnSpc>
              <a:defRPr/>
            </a:pPr>
            <a:r>
              <a:rPr lang="zh-CN" altLang="en-US" sz="1013" kern="0" dirty="0">
                <a:solidFill>
                  <a:srgbClr val="5F6062"/>
                </a:solidFill>
                <a:latin typeface="Century Gothic"/>
              </a:rPr>
              <a:t>制定企业级数据标准</a:t>
            </a:r>
            <a:endParaRPr lang="en-US" sz="1013" kern="0" dirty="0">
              <a:solidFill>
                <a:srgbClr val="5F6062"/>
              </a:solidFill>
              <a:latin typeface="Century Gothic"/>
            </a:endParaRPr>
          </a:p>
        </p:txBody>
      </p:sp>
      <p:sp>
        <p:nvSpPr>
          <p:cNvPr id="133" name="Rectangle 132"/>
          <p:cNvSpPr/>
          <p:nvPr/>
        </p:nvSpPr>
        <p:spPr>
          <a:xfrm>
            <a:off x="4480599" y="2050653"/>
            <a:ext cx="2334539" cy="483518"/>
          </a:xfrm>
          <a:prstGeom prst="rect">
            <a:avLst/>
          </a:prstGeom>
          <a:solidFill>
            <a:schemeClr val="bg1"/>
          </a:solidFill>
          <a:ln w="9525" cap="flat" cmpd="sng" algn="ctr">
            <a:noFill/>
            <a:prstDash val="solid"/>
            <a:headEnd/>
            <a:tailEnd/>
          </a:ln>
          <a:effectLst/>
        </p:spPr>
        <p:txBody>
          <a:bodyPr wrap="square" lIns="77143" tIns="51429" rIns="77143" bIns="51429" rtlCol="0" anchor="ctr" anchorCtr="0">
            <a:prstTxWarp prst="textNoShape">
              <a:avLst/>
            </a:prstTxWarp>
            <a:noAutofit/>
          </a:bodyPr>
          <a:lstStyle/>
          <a:p>
            <a:pPr defTabSz="685716">
              <a:lnSpc>
                <a:spcPct val="95000"/>
              </a:lnSpc>
              <a:defRPr/>
            </a:pPr>
            <a:r>
              <a:rPr lang="zh-CN" altLang="en-US" sz="1013" kern="0" dirty="0">
                <a:solidFill>
                  <a:srgbClr val="5F6062"/>
                </a:solidFill>
                <a:latin typeface="Century Gothic"/>
              </a:rPr>
              <a:t>数据质量过程控制</a:t>
            </a:r>
            <a:endParaRPr lang="en-US" sz="1013" kern="0" dirty="0">
              <a:solidFill>
                <a:srgbClr val="5F6062"/>
              </a:solidFill>
              <a:latin typeface="Century Gothic"/>
            </a:endParaRPr>
          </a:p>
        </p:txBody>
      </p:sp>
      <p:sp>
        <p:nvSpPr>
          <p:cNvPr id="89" name="Rectangle 88"/>
          <p:cNvSpPr/>
          <p:nvPr/>
        </p:nvSpPr>
        <p:spPr>
          <a:xfrm>
            <a:off x="4586299" y="2552158"/>
            <a:ext cx="1814504" cy="735171"/>
          </a:xfrm>
          <a:prstGeom prst="rect">
            <a:avLst/>
          </a:prstGeom>
          <a:solidFill>
            <a:schemeClr val="bg1"/>
          </a:solidFill>
          <a:ln w="9525" cap="flat" cmpd="sng" algn="ctr">
            <a:noFill/>
            <a:prstDash val="solid"/>
            <a:headEnd/>
            <a:tailEnd/>
          </a:ln>
          <a:effectLst/>
        </p:spPr>
        <p:txBody>
          <a:bodyPr wrap="square" lIns="77143" tIns="51429" rIns="77143" bIns="51429" rtlCol="0" anchor="ctr" anchorCtr="0">
            <a:prstTxWarp prst="textNoShape">
              <a:avLst/>
            </a:prstTxWarp>
            <a:noAutofit/>
          </a:bodyPr>
          <a:lstStyle/>
          <a:p>
            <a:pPr defTabSz="685716">
              <a:lnSpc>
                <a:spcPct val="95000"/>
              </a:lnSpc>
              <a:defRPr/>
            </a:pPr>
            <a:r>
              <a:rPr lang="zh-CN" altLang="en-US" sz="1013" kern="0" dirty="0">
                <a:solidFill>
                  <a:srgbClr val="5F6062"/>
                </a:solidFill>
                <a:latin typeface="Century Gothic"/>
              </a:rPr>
              <a:t>完整反映数据现状，并及时更新</a:t>
            </a:r>
            <a:endParaRPr lang="en-US" sz="1013" kern="0" dirty="0">
              <a:solidFill>
                <a:srgbClr val="5F6062"/>
              </a:solidFill>
              <a:latin typeface="Century Gothic"/>
            </a:endParaRPr>
          </a:p>
        </p:txBody>
      </p:sp>
      <p:sp>
        <p:nvSpPr>
          <p:cNvPr id="88" name="Rectangle 87"/>
          <p:cNvSpPr/>
          <p:nvPr/>
        </p:nvSpPr>
        <p:spPr>
          <a:xfrm>
            <a:off x="4200525" y="3338015"/>
            <a:ext cx="1971675" cy="741066"/>
          </a:xfrm>
          <a:prstGeom prst="rect">
            <a:avLst/>
          </a:prstGeom>
          <a:solidFill>
            <a:schemeClr val="bg1"/>
          </a:solidFill>
          <a:ln w="9525" cap="flat" cmpd="sng" algn="ctr">
            <a:noFill/>
            <a:prstDash val="solid"/>
            <a:headEnd/>
            <a:tailEnd/>
          </a:ln>
          <a:effectLst/>
        </p:spPr>
        <p:txBody>
          <a:bodyPr wrap="square" lIns="77143" tIns="51429" rIns="77143" bIns="51429" rtlCol="0" anchor="ctr" anchorCtr="0">
            <a:prstTxWarp prst="textNoShape">
              <a:avLst/>
            </a:prstTxWarp>
            <a:noAutofit/>
          </a:bodyPr>
          <a:lstStyle/>
          <a:p>
            <a:pPr defTabSz="685716">
              <a:lnSpc>
                <a:spcPct val="95000"/>
              </a:lnSpc>
              <a:defRPr/>
            </a:pPr>
            <a:r>
              <a:rPr lang="zh-CN" altLang="en-US" sz="1013" kern="0" dirty="0">
                <a:solidFill>
                  <a:srgbClr val="5F6062"/>
                </a:solidFill>
                <a:latin typeface="Century Gothic"/>
              </a:rPr>
              <a:t>数据整合规则和唯一控制</a:t>
            </a:r>
            <a:endParaRPr lang="en-US" sz="1013" kern="0" dirty="0">
              <a:solidFill>
                <a:srgbClr val="5F6062"/>
              </a:solidFill>
              <a:latin typeface="Century Gothic"/>
            </a:endParaRPr>
          </a:p>
        </p:txBody>
      </p:sp>
      <p:sp>
        <p:nvSpPr>
          <p:cNvPr id="135" name="Rectangle 134"/>
          <p:cNvSpPr/>
          <p:nvPr/>
        </p:nvSpPr>
        <p:spPr>
          <a:xfrm>
            <a:off x="324808" y="3471737"/>
            <a:ext cx="2331374" cy="526610"/>
          </a:xfrm>
          <a:prstGeom prst="rect">
            <a:avLst/>
          </a:prstGeom>
          <a:solidFill>
            <a:sysClr val="window" lastClr="FFFFFF"/>
          </a:solidFill>
          <a:ln w="9525" cap="flat" cmpd="sng" algn="ctr">
            <a:noFill/>
            <a:prstDash val="solid"/>
            <a:headEnd/>
            <a:tailEnd/>
          </a:ln>
          <a:effectLst/>
        </p:spPr>
        <p:txBody>
          <a:bodyPr wrap="square" lIns="77143" tIns="51429" rIns="77143" bIns="51429" rtlCol="0" anchor="ctr" anchorCtr="0">
            <a:prstTxWarp prst="textNoShape">
              <a:avLst/>
            </a:prstTxWarp>
            <a:noAutofit/>
          </a:bodyPr>
          <a:lstStyle/>
          <a:p>
            <a:pPr algn="r" defTabSz="685716">
              <a:lnSpc>
                <a:spcPct val="95000"/>
              </a:lnSpc>
              <a:defRPr/>
            </a:pPr>
            <a:r>
              <a:rPr lang="zh-CN" altLang="en-US" sz="1013" kern="0" dirty="0">
                <a:solidFill>
                  <a:srgbClr val="5F6062"/>
                </a:solidFill>
                <a:latin typeface="Century Gothic"/>
              </a:rPr>
              <a:t>执行数据安全和隐私法规</a:t>
            </a:r>
            <a:endParaRPr lang="en-US" sz="1013" kern="0" dirty="0">
              <a:solidFill>
                <a:srgbClr val="5F6062"/>
              </a:solidFill>
              <a:latin typeface="Century Gothic"/>
            </a:endParaRPr>
          </a:p>
        </p:txBody>
      </p:sp>
      <p:sp>
        <p:nvSpPr>
          <p:cNvPr id="100" name="Rectangle 99"/>
          <p:cNvSpPr/>
          <p:nvPr/>
        </p:nvSpPr>
        <p:spPr>
          <a:xfrm>
            <a:off x="764384" y="2718246"/>
            <a:ext cx="1396174" cy="526610"/>
          </a:xfrm>
          <a:prstGeom prst="rect">
            <a:avLst/>
          </a:prstGeom>
          <a:solidFill>
            <a:sysClr val="window" lastClr="FFFFFF"/>
          </a:solidFill>
          <a:ln w="9525" cap="flat" cmpd="sng" algn="ctr">
            <a:noFill/>
            <a:prstDash val="solid"/>
            <a:headEnd/>
            <a:tailEnd/>
          </a:ln>
          <a:effectLst/>
        </p:spPr>
        <p:txBody>
          <a:bodyPr wrap="square" lIns="77143" tIns="51429" rIns="77143" bIns="51429" rtlCol="0" anchor="ctr" anchorCtr="0">
            <a:prstTxWarp prst="textNoShape">
              <a:avLst/>
            </a:prstTxWarp>
            <a:noAutofit/>
          </a:bodyPr>
          <a:lstStyle/>
          <a:p>
            <a:pPr algn="r" defTabSz="685716">
              <a:lnSpc>
                <a:spcPct val="95000"/>
              </a:lnSpc>
              <a:defRPr/>
            </a:pPr>
            <a:r>
              <a:rPr lang="zh-CN" altLang="en-US" sz="1013" kern="0" dirty="0">
                <a:solidFill>
                  <a:srgbClr val="5F6062"/>
                </a:solidFill>
                <a:latin typeface="Century Gothic"/>
              </a:rPr>
              <a:t>完善数据生命周期</a:t>
            </a:r>
            <a:endParaRPr lang="en-US" sz="1013" kern="0" dirty="0">
              <a:solidFill>
                <a:srgbClr val="5F6062"/>
              </a:solidFill>
              <a:latin typeface="Century Gothic"/>
            </a:endParaRPr>
          </a:p>
        </p:txBody>
      </p:sp>
      <p:sp>
        <p:nvSpPr>
          <p:cNvPr id="134" name="Rectangle 133"/>
          <p:cNvSpPr/>
          <p:nvPr/>
        </p:nvSpPr>
        <p:spPr>
          <a:xfrm>
            <a:off x="376777" y="1987603"/>
            <a:ext cx="1976854" cy="532457"/>
          </a:xfrm>
          <a:prstGeom prst="rect">
            <a:avLst/>
          </a:prstGeom>
          <a:solidFill>
            <a:sysClr val="window" lastClr="FFFFFF"/>
          </a:solidFill>
          <a:ln w="9525" cap="flat" cmpd="sng" algn="ctr">
            <a:noFill/>
            <a:prstDash val="solid"/>
            <a:headEnd/>
            <a:tailEnd/>
          </a:ln>
          <a:effectLst/>
        </p:spPr>
        <p:txBody>
          <a:bodyPr wrap="square" lIns="77143" tIns="51429" rIns="77143" bIns="51429" rtlCol="0" anchor="ctr" anchorCtr="0">
            <a:prstTxWarp prst="textNoShape">
              <a:avLst/>
            </a:prstTxWarp>
            <a:noAutofit/>
          </a:bodyPr>
          <a:lstStyle/>
          <a:p>
            <a:pPr algn="r" defTabSz="685716">
              <a:lnSpc>
                <a:spcPct val="95000"/>
              </a:lnSpc>
              <a:defRPr/>
            </a:pPr>
            <a:r>
              <a:rPr lang="zh-CN" altLang="en-US" sz="1013" kern="0" dirty="0">
                <a:solidFill>
                  <a:srgbClr val="5F6062"/>
                </a:solidFill>
                <a:latin typeface="Century Gothic"/>
              </a:rPr>
              <a:t>制定企业级数据架构规划</a:t>
            </a:r>
            <a:endParaRPr lang="en-US" sz="1013" kern="0" dirty="0">
              <a:solidFill>
                <a:srgbClr val="5F6062"/>
              </a:solidFill>
              <a:latin typeface="Century Gothic"/>
            </a:endParaRPr>
          </a:p>
        </p:txBody>
      </p:sp>
      <p:sp>
        <p:nvSpPr>
          <p:cNvPr id="2" name="Title 1"/>
          <p:cNvSpPr>
            <a:spLocks noGrp="1"/>
          </p:cNvSpPr>
          <p:nvPr>
            <p:ph type="title"/>
          </p:nvPr>
        </p:nvSpPr>
        <p:spPr/>
        <p:txBody>
          <a:bodyPr vert="horz" lIns="51422" tIns="25716" rIns="51422" bIns="25716" rtlCol="0" anchor="ctr" anchorCtr="0">
            <a:normAutofit/>
          </a:bodyPr>
          <a:lstStyle/>
          <a:p>
            <a:r>
              <a:rPr lang="zh-CN" altLang="en-US" dirty="0">
                <a:latin typeface="微软雅黑" pitchFamily="34" charset="-122"/>
                <a:ea typeface="微软雅黑" pitchFamily="34" charset="-122"/>
                <a:sym typeface="Arial" pitchFamily="34" charset="0"/>
              </a:rPr>
              <a:t>通过数据</a:t>
            </a:r>
            <a:r>
              <a:rPr lang="zh-CN" altLang="en-US" dirty="0" smtClean="0">
                <a:latin typeface="微软雅黑" pitchFamily="34" charset="-122"/>
                <a:ea typeface="微软雅黑" pitchFamily="34" charset="-122"/>
                <a:sym typeface="Arial" pitchFamily="34" charset="0"/>
              </a:rPr>
              <a:t>治理综合</a:t>
            </a:r>
            <a:r>
              <a:rPr lang="zh-CN" altLang="en-US" dirty="0">
                <a:latin typeface="微软雅黑" pitchFamily="34" charset="-122"/>
                <a:ea typeface="微软雅黑" pitchFamily="34" charset="-122"/>
                <a:sym typeface="Arial" pitchFamily="34" charset="0"/>
              </a:rPr>
              <a:t>解决数据问题</a:t>
            </a:r>
            <a:endParaRPr lang="en-US" dirty="0">
              <a:latin typeface="微软雅黑" pitchFamily="34" charset="-122"/>
              <a:ea typeface="微软雅黑" pitchFamily="34" charset="-122"/>
            </a:endParaRPr>
          </a:p>
        </p:txBody>
      </p:sp>
      <p:cxnSp>
        <p:nvCxnSpPr>
          <p:cNvPr id="146" name="Straight Arrow Connector 145"/>
          <p:cNvCxnSpPr/>
          <p:nvPr/>
        </p:nvCxnSpPr>
        <p:spPr>
          <a:xfrm>
            <a:off x="3385783" y="1529107"/>
            <a:ext cx="0" cy="438912"/>
          </a:xfrm>
          <a:prstGeom prst="straightConnector1">
            <a:avLst/>
          </a:prstGeom>
          <a:ln w="19050">
            <a:gradFill flip="none" rotWithShape="1">
              <a:gsLst>
                <a:gs pos="7000">
                  <a:schemeClr val="bg1"/>
                </a:gs>
                <a:gs pos="100000">
                  <a:schemeClr val="bg1"/>
                </a:gs>
              </a:gsLst>
              <a:lin ang="5400000" scaled="0"/>
              <a:tileRect/>
            </a:gradFill>
            <a:tailEnd type="oval" w="sm" len="sm"/>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rot="18900000">
            <a:off x="2646024" y="1866370"/>
            <a:ext cx="0" cy="438912"/>
          </a:xfrm>
          <a:prstGeom prst="straightConnector1">
            <a:avLst/>
          </a:prstGeom>
          <a:ln w="19050">
            <a:gradFill flip="none" rotWithShape="1">
              <a:gsLst>
                <a:gs pos="7000">
                  <a:schemeClr val="bg1"/>
                </a:gs>
                <a:gs pos="100000">
                  <a:schemeClr val="bg1"/>
                </a:gs>
              </a:gsLst>
              <a:lin ang="2700000" scaled="0"/>
              <a:tileRect/>
            </a:gradFill>
            <a:tailEnd type="oval" w="sm" len="sm"/>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p:nvPr/>
        </p:nvCxnSpPr>
        <p:spPr>
          <a:xfrm rot="16200000">
            <a:off x="2411956" y="2545491"/>
            <a:ext cx="0" cy="438912"/>
          </a:xfrm>
          <a:prstGeom prst="straightConnector1">
            <a:avLst/>
          </a:prstGeom>
          <a:ln w="19050">
            <a:gradFill flip="none" rotWithShape="1">
              <a:gsLst>
                <a:gs pos="7000">
                  <a:schemeClr val="bg1"/>
                </a:gs>
                <a:gs pos="100000">
                  <a:schemeClr val="bg1"/>
                </a:gs>
              </a:gsLst>
              <a:lin ang="5400000" scaled="0"/>
              <a:tileRect/>
            </a:gradFill>
            <a:tailEnd type="oval" w="sm" len="sm"/>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p:nvPr/>
        </p:nvCxnSpPr>
        <p:spPr>
          <a:xfrm rot="5400000">
            <a:off x="4366832" y="2545491"/>
            <a:ext cx="0" cy="438912"/>
          </a:xfrm>
          <a:prstGeom prst="straightConnector1">
            <a:avLst/>
          </a:prstGeom>
          <a:ln w="19050">
            <a:gradFill flip="none" rotWithShape="1">
              <a:gsLst>
                <a:gs pos="7000">
                  <a:schemeClr val="bg1"/>
                </a:gs>
                <a:gs pos="100000">
                  <a:schemeClr val="bg1"/>
                </a:gs>
              </a:gsLst>
              <a:lin ang="5400000" scaled="0"/>
              <a:tileRect/>
            </a:gradFill>
            <a:tailEnd type="oval" w="sm" len="sm"/>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rot="2700000">
            <a:off x="4135687" y="1866370"/>
            <a:ext cx="0" cy="438912"/>
          </a:xfrm>
          <a:prstGeom prst="straightConnector1">
            <a:avLst/>
          </a:prstGeom>
          <a:ln w="19050">
            <a:gradFill flip="none" rotWithShape="1">
              <a:gsLst>
                <a:gs pos="7000">
                  <a:schemeClr val="bg1"/>
                </a:gs>
                <a:gs pos="100000">
                  <a:schemeClr val="bg1"/>
                </a:gs>
              </a:gsLst>
              <a:lin ang="2700000" scaled="0"/>
              <a:tileRect/>
            </a:gradFill>
            <a:tailEnd type="oval" w="sm" len="sm"/>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rot="13500000">
            <a:off x="2656179" y="3157764"/>
            <a:ext cx="0" cy="438912"/>
          </a:xfrm>
          <a:prstGeom prst="straightConnector1">
            <a:avLst/>
          </a:prstGeom>
          <a:ln w="19050">
            <a:gradFill flip="none" rotWithShape="1">
              <a:gsLst>
                <a:gs pos="7000">
                  <a:schemeClr val="bg1"/>
                </a:gs>
                <a:gs pos="100000">
                  <a:schemeClr val="bg1"/>
                </a:gs>
              </a:gsLst>
              <a:lin ang="8100000" scaled="0"/>
              <a:tileRect/>
            </a:gradFill>
            <a:tailEnd type="oval" w="sm" len="sm"/>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rot="8100000">
            <a:off x="4133028" y="3157764"/>
            <a:ext cx="0" cy="438912"/>
          </a:xfrm>
          <a:prstGeom prst="straightConnector1">
            <a:avLst/>
          </a:prstGeom>
          <a:ln w="19050">
            <a:gradFill flip="none" rotWithShape="1">
              <a:gsLst>
                <a:gs pos="7000">
                  <a:schemeClr val="bg1"/>
                </a:gs>
                <a:gs pos="100000">
                  <a:schemeClr val="bg1"/>
                </a:gs>
              </a:gsLst>
              <a:lin ang="8100000" scaled="0"/>
              <a:tileRect/>
            </a:gradFill>
            <a:tailEnd type="oval" w="sm" len="sm"/>
          </a:ln>
        </p:spPr>
        <p:style>
          <a:lnRef idx="1">
            <a:schemeClr val="accent1"/>
          </a:lnRef>
          <a:fillRef idx="0">
            <a:schemeClr val="accent1"/>
          </a:fillRef>
          <a:effectRef idx="0">
            <a:schemeClr val="accent1"/>
          </a:effectRef>
          <a:fontRef idx="minor">
            <a:schemeClr val="tx1"/>
          </a:fontRef>
        </p:style>
      </p:cxnSp>
      <p:grpSp>
        <p:nvGrpSpPr>
          <p:cNvPr id="160" name="Group 159"/>
          <p:cNvGrpSpPr>
            <a:grpSpLocks noChangeAspect="1"/>
          </p:cNvGrpSpPr>
          <p:nvPr/>
        </p:nvGrpSpPr>
        <p:grpSpPr>
          <a:xfrm>
            <a:off x="3041474" y="1726159"/>
            <a:ext cx="714199" cy="714199"/>
            <a:chOff x="4166522" y="1418604"/>
            <a:chExt cx="810956" cy="810956"/>
          </a:xfrm>
        </p:grpSpPr>
        <p:sp>
          <p:nvSpPr>
            <p:cNvPr id="161" name="Freeform 1"/>
            <p:cNvSpPr>
              <a:spLocks noChangeArrowheads="1"/>
            </p:cNvSpPr>
            <p:nvPr/>
          </p:nvSpPr>
          <p:spPr bwMode="auto">
            <a:xfrm>
              <a:off x="4166522" y="1418604"/>
              <a:ext cx="810956" cy="810956"/>
            </a:xfrm>
            <a:custGeom>
              <a:avLst/>
              <a:gdLst>
                <a:gd name="T0" fmla="*/ 4470 w 4471"/>
                <a:gd name="T1" fmla="*/ 2235 h 4471"/>
                <a:gd name="T2" fmla="*/ 4171 w 4471"/>
                <a:gd name="T3" fmla="*/ 3352 h 4471"/>
                <a:gd name="T4" fmla="*/ 3353 w 4471"/>
                <a:gd name="T5" fmla="*/ 4170 h 4471"/>
                <a:gd name="T6" fmla="*/ 2235 w 4471"/>
                <a:gd name="T7" fmla="*/ 4470 h 4471"/>
                <a:gd name="T8" fmla="*/ 1118 w 4471"/>
                <a:gd name="T9" fmla="*/ 4170 h 4471"/>
                <a:gd name="T10" fmla="*/ 300 w 4471"/>
                <a:gd name="T11" fmla="*/ 3352 h 4471"/>
                <a:gd name="T12" fmla="*/ 0 w 4471"/>
                <a:gd name="T13" fmla="*/ 2235 h 4471"/>
                <a:gd name="T14" fmla="*/ 300 w 4471"/>
                <a:gd name="T15" fmla="*/ 1117 h 4471"/>
                <a:gd name="T16" fmla="*/ 1118 w 4471"/>
                <a:gd name="T17" fmla="*/ 299 h 4471"/>
                <a:gd name="T18" fmla="*/ 2235 w 4471"/>
                <a:gd name="T19" fmla="*/ 0 h 4471"/>
                <a:gd name="T20" fmla="*/ 3353 w 4471"/>
                <a:gd name="T21" fmla="*/ 299 h 4471"/>
                <a:gd name="T22" fmla="*/ 4171 w 4471"/>
                <a:gd name="T23" fmla="*/ 1117 h 4471"/>
                <a:gd name="T24" fmla="*/ 4470 w 4471"/>
                <a:gd name="T25" fmla="*/ 2235 h 4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1" h="4471">
                  <a:moveTo>
                    <a:pt x="4470" y="2235"/>
                  </a:moveTo>
                  <a:cubicBezTo>
                    <a:pt x="4470" y="2646"/>
                    <a:pt x="4377" y="2995"/>
                    <a:pt x="4171" y="3352"/>
                  </a:cubicBezTo>
                  <a:cubicBezTo>
                    <a:pt x="3965" y="3708"/>
                    <a:pt x="3709" y="3964"/>
                    <a:pt x="3353" y="4170"/>
                  </a:cubicBezTo>
                  <a:cubicBezTo>
                    <a:pt x="2996" y="4375"/>
                    <a:pt x="2646" y="4470"/>
                    <a:pt x="2235" y="4470"/>
                  </a:cubicBezTo>
                  <a:cubicBezTo>
                    <a:pt x="1823" y="4470"/>
                    <a:pt x="1474" y="4375"/>
                    <a:pt x="1118" y="4170"/>
                  </a:cubicBezTo>
                  <a:cubicBezTo>
                    <a:pt x="761" y="3964"/>
                    <a:pt x="505" y="3708"/>
                    <a:pt x="300" y="3352"/>
                  </a:cubicBezTo>
                  <a:cubicBezTo>
                    <a:pt x="94" y="2995"/>
                    <a:pt x="0" y="2646"/>
                    <a:pt x="0" y="2235"/>
                  </a:cubicBezTo>
                  <a:cubicBezTo>
                    <a:pt x="0" y="1823"/>
                    <a:pt x="94" y="1473"/>
                    <a:pt x="300" y="1117"/>
                  </a:cubicBezTo>
                  <a:cubicBezTo>
                    <a:pt x="505" y="761"/>
                    <a:pt x="761" y="505"/>
                    <a:pt x="1118" y="299"/>
                  </a:cubicBezTo>
                  <a:cubicBezTo>
                    <a:pt x="1474" y="93"/>
                    <a:pt x="1824" y="0"/>
                    <a:pt x="2235" y="0"/>
                  </a:cubicBezTo>
                  <a:cubicBezTo>
                    <a:pt x="2647" y="0"/>
                    <a:pt x="2996" y="93"/>
                    <a:pt x="3353" y="299"/>
                  </a:cubicBezTo>
                  <a:cubicBezTo>
                    <a:pt x="3709" y="505"/>
                    <a:pt x="3965" y="761"/>
                    <a:pt x="4171" y="1117"/>
                  </a:cubicBezTo>
                  <a:cubicBezTo>
                    <a:pt x="4377" y="1473"/>
                    <a:pt x="4470" y="1823"/>
                    <a:pt x="4470" y="2235"/>
                  </a:cubicBezTo>
                </a:path>
              </a:pathLst>
            </a:custGeom>
            <a:solidFill>
              <a:schemeClr val="bg1">
                <a:lumMod val="85000"/>
              </a:schemeClr>
            </a:solidFill>
            <a:ln>
              <a:noFill/>
            </a:ln>
            <a:effectLst/>
            <a:extLst/>
          </p:spPr>
          <p:txBody>
            <a:bodyPr wrap="none" anchor="ctr"/>
            <a:lstStyle/>
            <a:p>
              <a:pPr defTabSz="685564"/>
              <a:endParaRPr lang="en-US" sz="1013">
                <a:solidFill>
                  <a:srgbClr val="3C3C3B"/>
                </a:solidFill>
              </a:endParaRPr>
            </a:p>
          </p:txBody>
        </p:sp>
        <p:sp>
          <p:nvSpPr>
            <p:cNvPr id="162" name="Freeform 10"/>
            <p:cNvSpPr>
              <a:spLocks noChangeArrowheads="1"/>
            </p:cNvSpPr>
            <p:nvPr/>
          </p:nvSpPr>
          <p:spPr bwMode="auto">
            <a:xfrm>
              <a:off x="4278488" y="1531370"/>
              <a:ext cx="587023" cy="587023"/>
            </a:xfrm>
            <a:custGeom>
              <a:avLst/>
              <a:gdLst>
                <a:gd name="T0" fmla="*/ 3234 w 3235"/>
                <a:gd name="T1" fmla="*/ 1617 h 3235"/>
                <a:gd name="T2" fmla="*/ 3018 w 3235"/>
                <a:gd name="T3" fmla="*/ 2425 h 3235"/>
                <a:gd name="T4" fmla="*/ 2426 w 3235"/>
                <a:gd name="T5" fmla="*/ 3017 h 3235"/>
                <a:gd name="T6" fmla="*/ 1617 w 3235"/>
                <a:gd name="T7" fmla="*/ 3234 h 3235"/>
                <a:gd name="T8" fmla="*/ 809 w 3235"/>
                <a:gd name="T9" fmla="*/ 3017 h 3235"/>
                <a:gd name="T10" fmla="*/ 217 w 3235"/>
                <a:gd name="T11" fmla="*/ 2425 h 3235"/>
                <a:gd name="T12" fmla="*/ 0 w 3235"/>
                <a:gd name="T13" fmla="*/ 1617 h 3235"/>
                <a:gd name="T14" fmla="*/ 217 w 3235"/>
                <a:gd name="T15" fmla="*/ 808 h 3235"/>
                <a:gd name="T16" fmla="*/ 809 w 3235"/>
                <a:gd name="T17" fmla="*/ 216 h 3235"/>
                <a:gd name="T18" fmla="*/ 1617 w 3235"/>
                <a:gd name="T19" fmla="*/ 0 h 3235"/>
                <a:gd name="T20" fmla="*/ 2426 w 3235"/>
                <a:gd name="T21" fmla="*/ 216 h 3235"/>
                <a:gd name="T22" fmla="*/ 3018 w 3235"/>
                <a:gd name="T23" fmla="*/ 808 h 3235"/>
                <a:gd name="T24" fmla="*/ 3234 w 3235"/>
                <a:gd name="T25" fmla="*/ 1617 h 3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5" h="3235">
                  <a:moveTo>
                    <a:pt x="3234" y="1617"/>
                  </a:moveTo>
                  <a:cubicBezTo>
                    <a:pt x="3234" y="1914"/>
                    <a:pt x="3166" y="2167"/>
                    <a:pt x="3018" y="2425"/>
                  </a:cubicBezTo>
                  <a:cubicBezTo>
                    <a:pt x="2869" y="2683"/>
                    <a:pt x="2684" y="2868"/>
                    <a:pt x="2426" y="3017"/>
                  </a:cubicBezTo>
                  <a:cubicBezTo>
                    <a:pt x="2168" y="3166"/>
                    <a:pt x="1915" y="3234"/>
                    <a:pt x="1617" y="3234"/>
                  </a:cubicBezTo>
                  <a:cubicBezTo>
                    <a:pt x="1319" y="3234"/>
                    <a:pt x="1066" y="3166"/>
                    <a:pt x="809" y="3017"/>
                  </a:cubicBezTo>
                  <a:cubicBezTo>
                    <a:pt x="551" y="2868"/>
                    <a:pt x="366" y="2683"/>
                    <a:pt x="217" y="2425"/>
                  </a:cubicBezTo>
                  <a:cubicBezTo>
                    <a:pt x="68" y="2167"/>
                    <a:pt x="0" y="1914"/>
                    <a:pt x="0" y="1617"/>
                  </a:cubicBezTo>
                  <a:cubicBezTo>
                    <a:pt x="0" y="1319"/>
                    <a:pt x="68" y="1066"/>
                    <a:pt x="217" y="808"/>
                  </a:cubicBezTo>
                  <a:cubicBezTo>
                    <a:pt x="366" y="550"/>
                    <a:pt x="551" y="365"/>
                    <a:pt x="809" y="216"/>
                  </a:cubicBezTo>
                  <a:cubicBezTo>
                    <a:pt x="1066" y="67"/>
                    <a:pt x="1319" y="0"/>
                    <a:pt x="1617" y="0"/>
                  </a:cubicBezTo>
                  <a:cubicBezTo>
                    <a:pt x="1915" y="0"/>
                    <a:pt x="2168" y="67"/>
                    <a:pt x="2426" y="216"/>
                  </a:cubicBezTo>
                  <a:cubicBezTo>
                    <a:pt x="2684" y="365"/>
                    <a:pt x="2869" y="550"/>
                    <a:pt x="3018" y="808"/>
                  </a:cubicBezTo>
                  <a:cubicBezTo>
                    <a:pt x="3166" y="1066"/>
                    <a:pt x="3234" y="1319"/>
                    <a:pt x="3234" y="1617"/>
                  </a:cubicBezTo>
                </a:path>
              </a:pathLst>
            </a:custGeom>
            <a:solidFill>
              <a:schemeClr val="accent3"/>
            </a:solidFill>
            <a:ln w="28575" cap="flat">
              <a:solidFill>
                <a:schemeClr val="bg1"/>
              </a:solidFill>
              <a:bevel/>
              <a:headEnd/>
              <a:tailEnd/>
            </a:ln>
            <a:effectLst>
              <a:outerShdw blurRad="177800" dist="38099" dir="2700000" sx="95000" sy="95000" algn="ctr" rotWithShape="0">
                <a:srgbClr val="000000">
                  <a:alpha val="74998"/>
                </a:srgbClr>
              </a:outerShdw>
            </a:effectLst>
            <a:extLst/>
          </p:spPr>
          <p:txBody>
            <a:bodyPr wrap="none" anchor="ctr"/>
            <a:lstStyle/>
            <a:p>
              <a:pPr algn="ctr" defTabSz="685564"/>
              <a:r>
                <a:rPr lang="en-US" sz="2081" b="1" dirty="0">
                  <a:solidFill>
                    <a:prstClr val="white"/>
                  </a:solidFill>
                </a:rPr>
                <a:t>!</a:t>
              </a:r>
            </a:p>
          </p:txBody>
        </p:sp>
        <p:sp>
          <p:nvSpPr>
            <p:cNvPr id="163" name="Rectangle 162"/>
            <p:cNvSpPr/>
            <p:nvPr/>
          </p:nvSpPr>
          <p:spPr>
            <a:xfrm>
              <a:off x="4272806" y="1475754"/>
              <a:ext cx="598388" cy="702146"/>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57864" tIns="38576" rIns="57864" bIns="38576" rtlCol="0" anchor="ctr" anchorCtr="0">
              <a:prstTxWarp prst="textNoShape">
                <a:avLst/>
              </a:prstTxWarp>
              <a:noAutofit/>
            </a:bodyPr>
            <a:lstStyle/>
            <a:p>
              <a:pPr algn="ctr" defTabSz="685564">
                <a:lnSpc>
                  <a:spcPct val="95000"/>
                </a:lnSpc>
              </a:pPr>
              <a:endParaRPr lang="en-US" b="1" kern="0" dirty="0">
                <a:solidFill>
                  <a:prstClr val="white"/>
                </a:solidFill>
              </a:endParaRPr>
            </a:p>
          </p:txBody>
        </p:sp>
      </p:grpSp>
      <p:grpSp>
        <p:nvGrpSpPr>
          <p:cNvPr id="164" name="Group 163"/>
          <p:cNvGrpSpPr>
            <a:grpSpLocks noChangeAspect="1"/>
          </p:cNvGrpSpPr>
          <p:nvPr/>
        </p:nvGrpSpPr>
        <p:grpSpPr>
          <a:xfrm>
            <a:off x="3649478" y="2005246"/>
            <a:ext cx="714199" cy="714199"/>
            <a:chOff x="4889780" y="1647329"/>
            <a:chExt cx="810956" cy="810956"/>
          </a:xfrm>
        </p:grpSpPr>
        <p:grpSp>
          <p:nvGrpSpPr>
            <p:cNvPr id="165" name="Group 164"/>
            <p:cNvGrpSpPr/>
            <p:nvPr/>
          </p:nvGrpSpPr>
          <p:grpSpPr>
            <a:xfrm rot="5400000">
              <a:off x="4889780" y="1647329"/>
              <a:ext cx="810956" cy="810956"/>
              <a:chOff x="3674690" y="4451374"/>
              <a:chExt cx="1609725" cy="1609725"/>
            </a:xfrm>
          </p:grpSpPr>
          <p:sp>
            <p:nvSpPr>
              <p:cNvPr id="167" name="Freeform 1"/>
              <p:cNvSpPr>
                <a:spLocks noChangeArrowheads="1"/>
              </p:cNvSpPr>
              <p:nvPr/>
            </p:nvSpPr>
            <p:spPr bwMode="auto">
              <a:xfrm>
                <a:off x="3674690" y="4451374"/>
                <a:ext cx="1609725" cy="1609725"/>
              </a:xfrm>
              <a:custGeom>
                <a:avLst/>
                <a:gdLst>
                  <a:gd name="T0" fmla="*/ 4470 w 4471"/>
                  <a:gd name="T1" fmla="*/ 2235 h 4471"/>
                  <a:gd name="T2" fmla="*/ 4171 w 4471"/>
                  <a:gd name="T3" fmla="*/ 3352 h 4471"/>
                  <a:gd name="T4" fmla="*/ 3353 w 4471"/>
                  <a:gd name="T5" fmla="*/ 4170 h 4471"/>
                  <a:gd name="T6" fmla="*/ 2235 w 4471"/>
                  <a:gd name="T7" fmla="*/ 4470 h 4471"/>
                  <a:gd name="T8" fmla="*/ 1118 w 4471"/>
                  <a:gd name="T9" fmla="*/ 4170 h 4471"/>
                  <a:gd name="T10" fmla="*/ 300 w 4471"/>
                  <a:gd name="T11" fmla="*/ 3352 h 4471"/>
                  <a:gd name="T12" fmla="*/ 0 w 4471"/>
                  <a:gd name="T13" fmla="*/ 2235 h 4471"/>
                  <a:gd name="T14" fmla="*/ 300 w 4471"/>
                  <a:gd name="T15" fmla="*/ 1117 h 4471"/>
                  <a:gd name="T16" fmla="*/ 1118 w 4471"/>
                  <a:gd name="T17" fmla="*/ 299 h 4471"/>
                  <a:gd name="T18" fmla="*/ 2235 w 4471"/>
                  <a:gd name="T19" fmla="*/ 0 h 4471"/>
                  <a:gd name="T20" fmla="*/ 3353 w 4471"/>
                  <a:gd name="T21" fmla="*/ 299 h 4471"/>
                  <a:gd name="T22" fmla="*/ 4171 w 4471"/>
                  <a:gd name="T23" fmla="*/ 1117 h 4471"/>
                  <a:gd name="T24" fmla="*/ 4470 w 4471"/>
                  <a:gd name="T25" fmla="*/ 2235 h 4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1" h="4471">
                    <a:moveTo>
                      <a:pt x="4470" y="2235"/>
                    </a:moveTo>
                    <a:cubicBezTo>
                      <a:pt x="4470" y="2646"/>
                      <a:pt x="4377" y="2995"/>
                      <a:pt x="4171" y="3352"/>
                    </a:cubicBezTo>
                    <a:cubicBezTo>
                      <a:pt x="3965" y="3708"/>
                      <a:pt x="3709" y="3964"/>
                      <a:pt x="3353" y="4170"/>
                    </a:cubicBezTo>
                    <a:cubicBezTo>
                      <a:pt x="2996" y="4375"/>
                      <a:pt x="2646" y="4470"/>
                      <a:pt x="2235" y="4470"/>
                    </a:cubicBezTo>
                    <a:cubicBezTo>
                      <a:pt x="1823" y="4470"/>
                      <a:pt x="1474" y="4375"/>
                      <a:pt x="1118" y="4170"/>
                    </a:cubicBezTo>
                    <a:cubicBezTo>
                      <a:pt x="761" y="3964"/>
                      <a:pt x="505" y="3708"/>
                      <a:pt x="300" y="3352"/>
                    </a:cubicBezTo>
                    <a:cubicBezTo>
                      <a:pt x="94" y="2995"/>
                      <a:pt x="0" y="2646"/>
                      <a:pt x="0" y="2235"/>
                    </a:cubicBezTo>
                    <a:cubicBezTo>
                      <a:pt x="0" y="1823"/>
                      <a:pt x="94" y="1473"/>
                      <a:pt x="300" y="1117"/>
                    </a:cubicBezTo>
                    <a:cubicBezTo>
                      <a:pt x="505" y="761"/>
                      <a:pt x="761" y="505"/>
                      <a:pt x="1118" y="299"/>
                    </a:cubicBezTo>
                    <a:cubicBezTo>
                      <a:pt x="1474" y="93"/>
                      <a:pt x="1824" y="0"/>
                      <a:pt x="2235" y="0"/>
                    </a:cubicBezTo>
                    <a:cubicBezTo>
                      <a:pt x="2647" y="0"/>
                      <a:pt x="2996" y="93"/>
                      <a:pt x="3353" y="299"/>
                    </a:cubicBezTo>
                    <a:cubicBezTo>
                      <a:pt x="3709" y="505"/>
                      <a:pt x="3965" y="761"/>
                      <a:pt x="4171" y="1117"/>
                    </a:cubicBezTo>
                    <a:cubicBezTo>
                      <a:pt x="4377" y="1473"/>
                      <a:pt x="4470" y="1823"/>
                      <a:pt x="4470" y="2235"/>
                    </a:cubicBezTo>
                  </a:path>
                </a:pathLst>
              </a:custGeom>
              <a:solidFill>
                <a:schemeClr val="bg1">
                  <a:lumMod val="85000"/>
                </a:schemeClr>
              </a:solidFill>
              <a:ln>
                <a:noFill/>
              </a:ln>
              <a:effectLst/>
              <a:extLst/>
            </p:spPr>
            <p:txBody>
              <a:bodyPr wrap="none" anchor="ctr"/>
              <a:lstStyle/>
              <a:p>
                <a:pPr defTabSz="685564"/>
                <a:endParaRPr lang="en-US" sz="1013">
                  <a:solidFill>
                    <a:srgbClr val="3C3C3B"/>
                  </a:solidFill>
                </a:endParaRPr>
              </a:p>
            </p:txBody>
          </p:sp>
          <p:sp>
            <p:nvSpPr>
              <p:cNvPr id="168" name="Freeform 10"/>
              <p:cNvSpPr>
                <a:spLocks noChangeArrowheads="1"/>
              </p:cNvSpPr>
              <p:nvPr/>
            </p:nvSpPr>
            <p:spPr bwMode="auto">
              <a:xfrm rot="16200000">
                <a:off x="3896939" y="4675211"/>
                <a:ext cx="1165225" cy="1165225"/>
              </a:xfrm>
              <a:custGeom>
                <a:avLst/>
                <a:gdLst>
                  <a:gd name="T0" fmla="*/ 3234 w 3235"/>
                  <a:gd name="T1" fmla="*/ 1617 h 3235"/>
                  <a:gd name="T2" fmla="*/ 3018 w 3235"/>
                  <a:gd name="T3" fmla="*/ 2425 h 3235"/>
                  <a:gd name="T4" fmla="*/ 2426 w 3235"/>
                  <a:gd name="T5" fmla="*/ 3017 h 3235"/>
                  <a:gd name="T6" fmla="*/ 1617 w 3235"/>
                  <a:gd name="T7" fmla="*/ 3234 h 3235"/>
                  <a:gd name="T8" fmla="*/ 809 w 3235"/>
                  <a:gd name="T9" fmla="*/ 3017 h 3235"/>
                  <a:gd name="T10" fmla="*/ 217 w 3235"/>
                  <a:gd name="T11" fmla="*/ 2425 h 3235"/>
                  <a:gd name="T12" fmla="*/ 0 w 3235"/>
                  <a:gd name="T13" fmla="*/ 1617 h 3235"/>
                  <a:gd name="T14" fmla="*/ 217 w 3235"/>
                  <a:gd name="T15" fmla="*/ 808 h 3235"/>
                  <a:gd name="T16" fmla="*/ 809 w 3235"/>
                  <a:gd name="T17" fmla="*/ 216 h 3235"/>
                  <a:gd name="T18" fmla="*/ 1617 w 3235"/>
                  <a:gd name="T19" fmla="*/ 0 h 3235"/>
                  <a:gd name="T20" fmla="*/ 2426 w 3235"/>
                  <a:gd name="T21" fmla="*/ 216 h 3235"/>
                  <a:gd name="T22" fmla="*/ 3018 w 3235"/>
                  <a:gd name="T23" fmla="*/ 808 h 3235"/>
                  <a:gd name="T24" fmla="*/ 3234 w 3235"/>
                  <a:gd name="T25" fmla="*/ 1617 h 3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5" h="3235">
                    <a:moveTo>
                      <a:pt x="3234" y="1617"/>
                    </a:moveTo>
                    <a:cubicBezTo>
                      <a:pt x="3234" y="1914"/>
                      <a:pt x="3166" y="2167"/>
                      <a:pt x="3018" y="2425"/>
                    </a:cubicBezTo>
                    <a:cubicBezTo>
                      <a:pt x="2869" y="2683"/>
                      <a:pt x="2684" y="2868"/>
                      <a:pt x="2426" y="3017"/>
                    </a:cubicBezTo>
                    <a:cubicBezTo>
                      <a:pt x="2168" y="3166"/>
                      <a:pt x="1915" y="3234"/>
                      <a:pt x="1617" y="3234"/>
                    </a:cubicBezTo>
                    <a:cubicBezTo>
                      <a:pt x="1319" y="3234"/>
                      <a:pt x="1066" y="3166"/>
                      <a:pt x="809" y="3017"/>
                    </a:cubicBezTo>
                    <a:cubicBezTo>
                      <a:pt x="551" y="2868"/>
                      <a:pt x="366" y="2683"/>
                      <a:pt x="217" y="2425"/>
                    </a:cubicBezTo>
                    <a:cubicBezTo>
                      <a:pt x="68" y="2167"/>
                      <a:pt x="0" y="1914"/>
                      <a:pt x="0" y="1617"/>
                    </a:cubicBezTo>
                    <a:cubicBezTo>
                      <a:pt x="0" y="1319"/>
                      <a:pt x="68" y="1066"/>
                      <a:pt x="217" y="808"/>
                    </a:cubicBezTo>
                    <a:cubicBezTo>
                      <a:pt x="366" y="550"/>
                      <a:pt x="551" y="365"/>
                      <a:pt x="809" y="216"/>
                    </a:cubicBezTo>
                    <a:cubicBezTo>
                      <a:pt x="1066" y="67"/>
                      <a:pt x="1319" y="0"/>
                      <a:pt x="1617" y="0"/>
                    </a:cubicBezTo>
                    <a:cubicBezTo>
                      <a:pt x="1915" y="0"/>
                      <a:pt x="2168" y="67"/>
                      <a:pt x="2426" y="216"/>
                    </a:cubicBezTo>
                    <a:cubicBezTo>
                      <a:pt x="2684" y="365"/>
                      <a:pt x="2869" y="550"/>
                      <a:pt x="3018" y="808"/>
                    </a:cubicBezTo>
                    <a:cubicBezTo>
                      <a:pt x="3166" y="1066"/>
                      <a:pt x="3234" y="1319"/>
                      <a:pt x="3234" y="1617"/>
                    </a:cubicBezTo>
                  </a:path>
                </a:pathLst>
              </a:custGeom>
              <a:solidFill>
                <a:schemeClr val="accent3"/>
              </a:solidFill>
              <a:ln w="28575" cap="flat">
                <a:solidFill>
                  <a:schemeClr val="bg1"/>
                </a:solidFill>
                <a:bevel/>
                <a:headEnd/>
                <a:tailEnd/>
              </a:ln>
              <a:effectLst>
                <a:outerShdw blurRad="177800" dist="38099" dir="2700000" sx="95000" sy="95000" algn="ctr" rotWithShape="0">
                  <a:srgbClr val="000000">
                    <a:alpha val="74998"/>
                  </a:srgbClr>
                </a:outerShdw>
              </a:effectLst>
              <a:extLst/>
            </p:spPr>
            <p:txBody>
              <a:bodyPr wrap="none" anchor="ctr"/>
              <a:lstStyle/>
              <a:p>
                <a:pPr algn="ctr" defTabSz="685564"/>
                <a:r>
                  <a:rPr lang="en-US" sz="2081" b="1" dirty="0">
                    <a:solidFill>
                      <a:prstClr val="white"/>
                    </a:solidFill>
                  </a:rPr>
                  <a:t>!</a:t>
                </a:r>
              </a:p>
            </p:txBody>
          </p:sp>
        </p:grpSp>
        <p:sp>
          <p:nvSpPr>
            <p:cNvPr id="166" name="Rectangle 165"/>
            <p:cNvSpPr/>
            <p:nvPr/>
          </p:nvSpPr>
          <p:spPr>
            <a:xfrm>
              <a:off x="5000947" y="1707066"/>
              <a:ext cx="598388" cy="702146"/>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57864" tIns="38576" rIns="57864" bIns="38576" rtlCol="0" anchor="ctr" anchorCtr="0">
              <a:prstTxWarp prst="textNoShape">
                <a:avLst/>
              </a:prstTxWarp>
              <a:noAutofit/>
            </a:bodyPr>
            <a:lstStyle/>
            <a:p>
              <a:pPr algn="ctr" defTabSz="685564">
                <a:lnSpc>
                  <a:spcPct val="95000"/>
                </a:lnSpc>
              </a:pPr>
              <a:endParaRPr lang="en-US" b="1" kern="0" dirty="0">
                <a:solidFill>
                  <a:prstClr val="white"/>
                </a:solidFill>
              </a:endParaRPr>
            </a:p>
          </p:txBody>
        </p:sp>
      </p:grpSp>
      <p:grpSp>
        <p:nvGrpSpPr>
          <p:cNvPr id="169" name="Group 168"/>
          <p:cNvGrpSpPr>
            <a:grpSpLocks noChangeAspect="1"/>
          </p:cNvGrpSpPr>
          <p:nvPr/>
        </p:nvGrpSpPr>
        <p:grpSpPr>
          <a:xfrm>
            <a:off x="3766402" y="2676604"/>
            <a:ext cx="714199" cy="714199"/>
            <a:chOff x="5132156" y="2361587"/>
            <a:chExt cx="810956" cy="810956"/>
          </a:xfrm>
        </p:grpSpPr>
        <p:grpSp>
          <p:nvGrpSpPr>
            <p:cNvPr id="170" name="Group 169"/>
            <p:cNvGrpSpPr/>
            <p:nvPr/>
          </p:nvGrpSpPr>
          <p:grpSpPr>
            <a:xfrm rot="5400000">
              <a:off x="5132156" y="2361587"/>
              <a:ext cx="810956" cy="810956"/>
              <a:chOff x="3674690" y="4451374"/>
              <a:chExt cx="1609725" cy="1609725"/>
            </a:xfrm>
          </p:grpSpPr>
          <p:sp>
            <p:nvSpPr>
              <p:cNvPr id="172" name="Freeform 1"/>
              <p:cNvSpPr>
                <a:spLocks noChangeArrowheads="1"/>
              </p:cNvSpPr>
              <p:nvPr/>
            </p:nvSpPr>
            <p:spPr bwMode="auto">
              <a:xfrm>
                <a:off x="3674690" y="4451374"/>
                <a:ext cx="1609725" cy="1609725"/>
              </a:xfrm>
              <a:custGeom>
                <a:avLst/>
                <a:gdLst>
                  <a:gd name="T0" fmla="*/ 4470 w 4471"/>
                  <a:gd name="T1" fmla="*/ 2235 h 4471"/>
                  <a:gd name="T2" fmla="*/ 4171 w 4471"/>
                  <a:gd name="T3" fmla="*/ 3352 h 4471"/>
                  <a:gd name="T4" fmla="*/ 3353 w 4471"/>
                  <a:gd name="T5" fmla="*/ 4170 h 4471"/>
                  <a:gd name="T6" fmla="*/ 2235 w 4471"/>
                  <a:gd name="T7" fmla="*/ 4470 h 4471"/>
                  <a:gd name="T8" fmla="*/ 1118 w 4471"/>
                  <a:gd name="T9" fmla="*/ 4170 h 4471"/>
                  <a:gd name="T10" fmla="*/ 300 w 4471"/>
                  <a:gd name="T11" fmla="*/ 3352 h 4471"/>
                  <a:gd name="T12" fmla="*/ 0 w 4471"/>
                  <a:gd name="T13" fmla="*/ 2235 h 4471"/>
                  <a:gd name="T14" fmla="*/ 300 w 4471"/>
                  <a:gd name="T15" fmla="*/ 1117 h 4471"/>
                  <a:gd name="T16" fmla="*/ 1118 w 4471"/>
                  <a:gd name="T17" fmla="*/ 299 h 4471"/>
                  <a:gd name="T18" fmla="*/ 2235 w 4471"/>
                  <a:gd name="T19" fmla="*/ 0 h 4471"/>
                  <a:gd name="T20" fmla="*/ 3353 w 4471"/>
                  <a:gd name="T21" fmla="*/ 299 h 4471"/>
                  <a:gd name="T22" fmla="*/ 4171 w 4471"/>
                  <a:gd name="T23" fmla="*/ 1117 h 4471"/>
                  <a:gd name="T24" fmla="*/ 4470 w 4471"/>
                  <a:gd name="T25" fmla="*/ 2235 h 4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1" h="4471">
                    <a:moveTo>
                      <a:pt x="4470" y="2235"/>
                    </a:moveTo>
                    <a:cubicBezTo>
                      <a:pt x="4470" y="2646"/>
                      <a:pt x="4377" y="2995"/>
                      <a:pt x="4171" y="3352"/>
                    </a:cubicBezTo>
                    <a:cubicBezTo>
                      <a:pt x="3965" y="3708"/>
                      <a:pt x="3709" y="3964"/>
                      <a:pt x="3353" y="4170"/>
                    </a:cubicBezTo>
                    <a:cubicBezTo>
                      <a:pt x="2996" y="4375"/>
                      <a:pt x="2646" y="4470"/>
                      <a:pt x="2235" y="4470"/>
                    </a:cubicBezTo>
                    <a:cubicBezTo>
                      <a:pt x="1823" y="4470"/>
                      <a:pt x="1474" y="4375"/>
                      <a:pt x="1118" y="4170"/>
                    </a:cubicBezTo>
                    <a:cubicBezTo>
                      <a:pt x="761" y="3964"/>
                      <a:pt x="505" y="3708"/>
                      <a:pt x="300" y="3352"/>
                    </a:cubicBezTo>
                    <a:cubicBezTo>
                      <a:pt x="94" y="2995"/>
                      <a:pt x="0" y="2646"/>
                      <a:pt x="0" y="2235"/>
                    </a:cubicBezTo>
                    <a:cubicBezTo>
                      <a:pt x="0" y="1823"/>
                      <a:pt x="94" y="1473"/>
                      <a:pt x="300" y="1117"/>
                    </a:cubicBezTo>
                    <a:cubicBezTo>
                      <a:pt x="505" y="761"/>
                      <a:pt x="761" y="505"/>
                      <a:pt x="1118" y="299"/>
                    </a:cubicBezTo>
                    <a:cubicBezTo>
                      <a:pt x="1474" y="93"/>
                      <a:pt x="1824" y="0"/>
                      <a:pt x="2235" y="0"/>
                    </a:cubicBezTo>
                    <a:cubicBezTo>
                      <a:pt x="2647" y="0"/>
                      <a:pt x="2996" y="93"/>
                      <a:pt x="3353" y="299"/>
                    </a:cubicBezTo>
                    <a:cubicBezTo>
                      <a:pt x="3709" y="505"/>
                      <a:pt x="3965" y="761"/>
                      <a:pt x="4171" y="1117"/>
                    </a:cubicBezTo>
                    <a:cubicBezTo>
                      <a:pt x="4377" y="1473"/>
                      <a:pt x="4470" y="1823"/>
                      <a:pt x="4470" y="2235"/>
                    </a:cubicBezTo>
                  </a:path>
                </a:pathLst>
              </a:custGeom>
              <a:solidFill>
                <a:schemeClr val="bg1">
                  <a:lumMod val="85000"/>
                </a:schemeClr>
              </a:solidFill>
              <a:ln>
                <a:noFill/>
              </a:ln>
              <a:effectLst/>
              <a:extLst/>
            </p:spPr>
            <p:txBody>
              <a:bodyPr wrap="none" anchor="ctr"/>
              <a:lstStyle/>
              <a:p>
                <a:pPr defTabSz="685564"/>
                <a:endParaRPr lang="en-US" sz="1013">
                  <a:solidFill>
                    <a:srgbClr val="3C3C3B"/>
                  </a:solidFill>
                </a:endParaRPr>
              </a:p>
            </p:txBody>
          </p:sp>
          <p:sp>
            <p:nvSpPr>
              <p:cNvPr id="173" name="Freeform 10"/>
              <p:cNvSpPr>
                <a:spLocks noChangeArrowheads="1"/>
              </p:cNvSpPr>
              <p:nvPr/>
            </p:nvSpPr>
            <p:spPr bwMode="auto">
              <a:xfrm rot="16200000">
                <a:off x="3896939" y="4675211"/>
                <a:ext cx="1165225" cy="1165225"/>
              </a:xfrm>
              <a:custGeom>
                <a:avLst/>
                <a:gdLst>
                  <a:gd name="T0" fmla="*/ 3234 w 3235"/>
                  <a:gd name="T1" fmla="*/ 1617 h 3235"/>
                  <a:gd name="T2" fmla="*/ 3018 w 3235"/>
                  <a:gd name="T3" fmla="*/ 2425 h 3235"/>
                  <a:gd name="T4" fmla="*/ 2426 w 3235"/>
                  <a:gd name="T5" fmla="*/ 3017 h 3235"/>
                  <a:gd name="T6" fmla="*/ 1617 w 3235"/>
                  <a:gd name="T7" fmla="*/ 3234 h 3235"/>
                  <a:gd name="T8" fmla="*/ 809 w 3235"/>
                  <a:gd name="T9" fmla="*/ 3017 h 3235"/>
                  <a:gd name="T10" fmla="*/ 217 w 3235"/>
                  <a:gd name="T11" fmla="*/ 2425 h 3235"/>
                  <a:gd name="T12" fmla="*/ 0 w 3235"/>
                  <a:gd name="T13" fmla="*/ 1617 h 3235"/>
                  <a:gd name="T14" fmla="*/ 217 w 3235"/>
                  <a:gd name="T15" fmla="*/ 808 h 3235"/>
                  <a:gd name="T16" fmla="*/ 809 w 3235"/>
                  <a:gd name="T17" fmla="*/ 216 h 3235"/>
                  <a:gd name="T18" fmla="*/ 1617 w 3235"/>
                  <a:gd name="T19" fmla="*/ 0 h 3235"/>
                  <a:gd name="T20" fmla="*/ 2426 w 3235"/>
                  <a:gd name="T21" fmla="*/ 216 h 3235"/>
                  <a:gd name="T22" fmla="*/ 3018 w 3235"/>
                  <a:gd name="T23" fmla="*/ 808 h 3235"/>
                  <a:gd name="T24" fmla="*/ 3234 w 3235"/>
                  <a:gd name="T25" fmla="*/ 1617 h 3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5" h="3235">
                    <a:moveTo>
                      <a:pt x="3234" y="1617"/>
                    </a:moveTo>
                    <a:cubicBezTo>
                      <a:pt x="3234" y="1914"/>
                      <a:pt x="3166" y="2167"/>
                      <a:pt x="3018" y="2425"/>
                    </a:cubicBezTo>
                    <a:cubicBezTo>
                      <a:pt x="2869" y="2683"/>
                      <a:pt x="2684" y="2868"/>
                      <a:pt x="2426" y="3017"/>
                    </a:cubicBezTo>
                    <a:cubicBezTo>
                      <a:pt x="2168" y="3166"/>
                      <a:pt x="1915" y="3234"/>
                      <a:pt x="1617" y="3234"/>
                    </a:cubicBezTo>
                    <a:cubicBezTo>
                      <a:pt x="1319" y="3234"/>
                      <a:pt x="1066" y="3166"/>
                      <a:pt x="809" y="3017"/>
                    </a:cubicBezTo>
                    <a:cubicBezTo>
                      <a:pt x="551" y="2868"/>
                      <a:pt x="366" y="2683"/>
                      <a:pt x="217" y="2425"/>
                    </a:cubicBezTo>
                    <a:cubicBezTo>
                      <a:pt x="68" y="2167"/>
                      <a:pt x="0" y="1914"/>
                      <a:pt x="0" y="1617"/>
                    </a:cubicBezTo>
                    <a:cubicBezTo>
                      <a:pt x="0" y="1319"/>
                      <a:pt x="68" y="1066"/>
                      <a:pt x="217" y="808"/>
                    </a:cubicBezTo>
                    <a:cubicBezTo>
                      <a:pt x="366" y="550"/>
                      <a:pt x="551" y="365"/>
                      <a:pt x="809" y="216"/>
                    </a:cubicBezTo>
                    <a:cubicBezTo>
                      <a:pt x="1066" y="67"/>
                      <a:pt x="1319" y="0"/>
                      <a:pt x="1617" y="0"/>
                    </a:cubicBezTo>
                    <a:cubicBezTo>
                      <a:pt x="1915" y="0"/>
                      <a:pt x="2168" y="67"/>
                      <a:pt x="2426" y="216"/>
                    </a:cubicBezTo>
                    <a:cubicBezTo>
                      <a:pt x="2684" y="365"/>
                      <a:pt x="2869" y="550"/>
                      <a:pt x="3018" y="808"/>
                    </a:cubicBezTo>
                    <a:cubicBezTo>
                      <a:pt x="3166" y="1066"/>
                      <a:pt x="3234" y="1319"/>
                      <a:pt x="3234" y="1617"/>
                    </a:cubicBezTo>
                  </a:path>
                </a:pathLst>
              </a:custGeom>
              <a:solidFill>
                <a:schemeClr val="accent3"/>
              </a:solidFill>
              <a:ln w="28575" cap="flat">
                <a:solidFill>
                  <a:schemeClr val="bg1"/>
                </a:solidFill>
                <a:bevel/>
                <a:headEnd/>
                <a:tailEnd/>
              </a:ln>
              <a:effectLst>
                <a:outerShdw blurRad="177800" dist="38099" dir="2700000" sx="95000" sy="95000" algn="ctr" rotWithShape="0">
                  <a:srgbClr val="000000">
                    <a:alpha val="74998"/>
                  </a:srgbClr>
                </a:outerShdw>
              </a:effectLst>
              <a:extLst/>
            </p:spPr>
            <p:txBody>
              <a:bodyPr wrap="none" anchor="ctr"/>
              <a:lstStyle/>
              <a:p>
                <a:pPr algn="ctr" defTabSz="685564"/>
                <a:r>
                  <a:rPr lang="en-US" sz="2081" b="1" dirty="0">
                    <a:solidFill>
                      <a:prstClr val="white"/>
                    </a:solidFill>
                  </a:rPr>
                  <a:t>!</a:t>
                </a:r>
              </a:p>
            </p:txBody>
          </p:sp>
        </p:grpSp>
        <p:sp>
          <p:nvSpPr>
            <p:cNvPr id="171" name="Rectangle 170"/>
            <p:cNvSpPr/>
            <p:nvPr/>
          </p:nvSpPr>
          <p:spPr>
            <a:xfrm>
              <a:off x="5248597" y="2434449"/>
              <a:ext cx="598388" cy="702146"/>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57864" tIns="38576" rIns="57864" bIns="38576" rtlCol="0" anchor="ctr" anchorCtr="0">
              <a:prstTxWarp prst="textNoShape">
                <a:avLst/>
              </a:prstTxWarp>
              <a:noAutofit/>
            </a:bodyPr>
            <a:lstStyle/>
            <a:p>
              <a:pPr algn="ctr" defTabSz="685564">
                <a:lnSpc>
                  <a:spcPct val="95000"/>
                </a:lnSpc>
              </a:pPr>
              <a:endParaRPr lang="en-US" b="1" kern="0" dirty="0">
                <a:solidFill>
                  <a:prstClr val="white"/>
                </a:solidFill>
              </a:endParaRPr>
            </a:p>
          </p:txBody>
        </p:sp>
      </p:grpSp>
      <p:grpSp>
        <p:nvGrpSpPr>
          <p:cNvPr id="174" name="Group 173"/>
          <p:cNvGrpSpPr>
            <a:grpSpLocks noChangeAspect="1"/>
          </p:cNvGrpSpPr>
          <p:nvPr/>
        </p:nvGrpSpPr>
        <p:grpSpPr>
          <a:xfrm>
            <a:off x="3375431" y="3228490"/>
            <a:ext cx="714199" cy="714199"/>
            <a:chOff x="4889780" y="3079626"/>
            <a:chExt cx="810956" cy="810956"/>
          </a:xfrm>
        </p:grpSpPr>
        <p:sp>
          <p:nvSpPr>
            <p:cNvPr id="175" name="Rectangle 174"/>
            <p:cNvSpPr/>
            <p:nvPr/>
          </p:nvSpPr>
          <p:spPr>
            <a:xfrm>
              <a:off x="5000947" y="3139299"/>
              <a:ext cx="598388" cy="702146"/>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57864" tIns="38576" rIns="57864" bIns="38576" rtlCol="0" anchor="ctr" anchorCtr="0">
              <a:prstTxWarp prst="textNoShape">
                <a:avLst/>
              </a:prstTxWarp>
              <a:noAutofit/>
            </a:bodyPr>
            <a:lstStyle/>
            <a:p>
              <a:pPr algn="ctr" defTabSz="685564">
                <a:lnSpc>
                  <a:spcPct val="95000"/>
                </a:lnSpc>
              </a:pPr>
              <a:r>
                <a:rPr lang="en-US" b="1" kern="0" dirty="0">
                  <a:solidFill>
                    <a:prstClr val="white"/>
                  </a:solidFill>
                </a:rPr>
                <a:t>!</a:t>
              </a:r>
            </a:p>
          </p:txBody>
        </p:sp>
        <p:grpSp>
          <p:nvGrpSpPr>
            <p:cNvPr id="176" name="Group 175"/>
            <p:cNvGrpSpPr/>
            <p:nvPr/>
          </p:nvGrpSpPr>
          <p:grpSpPr>
            <a:xfrm rot="5400000">
              <a:off x="4889780" y="3079626"/>
              <a:ext cx="810956" cy="810956"/>
              <a:chOff x="3674690" y="4451374"/>
              <a:chExt cx="1609725" cy="1609725"/>
            </a:xfrm>
          </p:grpSpPr>
          <p:sp>
            <p:nvSpPr>
              <p:cNvPr id="178" name="Freeform 1"/>
              <p:cNvSpPr>
                <a:spLocks noChangeArrowheads="1"/>
              </p:cNvSpPr>
              <p:nvPr/>
            </p:nvSpPr>
            <p:spPr bwMode="auto">
              <a:xfrm>
                <a:off x="3674690" y="4451374"/>
                <a:ext cx="1609725" cy="1609725"/>
              </a:xfrm>
              <a:custGeom>
                <a:avLst/>
                <a:gdLst>
                  <a:gd name="T0" fmla="*/ 4470 w 4471"/>
                  <a:gd name="T1" fmla="*/ 2235 h 4471"/>
                  <a:gd name="T2" fmla="*/ 4171 w 4471"/>
                  <a:gd name="T3" fmla="*/ 3352 h 4471"/>
                  <a:gd name="T4" fmla="*/ 3353 w 4471"/>
                  <a:gd name="T5" fmla="*/ 4170 h 4471"/>
                  <a:gd name="T6" fmla="*/ 2235 w 4471"/>
                  <a:gd name="T7" fmla="*/ 4470 h 4471"/>
                  <a:gd name="T8" fmla="*/ 1118 w 4471"/>
                  <a:gd name="T9" fmla="*/ 4170 h 4471"/>
                  <a:gd name="T10" fmla="*/ 300 w 4471"/>
                  <a:gd name="T11" fmla="*/ 3352 h 4471"/>
                  <a:gd name="T12" fmla="*/ 0 w 4471"/>
                  <a:gd name="T13" fmla="*/ 2235 h 4471"/>
                  <a:gd name="T14" fmla="*/ 300 w 4471"/>
                  <a:gd name="T15" fmla="*/ 1117 h 4471"/>
                  <a:gd name="T16" fmla="*/ 1118 w 4471"/>
                  <a:gd name="T17" fmla="*/ 299 h 4471"/>
                  <a:gd name="T18" fmla="*/ 2235 w 4471"/>
                  <a:gd name="T19" fmla="*/ 0 h 4471"/>
                  <a:gd name="T20" fmla="*/ 3353 w 4471"/>
                  <a:gd name="T21" fmla="*/ 299 h 4471"/>
                  <a:gd name="T22" fmla="*/ 4171 w 4471"/>
                  <a:gd name="T23" fmla="*/ 1117 h 4471"/>
                  <a:gd name="T24" fmla="*/ 4470 w 4471"/>
                  <a:gd name="T25" fmla="*/ 2235 h 4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1" h="4471">
                    <a:moveTo>
                      <a:pt x="4470" y="2235"/>
                    </a:moveTo>
                    <a:cubicBezTo>
                      <a:pt x="4470" y="2646"/>
                      <a:pt x="4377" y="2995"/>
                      <a:pt x="4171" y="3352"/>
                    </a:cubicBezTo>
                    <a:cubicBezTo>
                      <a:pt x="3965" y="3708"/>
                      <a:pt x="3709" y="3964"/>
                      <a:pt x="3353" y="4170"/>
                    </a:cubicBezTo>
                    <a:cubicBezTo>
                      <a:pt x="2996" y="4375"/>
                      <a:pt x="2646" y="4470"/>
                      <a:pt x="2235" y="4470"/>
                    </a:cubicBezTo>
                    <a:cubicBezTo>
                      <a:pt x="1823" y="4470"/>
                      <a:pt x="1474" y="4375"/>
                      <a:pt x="1118" y="4170"/>
                    </a:cubicBezTo>
                    <a:cubicBezTo>
                      <a:pt x="761" y="3964"/>
                      <a:pt x="505" y="3708"/>
                      <a:pt x="300" y="3352"/>
                    </a:cubicBezTo>
                    <a:cubicBezTo>
                      <a:pt x="94" y="2995"/>
                      <a:pt x="0" y="2646"/>
                      <a:pt x="0" y="2235"/>
                    </a:cubicBezTo>
                    <a:cubicBezTo>
                      <a:pt x="0" y="1823"/>
                      <a:pt x="94" y="1473"/>
                      <a:pt x="300" y="1117"/>
                    </a:cubicBezTo>
                    <a:cubicBezTo>
                      <a:pt x="505" y="761"/>
                      <a:pt x="761" y="505"/>
                      <a:pt x="1118" y="299"/>
                    </a:cubicBezTo>
                    <a:cubicBezTo>
                      <a:pt x="1474" y="93"/>
                      <a:pt x="1824" y="0"/>
                      <a:pt x="2235" y="0"/>
                    </a:cubicBezTo>
                    <a:cubicBezTo>
                      <a:pt x="2647" y="0"/>
                      <a:pt x="2996" y="93"/>
                      <a:pt x="3353" y="299"/>
                    </a:cubicBezTo>
                    <a:cubicBezTo>
                      <a:pt x="3709" y="505"/>
                      <a:pt x="3965" y="761"/>
                      <a:pt x="4171" y="1117"/>
                    </a:cubicBezTo>
                    <a:cubicBezTo>
                      <a:pt x="4377" y="1473"/>
                      <a:pt x="4470" y="1823"/>
                      <a:pt x="4470" y="2235"/>
                    </a:cubicBezTo>
                  </a:path>
                </a:pathLst>
              </a:custGeom>
              <a:solidFill>
                <a:schemeClr val="bg1">
                  <a:lumMod val="85000"/>
                </a:schemeClr>
              </a:solidFill>
              <a:ln>
                <a:noFill/>
              </a:ln>
              <a:effectLst/>
              <a:extLst/>
            </p:spPr>
            <p:txBody>
              <a:bodyPr wrap="none" anchor="ctr"/>
              <a:lstStyle/>
              <a:p>
                <a:pPr defTabSz="685564"/>
                <a:endParaRPr lang="en-US" sz="1013">
                  <a:solidFill>
                    <a:srgbClr val="3C3C3B"/>
                  </a:solidFill>
                </a:endParaRPr>
              </a:p>
            </p:txBody>
          </p:sp>
          <p:sp>
            <p:nvSpPr>
              <p:cNvPr id="179" name="Freeform 10"/>
              <p:cNvSpPr>
                <a:spLocks noChangeArrowheads="1"/>
              </p:cNvSpPr>
              <p:nvPr/>
            </p:nvSpPr>
            <p:spPr bwMode="auto">
              <a:xfrm rot="16200000">
                <a:off x="3896939" y="4675211"/>
                <a:ext cx="1165225" cy="1165225"/>
              </a:xfrm>
              <a:custGeom>
                <a:avLst/>
                <a:gdLst>
                  <a:gd name="T0" fmla="*/ 3234 w 3235"/>
                  <a:gd name="T1" fmla="*/ 1617 h 3235"/>
                  <a:gd name="T2" fmla="*/ 3018 w 3235"/>
                  <a:gd name="T3" fmla="*/ 2425 h 3235"/>
                  <a:gd name="T4" fmla="*/ 2426 w 3235"/>
                  <a:gd name="T5" fmla="*/ 3017 h 3235"/>
                  <a:gd name="T6" fmla="*/ 1617 w 3235"/>
                  <a:gd name="T7" fmla="*/ 3234 h 3235"/>
                  <a:gd name="T8" fmla="*/ 809 w 3235"/>
                  <a:gd name="T9" fmla="*/ 3017 h 3235"/>
                  <a:gd name="T10" fmla="*/ 217 w 3235"/>
                  <a:gd name="T11" fmla="*/ 2425 h 3235"/>
                  <a:gd name="T12" fmla="*/ 0 w 3235"/>
                  <a:gd name="T13" fmla="*/ 1617 h 3235"/>
                  <a:gd name="T14" fmla="*/ 217 w 3235"/>
                  <a:gd name="T15" fmla="*/ 808 h 3235"/>
                  <a:gd name="T16" fmla="*/ 809 w 3235"/>
                  <a:gd name="T17" fmla="*/ 216 h 3235"/>
                  <a:gd name="T18" fmla="*/ 1617 w 3235"/>
                  <a:gd name="T19" fmla="*/ 0 h 3235"/>
                  <a:gd name="T20" fmla="*/ 2426 w 3235"/>
                  <a:gd name="T21" fmla="*/ 216 h 3235"/>
                  <a:gd name="T22" fmla="*/ 3018 w 3235"/>
                  <a:gd name="T23" fmla="*/ 808 h 3235"/>
                  <a:gd name="T24" fmla="*/ 3234 w 3235"/>
                  <a:gd name="T25" fmla="*/ 1617 h 3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5" h="3235">
                    <a:moveTo>
                      <a:pt x="3234" y="1617"/>
                    </a:moveTo>
                    <a:cubicBezTo>
                      <a:pt x="3234" y="1914"/>
                      <a:pt x="3166" y="2167"/>
                      <a:pt x="3018" y="2425"/>
                    </a:cubicBezTo>
                    <a:cubicBezTo>
                      <a:pt x="2869" y="2683"/>
                      <a:pt x="2684" y="2868"/>
                      <a:pt x="2426" y="3017"/>
                    </a:cubicBezTo>
                    <a:cubicBezTo>
                      <a:pt x="2168" y="3166"/>
                      <a:pt x="1915" y="3234"/>
                      <a:pt x="1617" y="3234"/>
                    </a:cubicBezTo>
                    <a:cubicBezTo>
                      <a:pt x="1319" y="3234"/>
                      <a:pt x="1066" y="3166"/>
                      <a:pt x="809" y="3017"/>
                    </a:cubicBezTo>
                    <a:cubicBezTo>
                      <a:pt x="551" y="2868"/>
                      <a:pt x="366" y="2683"/>
                      <a:pt x="217" y="2425"/>
                    </a:cubicBezTo>
                    <a:cubicBezTo>
                      <a:pt x="68" y="2167"/>
                      <a:pt x="0" y="1914"/>
                      <a:pt x="0" y="1617"/>
                    </a:cubicBezTo>
                    <a:cubicBezTo>
                      <a:pt x="0" y="1319"/>
                      <a:pt x="68" y="1066"/>
                      <a:pt x="217" y="808"/>
                    </a:cubicBezTo>
                    <a:cubicBezTo>
                      <a:pt x="366" y="550"/>
                      <a:pt x="551" y="365"/>
                      <a:pt x="809" y="216"/>
                    </a:cubicBezTo>
                    <a:cubicBezTo>
                      <a:pt x="1066" y="67"/>
                      <a:pt x="1319" y="0"/>
                      <a:pt x="1617" y="0"/>
                    </a:cubicBezTo>
                    <a:cubicBezTo>
                      <a:pt x="1915" y="0"/>
                      <a:pt x="2168" y="67"/>
                      <a:pt x="2426" y="216"/>
                    </a:cubicBezTo>
                    <a:cubicBezTo>
                      <a:pt x="2684" y="365"/>
                      <a:pt x="2869" y="550"/>
                      <a:pt x="3018" y="808"/>
                    </a:cubicBezTo>
                    <a:cubicBezTo>
                      <a:pt x="3166" y="1066"/>
                      <a:pt x="3234" y="1319"/>
                      <a:pt x="3234" y="1617"/>
                    </a:cubicBezTo>
                  </a:path>
                </a:pathLst>
              </a:custGeom>
              <a:solidFill>
                <a:schemeClr val="accent3"/>
              </a:solidFill>
              <a:ln w="28575" cap="flat">
                <a:solidFill>
                  <a:schemeClr val="bg1"/>
                </a:solidFill>
                <a:bevel/>
                <a:headEnd/>
                <a:tailEnd/>
              </a:ln>
              <a:effectLst>
                <a:outerShdw blurRad="177800" dist="38099" dir="2700000" sx="95000" sy="95000" algn="ctr" rotWithShape="0">
                  <a:srgbClr val="000000">
                    <a:alpha val="74998"/>
                  </a:srgbClr>
                </a:outerShdw>
              </a:effectLst>
              <a:extLst/>
            </p:spPr>
            <p:txBody>
              <a:bodyPr wrap="none" anchor="ctr"/>
              <a:lstStyle/>
              <a:p>
                <a:pPr algn="ctr" defTabSz="685564"/>
                <a:r>
                  <a:rPr lang="en-US" sz="2081" b="1" dirty="0">
                    <a:solidFill>
                      <a:prstClr val="white"/>
                    </a:solidFill>
                  </a:rPr>
                  <a:t>!</a:t>
                </a:r>
              </a:p>
            </p:txBody>
          </p:sp>
        </p:grpSp>
        <p:sp>
          <p:nvSpPr>
            <p:cNvPr id="177" name="Rectangle 176"/>
            <p:cNvSpPr/>
            <p:nvPr/>
          </p:nvSpPr>
          <p:spPr>
            <a:xfrm>
              <a:off x="5000947" y="3139299"/>
              <a:ext cx="598388" cy="702146"/>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57864" tIns="38576" rIns="57864" bIns="38576" rtlCol="0" anchor="ctr" anchorCtr="0">
              <a:prstTxWarp prst="textNoShape">
                <a:avLst/>
              </a:prstTxWarp>
              <a:noAutofit/>
            </a:bodyPr>
            <a:lstStyle/>
            <a:p>
              <a:pPr algn="ctr" defTabSz="685564">
                <a:lnSpc>
                  <a:spcPct val="95000"/>
                </a:lnSpc>
              </a:pPr>
              <a:endParaRPr lang="en-US" b="1" kern="0" dirty="0">
                <a:solidFill>
                  <a:prstClr val="white"/>
                </a:solidFill>
              </a:endParaRPr>
            </a:p>
          </p:txBody>
        </p:sp>
      </p:grpSp>
      <p:grpSp>
        <p:nvGrpSpPr>
          <p:cNvPr id="180" name="Group 179"/>
          <p:cNvGrpSpPr>
            <a:grpSpLocks noChangeAspect="1"/>
          </p:cNvGrpSpPr>
          <p:nvPr/>
        </p:nvGrpSpPr>
        <p:grpSpPr>
          <a:xfrm>
            <a:off x="2698888" y="3204827"/>
            <a:ext cx="714199" cy="714199"/>
            <a:chOff x="4166522" y="3358556"/>
            <a:chExt cx="810956" cy="810956"/>
          </a:xfrm>
        </p:grpSpPr>
        <p:grpSp>
          <p:nvGrpSpPr>
            <p:cNvPr id="181" name="Group 180"/>
            <p:cNvGrpSpPr/>
            <p:nvPr/>
          </p:nvGrpSpPr>
          <p:grpSpPr>
            <a:xfrm>
              <a:off x="4166522" y="3358556"/>
              <a:ext cx="810956" cy="810956"/>
              <a:chOff x="3674690" y="4451374"/>
              <a:chExt cx="1609725" cy="1609725"/>
            </a:xfrm>
          </p:grpSpPr>
          <p:sp>
            <p:nvSpPr>
              <p:cNvPr id="183" name="Freeform 1"/>
              <p:cNvSpPr>
                <a:spLocks noChangeArrowheads="1"/>
              </p:cNvSpPr>
              <p:nvPr/>
            </p:nvSpPr>
            <p:spPr bwMode="auto">
              <a:xfrm>
                <a:off x="3674690" y="4451374"/>
                <a:ext cx="1609725" cy="1609725"/>
              </a:xfrm>
              <a:custGeom>
                <a:avLst/>
                <a:gdLst>
                  <a:gd name="T0" fmla="*/ 4470 w 4471"/>
                  <a:gd name="T1" fmla="*/ 2235 h 4471"/>
                  <a:gd name="T2" fmla="*/ 4171 w 4471"/>
                  <a:gd name="T3" fmla="*/ 3352 h 4471"/>
                  <a:gd name="T4" fmla="*/ 3353 w 4471"/>
                  <a:gd name="T5" fmla="*/ 4170 h 4471"/>
                  <a:gd name="T6" fmla="*/ 2235 w 4471"/>
                  <a:gd name="T7" fmla="*/ 4470 h 4471"/>
                  <a:gd name="T8" fmla="*/ 1118 w 4471"/>
                  <a:gd name="T9" fmla="*/ 4170 h 4471"/>
                  <a:gd name="T10" fmla="*/ 300 w 4471"/>
                  <a:gd name="T11" fmla="*/ 3352 h 4471"/>
                  <a:gd name="T12" fmla="*/ 0 w 4471"/>
                  <a:gd name="T13" fmla="*/ 2235 h 4471"/>
                  <a:gd name="T14" fmla="*/ 300 w 4471"/>
                  <a:gd name="T15" fmla="*/ 1117 h 4471"/>
                  <a:gd name="T16" fmla="*/ 1118 w 4471"/>
                  <a:gd name="T17" fmla="*/ 299 h 4471"/>
                  <a:gd name="T18" fmla="*/ 2235 w 4471"/>
                  <a:gd name="T19" fmla="*/ 0 h 4471"/>
                  <a:gd name="T20" fmla="*/ 3353 w 4471"/>
                  <a:gd name="T21" fmla="*/ 299 h 4471"/>
                  <a:gd name="T22" fmla="*/ 4171 w 4471"/>
                  <a:gd name="T23" fmla="*/ 1117 h 4471"/>
                  <a:gd name="T24" fmla="*/ 4470 w 4471"/>
                  <a:gd name="T25" fmla="*/ 2235 h 4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1" h="4471">
                    <a:moveTo>
                      <a:pt x="4470" y="2235"/>
                    </a:moveTo>
                    <a:cubicBezTo>
                      <a:pt x="4470" y="2646"/>
                      <a:pt x="4377" y="2995"/>
                      <a:pt x="4171" y="3352"/>
                    </a:cubicBezTo>
                    <a:cubicBezTo>
                      <a:pt x="3965" y="3708"/>
                      <a:pt x="3709" y="3964"/>
                      <a:pt x="3353" y="4170"/>
                    </a:cubicBezTo>
                    <a:cubicBezTo>
                      <a:pt x="2996" y="4375"/>
                      <a:pt x="2646" y="4470"/>
                      <a:pt x="2235" y="4470"/>
                    </a:cubicBezTo>
                    <a:cubicBezTo>
                      <a:pt x="1823" y="4470"/>
                      <a:pt x="1474" y="4375"/>
                      <a:pt x="1118" y="4170"/>
                    </a:cubicBezTo>
                    <a:cubicBezTo>
                      <a:pt x="761" y="3964"/>
                      <a:pt x="505" y="3708"/>
                      <a:pt x="300" y="3352"/>
                    </a:cubicBezTo>
                    <a:cubicBezTo>
                      <a:pt x="94" y="2995"/>
                      <a:pt x="0" y="2646"/>
                      <a:pt x="0" y="2235"/>
                    </a:cubicBezTo>
                    <a:cubicBezTo>
                      <a:pt x="0" y="1823"/>
                      <a:pt x="94" y="1473"/>
                      <a:pt x="300" y="1117"/>
                    </a:cubicBezTo>
                    <a:cubicBezTo>
                      <a:pt x="505" y="761"/>
                      <a:pt x="761" y="505"/>
                      <a:pt x="1118" y="299"/>
                    </a:cubicBezTo>
                    <a:cubicBezTo>
                      <a:pt x="1474" y="93"/>
                      <a:pt x="1824" y="0"/>
                      <a:pt x="2235" y="0"/>
                    </a:cubicBezTo>
                    <a:cubicBezTo>
                      <a:pt x="2647" y="0"/>
                      <a:pt x="2996" y="93"/>
                      <a:pt x="3353" y="299"/>
                    </a:cubicBezTo>
                    <a:cubicBezTo>
                      <a:pt x="3709" y="505"/>
                      <a:pt x="3965" y="761"/>
                      <a:pt x="4171" y="1117"/>
                    </a:cubicBezTo>
                    <a:cubicBezTo>
                      <a:pt x="4377" y="1473"/>
                      <a:pt x="4470" y="1823"/>
                      <a:pt x="4470" y="2235"/>
                    </a:cubicBezTo>
                  </a:path>
                </a:pathLst>
              </a:custGeom>
              <a:solidFill>
                <a:schemeClr val="bg1">
                  <a:lumMod val="85000"/>
                </a:schemeClr>
              </a:solidFill>
              <a:ln>
                <a:noFill/>
              </a:ln>
              <a:effectLst/>
              <a:extLst/>
            </p:spPr>
            <p:txBody>
              <a:bodyPr wrap="none" anchor="ctr"/>
              <a:lstStyle/>
              <a:p>
                <a:pPr defTabSz="685564"/>
                <a:endParaRPr lang="en-US" sz="1013">
                  <a:solidFill>
                    <a:srgbClr val="3C3C3B"/>
                  </a:solidFill>
                </a:endParaRPr>
              </a:p>
            </p:txBody>
          </p:sp>
          <p:sp>
            <p:nvSpPr>
              <p:cNvPr id="184" name="Freeform 10"/>
              <p:cNvSpPr>
                <a:spLocks noChangeArrowheads="1"/>
              </p:cNvSpPr>
              <p:nvPr/>
            </p:nvSpPr>
            <p:spPr bwMode="auto">
              <a:xfrm>
                <a:off x="3896940" y="4675211"/>
                <a:ext cx="1165225" cy="1165225"/>
              </a:xfrm>
              <a:custGeom>
                <a:avLst/>
                <a:gdLst>
                  <a:gd name="T0" fmla="*/ 3234 w 3235"/>
                  <a:gd name="T1" fmla="*/ 1617 h 3235"/>
                  <a:gd name="T2" fmla="*/ 3018 w 3235"/>
                  <a:gd name="T3" fmla="*/ 2425 h 3235"/>
                  <a:gd name="T4" fmla="*/ 2426 w 3235"/>
                  <a:gd name="T5" fmla="*/ 3017 h 3235"/>
                  <a:gd name="T6" fmla="*/ 1617 w 3235"/>
                  <a:gd name="T7" fmla="*/ 3234 h 3235"/>
                  <a:gd name="T8" fmla="*/ 809 w 3235"/>
                  <a:gd name="T9" fmla="*/ 3017 h 3235"/>
                  <a:gd name="T10" fmla="*/ 217 w 3235"/>
                  <a:gd name="T11" fmla="*/ 2425 h 3235"/>
                  <a:gd name="T12" fmla="*/ 0 w 3235"/>
                  <a:gd name="T13" fmla="*/ 1617 h 3235"/>
                  <a:gd name="T14" fmla="*/ 217 w 3235"/>
                  <a:gd name="T15" fmla="*/ 808 h 3235"/>
                  <a:gd name="T16" fmla="*/ 809 w 3235"/>
                  <a:gd name="T17" fmla="*/ 216 h 3235"/>
                  <a:gd name="T18" fmla="*/ 1617 w 3235"/>
                  <a:gd name="T19" fmla="*/ 0 h 3235"/>
                  <a:gd name="T20" fmla="*/ 2426 w 3235"/>
                  <a:gd name="T21" fmla="*/ 216 h 3235"/>
                  <a:gd name="T22" fmla="*/ 3018 w 3235"/>
                  <a:gd name="T23" fmla="*/ 808 h 3235"/>
                  <a:gd name="T24" fmla="*/ 3234 w 3235"/>
                  <a:gd name="T25" fmla="*/ 1617 h 3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5" h="3235">
                    <a:moveTo>
                      <a:pt x="3234" y="1617"/>
                    </a:moveTo>
                    <a:cubicBezTo>
                      <a:pt x="3234" y="1914"/>
                      <a:pt x="3166" y="2167"/>
                      <a:pt x="3018" y="2425"/>
                    </a:cubicBezTo>
                    <a:cubicBezTo>
                      <a:pt x="2869" y="2683"/>
                      <a:pt x="2684" y="2868"/>
                      <a:pt x="2426" y="3017"/>
                    </a:cubicBezTo>
                    <a:cubicBezTo>
                      <a:pt x="2168" y="3166"/>
                      <a:pt x="1915" y="3234"/>
                      <a:pt x="1617" y="3234"/>
                    </a:cubicBezTo>
                    <a:cubicBezTo>
                      <a:pt x="1319" y="3234"/>
                      <a:pt x="1066" y="3166"/>
                      <a:pt x="809" y="3017"/>
                    </a:cubicBezTo>
                    <a:cubicBezTo>
                      <a:pt x="551" y="2868"/>
                      <a:pt x="366" y="2683"/>
                      <a:pt x="217" y="2425"/>
                    </a:cubicBezTo>
                    <a:cubicBezTo>
                      <a:pt x="68" y="2167"/>
                      <a:pt x="0" y="1914"/>
                      <a:pt x="0" y="1617"/>
                    </a:cubicBezTo>
                    <a:cubicBezTo>
                      <a:pt x="0" y="1319"/>
                      <a:pt x="68" y="1066"/>
                      <a:pt x="217" y="808"/>
                    </a:cubicBezTo>
                    <a:cubicBezTo>
                      <a:pt x="366" y="550"/>
                      <a:pt x="551" y="365"/>
                      <a:pt x="809" y="216"/>
                    </a:cubicBezTo>
                    <a:cubicBezTo>
                      <a:pt x="1066" y="67"/>
                      <a:pt x="1319" y="0"/>
                      <a:pt x="1617" y="0"/>
                    </a:cubicBezTo>
                    <a:cubicBezTo>
                      <a:pt x="1915" y="0"/>
                      <a:pt x="2168" y="67"/>
                      <a:pt x="2426" y="216"/>
                    </a:cubicBezTo>
                    <a:cubicBezTo>
                      <a:pt x="2684" y="365"/>
                      <a:pt x="2869" y="550"/>
                      <a:pt x="3018" y="808"/>
                    </a:cubicBezTo>
                    <a:cubicBezTo>
                      <a:pt x="3166" y="1066"/>
                      <a:pt x="3234" y="1319"/>
                      <a:pt x="3234" y="1617"/>
                    </a:cubicBezTo>
                  </a:path>
                </a:pathLst>
              </a:custGeom>
              <a:solidFill>
                <a:schemeClr val="accent3"/>
              </a:solidFill>
              <a:ln w="28575" cap="flat">
                <a:solidFill>
                  <a:schemeClr val="bg1"/>
                </a:solidFill>
                <a:bevel/>
                <a:headEnd/>
                <a:tailEnd/>
              </a:ln>
              <a:effectLst>
                <a:outerShdw blurRad="177800" dist="38099" dir="2700000" sx="95000" sy="95000" algn="ctr" rotWithShape="0">
                  <a:srgbClr val="000000">
                    <a:alpha val="74998"/>
                  </a:srgbClr>
                </a:outerShdw>
              </a:effectLst>
              <a:extLst/>
            </p:spPr>
            <p:txBody>
              <a:bodyPr wrap="none" anchor="ctr"/>
              <a:lstStyle/>
              <a:p>
                <a:pPr algn="ctr" defTabSz="685564"/>
                <a:r>
                  <a:rPr lang="en-US" sz="2081" b="1" dirty="0">
                    <a:solidFill>
                      <a:prstClr val="white"/>
                    </a:solidFill>
                  </a:rPr>
                  <a:t>!</a:t>
                </a:r>
              </a:p>
            </p:txBody>
          </p:sp>
        </p:grpSp>
        <p:sp>
          <p:nvSpPr>
            <p:cNvPr id="182" name="Rectangle 181"/>
            <p:cNvSpPr/>
            <p:nvPr/>
          </p:nvSpPr>
          <p:spPr>
            <a:xfrm>
              <a:off x="4272806" y="3427542"/>
              <a:ext cx="598388" cy="702146"/>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57864" tIns="38576" rIns="57864" bIns="38576" rtlCol="0" anchor="ctr" anchorCtr="0">
              <a:prstTxWarp prst="textNoShape">
                <a:avLst/>
              </a:prstTxWarp>
              <a:noAutofit/>
            </a:bodyPr>
            <a:lstStyle/>
            <a:p>
              <a:pPr algn="ctr" defTabSz="685564">
                <a:lnSpc>
                  <a:spcPct val="95000"/>
                </a:lnSpc>
              </a:pPr>
              <a:endParaRPr lang="en-US" b="1" kern="0" dirty="0">
                <a:solidFill>
                  <a:prstClr val="white"/>
                </a:solidFill>
              </a:endParaRPr>
            </a:p>
          </p:txBody>
        </p:sp>
      </p:grpSp>
      <p:grpSp>
        <p:nvGrpSpPr>
          <p:cNvPr id="185" name="Group 184"/>
          <p:cNvGrpSpPr>
            <a:grpSpLocks noChangeAspect="1"/>
          </p:cNvGrpSpPr>
          <p:nvPr/>
        </p:nvGrpSpPr>
        <p:grpSpPr>
          <a:xfrm>
            <a:off x="2441733" y="2005246"/>
            <a:ext cx="714199" cy="714199"/>
            <a:chOff x="3186198" y="2361588"/>
            <a:chExt cx="810956" cy="810956"/>
          </a:xfrm>
        </p:grpSpPr>
        <p:grpSp>
          <p:nvGrpSpPr>
            <p:cNvPr id="186" name="Group 185"/>
            <p:cNvGrpSpPr/>
            <p:nvPr/>
          </p:nvGrpSpPr>
          <p:grpSpPr>
            <a:xfrm rot="5400000">
              <a:off x="3186198" y="2361588"/>
              <a:ext cx="810956" cy="810956"/>
              <a:chOff x="3674690" y="4451374"/>
              <a:chExt cx="1609725" cy="1609725"/>
            </a:xfrm>
          </p:grpSpPr>
          <p:sp>
            <p:nvSpPr>
              <p:cNvPr id="188" name="Freeform 1"/>
              <p:cNvSpPr>
                <a:spLocks noChangeArrowheads="1"/>
              </p:cNvSpPr>
              <p:nvPr/>
            </p:nvSpPr>
            <p:spPr bwMode="auto">
              <a:xfrm>
                <a:off x="3674690" y="4451374"/>
                <a:ext cx="1609725" cy="1609725"/>
              </a:xfrm>
              <a:custGeom>
                <a:avLst/>
                <a:gdLst>
                  <a:gd name="T0" fmla="*/ 4470 w 4471"/>
                  <a:gd name="T1" fmla="*/ 2235 h 4471"/>
                  <a:gd name="T2" fmla="*/ 4171 w 4471"/>
                  <a:gd name="T3" fmla="*/ 3352 h 4471"/>
                  <a:gd name="T4" fmla="*/ 3353 w 4471"/>
                  <a:gd name="T5" fmla="*/ 4170 h 4471"/>
                  <a:gd name="T6" fmla="*/ 2235 w 4471"/>
                  <a:gd name="T7" fmla="*/ 4470 h 4471"/>
                  <a:gd name="T8" fmla="*/ 1118 w 4471"/>
                  <a:gd name="T9" fmla="*/ 4170 h 4471"/>
                  <a:gd name="T10" fmla="*/ 300 w 4471"/>
                  <a:gd name="T11" fmla="*/ 3352 h 4471"/>
                  <a:gd name="T12" fmla="*/ 0 w 4471"/>
                  <a:gd name="T13" fmla="*/ 2235 h 4471"/>
                  <a:gd name="T14" fmla="*/ 300 w 4471"/>
                  <a:gd name="T15" fmla="*/ 1117 h 4471"/>
                  <a:gd name="T16" fmla="*/ 1118 w 4471"/>
                  <a:gd name="T17" fmla="*/ 299 h 4471"/>
                  <a:gd name="T18" fmla="*/ 2235 w 4471"/>
                  <a:gd name="T19" fmla="*/ 0 h 4471"/>
                  <a:gd name="T20" fmla="*/ 3353 w 4471"/>
                  <a:gd name="T21" fmla="*/ 299 h 4471"/>
                  <a:gd name="T22" fmla="*/ 4171 w 4471"/>
                  <a:gd name="T23" fmla="*/ 1117 h 4471"/>
                  <a:gd name="T24" fmla="*/ 4470 w 4471"/>
                  <a:gd name="T25" fmla="*/ 2235 h 4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1" h="4471">
                    <a:moveTo>
                      <a:pt x="4470" y="2235"/>
                    </a:moveTo>
                    <a:cubicBezTo>
                      <a:pt x="4470" y="2646"/>
                      <a:pt x="4377" y="2995"/>
                      <a:pt x="4171" y="3352"/>
                    </a:cubicBezTo>
                    <a:cubicBezTo>
                      <a:pt x="3965" y="3708"/>
                      <a:pt x="3709" y="3964"/>
                      <a:pt x="3353" y="4170"/>
                    </a:cubicBezTo>
                    <a:cubicBezTo>
                      <a:pt x="2996" y="4375"/>
                      <a:pt x="2646" y="4470"/>
                      <a:pt x="2235" y="4470"/>
                    </a:cubicBezTo>
                    <a:cubicBezTo>
                      <a:pt x="1823" y="4470"/>
                      <a:pt x="1474" y="4375"/>
                      <a:pt x="1118" y="4170"/>
                    </a:cubicBezTo>
                    <a:cubicBezTo>
                      <a:pt x="761" y="3964"/>
                      <a:pt x="505" y="3708"/>
                      <a:pt x="300" y="3352"/>
                    </a:cubicBezTo>
                    <a:cubicBezTo>
                      <a:pt x="94" y="2995"/>
                      <a:pt x="0" y="2646"/>
                      <a:pt x="0" y="2235"/>
                    </a:cubicBezTo>
                    <a:cubicBezTo>
                      <a:pt x="0" y="1823"/>
                      <a:pt x="94" y="1473"/>
                      <a:pt x="300" y="1117"/>
                    </a:cubicBezTo>
                    <a:cubicBezTo>
                      <a:pt x="505" y="761"/>
                      <a:pt x="761" y="505"/>
                      <a:pt x="1118" y="299"/>
                    </a:cubicBezTo>
                    <a:cubicBezTo>
                      <a:pt x="1474" y="93"/>
                      <a:pt x="1824" y="0"/>
                      <a:pt x="2235" y="0"/>
                    </a:cubicBezTo>
                    <a:cubicBezTo>
                      <a:pt x="2647" y="0"/>
                      <a:pt x="2996" y="93"/>
                      <a:pt x="3353" y="299"/>
                    </a:cubicBezTo>
                    <a:cubicBezTo>
                      <a:pt x="3709" y="505"/>
                      <a:pt x="3965" y="761"/>
                      <a:pt x="4171" y="1117"/>
                    </a:cubicBezTo>
                    <a:cubicBezTo>
                      <a:pt x="4377" y="1473"/>
                      <a:pt x="4470" y="1823"/>
                      <a:pt x="4470" y="2235"/>
                    </a:cubicBezTo>
                  </a:path>
                </a:pathLst>
              </a:custGeom>
              <a:solidFill>
                <a:schemeClr val="bg1">
                  <a:lumMod val="85000"/>
                </a:schemeClr>
              </a:solidFill>
              <a:ln>
                <a:noFill/>
              </a:ln>
              <a:effectLst/>
              <a:extLst/>
            </p:spPr>
            <p:txBody>
              <a:bodyPr wrap="none" anchor="ctr"/>
              <a:lstStyle/>
              <a:p>
                <a:pPr defTabSz="685564"/>
                <a:endParaRPr lang="en-US" sz="1013">
                  <a:solidFill>
                    <a:srgbClr val="3C3C3B"/>
                  </a:solidFill>
                </a:endParaRPr>
              </a:p>
            </p:txBody>
          </p:sp>
          <p:sp>
            <p:nvSpPr>
              <p:cNvPr id="189" name="Freeform 10"/>
              <p:cNvSpPr>
                <a:spLocks noChangeArrowheads="1"/>
              </p:cNvSpPr>
              <p:nvPr/>
            </p:nvSpPr>
            <p:spPr bwMode="auto">
              <a:xfrm rot="16200000">
                <a:off x="3885537" y="4687213"/>
                <a:ext cx="1165225" cy="1165225"/>
              </a:xfrm>
              <a:custGeom>
                <a:avLst/>
                <a:gdLst>
                  <a:gd name="T0" fmla="*/ 3234 w 3235"/>
                  <a:gd name="T1" fmla="*/ 1617 h 3235"/>
                  <a:gd name="T2" fmla="*/ 3018 w 3235"/>
                  <a:gd name="T3" fmla="*/ 2425 h 3235"/>
                  <a:gd name="T4" fmla="*/ 2426 w 3235"/>
                  <a:gd name="T5" fmla="*/ 3017 h 3235"/>
                  <a:gd name="T6" fmla="*/ 1617 w 3235"/>
                  <a:gd name="T7" fmla="*/ 3234 h 3235"/>
                  <a:gd name="T8" fmla="*/ 809 w 3235"/>
                  <a:gd name="T9" fmla="*/ 3017 h 3235"/>
                  <a:gd name="T10" fmla="*/ 217 w 3235"/>
                  <a:gd name="T11" fmla="*/ 2425 h 3235"/>
                  <a:gd name="T12" fmla="*/ 0 w 3235"/>
                  <a:gd name="T13" fmla="*/ 1617 h 3235"/>
                  <a:gd name="T14" fmla="*/ 217 w 3235"/>
                  <a:gd name="T15" fmla="*/ 808 h 3235"/>
                  <a:gd name="T16" fmla="*/ 809 w 3235"/>
                  <a:gd name="T17" fmla="*/ 216 h 3235"/>
                  <a:gd name="T18" fmla="*/ 1617 w 3235"/>
                  <a:gd name="T19" fmla="*/ 0 h 3235"/>
                  <a:gd name="T20" fmla="*/ 2426 w 3235"/>
                  <a:gd name="T21" fmla="*/ 216 h 3235"/>
                  <a:gd name="T22" fmla="*/ 3018 w 3235"/>
                  <a:gd name="T23" fmla="*/ 808 h 3235"/>
                  <a:gd name="T24" fmla="*/ 3234 w 3235"/>
                  <a:gd name="T25" fmla="*/ 1617 h 3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5" h="3235">
                    <a:moveTo>
                      <a:pt x="3234" y="1617"/>
                    </a:moveTo>
                    <a:cubicBezTo>
                      <a:pt x="3234" y="1914"/>
                      <a:pt x="3166" y="2167"/>
                      <a:pt x="3018" y="2425"/>
                    </a:cubicBezTo>
                    <a:cubicBezTo>
                      <a:pt x="2869" y="2683"/>
                      <a:pt x="2684" y="2868"/>
                      <a:pt x="2426" y="3017"/>
                    </a:cubicBezTo>
                    <a:cubicBezTo>
                      <a:pt x="2168" y="3166"/>
                      <a:pt x="1915" y="3234"/>
                      <a:pt x="1617" y="3234"/>
                    </a:cubicBezTo>
                    <a:cubicBezTo>
                      <a:pt x="1319" y="3234"/>
                      <a:pt x="1066" y="3166"/>
                      <a:pt x="809" y="3017"/>
                    </a:cubicBezTo>
                    <a:cubicBezTo>
                      <a:pt x="551" y="2868"/>
                      <a:pt x="366" y="2683"/>
                      <a:pt x="217" y="2425"/>
                    </a:cubicBezTo>
                    <a:cubicBezTo>
                      <a:pt x="68" y="2167"/>
                      <a:pt x="0" y="1914"/>
                      <a:pt x="0" y="1617"/>
                    </a:cubicBezTo>
                    <a:cubicBezTo>
                      <a:pt x="0" y="1319"/>
                      <a:pt x="68" y="1066"/>
                      <a:pt x="217" y="808"/>
                    </a:cubicBezTo>
                    <a:cubicBezTo>
                      <a:pt x="366" y="550"/>
                      <a:pt x="551" y="365"/>
                      <a:pt x="809" y="216"/>
                    </a:cubicBezTo>
                    <a:cubicBezTo>
                      <a:pt x="1066" y="67"/>
                      <a:pt x="1319" y="0"/>
                      <a:pt x="1617" y="0"/>
                    </a:cubicBezTo>
                    <a:cubicBezTo>
                      <a:pt x="1915" y="0"/>
                      <a:pt x="2168" y="67"/>
                      <a:pt x="2426" y="216"/>
                    </a:cubicBezTo>
                    <a:cubicBezTo>
                      <a:pt x="2684" y="365"/>
                      <a:pt x="2869" y="550"/>
                      <a:pt x="3018" y="808"/>
                    </a:cubicBezTo>
                    <a:cubicBezTo>
                      <a:pt x="3166" y="1066"/>
                      <a:pt x="3234" y="1319"/>
                      <a:pt x="3234" y="1617"/>
                    </a:cubicBezTo>
                  </a:path>
                </a:pathLst>
              </a:custGeom>
              <a:solidFill>
                <a:schemeClr val="accent3"/>
              </a:solidFill>
              <a:ln w="28575" cap="flat">
                <a:solidFill>
                  <a:schemeClr val="bg1"/>
                </a:solidFill>
                <a:bevel/>
                <a:headEnd/>
                <a:tailEnd/>
              </a:ln>
              <a:effectLst>
                <a:outerShdw blurRad="177800" dist="38099" dir="2700000" sx="95000" sy="95000" algn="ctr" rotWithShape="0">
                  <a:srgbClr val="000000">
                    <a:alpha val="74998"/>
                  </a:srgbClr>
                </a:outerShdw>
              </a:effectLst>
              <a:extLst/>
            </p:spPr>
            <p:txBody>
              <a:bodyPr wrap="none" anchor="ctr"/>
              <a:lstStyle/>
              <a:p>
                <a:pPr algn="ctr" defTabSz="685564"/>
                <a:r>
                  <a:rPr lang="en-US" sz="2081" b="1" dirty="0">
                    <a:solidFill>
                      <a:prstClr val="white"/>
                    </a:solidFill>
                  </a:rPr>
                  <a:t>!</a:t>
                </a:r>
              </a:p>
            </p:txBody>
          </p:sp>
        </p:grpSp>
        <p:sp>
          <p:nvSpPr>
            <p:cNvPr id="187" name="Rectangle 186"/>
            <p:cNvSpPr/>
            <p:nvPr/>
          </p:nvSpPr>
          <p:spPr>
            <a:xfrm>
              <a:off x="3291319" y="2434449"/>
              <a:ext cx="598388" cy="702146"/>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57864" tIns="38576" rIns="57864" bIns="38576" rtlCol="0" anchor="ctr" anchorCtr="0">
              <a:prstTxWarp prst="textNoShape">
                <a:avLst/>
              </a:prstTxWarp>
              <a:noAutofit/>
            </a:bodyPr>
            <a:lstStyle/>
            <a:p>
              <a:pPr algn="ctr" defTabSz="685564">
                <a:lnSpc>
                  <a:spcPct val="95000"/>
                </a:lnSpc>
              </a:pPr>
              <a:endParaRPr lang="en-US" b="1" kern="0" dirty="0">
                <a:solidFill>
                  <a:prstClr val="white"/>
                </a:solidFill>
              </a:endParaRPr>
            </a:p>
          </p:txBody>
        </p:sp>
      </p:grpSp>
      <p:grpSp>
        <p:nvGrpSpPr>
          <p:cNvPr id="190" name="Group 189"/>
          <p:cNvGrpSpPr>
            <a:grpSpLocks noChangeAspect="1"/>
          </p:cNvGrpSpPr>
          <p:nvPr/>
        </p:nvGrpSpPr>
        <p:grpSpPr>
          <a:xfrm>
            <a:off x="2292266" y="2682469"/>
            <a:ext cx="714199" cy="714199"/>
            <a:chOff x="3478911" y="3079626"/>
            <a:chExt cx="810956" cy="810956"/>
          </a:xfrm>
        </p:grpSpPr>
        <p:grpSp>
          <p:nvGrpSpPr>
            <p:cNvPr id="191" name="Group 190"/>
            <p:cNvGrpSpPr/>
            <p:nvPr/>
          </p:nvGrpSpPr>
          <p:grpSpPr>
            <a:xfrm rot="5400000">
              <a:off x="3478911" y="3079626"/>
              <a:ext cx="810956" cy="810956"/>
              <a:chOff x="3674690" y="4451374"/>
              <a:chExt cx="1609725" cy="1609725"/>
            </a:xfrm>
          </p:grpSpPr>
          <p:sp>
            <p:nvSpPr>
              <p:cNvPr id="193" name="Freeform 1"/>
              <p:cNvSpPr>
                <a:spLocks noChangeArrowheads="1"/>
              </p:cNvSpPr>
              <p:nvPr/>
            </p:nvSpPr>
            <p:spPr bwMode="auto">
              <a:xfrm>
                <a:off x="3674690" y="4451374"/>
                <a:ext cx="1609725" cy="1609725"/>
              </a:xfrm>
              <a:custGeom>
                <a:avLst/>
                <a:gdLst>
                  <a:gd name="T0" fmla="*/ 4470 w 4471"/>
                  <a:gd name="T1" fmla="*/ 2235 h 4471"/>
                  <a:gd name="T2" fmla="*/ 4171 w 4471"/>
                  <a:gd name="T3" fmla="*/ 3352 h 4471"/>
                  <a:gd name="T4" fmla="*/ 3353 w 4471"/>
                  <a:gd name="T5" fmla="*/ 4170 h 4471"/>
                  <a:gd name="T6" fmla="*/ 2235 w 4471"/>
                  <a:gd name="T7" fmla="*/ 4470 h 4471"/>
                  <a:gd name="T8" fmla="*/ 1118 w 4471"/>
                  <a:gd name="T9" fmla="*/ 4170 h 4471"/>
                  <a:gd name="T10" fmla="*/ 300 w 4471"/>
                  <a:gd name="T11" fmla="*/ 3352 h 4471"/>
                  <a:gd name="T12" fmla="*/ 0 w 4471"/>
                  <a:gd name="T13" fmla="*/ 2235 h 4471"/>
                  <a:gd name="T14" fmla="*/ 300 w 4471"/>
                  <a:gd name="T15" fmla="*/ 1117 h 4471"/>
                  <a:gd name="T16" fmla="*/ 1118 w 4471"/>
                  <a:gd name="T17" fmla="*/ 299 h 4471"/>
                  <a:gd name="T18" fmla="*/ 2235 w 4471"/>
                  <a:gd name="T19" fmla="*/ 0 h 4471"/>
                  <a:gd name="T20" fmla="*/ 3353 w 4471"/>
                  <a:gd name="T21" fmla="*/ 299 h 4471"/>
                  <a:gd name="T22" fmla="*/ 4171 w 4471"/>
                  <a:gd name="T23" fmla="*/ 1117 h 4471"/>
                  <a:gd name="T24" fmla="*/ 4470 w 4471"/>
                  <a:gd name="T25" fmla="*/ 2235 h 4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1" h="4471">
                    <a:moveTo>
                      <a:pt x="4470" y="2235"/>
                    </a:moveTo>
                    <a:cubicBezTo>
                      <a:pt x="4470" y="2646"/>
                      <a:pt x="4377" y="2995"/>
                      <a:pt x="4171" y="3352"/>
                    </a:cubicBezTo>
                    <a:cubicBezTo>
                      <a:pt x="3965" y="3708"/>
                      <a:pt x="3709" y="3964"/>
                      <a:pt x="3353" y="4170"/>
                    </a:cubicBezTo>
                    <a:cubicBezTo>
                      <a:pt x="2996" y="4375"/>
                      <a:pt x="2646" y="4470"/>
                      <a:pt x="2235" y="4470"/>
                    </a:cubicBezTo>
                    <a:cubicBezTo>
                      <a:pt x="1823" y="4470"/>
                      <a:pt x="1474" y="4375"/>
                      <a:pt x="1118" y="4170"/>
                    </a:cubicBezTo>
                    <a:cubicBezTo>
                      <a:pt x="761" y="3964"/>
                      <a:pt x="505" y="3708"/>
                      <a:pt x="300" y="3352"/>
                    </a:cubicBezTo>
                    <a:cubicBezTo>
                      <a:pt x="94" y="2995"/>
                      <a:pt x="0" y="2646"/>
                      <a:pt x="0" y="2235"/>
                    </a:cubicBezTo>
                    <a:cubicBezTo>
                      <a:pt x="0" y="1823"/>
                      <a:pt x="94" y="1473"/>
                      <a:pt x="300" y="1117"/>
                    </a:cubicBezTo>
                    <a:cubicBezTo>
                      <a:pt x="505" y="761"/>
                      <a:pt x="761" y="505"/>
                      <a:pt x="1118" y="299"/>
                    </a:cubicBezTo>
                    <a:cubicBezTo>
                      <a:pt x="1474" y="93"/>
                      <a:pt x="1824" y="0"/>
                      <a:pt x="2235" y="0"/>
                    </a:cubicBezTo>
                    <a:cubicBezTo>
                      <a:pt x="2647" y="0"/>
                      <a:pt x="2996" y="93"/>
                      <a:pt x="3353" y="299"/>
                    </a:cubicBezTo>
                    <a:cubicBezTo>
                      <a:pt x="3709" y="505"/>
                      <a:pt x="3965" y="761"/>
                      <a:pt x="4171" y="1117"/>
                    </a:cubicBezTo>
                    <a:cubicBezTo>
                      <a:pt x="4377" y="1473"/>
                      <a:pt x="4470" y="1823"/>
                      <a:pt x="4470" y="2235"/>
                    </a:cubicBezTo>
                  </a:path>
                </a:pathLst>
              </a:custGeom>
              <a:solidFill>
                <a:schemeClr val="bg1">
                  <a:lumMod val="85000"/>
                </a:schemeClr>
              </a:solidFill>
              <a:ln>
                <a:noFill/>
              </a:ln>
              <a:effectLst/>
              <a:extLst/>
            </p:spPr>
            <p:txBody>
              <a:bodyPr wrap="none" anchor="ctr"/>
              <a:lstStyle/>
              <a:p>
                <a:pPr defTabSz="685564"/>
                <a:endParaRPr lang="en-US" sz="1013">
                  <a:solidFill>
                    <a:srgbClr val="3C3C3B"/>
                  </a:solidFill>
                </a:endParaRPr>
              </a:p>
            </p:txBody>
          </p:sp>
          <p:sp>
            <p:nvSpPr>
              <p:cNvPr id="194" name="Freeform 10"/>
              <p:cNvSpPr>
                <a:spLocks noChangeArrowheads="1"/>
              </p:cNvSpPr>
              <p:nvPr/>
            </p:nvSpPr>
            <p:spPr bwMode="auto">
              <a:xfrm rot="16200000">
                <a:off x="3896939" y="4696209"/>
                <a:ext cx="1165225" cy="1165225"/>
              </a:xfrm>
              <a:custGeom>
                <a:avLst/>
                <a:gdLst>
                  <a:gd name="T0" fmla="*/ 3234 w 3235"/>
                  <a:gd name="T1" fmla="*/ 1617 h 3235"/>
                  <a:gd name="T2" fmla="*/ 3018 w 3235"/>
                  <a:gd name="T3" fmla="*/ 2425 h 3235"/>
                  <a:gd name="T4" fmla="*/ 2426 w 3235"/>
                  <a:gd name="T5" fmla="*/ 3017 h 3235"/>
                  <a:gd name="T6" fmla="*/ 1617 w 3235"/>
                  <a:gd name="T7" fmla="*/ 3234 h 3235"/>
                  <a:gd name="T8" fmla="*/ 809 w 3235"/>
                  <a:gd name="T9" fmla="*/ 3017 h 3235"/>
                  <a:gd name="T10" fmla="*/ 217 w 3235"/>
                  <a:gd name="T11" fmla="*/ 2425 h 3235"/>
                  <a:gd name="T12" fmla="*/ 0 w 3235"/>
                  <a:gd name="T13" fmla="*/ 1617 h 3235"/>
                  <a:gd name="T14" fmla="*/ 217 w 3235"/>
                  <a:gd name="T15" fmla="*/ 808 h 3235"/>
                  <a:gd name="T16" fmla="*/ 809 w 3235"/>
                  <a:gd name="T17" fmla="*/ 216 h 3235"/>
                  <a:gd name="T18" fmla="*/ 1617 w 3235"/>
                  <a:gd name="T19" fmla="*/ 0 h 3235"/>
                  <a:gd name="T20" fmla="*/ 2426 w 3235"/>
                  <a:gd name="T21" fmla="*/ 216 h 3235"/>
                  <a:gd name="T22" fmla="*/ 3018 w 3235"/>
                  <a:gd name="T23" fmla="*/ 808 h 3235"/>
                  <a:gd name="T24" fmla="*/ 3234 w 3235"/>
                  <a:gd name="T25" fmla="*/ 1617 h 3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5" h="3235">
                    <a:moveTo>
                      <a:pt x="3234" y="1617"/>
                    </a:moveTo>
                    <a:cubicBezTo>
                      <a:pt x="3234" y="1914"/>
                      <a:pt x="3166" y="2167"/>
                      <a:pt x="3018" y="2425"/>
                    </a:cubicBezTo>
                    <a:cubicBezTo>
                      <a:pt x="2869" y="2683"/>
                      <a:pt x="2684" y="2868"/>
                      <a:pt x="2426" y="3017"/>
                    </a:cubicBezTo>
                    <a:cubicBezTo>
                      <a:pt x="2168" y="3166"/>
                      <a:pt x="1915" y="3234"/>
                      <a:pt x="1617" y="3234"/>
                    </a:cubicBezTo>
                    <a:cubicBezTo>
                      <a:pt x="1319" y="3234"/>
                      <a:pt x="1066" y="3166"/>
                      <a:pt x="809" y="3017"/>
                    </a:cubicBezTo>
                    <a:cubicBezTo>
                      <a:pt x="551" y="2868"/>
                      <a:pt x="366" y="2683"/>
                      <a:pt x="217" y="2425"/>
                    </a:cubicBezTo>
                    <a:cubicBezTo>
                      <a:pt x="68" y="2167"/>
                      <a:pt x="0" y="1914"/>
                      <a:pt x="0" y="1617"/>
                    </a:cubicBezTo>
                    <a:cubicBezTo>
                      <a:pt x="0" y="1319"/>
                      <a:pt x="68" y="1066"/>
                      <a:pt x="217" y="808"/>
                    </a:cubicBezTo>
                    <a:cubicBezTo>
                      <a:pt x="366" y="550"/>
                      <a:pt x="551" y="365"/>
                      <a:pt x="809" y="216"/>
                    </a:cubicBezTo>
                    <a:cubicBezTo>
                      <a:pt x="1066" y="67"/>
                      <a:pt x="1319" y="0"/>
                      <a:pt x="1617" y="0"/>
                    </a:cubicBezTo>
                    <a:cubicBezTo>
                      <a:pt x="1915" y="0"/>
                      <a:pt x="2168" y="67"/>
                      <a:pt x="2426" y="216"/>
                    </a:cubicBezTo>
                    <a:cubicBezTo>
                      <a:pt x="2684" y="365"/>
                      <a:pt x="2869" y="550"/>
                      <a:pt x="3018" y="808"/>
                    </a:cubicBezTo>
                    <a:cubicBezTo>
                      <a:pt x="3166" y="1066"/>
                      <a:pt x="3234" y="1319"/>
                      <a:pt x="3234" y="1617"/>
                    </a:cubicBezTo>
                  </a:path>
                </a:pathLst>
              </a:custGeom>
              <a:solidFill>
                <a:schemeClr val="accent3"/>
              </a:solidFill>
              <a:ln w="28575" cap="flat">
                <a:solidFill>
                  <a:schemeClr val="bg1"/>
                </a:solidFill>
                <a:bevel/>
                <a:headEnd/>
                <a:tailEnd/>
              </a:ln>
              <a:effectLst>
                <a:outerShdw blurRad="177800" dist="38099" dir="2700000" sx="95000" sy="95000" algn="ctr" rotWithShape="0">
                  <a:srgbClr val="000000">
                    <a:alpha val="74998"/>
                  </a:srgbClr>
                </a:outerShdw>
              </a:effectLst>
              <a:extLst/>
            </p:spPr>
            <p:txBody>
              <a:bodyPr wrap="none" anchor="ctr"/>
              <a:lstStyle/>
              <a:p>
                <a:pPr algn="ctr" defTabSz="685564"/>
                <a:r>
                  <a:rPr lang="en-US" sz="2081" b="1" dirty="0">
                    <a:solidFill>
                      <a:prstClr val="white"/>
                    </a:solidFill>
                  </a:rPr>
                  <a:t>!</a:t>
                </a:r>
              </a:p>
            </p:txBody>
          </p:sp>
        </p:grpSp>
        <p:sp>
          <p:nvSpPr>
            <p:cNvPr id="192" name="Rectangle 191"/>
            <p:cNvSpPr/>
            <p:nvPr/>
          </p:nvSpPr>
          <p:spPr>
            <a:xfrm>
              <a:off x="3563784" y="3139299"/>
              <a:ext cx="598388" cy="702146"/>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57864" tIns="38576" rIns="57864" bIns="38576" rtlCol="0" anchor="ctr" anchorCtr="0">
              <a:prstTxWarp prst="textNoShape">
                <a:avLst/>
              </a:prstTxWarp>
              <a:noAutofit/>
            </a:bodyPr>
            <a:lstStyle/>
            <a:p>
              <a:pPr algn="ctr" defTabSz="685564">
                <a:lnSpc>
                  <a:spcPct val="95000"/>
                </a:lnSpc>
              </a:pPr>
              <a:endParaRPr lang="en-US" b="1" kern="0" dirty="0">
                <a:solidFill>
                  <a:prstClr val="white"/>
                </a:solidFill>
              </a:endParaRPr>
            </a:p>
          </p:txBody>
        </p:sp>
      </p:grpSp>
      <p:grpSp>
        <p:nvGrpSpPr>
          <p:cNvPr id="5" name="Group 4"/>
          <p:cNvGrpSpPr/>
          <p:nvPr/>
        </p:nvGrpSpPr>
        <p:grpSpPr>
          <a:xfrm>
            <a:off x="3647782" y="1999548"/>
            <a:ext cx="714199" cy="714199"/>
            <a:chOff x="8797948" y="1316109"/>
            <a:chExt cx="1269687" cy="1269687"/>
          </a:xfrm>
        </p:grpSpPr>
        <p:grpSp>
          <p:nvGrpSpPr>
            <p:cNvPr id="58" name="Group 57"/>
            <p:cNvGrpSpPr>
              <a:grpSpLocks noChangeAspect="1"/>
            </p:cNvGrpSpPr>
            <p:nvPr/>
          </p:nvGrpSpPr>
          <p:grpSpPr>
            <a:xfrm>
              <a:off x="8797948" y="1316109"/>
              <a:ext cx="1269687" cy="1269687"/>
              <a:chOff x="4166522" y="1418605"/>
              <a:chExt cx="810956" cy="810957"/>
            </a:xfrm>
          </p:grpSpPr>
          <p:sp>
            <p:nvSpPr>
              <p:cNvPr id="59" name="Freeform 1"/>
              <p:cNvSpPr>
                <a:spLocks noChangeArrowheads="1"/>
              </p:cNvSpPr>
              <p:nvPr/>
            </p:nvSpPr>
            <p:spPr bwMode="auto">
              <a:xfrm>
                <a:off x="4166522" y="1418605"/>
                <a:ext cx="810956" cy="810957"/>
              </a:xfrm>
              <a:custGeom>
                <a:avLst/>
                <a:gdLst>
                  <a:gd name="T0" fmla="*/ 4470 w 4471"/>
                  <a:gd name="T1" fmla="*/ 2235 h 4471"/>
                  <a:gd name="T2" fmla="*/ 4171 w 4471"/>
                  <a:gd name="T3" fmla="*/ 3352 h 4471"/>
                  <a:gd name="T4" fmla="*/ 3353 w 4471"/>
                  <a:gd name="T5" fmla="*/ 4170 h 4471"/>
                  <a:gd name="T6" fmla="*/ 2235 w 4471"/>
                  <a:gd name="T7" fmla="*/ 4470 h 4471"/>
                  <a:gd name="T8" fmla="*/ 1118 w 4471"/>
                  <a:gd name="T9" fmla="*/ 4170 h 4471"/>
                  <a:gd name="T10" fmla="*/ 300 w 4471"/>
                  <a:gd name="T11" fmla="*/ 3352 h 4471"/>
                  <a:gd name="T12" fmla="*/ 0 w 4471"/>
                  <a:gd name="T13" fmla="*/ 2235 h 4471"/>
                  <a:gd name="T14" fmla="*/ 300 w 4471"/>
                  <a:gd name="T15" fmla="*/ 1117 h 4471"/>
                  <a:gd name="T16" fmla="*/ 1118 w 4471"/>
                  <a:gd name="T17" fmla="*/ 299 h 4471"/>
                  <a:gd name="T18" fmla="*/ 2235 w 4471"/>
                  <a:gd name="T19" fmla="*/ 0 h 4471"/>
                  <a:gd name="T20" fmla="*/ 3353 w 4471"/>
                  <a:gd name="T21" fmla="*/ 299 h 4471"/>
                  <a:gd name="T22" fmla="*/ 4171 w 4471"/>
                  <a:gd name="T23" fmla="*/ 1117 h 4471"/>
                  <a:gd name="T24" fmla="*/ 4470 w 4471"/>
                  <a:gd name="T25" fmla="*/ 2235 h 4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1" h="4471">
                    <a:moveTo>
                      <a:pt x="4470" y="2235"/>
                    </a:moveTo>
                    <a:cubicBezTo>
                      <a:pt x="4470" y="2646"/>
                      <a:pt x="4377" y="2995"/>
                      <a:pt x="4171" y="3352"/>
                    </a:cubicBezTo>
                    <a:cubicBezTo>
                      <a:pt x="3965" y="3708"/>
                      <a:pt x="3709" y="3964"/>
                      <a:pt x="3353" y="4170"/>
                    </a:cubicBezTo>
                    <a:cubicBezTo>
                      <a:pt x="2996" y="4375"/>
                      <a:pt x="2646" y="4470"/>
                      <a:pt x="2235" y="4470"/>
                    </a:cubicBezTo>
                    <a:cubicBezTo>
                      <a:pt x="1823" y="4470"/>
                      <a:pt x="1474" y="4375"/>
                      <a:pt x="1118" y="4170"/>
                    </a:cubicBezTo>
                    <a:cubicBezTo>
                      <a:pt x="761" y="3964"/>
                      <a:pt x="505" y="3708"/>
                      <a:pt x="300" y="3352"/>
                    </a:cubicBezTo>
                    <a:cubicBezTo>
                      <a:pt x="94" y="2995"/>
                      <a:pt x="0" y="2646"/>
                      <a:pt x="0" y="2235"/>
                    </a:cubicBezTo>
                    <a:cubicBezTo>
                      <a:pt x="0" y="1823"/>
                      <a:pt x="94" y="1473"/>
                      <a:pt x="300" y="1117"/>
                    </a:cubicBezTo>
                    <a:cubicBezTo>
                      <a:pt x="505" y="761"/>
                      <a:pt x="761" y="505"/>
                      <a:pt x="1118" y="299"/>
                    </a:cubicBezTo>
                    <a:cubicBezTo>
                      <a:pt x="1474" y="93"/>
                      <a:pt x="1824" y="0"/>
                      <a:pt x="2235" y="0"/>
                    </a:cubicBezTo>
                    <a:cubicBezTo>
                      <a:pt x="2647" y="0"/>
                      <a:pt x="2996" y="93"/>
                      <a:pt x="3353" y="299"/>
                    </a:cubicBezTo>
                    <a:cubicBezTo>
                      <a:pt x="3709" y="505"/>
                      <a:pt x="3965" y="761"/>
                      <a:pt x="4171" y="1117"/>
                    </a:cubicBezTo>
                    <a:cubicBezTo>
                      <a:pt x="4377" y="1473"/>
                      <a:pt x="4470" y="1823"/>
                      <a:pt x="4470" y="2235"/>
                    </a:cubicBezTo>
                  </a:path>
                </a:pathLst>
              </a:custGeom>
              <a:solidFill>
                <a:sysClr val="window" lastClr="FFFFFF">
                  <a:lumMod val="85000"/>
                </a:sysClr>
              </a:solidFill>
              <a:ln>
                <a:noFill/>
              </a:ln>
              <a:effectLst/>
              <a:extLst/>
            </p:spPr>
            <p:txBody>
              <a:bodyPr wrap="none" anchor="ctr"/>
              <a:lstStyle/>
              <a:p>
                <a:pPr defTabSz="685716">
                  <a:defRPr/>
                </a:pPr>
                <a:endParaRPr lang="en-US" sz="1013" kern="0">
                  <a:solidFill>
                    <a:srgbClr val="3C3C3B"/>
                  </a:solidFill>
                  <a:latin typeface="Century Gothic"/>
                </a:endParaRPr>
              </a:p>
            </p:txBody>
          </p:sp>
          <p:sp>
            <p:nvSpPr>
              <p:cNvPr id="60" name="Freeform 10"/>
              <p:cNvSpPr>
                <a:spLocks noChangeArrowheads="1"/>
              </p:cNvSpPr>
              <p:nvPr/>
            </p:nvSpPr>
            <p:spPr bwMode="auto">
              <a:xfrm>
                <a:off x="4278488" y="1531372"/>
                <a:ext cx="587023" cy="587024"/>
              </a:xfrm>
              <a:custGeom>
                <a:avLst/>
                <a:gdLst>
                  <a:gd name="T0" fmla="*/ 3234 w 3235"/>
                  <a:gd name="T1" fmla="*/ 1617 h 3235"/>
                  <a:gd name="T2" fmla="*/ 3018 w 3235"/>
                  <a:gd name="T3" fmla="*/ 2425 h 3235"/>
                  <a:gd name="T4" fmla="*/ 2426 w 3235"/>
                  <a:gd name="T5" fmla="*/ 3017 h 3235"/>
                  <a:gd name="T6" fmla="*/ 1617 w 3235"/>
                  <a:gd name="T7" fmla="*/ 3234 h 3235"/>
                  <a:gd name="T8" fmla="*/ 809 w 3235"/>
                  <a:gd name="T9" fmla="*/ 3017 h 3235"/>
                  <a:gd name="T10" fmla="*/ 217 w 3235"/>
                  <a:gd name="T11" fmla="*/ 2425 h 3235"/>
                  <a:gd name="T12" fmla="*/ 0 w 3235"/>
                  <a:gd name="T13" fmla="*/ 1617 h 3235"/>
                  <a:gd name="T14" fmla="*/ 217 w 3235"/>
                  <a:gd name="T15" fmla="*/ 808 h 3235"/>
                  <a:gd name="T16" fmla="*/ 809 w 3235"/>
                  <a:gd name="T17" fmla="*/ 216 h 3235"/>
                  <a:gd name="T18" fmla="*/ 1617 w 3235"/>
                  <a:gd name="T19" fmla="*/ 0 h 3235"/>
                  <a:gd name="T20" fmla="*/ 2426 w 3235"/>
                  <a:gd name="T21" fmla="*/ 216 h 3235"/>
                  <a:gd name="T22" fmla="*/ 3018 w 3235"/>
                  <a:gd name="T23" fmla="*/ 808 h 3235"/>
                  <a:gd name="T24" fmla="*/ 3234 w 3235"/>
                  <a:gd name="T25" fmla="*/ 1617 h 3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5" h="3235">
                    <a:moveTo>
                      <a:pt x="3234" y="1617"/>
                    </a:moveTo>
                    <a:cubicBezTo>
                      <a:pt x="3234" y="1914"/>
                      <a:pt x="3166" y="2167"/>
                      <a:pt x="3018" y="2425"/>
                    </a:cubicBezTo>
                    <a:cubicBezTo>
                      <a:pt x="2869" y="2683"/>
                      <a:pt x="2684" y="2868"/>
                      <a:pt x="2426" y="3017"/>
                    </a:cubicBezTo>
                    <a:cubicBezTo>
                      <a:pt x="2168" y="3166"/>
                      <a:pt x="1915" y="3234"/>
                      <a:pt x="1617" y="3234"/>
                    </a:cubicBezTo>
                    <a:cubicBezTo>
                      <a:pt x="1319" y="3234"/>
                      <a:pt x="1066" y="3166"/>
                      <a:pt x="809" y="3017"/>
                    </a:cubicBezTo>
                    <a:cubicBezTo>
                      <a:pt x="551" y="2868"/>
                      <a:pt x="366" y="2683"/>
                      <a:pt x="217" y="2425"/>
                    </a:cubicBezTo>
                    <a:cubicBezTo>
                      <a:pt x="68" y="2167"/>
                      <a:pt x="0" y="1914"/>
                      <a:pt x="0" y="1617"/>
                    </a:cubicBezTo>
                    <a:cubicBezTo>
                      <a:pt x="0" y="1319"/>
                      <a:pt x="68" y="1066"/>
                      <a:pt x="217" y="808"/>
                    </a:cubicBezTo>
                    <a:cubicBezTo>
                      <a:pt x="366" y="550"/>
                      <a:pt x="551" y="365"/>
                      <a:pt x="809" y="216"/>
                    </a:cubicBezTo>
                    <a:cubicBezTo>
                      <a:pt x="1066" y="67"/>
                      <a:pt x="1319" y="0"/>
                      <a:pt x="1617" y="0"/>
                    </a:cubicBezTo>
                    <a:cubicBezTo>
                      <a:pt x="1915" y="0"/>
                      <a:pt x="2168" y="67"/>
                      <a:pt x="2426" y="216"/>
                    </a:cubicBezTo>
                    <a:cubicBezTo>
                      <a:pt x="2684" y="365"/>
                      <a:pt x="2869" y="550"/>
                      <a:pt x="3018" y="808"/>
                    </a:cubicBezTo>
                    <a:cubicBezTo>
                      <a:pt x="3166" y="1066"/>
                      <a:pt x="3234" y="1319"/>
                      <a:pt x="3234" y="1617"/>
                    </a:cubicBezTo>
                  </a:path>
                </a:pathLst>
              </a:custGeom>
              <a:solidFill>
                <a:srgbClr val="5B9BD5"/>
              </a:solidFill>
              <a:ln w="28575" cap="flat">
                <a:solidFill>
                  <a:sysClr val="window" lastClr="FFFFFF"/>
                </a:solidFill>
                <a:bevel/>
                <a:headEnd/>
                <a:tailEnd/>
              </a:ln>
              <a:effectLst>
                <a:outerShdw blurRad="177800" dist="38099" dir="2700000" sx="95000" sy="95000" algn="ctr" rotWithShape="0">
                  <a:srgbClr val="000000">
                    <a:alpha val="74998"/>
                  </a:srgbClr>
                </a:outerShdw>
              </a:effectLst>
              <a:extLst/>
            </p:spPr>
            <p:txBody>
              <a:bodyPr wrap="none" anchor="ctr"/>
              <a:lstStyle/>
              <a:p>
                <a:pPr defTabSz="685716">
                  <a:defRPr/>
                </a:pPr>
                <a:endParaRPr lang="en-US" sz="1013" kern="0">
                  <a:solidFill>
                    <a:srgbClr val="3C3C3B"/>
                  </a:solidFill>
                  <a:latin typeface="Century Gothic"/>
                </a:endParaRPr>
              </a:p>
            </p:txBody>
          </p:sp>
          <p:sp>
            <p:nvSpPr>
              <p:cNvPr id="61" name="Rectangle 60"/>
              <p:cNvSpPr/>
              <p:nvPr/>
            </p:nvSpPr>
            <p:spPr>
              <a:xfrm>
                <a:off x="4272806" y="1475756"/>
                <a:ext cx="598388" cy="702147"/>
              </a:xfrm>
              <a:prstGeom prst="rect">
                <a:avLst/>
              </a:prstGeom>
              <a:noFill/>
              <a:ln w="9525" cap="flat" cmpd="sng" algn="ctr">
                <a:noFill/>
                <a:prstDash val="solid"/>
                <a:headEnd/>
                <a:tailEnd/>
              </a:ln>
              <a:effectLst/>
            </p:spPr>
            <p:txBody>
              <a:bodyPr wrap="square" lIns="57864" tIns="38576" rIns="57864" bIns="38576" rtlCol="0" anchor="ctr" anchorCtr="0">
                <a:prstTxWarp prst="textNoShape">
                  <a:avLst/>
                </a:prstTxWarp>
                <a:noAutofit/>
              </a:bodyPr>
              <a:lstStyle/>
              <a:p>
                <a:pPr algn="ctr" defTabSz="685716">
                  <a:lnSpc>
                    <a:spcPct val="95000"/>
                  </a:lnSpc>
                  <a:defRPr/>
                </a:pPr>
                <a:endParaRPr lang="en-US" b="1" kern="0" dirty="0">
                  <a:solidFill>
                    <a:prstClr val="white"/>
                  </a:solidFill>
                  <a:latin typeface="Century Gothic"/>
                </a:endParaRPr>
              </a:p>
            </p:txBody>
          </p:sp>
        </p:grpSp>
        <p:sp>
          <p:nvSpPr>
            <p:cNvPr id="63" name="矩形 8"/>
            <p:cNvSpPr/>
            <p:nvPr/>
          </p:nvSpPr>
          <p:spPr>
            <a:xfrm>
              <a:off x="8971086" y="1625298"/>
              <a:ext cx="919858" cy="664768"/>
            </a:xfrm>
            <a:prstGeom prst="rect">
              <a:avLst/>
            </a:prstGeom>
          </p:spPr>
          <p:txBody>
            <a:bodyPr wrap="square" lIns="68565" tIns="34282" rIns="68565" bIns="34282">
              <a:spAutoFit/>
            </a:bodyPr>
            <a:lstStyle/>
            <a:p>
              <a:pPr algn="ctr" defTabSz="685581" fontAlgn="base">
                <a:spcBef>
                  <a:spcPct val="20000"/>
                </a:spcBef>
                <a:spcAft>
                  <a:spcPct val="0"/>
                </a:spcAft>
                <a:buClr>
                  <a:srgbClr val="DC7B1F"/>
                </a:buClr>
              </a:pPr>
              <a:r>
                <a:rPr lang="zh-CN" altLang="en-US" sz="900" dirty="0">
                  <a:solidFill>
                    <a:prstClr val="white"/>
                  </a:solidFill>
                  <a:latin typeface="微软雅黑" panose="020B0503020204020204" pitchFamily="34" charset="-122"/>
                </a:rPr>
                <a:t>数据</a:t>
              </a:r>
              <a:endParaRPr lang="en-US" altLang="zh-CN" sz="900" dirty="0">
                <a:solidFill>
                  <a:prstClr val="white"/>
                </a:solidFill>
                <a:latin typeface="微软雅黑" panose="020B0503020204020204" pitchFamily="34" charset="-122"/>
              </a:endParaRPr>
            </a:p>
            <a:p>
              <a:pPr algn="ctr" defTabSz="685581" fontAlgn="base">
                <a:spcBef>
                  <a:spcPct val="20000"/>
                </a:spcBef>
                <a:spcAft>
                  <a:spcPct val="0"/>
                </a:spcAft>
                <a:buClr>
                  <a:srgbClr val="DC7B1F"/>
                </a:buClr>
              </a:pPr>
              <a:r>
                <a:rPr lang="zh-CN" altLang="en-US" sz="900" dirty="0">
                  <a:solidFill>
                    <a:prstClr val="white"/>
                  </a:solidFill>
                  <a:latin typeface="微软雅黑" panose="020B0503020204020204" pitchFamily="34" charset="-122"/>
                </a:rPr>
                <a:t>质量</a:t>
              </a:r>
            </a:p>
          </p:txBody>
        </p:sp>
      </p:grpSp>
      <p:grpSp>
        <p:nvGrpSpPr>
          <p:cNvPr id="7" name="Group 6"/>
          <p:cNvGrpSpPr/>
          <p:nvPr/>
        </p:nvGrpSpPr>
        <p:grpSpPr>
          <a:xfrm>
            <a:off x="3768479" y="2671732"/>
            <a:ext cx="714199" cy="714199"/>
            <a:chOff x="9897911" y="-131401"/>
            <a:chExt cx="1269687" cy="1269684"/>
          </a:xfrm>
        </p:grpSpPr>
        <p:grpSp>
          <p:nvGrpSpPr>
            <p:cNvPr id="79" name="Group 78"/>
            <p:cNvGrpSpPr/>
            <p:nvPr/>
          </p:nvGrpSpPr>
          <p:grpSpPr>
            <a:xfrm rot="5400000">
              <a:off x="9897913" y="-131403"/>
              <a:ext cx="1269684" cy="1269687"/>
              <a:chOff x="3674690" y="4451374"/>
              <a:chExt cx="1609725" cy="1609725"/>
            </a:xfrm>
          </p:grpSpPr>
          <p:sp>
            <p:nvSpPr>
              <p:cNvPr id="81" name="Freeform 1"/>
              <p:cNvSpPr>
                <a:spLocks noChangeArrowheads="1"/>
              </p:cNvSpPr>
              <p:nvPr/>
            </p:nvSpPr>
            <p:spPr bwMode="auto">
              <a:xfrm>
                <a:off x="3674690" y="4451374"/>
                <a:ext cx="1609725" cy="1609725"/>
              </a:xfrm>
              <a:custGeom>
                <a:avLst/>
                <a:gdLst>
                  <a:gd name="T0" fmla="*/ 4470 w 4471"/>
                  <a:gd name="T1" fmla="*/ 2235 h 4471"/>
                  <a:gd name="T2" fmla="*/ 4171 w 4471"/>
                  <a:gd name="T3" fmla="*/ 3352 h 4471"/>
                  <a:gd name="T4" fmla="*/ 3353 w 4471"/>
                  <a:gd name="T5" fmla="*/ 4170 h 4471"/>
                  <a:gd name="T6" fmla="*/ 2235 w 4471"/>
                  <a:gd name="T7" fmla="*/ 4470 h 4471"/>
                  <a:gd name="T8" fmla="*/ 1118 w 4471"/>
                  <a:gd name="T9" fmla="*/ 4170 h 4471"/>
                  <a:gd name="T10" fmla="*/ 300 w 4471"/>
                  <a:gd name="T11" fmla="*/ 3352 h 4471"/>
                  <a:gd name="T12" fmla="*/ 0 w 4471"/>
                  <a:gd name="T13" fmla="*/ 2235 h 4471"/>
                  <a:gd name="T14" fmla="*/ 300 w 4471"/>
                  <a:gd name="T15" fmla="*/ 1117 h 4471"/>
                  <a:gd name="T16" fmla="*/ 1118 w 4471"/>
                  <a:gd name="T17" fmla="*/ 299 h 4471"/>
                  <a:gd name="T18" fmla="*/ 2235 w 4471"/>
                  <a:gd name="T19" fmla="*/ 0 h 4471"/>
                  <a:gd name="T20" fmla="*/ 3353 w 4471"/>
                  <a:gd name="T21" fmla="*/ 299 h 4471"/>
                  <a:gd name="T22" fmla="*/ 4171 w 4471"/>
                  <a:gd name="T23" fmla="*/ 1117 h 4471"/>
                  <a:gd name="T24" fmla="*/ 4470 w 4471"/>
                  <a:gd name="T25" fmla="*/ 2235 h 4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1" h="4471">
                    <a:moveTo>
                      <a:pt x="4470" y="2235"/>
                    </a:moveTo>
                    <a:cubicBezTo>
                      <a:pt x="4470" y="2646"/>
                      <a:pt x="4377" y="2995"/>
                      <a:pt x="4171" y="3352"/>
                    </a:cubicBezTo>
                    <a:cubicBezTo>
                      <a:pt x="3965" y="3708"/>
                      <a:pt x="3709" y="3964"/>
                      <a:pt x="3353" y="4170"/>
                    </a:cubicBezTo>
                    <a:cubicBezTo>
                      <a:pt x="2996" y="4375"/>
                      <a:pt x="2646" y="4470"/>
                      <a:pt x="2235" y="4470"/>
                    </a:cubicBezTo>
                    <a:cubicBezTo>
                      <a:pt x="1823" y="4470"/>
                      <a:pt x="1474" y="4375"/>
                      <a:pt x="1118" y="4170"/>
                    </a:cubicBezTo>
                    <a:cubicBezTo>
                      <a:pt x="761" y="3964"/>
                      <a:pt x="505" y="3708"/>
                      <a:pt x="300" y="3352"/>
                    </a:cubicBezTo>
                    <a:cubicBezTo>
                      <a:pt x="94" y="2995"/>
                      <a:pt x="0" y="2646"/>
                      <a:pt x="0" y="2235"/>
                    </a:cubicBezTo>
                    <a:cubicBezTo>
                      <a:pt x="0" y="1823"/>
                      <a:pt x="94" y="1473"/>
                      <a:pt x="300" y="1117"/>
                    </a:cubicBezTo>
                    <a:cubicBezTo>
                      <a:pt x="505" y="761"/>
                      <a:pt x="761" y="505"/>
                      <a:pt x="1118" y="299"/>
                    </a:cubicBezTo>
                    <a:cubicBezTo>
                      <a:pt x="1474" y="93"/>
                      <a:pt x="1824" y="0"/>
                      <a:pt x="2235" y="0"/>
                    </a:cubicBezTo>
                    <a:cubicBezTo>
                      <a:pt x="2647" y="0"/>
                      <a:pt x="2996" y="93"/>
                      <a:pt x="3353" y="299"/>
                    </a:cubicBezTo>
                    <a:cubicBezTo>
                      <a:pt x="3709" y="505"/>
                      <a:pt x="3965" y="761"/>
                      <a:pt x="4171" y="1117"/>
                    </a:cubicBezTo>
                    <a:cubicBezTo>
                      <a:pt x="4377" y="1473"/>
                      <a:pt x="4470" y="1823"/>
                      <a:pt x="4470" y="2235"/>
                    </a:cubicBezTo>
                  </a:path>
                </a:pathLst>
              </a:custGeom>
              <a:solidFill>
                <a:sysClr val="window" lastClr="FFFFFF">
                  <a:lumMod val="85000"/>
                </a:sysClr>
              </a:solidFill>
              <a:ln>
                <a:noFill/>
              </a:ln>
              <a:effectLst/>
              <a:extLst/>
            </p:spPr>
            <p:txBody>
              <a:bodyPr wrap="none" anchor="ctr"/>
              <a:lstStyle/>
              <a:p>
                <a:pPr defTabSz="685716">
                  <a:defRPr/>
                </a:pPr>
                <a:endParaRPr lang="en-US" sz="1013" kern="0">
                  <a:solidFill>
                    <a:srgbClr val="3C3C3B"/>
                  </a:solidFill>
                  <a:latin typeface="Century Gothic"/>
                </a:endParaRPr>
              </a:p>
            </p:txBody>
          </p:sp>
          <p:sp>
            <p:nvSpPr>
              <p:cNvPr id="82" name="Freeform 10"/>
              <p:cNvSpPr>
                <a:spLocks noChangeArrowheads="1"/>
              </p:cNvSpPr>
              <p:nvPr/>
            </p:nvSpPr>
            <p:spPr bwMode="auto">
              <a:xfrm>
                <a:off x="3896954" y="4675232"/>
                <a:ext cx="1165228" cy="1165225"/>
              </a:xfrm>
              <a:custGeom>
                <a:avLst/>
                <a:gdLst>
                  <a:gd name="T0" fmla="*/ 3234 w 3235"/>
                  <a:gd name="T1" fmla="*/ 1617 h 3235"/>
                  <a:gd name="T2" fmla="*/ 3018 w 3235"/>
                  <a:gd name="T3" fmla="*/ 2425 h 3235"/>
                  <a:gd name="T4" fmla="*/ 2426 w 3235"/>
                  <a:gd name="T5" fmla="*/ 3017 h 3235"/>
                  <a:gd name="T6" fmla="*/ 1617 w 3235"/>
                  <a:gd name="T7" fmla="*/ 3234 h 3235"/>
                  <a:gd name="T8" fmla="*/ 809 w 3235"/>
                  <a:gd name="T9" fmla="*/ 3017 h 3235"/>
                  <a:gd name="T10" fmla="*/ 217 w 3235"/>
                  <a:gd name="T11" fmla="*/ 2425 h 3235"/>
                  <a:gd name="T12" fmla="*/ 0 w 3235"/>
                  <a:gd name="T13" fmla="*/ 1617 h 3235"/>
                  <a:gd name="T14" fmla="*/ 217 w 3235"/>
                  <a:gd name="T15" fmla="*/ 808 h 3235"/>
                  <a:gd name="T16" fmla="*/ 809 w 3235"/>
                  <a:gd name="T17" fmla="*/ 216 h 3235"/>
                  <a:gd name="T18" fmla="*/ 1617 w 3235"/>
                  <a:gd name="T19" fmla="*/ 0 h 3235"/>
                  <a:gd name="T20" fmla="*/ 2426 w 3235"/>
                  <a:gd name="T21" fmla="*/ 216 h 3235"/>
                  <a:gd name="T22" fmla="*/ 3018 w 3235"/>
                  <a:gd name="T23" fmla="*/ 808 h 3235"/>
                  <a:gd name="T24" fmla="*/ 3234 w 3235"/>
                  <a:gd name="T25" fmla="*/ 1617 h 3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5" h="3235">
                    <a:moveTo>
                      <a:pt x="3234" y="1617"/>
                    </a:moveTo>
                    <a:cubicBezTo>
                      <a:pt x="3234" y="1914"/>
                      <a:pt x="3166" y="2167"/>
                      <a:pt x="3018" y="2425"/>
                    </a:cubicBezTo>
                    <a:cubicBezTo>
                      <a:pt x="2869" y="2683"/>
                      <a:pt x="2684" y="2868"/>
                      <a:pt x="2426" y="3017"/>
                    </a:cubicBezTo>
                    <a:cubicBezTo>
                      <a:pt x="2168" y="3166"/>
                      <a:pt x="1915" y="3234"/>
                      <a:pt x="1617" y="3234"/>
                    </a:cubicBezTo>
                    <a:cubicBezTo>
                      <a:pt x="1319" y="3234"/>
                      <a:pt x="1066" y="3166"/>
                      <a:pt x="809" y="3017"/>
                    </a:cubicBezTo>
                    <a:cubicBezTo>
                      <a:pt x="551" y="2868"/>
                      <a:pt x="366" y="2683"/>
                      <a:pt x="217" y="2425"/>
                    </a:cubicBezTo>
                    <a:cubicBezTo>
                      <a:pt x="68" y="2167"/>
                      <a:pt x="0" y="1914"/>
                      <a:pt x="0" y="1617"/>
                    </a:cubicBezTo>
                    <a:cubicBezTo>
                      <a:pt x="0" y="1319"/>
                      <a:pt x="68" y="1066"/>
                      <a:pt x="217" y="808"/>
                    </a:cubicBezTo>
                    <a:cubicBezTo>
                      <a:pt x="366" y="550"/>
                      <a:pt x="551" y="365"/>
                      <a:pt x="809" y="216"/>
                    </a:cubicBezTo>
                    <a:cubicBezTo>
                      <a:pt x="1066" y="67"/>
                      <a:pt x="1319" y="0"/>
                      <a:pt x="1617" y="0"/>
                    </a:cubicBezTo>
                    <a:cubicBezTo>
                      <a:pt x="1915" y="0"/>
                      <a:pt x="2168" y="67"/>
                      <a:pt x="2426" y="216"/>
                    </a:cubicBezTo>
                    <a:cubicBezTo>
                      <a:pt x="2684" y="365"/>
                      <a:pt x="2869" y="550"/>
                      <a:pt x="3018" y="808"/>
                    </a:cubicBezTo>
                    <a:cubicBezTo>
                      <a:pt x="3166" y="1066"/>
                      <a:pt x="3234" y="1319"/>
                      <a:pt x="3234" y="1617"/>
                    </a:cubicBezTo>
                  </a:path>
                </a:pathLst>
              </a:custGeom>
              <a:solidFill>
                <a:srgbClr val="5B9BD5"/>
              </a:solidFill>
              <a:ln w="28575" cap="flat">
                <a:solidFill>
                  <a:sysClr val="window" lastClr="FFFFFF"/>
                </a:solidFill>
                <a:bevel/>
                <a:headEnd/>
                <a:tailEnd/>
              </a:ln>
              <a:effectLst>
                <a:outerShdw blurRad="177800" dist="38099" dir="2700000" sx="95000" sy="95000" algn="ctr" rotWithShape="0">
                  <a:srgbClr val="000000">
                    <a:alpha val="74998"/>
                  </a:srgbClr>
                </a:outerShdw>
              </a:effectLst>
              <a:extLst/>
            </p:spPr>
            <p:txBody>
              <a:bodyPr wrap="none" anchor="ctr"/>
              <a:lstStyle/>
              <a:p>
                <a:pPr defTabSz="685716">
                  <a:defRPr/>
                </a:pPr>
                <a:endParaRPr lang="en-US" sz="1013" kern="0">
                  <a:solidFill>
                    <a:srgbClr val="3C3C3B"/>
                  </a:solidFill>
                  <a:latin typeface="Century Gothic"/>
                </a:endParaRPr>
              </a:p>
            </p:txBody>
          </p:sp>
        </p:grpSp>
        <p:sp>
          <p:nvSpPr>
            <p:cNvPr id="80" name="Rectangle 79"/>
            <p:cNvSpPr/>
            <p:nvPr/>
          </p:nvSpPr>
          <p:spPr>
            <a:xfrm>
              <a:off x="10064317" y="-46223"/>
              <a:ext cx="936876" cy="1099327"/>
            </a:xfrm>
            <a:prstGeom prst="rect">
              <a:avLst/>
            </a:prstGeom>
            <a:noFill/>
            <a:ln w="9525" cap="flat" cmpd="sng" algn="ctr">
              <a:noFill/>
              <a:prstDash val="solid"/>
              <a:headEnd/>
              <a:tailEnd/>
            </a:ln>
            <a:effectLst/>
          </p:spPr>
          <p:txBody>
            <a:bodyPr wrap="square" lIns="57864" tIns="38576" rIns="57864" bIns="38576" rtlCol="0" anchor="ctr" anchorCtr="0">
              <a:prstTxWarp prst="textNoShape">
                <a:avLst/>
              </a:prstTxWarp>
              <a:noAutofit/>
            </a:bodyPr>
            <a:lstStyle/>
            <a:p>
              <a:pPr algn="ctr" defTabSz="685716">
                <a:lnSpc>
                  <a:spcPct val="95000"/>
                </a:lnSpc>
                <a:defRPr/>
              </a:pPr>
              <a:endParaRPr lang="en-US" b="1" kern="0" dirty="0">
                <a:solidFill>
                  <a:prstClr val="white"/>
                </a:solidFill>
                <a:latin typeface="Century Gothic"/>
              </a:endParaRPr>
            </a:p>
          </p:txBody>
        </p:sp>
        <p:sp>
          <p:nvSpPr>
            <p:cNvPr id="90" name="矩形 8"/>
            <p:cNvSpPr/>
            <p:nvPr/>
          </p:nvSpPr>
          <p:spPr>
            <a:xfrm>
              <a:off x="10072827" y="195681"/>
              <a:ext cx="919858" cy="615522"/>
            </a:xfrm>
            <a:prstGeom prst="rect">
              <a:avLst/>
            </a:prstGeom>
          </p:spPr>
          <p:txBody>
            <a:bodyPr wrap="square" lIns="68565" tIns="34282" rIns="68565" bIns="34282">
              <a:spAutoFit/>
            </a:bodyPr>
            <a:lstStyle/>
            <a:p>
              <a:pPr algn="ctr" defTabSz="685581" eaLnBrk="0" fontAlgn="base" hangingPunct="0">
                <a:spcBef>
                  <a:spcPct val="20000"/>
                </a:spcBef>
                <a:spcAft>
                  <a:spcPct val="0"/>
                </a:spcAft>
                <a:buClr>
                  <a:srgbClr val="DC7B1F"/>
                </a:buClr>
              </a:pPr>
              <a:r>
                <a:rPr lang="zh-CN" altLang="en-US" sz="900" dirty="0">
                  <a:solidFill>
                    <a:prstClr val="white"/>
                  </a:solidFill>
                  <a:latin typeface="微软雅黑" panose="020B0503020204020204" pitchFamily="34" charset="-122"/>
                </a:rPr>
                <a:t>元数据管理</a:t>
              </a:r>
            </a:p>
          </p:txBody>
        </p:sp>
      </p:grpSp>
      <p:grpSp>
        <p:nvGrpSpPr>
          <p:cNvPr id="8" name="Group 7"/>
          <p:cNvGrpSpPr/>
          <p:nvPr/>
        </p:nvGrpSpPr>
        <p:grpSpPr>
          <a:xfrm>
            <a:off x="3377143" y="3233128"/>
            <a:ext cx="714199" cy="714198"/>
            <a:chOff x="10105760" y="3627534"/>
            <a:chExt cx="1269687" cy="1269687"/>
          </a:xfrm>
        </p:grpSpPr>
        <p:grpSp>
          <p:nvGrpSpPr>
            <p:cNvPr id="83" name="Group 82"/>
            <p:cNvGrpSpPr>
              <a:grpSpLocks noChangeAspect="1"/>
            </p:cNvGrpSpPr>
            <p:nvPr/>
          </p:nvGrpSpPr>
          <p:grpSpPr>
            <a:xfrm>
              <a:off x="10105760" y="3627534"/>
              <a:ext cx="1269687" cy="1269687"/>
              <a:chOff x="5132156" y="2361587"/>
              <a:chExt cx="810956" cy="810956"/>
            </a:xfrm>
          </p:grpSpPr>
          <p:grpSp>
            <p:nvGrpSpPr>
              <p:cNvPr id="84" name="Group 83"/>
              <p:cNvGrpSpPr/>
              <p:nvPr/>
            </p:nvGrpSpPr>
            <p:grpSpPr>
              <a:xfrm rot="5400000">
                <a:off x="5132156" y="2361587"/>
                <a:ext cx="810956" cy="810956"/>
                <a:chOff x="3674690" y="4451374"/>
                <a:chExt cx="1609725" cy="1609725"/>
              </a:xfrm>
            </p:grpSpPr>
            <p:sp>
              <p:nvSpPr>
                <p:cNvPr id="86" name="Freeform 1"/>
                <p:cNvSpPr>
                  <a:spLocks noChangeArrowheads="1"/>
                </p:cNvSpPr>
                <p:nvPr/>
              </p:nvSpPr>
              <p:spPr bwMode="auto">
                <a:xfrm>
                  <a:off x="3674690" y="4451374"/>
                  <a:ext cx="1609725" cy="1609725"/>
                </a:xfrm>
                <a:custGeom>
                  <a:avLst/>
                  <a:gdLst>
                    <a:gd name="T0" fmla="*/ 4470 w 4471"/>
                    <a:gd name="T1" fmla="*/ 2235 h 4471"/>
                    <a:gd name="T2" fmla="*/ 4171 w 4471"/>
                    <a:gd name="T3" fmla="*/ 3352 h 4471"/>
                    <a:gd name="T4" fmla="*/ 3353 w 4471"/>
                    <a:gd name="T5" fmla="*/ 4170 h 4471"/>
                    <a:gd name="T6" fmla="*/ 2235 w 4471"/>
                    <a:gd name="T7" fmla="*/ 4470 h 4471"/>
                    <a:gd name="T8" fmla="*/ 1118 w 4471"/>
                    <a:gd name="T9" fmla="*/ 4170 h 4471"/>
                    <a:gd name="T10" fmla="*/ 300 w 4471"/>
                    <a:gd name="T11" fmla="*/ 3352 h 4471"/>
                    <a:gd name="T12" fmla="*/ 0 w 4471"/>
                    <a:gd name="T13" fmla="*/ 2235 h 4471"/>
                    <a:gd name="T14" fmla="*/ 300 w 4471"/>
                    <a:gd name="T15" fmla="*/ 1117 h 4471"/>
                    <a:gd name="T16" fmla="*/ 1118 w 4471"/>
                    <a:gd name="T17" fmla="*/ 299 h 4471"/>
                    <a:gd name="T18" fmla="*/ 2235 w 4471"/>
                    <a:gd name="T19" fmla="*/ 0 h 4471"/>
                    <a:gd name="T20" fmla="*/ 3353 w 4471"/>
                    <a:gd name="T21" fmla="*/ 299 h 4471"/>
                    <a:gd name="T22" fmla="*/ 4171 w 4471"/>
                    <a:gd name="T23" fmla="*/ 1117 h 4471"/>
                    <a:gd name="T24" fmla="*/ 4470 w 4471"/>
                    <a:gd name="T25" fmla="*/ 2235 h 4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1" h="4471">
                      <a:moveTo>
                        <a:pt x="4470" y="2235"/>
                      </a:moveTo>
                      <a:cubicBezTo>
                        <a:pt x="4470" y="2646"/>
                        <a:pt x="4377" y="2995"/>
                        <a:pt x="4171" y="3352"/>
                      </a:cubicBezTo>
                      <a:cubicBezTo>
                        <a:pt x="3965" y="3708"/>
                        <a:pt x="3709" y="3964"/>
                        <a:pt x="3353" y="4170"/>
                      </a:cubicBezTo>
                      <a:cubicBezTo>
                        <a:pt x="2996" y="4375"/>
                        <a:pt x="2646" y="4470"/>
                        <a:pt x="2235" y="4470"/>
                      </a:cubicBezTo>
                      <a:cubicBezTo>
                        <a:pt x="1823" y="4470"/>
                        <a:pt x="1474" y="4375"/>
                        <a:pt x="1118" y="4170"/>
                      </a:cubicBezTo>
                      <a:cubicBezTo>
                        <a:pt x="761" y="3964"/>
                        <a:pt x="505" y="3708"/>
                        <a:pt x="300" y="3352"/>
                      </a:cubicBezTo>
                      <a:cubicBezTo>
                        <a:pt x="94" y="2995"/>
                        <a:pt x="0" y="2646"/>
                        <a:pt x="0" y="2235"/>
                      </a:cubicBezTo>
                      <a:cubicBezTo>
                        <a:pt x="0" y="1823"/>
                        <a:pt x="94" y="1473"/>
                        <a:pt x="300" y="1117"/>
                      </a:cubicBezTo>
                      <a:cubicBezTo>
                        <a:pt x="505" y="761"/>
                        <a:pt x="761" y="505"/>
                        <a:pt x="1118" y="299"/>
                      </a:cubicBezTo>
                      <a:cubicBezTo>
                        <a:pt x="1474" y="93"/>
                        <a:pt x="1824" y="0"/>
                        <a:pt x="2235" y="0"/>
                      </a:cubicBezTo>
                      <a:cubicBezTo>
                        <a:pt x="2647" y="0"/>
                        <a:pt x="2996" y="93"/>
                        <a:pt x="3353" y="299"/>
                      </a:cubicBezTo>
                      <a:cubicBezTo>
                        <a:pt x="3709" y="505"/>
                        <a:pt x="3965" y="761"/>
                        <a:pt x="4171" y="1117"/>
                      </a:cubicBezTo>
                      <a:cubicBezTo>
                        <a:pt x="4377" y="1473"/>
                        <a:pt x="4470" y="1823"/>
                        <a:pt x="4470" y="2235"/>
                      </a:cubicBezTo>
                    </a:path>
                  </a:pathLst>
                </a:custGeom>
                <a:solidFill>
                  <a:sysClr val="window" lastClr="FFFFFF">
                    <a:lumMod val="85000"/>
                  </a:sysClr>
                </a:solidFill>
                <a:ln>
                  <a:noFill/>
                </a:ln>
                <a:effectLst/>
                <a:extLst/>
              </p:spPr>
              <p:txBody>
                <a:bodyPr wrap="none" anchor="ctr"/>
                <a:lstStyle/>
                <a:p>
                  <a:pPr defTabSz="685716">
                    <a:defRPr/>
                  </a:pPr>
                  <a:endParaRPr lang="en-US" sz="1013" kern="0">
                    <a:solidFill>
                      <a:srgbClr val="3C3C3B"/>
                    </a:solidFill>
                    <a:latin typeface="Century Gothic"/>
                  </a:endParaRPr>
                </a:p>
              </p:txBody>
            </p:sp>
            <p:sp>
              <p:nvSpPr>
                <p:cNvPr id="87" name="Freeform 10"/>
                <p:cNvSpPr>
                  <a:spLocks noChangeArrowheads="1"/>
                </p:cNvSpPr>
                <p:nvPr/>
              </p:nvSpPr>
              <p:spPr bwMode="auto">
                <a:xfrm>
                  <a:off x="3896940" y="4675211"/>
                  <a:ext cx="1165225" cy="1165225"/>
                </a:xfrm>
                <a:custGeom>
                  <a:avLst/>
                  <a:gdLst>
                    <a:gd name="T0" fmla="*/ 3234 w 3235"/>
                    <a:gd name="T1" fmla="*/ 1617 h 3235"/>
                    <a:gd name="T2" fmla="*/ 3018 w 3235"/>
                    <a:gd name="T3" fmla="*/ 2425 h 3235"/>
                    <a:gd name="T4" fmla="*/ 2426 w 3235"/>
                    <a:gd name="T5" fmla="*/ 3017 h 3235"/>
                    <a:gd name="T6" fmla="*/ 1617 w 3235"/>
                    <a:gd name="T7" fmla="*/ 3234 h 3235"/>
                    <a:gd name="T8" fmla="*/ 809 w 3235"/>
                    <a:gd name="T9" fmla="*/ 3017 h 3235"/>
                    <a:gd name="T10" fmla="*/ 217 w 3235"/>
                    <a:gd name="T11" fmla="*/ 2425 h 3235"/>
                    <a:gd name="T12" fmla="*/ 0 w 3235"/>
                    <a:gd name="T13" fmla="*/ 1617 h 3235"/>
                    <a:gd name="T14" fmla="*/ 217 w 3235"/>
                    <a:gd name="T15" fmla="*/ 808 h 3235"/>
                    <a:gd name="T16" fmla="*/ 809 w 3235"/>
                    <a:gd name="T17" fmla="*/ 216 h 3235"/>
                    <a:gd name="T18" fmla="*/ 1617 w 3235"/>
                    <a:gd name="T19" fmla="*/ 0 h 3235"/>
                    <a:gd name="T20" fmla="*/ 2426 w 3235"/>
                    <a:gd name="T21" fmla="*/ 216 h 3235"/>
                    <a:gd name="T22" fmla="*/ 3018 w 3235"/>
                    <a:gd name="T23" fmla="*/ 808 h 3235"/>
                    <a:gd name="T24" fmla="*/ 3234 w 3235"/>
                    <a:gd name="T25" fmla="*/ 1617 h 3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5" h="3235">
                      <a:moveTo>
                        <a:pt x="3234" y="1617"/>
                      </a:moveTo>
                      <a:cubicBezTo>
                        <a:pt x="3234" y="1914"/>
                        <a:pt x="3166" y="2167"/>
                        <a:pt x="3018" y="2425"/>
                      </a:cubicBezTo>
                      <a:cubicBezTo>
                        <a:pt x="2869" y="2683"/>
                        <a:pt x="2684" y="2868"/>
                        <a:pt x="2426" y="3017"/>
                      </a:cubicBezTo>
                      <a:cubicBezTo>
                        <a:pt x="2168" y="3166"/>
                        <a:pt x="1915" y="3234"/>
                        <a:pt x="1617" y="3234"/>
                      </a:cubicBezTo>
                      <a:cubicBezTo>
                        <a:pt x="1319" y="3234"/>
                        <a:pt x="1066" y="3166"/>
                        <a:pt x="809" y="3017"/>
                      </a:cubicBezTo>
                      <a:cubicBezTo>
                        <a:pt x="551" y="2868"/>
                        <a:pt x="366" y="2683"/>
                        <a:pt x="217" y="2425"/>
                      </a:cubicBezTo>
                      <a:cubicBezTo>
                        <a:pt x="68" y="2167"/>
                        <a:pt x="0" y="1914"/>
                        <a:pt x="0" y="1617"/>
                      </a:cubicBezTo>
                      <a:cubicBezTo>
                        <a:pt x="0" y="1319"/>
                        <a:pt x="68" y="1066"/>
                        <a:pt x="217" y="808"/>
                      </a:cubicBezTo>
                      <a:cubicBezTo>
                        <a:pt x="366" y="550"/>
                        <a:pt x="551" y="365"/>
                        <a:pt x="809" y="216"/>
                      </a:cubicBezTo>
                      <a:cubicBezTo>
                        <a:pt x="1066" y="67"/>
                        <a:pt x="1319" y="0"/>
                        <a:pt x="1617" y="0"/>
                      </a:cubicBezTo>
                      <a:cubicBezTo>
                        <a:pt x="1915" y="0"/>
                        <a:pt x="2168" y="67"/>
                        <a:pt x="2426" y="216"/>
                      </a:cubicBezTo>
                      <a:cubicBezTo>
                        <a:pt x="2684" y="365"/>
                        <a:pt x="2869" y="550"/>
                        <a:pt x="3018" y="808"/>
                      </a:cubicBezTo>
                      <a:cubicBezTo>
                        <a:pt x="3166" y="1066"/>
                        <a:pt x="3234" y="1319"/>
                        <a:pt x="3234" y="1617"/>
                      </a:cubicBezTo>
                    </a:path>
                  </a:pathLst>
                </a:custGeom>
                <a:solidFill>
                  <a:srgbClr val="5B9BD5"/>
                </a:solidFill>
                <a:ln w="28575" cap="flat">
                  <a:solidFill>
                    <a:sysClr val="window" lastClr="FFFFFF"/>
                  </a:solidFill>
                  <a:bevel/>
                  <a:headEnd/>
                  <a:tailEnd/>
                </a:ln>
                <a:effectLst>
                  <a:outerShdw blurRad="177800" dist="38099" dir="2700000" sx="95000" sy="95000" algn="ctr" rotWithShape="0">
                    <a:srgbClr val="000000">
                      <a:alpha val="74998"/>
                    </a:srgbClr>
                  </a:outerShdw>
                </a:effectLst>
                <a:extLst/>
              </p:spPr>
              <p:txBody>
                <a:bodyPr wrap="none" anchor="ctr"/>
                <a:lstStyle/>
                <a:p>
                  <a:pPr defTabSz="685716">
                    <a:defRPr/>
                  </a:pPr>
                  <a:endParaRPr lang="en-US" sz="1013" kern="0">
                    <a:solidFill>
                      <a:srgbClr val="3C3C3B"/>
                    </a:solidFill>
                    <a:latin typeface="Century Gothic"/>
                  </a:endParaRPr>
                </a:p>
              </p:txBody>
            </p:sp>
          </p:grpSp>
          <p:sp>
            <p:nvSpPr>
              <p:cNvPr id="85" name="Rectangle 84"/>
              <p:cNvSpPr/>
              <p:nvPr/>
            </p:nvSpPr>
            <p:spPr>
              <a:xfrm>
                <a:off x="5248597" y="2434449"/>
                <a:ext cx="598388" cy="702146"/>
              </a:xfrm>
              <a:prstGeom prst="rect">
                <a:avLst/>
              </a:prstGeom>
              <a:noFill/>
              <a:ln w="9525" cap="flat" cmpd="sng" algn="ctr">
                <a:noFill/>
                <a:prstDash val="solid"/>
                <a:headEnd/>
                <a:tailEnd/>
              </a:ln>
              <a:effectLst/>
            </p:spPr>
            <p:txBody>
              <a:bodyPr wrap="square" lIns="57864" tIns="38576" rIns="57864" bIns="38576" rtlCol="0" anchor="ctr" anchorCtr="0">
                <a:prstTxWarp prst="textNoShape">
                  <a:avLst/>
                </a:prstTxWarp>
                <a:noAutofit/>
              </a:bodyPr>
              <a:lstStyle/>
              <a:p>
                <a:pPr algn="ctr" defTabSz="685716">
                  <a:lnSpc>
                    <a:spcPct val="95000"/>
                  </a:lnSpc>
                  <a:defRPr/>
                </a:pPr>
                <a:endParaRPr lang="en-US" b="1" kern="0" dirty="0">
                  <a:solidFill>
                    <a:prstClr val="white"/>
                  </a:solidFill>
                  <a:latin typeface="Century Gothic"/>
                </a:endParaRPr>
              </a:p>
            </p:txBody>
          </p:sp>
        </p:grpSp>
        <p:sp>
          <p:nvSpPr>
            <p:cNvPr id="91" name="矩形 136"/>
            <p:cNvSpPr/>
            <p:nvPr/>
          </p:nvSpPr>
          <p:spPr>
            <a:xfrm>
              <a:off x="10300117" y="3985606"/>
              <a:ext cx="854987" cy="615524"/>
            </a:xfrm>
            <a:prstGeom prst="rect">
              <a:avLst/>
            </a:prstGeom>
          </p:spPr>
          <p:txBody>
            <a:bodyPr wrap="square" lIns="68565" tIns="34282" rIns="68565" bIns="34282">
              <a:spAutoFit/>
            </a:bodyPr>
            <a:lstStyle/>
            <a:p>
              <a:pPr algn="ctr" defTabSz="685581" eaLnBrk="0" fontAlgn="base" hangingPunct="0">
                <a:spcBef>
                  <a:spcPct val="20000"/>
                </a:spcBef>
                <a:spcAft>
                  <a:spcPct val="0"/>
                </a:spcAft>
                <a:buClr>
                  <a:srgbClr val="DC7B1F"/>
                </a:buClr>
              </a:pPr>
              <a:r>
                <a:rPr lang="zh-CN" altLang="en-US" sz="900" dirty="0">
                  <a:solidFill>
                    <a:prstClr val="white"/>
                  </a:solidFill>
                  <a:latin typeface="微软雅黑" panose="020B0503020204020204" pitchFamily="34" charset="-122"/>
                </a:rPr>
                <a:t>主数据管理</a:t>
              </a:r>
            </a:p>
          </p:txBody>
        </p:sp>
      </p:grpSp>
      <p:grpSp>
        <p:nvGrpSpPr>
          <p:cNvPr id="9" name="Group 8"/>
          <p:cNvGrpSpPr/>
          <p:nvPr/>
        </p:nvGrpSpPr>
        <p:grpSpPr>
          <a:xfrm>
            <a:off x="2692777" y="3200540"/>
            <a:ext cx="714199" cy="714199"/>
            <a:chOff x="6076949" y="6463421"/>
            <a:chExt cx="1269687" cy="1269687"/>
          </a:xfrm>
        </p:grpSpPr>
        <p:sp>
          <p:nvSpPr>
            <p:cNvPr id="98" name="Freeform 1"/>
            <p:cNvSpPr>
              <a:spLocks noChangeArrowheads="1"/>
            </p:cNvSpPr>
            <p:nvPr/>
          </p:nvSpPr>
          <p:spPr bwMode="auto">
            <a:xfrm rot="5400000">
              <a:off x="6076949" y="6463421"/>
              <a:ext cx="1269687" cy="1269687"/>
            </a:xfrm>
            <a:custGeom>
              <a:avLst/>
              <a:gdLst>
                <a:gd name="T0" fmla="*/ 4470 w 4471"/>
                <a:gd name="T1" fmla="*/ 2235 h 4471"/>
                <a:gd name="T2" fmla="*/ 4171 w 4471"/>
                <a:gd name="T3" fmla="*/ 3352 h 4471"/>
                <a:gd name="T4" fmla="*/ 3353 w 4471"/>
                <a:gd name="T5" fmla="*/ 4170 h 4471"/>
                <a:gd name="T6" fmla="*/ 2235 w 4471"/>
                <a:gd name="T7" fmla="*/ 4470 h 4471"/>
                <a:gd name="T8" fmla="*/ 1118 w 4471"/>
                <a:gd name="T9" fmla="*/ 4170 h 4471"/>
                <a:gd name="T10" fmla="*/ 300 w 4471"/>
                <a:gd name="T11" fmla="*/ 3352 h 4471"/>
                <a:gd name="T12" fmla="*/ 0 w 4471"/>
                <a:gd name="T13" fmla="*/ 2235 h 4471"/>
                <a:gd name="T14" fmla="*/ 300 w 4471"/>
                <a:gd name="T15" fmla="*/ 1117 h 4471"/>
                <a:gd name="T16" fmla="*/ 1118 w 4471"/>
                <a:gd name="T17" fmla="*/ 299 h 4471"/>
                <a:gd name="T18" fmla="*/ 2235 w 4471"/>
                <a:gd name="T19" fmla="*/ 0 h 4471"/>
                <a:gd name="T20" fmla="*/ 3353 w 4471"/>
                <a:gd name="T21" fmla="*/ 299 h 4471"/>
                <a:gd name="T22" fmla="*/ 4171 w 4471"/>
                <a:gd name="T23" fmla="*/ 1117 h 4471"/>
                <a:gd name="T24" fmla="*/ 4470 w 4471"/>
                <a:gd name="T25" fmla="*/ 2235 h 4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1" h="4471">
                  <a:moveTo>
                    <a:pt x="4470" y="2235"/>
                  </a:moveTo>
                  <a:cubicBezTo>
                    <a:pt x="4470" y="2646"/>
                    <a:pt x="4377" y="2995"/>
                    <a:pt x="4171" y="3352"/>
                  </a:cubicBezTo>
                  <a:cubicBezTo>
                    <a:pt x="3965" y="3708"/>
                    <a:pt x="3709" y="3964"/>
                    <a:pt x="3353" y="4170"/>
                  </a:cubicBezTo>
                  <a:cubicBezTo>
                    <a:pt x="2996" y="4375"/>
                    <a:pt x="2646" y="4470"/>
                    <a:pt x="2235" y="4470"/>
                  </a:cubicBezTo>
                  <a:cubicBezTo>
                    <a:pt x="1823" y="4470"/>
                    <a:pt x="1474" y="4375"/>
                    <a:pt x="1118" y="4170"/>
                  </a:cubicBezTo>
                  <a:cubicBezTo>
                    <a:pt x="761" y="3964"/>
                    <a:pt x="505" y="3708"/>
                    <a:pt x="300" y="3352"/>
                  </a:cubicBezTo>
                  <a:cubicBezTo>
                    <a:pt x="94" y="2995"/>
                    <a:pt x="0" y="2646"/>
                    <a:pt x="0" y="2235"/>
                  </a:cubicBezTo>
                  <a:cubicBezTo>
                    <a:pt x="0" y="1823"/>
                    <a:pt x="94" y="1473"/>
                    <a:pt x="300" y="1117"/>
                  </a:cubicBezTo>
                  <a:cubicBezTo>
                    <a:pt x="505" y="761"/>
                    <a:pt x="761" y="505"/>
                    <a:pt x="1118" y="299"/>
                  </a:cubicBezTo>
                  <a:cubicBezTo>
                    <a:pt x="1474" y="93"/>
                    <a:pt x="1824" y="0"/>
                    <a:pt x="2235" y="0"/>
                  </a:cubicBezTo>
                  <a:cubicBezTo>
                    <a:pt x="2647" y="0"/>
                    <a:pt x="2996" y="93"/>
                    <a:pt x="3353" y="299"/>
                  </a:cubicBezTo>
                  <a:cubicBezTo>
                    <a:pt x="3709" y="505"/>
                    <a:pt x="3965" y="761"/>
                    <a:pt x="4171" y="1117"/>
                  </a:cubicBezTo>
                  <a:cubicBezTo>
                    <a:pt x="4377" y="1473"/>
                    <a:pt x="4470" y="1823"/>
                    <a:pt x="4470" y="2235"/>
                  </a:cubicBezTo>
                </a:path>
              </a:pathLst>
            </a:custGeom>
            <a:solidFill>
              <a:sysClr val="window" lastClr="FFFFFF">
                <a:lumMod val="85000"/>
              </a:sysClr>
            </a:solidFill>
            <a:ln>
              <a:noFill/>
            </a:ln>
            <a:effectLst/>
            <a:extLst/>
          </p:spPr>
          <p:txBody>
            <a:bodyPr wrap="none" anchor="ctr"/>
            <a:lstStyle/>
            <a:p>
              <a:pPr defTabSz="685716">
                <a:defRPr/>
              </a:pPr>
              <a:endParaRPr lang="en-US" sz="1013" kern="0">
                <a:solidFill>
                  <a:srgbClr val="3C3C3B"/>
                </a:solidFill>
                <a:latin typeface="Century Gothic"/>
              </a:endParaRPr>
            </a:p>
          </p:txBody>
        </p:sp>
        <p:sp>
          <p:nvSpPr>
            <p:cNvPr id="99" name="Freeform 10"/>
            <p:cNvSpPr>
              <a:spLocks noChangeArrowheads="1"/>
            </p:cNvSpPr>
            <p:nvPr/>
          </p:nvSpPr>
          <p:spPr bwMode="auto">
            <a:xfrm rot="5400000">
              <a:off x="6252251" y="6638724"/>
              <a:ext cx="919083" cy="919083"/>
            </a:xfrm>
            <a:custGeom>
              <a:avLst/>
              <a:gdLst>
                <a:gd name="T0" fmla="*/ 3234 w 3235"/>
                <a:gd name="T1" fmla="*/ 1617 h 3235"/>
                <a:gd name="T2" fmla="*/ 3018 w 3235"/>
                <a:gd name="T3" fmla="*/ 2425 h 3235"/>
                <a:gd name="T4" fmla="*/ 2426 w 3235"/>
                <a:gd name="T5" fmla="*/ 3017 h 3235"/>
                <a:gd name="T6" fmla="*/ 1617 w 3235"/>
                <a:gd name="T7" fmla="*/ 3234 h 3235"/>
                <a:gd name="T8" fmla="*/ 809 w 3235"/>
                <a:gd name="T9" fmla="*/ 3017 h 3235"/>
                <a:gd name="T10" fmla="*/ 217 w 3235"/>
                <a:gd name="T11" fmla="*/ 2425 h 3235"/>
                <a:gd name="T12" fmla="*/ 0 w 3235"/>
                <a:gd name="T13" fmla="*/ 1617 h 3235"/>
                <a:gd name="T14" fmla="*/ 217 w 3235"/>
                <a:gd name="T15" fmla="*/ 808 h 3235"/>
                <a:gd name="T16" fmla="*/ 809 w 3235"/>
                <a:gd name="T17" fmla="*/ 216 h 3235"/>
                <a:gd name="T18" fmla="*/ 1617 w 3235"/>
                <a:gd name="T19" fmla="*/ 0 h 3235"/>
                <a:gd name="T20" fmla="*/ 2426 w 3235"/>
                <a:gd name="T21" fmla="*/ 216 h 3235"/>
                <a:gd name="T22" fmla="*/ 3018 w 3235"/>
                <a:gd name="T23" fmla="*/ 808 h 3235"/>
                <a:gd name="T24" fmla="*/ 3234 w 3235"/>
                <a:gd name="T25" fmla="*/ 1617 h 3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5" h="3235">
                  <a:moveTo>
                    <a:pt x="3234" y="1617"/>
                  </a:moveTo>
                  <a:cubicBezTo>
                    <a:pt x="3234" y="1914"/>
                    <a:pt x="3166" y="2167"/>
                    <a:pt x="3018" y="2425"/>
                  </a:cubicBezTo>
                  <a:cubicBezTo>
                    <a:pt x="2869" y="2683"/>
                    <a:pt x="2684" y="2868"/>
                    <a:pt x="2426" y="3017"/>
                  </a:cubicBezTo>
                  <a:cubicBezTo>
                    <a:pt x="2168" y="3166"/>
                    <a:pt x="1915" y="3234"/>
                    <a:pt x="1617" y="3234"/>
                  </a:cubicBezTo>
                  <a:cubicBezTo>
                    <a:pt x="1319" y="3234"/>
                    <a:pt x="1066" y="3166"/>
                    <a:pt x="809" y="3017"/>
                  </a:cubicBezTo>
                  <a:cubicBezTo>
                    <a:pt x="551" y="2868"/>
                    <a:pt x="366" y="2683"/>
                    <a:pt x="217" y="2425"/>
                  </a:cubicBezTo>
                  <a:cubicBezTo>
                    <a:pt x="68" y="2167"/>
                    <a:pt x="0" y="1914"/>
                    <a:pt x="0" y="1617"/>
                  </a:cubicBezTo>
                  <a:cubicBezTo>
                    <a:pt x="0" y="1319"/>
                    <a:pt x="68" y="1066"/>
                    <a:pt x="217" y="808"/>
                  </a:cubicBezTo>
                  <a:cubicBezTo>
                    <a:pt x="366" y="550"/>
                    <a:pt x="551" y="365"/>
                    <a:pt x="809" y="216"/>
                  </a:cubicBezTo>
                  <a:cubicBezTo>
                    <a:pt x="1066" y="67"/>
                    <a:pt x="1319" y="0"/>
                    <a:pt x="1617" y="0"/>
                  </a:cubicBezTo>
                  <a:cubicBezTo>
                    <a:pt x="1915" y="0"/>
                    <a:pt x="2168" y="67"/>
                    <a:pt x="2426" y="216"/>
                  </a:cubicBezTo>
                  <a:cubicBezTo>
                    <a:pt x="2684" y="365"/>
                    <a:pt x="2869" y="550"/>
                    <a:pt x="3018" y="808"/>
                  </a:cubicBezTo>
                  <a:cubicBezTo>
                    <a:pt x="3166" y="1066"/>
                    <a:pt x="3234" y="1319"/>
                    <a:pt x="3234" y="1617"/>
                  </a:cubicBezTo>
                </a:path>
              </a:pathLst>
            </a:custGeom>
            <a:solidFill>
              <a:srgbClr val="5B9BD5"/>
            </a:solidFill>
            <a:ln w="28575" cap="flat">
              <a:solidFill>
                <a:sysClr val="window" lastClr="FFFFFF"/>
              </a:solidFill>
              <a:bevel/>
              <a:headEnd/>
              <a:tailEnd/>
            </a:ln>
            <a:effectLst>
              <a:outerShdw blurRad="177800" dist="38099" dir="2700000" sx="95000" sy="95000" algn="ctr" rotWithShape="0">
                <a:srgbClr val="000000">
                  <a:alpha val="74998"/>
                </a:srgbClr>
              </a:outerShdw>
            </a:effectLst>
            <a:extLst/>
          </p:spPr>
          <p:txBody>
            <a:bodyPr wrap="none" anchor="ctr"/>
            <a:lstStyle/>
            <a:p>
              <a:pPr defTabSz="685716">
                <a:defRPr/>
              </a:pPr>
              <a:endParaRPr lang="en-US" sz="1013" kern="0">
                <a:solidFill>
                  <a:srgbClr val="3C3C3B"/>
                </a:solidFill>
                <a:latin typeface="Century Gothic"/>
              </a:endParaRPr>
            </a:p>
          </p:txBody>
        </p:sp>
        <p:sp>
          <p:nvSpPr>
            <p:cNvPr id="101" name="矩形 5"/>
            <p:cNvSpPr/>
            <p:nvPr/>
          </p:nvSpPr>
          <p:spPr>
            <a:xfrm>
              <a:off x="6276110" y="6790502"/>
              <a:ext cx="871365" cy="615524"/>
            </a:xfrm>
            <a:prstGeom prst="rect">
              <a:avLst/>
            </a:prstGeom>
          </p:spPr>
          <p:txBody>
            <a:bodyPr wrap="square" lIns="68565" tIns="34282" rIns="68565" bIns="34282">
              <a:spAutoFit/>
            </a:bodyPr>
            <a:lstStyle/>
            <a:p>
              <a:pPr algn="ctr" defTabSz="685581"/>
              <a:r>
                <a:rPr lang="zh-CN" altLang="en-US" sz="900" dirty="0">
                  <a:solidFill>
                    <a:prstClr val="white"/>
                  </a:solidFill>
                  <a:latin typeface="微软雅黑" panose="020B0503020204020204" pitchFamily="34" charset="-122"/>
                </a:rPr>
                <a:t>安全和隐私</a:t>
              </a:r>
            </a:p>
          </p:txBody>
        </p:sp>
      </p:grpSp>
      <p:grpSp>
        <p:nvGrpSpPr>
          <p:cNvPr id="6" name="Group 5"/>
          <p:cNvGrpSpPr/>
          <p:nvPr/>
        </p:nvGrpSpPr>
        <p:grpSpPr>
          <a:xfrm>
            <a:off x="3044152" y="1732316"/>
            <a:ext cx="714199" cy="714199"/>
            <a:chOff x="5481186" y="1016394"/>
            <a:chExt cx="1269687" cy="1269687"/>
          </a:xfrm>
        </p:grpSpPr>
        <p:grpSp>
          <p:nvGrpSpPr>
            <p:cNvPr id="123" name="Group 122"/>
            <p:cNvGrpSpPr>
              <a:grpSpLocks noChangeAspect="1"/>
            </p:cNvGrpSpPr>
            <p:nvPr/>
          </p:nvGrpSpPr>
          <p:grpSpPr>
            <a:xfrm>
              <a:off x="5481186" y="1016394"/>
              <a:ext cx="1269687" cy="1269687"/>
              <a:chOff x="3186198" y="2361588"/>
              <a:chExt cx="810956" cy="810956"/>
            </a:xfrm>
          </p:grpSpPr>
          <p:grpSp>
            <p:nvGrpSpPr>
              <p:cNvPr id="124" name="Group 123"/>
              <p:cNvGrpSpPr/>
              <p:nvPr/>
            </p:nvGrpSpPr>
            <p:grpSpPr>
              <a:xfrm rot="5400000">
                <a:off x="3186198" y="2361588"/>
                <a:ext cx="810956" cy="810956"/>
                <a:chOff x="3674690" y="4451374"/>
                <a:chExt cx="1609725" cy="1609725"/>
              </a:xfrm>
            </p:grpSpPr>
            <p:sp>
              <p:nvSpPr>
                <p:cNvPr id="126" name="Freeform 1"/>
                <p:cNvSpPr>
                  <a:spLocks noChangeArrowheads="1"/>
                </p:cNvSpPr>
                <p:nvPr/>
              </p:nvSpPr>
              <p:spPr bwMode="auto">
                <a:xfrm>
                  <a:off x="3674690" y="4451374"/>
                  <a:ext cx="1609725" cy="1609725"/>
                </a:xfrm>
                <a:custGeom>
                  <a:avLst/>
                  <a:gdLst>
                    <a:gd name="T0" fmla="*/ 4470 w 4471"/>
                    <a:gd name="T1" fmla="*/ 2235 h 4471"/>
                    <a:gd name="T2" fmla="*/ 4171 w 4471"/>
                    <a:gd name="T3" fmla="*/ 3352 h 4471"/>
                    <a:gd name="T4" fmla="*/ 3353 w 4471"/>
                    <a:gd name="T5" fmla="*/ 4170 h 4471"/>
                    <a:gd name="T6" fmla="*/ 2235 w 4471"/>
                    <a:gd name="T7" fmla="*/ 4470 h 4471"/>
                    <a:gd name="T8" fmla="*/ 1118 w 4471"/>
                    <a:gd name="T9" fmla="*/ 4170 h 4471"/>
                    <a:gd name="T10" fmla="*/ 300 w 4471"/>
                    <a:gd name="T11" fmla="*/ 3352 h 4471"/>
                    <a:gd name="T12" fmla="*/ 0 w 4471"/>
                    <a:gd name="T13" fmla="*/ 2235 h 4471"/>
                    <a:gd name="T14" fmla="*/ 300 w 4471"/>
                    <a:gd name="T15" fmla="*/ 1117 h 4471"/>
                    <a:gd name="T16" fmla="*/ 1118 w 4471"/>
                    <a:gd name="T17" fmla="*/ 299 h 4471"/>
                    <a:gd name="T18" fmla="*/ 2235 w 4471"/>
                    <a:gd name="T19" fmla="*/ 0 h 4471"/>
                    <a:gd name="T20" fmla="*/ 3353 w 4471"/>
                    <a:gd name="T21" fmla="*/ 299 h 4471"/>
                    <a:gd name="T22" fmla="*/ 4171 w 4471"/>
                    <a:gd name="T23" fmla="*/ 1117 h 4471"/>
                    <a:gd name="T24" fmla="*/ 4470 w 4471"/>
                    <a:gd name="T25" fmla="*/ 2235 h 4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1" h="4471">
                      <a:moveTo>
                        <a:pt x="4470" y="2235"/>
                      </a:moveTo>
                      <a:cubicBezTo>
                        <a:pt x="4470" y="2646"/>
                        <a:pt x="4377" y="2995"/>
                        <a:pt x="4171" y="3352"/>
                      </a:cubicBezTo>
                      <a:cubicBezTo>
                        <a:pt x="3965" y="3708"/>
                        <a:pt x="3709" y="3964"/>
                        <a:pt x="3353" y="4170"/>
                      </a:cubicBezTo>
                      <a:cubicBezTo>
                        <a:pt x="2996" y="4375"/>
                        <a:pt x="2646" y="4470"/>
                        <a:pt x="2235" y="4470"/>
                      </a:cubicBezTo>
                      <a:cubicBezTo>
                        <a:pt x="1823" y="4470"/>
                        <a:pt x="1474" y="4375"/>
                        <a:pt x="1118" y="4170"/>
                      </a:cubicBezTo>
                      <a:cubicBezTo>
                        <a:pt x="761" y="3964"/>
                        <a:pt x="505" y="3708"/>
                        <a:pt x="300" y="3352"/>
                      </a:cubicBezTo>
                      <a:cubicBezTo>
                        <a:pt x="94" y="2995"/>
                        <a:pt x="0" y="2646"/>
                        <a:pt x="0" y="2235"/>
                      </a:cubicBezTo>
                      <a:cubicBezTo>
                        <a:pt x="0" y="1823"/>
                        <a:pt x="94" y="1473"/>
                        <a:pt x="300" y="1117"/>
                      </a:cubicBezTo>
                      <a:cubicBezTo>
                        <a:pt x="505" y="761"/>
                        <a:pt x="761" y="505"/>
                        <a:pt x="1118" y="299"/>
                      </a:cubicBezTo>
                      <a:cubicBezTo>
                        <a:pt x="1474" y="93"/>
                        <a:pt x="1824" y="0"/>
                        <a:pt x="2235" y="0"/>
                      </a:cubicBezTo>
                      <a:cubicBezTo>
                        <a:pt x="2647" y="0"/>
                        <a:pt x="2996" y="93"/>
                        <a:pt x="3353" y="299"/>
                      </a:cubicBezTo>
                      <a:cubicBezTo>
                        <a:pt x="3709" y="505"/>
                        <a:pt x="3965" y="761"/>
                        <a:pt x="4171" y="1117"/>
                      </a:cubicBezTo>
                      <a:cubicBezTo>
                        <a:pt x="4377" y="1473"/>
                        <a:pt x="4470" y="1823"/>
                        <a:pt x="4470" y="2235"/>
                      </a:cubicBezTo>
                    </a:path>
                  </a:pathLst>
                </a:custGeom>
                <a:solidFill>
                  <a:sysClr val="window" lastClr="FFFFFF">
                    <a:lumMod val="85000"/>
                  </a:sysClr>
                </a:solidFill>
                <a:ln>
                  <a:noFill/>
                </a:ln>
                <a:effectLst/>
                <a:extLst/>
              </p:spPr>
              <p:txBody>
                <a:bodyPr wrap="none" anchor="ctr"/>
                <a:lstStyle/>
                <a:p>
                  <a:pPr defTabSz="685716">
                    <a:defRPr/>
                  </a:pPr>
                  <a:endParaRPr lang="en-US" sz="1013" kern="0">
                    <a:solidFill>
                      <a:srgbClr val="3C3C3B"/>
                    </a:solidFill>
                    <a:latin typeface="Century Gothic"/>
                  </a:endParaRPr>
                </a:p>
              </p:txBody>
            </p:sp>
            <p:sp>
              <p:nvSpPr>
                <p:cNvPr id="127" name="Freeform 10"/>
                <p:cNvSpPr>
                  <a:spLocks noChangeArrowheads="1"/>
                </p:cNvSpPr>
                <p:nvPr/>
              </p:nvSpPr>
              <p:spPr bwMode="auto">
                <a:xfrm>
                  <a:off x="3885539" y="4687214"/>
                  <a:ext cx="1165224" cy="1165224"/>
                </a:xfrm>
                <a:custGeom>
                  <a:avLst/>
                  <a:gdLst>
                    <a:gd name="T0" fmla="*/ 3234 w 3235"/>
                    <a:gd name="T1" fmla="*/ 1617 h 3235"/>
                    <a:gd name="T2" fmla="*/ 3018 w 3235"/>
                    <a:gd name="T3" fmla="*/ 2425 h 3235"/>
                    <a:gd name="T4" fmla="*/ 2426 w 3235"/>
                    <a:gd name="T5" fmla="*/ 3017 h 3235"/>
                    <a:gd name="T6" fmla="*/ 1617 w 3235"/>
                    <a:gd name="T7" fmla="*/ 3234 h 3235"/>
                    <a:gd name="T8" fmla="*/ 809 w 3235"/>
                    <a:gd name="T9" fmla="*/ 3017 h 3235"/>
                    <a:gd name="T10" fmla="*/ 217 w 3235"/>
                    <a:gd name="T11" fmla="*/ 2425 h 3235"/>
                    <a:gd name="T12" fmla="*/ 0 w 3235"/>
                    <a:gd name="T13" fmla="*/ 1617 h 3235"/>
                    <a:gd name="T14" fmla="*/ 217 w 3235"/>
                    <a:gd name="T15" fmla="*/ 808 h 3235"/>
                    <a:gd name="T16" fmla="*/ 809 w 3235"/>
                    <a:gd name="T17" fmla="*/ 216 h 3235"/>
                    <a:gd name="T18" fmla="*/ 1617 w 3235"/>
                    <a:gd name="T19" fmla="*/ 0 h 3235"/>
                    <a:gd name="T20" fmla="*/ 2426 w 3235"/>
                    <a:gd name="T21" fmla="*/ 216 h 3235"/>
                    <a:gd name="T22" fmla="*/ 3018 w 3235"/>
                    <a:gd name="T23" fmla="*/ 808 h 3235"/>
                    <a:gd name="T24" fmla="*/ 3234 w 3235"/>
                    <a:gd name="T25" fmla="*/ 1617 h 3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5" h="3235">
                      <a:moveTo>
                        <a:pt x="3234" y="1617"/>
                      </a:moveTo>
                      <a:cubicBezTo>
                        <a:pt x="3234" y="1914"/>
                        <a:pt x="3166" y="2167"/>
                        <a:pt x="3018" y="2425"/>
                      </a:cubicBezTo>
                      <a:cubicBezTo>
                        <a:pt x="2869" y="2683"/>
                        <a:pt x="2684" y="2868"/>
                        <a:pt x="2426" y="3017"/>
                      </a:cubicBezTo>
                      <a:cubicBezTo>
                        <a:pt x="2168" y="3166"/>
                        <a:pt x="1915" y="3234"/>
                        <a:pt x="1617" y="3234"/>
                      </a:cubicBezTo>
                      <a:cubicBezTo>
                        <a:pt x="1319" y="3234"/>
                        <a:pt x="1066" y="3166"/>
                        <a:pt x="809" y="3017"/>
                      </a:cubicBezTo>
                      <a:cubicBezTo>
                        <a:pt x="551" y="2868"/>
                        <a:pt x="366" y="2683"/>
                        <a:pt x="217" y="2425"/>
                      </a:cubicBezTo>
                      <a:cubicBezTo>
                        <a:pt x="68" y="2167"/>
                        <a:pt x="0" y="1914"/>
                        <a:pt x="0" y="1617"/>
                      </a:cubicBezTo>
                      <a:cubicBezTo>
                        <a:pt x="0" y="1319"/>
                        <a:pt x="68" y="1066"/>
                        <a:pt x="217" y="808"/>
                      </a:cubicBezTo>
                      <a:cubicBezTo>
                        <a:pt x="366" y="550"/>
                        <a:pt x="551" y="365"/>
                        <a:pt x="809" y="216"/>
                      </a:cubicBezTo>
                      <a:cubicBezTo>
                        <a:pt x="1066" y="67"/>
                        <a:pt x="1319" y="0"/>
                        <a:pt x="1617" y="0"/>
                      </a:cubicBezTo>
                      <a:cubicBezTo>
                        <a:pt x="1915" y="0"/>
                        <a:pt x="2168" y="67"/>
                        <a:pt x="2426" y="216"/>
                      </a:cubicBezTo>
                      <a:cubicBezTo>
                        <a:pt x="2684" y="365"/>
                        <a:pt x="2869" y="550"/>
                        <a:pt x="3018" y="808"/>
                      </a:cubicBezTo>
                      <a:cubicBezTo>
                        <a:pt x="3166" y="1066"/>
                        <a:pt x="3234" y="1319"/>
                        <a:pt x="3234" y="1617"/>
                      </a:cubicBezTo>
                    </a:path>
                  </a:pathLst>
                </a:custGeom>
                <a:solidFill>
                  <a:srgbClr val="5B9BD5"/>
                </a:solidFill>
                <a:ln w="28575" cap="flat">
                  <a:solidFill>
                    <a:sysClr val="window" lastClr="FFFFFF"/>
                  </a:solidFill>
                  <a:bevel/>
                  <a:headEnd/>
                  <a:tailEnd/>
                </a:ln>
                <a:effectLst>
                  <a:outerShdw blurRad="177800" dist="38099" dir="2700000" sx="95000" sy="95000" algn="ctr" rotWithShape="0">
                    <a:srgbClr val="000000">
                      <a:alpha val="74998"/>
                    </a:srgbClr>
                  </a:outerShdw>
                </a:effectLst>
                <a:extLst/>
              </p:spPr>
              <p:txBody>
                <a:bodyPr wrap="none" anchor="ctr"/>
                <a:lstStyle/>
                <a:p>
                  <a:pPr defTabSz="685716">
                    <a:defRPr/>
                  </a:pPr>
                  <a:endParaRPr lang="en-US" sz="1013" kern="0">
                    <a:solidFill>
                      <a:srgbClr val="3C3C3B"/>
                    </a:solidFill>
                    <a:latin typeface="Century Gothic"/>
                  </a:endParaRPr>
                </a:p>
              </p:txBody>
            </p:sp>
          </p:grpSp>
          <p:sp>
            <p:nvSpPr>
              <p:cNvPr id="125" name="Rectangle 124"/>
              <p:cNvSpPr/>
              <p:nvPr/>
            </p:nvSpPr>
            <p:spPr>
              <a:xfrm>
                <a:off x="3291319" y="2434449"/>
                <a:ext cx="598388" cy="702146"/>
              </a:xfrm>
              <a:prstGeom prst="rect">
                <a:avLst/>
              </a:prstGeom>
              <a:noFill/>
              <a:ln w="9525" cap="flat" cmpd="sng" algn="ctr">
                <a:noFill/>
                <a:prstDash val="solid"/>
                <a:headEnd/>
                <a:tailEnd/>
              </a:ln>
              <a:effectLst/>
            </p:spPr>
            <p:txBody>
              <a:bodyPr wrap="square" lIns="57864" tIns="38576" rIns="57864" bIns="38576" rtlCol="0" anchor="ctr" anchorCtr="0">
                <a:prstTxWarp prst="textNoShape">
                  <a:avLst/>
                </a:prstTxWarp>
                <a:noAutofit/>
              </a:bodyPr>
              <a:lstStyle/>
              <a:p>
                <a:pPr algn="ctr" defTabSz="685716">
                  <a:lnSpc>
                    <a:spcPct val="95000"/>
                  </a:lnSpc>
                  <a:defRPr/>
                </a:pPr>
                <a:endParaRPr lang="en-US" b="1" kern="0" dirty="0">
                  <a:solidFill>
                    <a:prstClr val="white"/>
                  </a:solidFill>
                  <a:latin typeface="Century Gothic"/>
                </a:endParaRPr>
              </a:p>
            </p:txBody>
          </p:sp>
        </p:grpSp>
        <p:sp>
          <p:nvSpPr>
            <p:cNvPr id="141" name="矩形 2"/>
            <p:cNvSpPr/>
            <p:nvPr/>
          </p:nvSpPr>
          <p:spPr>
            <a:xfrm>
              <a:off x="5709278" y="1338844"/>
              <a:ext cx="776720" cy="615524"/>
            </a:xfrm>
            <a:prstGeom prst="rect">
              <a:avLst/>
            </a:prstGeom>
          </p:spPr>
          <p:txBody>
            <a:bodyPr wrap="square" lIns="68565" tIns="34282" rIns="68565" bIns="34282">
              <a:spAutoFit/>
            </a:bodyPr>
            <a:lstStyle/>
            <a:p>
              <a:pPr algn="ctr" defTabSz="685581"/>
              <a:r>
                <a:rPr lang="zh-CN" altLang="en-US" sz="900" dirty="0">
                  <a:solidFill>
                    <a:prstClr val="white"/>
                  </a:solidFill>
                  <a:latin typeface="微软雅黑" panose="020B0503020204020204" pitchFamily="34" charset="-122"/>
                </a:rPr>
                <a:t>数据标准</a:t>
              </a:r>
            </a:p>
          </p:txBody>
        </p:sp>
      </p:grpSp>
      <p:grpSp>
        <p:nvGrpSpPr>
          <p:cNvPr id="11" name="Group 10"/>
          <p:cNvGrpSpPr/>
          <p:nvPr/>
        </p:nvGrpSpPr>
        <p:grpSpPr>
          <a:xfrm>
            <a:off x="2419273" y="2007603"/>
            <a:ext cx="714199" cy="714199"/>
            <a:chOff x="-247535" y="3633030"/>
            <a:chExt cx="1269687" cy="1269687"/>
          </a:xfrm>
        </p:grpSpPr>
        <p:grpSp>
          <p:nvGrpSpPr>
            <p:cNvPr id="128" name="Group 127"/>
            <p:cNvGrpSpPr>
              <a:grpSpLocks noChangeAspect="1"/>
            </p:cNvGrpSpPr>
            <p:nvPr/>
          </p:nvGrpSpPr>
          <p:grpSpPr>
            <a:xfrm>
              <a:off x="-247535" y="3633030"/>
              <a:ext cx="1269687" cy="1269687"/>
              <a:chOff x="3478911" y="3079626"/>
              <a:chExt cx="810956" cy="810956"/>
            </a:xfrm>
          </p:grpSpPr>
          <p:grpSp>
            <p:nvGrpSpPr>
              <p:cNvPr id="129" name="Group 128"/>
              <p:cNvGrpSpPr/>
              <p:nvPr/>
            </p:nvGrpSpPr>
            <p:grpSpPr>
              <a:xfrm rot="5400000">
                <a:off x="3478911" y="3079626"/>
                <a:ext cx="810956" cy="810956"/>
                <a:chOff x="3674690" y="4451374"/>
                <a:chExt cx="1609725" cy="1609725"/>
              </a:xfrm>
            </p:grpSpPr>
            <p:sp>
              <p:nvSpPr>
                <p:cNvPr id="131" name="Freeform 1"/>
                <p:cNvSpPr>
                  <a:spLocks noChangeArrowheads="1"/>
                </p:cNvSpPr>
                <p:nvPr/>
              </p:nvSpPr>
              <p:spPr bwMode="auto">
                <a:xfrm>
                  <a:off x="3674690" y="4451374"/>
                  <a:ext cx="1609725" cy="1609725"/>
                </a:xfrm>
                <a:custGeom>
                  <a:avLst/>
                  <a:gdLst>
                    <a:gd name="T0" fmla="*/ 4470 w 4471"/>
                    <a:gd name="T1" fmla="*/ 2235 h 4471"/>
                    <a:gd name="T2" fmla="*/ 4171 w 4471"/>
                    <a:gd name="T3" fmla="*/ 3352 h 4471"/>
                    <a:gd name="T4" fmla="*/ 3353 w 4471"/>
                    <a:gd name="T5" fmla="*/ 4170 h 4471"/>
                    <a:gd name="T6" fmla="*/ 2235 w 4471"/>
                    <a:gd name="T7" fmla="*/ 4470 h 4471"/>
                    <a:gd name="T8" fmla="*/ 1118 w 4471"/>
                    <a:gd name="T9" fmla="*/ 4170 h 4471"/>
                    <a:gd name="T10" fmla="*/ 300 w 4471"/>
                    <a:gd name="T11" fmla="*/ 3352 h 4471"/>
                    <a:gd name="T12" fmla="*/ 0 w 4471"/>
                    <a:gd name="T13" fmla="*/ 2235 h 4471"/>
                    <a:gd name="T14" fmla="*/ 300 w 4471"/>
                    <a:gd name="T15" fmla="*/ 1117 h 4471"/>
                    <a:gd name="T16" fmla="*/ 1118 w 4471"/>
                    <a:gd name="T17" fmla="*/ 299 h 4471"/>
                    <a:gd name="T18" fmla="*/ 2235 w 4471"/>
                    <a:gd name="T19" fmla="*/ 0 h 4471"/>
                    <a:gd name="T20" fmla="*/ 3353 w 4471"/>
                    <a:gd name="T21" fmla="*/ 299 h 4471"/>
                    <a:gd name="T22" fmla="*/ 4171 w 4471"/>
                    <a:gd name="T23" fmla="*/ 1117 h 4471"/>
                    <a:gd name="T24" fmla="*/ 4470 w 4471"/>
                    <a:gd name="T25" fmla="*/ 2235 h 4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1" h="4471">
                      <a:moveTo>
                        <a:pt x="4470" y="2235"/>
                      </a:moveTo>
                      <a:cubicBezTo>
                        <a:pt x="4470" y="2646"/>
                        <a:pt x="4377" y="2995"/>
                        <a:pt x="4171" y="3352"/>
                      </a:cubicBezTo>
                      <a:cubicBezTo>
                        <a:pt x="3965" y="3708"/>
                        <a:pt x="3709" y="3964"/>
                        <a:pt x="3353" y="4170"/>
                      </a:cubicBezTo>
                      <a:cubicBezTo>
                        <a:pt x="2996" y="4375"/>
                        <a:pt x="2646" y="4470"/>
                        <a:pt x="2235" y="4470"/>
                      </a:cubicBezTo>
                      <a:cubicBezTo>
                        <a:pt x="1823" y="4470"/>
                        <a:pt x="1474" y="4375"/>
                        <a:pt x="1118" y="4170"/>
                      </a:cubicBezTo>
                      <a:cubicBezTo>
                        <a:pt x="761" y="3964"/>
                        <a:pt x="505" y="3708"/>
                        <a:pt x="300" y="3352"/>
                      </a:cubicBezTo>
                      <a:cubicBezTo>
                        <a:pt x="94" y="2995"/>
                        <a:pt x="0" y="2646"/>
                        <a:pt x="0" y="2235"/>
                      </a:cubicBezTo>
                      <a:cubicBezTo>
                        <a:pt x="0" y="1823"/>
                        <a:pt x="94" y="1473"/>
                        <a:pt x="300" y="1117"/>
                      </a:cubicBezTo>
                      <a:cubicBezTo>
                        <a:pt x="505" y="761"/>
                        <a:pt x="761" y="505"/>
                        <a:pt x="1118" y="299"/>
                      </a:cubicBezTo>
                      <a:cubicBezTo>
                        <a:pt x="1474" y="93"/>
                        <a:pt x="1824" y="0"/>
                        <a:pt x="2235" y="0"/>
                      </a:cubicBezTo>
                      <a:cubicBezTo>
                        <a:pt x="2647" y="0"/>
                        <a:pt x="2996" y="93"/>
                        <a:pt x="3353" y="299"/>
                      </a:cubicBezTo>
                      <a:cubicBezTo>
                        <a:pt x="3709" y="505"/>
                        <a:pt x="3965" y="761"/>
                        <a:pt x="4171" y="1117"/>
                      </a:cubicBezTo>
                      <a:cubicBezTo>
                        <a:pt x="4377" y="1473"/>
                        <a:pt x="4470" y="1823"/>
                        <a:pt x="4470" y="2235"/>
                      </a:cubicBezTo>
                    </a:path>
                  </a:pathLst>
                </a:custGeom>
                <a:solidFill>
                  <a:sysClr val="window" lastClr="FFFFFF">
                    <a:lumMod val="85000"/>
                  </a:sysClr>
                </a:solidFill>
                <a:ln>
                  <a:noFill/>
                </a:ln>
                <a:effectLst/>
                <a:extLst/>
              </p:spPr>
              <p:txBody>
                <a:bodyPr wrap="none" anchor="ctr"/>
                <a:lstStyle/>
                <a:p>
                  <a:pPr defTabSz="685716">
                    <a:defRPr/>
                  </a:pPr>
                  <a:endParaRPr lang="en-US" sz="1013" kern="0">
                    <a:solidFill>
                      <a:srgbClr val="3C3C3B"/>
                    </a:solidFill>
                    <a:latin typeface="Century Gothic"/>
                  </a:endParaRPr>
                </a:p>
              </p:txBody>
            </p:sp>
            <p:sp>
              <p:nvSpPr>
                <p:cNvPr id="132" name="Freeform 10"/>
                <p:cNvSpPr>
                  <a:spLocks noChangeArrowheads="1"/>
                </p:cNvSpPr>
                <p:nvPr/>
              </p:nvSpPr>
              <p:spPr bwMode="auto">
                <a:xfrm>
                  <a:off x="3896939" y="4696210"/>
                  <a:ext cx="1165224" cy="1165224"/>
                </a:xfrm>
                <a:custGeom>
                  <a:avLst/>
                  <a:gdLst>
                    <a:gd name="T0" fmla="*/ 3234 w 3235"/>
                    <a:gd name="T1" fmla="*/ 1617 h 3235"/>
                    <a:gd name="T2" fmla="*/ 3018 w 3235"/>
                    <a:gd name="T3" fmla="*/ 2425 h 3235"/>
                    <a:gd name="T4" fmla="*/ 2426 w 3235"/>
                    <a:gd name="T5" fmla="*/ 3017 h 3235"/>
                    <a:gd name="T6" fmla="*/ 1617 w 3235"/>
                    <a:gd name="T7" fmla="*/ 3234 h 3235"/>
                    <a:gd name="T8" fmla="*/ 809 w 3235"/>
                    <a:gd name="T9" fmla="*/ 3017 h 3235"/>
                    <a:gd name="T10" fmla="*/ 217 w 3235"/>
                    <a:gd name="T11" fmla="*/ 2425 h 3235"/>
                    <a:gd name="T12" fmla="*/ 0 w 3235"/>
                    <a:gd name="T13" fmla="*/ 1617 h 3235"/>
                    <a:gd name="T14" fmla="*/ 217 w 3235"/>
                    <a:gd name="T15" fmla="*/ 808 h 3235"/>
                    <a:gd name="T16" fmla="*/ 809 w 3235"/>
                    <a:gd name="T17" fmla="*/ 216 h 3235"/>
                    <a:gd name="T18" fmla="*/ 1617 w 3235"/>
                    <a:gd name="T19" fmla="*/ 0 h 3235"/>
                    <a:gd name="T20" fmla="*/ 2426 w 3235"/>
                    <a:gd name="T21" fmla="*/ 216 h 3235"/>
                    <a:gd name="T22" fmla="*/ 3018 w 3235"/>
                    <a:gd name="T23" fmla="*/ 808 h 3235"/>
                    <a:gd name="T24" fmla="*/ 3234 w 3235"/>
                    <a:gd name="T25" fmla="*/ 1617 h 3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5" h="3235">
                      <a:moveTo>
                        <a:pt x="3234" y="1617"/>
                      </a:moveTo>
                      <a:cubicBezTo>
                        <a:pt x="3234" y="1914"/>
                        <a:pt x="3166" y="2167"/>
                        <a:pt x="3018" y="2425"/>
                      </a:cubicBezTo>
                      <a:cubicBezTo>
                        <a:pt x="2869" y="2683"/>
                        <a:pt x="2684" y="2868"/>
                        <a:pt x="2426" y="3017"/>
                      </a:cubicBezTo>
                      <a:cubicBezTo>
                        <a:pt x="2168" y="3166"/>
                        <a:pt x="1915" y="3234"/>
                        <a:pt x="1617" y="3234"/>
                      </a:cubicBezTo>
                      <a:cubicBezTo>
                        <a:pt x="1319" y="3234"/>
                        <a:pt x="1066" y="3166"/>
                        <a:pt x="809" y="3017"/>
                      </a:cubicBezTo>
                      <a:cubicBezTo>
                        <a:pt x="551" y="2868"/>
                        <a:pt x="366" y="2683"/>
                        <a:pt x="217" y="2425"/>
                      </a:cubicBezTo>
                      <a:cubicBezTo>
                        <a:pt x="68" y="2167"/>
                        <a:pt x="0" y="1914"/>
                        <a:pt x="0" y="1617"/>
                      </a:cubicBezTo>
                      <a:cubicBezTo>
                        <a:pt x="0" y="1319"/>
                        <a:pt x="68" y="1066"/>
                        <a:pt x="217" y="808"/>
                      </a:cubicBezTo>
                      <a:cubicBezTo>
                        <a:pt x="366" y="550"/>
                        <a:pt x="551" y="365"/>
                        <a:pt x="809" y="216"/>
                      </a:cubicBezTo>
                      <a:cubicBezTo>
                        <a:pt x="1066" y="67"/>
                        <a:pt x="1319" y="0"/>
                        <a:pt x="1617" y="0"/>
                      </a:cubicBezTo>
                      <a:cubicBezTo>
                        <a:pt x="1915" y="0"/>
                        <a:pt x="2168" y="67"/>
                        <a:pt x="2426" y="216"/>
                      </a:cubicBezTo>
                      <a:cubicBezTo>
                        <a:pt x="2684" y="365"/>
                        <a:pt x="2869" y="550"/>
                        <a:pt x="3018" y="808"/>
                      </a:cubicBezTo>
                      <a:cubicBezTo>
                        <a:pt x="3166" y="1066"/>
                        <a:pt x="3234" y="1319"/>
                        <a:pt x="3234" y="1617"/>
                      </a:cubicBezTo>
                    </a:path>
                  </a:pathLst>
                </a:custGeom>
                <a:solidFill>
                  <a:srgbClr val="5B9BD5"/>
                </a:solidFill>
                <a:ln w="28575" cap="flat">
                  <a:solidFill>
                    <a:sysClr val="window" lastClr="FFFFFF"/>
                  </a:solidFill>
                  <a:bevel/>
                  <a:headEnd/>
                  <a:tailEnd/>
                </a:ln>
                <a:effectLst>
                  <a:outerShdw blurRad="177800" dist="38099" dir="2700000" sx="95000" sy="95000" algn="ctr" rotWithShape="0">
                    <a:srgbClr val="000000">
                      <a:alpha val="74998"/>
                    </a:srgbClr>
                  </a:outerShdw>
                </a:effectLst>
                <a:extLst/>
              </p:spPr>
              <p:txBody>
                <a:bodyPr wrap="none" anchor="ctr"/>
                <a:lstStyle/>
                <a:p>
                  <a:pPr defTabSz="685716">
                    <a:defRPr/>
                  </a:pPr>
                  <a:endParaRPr lang="en-US" sz="1013" kern="0">
                    <a:solidFill>
                      <a:srgbClr val="3C3C3B"/>
                    </a:solidFill>
                    <a:latin typeface="Century Gothic"/>
                  </a:endParaRPr>
                </a:p>
              </p:txBody>
            </p:sp>
          </p:grpSp>
          <p:sp>
            <p:nvSpPr>
              <p:cNvPr id="130" name="Rectangle 129"/>
              <p:cNvSpPr/>
              <p:nvPr/>
            </p:nvSpPr>
            <p:spPr>
              <a:xfrm>
                <a:off x="3563784" y="3139299"/>
                <a:ext cx="598388" cy="702146"/>
              </a:xfrm>
              <a:prstGeom prst="rect">
                <a:avLst/>
              </a:prstGeom>
              <a:noFill/>
              <a:ln w="9525" cap="flat" cmpd="sng" algn="ctr">
                <a:noFill/>
                <a:prstDash val="solid"/>
                <a:headEnd/>
                <a:tailEnd/>
              </a:ln>
              <a:effectLst/>
            </p:spPr>
            <p:txBody>
              <a:bodyPr wrap="square" lIns="57864" tIns="38576" rIns="57864" bIns="38576" rtlCol="0" anchor="ctr" anchorCtr="0">
                <a:prstTxWarp prst="textNoShape">
                  <a:avLst/>
                </a:prstTxWarp>
                <a:noAutofit/>
              </a:bodyPr>
              <a:lstStyle/>
              <a:p>
                <a:pPr algn="ctr" defTabSz="685716">
                  <a:lnSpc>
                    <a:spcPct val="95000"/>
                  </a:lnSpc>
                  <a:defRPr/>
                </a:pPr>
                <a:endParaRPr lang="en-US" b="1" kern="0" dirty="0">
                  <a:solidFill>
                    <a:prstClr val="white"/>
                  </a:solidFill>
                  <a:latin typeface="Century Gothic"/>
                </a:endParaRPr>
              </a:p>
            </p:txBody>
          </p:sp>
        </p:grpSp>
        <p:sp>
          <p:nvSpPr>
            <p:cNvPr id="142" name="矩形 3"/>
            <p:cNvSpPr/>
            <p:nvPr/>
          </p:nvSpPr>
          <p:spPr>
            <a:xfrm>
              <a:off x="-103635" y="3985604"/>
              <a:ext cx="907970" cy="615524"/>
            </a:xfrm>
            <a:prstGeom prst="rect">
              <a:avLst/>
            </a:prstGeom>
          </p:spPr>
          <p:txBody>
            <a:bodyPr wrap="square" lIns="68565" tIns="34282" rIns="68565" bIns="34282">
              <a:spAutoFit/>
            </a:bodyPr>
            <a:lstStyle/>
            <a:p>
              <a:pPr algn="ctr" defTabSz="685581"/>
              <a:r>
                <a:rPr lang="zh-CN" altLang="en-US" sz="900" dirty="0">
                  <a:solidFill>
                    <a:prstClr val="white"/>
                  </a:solidFill>
                  <a:latin typeface="微软雅黑" panose="020B0503020204020204" pitchFamily="34" charset="-122"/>
                </a:rPr>
                <a:t>数据</a:t>
              </a:r>
              <a:endParaRPr lang="en-US" altLang="zh-CN" sz="900" dirty="0">
                <a:solidFill>
                  <a:prstClr val="white"/>
                </a:solidFill>
                <a:latin typeface="微软雅黑" panose="020B0503020204020204" pitchFamily="34" charset="-122"/>
              </a:endParaRPr>
            </a:p>
            <a:p>
              <a:pPr algn="ctr" defTabSz="685581"/>
              <a:r>
                <a:rPr lang="zh-CN" altLang="en-US" sz="900" dirty="0">
                  <a:solidFill>
                    <a:prstClr val="white"/>
                  </a:solidFill>
                  <a:latin typeface="微软雅黑" panose="020B0503020204020204" pitchFamily="34" charset="-122"/>
                </a:rPr>
                <a:t>架构</a:t>
              </a:r>
            </a:p>
          </p:txBody>
        </p:sp>
      </p:grpSp>
      <p:grpSp>
        <p:nvGrpSpPr>
          <p:cNvPr id="10" name="Group 9"/>
          <p:cNvGrpSpPr/>
          <p:nvPr/>
        </p:nvGrpSpPr>
        <p:grpSpPr>
          <a:xfrm>
            <a:off x="2290746" y="2677469"/>
            <a:ext cx="714199" cy="714199"/>
            <a:chOff x="4885350" y="6580966"/>
            <a:chExt cx="1269687" cy="1269687"/>
          </a:xfrm>
        </p:grpSpPr>
        <p:grpSp>
          <p:nvGrpSpPr>
            <p:cNvPr id="136" name="Group 135"/>
            <p:cNvGrpSpPr>
              <a:grpSpLocks noChangeAspect="1"/>
            </p:cNvGrpSpPr>
            <p:nvPr/>
          </p:nvGrpSpPr>
          <p:grpSpPr>
            <a:xfrm>
              <a:off x="4885350" y="6580966"/>
              <a:ext cx="1269687" cy="1269687"/>
              <a:chOff x="4166522" y="3358556"/>
              <a:chExt cx="810956" cy="810956"/>
            </a:xfrm>
          </p:grpSpPr>
          <p:grpSp>
            <p:nvGrpSpPr>
              <p:cNvPr id="137" name="Group 136"/>
              <p:cNvGrpSpPr/>
              <p:nvPr/>
            </p:nvGrpSpPr>
            <p:grpSpPr>
              <a:xfrm>
                <a:off x="4166522" y="3358556"/>
                <a:ext cx="810956" cy="810956"/>
                <a:chOff x="3674690" y="4451374"/>
                <a:chExt cx="1609725" cy="1609725"/>
              </a:xfrm>
            </p:grpSpPr>
            <p:sp>
              <p:nvSpPr>
                <p:cNvPr id="139" name="Freeform 1"/>
                <p:cNvSpPr>
                  <a:spLocks noChangeArrowheads="1"/>
                </p:cNvSpPr>
                <p:nvPr/>
              </p:nvSpPr>
              <p:spPr bwMode="auto">
                <a:xfrm>
                  <a:off x="3674690" y="4451374"/>
                  <a:ext cx="1609725" cy="1609725"/>
                </a:xfrm>
                <a:custGeom>
                  <a:avLst/>
                  <a:gdLst>
                    <a:gd name="T0" fmla="*/ 4470 w 4471"/>
                    <a:gd name="T1" fmla="*/ 2235 h 4471"/>
                    <a:gd name="T2" fmla="*/ 4171 w 4471"/>
                    <a:gd name="T3" fmla="*/ 3352 h 4471"/>
                    <a:gd name="T4" fmla="*/ 3353 w 4471"/>
                    <a:gd name="T5" fmla="*/ 4170 h 4471"/>
                    <a:gd name="T6" fmla="*/ 2235 w 4471"/>
                    <a:gd name="T7" fmla="*/ 4470 h 4471"/>
                    <a:gd name="T8" fmla="*/ 1118 w 4471"/>
                    <a:gd name="T9" fmla="*/ 4170 h 4471"/>
                    <a:gd name="T10" fmla="*/ 300 w 4471"/>
                    <a:gd name="T11" fmla="*/ 3352 h 4471"/>
                    <a:gd name="T12" fmla="*/ 0 w 4471"/>
                    <a:gd name="T13" fmla="*/ 2235 h 4471"/>
                    <a:gd name="T14" fmla="*/ 300 w 4471"/>
                    <a:gd name="T15" fmla="*/ 1117 h 4471"/>
                    <a:gd name="T16" fmla="*/ 1118 w 4471"/>
                    <a:gd name="T17" fmla="*/ 299 h 4471"/>
                    <a:gd name="T18" fmla="*/ 2235 w 4471"/>
                    <a:gd name="T19" fmla="*/ 0 h 4471"/>
                    <a:gd name="T20" fmla="*/ 3353 w 4471"/>
                    <a:gd name="T21" fmla="*/ 299 h 4471"/>
                    <a:gd name="T22" fmla="*/ 4171 w 4471"/>
                    <a:gd name="T23" fmla="*/ 1117 h 4471"/>
                    <a:gd name="T24" fmla="*/ 4470 w 4471"/>
                    <a:gd name="T25" fmla="*/ 2235 h 4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1" h="4471">
                      <a:moveTo>
                        <a:pt x="4470" y="2235"/>
                      </a:moveTo>
                      <a:cubicBezTo>
                        <a:pt x="4470" y="2646"/>
                        <a:pt x="4377" y="2995"/>
                        <a:pt x="4171" y="3352"/>
                      </a:cubicBezTo>
                      <a:cubicBezTo>
                        <a:pt x="3965" y="3708"/>
                        <a:pt x="3709" y="3964"/>
                        <a:pt x="3353" y="4170"/>
                      </a:cubicBezTo>
                      <a:cubicBezTo>
                        <a:pt x="2996" y="4375"/>
                        <a:pt x="2646" y="4470"/>
                        <a:pt x="2235" y="4470"/>
                      </a:cubicBezTo>
                      <a:cubicBezTo>
                        <a:pt x="1823" y="4470"/>
                        <a:pt x="1474" y="4375"/>
                        <a:pt x="1118" y="4170"/>
                      </a:cubicBezTo>
                      <a:cubicBezTo>
                        <a:pt x="761" y="3964"/>
                        <a:pt x="505" y="3708"/>
                        <a:pt x="300" y="3352"/>
                      </a:cubicBezTo>
                      <a:cubicBezTo>
                        <a:pt x="94" y="2995"/>
                        <a:pt x="0" y="2646"/>
                        <a:pt x="0" y="2235"/>
                      </a:cubicBezTo>
                      <a:cubicBezTo>
                        <a:pt x="0" y="1823"/>
                        <a:pt x="94" y="1473"/>
                        <a:pt x="300" y="1117"/>
                      </a:cubicBezTo>
                      <a:cubicBezTo>
                        <a:pt x="505" y="761"/>
                        <a:pt x="761" y="505"/>
                        <a:pt x="1118" y="299"/>
                      </a:cubicBezTo>
                      <a:cubicBezTo>
                        <a:pt x="1474" y="93"/>
                        <a:pt x="1824" y="0"/>
                        <a:pt x="2235" y="0"/>
                      </a:cubicBezTo>
                      <a:cubicBezTo>
                        <a:pt x="2647" y="0"/>
                        <a:pt x="2996" y="93"/>
                        <a:pt x="3353" y="299"/>
                      </a:cubicBezTo>
                      <a:cubicBezTo>
                        <a:pt x="3709" y="505"/>
                        <a:pt x="3965" y="761"/>
                        <a:pt x="4171" y="1117"/>
                      </a:cubicBezTo>
                      <a:cubicBezTo>
                        <a:pt x="4377" y="1473"/>
                        <a:pt x="4470" y="1823"/>
                        <a:pt x="4470" y="2235"/>
                      </a:cubicBezTo>
                    </a:path>
                  </a:pathLst>
                </a:custGeom>
                <a:solidFill>
                  <a:sysClr val="window" lastClr="FFFFFF">
                    <a:lumMod val="85000"/>
                  </a:sysClr>
                </a:solidFill>
                <a:ln>
                  <a:noFill/>
                </a:ln>
                <a:effectLst/>
                <a:extLst/>
              </p:spPr>
              <p:txBody>
                <a:bodyPr wrap="none" anchor="ctr"/>
                <a:lstStyle/>
                <a:p>
                  <a:pPr defTabSz="685716">
                    <a:defRPr/>
                  </a:pPr>
                  <a:endParaRPr lang="en-US" sz="1013" kern="0">
                    <a:solidFill>
                      <a:srgbClr val="3C3C3B"/>
                    </a:solidFill>
                    <a:latin typeface="Century Gothic"/>
                  </a:endParaRPr>
                </a:p>
              </p:txBody>
            </p:sp>
            <p:sp>
              <p:nvSpPr>
                <p:cNvPr id="140" name="Freeform 10"/>
                <p:cNvSpPr>
                  <a:spLocks noChangeArrowheads="1"/>
                </p:cNvSpPr>
                <p:nvPr/>
              </p:nvSpPr>
              <p:spPr bwMode="auto">
                <a:xfrm>
                  <a:off x="3896940" y="4675211"/>
                  <a:ext cx="1165225" cy="1165225"/>
                </a:xfrm>
                <a:custGeom>
                  <a:avLst/>
                  <a:gdLst>
                    <a:gd name="T0" fmla="*/ 3234 w 3235"/>
                    <a:gd name="T1" fmla="*/ 1617 h 3235"/>
                    <a:gd name="T2" fmla="*/ 3018 w 3235"/>
                    <a:gd name="T3" fmla="*/ 2425 h 3235"/>
                    <a:gd name="T4" fmla="*/ 2426 w 3235"/>
                    <a:gd name="T5" fmla="*/ 3017 h 3235"/>
                    <a:gd name="T6" fmla="*/ 1617 w 3235"/>
                    <a:gd name="T7" fmla="*/ 3234 h 3235"/>
                    <a:gd name="T8" fmla="*/ 809 w 3235"/>
                    <a:gd name="T9" fmla="*/ 3017 h 3235"/>
                    <a:gd name="T10" fmla="*/ 217 w 3235"/>
                    <a:gd name="T11" fmla="*/ 2425 h 3235"/>
                    <a:gd name="T12" fmla="*/ 0 w 3235"/>
                    <a:gd name="T13" fmla="*/ 1617 h 3235"/>
                    <a:gd name="T14" fmla="*/ 217 w 3235"/>
                    <a:gd name="T15" fmla="*/ 808 h 3235"/>
                    <a:gd name="T16" fmla="*/ 809 w 3235"/>
                    <a:gd name="T17" fmla="*/ 216 h 3235"/>
                    <a:gd name="T18" fmla="*/ 1617 w 3235"/>
                    <a:gd name="T19" fmla="*/ 0 h 3235"/>
                    <a:gd name="T20" fmla="*/ 2426 w 3235"/>
                    <a:gd name="T21" fmla="*/ 216 h 3235"/>
                    <a:gd name="T22" fmla="*/ 3018 w 3235"/>
                    <a:gd name="T23" fmla="*/ 808 h 3235"/>
                    <a:gd name="T24" fmla="*/ 3234 w 3235"/>
                    <a:gd name="T25" fmla="*/ 1617 h 3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5" h="3235">
                      <a:moveTo>
                        <a:pt x="3234" y="1617"/>
                      </a:moveTo>
                      <a:cubicBezTo>
                        <a:pt x="3234" y="1914"/>
                        <a:pt x="3166" y="2167"/>
                        <a:pt x="3018" y="2425"/>
                      </a:cubicBezTo>
                      <a:cubicBezTo>
                        <a:pt x="2869" y="2683"/>
                        <a:pt x="2684" y="2868"/>
                        <a:pt x="2426" y="3017"/>
                      </a:cubicBezTo>
                      <a:cubicBezTo>
                        <a:pt x="2168" y="3166"/>
                        <a:pt x="1915" y="3234"/>
                        <a:pt x="1617" y="3234"/>
                      </a:cubicBezTo>
                      <a:cubicBezTo>
                        <a:pt x="1319" y="3234"/>
                        <a:pt x="1066" y="3166"/>
                        <a:pt x="809" y="3017"/>
                      </a:cubicBezTo>
                      <a:cubicBezTo>
                        <a:pt x="551" y="2868"/>
                        <a:pt x="366" y="2683"/>
                        <a:pt x="217" y="2425"/>
                      </a:cubicBezTo>
                      <a:cubicBezTo>
                        <a:pt x="68" y="2167"/>
                        <a:pt x="0" y="1914"/>
                        <a:pt x="0" y="1617"/>
                      </a:cubicBezTo>
                      <a:cubicBezTo>
                        <a:pt x="0" y="1319"/>
                        <a:pt x="68" y="1066"/>
                        <a:pt x="217" y="808"/>
                      </a:cubicBezTo>
                      <a:cubicBezTo>
                        <a:pt x="366" y="550"/>
                        <a:pt x="551" y="365"/>
                        <a:pt x="809" y="216"/>
                      </a:cubicBezTo>
                      <a:cubicBezTo>
                        <a:pt x="1066" y="67"/>
                        <a:pt x="1319" y="0"/>
                        <a:pt x="1617" y="0"/>
                      </a:cubicBezTo>
                      <a:cubicBezTo>
                        <a:pt x="1915" y="0"/>
                        <a:pt x="2168" y="67"/>
                        <a:pt x="2426" y="216"/>
                      </a:cubicBezTo>
                      <a:cubicBezTo>
                        <a:pt x="2684" y="365"/>
                        <a:pt x="2869" y="550"/>
                        <a:pt x="3018" y="808"/>
                      </a:cubicBezTo>
                      <a:cubicBezTo>
                        <a:pt x="3166" y="1066"/>
                        <a:pt x="3234" y="1319"/>
                        <a:pt x="3234" y="1617"/>
                      </a:cubicBezTo>
                    </a:path>
                  </a:pathLst>
                </a:custGeom>
                <a:solidFill>
                  <a:srgbClr val="5B9BD5"/>
                </a:solidFill>
                <a:ln w="28575" cap="flat">
                  <a:solidFill>
                    <a:sysClr val="window" lastClr="FFFFFF"/>
                  </a:solidFill>
                  <a:bevel/>
                  <a:headEnd/>
                  <a:tailEnd/>
                </a:ln>
                <a:effectLst>
                  <a:outerShdw blurRad="177800" dist="38099" dir="2700000" sx="95000" sy="95000" algn="ctr" rotWithShape="0">
                    <a:srgbClr val="000000">
                      <a:alpha val="74998"/>
                    </a:srgbClr>
                  </a:outerShdw>
                </a:effectLst>
                <a:extLst/>
              </p:spPr>
              <p:txBody>
                <a:bodyPr wrap="none" anchor="ctr"/>
                <a:lstStyle/>
                <a:p>
                  <a:pPr defTabSz="685716">
                    <a:defRPr/>
                  </a:pPr>
                  <a:endParaRPr lang="en-US" sz="1013" kern="0">
                    <a:solidFill>
                      <a:srgbClr val="3C3C3B"/>
                    </a:solidFill>
                    <a:latin typeface="Century Gothic"/>
                  </a:endParaRPr>
                </a:p>
              </p:txBody>
            </p:sp>
          </p:grpSp>
          <p:sp>
            <p:nvSpPr>
              <p:cNvPr id="138" name="Rectangle 137"/>
              <p:cNvSpPr/>
              <p:nvPr/>
            </p:nvSpPr>
            <p:spPr>
              <a:xfrm>
                <a:off x="4272806" y="3427542"/>
                <a:ext cx="598388" cy="702146"/>
              </a:xfrm>
              <a:prstGeom prst="rect">
                <a:avLst/>
              </a:prstGeom>
              <a:noFill/>
              <a:ln w="9525" cap="flat" cmpd="sng" algn="ctr">
                <a:noFill/>
                <a:prstDash val="solid"/>
                <a:headEnd/>
                <a:tailEnd/>
              </a:ln>
              <a:effectLst/>
            </p:spPr>
            <p:txBody>
              <a:bodyPr wrap="square" lIns="57864" tIns="38576" rIns="57864" bIns="38576" rtlCol="0" anchor="ctr" anchorCtr="0">
                <a:prstTxWarp prst="textNoShape">
                  <a:avLst/>
                </a:prstTxWarp>
                <a:noAutofit/>
              </a:bodyPr>
              <a:lstStyle/>
              <a:p>
                <a:pPr algn="ctr" defTabSz="685716">
                  <a:lnSpc>
                    <a:spcPct val="95000"/>
                  </a:lnSpc>
                  <a:defRPr/>
                </a:pPr>
                <a:endParaRPr lang="en-US" b="1" kern="0" dirty="0">
                  <a:solidFill>
                    <a:prstClr val="white"/>
                  </a:solidFill>
                  <a:latin typeface="Century Gothic"/>
                </a:endParaRPr>
              </a:p>
            </p:txBody>
          </p:sp>
        </p:grpSp>
        <p:sp>
          <p:nvSpPr>
            <p:cNvPr id="143" name="矩形 4"/>
            <p:cNvSpPr/>
            <p:nvPr/>
          </p:nvSpPr>
          <p:spPr>
            <a:xfrm>
              <a:off x="5004701" y="6943730"/>
              <a:ext cx="1054571" cy="615524"/>
            </a:xfrm>
            <a:prstGeom prst="rect">
              <a:avLst/>
            </a:prstGeom>
          </p:spPr>
          <p:txBody>
            <a:bodyPr wrap="square" lIns="68565" tIns="34282" rIns="68565" bIns="34282">
              <a:spAutoFit/>
            </a:bodyPr>
            <a:lstStyle/>
            <a:p>
              <a:pPr algn="ctr" defTabSz="685581"/>
              <a:r>
                <a:rPr lang="zh-CN" altLang="en-US" sz="900" dirty="0">
                  <a:solidFill>
                    <a:prstClr val="white"/>
                  </a:solidFill>
                  <a:latin typeface="微软雅黑" panose="020B0503020204020204" pitchFamily="34" charset="-122"/>
                </a:rPr>
                <a:t>数据生命周期</a:t>
              </a:r>
              <a:endParaRPr lang="en-US" altLang="zh-CN" sz="900" dirty="0">
                <a:solidFill>
                  <a:prstClr val="white"/>
                </a:solidFill>
                <a:latin typeface="微软雅黑" panose="020B0503020204020204" pitchFamily="34" charset="-122"/>
              </a:endParaRPr>
            </a:p>
          </p:txBody>
        </p:sp>
      </p:grpSp>
      <p:sp>
        <p:nvSpPr>
          <p:cNvPr id="12" name="TextBox 11"/>
          <p:cNvSpPr txBox="1"/>
          <p:nvPr/>
        </p:nvSpPr>
        <p:spPr>
          <a:xfrm>
            <a:off x="3079143" y="2694750"/>
            <a:ext cx="623241" cy="363686"/>
          </a:xfrm>
          <a:prstGeom prst="rect">
            <a:avLst/>
          </a:prstGeom>
          <a:solidFill>
            <a:schemeClr val="bg1"/>
          </a:solidFill>
        </p:spPr>
        <p:txBody>
          <a:bodyPr wrap="none" lIns="51432" tIns="25716" rIns="51432" bIns="25716" rtlCol="0">
            <a:spAutoFit/>
          </a:bodyPr>
          <a:lstStyle/>
          <a:p>
            <a:pPr defTabSz="514197"/>
            <a:r>
              <a:rPr lang="zh-CN" altLang="en-US" sz="1013" b="1" dirty="0">
                <a:solidFill>
                  <a:prstClr val="black"/>
                </a:solidFill>
              </a:rPr>
              <a:t>数据治理</a:t>
            </a:r>
            <a:endParaRPr lang="en-US" altLang="zh-CN" sz="1013" b="1" dirty="0">
              <a:solidFill>
                <a:prstClr val="black"/>
              </a:solidFill>
            </a:endParaRPr>
          </a:p>
          <a:p>
            <a:pPr defTabSz="514197"/>
            <a:r>
              <a:rPr lang="zh-CN" altLang="en-US" sz="1013" b="1" dirty="0">
                <a:solidFill>
                  <a:prstClr val="black"/>
                </a:solidFill>
              </a:rPr>
              <a:t>体系框架</a:t>
            </a:r>
            <a:endParaRPr lang="en-US" sz="1013" b="1" dirty="0">
              <a:solidFill>
                <a:prstClr val="black"/>
              </a:solidFill>
            </a:endParaRPr>
          </a:p>
        </p:txBody>
      </p:sp>
    </p:spTree>
    <p:extLst>
      <p:ext uri="{BB962C8B-B14F-4D97-AF65-F5344CB8AC3E}">
        <p14:creationId xmlns:p14="http://schemas.microsoft.com/office/powerpoint/2010/main" val="142625098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barn(inVertical)">
                                      <p:cBhvr>
                                        <p:cTn id="10" dur="500"/>
                                        <p:tgtEl>
                                          <p:spTgt spid="6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Vertical)">
                                      <p:cBhvr>
                                        <p:cTn id="15" dur="500"/>
                                        <p:tgtEl>
                                          <p:spTgt spid="5"/>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33"/>
                                        </p:tgtEl>
                                        <p:attrNameLst>
                                          <p:attrName>style.visibility</p:attrName>
                                        </p:attrNameLst>
                                      </p:cBhvr>
                                      <p:to>
                                        <p:strVal val="visible"/>
                                      </p:to>
                                    </p:set>
                                    <p:animEffect transition="in" filter="barn(inVertical)">
                                      <p:cBhvr>
                                        <p:cTn id="18" dur="500"/>
                                        <p:tgtEl>
                                          <p:spTgt spid="133"/>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89"/>
                                        </p:tgtEl>
                                        <p:attrNameLst>
                                          <p:attrName>style.visibility</p:attrName>
                                        </p:attrNameLst>
                                      </p:cBhvr>
                                      <p:to>
                                        <p:strVal val="visible"/>
                                      </p:to>
                                    </p:set>
                                    <p:animEffect transition="in" filter="barn(inVertical)">
                                      <p:cBhvr>
                                        <p:cTn id="26" dur="500"/>
                                        <p:tgtEl>
                                          <p:spTgt spid="89"/>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barn(inVertical)">
                                      <p:cBhvr>
                                        <p:cTn id="31" dur="500"/>
                                        <p:tgtEl>
                                          <p:spTgt spid="8"/>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88"/>
                                        </p:tgtEl>
                                        <p:attrNameLst>
                                          <p:attrName>style.visibility</p:attrName>
                                        </p:attrNameLst>
                                      </p:cBhvr>
                                      <p:to>
                                        <p:strVal val="visible"/>
                                      </p:to>
                                    </p:set>
                                    <p:animEffect transition="in" filter="barn(inVertical)">
                                      <p:cBhvr>
                                        <p:cTn id="34" dur="500"/>
                                        <p:tgtEl>
                                          <p:spTgt spid="88"/>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barn(inVertical)">
                                      <p:cBhvr>
                                        <p:cTn id="39" dur="500"/>
                                        <p:tgtEl>
                                          <p:spTgt spid="9"/>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135"/>
                                        </p:tgtEl>
                                        <p:attrNameLst>
                                          <p:attrName>style.visibility</p:attrName>
                                        </p:attrNameLst>
                                      </p:cBhvr>
                                      <p:to>
                                        <p:strVal val="visible"/>
                                      </p:to>
                                    </p:set>
                                    <p:animEffect transition="in" filter="barn(inVertical)">
                                      <p:cBhvr>
                                        <p:cTn id="42" dur="500"/>
                                        <p:tgtEl>
                                          <p:spTgt spid="135"/>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barn(inVertical)">
                                      <p:cBhvr>
                                        <p:cTn id="47" dur="500"/>
                                        <p:tgtEl>
                                          <p:spTgt spid="10"/>
                                        </p:tgtEl>
                                      </p:cBhvr>
                                    </p:animEffect>
                                  </p:childTnLst>
                                </p:cTn>
                              </p:par>
                              <p:par>
                                <p:cTn id="48" presetID="16" presetClass="entr" presetSubtype="21" fill="hold" grpId="0" nodeType="withEffect">
                                  <p:stCondLst>
                                    <p:cond delay="0"/>
                                  </p:stCondLst>
                                  <p:childTnLst>
                                    <p:set>
                                      <p:cBhvr>
                                        <p:cTn id="49" dur="1" fill="hold">
                                          <p:stCondLst>
                                            <p:cond delay="0"/>
                                          </p:stCondLst>
                                        </p:cTn>
                                        <p:tgtEl>
                                          <p:spTgt spid="100"/>
                                        </p:tgtEl>
                                        <p:attrNameLst>
                                          <p:attrName>style.visibility</p:attrName>
                                        </p:attrNameLst>
                                      </p:cBhvr>
                                      <p:to>
                                        <p:strVal val="visible"/>
                                      </p:to>
                                    </p:set>
                                    <p:animEffect transition="in" filter="barn(inVertical)">
                                      <p:cBhvr>
                                        <p:cTn id="50" dur="500"/>
                                        <p:tgtEl>
                                          <p:spTgt spid="100"/>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nodeType="click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barn(inVertical)">
                                      <p:cBhvr>
                                        <p:cTn id="55" dur="500"/>
                                        <p:tgtEl>
                                          <p:spTgt spid="11"/>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134"/>
                                        </p:tgtEl>
                                        <p:attrNameLst>
                                          <p:attrName>style.visibility</p:attrName>
                                        </p:attrNameLst>
                                      </p:cBhvr>
                                      <p:to>
                                        <p:strVal val="visible"/>
                                      </p:to>
                                    </p:set>
                                    <p:animEffect transition="in" filter="barn(inVertical)">
                                      <p:cBhvr>
                                        <p:cTn id="58" dur="500"/>
                                        <p:tgtEl>
                                          <p:spTgt spid="134"/>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barn(inVertical)">
                                      <p:cBhvr>
                                        <p:cTn id="6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133" grpId="0" animBg="1"/>
      <p:bldP spid="89" grpId="0" animBg="1"/>
      <p:bldP spid="88" grpId="0" animBg="1"/>
      <p:bldP spid="135" grpId="0" animBg="1"/>
      <p:bldP spid="100" grpId="0" animBg="1"/>
      <p:bldP spid="134"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51432" tIns="25716" rIns="51432" bIns="25716" rtlCol="0" anchor="ctr" anchorCtr="0">
            <a:normAutofit/>
          </a:bodyPr>
          <a:lstStyle/>
          <a:p>
            <a:r>
              <a:rPr lang="zh-CN" altLang="en-US" dirty="0" smtClean="0">
                <a:latin typeface="微软雅黑" pitchFamily="34" charset="-122"/>
                <a:ea typeface="微软雅黑" pitchFamily="34" charset="-122"/>
              </a:rPr>
              <a:t>数据治理工作实践要点</a:t>
            </a:r>
            <a:endParaRPr lang="en-US" dirty="0">
              <a:latin typeface="微软雅黑" pitchFamily="34" charset="-122"/>
              <a:ea typeface="微软雅黑" pitchFamily="34" charset="-122"/>
            </a:endParaRPr>
          </a:p>
        </p:txBody>
      </p:sp>
      <p:grpSp>
        <p:nvGrpSpPr>
          <p:cNvPr id="52" name="Group 51"/>
          <p:cNvGrpSpPr/>
          <p:nvPr/>
        </p:nvGrpSpPr>
        <p:grpSpPr>
          <a:xfrm>
            <a:off x="239706" y="1243936"/>
            <a:ext cx="2336171" cy="1401299"/>
            <a:chOff x="224353" y="801327"/>
            <a:chExt cx="3114895" cy="1868399"/>
          </a:xfrm>
        </p:grpSpPr>
        <p:grpSp>
          <p:nvGrpSpPr>
            <p:cNvPr id="53" name="Group 52"/>
            <p:cNvGrpSpPr/>
            <p:nvPr/>
          </p:nvGrpSpPr>
          <p:grpSpPr>
            <a:xfrm>
              <a:off x="224353" y="824411"/>
              <a:ext cx="3114895" cy="1845315"/>
              <a:chOff x="921166" y="1083975"/>
              <a:chExt cx="4153193" cy="2460420"/>
            </a:xfrm>
          </p:grpSpPr>
          <p:cxnSp>
            <p:nvCxnSpPr>
              <p:cNvPr id="63" name="肘形连接符 3"/>
              <p:cNvCxnSpPr>
                <a:cxnSpLocks noChangeShapeType="1"/>
              </p:cNvCxnSpPr>
              <p:nvPr/>
            </p:nvCxnSpPr>
            <p:spPr bwMode="auto">
              <a:xfrm>
                <a:off x="1611483" y="2421240"/>
                <a:ext cx="2352646" cy="1092992"/>
              </a:xfrm>
              <a:prstGeom prst="bentConnector3">
                <a:avLst>
                  <a:gd name="adj1" fmla="val 50000"/>
                </a:avLst>
              </a:prstGeom>
              <a:noFill/>
              <a:ln w="19050">
                <a:solidFill>
                  <a:schemeClr val="tx1">
                    <a:lumMod val="75000"/>
                    <a:lumOff val="25000"/>
                  </a:schemeClr>
                </a:solidFill>
                <a:bevel/>
                <a:headEnd type="oval" w="med" len="med"/>
                <a:tailEnd type="oval" w="med" len="med"/>
              </a:ln>
              <a:extLst>
                <a:ext uri="{909E8E84-426E-40dd-AFC4-6F175D3DCCD1}">
                  <a14:hiddenFill xmlns="" xmlns:a14="http://schemas.microsoft.com/office/drawing/2010/main">
                    <a:noFill/>
                  </a14:hiddenFill>
                </a:ext>
              </a:extLst>
            </p:spPr>
          </p:cxnSp>
          <p:sp>
            <p:nvSpPr>
              <p:cNvPr id="64" name="文本框 16"/>
              <p:cNvSpPr>
                <a:spLocks noChangeArrowheads="1"/>
              </p:cNvSpPr>
              <p:nvPr/>
            </p:nvSpPr>
            <p:spPr bwMode="auto">
              <a:xfrm>
                <a:off x="2698981" y="1083975"/>
                <a:ext cx="1321730" cy="400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51435" tIns="25718" rIns="51435" bIns="25718">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00000"/>
                  </a:lnSpc>
                  <a:spcBef>
                    <a:spcPct val="0"/>
                  </a:spcBef>
                  <a:buFont typeface="Arial" pitchFamily="34" charset="0"/>
                  <a:buNone/>
                </a:pPr>
                <a:r>
                  <a:rPr lang="en-US" altLang="zh-CN" sz="1125" b="1" dirty="0">
                    <a:solidFill>
                      <a:srgbClr val="FF0000"/>
                    </a:solidFill>
                    <a:latin typeface="微软雅黑" panose="020B0503020204020204" pitchFamily="34" charset="-122"/>
                    <a:ea typeface="微软雅黑" panose="020B0503020204020204" pitchFamily="34" charset="-122"/>
                  </a:rPr>
                  <a:t>-</a:t>
                </a:r>
                <a:r>
                  <a:rPr lang="zh-CN" altLang="en-US" sz="1125" b="1" dirty="0">
                    <a:solidFill>
                      <a:srgbClr val="FF0000"/>
                    </a:solidFill>
                    <a:latin typeface="微软雅黑" panose="020B0503020204020204" pitchFamily="34" charset="-122"/>
                    <a:ea typeface="微软雅黑" panose="020B0503020204020204" pitchFamily="34" charset="-122"/>
                  </a:rPr>
                  <a:t>治理机制</a:t>
                </a:r>
              </a:p>
            </p:txBody>
          </p:sp>
          <p:grpSp>
            <p:nvGrpSpPr>
              <p:cNvPr id="65" name="组合 41"/>
              <p:cNvGrpSpPr/>
              <p:nvPr/>
            </p:nvGrpSpPr>
            <p:grpSpPr>
              <a:xfrm>
                <a:off x="921166" y="2162403"/>
                <a:ext cx="1350514" cy="1381992"/>
                <a:chOff x="304800" y="673100"/>
                <a:chExt cx="4000500" cy="4000500"/>
              </a:xfrm>
              <a:effectLst>
                <a:outerShdw blurRad="444500" dist="254000" dir="8100000" algn="tr" rotWithShape="0">
                  <a:prstClr val="black">
                    <a:alpha val="50000"/>
                  </a:prstClr>
                </a:outerShdw>
              </a:effectLst>
            </p:grpSpPr>
            <p:sp>
              <p:nvSpPr>
                <p:cNvPr id="70" name="同心圆 4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tx1"/>
                    </a:solidFill>
                  </a:endParaRPr>
                </a:p>
              </p:txBody>
            </p:sp>
            <p:sp>
              <p:nvSpPr>
                <p:cNvPr id="71" name="椭圆 4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sp>
            <p:nvSpPr>
              <p:cNvPr id="66" name="文本框 44"/>
              <p:cNvSpPr>
                <a:spLocks noChangeArrowheads="1"/>
              </p:cNvSpPr>
              <p:nvPr/>
            </p:nvSpPr>
            <p:spPr bwMode="auto">
              <a:xfrm>
                <a:off x="1805097" y="1579143"/>
                <a:ext cx="3269262" cy="5663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51435" tIns="25718" rIns="51435" bIns="25718" anchor="t"/>
              <a:lstStyle/>
              <a:p>
                <a:pPr marL="1191" lvl="1" algn="ctr"/>
                <a:r>
                  <a:rPr lang="zh-CN" altLang="en-US" sz="1181" dirty="0"/>
                  <a:t>建立数据治理机制，保持数据治理成果</a:t>
                </a:r>
              </a:p>
            </p:txBody>
          </p:sp>
          <p:grpSp>
            <p:nvGrpSpPr>
              <p:cNvPr id="67" name="Group 8"/>
              <p:cNvGrpSpPr>
                <a:grpSpLocks noChangeAspect="1"/>
              </p:cNvGrpSpPr>
              <p:nvPr/>
            </p:nvGrpSpPr>
            <p:grpSpPr bwMode="auto">
              <a:xfrm>
                <a:off x="1346083" y="2572702"/>
                <a:ext cx="500680" cy="561395"/>
                <a:chOff x="3437" y="2282"/>
                <a:chExt cx="679" cy="744"/>
              </a:xfrm>
              <a:solidFill>
                <a:schemeClr val="tx2">
                  <a:lumMod val="50000"/>
                </a:schemeClr>
              </a:solidFill>
            </p:grpSpPr>
            <p:sp>
              <p:nvSpPr>
                <p:cNvPr id="68" name="Freeform 9"/>
                <p:cNvSpPr>
                  <a:spLocks/>
                </p:cNvSpPr>
                <p:nvPr/>
              </p:nvSpPr>
              <p:spPr bwMode="auto">
                <a:xfrm>
                  <a:off x="3595" y="2282"/>
                  <a:ext cx="364" cy="379"/>
                </a:xfrm>
                <a:custGeom>
                  <a:avLst/>
                  <a:gdLst>
                    <a:gd name="T0" fmla="*/ 50 w 152"/>
                    <a:gd name="T1" fmla="*/ 147 h 159"/>
                    <a:gd name="T2" fmla="*/ 39 w 152"/>
                    <a:gd name="T3" fmla="*/ 147 h 159"/>
                    <a:gd name="T4" fmla="*/ 76 w 152"/>
                    <a:gd name="T5" fmla="*/ 159 h 159"/>
                    <a:gd name="T6" fmla="*/ 114 w 152"/>
                    <a:gd name="T7" fmla="*/ 147 h 159"/>
                    <a:gd name="T8" fmla="*/ 103 w 152"/>
                    <a:gd name="T9" fmla="*/ 147 h 159"/>
                    <a:gd name="T10" fmla="*/ 152 w 152"/>
                    <a:gd name="T11" fmla="*/ 76 h 159"/>
                    <a:gd name="T12" fmla="*/ 76 w 152"/>
                    <a:gd name="T13" fmla="*/ 0 h 159"/>
                    <a:gd name="T14" fmla="*/ 0 w 152"/>
                    <a:gd name="T15" fmla="*/ 76 h 159"/>
                    <a:gd name="T16" fmla="*/ 50 w 152"/>
                    <a:gd name="T17" fmla="*/ 147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159">
                      <a:moveTo>
                        <a:pt x="50" y="147"/>
                      </a:moveTo>
                      <a:cubicBezTo>
                        <a:pt x="39" y="147"/>
                        <a:pt x="39" y="147"/>
                        <a:pt x="39" y="147"/>
                      </a:cubicBezTo>
                      <a:cubicBezTo>
                        <a:pt x="39" y="152"/>
                        <a:pt x="53" y="159"/>
                        <a:pt x="76" y="159"/>
                      </a:cubicBezTo>
                      <a:cubicBezTo>
                        <a:pt x="99" y="159"/>
                        <a:pt x="113" y="152"/>
                        <a:pt x="114" y="147"/>
                      </a:cubicBezTo>
                      <a:cubicBezTo>
                        <a:pt x="103" y="147"/>
                        <a:pt x="103" y="147"/>
                        <a:pt x="103" y="147"/>
                      </a:cubicBezTo>
                      <a:cubicBezTo>
                        <a:pt x="131" y="136"/>
                        <a:pt x="152" y="108"/>
                        <a:pt x="152" y="76"/>
                      </a:cubicBezTo>
                      <a:cubicBezTo>
                        <a:pt x="152" y="34"/>
                        <a:pt x="118" y="0"/>
                        <a:pt x="76" y="0"/>
                      </a:cubicBezTo>
                      <a:cubicBezTo>
                        <a:pt x="34" y="0"/>
                        <a:pt x="0" y="34"/>
                        <a:pt x="0" y="76"/>
                      </a:cubicBezTo>
                      <a:cubicBezTo>
                        <a:pt x="0" y="108"/>
                        <a:pt x="21" y="136"/>
                        <a:pt x="50" y="14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9" name="Freeform 10"/>
                <p:cNvSpPr>
                  <a:spLocks/>
                </p:cNvSpPr>
                <p:nvPr/>
              </p:nvSpPr>
              <p:spPr bwMode="auto">
                <a:xfrm>
                  <a:off x="3437" y="2633"/>
                  <a:ext cx="679" cy="393"/>
                </a:xfrm>
                <a:custGeom>
                  <a:avLst/>
                  <a:gdLst>
                    <a:gd name="T0" fmla="*/ 222 w 284"/>
                    <a:gd name="T1" fmla="*/ 0 h 165"/>
                    <a:gd name="T2" fmla="*/ 188 w 284"/>
                    <a:gd name="T3" fmla="*/ 0 h 165"/>
                    <a:gd name="T4" fmla="*/ 154 w 284"/>
                    <a:gd name="T5" fmla="*/ 19 h 165"/>
                    <a:gd name="T6" fmla="*/ 154 w 284"/>
                    <a:gd name="T7" fmla="*/ 134 h 165"/>
                    <a:gd name="T8" fmla="*/ 143 w 284"/>
                    <a:gd name="T9" fmla="*/ 146 h 165"/>
                    <a:gd name="T10" fmla="*/ 131 w 284"/>
                    <a:gd name="T11" fmla="*/ 134 h 165"/>
                    <a:gd name="T12" fmla="*/ 131 w 284"/>
                    <a:gd name="T13" fmla="*/ 19 h 165"/>
                    <a:gd name="T14" fmla="*/ 97 w 284"/>
                    <a:gd name="T15" fmla="*/ 0 h 165"/>
                    <a:gd name="T16" fmla="*/ 63 w 284"/>
                    <a:gd name="T17" fmla="*/ 0 h 165"/>
                    <a:gd name="T18" fmla="*/ 0 w 284"/>
                    <a:gd name="T19" fmla="*/ 86 h 165"/>
                    <a:gd name="T20" fmla="*/ 0 w 284"/>
                    <a:gd name="T21" fmla="*/ 165 h 165"/>
                    <a:gd name="T22" fmla="*/ 284 w 284"/>
                    <a:gd name="T23" fmla="*/ 165 h 165"/>
                    <a:gd name="T24" fmla="*/ 284 w 284"/>
                    <a:gd name="T25" fmla="*/ 86 h 165"/>
                    <a:gd name="T26" fmla="*/ 222 w 284"/>
                    <a:gd name="T27"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165">
                      <a:moveTo>
                        <a:pt x="222" y="0"/>
                      </a:moveTo>
                      <a:cubicBezTo>
                        <a:pt x="188" y="0"/>
                        <a:pt x="188" y="0"/>
                        <a:pt x="188" y="0"/>
                      </a:cubicBezTo>
                      <a:cubicBezTo>
                        <a:pt x="188" y="10"/>
                        <a:pt x="172" y="17"/>
                        <a:pt x="154" y="19"/>
                      </a:cubicBezTo>
                      <a:cubicBezTo>
                        <a:pt x="154" y="134"/>
                        <a:pt x="154" y="134"/>
                        <a:pt x="154" y="134"/>
                      </a:cubicBezTo>
                      <a:cubicBezTo>
                        <a:pt x="154" y="140"/>
                        <a:pt x="149" y="146"/>
                        <a:pt x="143" y="146"/>
                      </a:cubicBezTo>
                      <a:cubicBezTo>
                        <a:pt x="136" y="146"/>
                        <a:pt x="131" y="140"/>
                        <a:pt x="131" y="134"/>
                      </a:cubicBezTo>
                      <a:cubicBezTo>
                        <a:pt x="131" y="19"/>
                        <a:pt x="131" y="19"/>
                        <a:pt x="131" y="19"/>
                      </a:cubicBezTo>
                      <a:cubicBezTo>
                        <a:pt x="113" y="17"/>
                        <a:pt x="97" y="11"/>
                        <a:pt x="97" y="0"/>
                      </a:cubicBezTo>
                      <a:cubicBezTo>
                        <a:pt x="63" y="0"/>
                        <a:pt x="63" y="0"/>
                        <a:pt x="63" y="0"/>
                      </a:cubicBezTo>
                      <a:cubicBezTo>
                        <a:pt x="28" y="0"/>
                        <a:pt x="0" y="39"/>
                        <a:pt x="0" y="86"/>
                      </a:cubicBezTo>
                      <a:cubicBezTo>
                        <a:pt x="0" y="165"/>
                        <a:pt x="0" y="165"/>
                        <a:pt x="0" y="165"/>
                      </a:cubicBezTo>
                      <a:cubicBezTo>
                        <a:pt x="284" y="165"/>
                        <a:pt x="284" y="165"/>
                        <a:pt x="284" y="165"/>
                      </a:cubicBezTo>
                      <a:cubicBezTo>
                        <a:pt x="284" y="86"/>
                        <a:pt x="284" y="86"/>
                        <a:pt x="284" y="86"/>
                      </a:cubicBezTo>
                      <a:cubicBezTo>
                        <a:pt x="284" y="39"/>
                        <a:pt x="256" y="0"/>
                        <a:pt x="222"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sp>
          <p:nvSpPr>
            <p:cNvPr id="54" name="TextBox 53"/>
            <p:cNvSpPr txBox="1"/>
            <p:nvPr/>
          </p:nvSpPr>
          <p:spPr>
            <a:xfrm>
              <a:off x="1214257" y="801327"/>
              <a:ext cx="279135" cy="259772"/>
            </a:xfrm>
            <a:prstGeom prst="rect">
              <a:avLst/>
            </a:prstGeom>
            <a:noFill/>
            <a:ln w="12700">
              <a:solidFill>
                <a:srgbClr val="FF0000"/>
              </a:solidFill>
            </a:ln>
          </p:spPr>
          <p:txBody>
            <a:bodyPr wrap="none" lIns="38575" tIns="19288" rIns="38575" bIns="19288" rtlCol="0">
              <a:spAutoFit/>
            </a:bodyPr>
            <a:lstStyle/>
            <a:p>
              <a:pPr algn="ctr"/>
              <a:r>
                <a:rPr lang="en-US" altLang="zh-CN" sz="1013" b="1" i="1" dirty="0">
                  <a:solidFill>
                    <a:srgbClr val="FF0000"/>
                  </a:solidFill>
                  <a:latin typeface="Algerian" panose="04020705040A02060702" pitchFamily="82" charset="0"/>
                </a:rPr>
                <a:t>01</a:t>
              </a:r>
              <a:endParaRPr lang="en-US" sz="1013" b="1" i="1" dirty="0">
                <a:solidFill>
                  <a:srgbClr val="FF0000"/>
                </a:solidFill>
                <a:latin typeface="Algerian" panose="04020705040A02060702" pitchFamily="82" charset="0"/>
              </a:endParaRPr>
            </a:p>
          </p:txBody>
        </p:sp>
      </p:grpSp>
      <p:grpSp>
        <p:nvGrpSpPr>
          <p:cNvPr id="72" name="Group 71"/>
          <p:cNvGrpSpPr/>
          <p:nvPr/>
        </p:nvGrpSpPr>
        <p:grpSpPr>
          <a:xfrm>
            <a:off x="231184" y="2968278"/>
            <a:ext cx="2354411" cy="1302460"/>
            <a:chOff x="212991" y="3100452"/>
            <a:chExt cx="3139214" cy="1736613"/>
          </a:xfrm>
        </p:grpSpPr>
        <p:grpSp>
          <p:nvGrpSpPr>
            <p:cNvPr id="73" name="Group 72"/>
            <p:cNvGrpSpPr/>
            <p:nvPr/>
          </p:nvGrpSpPr>
          <p:grpSpPr>
            <a:xfrm>
              <a:off x="212991" y="3100452"/>
              <a:ext cx="3139214" cy="1736613"/>
              <a:chOff x="888740" y="4032291"/>
              <a:chExt cx="4185619" cy="2315482"/>
            </a:xfrm>
          </p:grpSpPr>
          <p:cxnSp>
            <p:nvCxnSpPr>
              <p:cNvPr id="75" name="肘形连接符 4"/>
              <p:cNvCxnSpPr>
                <a:cxnSpLocks noChangeShapeType="1"/>
              </p:cNvCxnSpPr>
              <p:nvPr/>
            </p:nvCxnSpPr>
            <p:spPr bwMode="auto">
              <a:xfrm flipV="1">
                <a:off x="1612995" y="4871121"/>
                <a:ext cx="2351134" cy="372521"/>
              </a:xfrm>
              <a:prstGeom prst="bentConnector3">
                <a:avLst>
                  <a:gd name="adj1" fmla="val 50000"/>
                </a:avLst>
              </a:prstGeom>
              <a:noFill/>
              <a:ln w="19050">
                <a:solidFill>
                  <a:schemeClr val="tx1">
                    <a:lumMod val="75000"/>
                    <a:lumOff val="25000"/>
                  </a:schemeClr>
                </a:solidFill>
                <a:bevel/>
                <a:headEnd type="oval" w="med" len="med"/>
                <a:tailEnd type="oval" w="med" len="med"/>
              </a:ln>
              <a:extLst>
                <a:ext uri="{909E8E84-426E-40dd-AFC4-6F175D3DCCD1}">
                  <a14:hiddenFill xmlns="" xmlns:a14="http://schemas.microsoft.com/office/drawing/2010/main">
                    <a:noFill/>
                  </a14:hiddenFill>
                </a:ext>
              </a:extLst>
            </p:spPr>
          </p:cxnSp>
          <p:sp>
            <p:nvSpPr>
              <p:cNvPr id="76" name="文本框 5"/>
              <p:cNvSpPr>
                <a:spLocks noChangeArrowheads="1"/>
              </p:cNvSpPr>
              <p:nvPr/>
            </p:nvSpPr>
            <p:spPr bwMode="auto">
              <a:xfrm>
                <a:off x="1805097" y="5108179"/>
                <a:ext cx="3269262" cy="81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51435" tIns="25718" rIns="51435" bIns="25718" anchor="b"/>
              <a:lstStyle/>
              <a:p>
                <a:pPr algn="ctr">
                  <a:lnSpc>
                    <a:spcPct val="95000"/>
                  </a:lnSpc>
                  <a:spcBef>
                    <a:spcPts val="225"/>
                  </a:spcBef>
                </a:pPr>
                <a:endParaRPr lang="en-US" sz="1181" dirty="0">
                  <a:solidFill>
                    <a:srgbClr val="231F20"/>
                  </a:solidFill>
                </a:endParaRPr>
              </a:p>
              <a:p>
                <a:pPr algn="ctr">
                  <a:lnSpc>
                    <a:spcPct val="95000"/>
                  </a:lnSpc>
                  <a:spcBef>
                    <a:spcPts val="225"/>
                  </a:spcBef>
                </a:pPr>
                <a:r>
                  <a:rPr lang="zh-CN" altLang="en-US" sz="1181" dirty="0"/>
                  <a:t>管控平台系统支撑，满足数据治理工作常态化运行</a:t>
                </a:r>
                <a:endParaRPr lang="en-US" sz="1181" dirty="0" err="1"/>
              </a:p>
            </p:txBody>
          </p:sp>
          <p:grpSp>
            <p:nvGrpSpPr>
              <p:cNvPr id="77" name="组合 45"/>
              <p:cNvGrpSpPr/>
              <p:nvPr/>
            </p:nvGrpSpPr>
            <p:grpSpPr>
              <a:xfrm>
                <a:off x="888740" y="4032291"/>
                <a:ext cx="1350514" cy="1381992"/>
                <a:chOff x="304800" y="673100"/>
                <a:chExt cx="4000500" cy="4000500"/>
              </a:xfrm>
              <a:effectLst>
                <a:outerShdw blurRad="444500" dist="254000" dir="8100000" algn="tr" rotWithShape="0">
                  <a:prstClr val="black">
                    <a:alpha val="50000"/>
                  </a:prstClr>
                </a:outerShdw>
              </a:effectLst>
            </p:grpSpPr>
            <p:sp>
              <p:nvSpPr>
                <p:cNvPr id="82" name="同心圆 4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tx1"/>
                    </a:solidFill>
                  </a:endParaRPr>
                </a:p>
              </p:txBody>
            </p:sp>
            <p:sp>
              <p:nvSpPr>
                <p:cNvPr id="83" name="椭圆 4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grpSp>
            <p:nvGrpSpPr>
              <p:cNvPr id="78" name="组合 24"/>
              <p:cNvGrpSpPr>
                <a:grpSpLocks/>
              </p:cNvGrpSpPr>
              <p:nvPr/>
            </p:nvGrpSpPr>
            <p:grpSpPr bwMode="auto">
              <a:xfrm>
                <a:off x="1168515" y="4352887"/>
                <a:ext cx="790964" cy="740800"/>
                <a:chOff x="0" y="0"/>
                <a:chExt cx="550986" cy="504288"/>
              </a:xfrm>
              <a:solidFill>
                <a:srgbClr val="C00000"/>
              </a:solidFill>
            </p:grpSpPr>
            <p:sp>
              <p:nvSpPr>
                <p:cNvPr id="80" name="Freeform 26"/>
                <p:cNvSpPr>
                  <a:spLocks noEditPoints="1" noChangeArrowheads="1"/>
                </p:cNvSpPr>
                <p:nvPr/>
              </p:nvSpPr>
              <p:spPr bwMode="auto">
                <a:xfrm>
                  <a:off x="0" y="0"/>
                  <a:ext cx="357759" cy="359113"/>
                </a:xfrm>
                <a:custGeom>
                  <a:avLst/>
                  <a:gdLst>
                    <a:gd name="T0" fmla="*/ 2147483647 w 52"/>
                    <a:gd name="T1" fmla="*/ 1287720650 h 52"/>
                    <a:gd name="T2" fmla="*/ 2147483647 w 52"/>
                    <a:gd name="T3" fmla="*/ 1096948243 h 52"/>
                    <a:gd name="T4" fmla="*/ 2147483647 w 52"/>
                    <a:gd name="T5" fmla="*/ 953868938 h 52"/>
                    <a:gd name="T6" fmla="*/ 2147483647 w 52"/>
                    <a:gd name="T7" fmla="*/ 620017227 h 52"/>
                    <a:gd name="T8" fmla="*/ 2147483647 w 52"/>
                    <a:gd name="T9" fmla="*/ 572317219 h 52"/>
                    <a:gd name="T10" fmla="*/ 1893363828 w 52"/>
                    <a:gd name="T11" fmla="*/ 620017227 h 52"/>
                    <a:gd name="T12" fmla="*/ 2035366631 w 52"/>
                    <a:gd name="T13" fmla="*/ 333851711 h 52"/>
                    <a:gd name="T14" fmla="*/ 1751361025 w 52"/>
                    <a:gd name="T15" fmla="*/ 95386203 h 52"/>
                    <a:gd name="T16" fmla="*/ 1514689686 w 52"/>
                    <a:gd name="T17" fmla="*/ 333851711 h 52"/>
                    <a:gd name="T18" fmla="*/ 1372686883 w 52"/>
                    <a:gd name="T19" fmla="*/ 47693102 h 52"/>
                    <a:gd name="T20" fmla="*/ 1278018348 w 52"/>
                    <a:gd name="T21" fmla="*/ 0 h 52"/>
                    <a:gd name="T22" fmla="*/ 899351086 w 52"/>
                    <a:gd name="T23" fmla="*/ 95386203 h 52"/>
                    <a:gd name="T24" fmla="*/ 852016818 w 52"/>
                    <a:gd name="T25" fmla="*/ 429237915 h 52"/>
                    <a:gd name="T26" fmla="*/ 568011212 w 52"/>
                    <a:gd name="T27" fmla="*/ 190772406 h 52"/>
                    <a:gd name="T28" fmla="*/ 284005606 w 52"/>
                    <a:gd name="T29" fmla="*/ 476931016 h 52"/>
                    <a:gd name="T30" fmla="*/ 473342677 w 52"/>
                    <a:gd name="T31" fmla="*/ 715403430 h 52"/>
                    <a:gd name="T32" fmla="*/ 142002803 w 52"/>
                    <a:gd name="T33" fmla="*/ 763096532 h 52"/>
                    <a:gd name="T34" fmla="*/ 94668535 w 52"/>
                    <a:gd name="T35" fmla="*/ 810789634 h 52"/>
                    <a:gd name="T36" fmla="*/ 0 w 52"/>
                    <a:gd name="T37" fmla="*/ 1192334446 h 52"/>
                    <a:gd name="T38" fmla="*/ 331339874 w 52"/>
                    <a:gd name="T39" fmla="*/ 1287720650 h 52"/>
                    <a:gd name="T40" fmla="*/ 94668535 w 52"/>
                    <a:gd name="T41" fmla="*/ 1478493056 h 52"/>
                    <a:gd name="T42" fmla="*/ 189337071 w 52"/>
                    <a:gd name="T43" fmla="*/ 1860044775 h 52"/>
                    <a:gd name="T44" fmla="*/ 284005606 w 52"/>
                    <a:gd name="T45" fmla="*/ 1907737877 h 52"/>
                    <a:gd name="T46" fmla="*/ 568011212 w 52"/>
                    <a:gd name="T47" fmla="*/ 1907737877 h 52"/>
                    <a:gd name="T48" fmla="*/ 473342677 w 52"/>
                    <a:gd name="T49" fmla="*/ 2147483647 h 52"/>
                    <a:gd name="T50" fmla="*/ 804682551 w 52"/>
                    <a:gd name="T51" fmla="*/ 2147483647 h 52"/>
                    <a:gd name="T52" fmla="*/ 994019622 w 52"/>
                    <a:gd name="T53" fmla="*/ 2146203385 h 52"/>
                    <a:gd name="T54" fmla="*/ 1088688157 w 52"/>
                    <a:gd name="T55" fmla="*/ 2147483647 h 52"/>
                    <a:gd name="T56" fmla="*/ 1136022425 w 52"/>
                    <a:gd name="T57" fmla="*/ 2147483647 h 52"/>
                    <a:gd name="T58" fmla="*/ 1514689686 w 52"/>
                    <a:gd name="T59" fmla="*/ 2147483647 h 52"/>
                    <a:gd name="T60" fmla="*/ 1562023954 w 52"/>
                    <a:gd name="T61" fmla="*/ 2147483647 h 52"/>
                    <a:gd name="T62" fmla="*/ 1656692489 w 52"/>
                    <a:gd name="T63" fmla="*/ 2098510283 h 52"/>
                    <a:gd name="T64" fmla="*/ 1893363828 w 52"/>
                    <a:gd name="T65" fmla="*/ 2147483647 h 52"/>
                    <a:gd name="T66" fmla="*/ 2147483647 w 52"/>
                    <a:gd name="T67" fmla="*/ 2050817182 h 52"/>
                    <a:gd name="T68" fmla="*/ 2147483647 w 52"/>
                    <a:gd name="T69" fmla="*/ 1955430978 h 52"/>
                    <a:gd name="T70" fmla="*/ 2035366631 w 52"/>
                    <a:gd name="T71" fmla="*/ 1669265463 h 52"/>
                    <a:gd name="T72" fmla="*/ 2147483647 w 52"/>
                    <a:gd name="T73" fmla="*/ 1716958564 h 52"/>
                    <a:gd name="T74" fmla="*/ 2147483647 w 52"/>
                    <a:gd name="T75" fmla="*/ 1383106853 h 52"/>
                    <a:gd name="T76" fmla="*/ 1562023954 w 52"/>
                    <a:gd name="T77" fmla="*/ 1335413751 h 52"/>
                    <a:gd name="T78" fmla="*/ 899351086 w 52"/>
                    <a:gd name="T79" fmla="*/ 1192334446 h 52"/>
                    <a:gd name="T80" fmla="*/ 1562023954 w 52"/>
                    <a:gd name="T81" fmla="*/ 1335413751 h 5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2"/>
                    <a:gd name="T124" fmla="*/ 0 h 52"/>
                    <a:gd name="T125" fmla="*/ 52 w 52"/>
                    <a:gd name="T126" fmla="*/ 52 h 5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2" h="52">
                      <a:moveTo>
                        <a:pt x="52" y="27"/>
                      </a:moveTo>
                      <a:cubicBezTo>
                        <a:pt x="52" y="27"/>
                        <a:pt x="52" y="27"/>
                        <a:pt x="51" y="27"/>
                      </a:cubicBezTo>
                      <a:cubicBezTo>
                        <a:pt x="46" y="26"/>
                        <a:pt x="46" y="26"/>
                        <a:pt x="46" y="26"/>
                      </a:cubicBezTo>
                      <a:cubicBezTo>
                        <a:pt x="46" y="23"/>
                        <a:pt x="46" y="23"/>
                        <a:pt x="46" y="23"/>
                      </a:cubicBezTo>
                      <a:cubicBezTo>
                        <a:pt x="51" y="21"/>
                        <a:pt x="51" y="21"/>
                        <a:pt x="51" y="21"/>
                      </a:cubicBezTo>
                      <a:cubicBezTo>
                        <a:pt x="51" y="21"/>
                        <a:pt x="51" y="21"/>
                        <a:pt x="52" y="20"/>
                      </a:cubicBezTo>
                      <a:cubicBezTo>
                        <a:pt x="52" y="20"/>
                        <a:pt x="52" y="20"/>
                        <a:pt x="51" y="19"/>
                      </a:cubicBezTo>
                      <a:cubicBezTo>
                        <a:pt x="49" y="13"/>
                        <a:pt x="49" y="13"/>
                        <a:pt x="49" y="13"/>
                      </a:cubicBezTo>
                      <a:cubicBezTo>
                        <a:pt x="49" y="12"/>
                        <a:pt x="48" y="12"/>
                        <a:pt x="48" y="12"/>
                      </a:cubicBezTo>
                      <a:cubicBezTo>
                        <a:pt x="48" y="12"/>
                        <a:pt x="47" y="12"/>
                        <a:pt x="47" y="12"/>
                      </a:cubicBezTo>
                      <a:cubicBezTo>
                        <a:pt x="42" y="14"/>
                        <a:pt x="42" y="14"/>
                        <a:pt x="42" y="14"/>
                      </a:cubicBezTo>
                      <a:cubicBezTo>
                        <a:pt x="40" y="13"/>
                        <a:pt x="40" y="13"/>
                        <a:pt x="40" y="13"/>
                      </a:cubicBezTo>
                      <a:cubicBezTo>
                        <a:pt x="43" y="8"/>
                        <a:pt x="43" y="8"/>
                        <a:pt x="43" y="8"/>
                      </a:cubicBezTo>
                      <a:cubicBezTo>
                        <a:pt x="43" y="7"/>
                        <a:pt x="43" y="7"/>
                        <a:pt x="43" y="7"/>
                      </a:cubicBezTo>
                      <a:cubicBezTo>
                        <a:pt x="43" y="6"/>
                        <a:pt x="43" y="6"/>
                        <a:pt x="43" y="6"/>
                      </a:cubicBezTo>
                      <a:cubicBezTo>
                        <a:pt x="37" y="2"/>
                        <a:pt x="37" y="2"/>
                        <a:pt x="37" y="2"/>
                      </a:cubicBezTo>
                      <a:cubicBezTo>
                        <a:pt x="36" y="2"/>
                        <a:pt x="35" y="2"/>
                        <a:pt x="35" y="3"/>
                      </a:cubicBezTo>
                      <a:cubicBezTo>
                        <a:pt x="32" y="7"/>
                        <a:pt x="32" y="7"/>
                        <a:pt x="32" y="7"/>
                      </a:cubicBezTo>
                      <a:cubicBezTo>
                        <a:pt x="30" y="7"/>
                        <a:pt x="30" y="7"/>
                        <a:pt x="30" y="7"/>
                      </a:cubicBezTo>
                      <a:cubicBezTo>
                        <a:pt x="29" y="1"/>
                        <a:pt x="29" y="1"/>
                        <a:pt x="29" y="1"/>
                      </a:cubicBezTo>
                      <a:cubicBezTo>
                        <a:pt x="29" y="1"/>
                        <a:pt x="29" y="1"/>
                        <a:pt x="29" y="0"/>
                      </a:cubicBezTo>
                      <a:cubicBezTo>
                        <a:pt x="28" y="0"/>
                        <a:pt x="28" y="0"/>
                        <a:pt x="27" y="0"/>
                      </a:cubicBezTo>
                      <a:cubicBezTo>
                        <a:pt x="20" y="1"/>
                        <a:pt x="20" y="1"/>
                        <a:pt x="20" y="1"/>
                      </a:cubicBezTo>
                      <a:cubicBezTo>
                        <a:pt x="20" y="1"/>
                        <a:pt x="19" y="1"/>
                        <a:pt x="19" y="2"/>
                      </a:cubicBezTo>
                      <a:cubicBezTo>
                        <a:pt x="20" y="8"/>
                        <a:pt x="20" y="8"/>
                        <a:pt x="20" y="8"/>
                      </a:cubicBezTo>
                      <a:cubicBezTo>
                        <a:pt x="18" y="9"/>
                        <a:pt x="18" y="9"/>
                        <a:pt x="18" y="9"/>
                      </a:cubicBezTo>
                      <a:cubicBezTo>
                        <a:pt x="14" y="4"/>
                        <a:pt x="14" y="4"/>
                        <a:pt x="14" y="4"/>
                      </a:cubicBezTo>
                      <a:cubicBezTo>
                        <a:pt x="13" y="4"/>
                        <a:pt x="12" y="4"/>
                        <a:pt x="12" y="4"/>
                      </a:cubicBezTo>
                      <a:cubicBezTo>
                        <a:pt x="7" y="9"/>
                        <a:pt x="7" y="9"/>
                        <a:pt x="7" y="9"/>
                      </a:cubicBezTo>
                      <a:cubicBezTo>
                        <a:pt x="6" y="9"/>
                        <a:pt x="6" y="9"/>
                        <a:pt x="6" y="10"/>
                      </a:cubicBezTo>
                      <a:cubicBezTo>
                        <a:pt x="6" y="10"/>
                        <a:pt x="6" y="11"/>
                        <a:pt x="6" y="11"/>
                      </a:cubicBezTo>
                      <a:cubicBezTo>
                        <a:pt x="10" y="15"/>
                        <a:pt x="10" y="15"/>
                        <a:pt x="10" y="15"/>
                      </a:cubicBezTo>
                      <a:cubicBezTo>
                        <a:pt x="9" y="17"/>
                        <a:pt x="9" y="17"/>
                        <a:pt x="9" y="17"/>
                      </a:cubicBezTo>
                      <a:cubicBezTo>
                        <a:pt x="3" y="16"/>
                        <a:pt x="3" y="16"/>
                        <a:pt x="3" y="16"/>
                      </a:cubicBezTo>
                      <a:cubicBezTo>
                        <a:pt x="3" y="16"/>
                        <a:pt x="3" y="16"/>
                        <a:pt x="2" y="16"/>
                      </a:cubicBezTo>
                      <a:cubicBezTo>
                        <a:pt x="2" y="16"/>
                        <a:pt x="2" y="16"/>
                        <a:pt x="2" y="17"/>
                      </a:cubicBezTo>
                      <a:cubicBezTo>
                        <a:pt x="0" y="24"/>
                        <a:pt x="0" y="24"/>
                        <a:pt x="0" y="24"/>
                      </a:cubicBezTo>
                      <a:cubicBezTo>
                        <a:pt x="0" y="24"/>
                        <a:pt x="0" y="24"/>
                        <a:pt x="0" y="25"/>
                      </a:cubicBezTo>
                      <a:cubicBezTo>
                        <a:pt x="1" y="25"/>
                        <a:pt x="1" y="25"/>
                        <a:pt x="1" y="25"/>
                      </a:cubicBezTo>
                      <a:cubicBezTo>
                        <a:pt x="7" y="27"/>
                        <a:pt x="7" y="27"/>
                        <a:pt x="7" y="27"/>
                      </a:cubicBezTo>
                      <a:cubicBezTo>
                        <a:pt x="7" y="29"/>
                        <a:pt x="7" y="29"/>
                        <a:pt x="7" y="29"/>
                      </a:cubicBezTo>
                      <a:cubicBezTo>
                        <a:pt x="2" y="31"/>
                        <a:pt x="2" y="31"/>
                        <a:pt x="2" y="31"/>
                      </a:cubicBezTo>
                      <a:cubicBezTo>
                        <a:pt x="1" y="31"/>
                        <a:pt x="1" y="32"/>
                        <a:pt x="1" y="33"/>
                      </a:cubicBezTo>
                      <a:cubicBezTo>
                        <a:pt x="4" y="39"/>
                        <a:pt x="4" y="39"/>
                        <a:pt x="4" y="39"/>
                      </a:cubicBezTo>
                      <a:cubicBezTo>
                        <a:pt x="4" y="40"/>
                        <a:pt x="4" y="40"/>
                        <a:pt x="5" y="40"/>
                      </a:cubicBezTo>
                      <a:cubicBezTo>
                        <a:pt x="5" y="40"/>
                        <a:pt x="5" y="40"/>
                        <a:pt x="6" y="40"/>
                      </a:cubicBezTo>
                      <a:cubicBezTo>
                        <a:pt x="11" y="38"/>
                        <a:pt x="11" y="38"/>
                        <a:pt x="11" y="38"/>
                      </a:cubicBezTo>
                      <a:cubicBezTo>
                        <a:pt x="12" y="40"/>
                        <a:pt x="12" y="40"/>
                        <a:pt x="12" y="40"/>
                      </a:cubicBezTo>
                      <a:cubicBezTo>
                        <a:pt x="9" y="45"/>
                        <a:pt x="9" y="45"/>
                        <a:pt x="9" y="45"/>
                      </a:cubicBezTo>
                      <a:cubicBezTo>
                        <a:pt x="9" y="45"/>
                        <a:pt x="9" y="46"/>
                        <a:pt x="10" y="47"/>
                      </a:cubicBezTo>
                      <a:cubicBezTo>
                        <a:pt x="16" y="50"/>
                        <a:pt x="16" y="50"/>
                        <a:pt x="16" y="50"/>
                      </a:cubicBezTo>
                      <a:cubicBezTo>
                        <a:pt x="16" y="50"/>
                        <a:pt x="17" y="50"/>
                        <a:pt x="17" y="50"/>
                      </a:cubicBezTo>
                      <a:cubicBezTo>
                        <a:pt x="17" y="50"/>
                        <a:pt x="18" y="50"/>
                        <a:pt x="18" y="50"/>
                      </a:cubicBezTo>
                      <a:cubicBezTo>
                        <a:pt x="21" y="45"/>
                        <a:pt x="21" y="45"/>
                        <a:pt x="21" y="45"/>
                      </a:cubicBezTo>
                      <a:cubicBezTo>
                        <a:pt x="23" y="45"/>
                        <a:pt x="23" y="45"/>
                        <a:pt x="23" y="45"/>
                      </a:cubicBezTo>
                      <a:cubicBezTo>
                        <a:pt x="23" y="51"/>
                        <a:pt x="23" y="51"/>
                        <a:pt x="23" y="51"/>
                      </a:cubicBezTo>
                      <a:cubicBezTo>
                        <a:pt x="23" y="51"/>
                        <a:pt x="24" y="52"/>
                        <a:pt x="24" y="52"/>
                      </a:cubicBezTo>
                      <a:cubicBezTo>
                        <a:pt x="24" y="52"/>
                        <a:pt x="24" y="52"/>
                        <a:pt x="24" y="52"/>
                      </a:cubicBezTo>
                      <a:cubicBezTo>
                        <a:pt x="25" y="52"/>
                        <a:pt x="25" y="52"/>
                        <a:pt x="25" y="52"/>
                      </a:cubicBezTo>
                      <a:cubicBezTo>
                        <a:pt x="32" y="52"/>
                        <a:pt x="32" y="52"/>
                        <a:pt x="32" y="52"/>
                      </a:cubicBezTo>
                      <a:cubicBezTo>
                        <a:pt x="32" y="52"/>
                        <a:pt x="33" y="51"/>
                        <a:pt x="33" y="51"/>
                      </a:cubicBezTo>
                      <a:cubicBezTo>
                        <a:pt x="33" y="51"/>
                        <a:pt x="33" y="50"/>
                        <a:pt x="33" y="50"/>
                      </a:cubicBezTo>
                      <a:cubicBezTo>
                        <a:pt x="33" y="44"/>
                        <a:pt x="33" y="44"/>
                        <a:pt x="33" y="44"/>
                      </a:cubicBezTo>
                      <a:cubicBezTo>
                        <a:pt x="35" y="44"/>
                        <a:pt x="35" y="44"/>
                        <a:pt x="35" y="44"/>
                      </a:cubicBezTo>
                      <a:cubicBezTo>
                        <a:pt x="39" y="48"/>
                        <a:pt x="39" y="48"/>
                        <a:pt x="39" y="48"/>
                      </a:cubicBezTo>
                      <a:cubicBezTo>
                        <a:pt x="39" y="48"/>
                        <a:pt x="39" y="48"/>
                        <a:pt x="40" y="48"/>
                      </a:cubicBezTo>
                      <a:cubicBezTo>
                        <a:pt x="40" y="48"/>
                        <a:pt x="40" y="48"/>
                        <a:pt x="41" y="48"/>
                      </a:cubicBezTo>
                      <a:cubicBezTo>
                        <a:pt x="46" y="43"/>
                        <a:pt x="46" y="43"/>
                        <a:pt x="46" y="43"/>
                      </a:cubicBezTo>
                      <a:cubicBezTo>
                        <a:pt x="46" y="43"/>
                        <a:pt x="46" y="43"/>
                        <a:pt x="46" y="42"/>
                      </a:cubicBezTo>
                      <a:cubicBezTo>
                        <a:pt x="46" y="42"/>
                        <a:pt x="46" y="42"/>
                        <a:pt x="46" y="41"/>
                      </a:cubicBezTo>
                      <a:cubicBezTo>
                        <a:pt x="42" y="37"/>
                        <a:pt x="42" y="37"/>
                        <a:pt x="42" y="37"/>
                      </a:cubicBezTo>
                      <a:cubicBezTo>
                        <a:pt x="43" y="35"/>
                        <a:pt x="43" y="35"/>
                        <a:pt x="43" y="35"/>
                      </a:cubicBezTo>
                      <a:cubicBezTo>
                        <a:pt x="49" y="36"/>
                        <a:pt x="49" y="36"/>
                        <a:pt x="49" y="36"/>
                      </a:cubicBezTo>
                      <a:cubicBezTo>
                        <a:pt x="49" y="37"/>
                        <a:pt x="50" y="36"/>
                        <a:pt x="50" y="36"/>
                      </a:cubicBezTo>
                      <a:cubicBezTo>
                        <a:pt x="50" y="36"/>
                        <a:pt x="51" y="36"/>
                        <a:pt x="51" y="35"/>
                      </a:cubicBezTo>
                      <a:cubicBezTo>
                        <a:pt x="52" y="29"/>
                        <a:pt x="52" y="29"/>
                        <a:pt x="52" y="29"/>
                      </a:cubicBezTo>
                      <a:cubicBezTo>
                        <a:pt x="52" y="28"/>
                        <a:pt x="52" y="28"/>
                        <a:pt x="52" y="27"/>
                      </a:cubicBezTo>
                      <a:close/>
                      <a:moveTo>
                        <a:pt x="33" y="28"/>
                      </a:moveTo>
                      <a:cubicBezTo>
                        <a:pt x="32" y="31"/>
                        <a:pt x="28" y="34"/>
                        <a:pt x="25" y="33"/>
                      </a:cubicBezTo>
                      <a:cubicBezTo>
                        <a:pt x="21" y="32"/>
                        <a:pt x="18" y="28"/>
                        <a:pt x="19" y="25"/>
                      </a:cubicBezTo>
                      <a:cubicBezTo>
                        <a:pt x="20" y="21"/>
                        <a:pt x="24" y="18"/>
                        <a:pt x="28" y="19"/>
                      </a:cubicBezTo>
                      <a:cubicBezTo>
                        <a:pt x="32" y="20"/>
                        <a:pt x="34" y="24"/>
                        <a:pt x="33" y="28"/>
                      </a:cubicBezTo>
                      <a:close/>
                    </a:path>
                  </a:pathLst>
                </a:custGeom>
                <a:solidFill>
                  <a:schemeClr val="tx2">
                    <a:lumMod val="50000"/>
                  </a:schemeClr>
                </a:solidFill>
                <a:ln>
                  <a:noFill/>
                </a:ln>
                <a:extLst>
                  <a:ext uri="{91240B29-F687-4f45-9708-019B960494DF}">
                    <a14:hiddenLine xmlns="" xmlns:a14="http://schemas.microsoft.com/office/drawing/2010/main" w="9525" cmpd="sng">
                      <a:solidFill>
                        <a:srgbClr val="000000"/>
                      </a:solidFill>
                      <a:bevel/>
                      <a:headEnd/>
                      <a:tailEnd/>
                    </a14:hiddenLine>
                  </a:ext>
                </a:extLst>
              </p:spPr>
              <p:txBody>
                <a:bodyPr/>
                <a:lstStyle/>
                <a:p>
                  <a:endParaRPr lang="zh-CN" altLang="en-US" sz="1013"/>
                </a:p>
              </p:txBody>
            </p:sp>
            <p:sp>
              <p:nvSpPr>
                <p:cNvPr id="81" name="Freeform 27"/>
                <p:cNvSpPr>
                  <a:spLocks noEditPoints="1" noChangeArrowheads="1"/>
                </p:cNvSpPr>
                <p:nvPr/>
              </p:nvSpPr>
              <p:spPr bwMode="auto">
                <a:xfrm>
                  <a:off x="296537" y="248324"/>
                  <a:ext cx="254449" cy="255964"/>
                </a:xfrm>
                <a:custGeom>
                  <a:avLst/>
                  <a:gdLst>
                    <a:gd name="T0" fmla="*/ 1560673257 w 37"/>
                    <a:gd name="T1" fmla="*/ 1387878316 h 37"/>
                    <a:gd name="T2" fmla="*/ 1466086999 w 37"/>
                    <a:gd name="T3" fmla="*/ 1148593483 h 37"/>
                    <a:gd name="T4" fmla="*/ 1702552644 w 37"/>
                    <a:gd name="T5" fmla="*/ 1196451833 h 37"/>
                    <a:gd name="T6" fmla="*/ 1749845773 w 37"/>
                    <a:gd name="T7" fmla="*/ 957160083 h 37"/>
                    <a:gd name="T8" fmla="*/ 1702552644 w 37"/>
                    <a:gd name="T9" fmla="*/ 861443383 h 37"/>
                    <a:gd name="T10" fmla="*/ 1513380128 w 37"/>
                    <a:gd name="T11" fmla="*/ 765726683 h 37"/>
                    <a:gd name="T12" fmla="*/ 1749845773 w 37"/>
                    <a:gd name="T13" fmla="*/ 670009983 h 37"/>
                    <a:gd name="T14" fmla="*/ 1655259515 w 37"/>
                    <a:gd name="T15" fmla="*/ 430725150 h 37"/>
                    <a:gd name="T16" fmla="*/ 1418793870 w 37"/>
                    <a:gd name="T17" fmla="*/ 478576583 h 37"/>
                    <a:gd name="T18" fmla="*/ 1466086999 w 37"/>
                    <a:gd name="T19" fmla="*/ 239291750 h 37"/>
                    <a:gd name="T20" fmla="*/ 1418793870 w 37"/>
                    <a:gd name="T21" fmla="*/ 191433400 h 37"/>
                    <a:gd name="T22" fmla="*/ 1135035096 w 37"/>
                    <a:gd name="T23" fmla="*/ 95716700 h 37"/>
                    <a:gd name="T24" fmla="*/ 993155709 w 37"/>
                    <a:gd name="T25" fmla="*/ 239291750 h 37"/>
                    <a:gd name="T26" fmla="*/ 898569451 w 37"/>
                    <a:gd name="T27" fmla="*/ 0 h 37"/>
                    <a:gd name="T28" fmla="*/ 662103806 w 37"/>
                    <a:gd name="T29" fmla="*/ 47858350 h 37"/>
                    <a:gd name="T30" fmla="*/ 662103806 w 37"/>
                    <a:gd name="T31" fmla="*/ 239291750 h 37"/>
                    <a:gd name="T32" fmla="*/ 472931290 w 37"/>
                    <a:gd name="T33" fmla="*/ 143575050 h 37"/>
                    <a:gd name="T34" fmla="*/ 378345032 w 37"/>
                    <a:gd name="T35" fmla="*/ 143575050 h 37"/>
                    <a:gd name="T36" fmla="*/ 189172516 w 37"/>
                    <a:gd name="T37" fmla="*/ 335008450 h 37"/>
                    <a:gd name="T38" fmla="*/ 331051903 w 37"/>
                    <a:gd name="T39" fmla="*/ 526434933 h 37"/>
                    <a:gd name="T40" fmla="*/ 141879387 w 37"/>
                    <a:gd name="T41" fmla="*/ 526434933 h 37"/>
                    <a:gd name="T42" fmla="*/ 0 w 37"/>
                    <a:gd name="T43" fmla="*/ 813585033 h 37"/>
                    <a:gd name="T44" fmla="*/ 47293129 w 37"/>
                    <a:gd name="T45" fmla="*/ 861443383 h 37"/>
                    <a:gd name="T46" fmla="*/ 236465645 w 37"/>
                    <a:gd name="T47" fmla="*/ 957160083 h 37"/>
                    <a:gd name="T48" fmla="*/ 47293129 w 37"/>
                    <a:gd name="T49" fmla="*/ 1100735133 h 37"/>
                    <a:gd name="T50" fmla="*/ 189172516 w 37"/>
                    <a:gd name="T51" fmla="*/ 1340019966 h 37"/>
                    <a:gd name="T52" fmla="*/ 378345032 w 37"/>
                    <a:gd name="T53" fmla="*/ 1292168534 h 37"/>
                    <a:gd name="T54" fmla="*/ 331051903 w 37"/>
                    <a:gd name="T55" fmla="*/ 1483595016 h 37"/>
                    <a:gd name="T56" fmla="*/ 331051903 w 37"/>
                    <a:gd name="T57" fmla="*/ 1579311716 h 37"/>
                    <a:gd name="T58" fmla="*/ 567517548 w 37"/>
                    <a:gd name="T59" fmla="*/ 1675028416 h 37"/>
                    <a:gd name="T60" fmla="*/ 614810677 w 37"/>
                    <a:gd name="T61" fmla="*/ 1675028416 h 37"/>
                    <a:gd name="T62" fmla="*/ 803983193 w 37"/>
                    <a:gd name="T63" fmla="*/ 1531453366 h 37"/>
                    <a:gd name="T64" fmla="*/ 803983193 w 37"/>
                    <a:gd name="T65" fmla="*/ 1770745116 h 37"/>
                    <a:gd name="T66" fmla="*/ 1087741967 w 37"/>
                    <a:gd name="T67" fmla="*/ 1722886766 h 37"/>
                    <a:gd name="T68" fmla="*/ 1135035096 w 37"/>
                    <a:gd name="T69" fmla="*/ 1675028416 h 37"/>
                    <a:gd name="T70" fmla="*/ 1182328225 w 37"/>
                    <a:gd name="T71" fmla="*/ 1483595016 h 37"/>
                    <a:gd name="T72" fmla="*/ 1324207612 w 37"/>
                    <a:gd name="T73" fmla="*/ 1627170066 h 37"/>
                    <a:gd name="T74" fmla="*/ 1560673257 w 37"/>
                    <a:gd name="T75" fmla="*/ 1435736666 h 37"/>
                    <a:gd name="T76" fmla="*/ 1040448838 w 37"/>
                    <a:gd name="T77" fmla="*/ 1052876783 h 37"/>
                    <a:gd name="T78" fmla="*/ 709396935 w 37"/>
                    <a:gd name="T79" fmla="*/ 717868333 h 37"/>
                    <a:gd name="T80" fmla="*/ 1040448838 w 37"/>
                    <a:gd name="T81" fmla="*/ 1052876783 h 3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7"/>
                    <a:gd name="T124" fmla="*/ 0 h 37"/>
                    <a:gd name="T125" fmla="*/ 37 w 37"/>
                    <a:gd name="T126" fmla="*/ 37 h 3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7" h="37">
                      <a:moveTo>
                        <a:pt x="33" y="29"/>
                      </a:moveTo>
                      <a:cubicBezTo>
                        <a:pt x="33" y="29"/>
                        <a:pt x="33" y="29"/>
                        <a:pt x="33" y="29"/>
                      </a:cubicBezTo>
                      <a:cubicBezTo>
                        <a:pt x="30" y="26"/>
                        <a:pt x="30" y="26"/>
                        <a:pt x="30" y="26"/>
                      </a:cubicBezTo>
                      <a:cubicBezTo>
                        <a:pt x="31" y="24"/>
                        <a:pt x="31" y="24"/>
                        <a:pt x="31" y="24"/>
                      </a:cubicBezTo>
                      <a:cubicBezTo>
                        <a:pt x="35" y="25"/>
                        <a:pt x="35" y="25"/>
                        <a:pt x="35" y="25"/>
                      </a:cubicBezTo>
                      <a:cubicBezTo>
                        <a:pt x="35" y="25"/>
                        <a:pt x="36" y="25"/>
                        <a:pt x="36" y="25"/>
                      </a:cubicBezTo>
                      <a:cubicBezTo>
                        <a:pt x="36" y="25"/>
                        <a:pt x="36" y="25"/>
                        <a:pt x="36" y="24"/>
                      </a:cubicBezTo>
                      <a:cubicBezTo>
                        <a:pt x="37" y="20"/>
                        <a:pt x="37" y="20"/>
                        <a:pt x="37" y="20"/>
                      </a:cubicBezTo>
                      <a:cubicBezTo>
                        <a:pt x="37" y="19"/>
                        <a:pt x="37" y="19"/>
                        <a:pt x="37" y="19"/>
                      </a:cubicBezTo>
                      <a:cubicBezTo>
                        <a:pt x="37" y="19"/>
                        <a:pt x="37" y="18"/>
                        <a:pt x="36" y="18"/>
                      </a:cubicBezTo>
                      <a:cubicBezTo>
                        <a:pt x="33" y="18"/>
                        <a:pt x="33" y="18"/>
                        <a:pt x="33" y="18"/>
                      </a:cubicBezTo>
                      <a:cubicBezTo>
                        <a:pt x="32" y="16"/>
                        <a:pt x="32" y="16"/>
                        <a:pt x="32" y="16"/>
                      </a:cubicBezTo>
                      <a:cubicBezTo>
                        <a:pt x="36" y="14"/>
                        <a:pt x="36" y="14"/>
                        <a:pt x="36" y="14"/>
                      </a:cubicBezTo>
                      <a:cubicBezTo>
                        <a:pt x="36" y="14"/>
                        <a:pt x="37" y="14"/>
                        <a:pt x="37" y="14"/>
                      </a:cubicBezTo>
                      <a:cubicBezTo>
                        <a:pt x="37" y="14"/>
                        <a:pt x="37" y="13"/>
                        <a:pt x="37" y="13"/>
                      </a:cubicBezTo>
                      <a:cubicBezTo>
                        <a:pt x="35" y="9"/>
                        <a:pt x="35" y="9"/>
                        <a:pt x="35" y="9"/>
                      </a:cubicBezTo>
                      <a:cubicBezTo>
                        <a:pt x="34" y="8"/>
                        <a:pt x="34" y="8"/>
                        <a:pt x="33" y="8"/>
                      </a:cubicBezTo>
                      <a:cubicBezTo>
                        <a:pt x="30" y="10"/>
                        <a:pt x="30" y="10"/>
                        <a:pt x="30" y="10"/>
                      </a:cubicBezTo>
                      <a:cubicBezTo>
                        <a:pt x="29" y="8"/>
                        <a:pt x="29" y="8"/>
                        <a:pt x="29" y="8"/>
                      </a:cubicBezTo>
                      <a:cubicBezTo>
                        <a:pt x="31" y="5"/>
                        <a:pt x="31" y="5"/>
                        <a:pt x="31" y="5"/>
                      </a:cubicBezTo>
                      <a:cubicBezTo>
                        <a:pt x="31" y="5"/>
                        <a:pt x="31" y="4"/>
                        <a:pt x="31" y="4"/>
                      </a:cubicBezTo>
                      <a:cubicBezTo>
                        <a:pt x="31" y="4"/>
                        <a:pt x="30" y="4"/>
                        <a:pt x="30" y="4"/>
                      </a:cubicBezTo>
                      <a:cubicBezTo>
                        <a:pt x="26" y="1"/>
                        <a:pt x="26" y="1"/>
                        <a:pt x="26" y="1"/>
                      </a:cubicBezTo>
                      <a:cubicBezTo>
                        <a:pt x="25" y="1"/>
                        <a:pt x="25" y="1"/>
                        <a:pt x="24" y="2"/>
                      </a:cubicBezTo>
                      <a:cubicBezTo>
                        <a:pt x="22" y="5"/>
                        <a:pt x="22" y="5"/>
                        <a:pt x="22" y="5"/>
                      </a:cubicBezTo>
                      <a:cubicBezTo>
                        <a:pt x="21" y="5"/>
                        <a:pt x="21" y="5"/>
                        <a:pt x="21" y="5"/>
                      </a:cubicBezTo>
                      <a:cubicBezTo>
                        <a:pt x="21" y="1"/>
                        <a:pt x="21" y="1"/>
                        <a:pt x="21" y="1"/>
                      </a:cubicBezTo>
                      <a:cubicBezTo>
                        <a:pt x="20" y="0"/>
                        <a:pt x="20" y="0"/>
                        <a:pt x="19" y="0"/>
                      </a:cubicBezTo>
                      <a:cubicBezTo>
                        <a:pt x="14" y="0"/>
                        <a:pt x="14" y="0"/>
                        <a:pt x="14" y="0"/>
                      </a:cubicBezTo>
                      <a:cubicBezTo>
                        <a:pt x="14" y="0"/>
                        <a:pt x="14" y="0"/>
                        <a:pt x="14" y="1"/>
                      </a:cubicBezTo>
                      <a:cubicBezTo>
                        <a:pt x="14" y="1"/>
                        <a:pt x="14" y="1"/>
                        <a:pt x="14" y="1"/>
                      </a:cubicBezTo>
                      <a:cubicBezTo>
                        <a:pt x="14" y="5"/>
                        <a:pt x="14" y="5"/>
                        <a:pt x="14" y="5"/>
                      </a:cubicBezTo>
                      <a:cubicBezTo>
                        <a:pt x="13" y="6"/>
                        <a:pt x="13" y="6"/>
                        <a:pt x="13" y="6"/>
                      </a:cubicBezTo>
                      <a:cubicBezTo>
                        <a:pt x="10" y="3"/>
                        <a:pt x="10" y="3"/>
                        <a:pt x="10" y="3"/>
                      </a:cubicBezTo>
                      <a:cubicBezTo>
                        <a:pt x="10" y="3"/>
                        <a:pt x="9" y="3"/>
                        <a:pt x="9" y="3"/>
                      </a:cubicBezTo>
                      <a:cubicBezTo>
                        <a:pt x="9" y="3"/>
                        <a:pt x="9" y="3"/>
                        <a:pt x="8" y="3"/>
                      </a:cubicBezTo>
                      <a:cubicBezTo>
                        <a:pt x="5" y="6"/>
                        <a:pt x="5" y="6"/>
                        <a:pt x="5" y="6"/>
                      </a:cubicBezTo>
                      <a:cubicBezTo>
                        <a:pt x="5" y="6"/>
                        <a:pt x="4" y="7"/>
                        <a:pt x="4" y="7"/>
                      </a:cubicBezTo>
                      <a:cubicBezTo>
                        <a:pt x="4" y="7"/>
                        <a:pt x="4" y="8"/>
                        <a:pt x="5" y="8"/>
                      </a:cubicBezTo>
                      <a:cubicBezTo>
                        <a:pt x="7" y="11"/>
                        <a:pt x="7" y="11"/>
                        <a:pt x="7" y="11"/>
                      </a:cubicBezTo>
                      <a:cubicBezTo>
                        <a:pt x="7" y="12"/>
                        <a:pt x="7" y="12"/>
                        <a:pt x="7" y="12"/>
                      </a:cubicBezTo>
                      <a:cubicBezTo>
                        <a:pt x="3" y="11"/>
                        <a:pt x="3" y="11"/>
                        <a:pt x="3" y="11"/>
                      </a:cubicBezTo>
                      <a:cubicBezTo>
                        <a:pt x="2" y="11"/>
                        <a:pt x="2" y="11"/>
                        <a:pt x="1" y="12"/>
                      </a:cubicBezTo>
                      <a:cubicBezTo>
                        <a:pt x="0" y="17"/>
                        <a:pt x="0" y="17"/>
                        <a:pt x="0" y="17"/>
                      </a:cubicBezTo>
                      <a:cubicBezTo>
                        <a:pt x="0" y="17"/>
                        <a:pt x="0" y="17"/>
                        <a:pt x="1" y="18"/>
                      </a:cubicBezTo>
                      <a:cubicBezTo>
                        <a:pt x="1" y="18"/>
                        <a:pt x="1" y="18"/>
                        <a:pt x="1" y="18"/>
                      </a:cubicBezTo>
                      <a:cubicBezTo>
                        <a:pt x="5" y="19"/>
                        <a:pt x="5" y="19"/>
                        <a:pt x="5" y="19"/>
                      </a:cubicBezTo>
                      <a:cubicBezTo>
                        <a:pt x="5" y="20"/>
                        <a:pt x="5" y="20"/>
                        <a:pt x="5" y="20"/>
                      </a:cubicBezTo>
                      <a:cubicBezTo>
                        <a:pt x="2" y="22"/>
                        <a:pt x="2" y="22"/>
                        <a:pt x="2" y="22"/>
                      </a:cubicBezTo>
                      <a:cubicBezTo>
                        <a:pt x="1" y="22"/>
                        <a:pt x="1" y="23"/>
                        <a:pt x="1" y="23"/>
                      </a:cubicBezTo>
                      <a:cubicBezTo>
                        <a:pt x="3" y="28"/>
                        <a:pt x="3" y="28"/>
                        <a:pt x="3" y="28"/>
                      </a:cubicBezTo>
                      <a:cubicBezTo>
                        <a:pt x="3" y="28"/>
                        <a:pt x="3" y="28"/>
                        <a:pt x="4" y="28"/>
                      </a:cubicBezTo>
                      <a:cubicBezTo>
                        <a:pt x="4" y="29"/>
                        <a:pt x="4" y="29"/>
                        <a:pt x="4" y="28"/>
                      </a:cubicBezTo>
                      <a:cubicBezTo>
                        <a:pt x="8" y="27"/>
                        <a:pt x="8" y="27"/>
                        <a:pt x="8" y="27"/>
                      </a:cubicBezTo>
                      <a:cubicBezTo>
                        <a:pt x="9" y="28"/>
                        <a:pt x="9" y="28"/>
                        <a:pt x="9" y="28"/>
                      </a:cubicBezTo>
                      <a:cubicBezTo>
                        <a:pt x="7" y="31"/>
                        <a:pt x="7" y="31"/>
                        <a:pt x="7" y="31"/>
                      </a:cubicBezTo>
                      <a:cubicBezTo>
                        <a:pt x="7" y="32"/>
                        <a:pt x="7" y="32"/>
                        <a:pt x="7" y="32"/>
                      </a:cubicBezTo>
                      <a:cubicBezTo>
                        <a:pt x="7" y="32"/>
                        <a:pt x="7" y="33"/>
                        <a:pt x="7" y="33"/>
                      </a:cubicBezTo>
                      <a:cubicBezTo>
                        <a:pt x="7" y="33"/>
                        <a:pt x="7" y="33"/>
                        <a:pt x="7" y="33"/>
                      </a:cubicBezTo>
                      <a:cubicBezTo>
                        <a:pt x="12" y="35"/>
                        <a:pt x="12" y="35"/>
                        <a:pt x="12" y="35"/>
                      </a:cubicBezTo>
                      <a:cubicBezTo>
                        <a:pt x="12" y="35"/>
                        <a:pt x="12" y="35"/>
                        <a:pt x="13" y="35"/>
                      </a:cubicBezTo>
                      <a:cubicBezTo>
                        <a:pt x="13" y="35"/>
                        <a:pt x="13" y="35"/>
                        <a:pt x="13" y="35"/>
                      </a:cubicBezTo>
                      <a:cubicBezTo>
                        <a:pt x="15" y="31"/>
                        <a:pt x="15" y="31"/>
                        <a:pt x="15" y="31"/>
                      </a:cubicBezTo>
                      <a:cubicBezTo>
                        <a:pt x="17" y="32"/>
                        <a:pt x="17" y="32"/>
                        <a:pt x="17" y="32"/>
                      </a:cubicBezTo>
                      <a:cubicBezTo>
                        <a:pt x="17" y="36"/>
                        <a:pt x="17" y="36"/>
                        <a:pt x="17" y="36"/>
                      </a:cubicBezTo>
                      <a:cubicBezTo>
                        <a:pt x="17" y="36"/>
                        <a:pt x="17" y="36"/>
                        <a:pt x="17" y="37"/>
                      </a:cubicBezTo>
                      <a:cubicBezTo>
                        <a:pt x="18" y="37"/>
                        <a:pt x="18" y="37"/>
                        <a:pt x="18" y="37"/>
                      </a:cubicBezTo>
                      <a:cubicBezTo>
                        <a:pt x="23" y="36"/>
                        <a:pt x="23" y="36"/>
                        <a:pt x="23" y="36"/>
                      </a:cubicBezTo>
                      <a:cubicBezTo>
                        <a:pt x="23" y="36"/>
                        <a:pt x="24" y="36"/>
                        <a:pt x="24" y="36"/>
                      </a:cubicBezTo>
                      <a:cubicBezTo>
                        <a:pt x="24" y="36"/>
                        <a:pt x="24" y="35"/>
                        <a:pt x="24" y="35"/>
                      </a:cubicBezTo>
                      <a:cubicBezTo>
                        <a:pt x="24" y="31"/>
                        <a:pt x="24" y="31"/>
                        <a:pt x="24" y="31"/>
                      </a:cubicBezTo>
                      <a:cubicBezTo>
                        <a:pt x="25" y="31"/>
                        <a:pt x="25" y="31"/>
                        <a:pt x="25" y="31"/>
                      </a:cubicBezTo>
                      <a:cubicBezTo>
                        <a:pt x="28" y="33"/>
                        <a:pt x="28" y="33"/>
                        <a:pt x="28" y="33"/>
                      </a:cubicBezTo>
                      <a:cubicBezTo>
                        <a:pt x="28" y="34"/>
                        <a:pt x="28" y="34"/>
                        <a:pt x="28" y="34"/>
                      </a:cubicBezTo>
                      <a:cubicBezTo>
                        <a:pt x="29" y="34"/>
                        <a:pt x="29" y="34"/>
                        <a:pt x="29" y="34"/>
                      </a:cubicBezTo>
                      <a:cubicBezTo>
                        <a:pt x="33" y="30"/>
                        <a:pt x="33" y="30"/>
                        <a:pt x="33" y="30"/>
                      </a:cubicBezTo>
                      <a:cubicBezTo>
                        <a:pt x="33" y="30"/>
                        <a:pt x="33" y="30"/>
                        <a:pt x="33" y="29"/>
                      </a:cubicBezTo>
                      <a:close/>
                      <a:moveTo>
                        <a:pt x="22" y="22"/>
                      </a:moveTo>
                      <a:cubicBezTo>
                        <a:pt x="20" y="24"/>
                        <a:pt x="17" y="24"/>
                        <a:pt x="15" y="22"/>
                      </a:cubicBezTo>
                      <a:cubicBezTo>
                        <a:pt x="13" y="20"/>
                        <a:pt x="13" y="16"/>
                        <a:pt x="15" y="15"/>
                      </a:cubicBezTo>
                      <a:cubicBezTo>
                        <a:pt x="17" y="13"/>
                        <a:pt x="21" y="13"/>
                        <a:pt x="23" y="15"/>
                      </a:cubicBezTo>
                      <a:cubicBezTo>
                        <a:pt x="24" y="17"/>
                        <a:pt x="24" y="20"/>
                        <a:pt x="22" y="22"/>
                      </a:cubicBezTo>
                      <a:close/>
                    </a:path>
                  </a:pathLst>
                </a:custGeom>
                <a:solidFill>
                  <a:schemeClr val="tx2">
                    <a:lumMod val="50000"/>
                  </a:schemeClr>
                </a:solidFill>
                <a:ln>
                  <a:noFill/>
                </a:ln>
                <a:extLst>
                  <a:ext uri="{91240B29-F687-4f45-9708-019B960494DF}">
                    <a14:hiddenLine xmlns="" xmlns:a14="http://schemas.microsoft.com/office/drawing/2010/main" w="9525" cmpd="sng">
                      <a:solidFill>
                        <a:srgbClr val="000000"/>
                      </a:solidFill>
                      <a:bevel/>
                      <a:headEnd/>
                      <a:tailEnd/>
                    </a14:hiddenLine>
                  </a:ext>
                </a:extLst>
              </p:spPr>
              <p:txBody>
                <a:bodyPr/>
                <a:lstStyle/>
                <a:p>
                  <a:endParaRPr lang="zh-CN" altLang="en-US" sz="1013"/>
                </a:p>
              </p:txBody>
            </p:sp>
          </p:grpSp>
          <p:sp>
            <p:nvSpPr>
              <p:cNvPr id="79" name="文本框 16"/>
              <p:cNvSpPr>
                <a:spLocks noChangeArrowheads="1"/>
              </p:cNvSpPr>
              <p:nvPr/>
            </p:nvSpPr>
            <p:spPr bwMode="auto">
              <a:xfrm>
                <a:off x="2698980" y="5947661"/>
                <a:ext cx="1321730" cy="400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51435" tIns="25718" rIns="51435" bIns="25718">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00000"/>
                  </a:lnSpc>
                  <a:spcBef>
                    <a:spcPct val="0"/>
                  </a:spcBef>
                  <a:buFont typeface="Arial" pitchFamily="34" charset="0"/>
                  <a:buNone/>
                </a:pPr>
                <a:r>
                  <a:rPr lang="en-US" altLang="zh-CN" sz="1125" b="1" dirty="0">
                    <a:solidFill>
                      <a:srgbClr val="FF0000"/>
                    </a:solidFill>
                    <a:latin typeface="微软雅黑" panose="020B0503020204020204" pitchFamily="34" charset="-122"/>
                    <a:ea typeface="微软雅黑" panose="020B0503020204020204" pitchFamily="34" charset="-122"/>
                  </a:rPr>
                  <a:t>-</a:t>
                </a:r>
                <a:r>
                  <a:rPr lang="zh-CN" altLang="en-US" sz="1125" b="1" dirty="0">
                    <a:solidFill>
                      <a:srgbClr val="FF0000"/>
                    </a:solidFill>
                    <a:latin typeface="微软雅黑" panose="020B0503020204020204" pitchFamily="34" charset="-122"/>
                    <a:ea typeface="微软雅黑" panose="020B0503020204020204" pitchFamily="34" charset="-122"/>
                  </a:rPr>
                  <a:t>管控平台</a:t>
                </a:r>
              </a:p>
            </p:txBody>
          </p:sp>
        </p:grpSp>
        <p:sp>
          <p:nvSpPr>
            <p:cNvPr id="74" name="TextBox 73"/>
            <p:cNvSpPr txBox="1"/>
            <p:nvPr/>
          </p:nvSpPr>
          <p:spPr>
            <a:xfrm>
              <a:off x="1254943" y="4497978"/>
              <a:ext cx="279135" cy="259772"/>
            </a:xfrm>
            <a:prstGeom prst="rect">
              <a:avLst/>
            </a:prstGeom>
            <a:noFill/>
            <a:ln w="12700">
              <a:solidFill>
                <a:srgbClr val="FF0000"/>
              </a:solidFill>
            </a:ln>
          </p:spPr>
          <p:txBody>
            <a:bodyPr wrap="none" lIns="38575" tIns="19288" rIns="38575" bIns="19288" rtlCol="0">
              <a:spAutoFit/>
            </a:bodyPr>
            <a:lstStyle/>
            <a:p>
              <a:pPr algn="ctr"/>
              <a:r>
                <a:rPr lang="en-US" altLang="zh-CN" sz="1013" b="1" i="1" dirty="0">
                  <a:solidFill>
                    <a:srgbClr val="FF0000"/>
                  </a:solidFill>
                  <a:latin typeface="Algerian" panose="04020705040A02060702" pitchFamily="82" charset="0"/>
                </a:rPr>
                <a:t>02</a:t>
              </a:r>
              <a:endParaRPr lang="en-US" sz="1013" b="1" i="1" dirty="0">
                <a:solidFill>
                  <a:srgbClr val="FF0000"/>
                </a:solidFill>
                <a:latin typeface="Algerian" panose="04020705040A02060702" pitchFamily="82" charset="0"/>
              </a:endParaRPr>
            </a:p>
          </p:txBody>
        </p:sp>
      </p:grpSp>
      <p:grpSp>
        <p:nvGrpSpPr>
          <p:cNvPr id="85" name="Group 84"/>
          <p:cNvGrpSpPr/>
          <p:nvPr/>
        </p:nvGrpSpPr>
        <p:grpSpPr>
          <a:xfrm>
            <a:off x="4172979" y="1283433"/>
            <a:ext cx="2330369" cy="2968978"/>
            <a:chOff x="5468716" y="853990"/>
            <a:chExt cx="3107159" cy="3958637"/>
          </a:xfrm>
        </p:grpSpPr>
        <p:cxnSp>
          <p:nvCxnSpPr>
            <p:cNvPr id="86" name="肘形连接符 3"/>
            <p:cNvCxnSpPr>
              <a:cxnSpLocks noChangeShapeType="1"/>
            </p:cNvCxnSpPr>
            <p:nvPr/>
          </p:nvCxnSpPr>
          <p:spPr bwMode="auto">
            <a:xfrm rot="10800000" flipV="1">
              <a:off x="5468716" y="1827359"/>
              <a:ext cx="1360533" cy="1332775"/>
            </a:xfrm>
            <a:prstGeom prst="bentConnector3">
              <a:avLst>
                <a:gd name="adj1" fmla="val 50000"/>
              </a:avLst>
            </a:prstGeom>
            <a:noFill/>
            <a:ln w="19050">
              <a:solidFill>
                <a:schemeClr val="tx1">
                  <a:lumMod val="75000"/>
                  <a:lumOff val="25000"/>
                </a:schemeClr>
              </a:solidFill>
              <a:bevel/>
              <a:headEnd type="oval" w="med" len="med"/>
              <a:tailEnd type="oval" w="med" len="med"/>
            </a:ln>
            <a:extLst>
              <a:ext uri="{909E8E84-426E-40dd-AFC4-6F175D3DCCD1}">
                <a14:hiddenFill xmlns="" xmlns:a14="http://schemas.microsoft.com/office/drawing/2010/main">
                  <a:noFill/>
                </a14:hiddenFill>
              </a:ext>
            </a:extLst>
          </p:spPr>
        </p:cxnSp>
        <p:sp>
          <p:nvSpPr>
            <p:cNvPr id="87" name="文本框 17"/>
            <p:cNvSpPr>
              <a:spLocks noChangeArrowheads="1"/>
            </p:cNvSpPr>
            <p:nvPr/>
          </p:nvSpPr>
          <p:spPr bwMode="auto">
            <a:xfrm>
              <a:off x="6102947" y="1239825"/>
              <a:ext cx="2472928" cy="393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51435" tIns="25718" rIns="51435" bIns="25718" anchor="t"/>
            <a:lstStyle/>
            <a:p>
              <a:pPr algn="ctr">
                <a:lnSpc>
                  <a:spcPct val="95000"/>
                </a:lnSpc>
                <a:spcBef>
                  <a:spcPts val="225"/>
                </a:spcBef>
              </a:pPr>
              <a:r>
                <a:rPr lang="zh-CN" altLang="en-US" sz="1181" dirty="0"/>
                <a:t>数据资产盘点和专项治理，是数据治理的业务动力</a:t>
              </a:r>
              <a:endParaRPr lang="zh-CN" altLang="en-US" sz="1181" dirty="0">
                <a:sym typeface="方正兰亭黑_GBK" pitchFamily="2" charset="-122"/>
              </a:endParaRPr>
            </a:p>
          </p:txBody>
        </p:sp>
        <p:grpSp>
          <p:nvGrpSpPr>
            <p:cNvPr id="88" name="组合 63"/>
            <p:cNvGrpSpPr/>
            <p:nvPr/>
          </p:nvGrpSpPr>
          <p:grpSpPr>
            <a:xfrm>
              <a:off x="7121228" y="3776132"/>
              <a:ext cx="1012886" cy="1036495"/>
              <a:chOff x="7097719" y="1832371"/>
              <a:chExt cx="980337" cy="980338"/>
            </a:xfrm>
          </p:grpSpPr>
          <p:grpSp>
            <p:nvGrpSpPr>
              <p:cNvPr id="93" name="组合 51"/>
              <p:cNvGrpSpPr/>
              <p:nvPr/>
            </p:nvGrpSpPr>
            <p:grpSpPr>
              <a:xfrm>
                <a:off x="7097719" y="1832371"/>
                <a:ext cx="980337" cy="980338"/>
                <a:chOff x="304800" y="673100"/>
                <a:chExt cx="4000500" cy="4000500"/>
              </a:xfrm>
              <a:effectLst>
                <a:outerShdw blurRad="444500" dist="254000" dir="8100000" algn="tr" rotWithShape="0">
                  <a:prstClr val="black">
                    <a:alpha val="50000"/>
                  </a:prstClr>
                </a:outerShdw>
              </a:effectLst>
            </p:grpSpPr>
            <p:sp>
              <p:nvSpPr>
                <p:cNvPr id="95"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tx1"/>
                    </a:solidFill>
                  </a:endParaRPr>
                </a:p>
              </p:txBody>
            </p:sp>
            <p:sp>
              <p:nvSpPr>
                <p:cNvPr id="96" name="椭圆 53"/>
                <p:cNvSpPr/>
                <p:nvPr/>
              </p:nvSpPr>
              <p:spPr>
                <a:xfrm>
                  <a:off x="392106" y="760417"/>
                  <a:ext cx="3825876" cy="382587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sp>
            <p:nvSpPr>
              <p:cNvPr id="94" name="Freeform 41"/>
              <p:cNvSpPr>
                <a:spLocks noEditPoints="1" noChangeArrowheads="1"/>
              </p:cNvSpPr>
              <p:nvPr/>
            </p:nvSpPr>
            <p:spPr bwMode="auto">
              <a:xfrm>
                <a:off x="7334035" y="2103125"/>
                <a:ext cx="476079" cy="381999"/>
              </a:xfrm>
              <a:custGeom>
                <a:avLst/>
                <a:gdLst>
                  <a:gd name="T0" fmla="*/ 2147483647 w 72"/>
                  <a:gd name="T1" fmla="*/ 2147483647 h 58"/>
                  <a:gd name="T2" fmla="*/ 2147483647 w 72"/>
                  <a:gd name="T3" fmla="*/ 2147483647 h 58"/>
                  <a:gd name="T4" fmla="*/ 2147483647 w 72"/>
                  <a:gd name="T5" fmla="*/ 2147483647 h 58"/>
                  <a:gd name="T6" fmla="*/ 2147483647 w 72"/>
                  <a:gd name="T7" fmla="*/ 2147483647 h 58"/>
                  <a:gd name="T8" fmla="*/ 2147483647 w 72"/>
                  <a:gd name="T9" fmla="*/ 2147483647 h 58"/>
                  <a:gd name="T10" fmla="*/ 2147483647 w 72"/>
                  <a:gd name="T11" fmla="*/ 0 h 58"/>
                  <a:gd name="T12" fmla="*/ 2147483647 w 72"/>
                  <a:gd name="T13" fmla="*/ 0 h 58"/>
                  <a:gd name="T14" fmla="*/ 2147483647 w 72"/>
                  <a:gd name="T15" fmla="*/ 2147483647 h 58"/>
                  <a:gd name="T16" fmla="*/ 2147483647 w 72"/>
                  <a:gd name="T17" fmla="*/ 2147483647 h 58"/>
                  <a:gd name="T18" fmla="*/ 2147483647 w 72"/>
                  <a:gd name="T19" fmla="*/ 2147483647 h 58"/>
                  <a:gd name="T20" fmla="*/ 2147483647 w 72"/>
                  <a:gd name="T21" fmla="*/ 2147483647 h 58"/>
                  <a:gd name="T22" fmla="*/ 0 w 72"/>
                  <a:gd name="T23" fmla="*/ 2147483647 h 58"/>
                  <a:gd name="T24" fmla="*/ 0 w 72"/>
                  <a:gd name="T25" fmla="*/ 2147483647 h 58"/>
                  <a:gd name="T26" fmla="*/ 2147483647 w 72"/>
                  <a:gd name="T27" fmla="*/ 2147483647 h 58"/>
                  <a:gd name="T28" fmla="*/ 2147483647 w 72"/>
                  <a:gd name="T29" fmla="*/ 2147483647 h 58"/>
                  <a:gd name="T30" fmla="*/ 2147483647 w 72"/>
                  <a:gd name="T31" fmla="*/ 2147483647 h 58"/>
                  <a:gd name="T32" fmla="*/ 2147483647 w 72"/>
                  <a:gd name="T33" fmla="*/ 2147483647 h 58"/>
                  <a:gd name="T34" fmla="*/ 0 w 72"/>
                  <a:gd name="T35" fmla="*/ 2147483647 h 58"/>
                  <a:gd name="T36" fmla="*/ 2147483647 w 72"/>
                  <a:gd name="T37" fmla="*/ 2147483647 h 58"/>
                  <a:gd name="T38" fmla="*/ 2147483647 w 72"/>
                  <a:gd name="T39" fmla="*/ 2147483647 h 58"/>
                  <a:gd name="T40" fmla="*/ 2147483647 w 72"/>
                  <a:gd name="T41" fmla="*/ 2147483647 h 58"/>
                  <a:gd name="T42" fmla="*/ 2147483647 w 72"/>
                  <a:gd name="T43" fmla="*/ 2147483647 h 58"/>
                  <a:gd name="T44" fmla="*/ 2147483647 w 72"/>
                  <a:gd name="T45" fmla="*/ 2147483647 h 58"/>
                  <a:gd name="T46" fmla="*/ 2147483647 w 72"/>
                  <a:gd name="T47" fmla="*/ 2147483647 h 58"/>
                  <a:gd name="T48" fmla="*/ 2147483647 w 72"/>
                  <a:gd name="T49" fmla="*/ 2147483647 h 58"/>
                  <a:gd name="T50" fmla="*/ 2147483647 w 72"/>
                  <a:gd name="T51" fmla="*/ 2147483647 h 58"/>
                  <a:gd name="T52" fmla="*/ 2147483647 w 72"/>
                  <a:gd name="T53" fmla="*/ 2147483647 h 58"/>
                  <a:gd name="T54" fmla="*/ 2147483647 w 72"/>
                  <a:gd name="T55" fmla="*/ 2147483647 h 58"/>
                  <a:gd name="T56" fmla="*/ 2147483647 w 72"/>
                  <a:gd name="T57" fmla="*/ 2147483647 h 58"/>
                  <a:gd name="T58" fmla="*/ 2147483647 w 72"/>
                  <a:gd name="T59" fmla="*/ 2147483647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chemeClr val="tx2">
                  <a:lumMod val="50000"/>
                </a:schemeClr>
              </a:solidFill>
              <a:ln>
                <a:noFill/>
              </a:ln>
              <a:extLst/>
            </p:spPr>
            <p:txBody>
              <a:bodyPr/>
              <a:lstStyle/>
              <a:p>
                <a:endParaRPr lang="zh-CN" altLang="en-US" sz="1013"/>
              </a:p>
            </p:txBody>
          </p:sp>
        </p:grpSp>
        <p:sp>
          <p:nvSpPr>
            <p:cNvPr id="89" name="文本框 16"/>
            <p:cNvSpPr>
              <a:spLocks noChangeArrowheads="1"/>
            </p:cNvSpPr>
            <p:nvPr/>
          </p:nvSpPr>
          <p:spPr bwMode="auto">
            <a:xfrm>
              <a:off x="6705517" y="868449"/>
              <a:ext cx="1376019" cy="3000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51435" tIns="25718" rIns="51435" bIns="25718">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00000"/>
                </a:lnSpc>
                <a:spcBef>
                  <a:spcPct val="0"/>
                </a:spcBef>
                <a:buFont typeface="Arial" pitchFamily="34" charset="0"/>
                <a:buNone/>
              </a:pPr>
              <a:r>
                <a:rPr lang="en-US" altLang="zh-CN" sz="1125" b="1" dirty="0">
                  <a:solidFill>
                    <a:srgbClr val="FF0000"/>
                  </a:solidFill>
                  <a:latin typeface="微软雅黑" panose="020B0503020204020204" pitchFamily="34" charset="-122"/>
                  <a:ea typeface="微软雅黑" panose="020B0503020204020204" pitchFamily="34" charset="-122"/>
                </a:rPr>
                <a:t>-</a:t>
              </a:r>
              <a:r>
                <a:rPr lang="zh-CN" altLang="en-US" sz="1125" b="1" dirty="0">
                  <a:solidFill>
                    <a:srgbClr val="FF0000"/>
                  </a:solidFill>
                  <a:latin typeface="微软雅黑" panose="020B0503020204020204" pitchFamily="34" charset="-122"/>
                  <a:ea typeface="微软雅黑" panose="020B0503020204020204" pitchFamily="34" charset="-122"/>
                </a:rPr>
                <a:t>数据专项治理</a:t>
              </a:r>
            </a:p>
          </p:txBody>
        </p:sp>
        <p:cxnSp>
          <p:nvCxnSpPr>
            <p:cNvPr id="90" name="肘形连接符 2"/>
            <p:cNvCxnSpPr>
              <a:cxnSpLocks noChangeShapeType="1"/>
            </p:cNvCxnSpPr>
            <p:nvPr/>
          </p:nvCxnSpPr>
          <p:spPr bwMode="auto">
            <a:xfrm rot="10800000">
              <a:off x="5468717" y="3360712"/>
              <a:ext cx="1360532" cy="890169"/>
            </a:xfrm>
            <a:prstGeom prst="bentConnector3">
              <a:avLst>
                <a:gd name="adj1" fmla="val 50000"/>
              </a:avLst>
            </a:prstGeom>
            <a:noFill/>
            <a:ln w="19050">
              <a:solidFill>
                <a:schemeClr val="tx1">
                  <a:lumMod val="75000"/>
                  <a:lumOff val="25000"/>
                </a:schemeClr>
              </a:solidFill>
              <a:bevel/>
              <a:headEnd type="oval" w="med" len="med"/>
              <a:tailEnd type="oval" w="med" len="med"/>
            </a:ln>
            <a:extLst>
              <a:ext uri="{909E8E84-426E-40dd-AFC4-6F175D3DCCD1}">
                <a14:hiddenFill xmlns="" xmlns:a14="http://schemas.microsoft.com/office/drawing/2010/main">
                  <a:noFill/>
                </a14:hiddenFill>
              </a:ext>
            </a:extLst>
          </p:spPr>
        </p:cxnSp>
        <p:sp>
          <p:nvSpPr>
            <p:cNvPr id="91" name="TextBox 90"/>
            <p:cNvSpPr txBox="1"/>
            <p:nvPr/>
          </p:nvSpPr>
          <p:spPr>
            <a:xfrm>
              <a:off x="6373643" y="853990"/>
              <a:ext cx="279135" cy="259772"/>
            </a:xfrm>
            <a:prstGeom prst="rect">
              <a:avLst/>
            </a:prstGeom>
            <a:noFill/>
            <a:ln w="12700">
              <a:solidFill>
                <a:srgbClr val="FF0000"/>
              </a:solidFill>
            </a:ln>
          </p:spPr>
          <p:txBody>
            <a:bodyPr wrap="none" lIns="38575" tIns="19288" rIns="38575" bIns="19288" rtlCol="0">
              <a:spAutoFit/>
            </a:bodyPr>
            <a:lstStyle/>
            <a:p>
              <a:pPr algn="ctr"/>
              <a:r>
                <a:rPr lang="en-US" altLang="zh-CN" sz="1013" b="1" i="1" dirty="0">
                  <a:solidFill>
                    <a:srgbClr val="FF0000"/>
                  </a:solidFill>
                  <a:latin typeface="Algerian" panose="04020705040A02060702" pitchFamily="82" charset="0"/>
                </a:rPr>
                <a:t>03</a:t>
              </a:r>
              <a:endParaRPr lang="en-US" sz="1013" b="1" i="1" dirty="0">
                <a:solidFill>
                  <a:srgbClr val="FF0000"/>
                </a:solidFill>
                <a:latin typeface="Algerian" panose="04020705040A02060702" pitchFamily="82" charset="0"/>
              </a:endParaRPr>
            </a:p>
          </p:txBody>
        </p:sp>
        <p:sp>
          <p:nvSpPr>
            <p:cNvPr id="92" name="TextBox 91"/>
            <p:cNvSpPr txBox="1"/>
            <p:nvPr/>
          </p:nvSpPr>
          <p:spPr>
            <a:xfrm>
              <a:off x="6276857" y="2014051"/>
              <a:ext cx="2177066" cy="2220778"/>
            </a:xfrm>
            <a:prstGeom prst="rect">
              <a:avLst/>
            </a:prstGeom>
            <a:noFill/>
          </p:spPr>
          <p:txBody>
            <a:bodyPr wrap="square" rtlCol="0">
              <a:spAutoFit/>
            </a:bodyPr>
            <a:lstStyle/>
            <a:p>
              <a:pPr marL="214291" indent="-214291">
                <a:lnSpc>
                  <a:spcPct val="95000"/>
                </a:lnSpc>
                <a:spcBef>
                  <a:spcPts val="300"/>
                </a:spcBef>
                <a:buFont typeface="Arial"/>
                <a:buChar char="•"/>
              </a:pPr>
              <a:r>
                <a:rPr lang="zh-CN" altLang="en-US" sz="1181" dirty="0">
                  <a:solidFill>
                    <a:srgbClr val="231F20"/>
                  </a:solidFill>
                </a:rPr>
                <a:t>开展数据标准化工作</a:t>
              </a:r>
              <a:endParaRPr lang="en-US" altLang="zh-CN" sz="1181" dirty="0">
                <a:solidFill>
                  <a:srgbClr val="231F20"/>
                </a:solidFill>
              </a:endParaRPr>
            </a:p>
            <a:p>
              <a:pPr marL="214291" indent="-214291">
                <a:lnSpc>
                  <a:spcPct val="95000"/>
                </a:lnSpc>
                <a:spcBef>
                  <a:spcPts val="300"/>
                </a:spcBef>
                <a:buFont typeface="Arial"/>
                <a:buChar char="•"/>
              </a:pPr>
              <a:r>
                <a:rPr lang="zh-CN" altLang="en-US" sz="1181" dirty="0">
                  <a:solidFill>
                    <a:srgbClr val="231F20"/>
                  </a:solidFill>
                </a:rPr>
                <a:t>数据质量普查</a:t>
              </a:r>
              <a:endParaRPr lang="en-US" altLang="zh-CN" sz="1181" dirty="0">
                <a:solidFill>
                  <a:srgbClr val="231F20"/>
                </a:solidFill>
              </a:endParaRPr>
            </a:p>
            <a:p>
              <a:pPr marL="214291" indent="-214291">
                <a:lnSpc>
                  <a:spcPct val="95000"/>
                </a:lnSpc>
                <a:spcBef>
                  <a:spcPts val="300"/>
                </a:spcBef>
                <a:buFont typeface="Arial"/>
                <a:buChar char="•"/>
              </a:pPr>
              <a:r>
                <a:rPr lang="zh-CN" altLang="en-US" sz="1181" dirty="0">
                  <a:solidFill>
                    <a:srgbClr val="231F20"/>
                  </a:solidFill>
                </a:rPr>
                <a:t>数据地图的完善</a:t>
              </a:r>
              <a:endParaRPr lang="en-US" altLang="zh-CN" sz="1181" dirty="0">
                <a:solidFill>
                  <a:srgbClr val="231F20"/>
                </a:solidFill>
              </a:endParaRPr>
            </a:p>
            <a:p>
              <a:pPr marL="214291" indent="-214291">
                <a:lnSpc>
                  <a:spcPct val="95000"/>
                </a:lnSpc>
                <a:spcBef>
                  <a:spcPts val="300"/>
                </a:spcBef>
                <a:buFont typeface="Arial"/>
                <a:buChar char="•"/>
              </a:pPr>
              <a:r>
                <a:rPr lang="zh-CN" altLang="en-US" sz="1181" dirty="0">
                  <a:solidFill>
                    <a:srgbClr val="231F20"/>
                  </a:solidFill>
                </a:rPr>
                <a:t>应对大数据时代的变化</a:t>
              </a:r>
              <a:endParaRPr lang="en-US" altLang="zh-CN" sz="1181" dirty="0">
                <a:solidFill>
                  <a:srgbClr val="231F20"/>
                </a:solidFill>
              </a:endParaRPr>
            </a:p>
            <a:p>
              <a:pPr marL="214291" indent="-214291">
                <a:lnSpc>
                  <a:spcPct val="95000"/>
                </a:lnSpc>
                <a:spcBef>
                  <a:spcPts val="300"/>
                </a:spcBef>
                <a:buFont typeface="Arial"/>
                <a:buChar char="•"/>
              </a:pPr>
              <a:endParaRPr lang="en-US" altLang="zh-CN" sz="1181" dirty="0">
                <a:solidFill>
                  <a:srgbClr val="231F20"/>
                </a:solidFill>
              </a:endParaRPr>
            </a:p>
            <a:p>
              <a:pPr marL="214291" indent="-214291">
                <a:lnSpc>
                  <a:spcPct val="95000"/>
                </a:lnSpc>
                <a:spcBef>
                  <a:spcPts val="300"/>
                </a:spcBef>
                <a:buFont typeface="Arial"/>
                <a:buChar char="•"/>
              </a:pPr>
              <a:endParaRPr lang="en-US" sz="1181" dirty="0" err="1">
                <a:solidFill>
                  <a:srgbClr val="231F20"/>
                </a:solidFill>
              </a:endParaRPr>
            </a:p>
          </p:txBody>
        </p:sp>
      </p:grpSp>
      <p:pic>
        <p:nvPicPr>
          <p:cNvPr id="9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7271" y="2147427"/>
            <a:ext cx="2002646" cy="134694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782027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fill="hold"/>
                                        <p:tgtEl>
                                          <p:spTgt spid="52"/>
                                        </p:tgtEl>
                                        <p:attrNameLst>
                                          <p:attrName>ppt_x</p:attrName>
                                        </p:attrNameLst>
                                      </p:cBhvr>
                                      <p:tavLst>
                                        <p:tav tm="0">
                                          <p:val>
                                            <p:strVal val="#ppt_x"/>
                                          </p:val>
                                        </p:tav>
                                        <p:tav tm="100000">
                                          <p:val>
                                            <p:strVal val="#ppt_x"/>
                                          </p:val>
                                        </p:tav>
                                      </p:tavLst>
                                    </p:anim>
                                    <p:anim calcmode="lin" valueType="num">
                                      <p:cBhvr additive="base">
                                        <p:cTn id="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2"/>
                                        </p:tgtEl>
                                        <p:attrNameLst>
                                          <p:attrName>style.visibility</p:attrName>
                                        </p:attrNameLst>
                                      </p:cBhvr>
                                      <p:to>
                                        <p:strVal val="visible"/>
                                      </p:to>
                                    </p:set>
                                    <p:anim calcmode="lin" valueType="num">
                                      <p:cBhvr additive="base">
                                        <p:cTn id="13" dur="500" fill="hold"/>
                                        <p:tgtEl>
                                          <p:spTgt spid="72"/>
                                        </p:tgtEl>
                                        <p:attrNameLst>
                                          <p:attrName>ppt_x</p:attrName>
                                        </p:attrNameLst>
                                      </p:cBhvr>
                                      <p:tavLst>
                                        <p:tav tm="0">
                                          <p:val>
                                            <p:strVal val="#ppt_x"/>
                                          </p:val>
                                        </p:tav>
                                        <p:tav tm="100000">
                                          <p:val>
                                            <p:strVal val="#ppt_x"/>
                                          </p:val>
                                        </p:tav>
                                      </p:tavLst>
                                    </p:anim>
                                    <p:anim calcmode="lin" valueType="num">
                                      <p:cBhvr additive="base">
                                        <p:cTn id="14"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5"/>
                                        </p:tgtEl>
                                        <p:attrNameLst>
                                          <p:attrName>style.visibility</p:attrName>
                                        </p:attrNameLst>
                                      </p:cBhvr>
                                      <p:to>
                                        <p:strVal val="visible"/>
                                      </p:to>
                                    </p:set>
                                    <p:anim calcmode="lin" valueType="num">
                                      <p:cBhvr additive="base">
                                        <p:cTn id="19" dur="500" fill="hold"/>
                                        <p:tgtEl>
                                          <p:spTgt spid="85"/>
                                        </p:tgtEl>
                                        <p:attrNameLst>
                                          <p:attrName>ppt_x</p:attrName>
                                        </p:attrNameLst>
                                      </p:cBhvr>
                                      <p:tavLst>
                                        <p:tav tm="0">
                                          <p:val>
                                            <p:strVal val="#ppt_x"/>
                                          </p:val>
                                        </p:tav>
                                        <p:tav tm="100000">
                                          <p:val>
                                            <p:strVal val="#ppt_x"/>
                                          </p:val>
                                        </p:tav>
                                      </p:tavLst>
                                    </p:anim>
                                    <p:anim calcmode="lin" valueType="num">
                                      <p:cBhvr additive="base">
                                        <p:cTn id="20"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3229498" y="1125220"/>
            <a:ext cx="3255969" cy="1177714"/>
          </a:xfrm>
        </p:spPr>
        <p:txBody>
          <a:bodyPr/>
          <a:lstStyle/>
          <a:p>
            <a:pPr marL="0" indent="0">
              <a:buNone/>
            </a:pPr>
            <a:r>
              <a:rPr kumimoji="1" lang="en-US" altLang="zh-CN" sz="2000" dirty="0">
                <a:latin typeface="Microsoft YaHei" charset="-122"/>
                <a:ea typeface="Microsoft YaHei" charset="-122"/>
                <a:cs typeface="Microsoft YaHei" charset="-122"/>
              </a:rPr>
              <a:t>Teradata</a:t>
            </a:r>
            <a:r>
              <a:rPr kumimoji="1" lang="zh-CN" altLang="en-US" sz="2000" dirty="0">
                <a:latin typeface="Microsoft YaHei" charset="-122"/>
                <a:ea typeface="Microsoft YaHei" charset="-122"/>
                <a:cs typeface="Microsoft YaHei" charset="-122"/>
              </a:rPr>
              <a:t>公司简介</a:t>
            </a:r>
            <a:endParaRPr kumimoji="1" lang="en-US" altLang="zh-CN" sz="2000" dirty="0">
              <a:latin typeface="Microsoft YaHei" charset="-122"/>
              <a:ea typeface="Microsoft YaHei" charset="-122"/>
              <a:cs typeface="Microsoft YaHei" charset="-122"/>
            </a:endParaRPr>
          </a:p>
          <a:p>
            <a:pPr marL="0" indent="0">
              <a:buNone/>
            </a:pPr>
            <a:r>
              <a:rPr kumimoji="1" lang="zh-CN" altLang="en-US" sz="2000" dirty="0" smtClean="0">
                <a:latin typeface="Microsoft YaHei" charset="-122"/>
                <a:ea typeface="Microsoft YaHei" charset="-122"/>
                <a:cs typeface="Microsoft YaHei" charset="-122"/>
              </a:rPr>
              <a:t>数据治理的需求理解</a:t>
            </a:r>
            <a:endParaRPr kumimoji="1" lang="en-US" altLang="zh-CN" sz="2000" dirty="0">
              <a:latin typeface="Microsoft YaHei" charset="-122"/>
              <a:ea typeface="Microsoft YaHei" charset="-122"/>
              <a:cs typeface="Microsoft YaHei" charset="-122"/>
            </a:endParaRPr>
          </a:p>
          <a:p>
            <a:pPr marL="0" indent="0">
              <a:buNone/>
            </a:pPr>
            <a:r>
              <a:rPr kumimoji="1" lang="zh-CN" altLang="en-US" sz="2000" dirty="0" smtClean="0">
                <a:solidFill>
                  <a:srgbClr val="0079DB"/>
                </a:solidFill>
                <a:latin typeface="Microsoft YaHei" charset="-122"/>
                <a:ea typeface="Microsoft YaHei" charset="-122"/>
                <a:cs typeface="Microsoft YaHei" charset="-122"/>
              </a:rPr>
              <a:t>解决方案与团队</a:t>
            </a:r>
            <a:r>
              <a:rPr kumimoji="1" lang="zh-CN" altLang="en-US" sz="2000" dirty="0">
                <a:solidFill>
                  <a:srgbClr val="0079DB"/>
                </a:solidFill>
                <a:latin typeface="Microsoft YaHei" charset="-122"/>
                <a:ea typeface="Microsoft YaHei" charset="-122"/>
                <a:cs typeface="Microsoft YaHei" charset="-122"/>
              </a:rPr>
              <a:t>介绍</a:t>
            </a:r>
            <a:endParaRPr kumimoji="1" lang="en-US" altLang="zh-CN" sz="2000" dirty="0">
              <a:solidFill>
                <a:srgbClr val="0079DB"/>
              </a:solidFill>
              <a:latin typeface="Microsoft YaHei" charset="-122"/>
              <a:ea typeface="Microsoft YaHei" charset="-122"/>
              <a:cs typeface="Microsoft YaHei" charset="-122"/>
            </a:endParaRPr>
          </a:p>
          <a:p>
            <a:pPr marL="0" indent="0">
              <a:buNone/>
            </a:pPr>
            <a:endParaRPr kumimoji="1" lang="zh-CN" altLang="en-US" sz="2000" dirty="0">
              <a:latin typeface="Microsoft YaHei" charset="-122"/>
              <a:ea typeface="Microsoft YaHei" charset="-122"/>
              <a:cs typeface="Microsoft YaHei" charset="-122"/>
            </a:endParaRPr>
          </a:p>
        </p:txBody>
      </p:sp>
      <p:pic>
        <p:nvPicPr>
          <p:cNvPr id="9" name="图片 8"/>
          <p:cNvPicPr>
            <a:picLocks noChangeAspect="1"/>
          </p:cNvPicPr>
          <p:nvPr/>
        </p:nvPicPr>
        <p:blipFill>
          <a:blip r:embed="rId2"/>
          <a:stretch>
            <a:fillRect/>
          </a:stretch>
        </p:blipFill>
        <p:spPr>
          <a:xfrm>
            <a:off x="367506" y="677333"/>
            <a:ext cx="2545783" cy="3743420"/>
          </a:xfrm>
          <a:prstGeom prst="rect">
            <a:avLst/>
          </a:prstGeom>
        </p:spPr>
      </p:pic>
    </p:spTree>
    <p:extLst>
      <p:ext uri="{BB962C8B-B14F-4D97-AF65-F5344CB8AC3E}">
        <p14:creationId xmlns:p14="http://schemas.microsoft.com/office/powerpoint/2010/main" val="702965870"/>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Rectangle 125"/>
          <p:cNvSpPr/>
          <p:nvPr/>
        </p:nvSpPr>
        <p:spPr>
          <a:xfrm>
            <a:off x="2328248" y="1268035"/>
            <a:ext cx="1221430" cy="308135"/>
          </a:xfrm>
          <a:prstGeom prst="rect">
            <a:avLst/>
          </a:prstGeom>
          <a:solidFill>
            <a:srgbClr val="5B9BD5"/>
          </a:solidFill>
          <a:ln w="9525">
            <a:noFill/>
            <a:miter lim="800000"/>
            <a:headEnd/>
            <a:tailEnd/>
          </a:ln>
          <a:effectLst>
            <a:outerShdw blurRad="50800" dist="38100" dir="2700000" algn="tl" rotWithShape="0">
              <a:prstClr val="black">
                <a:alpha val="40000"/>
              </a:prstClr>
            </a:outerShdw>
          </a:effectLst>
          <a:scene3d>
            <a:camera prst="orthographicFront"/>
            <a:lightRig rig="threePt" dir="t"/>
          </a:scene3d>
          <a:sp3d>
            <a:bevelT w="152400" h="50800" prst="softRound"/>
          </a:sp3d>
        </p:spPr>
        <p:txBody>
          <a:bodyPr wrap="square" lIns="51432" tIns="51432" rIns="51432" bIns="51432" rtlCol="0" anchor="ctr" anchorCtr="0">
            <a:prstTxWarp prst="textNoShape">
              <a:avLst/>
            </a:prstTxWarp>
            <a:noAutofit/>
          </a:bodyPr>
          <a:lstStyle/>
          <a:p>
            <a:pPr algn="ctr" defTabSz="685564">
              <a:defRPr/>
            </a:pPr>
            <a:r>
              <a:rPr lang="zh-CN" altLang="en-US" sz="1181" kern="0" dirty="0">
                <a:solidFill>
                  <a:prstClr val="white"/>
                </a:solidFill>
                <a:latin typeface="微软雅黑" panose="020B0503020204020204" pitchFamily="34" charset="-122"/>
              </a:rPr>
              <a:t>管理咨询</a:t>
            </a:r>
            <a:endParaRPr lang="en-US" sz="1181" kern="0" dirty="0">
              <a:solidFill>
                <a:prstClr val="white"/>
              </a:solidFill>
              <a:latin typeface="微软雅黑" panose="020B0503020204020204" pitchFamily="34" charset="-122"/>
            </a:endParaRPr>
          </a:p>
        </p:txBody>
      </p:sp>
      <p:sp>
        <p:nvSpPr>
          <p:cNvPr id="361" name="Rectangle 126"/>
          <p:cNvSpPr/>
          <p:nvPr/>
        </p:nvSpPr>
        <p:spPr>
          <a:xfrm>
            <a:off x="4900944" y="1260687"/>
            <a:ext cx="1221430" cy="308135"/>
          </a:xfrm>
          <a:prstGeom prst="rect">
            <a:avLst/>
          </a:prstGeom>
          <a:solidFill>
            <a:srgbClr val="00667E"/>
          </a:solidFill>
          <a:ln w="9525">
            <a:noFill/>
            <a:miter lim="800000"/>
            <a:headEnd/>
            <a:tailEnd/>
          </a:ln>
          <a:effectLst>
            <a:outerShdw blurRad="50800" dist="38100" dir="2700000" algn="tl" rotWithShape="0">
              <a:prstClr val="black">
                <a:alpha val="40000"/>
              </a:prstClr>
            </a:outerShdw>
          </a:effectLst>
          <a:scene3d>
            <a:camera prst="orthographicFront"/>
            <a:lightRig rig="threePt" dir="t"/>
          </a:scene3d>
          <a:sp3d>
            <a:bevelT w="152400" h="50800" prst="softRound"/>
          </a:sp3d>
        </p:spPr>
        <p:txBody>
          <a:bodyPr wrap="square" lIns="51432" tIns="51432" rIns="51432" bIns="51432" rtlCol="0" anchor="ctr" anchorCtr="0">
            <a:prstTxWarp prst="textNoShape">
              <a:avLst/>
            </a:prstTxWarp>
            <a:noAutofit/>
          </a:bodyPr>
          <a:lstStyle/>
          <a:p>
            <a:pPr algn="ctr" defTabSz="685564">
              <a:defRPr/>
            </a:pPr>
            <a:r>
              <a:rPr lang="zh-CN" altLang="en-US" sz="1181" kern="0" dirty="0">
                <a:solidFill>
                  <a:prstClr val="white"/>
                </a:solidFill>
                <a:latin typeface="微软雅黑" panose="020B0503020204020204" pitchFamily="34" charset="-122"/>
              </a:rPr>
              <a:t>平台实施</a:t>
            </a:r>
            <a:endParaRPr lang="en-US" sz="1181" kern="0" dirty="0">
              <a:solidFill>
                <a:prstClr val="white"/>
              </a:solidFill>
              <a:latin typeface="微软雅黑" panose="020B0503020204020204" pitchFamily="34" charset="-122"/>
            </a:endParaRPr>
          </a:p>
        </p:txBody>
      </p:sp>
      <p:sp>
        <p:nvSpPr>
          <p:cNvPr id="362" name="Rectangle 127"/>
          <p:cNvSpPr/>
          <p:nvPr/>
        </p:nvSpPr>
        <p:spPr>
          <a:xfrm>
            <a:off x="3614124" y="1268036"/>
            <a:ext cx="1221430" cy="300786"/>
          </a:xfrm>
          <a:prstGeom prst="rect">
            <a:avLst/>
          </a:prstGeom>
          <a:solidFill>
            <a:srgbClr val="70AD47"/>
          </a:solidFill>
          <a:ln w="9525">
            <a:noFill/>
            <a:miter lim="800000"/>
            <a:headEnd/>
            <a:tailEnd/>
          </a:ln>
          <a:effectLst>
            <a:outerShdw blurRad="50800" dist="38100" dir="2700000" algn="tl" rotWithShape="0">
              <a:prstClr val="black">
                <a:alpha val="40000"/>
              </a:prstClr>
            </a:outerShdw>
          </a:effectLst>
          <a:scene3d>
            <a:camera prst="orthographicFront"/>
            <a:lightRig rig="threePt" dir="t"/>
          </a:scene3d>
          <a:sp3d>
            <a:bevelT w="152400" h="50800" prst="softRound"/>
          </a:sp3d>
        </p:spPr>
        <p:txBody>
          <a:bodyPr wrap="square" lIns="51432" tIns="51432" rIns="51432" bIns="51432" rtlCol="0" anchor="ctr" anchorCtr="0">
            <a:prstTxWarp prst="textNoShape">
              <a:avLst/>
            </a:prstTxWarp>
            <a:noAutofit/>
          </a:bodyPr>
          <a:lstStyle/>
          <a:p>
            <a:pPr algn="ctr" defTabSz="685564">
              <a:defRPr/>
            </a:pPr>
            <a:r>
              <a:rPr lang="zh-CN" altLang="en-US" sz="1181" kern="0" dirty="0">
                <a:solidFill>
                  <a:prstClr val="white"/>
                </a:solidFill>
                <a:latin typeface="微软雅黑" panose="020B0503020204020204" pitchFamily="34" charset="-122"/>
              </a:rPr>
              <a:t>数据专项</a:t>
            </a:r>
            <a:endParaRPr lang="en-US" sz="1181" kern="0" dirty="0">
              <a:solidFill>
                <a:prstClr val="white"/>
              </a:solidFill>
              <a:latin typeface="微软雅黑" panose="020B0503020204020204" pitchFamily="34" charset="-122"/>
            </a:endParaRPr>
          </a:p>
        </p:txBody>
      </p:sp>
      <p:cxnSp>
        <p:nvCxnSpPr>
          <p:cNvPr id="12" name="Curved Connector 11"/>
          <p:cNvCxnSpPr>
            <a:stCxn id="360" idx="2"/>
          </p:cNvCxnSpPr>
          <p:nvPr/>
        </p:nvCxnSpPr>
        <p:spPr>
          <a:xfrm rot="5400000">
            <a:off x="2689674" y="1601125"/>
            <a:ext cx="274243" cy="224336"/>
          </a:xfrm>
          <a:prstGeom prst="curvedConnector3">
            <a:avLst>
              <a:gd name="adj1" fmla="val 50000"/>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Curved Connector 13"/>
          <p:cNvCxnSpPr>
            <a:stCxn id="362" idx="2"/>
          </p:cNvCxnSpPr>
          <p:nvPr/>
        </p:nvCxnSpPr>
        <p:spPr>
          <a:xfrm rot="16200000" flipH="1">
            <a:off x="4084486" y="1709175"/>
            <a:ext cx="281591" cy="886"/>
          </a:xfrm>
          <a:prstGeom prst="curvedConnector3">
            <a:avLst>
              <a:gd name="adj1" fmla="val 50000"/>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Curved Connector 16"/>
          <p:cNvCxnSpPr>
            <a:stCxn id="361" idx="2"/>
          </p:cNvCxnSpPr>
          <p:nvPr/>
        </p:nvCxnSpPr>
        <p:spPr>
          <a:xfrm rot="16200000" flipH="1">
            <a:off x="5483442" y="1597035"/>
            <a:ext cx="281592" cy="225164"/>
          </a:xfrm>
          <a:prstGeom prst="curvedConnector3">
            <a:avLst>
              <a:gd name="adj1" fmla="val 50000"/>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31" y="2580037"/>
            <a:ext cx="1708109" cy="11824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151869" y="159315"/>
            <a:ext cx="6172200" cy="361545"/>
          </a:xfrm>
        </p:spPr>
        <p:txBody>
          <a:bodyPr anchor="ctr"/>
          <a:lstStyle/>
          <a:p>
            <a:r>
              <a:rPr lang="en-US" altLang="zh-CN" sz="1600" dirty="0" smtClean="0">
                <a:solidFill>
                  <a:srgbClr val="EC881D"/>
                </a:solidFill>
                <a:latin typeface="Microsoft YaHei" charset="-122"/>
                <a:ea typeface="Microsoft YaHei" charset="-122"/>
                <a:cs typeface="Microsoft YaHei" charset="-122"/>
              </a:rPr>
              <a:t>Teradata</a:t>
            </a:r>
            <a:r>
              <a:rPr lang="zh-CN" altLang="en-US" sz="1600" dirty="0" smtClean="0">
                <a:solidFill>
                  <a:srgbClr val="EC881D"/>
                </a:solidFill>
                <a:latin typeface="Microsoft YaHei" charset="-122"/>
                <a:ea typeface="Microsoft YaHei" charset="-122"/>
                <a:cs typeface="Microsoft YaHei" charset="-122"/>
              </a:rPr>
              <a:t>数据</a:t>
            </a:r>
            <a:r>
              <a:rPr lang="zh-CN" altLang="en-US" sz="1600" dirty="0">
                <a:solidFill>
                  <a:srgbClr val="EC881D"/>
                </a:solidFill>
                <a:latin typeface="Microsoft YaHei" charset="-122"/>
                <a:ea typeface="Microsoft YaHei" charset="-122"/>
                <a:cs typeface="Microsoft YaHei" charset="-122"/>
              </a:rPr>
              <a:t>治理解决</a:t>
            </a:r>
            <a:r>
              <a:rPr lang="zh-CN" altLang="en-US" sz="1600" dirty="0" smtClean="0">
                <a:solidFill>
                  <a:srgbClr val="EC881D"/>
                </a:solidFill>
                <a:latin typeface="Microsoft YaHei" charset="-122"/>
                <a:ea typeface="Microsoft YaHei" charset="-122"/>
                <a:cs typeface="Microsoft YaHei" charset="-122"/>
              </a:rPr>
              <a:t>方案</a:t>
            </a:r>
            <a:endParaRPr lang="en-US" sz="1600" dirty="0">
              <a:solidFill>
                <a:srgbClr val="EC881D"/>
              </a:solidFill>
              <a:latin typeface="Microsoft YaHei" charset="-122"/>
              <a:ea typeface="Microsoft YaHei" charset="-122"/>
              <a:cs typeface="Microsoft YaHei" charset="-122"/>
            </a:endParaRPr>
          </a:p>
        </p:txBody>
      </p:sp>
      <p:sp>
        <p:nvSpPr>
          <p:cNvPr id="359" name="Freeform 50"/>
          <p:cNvSpPr>
            <a:spLocks noEditPoints="1"/>
          </p:cNvSpPr>
          <p:nvPr/>
        </p:nvSpPr>
        <p:spPr bwMode="auto">
          <a:xfrm>
            <a:off x="316567" y="1941854"/>
            <a:ext cx="1473360" cy="327255"/>
          </a:xfrm>
          <a:prstGeom prst="rect">
            <a:avLst/>
          </a:prstGeom>
          <a:noFill/>
          <a:ln>
            <a:noFill/>
          </a:ln>
        </p:spPr>
        <p:txBody>
          <a:bodyPr vert="horz" wrap="square" lIns="51432" tIns="25716" rIns="51432" bIns="25716" numCol="1" anchor="ctr" anchorCtr="0" compatLnSpc="1">
            <a:prstTxWarp prst="textNoShape">
              <a:avLst/>
            </a:prstTxWarp>
          </a:bodyPr>
          <a:lstStyle/>
          <a:p>
            <a:pPr algn="ctr" defTabSz="685564">
              <a:lnSpc>
                <a:spcPct val="150000"/>
              </a:lnSpc>
              <a:defRPr/>
            </a:pPr>
            <a:r>
              <a:rPr lang="zh-CN" altLang="en-US" sz="1181" b="1" kern="0" dirty="0">
                <a:solidFill>
                  <a:prstClr val="black"/>
                </a:solidFill>
                <a:latin typeface="微软雅黑" panose="020B0503020204020204" pitchFamily="34" charset="-122"/>
              </a:rPr>
              <a:t>遵循</a:t>
            </a:r>
            <a:r>
              <a:rPr lang="en-US" altLang="zh-CN" sz="1181" b="1" kern="0" dirty="0">
                <a:solidFill>
                  <a:prstClr val="black"/>
                </a:solidFill>
                <a:latin typeface="微软雅黑" panose="020B0503020204020204" pitchFamily="34" charset="-122"/>
              </a:rPr>
              <a:t>Teradata</a:t>
            </a:r>
          </a:p>
          <a:p>
            <a:pPr algn="ctr" defTabSz="685564">
              <a:lnSpc>
                <a:spcPct val="150000"/>
              </a:lnSpc>
              <a:defRPr/>
            </a:pPr>
            <a:r>
              <a:rPr lang="zh-CN" altLang="en-US" sz="1181" b="1" kern="0" dirty="0">
                <a:solidFill>
                  <a:prstClr val="black"/>
                </a:solidFill>
                <a:latin typeface="微软雅黑" panose="020B0503020204020204" pitchFamily="34" charset="-122"/>
              </a:rPr>
              <a:t>数据治理体系框架</a:t>
            </a:r>
            <a:endParaRPr lang="en-US" sz="1181" b="1" kern="0" dirty="0">
              <a:solidFill>
                <a:prstClr val="black"/>
              </a:solidFill>
              <a:latin typeface="微软雅黑" panose="020B0503020204020204" pitchFamily="34" charset="-122"/>
            </a:endParaRPr>
          </a:p>
        </p:txBody>
      </p:sp>
      <p:grpSp>
        <p:nvGrpSpPr>
          <p:cNvPr id="2048" name="Group 2047"/>
          <p:cNvGrpSpPr/>
          <p:nvPr/>
        </p:nvGrpSpPr>
        <p:grpSpPr>
          <a:xfrm>
            <a:off x="5022444" y="1713252"/>
            <a:ext cx="1428750" cy="2501561"/>
            <a:chOff x="8928790" y="1902782"/>
            <a:chExt cx="2540000" cy="4447218"/>
          </a:xfrm>
        </p:grpSpPr>
        <p:sp>
          <p:nvSpPr>
            <p:cNvPr id="213" name="Rounded Rectangle 212"/>
            <p:cNvSpPr/>
            <p:nvPr/>
          </p:nvSpPr>
          <p:spPr>
            <a:xfrm>
              <a:off x="8928790" y="1902782"/>
              <a:ext cx="2540000" cy="4447218"/>
            </a:xfrm>
            <a:prstGeom prst="roundRect">
              <a:avLst/>
            </a:prstGeom>
            <a:solidFill>
              <a:schemeClr val="bg1"/>
            </a:solidFill>
            <a:ln>
              <a:solidFill>
                <a:schemeClr val="bg1">
                  <a:lumMod val="50000"/>
                </a:schemeClr>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197"/>
              <a:endParaRPr lang="en-US" sz="1013">
                <a:solidFill>
                  <a:prstClr val="white"/>
                </a:solidFill>
              </a:endParaRPr>
            </a:p>
          </p:txBody>
        </p:sp>
        <p:sp>
          <p:nvSpPr>
            <p:cNvPr id="443" name="Rectangle 442"/>
            <p:cNvSpPr/>
            <p:nvPr/>
          </p:nvSpPr>
          <p:spPr>
            <a:xfrm>
              <a:off x="9154790" y="3109416"/>
              <a:ext cx="2088000" cy="401803"/>
            </a:xfrm>
            <a:prstGeom prst="rect">
              <a:avLst/>
            </a:prstGeom>
            <a:solidFill>
              <a:srgbClr val="00667E"/>
            </a:solidFill>
            <a:ln w="9525">
              <a:noFill/>
              <a:miter lim="800000"/>
              <a:headEnd/>
              <a:tailEnd/>
            </a:ln>
            <a:effectLst/>
          </p:spPr>
          <p:txBody>
            <a:bodyPr wrap="square" tIns="51435" bIns="51435" rtlCol="0" anchor="ctr" anchorCtr="0">
              <a:prstTxWarp prst="textNoShape">
                <a:avLst/>
              </a:prstTxWarp>
              <a:noAutofit/>
            </a:bodyPr>
            <a:lstStyle/>
            <a:p>
              <a:pPr algn="ctr" defTabSz="685513">
                <a:defRPr/>
              </a:pPr>
              <a:r>
                <a:rPr lang="zh-CN" altLang="en-US" sz="900" kern="0" dirty="0">
                  <a:solidFill>
                    <a:prstClr val="white"/>
                  </a:solidFill>
                  <a:latin typeface="微软雅黑" panose="020B0503020204020204" pitchFamily="34" charset="-122"/>
                </a:rPr>
                <a:t>数据质量规则部署</a:t>
              </a:r>
              <a:endParaRPr lang="en-US" sz="900" kern="0" dirty="0">
                <a:solidFill>
                  <a:prstClr val="white"/>
                </a:solidFill>
                <a:latin typeface="微软雅黑" panose="020B0503020204020204" pitchFamily="34" charset="-122"/>
              </a:endParaRPr>
            </a:p>
          </p:txBody>
        </p:sp>
        <p:sp>
          <p:nvSpPr>
            <p:cNvPr id="444" name="Rectangle 443"/>
            <p:cNvSpPr/>
            <p:nvPr/>
          </p:nvSpPr>
          <p:spPr>
            <a:xfrm>
              <a:off x="9154790" y="2029783"/>
              <a:ext cx="2088000" cy="401803"/>
            </a:xfrm>
            <a:prstGeom prst="rect">
              <a:avLst/>
            </a:prstGeom>
            <a:solidFill>
              <a:srgbClr val="00667E"/>
            </a:solidFill>
            <a:ln w="9525">
              <a:noFill/>
              <a:miter lim="800000"/>
              <a:headEnd/>
              <a:tailEnd/>
            </a:ln>
            <a:effectLst/>
          </p:spPr>
          <p:txBody>
            <a:bodyPr wrap="square" tIns="51435" bIns="51435" rtlCol="0" anchor="ctr" anchorCtr="0">
              <a:prstTxWarp prst="textNoShape">
                <a:avLst/>
              </a:prstTxWarp>
              <a:noAutofit/>
            </a:bodyPr>
            <a:lstStyle/>
            <a:p>
              <a:pPr algn="ctr" defTabSz="685513">
                <a:defRPr/>
              </a:pPr>
              <a:r>
                <a:rPr lang="en-US" sz="900" kern="0" dirty="0">
                  <a:solidFill>
                    <a:prstClr val="white"/>
                  </a:solidFill>
                  <a:latin typeface="微软雅黑" panose="020B0503020204020204" pitchFamily="34" charset="-122"/>
                </a:rPr>
                <a:t> </a:t>
              </a:r>
              <a:r>
                <a:rPr lang="zh-CN" altLang="en-US" sz="900" kern="0" dirty="0">
                  <a:solidFill>
                    <a:prstClr val="white"/>
                  </a:solidFill>
                  <a:latin typeface="微软雅黑" panose="020B0503020204020204" pitchFamily="34" charset="-122"/>
                </a:rPr>
                <a:t>数据标准管理</a:t>
              </a:r>
              <a:endParaRPr lang="en-US" sz="900" kern="0" dirty="0">
                <a:solidFill>
                  <a:prstClr val="white"/>
                </a:solidFill>
                <a:latin typeface="微软雅黑" panose="020B0503020204020204" pitchFamily="34" charset="-122"/>
              </a:endParaRPr>
            </a:p>
          </p:txBody>
        </p:sp>
        <p:sp>
          <p:nvSpPr>
            <p:cNvPr id="445" name="Rectangle 444"/>
            <p:cNvSpPr/>
            <p:nvPr/>
          </p:nvSpPr>
          <p:spPr>
            <a:xfrm>
              <a:off x="9154790" y="2569599"/>
              <a:ext cx="2088000" cy="401803"/>
            </a:xfrm>
            <a:prstGeom prst="rect">
              <a:avLst/>
            </a:prstGeom>
            <a:solidFill>
              <a:srgbClr val="00667E"/>
            </a:solidFill>
            <a:ln w="9525">
              <a:noFill/>
              <a:miter lim="800000"/>
              <a:headEnd/>
              <a:tailEnd/>
            </a:ln>
            <a:effectLst/>
          </p:spPr>
          <p:txBody>
            <a:bodyPr wrap="square" tIns="51435" bIns="51435" rtlCol="0" anchor="ctr" anchorCtr="0">
              <a:prstTxWarp prst="textNoShape">
                <a:avLst/>
              </a:prstTxWarp>
              <a:noAutofit/>
            </a:bodyPr>
            <a:lstStyle/>
            <a:p>
              <a:pPr algn="ctr" defTabSz="685513">
                <a:defRPr/>
              </a:pPr>
              <a:r>
                <a:rPr lang="zh-CN" altLang="en-US" sz="900" kern="0" dirty="0">
                  <a:solidFill>
                    <a:prstClr val="white"/>
                  </a:solidFill>
                  <a:latin typeface="微软雅黑" panose="020B0503020204020204" pitchFamily="34" charset="-122"/>
                </a:rPr>
                <a:t>元数据管理</a:t>
              </a:r>
              <a:endParaRPr lang="en-US" sz="900" kern="0" dirty="0">
                <a:solidFill>
                  <a:prstClr val="white"/>
                </a:solidFill>
                <a:latin typeface="微软雅黑" panose="020B0503020204020204" pitchFamily="34" charset="-122"/>
              </a:endParaRPr>
            </a:p>
          </p:txBody>
        </p:sp>
        <p:sp>
          <p:nvSpPr>
            <p:cNvPr id="446" name="Rectangle 445"/>
            <p:cNvSpPr/>
            <p:nvPr/>
          </p:nvSpPr>
          <p:spPr>
            <a:xfrm>
              <a:off x="9154790" y="3649232"/>
              <a:ext cx="2088000" cy="401803"/>
            </a:xfrm>
            <a:prstGeom prst="rect">
              <a:avLst/>
            </a:prstGeom>
            <a:solidFill>
              <a:srgbClr val="00667E"/>
            </a:solidFill>
            <a:ln w="9525">
              <a:noFill/>
              <a:miter lim="800000"/>
              <a:headEnd/>
              <a:tailEnd/>
            </a:ln>
            <a:effectLst/>
          </p:spPr>
          <p:txBody>
            <a:bodyPr wrap="square" tIns="51435" bIns="51435" rtlCol="0" anchor="ctr" anchorCtr="0">
              <a:prstTxWarp prst="textNoShape">
                <a:avLst/>
              </a:prstTxWarp>
              <a:noAutofit/>
            </a:bodyPr>
            <a:lstStyle/>
            <a:p>
              <a:pPr algn="ctr" defTabSz="685513">
                <a:defRPr/>
              </a:pPr>
              <a:r>
                <a:rPr lang="zh-CN" altLang="en-US" sz="900" kern="0" dirty="0">
                  <a:solidFill>
                    <a:prstClr val="white"/>
                  </a:solidFill>
                  <a:latin typeface="微软雅黑" panose="020B0503020204020204" pitchFamily="34" charset="-122"/>
                </a:rPr>
                <a:t>数据质量检查</a:t>
              </a:r>
              <a:endParaRPr lang="en-US" sz="900" kern="0" dirty="0">
                <a:solidFill>
                  <a:prstClr val="white"/>
                </a:solidFill>
                <a:latin typeface="微软雅黑" panose="020B0503020204020204" pitchFamily="34" charset="-122"/>
              </a:endParaRPr>
            </a:p>
          </p:txBody>
        </p:sp>
        <p:sp>
          <p:nvSpPr>
            <p:cNvPr id="447" name="Rectangle 124"/>
            <p:cNvSpPr/>
            <p:nvPr/>
          </p:nvSpPr>
          <p:spPr>
            <a:xfrm>
              <a:off x="9154790" y="4189049"/>
              <a:ext cx="2088000" cy="401803"/>
            </a:xfrm>
            <a:prstGeom prst="rect">
              <a:avLst/>
            </a:prstGeom>
            <a:solidFill>
              <a:srgbClr val="00667E"/>
            </a:solidFill>
            <a:ln w="9525">
              <a:noFill/>
              <a:miter lim="800000"/>
              <a:headEnd/>
              <a:tailEnd/>
            </a:ln>
            <a:effectLst/>
          </p:spPr>
          <p:txBody>
            <a:bodyPr wrap="square" tIns="51435" bIns="51435" rtlCol="0" anchor="ctr" anchorCtr="0">
              <a:prstTxWarp prst="textNoShape">
                <a:avLst/>
              </a:prstTxWarp>
              <a:noAutofit/>
            </a:bodyPr>
            <a:lstStyle/>
            <a:p>
              <a:pPr algn="ctr" defTabSz="685513">
                <a:defRPr/>
              </a:pPr>
              <a:r>
                <a:rPr lang="zh-CN" altLang="en-US" sz="900" kern="0" dirty="0">
                  <a:solidFill>
                    <a:prstClr val="white"/>
                  </a:solidFill>
                  <a:latin typeface="微软雅黑" panose="020B0503020204020204" pitchFamily="34" charset="-122"/>
                </a:rPr>
                <a:t>数据质量评分卡</a:t>
              </a:r>
              <a:endParaRPr lang="en-US" sz="900" kern="0" dirty="0">
                <a:solidFill>
                  <a:prstClr val="white"/>
                </a:solidFill>
                <a:latin typeface="微软雅黑" panose="020B0503020204020204" pitchFamily="34" charset="-122"/>
              </a:endParaRPr>
            </a:p>
          </p:txBody>
        </p:sp>
        <p:sp>
          <p:nvSpPr>
            <p:cNvPr id="448" name="Rectangle 124"/>
            <p:cNvSpPr/>
            <p:nvPr/>
          </p:nvSpPr>
          <p:spPr>
            <a:xfrm>
              <a:off x="9154790" y="4728865"/>
              <a:ext cx="2088000" cy="401803"/>
            </a:xfrm>
            <a:prstGeom prst="rect">
              <a:avLst/>
            </a:prstGeom>
            <a:solidFill>
              <a:srgbClr val="00667E"/>
            </a:solidFill>
            <a:ln w="9525">
              <a:noFill/>
              <a:miter lim="800000"/>
              <a:headEnd/>
              <a:tailEnd/>
            </a:ln>
            <a:effectLst/>
          </p:spPr>
          <p:txBody>
            <a:bodyPr wrap="square" tIns="51435" bIns="51435" rtlCol="0" anchor="ctr" anchorCtr="0">
              <a:prstTxWarp prst="textNoShape">
                <a:avLst/>
              </a:prstTxWarp>
              <a:noAutofit/>
            </a:bodyPr>
            <a:lstStyle/>
            <a:p>
              <a:pPr algn="ctr" defTabSz="685513">
                <a:defRPr/>
              </a:pPr>
              <a:r>
                <a:rPr lang="zh-CN" altLang="en-US" sz="900" kern="0" dirty="0">
                  <a:solidFill>
                    <a:prstClr val="white"/>
                  </a:solidFill>
                  <a:latin typeface="微软雅黑" panose="020B0503020204020204" pitchFamily="34" charset="-122"/>
                </a:rPr>
                <a:t>数据安全管理</a:t>
              </a:r>
              <a:endParaRPr lang="en-US" sz="900" kern="0" dirty="0">
                <a:solidFill>
                  <a:prstClr val="white"/>
                </a:solidFill>
                <a:latin typeface="微软雅黑" panose="020B0503020204020204" pitchFamily="34" charset="-122"/>
              </a:endParaRPr>
            </a:p>
          </p:txBody>
        </p:sp>
      </p:grpSp>
      <p:grpSp>
        <p:nvGrpSpPr>
          <p:cNvPr id="2053" name="Group 2052"/>
          <p:cNvGrpSpPr/>
          <p:nvPr/>
        </p:nvGrpSpPr>
        <p:grpSpPr>
          <a:xfrm>
            <a:off x="2000250" y="1713252"/>
            <a:ext cx="1428750" cy="2501561"/>
            <a:chOff x="3556000" y="1902782"/>
            <a:chExt cx="2540000" cy="4447218"/>
          </a:xfrm>
        </p:grpSpPr>
        <p:sp>
          <p:nvSpPr>
            <p:cNvPr id="28" name="Rounded Rectangle 27"/>
            <p:cNvSpPr/>
            <p:nvPr/>
          </p:nvSpPr>
          <p:spPr>
            <a:xfrm>
              <a:off x="3556000" y="1902782"/>
              <a:ext cx="2540000" cy="4447218"/>
            </a:xfrm>
            <a:prstGeom prst="roundRect">
              <a:avLst/>
            </a:prstGeom>
            <a:solidFill>
              <a:schemeClr val="bg1"/>
            </a:solidFill>
            <a:ln>
              <a:solidFill>
                <a:schemeClr val="bg1">
                  <a:lumMod val="50000"/>
                </a:schemeClr>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197"/>
              <a:endParaRPr lang="en-US" sz="1013">
                <a:solidFill>
                  <a:prstClr val="white"/>
                </a:solidFill>
              </a:endParaRPr>
            </a:p>
          </p:txBody>
        </p:sp>
        <p:sp>
          <p:nvSpPr>
            <p:cNvPr id="366" name="Rectangle 365"/>
            <p:cNvSpPr/>
            <p:nvPr/>
          </p:nvSpPr>
          <p:spPr>
            <a:xfrm>
              <a:off x="3782000" y="2029783"/>
              <a:ext cx="2088000" cy="401803"/>
            </a:xfrm>
            <a:prstGeom prst="rect">
              <a:avLst/>
            </a:prstGeom>
            <a:solidFill>
              <a:srgbClr val="5B9BD5"/>
            </a:solidFill>
            <a:ln w="9525">
              <a:noFill/>
              <a:miter lim="800000"/>
              <a:headEnd/>
              <a:tailEnd/>
            </a:ln>
            <a:effectLst/>
          </p:spPr>
          <p:txBody>
            <a:bodyPr wrap="square" tIns="51435" bIns="51435" rtlCol="0" anchor="ctr" anchorCtr="0">
              <a:prstTxWarp prst="textNoShape">
                <a:avLst/>
              </a:prstTxWarp>
              <a:noAutofit/>
            </a:bodyPr>
            <a:lstStyle/>
            <a:p>
              <a:pPr algn="ctr" defTabSz="685513">
                <a:defRPr/>
              </a:pPr>
              <a:r>
                <a:rPr lang="zh-CN" altLang="en-US" sz="900" kern="0" dirty="0">
                  <a:solidFill>
                    <a:prstClr val="white"/>
                  </a:solidFill>
                  <a:latin typeface="微软雅黑" panose="020B0503020204020204" pitchFamily="34" charset="-122"/>
                </a:rPr>
                <a:t>数据治理体系规划</a:t>
              </a:r>
              <a:endParaRPr lang="en-US" sz="900" kern="0" dirty="0">
                <a:solidFill>
                  <a:prstClr val="white"/>
                </a:solidFill>
                <a:latin typeface="微软雅黑" panose="020B0503020204020204" pitchFamily="34" charset="-122"/>
              </a:endParaRPr>
            </a:p>
          </p:txBody>
        </p:sp>
        <p:sp>
          <p:nvSpPr>
            <p:cNvPr id="367" name="Rectangle 366"/>
            <p:cNvSpPr/>
            <p:nvPr/>
          </p:nvSpPr>
          <p:spPr>
            <a:xfrm>
              <a:off x="3782000" y="2569599"/>
              <a:ext cx="2088000" cy="401803"/>
            </a:xfrm>
            <a:prstGeom prst="rect">
              <a:avLst/>
            </a:prstGeom>
            <a:solidFill>
              <a:srgbClr val="5B9BD5"/>
            </a:solidFill>
            <a:ln w="9525">
              <a:noFill/>
              <a:miter lim="800000"/>
              <a:headEnd/>
              <a:tailEnd/>
            </a:ln>
            <a:effectLst/>
          </p:spPr>
          <p:txBody>
            <a:bodyPr wrap="square" tIns="51435" bIns="51435" rtlCol="0" anchor="ctr" anchorCtr="0">
              <a:prstTxWarp prst="textNoShape">
                <a:avLst/>
              </a:prstTxWarp>
              <a:noAutofit/>
            </a:bodyPr>
            <a:lstStyle/>
            <a:p>
              <a:pPr algn="ctr" defTabSz="685513">
                <a:defRPr/>
              </a:pPr>
              <a:r>
                <a:rPr lang="zh-CN" altLang="en-US" sz="900" kern="0" dirty="0">
                  <a:solidFill>
                    <a:prstClr val="white"/>
                  </a:solidFill>
                  <a:latin typeface="微软雅黑" panose="020B0503020204020204" pitchFamily="34" charset="-122"/>
                </a:rPr>
                <a:t>数据标准管理流程</a:t>
              </a:r>
              <a:endParaRPr lang="en-US" sz="900" kern="0" dirty="0">
                <a:solidFill>
                  <a:prstClr val="white"/>
                </a:solidFill>
                <a:latin typeface="微软雅黑" panose="020B0503020204020204" pitchFamily="34" charset="-122"/>
              </a:endParaRPr>
            </a:p>
          </p:txBody>
        </p:sp>
        <p:sp>
          <p:nvSpPr>
            <p:cNvPr id="368" name="Rectangle 367"/>
            <p:cNvSpPr/>
            <p:nvPr/>
          </p:nvSpPr>
          <p:spPr>
            <a:xfrm>
              <a:off x="3782000" y="3109416"/>
              <a:ext cx="2088000" cy="401803"/>
            </a:xfrm>
            <a:prstGeom prst="rect">
              <a:avLst/>
            </a:prstGeom>
            <a:solidFill>
              <a:srgbClr val="5B9BD5"/>
            </a:solidFill>
            <a:ln w="9525">
              <a:noFill/>
              <a:miter lim="800000"/>
              <a:headEnd/>
              <a:tailEnd/>
            </a:ln>
            <a:effectLst/>
          </p:spPr>
          <p:txBody>
            <a:bodyPr wrap="square" tIns="51435" bIns="51435" rtlCol="0" anchor="ctr" anchorCtr="0">
              <a:prstTxWarp prst="textNoShape">
                <a:avLst/>
              </a:prstTxWarp>
              <a:noAutofit/>
            </a:bodyPr>
            <a:lstStyle/>
            <a:p>
              <a:pPr algn="ctr" defTabSz="685513">
                <a:defRPr/>
              </a:pPr>
              <a:r>
                <a:rPr lang="zh-CN" altLang="en-US" sz="900" kern="0" dirty="0">
                  <a:solidFill>
                    <a:prstClr val="white"/>
                  </a:solidFill>
                  <a:latin typeface="微软雅黑" panose="020B0503020204020204" pitchFamily="34" charset="-122"/>
                </a:rPr>
                <a:t>元数据管理办法</a:t>
              </a:r>
              <a:endParaRPr lang="en-US" sz="900" kern="0" dirty="0">
                <a:solidFill>
                  <a:prstClr val="white"/>
                </a:solidFill>
                <a:latin typeface="微软雅黑" panose="020B0503020204020204" pitchFamily="34" charset="-122"/>
              </a:endParaRPr>
            </a:p>
          </p:txBody>
        </p:sp>
        <p:sp>
          <p:nvSpPr>
            <p:cNvPr id="369" name="Rectangle 368"/>
            <p:cNvSpPr/>
            <p:nvPr/>
          </p:nvSpPr>
          <p:spPr>
            <a:xfrm>
              <a:off x="3782000" y="3649232"/>
              <a:ext cx="2088000" cy="401803"/>
            </a:xfrm>
            <a:prstGeom prst="rect">
              <a:avLst/>
            </a:prstGeom>
            <a:solidFill>
              <a:srgbClr val="5B9BD5"/>
            </a:solidFill>
            <a:ln w="9525">
              <a:noFill/>
              <a:miter lim="800000"/>
              <a:headEnd/>
              <a:tailEnd/>
            </a:ln>
            <a:effectLst/>
          </p:spPr>
          <p:txBody>
            <a:bodyPr wrap="square" tIns="51435" bIns="51435" rtlCol="0" anchor="ctr" anchorCtr="0">
              <a:prstTxWarp prst="textNoShape">
                <a:avLst/>
              </a:prstTxWarp>
              <a:noAutofit/>
            </a:bodyPr>
            <a:lstStyle/>
            <a:p>
              <a:pPr algn="ctr" defTabSz="685513">
                <a:defRPr/>
              </a:pPr>
              <a:r>
                <a:rPr lang="zh-CN" altLang="en-US" sz="900" kern="0" dirty="0">
                  <a:solidFill>
                    <a:prstClr val="white"/>
                  </a:solidFill>
                  <a:latin typeface="微软雅黑" panose="020B0503020204020204" pitchFamily="34" charset="-122"/>
                </a:rPr>
                <a:t>数据质量管理流程</a:t>
              </a:r>
              <a:endParaRPr lang="en-US" sz="900" kern="0" dirty="0">
                <a:solidFill>
                  <a:prstClr val="white"/>
                </a:solidFill>
                <a:latin typeface="微软雅黑" panose="020B0503020204020204" pitchFamily="34" charset="-122"/>
              </a:endParaRPr>
            </a:p>
          </p:txBody>
        </p:sp>
        <p:sp>
          <p:nvSpPr>
            <p:cNvPr id="370" name="Rectangle 14"/>
            <p:cNvSpPr/>
            <p:nvPr/>
          </p:nvSpPr>
          <p:spPr>
            <a:xfrm>
              <a:off x="3782000" y="4189049"/>
              <a:ext cx="2088000" cy="401803"/>
            </a:xfrm>
            <a:prstGeom prst="rect">
              <a:avLst/>
            </a:prstGeom>
            <a:solidFill>
              <a:srgbClr val="5B9BD5"/>
            </a:solidFill>
            <a:ln w="9525">
              <a:noFill/>
              <a:miter lim="800000"/>
              <a:headEnd/>
              <a:tailEnd/>
            </a:ln>
            <a:effectLst/>
          </p:spPr>
          <p:txBody>
            <a:bodyPr wrap="square" tIns="51435" bIns="51435" rtlCol="0" anchor="ctr" anchorCtr="0">
              <a:prstTxWarp prst="textNoShape">
                <a:avLst/>
              </a:prstTxWarp>
              <a:noAutofit/>
            </a:bodyPr>
            <a:lstStyle/>
            <a:p>
              <a:pPr algn="ctr" defTabSz="685513">
                <a:defRPr/>
              </a:pPr>
              <a:r>
                <a:rPr lang="zh-CN" altLang="en-US" sz="900" kern="0" dirty="0">
                  <a:solidFill>
                    <a:prstClr val="white"/>
                  </a:solidFill>
                  <a:latin typeface="微软雅黑" panose="020B0503020204020204" pitchFamily="34" charset="-122"/>
                </a:rPr>
                <a:t>数据质量考核办法</a:t>
              </a:r>
              <a:endParaRPr lang="en-US" sz="900" kern="0" dirty="0">
                <a:solidFill>
                  <a:prstClr val="white"/>
                </a:solidFill>
                <a:latin typeface="微软雅黑" panose="020B0503020204020204" pitchFamily="34" charset="-122"/>
              </a:endParaRPr>
            </a:p>
          </p:txBody>
        </p:sp>
        <p:sp>
          <p:nvSpPr>
            <p:cNvPr id="371" name="Rectangle 14"/>
            <p:cNvSpPr/>
            <p:nvPr/>
          </p:nvSpPr>
          <p:spPr>
            <a:xfrm>
              <a:off x="3782000" y="4728865"/>
              <a:ext cx="2088000" cy="401803"/>
            </a:xfrm>
            <a:prstGeom prst="rect">
              <a:avLst/>
            </a:prstGeom>
            <a:solidFill>
              <a:srgbClr val="5B9BD5"/>
            </a:solidFill>
            <a:ln w="9525">
              <a:noFill/>
              <a:miter lim="800000"/>
              <a:headEnd/>
              <a:tailEnd/>
            </a:ln>
            <a:effectLst/>
          </p:spPr>
          <p:txBody>
            <a:bodyPr wrap="square" tIns="51435" bIns="51435" rtlCol="0" anchor="ctr" anchorCtr="0">
              <a:prstTxWarp prst="textNoShape">
                <a:avLst/>
              </a:prstTxWarp>
              <a:noAutofit/>
            </a:bodyPr>
            <a:lstStyle/>
            <a:p>
              <a:pPr algn="ctr" defTabSz="685513">
                <a:defRPr/>
              </a:pPr>
              <a:r>
                <a:rPr lang="zh-CN" altLang="en-US" sz="900" kern="0" dirty="0">
                  <a:solidFill>
                    <a:prstClr val="white"/>
                  </a:solidFill>
                  <a:latin typeface="微软雅黑" panose="020B0503020204020204" pitchFamily="34" charset="-122"/>
                </a:rPr>
                <a:t>数据安全隐私管理</a:t>
              </a:r>
              <a:endParaRPr lang="en-US" sz="900" kern="0" dirty="0">
                <a:solidFill>
                  <a:prstClr val="white"/>
                </a:solidFill>
                <a:latin typeface="微软雅黑" panose="020B0503020204020204" pitchFamily="34" charset="-122"/>
              </a:endParaRPr>
            </a:p>
          </p:txBody>
        </p:sp>
        <p:sp>
          <p:nvSpPr>
            <p:cNvPr id="509" name="Rectangle 14"/>
            <p:cNvSpPr/>
            <p:nvPr/>
          </p:nvSpPr>
          <p:spPr>
            <a:xfrm>
              <a:off x="3782000" y="5268682"/>
              <a:ext cx="2088000" cy="401803"/>
            </a:xfrm>
            <a:prstGeom prst="rect">
              <a:avLst/>
            </a:prstGeom>
            <a:solidFill>
              <a:srgbClr val="5B9BD5"/>
            </a:solidFill>
            <a:ln w="9525">
              <a:noFill/>
              <a:miter lim="800000"/>
              <a:headEnd/>
              <a:tailEnd/>
            </a:ln>
            <a:effectLst/>
          </p:spPr>
          <p:txBody>
            <a:bodyPr wrap="square" lIns="68563" tIns="68563" rIns="68563" bIns="68563" rtlCol="0" anchor="ctr" anchorCtr="0">
              <a:prstTxWarp prst="textNoShape">
                <a:avLst/>
              </a:prstTxWarp>
              <a:noAutofit/>
            </a:bodyPr>
            <a:lstStyle/>
            <a:p>
              <a:pPr algn="ctr" defTabSz="685513">
                <a:defRPr/>
              </a:pPr>
              <a:r>
                <a:rPr lang="zh-CN" altLang="en-US" sz="900" kern="0" dirty="0">
                  <a:solidFill>
                    <a:prstClr val="white"/>
                  </a:solidFill>
                  <a:latin typeface="微软雅黑" panose="020B0503020204020204" pitchFamily="34" charset="-122"/>
                </a:rPr>
                <a:t>数据生命周期管理</a:t>
              </a:r>
              <a:endParaRPr lang="en-US" sz="900" kern="0" dirty="0">
                <a:solidFill>
                  <a:prstClr val="white"/>
                </a:solidFill>
                <a:latin typeface="微软雅黑" panose="020B0503020204020204" pitchFamily="34" charset="-122"/>
              </a:endParaRPr>
            </a:p>
          </p:txBody>
        </p:sp>
        <p:sp>
          <p:nvSpPr>
            <p:cNvPr id="510" name="Rectangle 14"/>
            <p:cNvSpPr/>
            <p:nvPr/>
          </p:nvSpPr>
          <p:spPr>
            <a:xfrm>
              <a:off x="3782000" y="5808497"/>
              <a:ext cx="2088000" cy="401803"/>
            </a:xfrm>
            <a:prstGeom prst="rect">
              <a:avLst/>
            </a:prstGeom>
            <a:solidFill>
              <a:srgbClr val="5B9BD5"/>
            </a:solidFill>
            <a:ln w="9525">
              <a:noFill/>
              <a:miter lim="800000"/>
              <a:headEnd/>
              <a:tailEnd/>
            </a:ln>
            <a:effectLst/>
          </p:spPr>
          <p:txBody>
            <a:bodyPr wrap="square" lIns="68563" tIns="68563" rIns="68563" bIns="68563" rtlCol="0" anchor="ctr" anchorCtr="0">
              <a:prstTxWarp prst="textNoShape">
                <a:avLst/>
              </a:prstTxWarp>
              <a:noAutofit/>
            </a:bodyPr>
            <a:lstStyle/>
            <a:p>
              <a:pPr algn="ctr" defTabSz="685513">
                <a:defRPr/>
              </a:pPr>
              <a:r>
                <a:rPr lang="en-US" altLang="zh-CN" sz="900" kern="0" dirty="0">
                  <a:solidFill>
                    <a:prstClr val="white"/>
                  </a:solidFill>
                  <a:latin typeface="微软雅黑" panose="020B0503020204020204" pitchFamily="34" charset="-122"/>
                </a:rPr>
                <a:t>…</a:t>
              </a:r>
              <a:endParaRPr lang="en-US" sz="900" kern="0" dirty="0">
                <a:solidFill>
                  <a:prstClr val="white"/>
                </a:solidFill>
                <a:latin typeface="微软雅黑" panose="020B0503020204020204" pitchFamily="34" charset="-122"/>
              </a:endParaRPr>
            </a:p>
          </p:txBody>
        </p:sp>
      </p:grpSp>
      <p:grpSp>
        <p:nvGrpSpPr>
          <p:cNvPr id="2049" name="Group 2048"/>
          <p:cNvGrpSpPr/>
          <p:nvPr/>
        </p:nvGrpSpPr>
        <p:grpSpPr>
          <a:xfrm>
            <a:off x="3511347" y="1713252"/>
            <a:ext cx="1428750" cy="2501561"/>
            <a:chOff x="6190295" y="1902782"/>
            <a:chExt cx="2540000" cy="4447218"/>
          </a:xfrm>
        </p:grpSpPr>
        <p:sp>
          <p:nvSpPr>
            <p:cNvPr id="211" name="Rounded Rectangle 210"/>
            <p:cNvSpPr/>
            <p:nvPr/>
          </p:nvSpPr>
          <p:spPr>
            <a:xfrm>
              <a:off x="6190295" y="1902782"/>
              <a:ext cx="2540000" cy="4447218"/>
            </a:xfrm>
            <a:prstGeom prst="roundRect">
              <a:avLst/>
            </a:prstGeom>
            <a:solidFill>
              <a:schemeClr val="bg1"/>
            </a:solidFill>
            <a:ln>
              <a:solidFill>
                <a:schemeClr val="bg1">
                  <a:lumMod val="50000"/>
                </a:schemeClr>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197"/>
              <a:endParaRPr lang="en-US" sz="1013" dirty="0">
                <a:solidFill>
                  <a:prstClr val="white"/>
                </a:solidFill>
              </a:endParaRPr>
            </a:p>
          </p:txBody>
        </p:sp>
        <p:sp>
          <p:nvSpPr>
            <p:cNvPr id="400" name="Rectangle 399"/>
            <p:cNvSpPr/>
            <p:nvPr/>
          </p:nvSpPr>
          <p:spPr>
            <a:xfrm>
              <a:off x="6416295" y="2029783"/>
              <a:ext cx="2088000" cy="401803"/>
            </a:xfrm>
            <a:prstGeom prst="rect">
              <a:avLst/>
            </a:prstGeom>
            <a:solidFill>
              <a:srgbClr val="70AD47"/>
            </a:solidFill>
            <a:ln w="9525">
              <a:noFill/>
              <a:miter lim="800000"/>
              <a:headEnd/>
              <a:tailEnd/>
            </a:ln>
            <a:effectLst/>
          </p:spPr>
          <p:txBody>
            <a:bodyPr wrap="square" tIns="51435" bIns="51435" rtlCol="0" anchor="ctr" anchorCtr="0">
              <a:prstTxWarp prst="textNoShape">
                <a:avLst/>
              </a:prstTxWarp>
              <a:noAutofit/>
            </a:bodyPr>
            <a:lstStyle/>
            <a:p>
              <a:pPr algn="ctr" defTabSz="685513">
                <a:defRPr/>
              </a:pPr>
              <a:r>
                <a:rPr lang="zh-CN" altLang="en-US" sz="900" kern="0" dirty="0">
                  <a:solidFill>
                    <a:prstClr val="white"/>
                  </a:solidFill>
                  <a:latin typeface="微软雅黑" panose="020B0503020204020204" pitchFamily="34" charset="-122"/>
                </a:rPr>
                <a:t>数据标准制定</a:t>
              </a:r>
              <a:endParaRPr lang="en-US" sz="900" kern="0" dirty="0">
                <a:solidFill>
                  <a:prstClr val="white"/>
                </a:solidFill>
                <a:latin typeface="微软雅黑" panose="020B0503020204020204" pitchFamily="34" charset="-122"/>
              </a:endParaRPr>
            </a:p>
          </p:txBody>
        </p:sp>
        <p:sp>
          <p:nvSpPr>
            <p:cNvPr id="401" name="Rectangle 400"/>
            <p:cNvSpPr/>
            <p:nvPr/>
          </p:nvSpPr>
          <p:spPr>
            <a:xfrm>
              <a:off x="6416295" y="3649232"/>
              <a:ext cx="2088000" cy="401803"/>
            </a:xfrm>
            <a:prstGeom prst="rect">
              <a:avLst/>
            </a:prstGeom>
            <a:solidFill>
              <a:srgbClr val="70AD47"/>
            </a:solidFill>
            <a:ln w="9525">
              <a:noFill/>
              <a:miter lim="800000"/>
              <a:headEnd/>
              <a:tailEnd/>
            </a:ln>
            <a:effectLst/>
          </p:spPr>
          <p:txBody>
            <a:bodyPr wrap="square" tIns="51435" bIns="51435" rtlCol="0" anchor="ctr" anchorCtr="0">
              <a:prstTxWarp prst="textNoShape">
                <a:avLst/>
              </a:prstTxWarp>
              <a:noAutofit/>
            </a:bodyPr>
            <a:lstStyle/>
            <a:p>
              <a:pPr algn="ctr" defTabSz="685513">
                <a:defRPr/>
              </a:pPr>
              <a:r>
                <a:rPr lang="zh-CN" altLang="en-US" sz="900" kern="0" dirty="0">
                  <a:solidFill>
                    <a:prstClr val="white"/>
                  </a:solidFill>
                  <a:latin typeface="微软雅黑" panose="020B0503020204020204" pitchFamily="34" charset="-122"/>
                </a:rPr>
                <a:t>数据质量检查评估</a:t>
              </a:r>
              <a:endParaRPr lang="en-US" sz="900" kern="0" dirty="0">
                <a:solidFill>
                  <a:prstClr val="white"/>
                </a:solidFill>
                <a:latin typeface="微软雅黑" panose="020B0503020204020204" pitchFamily="34" charset="-122"/>
              </a:endParaRPr>
            </a:p>
          </p:txBody>
        </p:sp>
        <p:sp>
          <p:nvSpPr>
            <p:cNvPr id="402" name="Rectangle 401"/>
            <p:cNvSpPr/>
            <p:nvPr/>
          </p:nvSpPr>
          <p:spPr>
            <a:xfrm>
              <a:off x="6416295" y="2569599"/>
              <a:ext cx="2088000" cy="401803"/>
            </a:xfrm>
            <a:prstGeom prst="rect">
              <a:avLst/>
            </a:prstGeom>
            <a:solidFill>
              <a:srgbClr val="70AD47"/>
            </a:solidFill>
            <a:ln w="9525">
              <a:noFill/>
              <a:miter lim="800000"/>
              <a:headEnd/>
              <a:tailEnd/>
            </a:ln>
            <a:effectLst/>
          </p:spPr>
          <p:txBody>
            <a:bodyPr wrap="square" tIns="51435" bIns="51435" rtlCol="0" anchor="ctr" anchorCtr="0">
              <a:prstTxWarp prst="textNoShape">
                <a:avLst/>
              </a:prstTxWarp>
              <a:noAutofit/>
            </a:bodyPr>
            <a:lstStyle/>
            <a:p>
              <a:pPr algn="ctr" defTabSz="685513">
                <a:defRPr/>
              </a:pPr>
              <a:r>
                <a:rPr lang="zh-CN" altLang="en-US" sz="900" kern="0" dirty="0">
                  <a:solidFill>
                    <a:prstClr val="white"/>
                  </a:solidFill>
                  <a:latin typeface="微软雅黑" panose="020B0503020204020204" pitchFamily="34" charset="-122"/>
                </a:rPr>
                <a:t>数据映射与分布</a:t>
              </a:r>
              <a:endParaRPr lang="en-US" sz="900" kern="0" dirty="0">
                <a:solidFill>
                  <a:prstClr val="white"/>
                </a:solidFill>
                <a:latin typeface="微软雅黑" panose="020B0503020204020204" pitchFamily="34" charset="-122"/>
              </a:endParaRPr>
            </a:p>
          </p:txBody>
        </p:sp>
        <p:sp>
          <p:nvSpPr>
            <p:cNvPr id="403" name="Rectangle 402"/>
            <p:cNvSpPr/>
            <p:nvPr/>
          </p:nvSpPr>
          <p:spPr>
            <a:xfrm>
              <a:off x="6416295" y="3109416"/>
              <a:ext cx="2088000" cy="401803"/>
            </a:xfrm>
            <a:prstGeom prst="rect">
              <a:avLst/>
            </a:prstGeom>
            <a:solidFill>
              <a:srgbClr val="70AD47"/>
            </a:solidFill>
            <a:ln w="9525">
              <a:noFill/>
              <a:miter lim="800000"/>
              <a:headEnd/>
              <a:tailEnd/>
            </a:ln>
            <a:effectLst/>
          </p:spPr>
          <p:txBody>
            <a:bodyPr wrap="square" tIns="51435" bIns="51435" rtlCol="0" anchor="ctr" anchorCtr="0">
              <a:prstTxWarp prst="textNoShape">
                <a:avLst/>
              </a:prstTxWarp>
              <a:noAutofit/>
            </a:bodyPr>
            <a:lstStyle/>
            <a:p>
              <a:pPr algn="ctr" defTabSz="685513">
                <a:defRPr/>
              </a:pPr>
              <a:r>
                <a:rPr lang="zh-CN" altLang="en-US" sz="900" kern="0" dirty="0">
                  <a:solidFill>
                    <a:prstClr val="white"/>
                  </a:solidFill>
                  <a:latin typeface="微软雅黑" panose="020B0503020204020204" pitchFamily="34" charset="-122"/>
                </a:rPr>
                <a:t>数据质量规则制定</a:t>
              </a:r>
              <a:endParaRPr lang="en-US" sz="900" kern="0" dirty="0">
                <a:solidFill>
                  <a:prstClr val="white"/>
                </a:solidFill>
                <a:latin typeface="微软雅黑" panose="020B0503020204020204" pitchFamily="34" charset="-122"/>
              </a:endParaRPr>
            </a:p>
          </p:txBody>
        </p:sp>
        <p:sp>
          <p:nvSpPr>
            <p:cNvPr id="404" name="Rectangle 18"/>
            <p:cNvSpPr/>
            <p:nvPr/>
          </p:nvSpPr>
          <p:spPr>
            <a:xfrm>
              <a:off x="6416295" y="4189049"/>
              <a:ext cx="2088000" cy="401803"/>
            </a:xfrm>
            <a:prstGeom prst="rect">
              <a:avLst/>
            </a:prstGeom>
            <a:solidFill>
              <a:srgbClr val="70AD47"/>
            </a:solidFill>
            <a:ln w="9525">
              <a:noFill/>
              <a:miter lim="800000"/>
              <a:headEnd/>
              <a:tailEnd/>
            </a:ln>
            <a:effectLst/>
          </p:spPr>
          <p:txBody>
            <a:bodyPr wrap="square" tIns="51435" bIns="51435" rtlCol="0" anchor="ctr" anchorCtr="0">
              <a:prstTxWarp prst="textNoShape">
                <a:avLst/>
              </a:prstTxWarp>
              <a:noAutofit/>
            </a:bodyPr>
            <a:lstStyle/>
            <a:p>
              <a:pPr algn="ctr" defTabSz="685513">
                <a:defRPr/>
              </a:pPr>
              <a:r>
                <a:rPr lang="zh-CN" altLang="en-US" sz="900" kern="0" dirty="0">
                  <a:solidFill>
                    <a:prstClr val="white"/>
                  </a:solidFill>
                  <a:latin typeface="微软雅黑" panose="020B0503020204020204" pitchFamily="34" charset="-122"/>
                </a:rPr>
                <a:t>数据质量改进建议</a:t>
              </a:r>
              <a:endParaRPr lang="en-US" sz="900" kern="0" dirty="0">
                <a:solidFill>
                  <a:prstClr val="white"/>
                </a:solidFill>
                <a:latin typeface="微软雅黑" panose="020B0503020204020204" pitchFamily="34" charset="-122"/>
              </a:endParaRPr>
            </a:p>
          </p:txBody>
        </p:sp>
        <p:sp>
          <p:nvSpPr>
            <p:cNvPr id="512" name="Rectangle 511"/>
            <p:cNvSpPr/>
            <p:nvPr/>
          </p:nvSpPr>
          <p:spPr>
            <a:xfrm>
              <a:off x="6416295" y="4728865"/>
              <a:ext cx="2088000" cy="401803"/>
            </a:xfrm>
            <a:prstGeom prst="rect">
              <a:avLst/>
            </a:prstGeom>
            <a:solidFill>
              <a:srgbClr val="70AD47"/>
            </a:solidFill>
            <a:ln w="9525">
              <a:noFill/>
              <a:miter lim="800000"/>
              <a:headEnd/>
              <a:tailEnd/>
            </a:ln>
            <a:effectLst/>
          </p:spPr>
          <p:txBody>
            <a:bodyPr wrap="square" lIns="68563" tIns="68563" rIns="68563" bIns="68563" rtlCol="0" anchor="ctr" anchorCtr="0">
              <a:prstTxWarp prst="textNoShape">
                <a:avLst/>
              </a:prstTxWarp>
              <a:noAutofit/>
            </a:bodyPr>
            <a:lstStyle/>
            <a:p>
              <a:pPr algn="ctr" defTabSz="685513">
                <a:defRPr/>
              </a:pPr>
              <a:r>
                <a:rPr lang="zh-CN" altLang="en-US" sz="900" kern="0" dirty="0">
                  <a:solidFill>
                    <a:prstClr val="white"/>
                  </a:solidFill>
                  <a:latin typeface="微软雅黑" panose="020B0503020204020204" pitchFamily="34" charset="-122"/>
                </a:rPr>
                <a:t>数据地图</a:t>
              </a:r>
              <a:endParaRPr lang="en-US" sz="900" kern="0" dirty="0">
                <a:solidFill>
                  <a:prstClr val="white"/>
                </a:solidFill>
                <a:latin typeface="微软雅黑" panose="020B0503020204020204" pitchFamily="34" charset="-122"/>
              </a:endParaRPr>
            </a:p>
          </p:txBody>
        </p:sp>
      </p:grpSp>
      <p:sp>
        <p:nvSpPr>
          <p:cNvPr id="37" name="Rectangle 36"/>
          <p:cNvSpPr/>
          <p:nvPr/>
        </p:nvSpPr>
        <p:spPr>
          <a:xfrm>
            <a:off x="3638472" y="3625748"/>
            <a:ext cx="1174500" cy="226014"/>
          </a:xfrm>
          <a:prstGeom prst="rect">
            <a:avLst/>
          </a:prstGeom>
          <a:solidFill>
            <a:srgbClr val="70AD47"/>
          </a:solidFill>
          <a:ln w="9525">
            <a:noFill/>
            <a:miter lim="800000"/>
            <a:headEnd/>
            <a:tailEnd/>
          </a:ln>
          <a:effectLst/>
        </p:spPr>
        <p:txBody>
          <a:bodyPr wrap="square" lIns="68559" tIns="68559" rIns="68559" bIns="68559" rtlCol="0" anchor="ctr" anchorCtr="0">
            <a:prstTxWarp prst="textNoShape">
              <a:avLst/>
            </a:prstTxWarp>
            <a:noAutofit/>
          </a:bodyPr>
          <a:lstStyle/>
          <a:p>
            <a:pPr algn="ctr" defTabSz="685513">
              <a:defRPr/>
            </a:pPr>
            <a:r>
              <a:rPr lang="zh-CN" altLang="en-US" sz="900" kern="0" dirty="0">
                <a:solidFill>
                  <a:prstClr val="white"/>
                </a:solidFill>
                <a:latin typeface="微软雅黑" panose="020B0503020204020204" pitchFamily="34" charset="-122"/>
              </a:rPr>
              <a:t>外部数据验证</a:t>
            </a:r>
            <a:endParaRPr lang="en-US" sz="900" kern="0" dirty="0">
              <a:solidFill>
                <a:prstClr val="white"/>
              </a:solidFill>
              <a:latin typeface="微软雅黑" panose="020B0503020204020204" pitchFamily="34" charset="-122"/>
            </a:endParaRPr>
          </a:p>
        </p:txBody>
      </p:sp>
      <p:sp>
        <p:nvSpPr>
          <p:cNvPr id="38" name="Rectangle 124"/>
          <p:cNvSpPr/>
          <p:nvPr/>
        </p:nvSpPr>
        <p:spPr>
          <a:xfrm>
            <a:off x="5158142" y="3611534"/>
            <a:ext cx="1174500" cy="226014"/>
          </a:xfrm>
          <a:prstGeom prst="rect">
            <a:avLst/>
          </a:prstGeom>
          <a:solidFill>
            <a:srgbClr val="00667E"/>
          </a:solidFill>
          <a:ln w="9525">
            <a:noFill/>
            <a:miter lim="800000"/>
            <a:headEnd/>
            <a:tailEnd/>
          </a:ln>
          <a:effectLst/>
        </p:spPr>
        <p:txBody>
          <a:bodyPr wrap="square" lIns="51432" tIns="51432" rIns="51432" bIns="51432" rtlCol="0" anchor="ctr" anchorCtr="0">
            <a:prstTxWarp prst="textNoShape">
              <a:avLst/>
            </a:prstTxWarp>
            <a:noAutofit/>
          </a:bodyPr>
          <a:lstStyle/>
          <a:p>
            <a:pPr algn="ctr" defTabSz="685513">
              <a:defRPr/>
            </a:pPr>
            <a:r>
              <a:rPr lang="zh-CN" altLang="en-US" sz="900" kern="0" dirty="0">
                <a:solidFill>
                  <a:prstClr val="white"/>
                </a:solidFill>
                <a:latin typeface="微软雅黑" panose="020B0503020204020204" pitchFamily="34" charset="-122"/>
              </a:rPr>
              <a:t>数据生命周期管理</a:t>
            </a:r>
            <a:endParaRPr lang="en-US" sz="900" kern="0" dirty="0">
              <a:solidFill>
                <a:prstClr val="white"/>
              </a:solidFill>
              <a:latin typeface="微软雅黑" panose="020B0503020204020204" pitchFamily="34" charset="-122"/>
            </a:endParaRPr>
          </a:p>
        </p:txBody>
      </p:sp>
      <p:sp>
        <p:nvSpPr>
          <p:cNvPr id="39" name="Rectangle 124"/>
          <p:cNvSpPr/>
          <p:nvPr/>
        </p:nvSpPr>
        <p:spPr>
          <a:xfrm>
            <a:off x="5149569" y="3910217"/>
            <a:ext cx="1174500" cy="226014"/>
          </a:xfrm>
          <a:prstGeom prst="rect">
            <a:avLst/>
          </a:prstGeom>
          <a:solidFill>
            <a:srgbClr val="00667E"/>
          </a:solidFill>
          <a:ln w="9525">
            <a:noFill/>
            <a:miter lim="800000"/>
            <a:headEnd/>
            <a:tailEnd/>
          </a:ln>
          <a:effectLst/>
        </p:spPr>
        <p:txBody>
          <a:bodyPr wrap="square" lIns="51432" tIns="51432" rIns="51432" bIns="51432" rtlCol="0" anchor="ctr" anchorCtr="0">
            <a:prstTxWarp prst="textNoShape">
              <a:avLst/>
            </a:prstTxWarp>
            <a:noAutofit/>
          </a:bodyPr>
          <a:lstStyle/>
          <a:p>
            <a:pPr algn="ctr" defTabSz="685513">
              <a:defRPr/>
            </a:pPr>
            <a:r>
              <a:rPr lang="en-US" sz="900" kern="0" dirty="0">
                <a:solidFill>
                  <a:prstClr val="white"/>
                </a:solidFill>
                <a:latin typeface="微软雅黑" panose="020B0503020204020204" pitchFamily="34" charset="-122"/>
              </a:rPr>
              <a:t>…</a:t>
            </a:r>
          </a:p>
        </p:txBody>
      </p:sp>
      <p:sp>
        <p:nvSpPr>
          <p:cNvPr id="3" name="TextBox 2"/>
          <p:cNvSpPr txBox="1"/>
          <p:nvPr/>
        </p:nvSpPr>
        <p:spPr>
          <a:xfrm>
            <a:off x="3614122" y="3945794"/>
            <a:ext cx="1198851" cy="190437"/>
          </a:xfrm>
          <a:prstGeom prst="rect">
            <a:avLst/>
          </a:prstGeom>
          <a:solidFill>
            <a:srgbClr val="70AD47"/>
          </a:solidFill>
          <a:ln w="9525">
            <a:noFill/>
            <a:miter lim="800000"/>
            <a:headEnd/>
            <a:tailEnd/>
          </a:ln>
          <a:effectLst/>
        </p:spPr>
        <p:txBody>
          <a:bodyPr wrap="square" lIns="68559" tIns="68559" rIns="68559" bIns="68559" rtlCol="0" anchor="ctr" anchorCtr="0">
            <a:prstTxWarp prst="textNoShape">
              <a:avLst/>
            </a:prstTxWarp>
            <a:noAutofit/>
          </a:bodyPr>
          <a:lstStyle>
            <a:defPPr>
              <a:defRPr lang="zh-CN"/>
            </a:defPPr>
            <a:lvl1pPr algn="ctr" defTabSz="1218780">
              <a:defRPr sz="1600" kern="0">
                <a:solidFill>
                  <a:prstClr val="white"/>
                </a:solidFill>
                <a:latin typeface="微软雅黑" panose="020B0503020204020204" pitchFamily="34" charset="-122"/>
              </a:defRPr>
            </a:lvl1pPr>
          </a:lstStyle>
          <a:p>
            <a:r>
              <a:rPr lang="en-US" sz="900" dirty="0"/>
              <a:t>…</a:t>
            </a:r>
          </a:p>
        </p:txBody>
      </p:sp>
    </p:spTree>
    <p:extLst>
      <p:ext uri="{BB962C8B-B14F-4D97-AF65-F5344CB8AC3E}">
        <p14:creationId xmlns:p14="http://schemas.microsoft.com/office/powerpoint/2010/main" val="1658661363"/>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2"/>
          </p:nvPr>
        </p:nvSpPr>
        <p:spPr/>
        <p:txBody>
          <a:bodyPr/>
          <a:lstStyle/>
          <a:p>
            <a:fld id="{30CA55BF-EF3E-4C82-A6EF-7C6CB8FFAFA3}" type="datetime1">
              <a:rPr lang="en-US" smtClean="0"/>
              <a:pPr/>
              <a:t>3/16/17</a:t>
            </a:fld>
            <a:endParaRPr lang="en-US"/>
          </a:p>
        </p:txBody>
      </p:sp>
      <p:sp>
        <p:nvSpPr>
          <p:cNvPr id="2" name="Title 1"/>
          <p:cNvSpPr>
            <a:spLocks noGrp="1"/>
          </p:cNvSpPr>
          <p:nvPr>
            <p:ph type="title"/>
          </p:nvPr>
        </p:nvSpPr>
        <p:spPr>
          <a:xfrm>
            <a:off x="57873" y="69449"/>
            <a:ext cx="6457227" cy="468774"/>
          </a:xfrm>
        </p:spPr>
        <p:txBody>
          <a:bodyPr anchor="ctr"/>
          <a:lstStyle/>
          <a:p>
            <a:r>
              <a:rPr lang="zh-CN" altLang="en-US" sz="1600" dirty="0" smtClean="0">
                <a:solidFill>
                  <a:srgbClr val="EC881D"/>
                </a:solidFill>
                <a:latin typeface="微软雅黑" pitchFamily="34" charset="-122"/>
                <a:ea typeface="微软雅黑" pitchFamily="34" charset="-122"/>
              </a:rPr>
              <a:t>数据治理团队成员构成</a:t>
            </a:r>
            <a:endParaRPr lang="en-US" sz="1600" dirty="0">
              <a:solidFill>
                <a:srgbClr val="EC881D"/>
              </a:solidFill>
              <a:latin typeface="微软雅黑" pitchFamily="34" charset="-122"/>
              <a:ea typeface="微软雅黑" pitchFamily="34" charset="-122"/>
            </a:endParaRPr>
          </a:p>
        </p:txBody>
      </p:sp>
      <p:graphicFrame>
        <p:nvGraphicFramePr>
          <p:cNvPr id="7" name="Table 6"/>
          <p:cNvGraphicFramePr>
            <a:graphicFrameLocks noGrp="1"/>
          </p:cNvGraphicFramePr>
          <p:nvPr>
            <p:extLst>
              <p:ext uri="{D42A27DB-BD31-4B8C-83A1-F6EECF244321}">
                <p14:modId xmlns:p14="http://schemas.microsoft.com/office/powerpoint/2010/main" val="848586988"/>
              </p:ext>
            </p:extLst>
          </p:nvPr>
        </p:nvGraphicFramePr>
        <p:xfrm>
          <a:off x="74869" y="646038"/>
          <a:ext cx="6689004" cy="3917617"/>
        </p:xfrm>
        <a:graphic>
          <a:graphicData uri="http://schemas.openxmlformats.org/drawingml/2006/table">
            <a:tbl>
              <a:tblPr>
                <a:tableStyleId>{5C22544A-7EE6-4342-B048-85BDC9FD1C3A}</a:tableStyleId>
              </a:tblPr>
              <a:tblGrid>
                <a:gridCol w="331958"/>
                <a:gridCol w="705413"/>
                <a:gridCol w="5651633"/>
              </a:tblGrid>
              <a:tr h="356348">
                <a:tc>
                  <a:txBody>
                    <a:bodyPr/>
                    <a:lstStyle/>
                    <a:p>
                      <a:pPr algn="ctr" rtl="0" fontAlgn="t"/>
                      <a:r>
                        <a:rPr lang="zh-CN" altLang="en-US" sz="1200" u="none" strike="noStrike" dirty="0">
                          <a:solidFill>
                            <a:schemeClr val="bg1"/>
                          </a:solidFill>
                          <a:effectLst/>
                          <a:latin typeface="SimSun" charset="-122"/>
                          <a:ea typeface="SimSun" charset="-122"/>
                          <a:cs typeface="SimSun" charset="-122"/>
                        </a:rPr>
                        <a:t>序号</a:t>
                      </a:r>
                      <a:endParaRPr lang="zh-CN" altLang="en-US" sz="1200" b="1" i="0" u="none" strike="noStrike" dirty="0">
                        <a:solidFill>
                          <a:schemeClr val="bg1"/>
                        </a:solidFill>
                        <a:effectLst/>
                        <a:latin typeface="SimSun" charset="-122"/>
                        <a:ea typeface="SimSun" charset="-122"/>
                        <a:cs typeface="SimSun" charset="-122"/>
                      </a:endParaRPr>
                    </a:p>
                  </a:txBody>
                  <a:tcPr marL="5715" marR="5715" marT="4286" marB="0" anchor="ctr">
                    <a:solidFill>
                      <a:schemeClr val="accent1"/>
                    </a:solidFill>
                  </a:tcPr>
                </a:tc>
                <a:tc>
                  <a:txBody>
                    <a:bodyPr/>
                    <a:lstStyle/>
                    <a:p>
                      <a:pPr marL="0" marR="0" indent="0" algn="ctr" defTabSz="457200" rtl="0" eaLnBrk="1" fontAlgn="t" latinLnBrk="0" hangingPunct="1">
                        <a:lnSpc>
                          <a:spcPct val="100000"/>
                        </a:lnSpc>
                        <a:spcBef>
                          <a:spcPts val="0"/>
                        </a:spcBef>
                        <a:spcAft>
                          <a:spcPts val="0"/>
                        </a:spcAft>
                        <a:buClrTx/>
                        <a:buSzTx/>
                        <a:buFontTx/>
                        <a:buNone/>
                        <a:tabLst/>
                        <a:defRPr/>
                      </a:pPr>
                      <a:r>
                        <a:rPr lang="zh-CN" altLang="en-US" sz="1200" u="none" strike="noStrike" dirty="0" smtClean="0">
                          <a:solidFill>
                            <a:schemeClr val="bg1"/>
                          </a:solidFill>
                          <a:effectLst/>
                          <a:latin typeface="SimSun" charset="-122"/>
                          <a:ea typeface="SimSun" charset="-122"/>
                          <a:cs typeface="SimSun" charset="-122"/>
                        </a:rPr>
                        <a:t>角色</a:t>
                      </a:r>
                      <a:endParaRPr lang="zh-CN" altLang="en-US" sz="1200" b="1" i="0" u="none" strike="noStrike" dirty="0">
                        <a:solidFill>
                          <a:schemeClr val="bg1"/>
                        </a:solidFill>
                        <a:effectLst/>
                        <a:latin typeface="SimSun" charset="-122"/>
                        <a:ea typeface="SimSun" charset="-122"/>
                        <a:cs typeface="SimSun" charset="-122"/>
                      </a:endParaRPr>
                    </a:p>
                  </a:txBody>
                  <a:tcPr marL="5715" marR="5715" marT="4286" marB="0" anchor="ctr">
                    <a:solidFill>
                      <a:schemeClr val="accent1"/>
                    </a:solidFill>
                  </a:tcPr>
                </a:tc>
                <a:tc>
                  <a:txBody>
                    <a:bodyPr/>
                    <a:lstStyle/>
                    <a:p>
                      <a:pPr marL="0" marR="0" indent="0" algn="ctr" defTabSz="457200" rtl="0" eaLnBrk="1" fontAlgn="t" latinLnBrk="0" hangingPunct="1">
                        <a:lnSpc>
                          <a:spcPct val="100000"/>
                        </a:lnSpc>
                        <a:spcBef>
                          <a:spcPts val="0"/>
                        </a:spcBef>
                        <a:spcAft>
                          <a:spcPts val="0"/>
                        </a:spcAft>
                        <a:buClrTx/>
                        <a:buSzTx/>
                        <a:buFontTx/>
                        <a:buNone/>
                        <a:tabLst/>
                        <a:defRPr/>
                      </a:pPr>
                      <a:r>
                        <a:rPr lang="zh-CN" altLang="en-US" sz="1200" u="none" strike="noStrike" kern="1200" dirty="0" smtClean="0">
                          <a:solidFill>
                            <a:schemeClr val="bg1"/>
                          </a:solidFill>
                          <a:effectLst/>
                          <a:latin typeface="SimSun" charset="-122"/>
                          <a:ea typeface="SimSun" charset="-122"/>
                          <a:cs typeface="SimSun" charset="-122"/>
                        </a:rPr>
                        <a:t>简要介绍</a:t>
                      </a:r>
                      <a:endParaRPr lang="zh-CN" altLang="en-US" sz="1200" u="none" strike="noStrike" kern="1200" dirty="0">
                        <a:solidFill>
                          <a:schemeClr val="bg1"/>
                        </a:solidFill>
                        <a:effectLst/>
                        <a:latin typeface="SimSun" charset="-122"/>
                        <a:ea typeface="SimSun" charset="-122"/>
                        <a:cs typeface="SimSun" charset="-122"/>
                      </a:endParaRPr>
                    </a:p>
                  </a:txBody>
                  <a:tcPr marL="5715" marR="5715" marT="4286" marB="0" anchor="ctr">
                    <a:solidFill>
                      <a:schemeClr val="accent1"/>
                    </a:solidFill>
                  </a:tcPr>
                </a:tc>
              </a:tr>
              <a:tr h="319619">
                <a:tc>
                  <a:txBody>
                    <a:bodyPr/>
                    <a:lstStyle/>
                    <a:p>
                      <a:pPr algn="ctr" fontAlgn="t"/>
                      <a:r>
                        <a:rPr lang="zh-CN" altLang="zh-CN" sz="1000" b="0" i="0" u="none" strike="noStrike" dirty="0" smtClean="0">
                          <a:solidFill>
                            <a:srgbClr val="000000"/>
                          </a:solidFill>
                          <a:effectLst/>
                          <a:latin typeface="SimSun" charset="-122"/>
                          <a:ea typeface="SimSun" charset="-122"/>
                          <a:cs typeface="SimSun" charset="-122"/>
                        </a:rPr>
                        <a:t>1</a:t>
                      </a:r>
                      <a:endParaRPr lang="en-US" sz="1000" b="0" i="0" u="none" strike="noStrike" dirty="0">
                        <a:solidFill>
                          <a:srgbClr val="000000"/>
                        </a:solidFill>
                        <a:effectLst/>
                        <a:latin typeface="SimSun" charset="-122"/>
                        <a:ea typeface="SimSun" charset="-122"/>
                        <a:cs typeface="SimSun" charset="-122"/>
                      </a:endParaRPr>
                    </a:p>
                  </a:txBody>
                  <a:tcPr marL="4763" marR="4763" marT="3572" marB="0" anchor="ctr"/>
                </a:tc>
                <a:tc>
                  <a:txBody>
                    <a:bodyPr/>
                    <a:lstStyle/>
                    <a:p>
                      <a:pPr algn="l" fontAlgn="t"/>
                      <a:r>
                        <a:rPr lang="zh-CN" altLang="en-US" sz="1000" b="0" i="0" u="none" strike="noStrike" dirty="0" smtClean="0">
                          <a:solidFill>
                            <a:srgbClr val="000000"/>
                          </a:solidFill>
                          <a:effectLst/>
                          <a:latin typeface="SimSun" charset="-122"/>
                          <a:ea typeface="SimSun" charset="-122"/>
                          <a:cs typeface="SimSun" charset="-122"/>
                        </a:rPr>
                        <a:t>业务咨询总监</a:t>
                      </a:r>
                      <a:endParaRPr lang="en-US" altLang="zh-CN" sz="1000" b="0" i="0" u="none" strike="noStrike" dirty="0">
                        <a:solidFill>
                          <a:srgbClr val="000000"/>
                        </a:solidFill>
                        <a:effectLst/>
                        <a:latin typeface="SimSun" charset="-122"/>
                        <a:ea typeface="SimSun" charset="-122"/>
                        <a:cs typeface="SimSun" charset="-122"/>
                      </a:endParaRPr>
                    </a:p>
                  </a:txBody>
                  <a:tcPr marL="4763" marR="4763" marT="3572" marB="0" anchor="ctr"/>
                </a:tc>
                <a:tc>
                  <a:txBody>
                    <a:bodyPr/>
                    <a:lstStyle/>
                    <a:p>
                      <a:pPr algn="l" fontAlgn="t"/>
                      <a:r>
                        <a:rPr lang="zh-CN" altLang="en-US" sz="1000" b="0" i="0" u="none" strike="noStrike" dirty="0">
                          <a:solidFill>
                            <a:srgbClr val="000000"/>
                          </a:solidFill>
                          <a:effectLst/>
                          <a:latin typeface="SimSun" charset="-122"/>
                          <a:ea typeface="SimSun" charset="-122"/>
                          <a:cs typeface="SimSun" charset="-122"/>
                        </a:rPr>
                        <a:t>现任天睿公司业务咨询总监。拥有</a:t>
                      </a:r>
                      <a:r>
                        <a:rPr lang="en-US" altLang="zh-CN" sz="1000" b="0" i="0" u="none" strike="noStrike" dirty="0">
                          <a:solidFill>
                            <a:srgbClr val="000000"/>
                          </a:solidFill>
                          <a:effectLst/>
                          <a:latin typeface="SimSun" charset="-122"/>
                          <a:ea typeface="SimSun" charset="-122"/>
                          <a:cs typeface="SimSun" charset="-122"/>
                        </a:rPr>
                        <a:t>17</a:t>
                      </a:r>
                      <a:r>
                        <a:rPr lang="zh-CN" altLang="en-US" sz="1000" b="0" i="0" u="none" strike="noStrike" dirty="0">
                          <a:solidFill>
                            <a:srgbClr val="000000"/>
                          </a:solidFill>
                          <a:effectLst/>
                          <a:latin typeface="SimSun" charset="-122"/>
                          <a:ea typeface="SimSun" charset="-122"/>
                          <a:cs typeface="SimSun" charset="-122"/>
                        </a:rPr>
                        <a:t>年的业务咨询从业经验，重要的经验包括数据仓库应用规划、精准营销、客户关系管理</a:t>
                      </a:r>
                      <a:r>
                        <a:rPr lang="en-US" altLang="zh-CN" sz="1000" b="0" i="0" u="none" strike="noStrike" dirty="0">
                          <a:solidFill>
                            <a:srgbClr val="000000"/>
                          </a:solidFill>
                          <a:effectLst/>
                          <a:latin typeface="SimSun" charset="-122"/>
                          <a:ea typeface="SimSun" charset="-122"/>
                          <a:cs typeface="SimSun" charset="-122"/>
                        </a:rPr>
                        <a:t>CRM</a:t>
                      </a:r>
                      <a:r>
                        <a:rPr lang="zh-CN" altLang="en-US" sz="1000" b="0" i="0" u="none" strike="noStrike" dirty="0">
                          <a:solidFill>
                            <a:srgbClr val="000000"/>
                          </a:solidFill>
                          <a:effectLst/>
                          <a:latin typeface="SimSun" charset="-122"/>
                          <a:ea typeface="SimSun" charset="-122"/>
                          <a:cs typeface="SimSun" charset="-122"/>
                        </a:rPr>
                        <a:t>、数据治理、风险管理等等</a:t>
                      </a:r>
                    </a:p>
                  </a:txBody>
                  <a:tcPr marL="4763" marR="4763" marT="3572" marB="0" anchor="ctr"/>
                </a:tc>
              </a:tr>
              <a:tr h="770281">
                <a:tc>
                  <a:txBody>
                    <a:bodyPr/>
                    <a:lstStyle/>
                    <a:p>
                      <a:pPr algn="ctr" fontAlgn="t"/>
                      <a:r>
                        <a:rPr lang="en-US" altLang="zh-CN" sz="1000" b="0" i="0" u="none" strike="noStrike" dirty="0" smtClean="0">
                          <a:solidFill>
                            <a:srgbClr val="000000"/>
                          </a:solidFill>
                          <a:effectLst/>
                          <a:latin typeface="SimSun" charset="-122"/>
                          <a:ea typeface="SimSun" charset="-122"/>
                          <a:cs typeface="SimSun" charset="-122"/>
                        </a:rPr>
                        <a:t>2</a:t>
                      </a:r>
                      <a:endParaRPr lang="en-US" sz="1000" b="0" i="0" u="none" strike="noStrike" dirty="0">
                        <a:solidFill>
                          <a:srgbClr val="000000"/>
                        </a:solidFill>
                        <a:effectLst/>
                        <a:latin typeface="SimSun" charset="-122"/>
                        <a:ea typeface="SimSun" charset="-122"/>
                        <a:cs typeface="SimSun" charset="-122"/>
                      </a:endParaRPr>
                    </a:p>
                  </a:txBody>
                  <a:tcPr marL="4763" marR="4763" marT="3572" marB="0" anchor="ctr"/>
                </a:tc>
                <a:tc>
                  <a:txBody>
                    <a:bodyPr/>
                    <a:lstStyle/>
                    <a:p>
                      <a:pPr algn="l" fontAlgn="t"/>
                      <a:r>
                        <a:rPr lang="zh-CN" altLang="en-US" sz="1000" b="0" i="0" u="none" strike="noStrike" dirty="0" smtClean="0">
                          <a:solidFill>
                            <a:srgbClr val="000000"/>
                          </a:solidFill>
                          <a:effectLst/>
                          <a:latin typeface="SimSun" charset="-122"/>
                          <a:ea typeface="SimSun" charset="-122"/>
                          <a:cs typeface="SimSun" charset="-122"/>
                        </a:rPr>
                        <a:t>资深业务咨询顾问</a:t>
                      </a:r>
                      <a:endParaRPr lang="en-US" altLang="zh-CN" sz="1000" b="0" i="0" u="none" strike="noStrike" dirty="0">
                        <a:solidFill>
                          <a:srgbClr val="000000"/>
                        </a:solidFill>
                        <a:effectLst/>
                        <a:latin typeface="SimSun" charset="-122"/>
                        <a:ea typeface="SimSun" charset="-122"/>
                        <a:cs typeface="SimSun" charset="-122"/>
                      </a:endParaRPr>
                    </a:p>
                  </a:txBody>
                  <a:tcPr marL="4763" marR="4763" marT="3572" marB="0" anchor="ctr"/>
                </a:tc>
                <a:tc>
                  <a:txBody>
                    <a:bodyPr/>
                    <a:lstStyle/>
                    <a:p>
                      <a:pPr algn="l" fontAlgn="t"/>
                      <a:r>
                        <a:rPr lang="zh-CN" altLang="en-US" sz="1000" b="0" i="0" u="none" strike="noStrike" kern="1200" dirty="0">
                          <a:solidFill>
                            <a:srgbClr val="000000"/>
                          </a:solidFill>
                          <a:effectLst/>
                          <a:latin typeface="SimSun" charset="-122"/>
                          <a:ea typeface="SimSun" charset="-122"/>
                          <a:cs typeface="SimSun" charset="-122"/>
                        </a:rPr>
                        <a:t>现任天睿公司资深业务咨询顾问，拥有超过</a:t>
                      </a:r>
                      <a:r>
                        <a:rPr lang="en-US" altLang="zh-CN" sz="1000" b="0" i="0" u="none" strike="noStrike" kern="1200" dirty="0">
                          <a:solidFill>
                            <a:srgbClr val="000000"/>
                          </a:solidFill>
                          <a:effectLst/>
                          <a:latin typeface="SimSun" charset="-122"/>
                          <a:ea typeface="SimSun" charset="-122"/>
                          <a:cs typeface="SimSun" charset="-122"/>
                        </a:rPr>
                        <a:t>17</a:t>
                      </a:r>
                      <a:r>
                        <a:rPr lang="zh-CN" altLang="en-US" sz="1000" b="0" i="0" u="none" strike="noStrike" kern="1200" dirty="0">
                          <a:solidFill>
                            <a:srgbClr val="000000"/>
                          </a:solidFill>
                          <a:effectLst/>
                          <a:latin typeface="SimSun" charset="-122"/>
                          <a:ea typeface="SimSun" charset="-122"/>
                          <a:cs typeface="SimSun" charset="-122"/>
                        </a:rPr>
                        <a:t>年的银行</a:t>
                      </a:r>
                      <a:r>
                        <a:rPr lang="en-US" altLang="zh-CN" sz="1000" b="0" i="0" u="none" strike="noStrike" kern="1200" dirty="0">
                          <a:solidFill>
                            <a:srgbClr val="000000"/>
                          </a:solidFill>
                          <a:effectLst/>
                          <a:latin typeface="SimSun" charset="-122"/>
                          <a:ea typeface="SimSun" charset="-122"/>
                          <a:cs typeface="SimSun" charset="-122"/>
                        </a:rPr>
                        <a:t>IT</a:t>
                      </a:r>
                      <a:r>
                        <a:rPr lang="zh-CN" altLang="en-US" sz="1000" b="0" i="0" u="none" strike="noStrike" kern="1200" dirty="0">
                          <a:solidFill>
                            <a:srgbClr val="000000"/>
                          </a:solidFill>
                          <a:effectLst/>
                          <a:latin typeface="SimSun" charset="-122"/>
                          <a:ea typeface="SimSun" charset="-122"/>
                          <a:cs typeface="SimSun" charset="-122"/>
                        </a:rPr>
                        <a:t>从业经验，参与银行各领域的系统建设，熟悉银行业务和业务整合，在信息建模方面积累丰富的经验。目前负责数据治理领域的相关咨询工作，及数据治理下的相关专题咨询工作，负责企业级业务信息模型建立的相关咨询，负责风险领域、客户领域业务信息模型的相关业务咨询。先后参与宁波银行、广州农商行、安徽农联社、杭州银行数据治理咨询</a:t>
                      </a:r>
                    </a:p>
                  </a:txBody>
                  <a:tcPr marL="4763" marR="4763" marT="3572" marB="0" anchor="ctr"/>
                </a:tc>
              </a:tr>
              <a:tr h="770281">
                <a:tc>
                  <a:txBody>
                    <a:bodyPr/>
                    <a:lstStyle/>
                    <a:p>
                      <a:pPr algn="ctr" fontAlgn="t"/>
                      <a:r>
                        <a:rPr lang="en-US" altLang="zh-CN" sz="1000" b="0" i="0" u="none" strike="noStrike" dirty="0" smtClean="0">
                          <a:solidFill>
                            <a:srgbClr val="000000"/>
                          </a:solidFill>
                          <a:effectLst/>
                          <a:latin typeface="SimSun" charset="-122"/>
                          <a:ea typeface="SimSun" charset="-122"/>
                          <a:cs typeface="SimSun" charset="-122"/>
                        </a:rPr>
                        <a:t>3</a:t>
                      </a:r>
                      <a:endParaRPr lang="en-US" sz="1000" b="0" i="0" u="none" strike="noStrike" dirty="0">
                        <a:solidFill>
                          <a:srgbClr val="000000"/>
                        </a:solidFill>
                        <a:effectLst/>
                        <a:latin typeface="SimSun" charset="-122"/>
                        <a:ea typeface="SimSun" charset="-122"/>
                        <a:cs typeface="SimSun" charset="-122"/>
                      </a:endParaRPr>
                    </a:p>
                  </a:txBody>
                  <a:tcPr marL="4763" marR="4763" marT="3572" marB="0" anchor="ctr"/>
                </a:tc>
                <a:tc>
                  <a:txBody>
                    <a:bodyPr/>
                    <a:lstStyle/>
                    <a:p>
                      <a:pPr algn="l" fontAlgn="t"/>
                      <a:r>
                        <a:rPr lang="zh-CN" altLang="en-US" sz="1000" b="0" i="0" u="none" strike="noStrike" dirty="0" smtClean="0">
                          <a:solidFill>
                            <a:srgbClr val="000000"/>
                          </a:solidFill>
                          <a:effectLst/>
                          <a:latin typeface="SimSun" charset="-122"/>
                          <a:ea typeface="SimSun" charset="-122"/>
                          <a:cs typeface="SimSun" charset="-122"/>
                        </a:rPr>
                        <a:t>资深业务咨询顾问</a:t>
                      </a:r>
                      <a:endParaRPr lang="en-US" altLang="zh-CN" sz="1000" b="0" i="0" u="none" strike="noStrike" dirty="0">
                        <a:solidFill>
                          <a:srgbClr val="000000"/>
                        </a:solidFill>
                        <a:effectLst/>
                        <a:latin typeface="SimSun" charset="-122"/>
                        <a:ea typeface="SimSun" charset="-122"/>
                        <a:cs typeface="SimSun" charset="-122"/>
                      </a:endParaRPr>
                    </a:p>
                  </a:txBody>
                  <a:tcPr marL="4763" marR="4763" marT="3572" marB="0" anchor="ctr"/>
                </a:tc>
                <a:tc>
                  <a:txBody>
                    <a:bodyPr/>
                    <a:lstStyle/>
                    <a:p>
                      <a:pPr algn="l" fontAlgn="t"/>
                      <a:r>
                        <a:rPr lang="zh-CN" altLang="en-US" sz="1000" b="0" i="0" u="none" strike="noStrike" kern="1200" dirty="0">
                          <a:solidFill>
                            <a:srgbClr val="000000"/>
                          </a:solidFill>
                          <a:effectLst/>
                          <a:latin typeface="SimSun" charset="-122"/>
                          <a:ea typeface="SimSun" charset="-122"/>
                          <a:cs typeface="SimSun" charset="-122"/>
                        </a:rPr>
                        <a:t>现任天睿公司资深</a:t>
                      </a:r>
                      <a:r>
                        <a:rPr lang="zh-CN" altLang="en-US" sz="1000" b="0" i="0" u="none" strike="noStrike" kern="1200" dirty="0" smtClean="0">
                          <a:solidFill>
                            <a:srgbClr val="000000"/>
                          </a:solidFill>
                          <a:effectLst/>
                          <a:latin typeface="SimSun" charset="-122"/>
                          <a:ea typeface="SimSun" charset="-122"/>
                          <a:cs typeface="SimSun" charset="-122"/>
                        </a:rPr>
                        <a:t>业务咨询顾问</a:t>
                      </a:r>
                      <a:r>
                        <a:rPr lang="zh-CN" altLang="en-US" sz="1000" b="0" i="0" u="none" strike="noStrike" kern="1200" dirty="0">
                          <a:solidFill>
                            <a:srgbClr val="000000"/>
                          </a:solidFill>
                          <a:effectLst/>
                          <a:latin typeface="SimSun" charset="-122"/>
                          <a:ea typeface="SimSun" charset="-122"/>
                          <a:cs typeface="SimSun" charset="-122"/>
                        </a:rPr>
                        <a:t>，有</a:t>
                      </a:r>
                      <a:r>
                        <a:rPr lang="en-US" altLang="zh-CN" sz="1000" b="0" i="0" u="none" strike="noStrike" kern="1200" dirty="0">
                          <a:solidFill>
                            <a:srgbClr val="000000"/>
                          </a:solidFill>
                          <a:effectLst/>
                          <a:latin typeface="SimSun" charset="-122"/>
                          <a:ea typeface="SimSun" charset="-122"/>
                          <a:cs typeface="SimSun" charset="-122"/>
                        </a:rPr>
                        <a:t>10</a:t>
                      </a:r>
                      <a:r>
                        <a:rPr lang="zh-CN" altLang="en-US" sz="1000" b="0" i="0" u="none" strike="noStrike" kern="1200" dirty="0">
                          <a:solidFill>
                            <a:srgbClr val="000000"/>
                          </a:solidFill>
                          <a:effectLst/>
                          <a:latin typeface="SimSun" charset="-122"/>
                          <a:ea typeface="SimSun" charset="-122"/>
                          <a:cs typeface="SimSun" charset="-122"/>
                        </a:rPr>
                        <a:t>年的银行工作经验和</a:t>
                      </a:r>
                      <a:r>
                        <a:rPr lang="en-US" altLang="zh-CN" sz="1000" b="0" i="0" u="none" strike="noStrike" kern="1200" dirty="0">
                          <a:solidFill>
                            <a:srgbClr val="000000"/>
                          </a:solidFill>
                          <a:effectLst/>
                          <a:latin typeface="SimSun" charset="-122"/>
                          <a:ea typeface="SimSun" charset="-122"/>
                          <a:cs typeface="SimSun" charset="-122"/>
                        </a:rPr>
                        <a:t>10</a:t>
                      </a:r>
                      <a:r>
                        <a:rPr lang="zh-CN" altLang="en-US" sz="1000" b="0" i="0" u="none" strike="noStrike" kern="1200" dirty="0">
                          <a:solidFill>
                            <a:srgbClr val="000000"/>
                          </a:solidFill>
                          <a:effectLst/>
                          <a:latin typeface="SimSun" charset="-122"/>
                          <a:ea typeface="SimSun" charset="-122"/>
                          <a:cs typeface="SimSun" charset="-122"/>
                        </a:rPr>
                        <a:t>年业务咨询从业经验。熟悉银行业务流程和金融产品，具备专业会计和金融知识，具有注册会计师资格；对银行全面风险管理体系和风险数据有较深刻的理解，熟悉银行营销流程和管理方法；熟悉银行数据治理体系；同时，对基于数据仓库的业务应用有丰富的经验。先后参与兴业银行、宁波银行、常熟农商银行、上海农商行、杭州银行数据治理咨询</a:t>
                      </a:r>
                    </a:p>
                  </a:txBody>
                  <a:tcPr marL="4763" marR="4763" marT="3572" marB="0" anchor="ctr"/>
                </a:tc>
              </a:tr>
              <a:tr h="616944">
                <a:tc>
                  <a:txBody>
                    <a:bodyPr/>
                    <a:lstStyle/>
                    <a:p>
                      <a:pPr algn="ctr" fontAlgn="t"/>
                      <a:r>
                        <a:rPr lang="en-US" altLang="zh-CN" sz="1000" b="0" i="0" u="none" strike="noStrike" dirty="0" smtClean="0">
                          <a:solidFill>
                            <a:srgbClr val="000000"/>
                          </a:solidFill>
                          <a:effectLst/>
                          <a:latin typeface="SimSun" charset="-122"/>
                          <a:ea typeface="SimSun" charset="-122"/>
                          <a:cs typeface="SimSun" charset="-122"/>
                        </a:rPr>
                        <a:t>4</a:t>
                      </a:r>
                      <a:endParaRPr lang="en-US" sz="1000" b="0" i="0" u="none" strike="noStrike" dirty="0">
                        <a:solidFill>
                          <a:srgbClr val="000000"/>
                        </a:solidFill>
                        <a:effectLst/>
                        <a:latin typeface="SimSun" charset="-122"/>
                        <a:ea typeface="SimSun" charset="-122"/>
                        <a:cs typeface="SimSun" charset="-122"/>
                      </a:endParaRPr>
                    </a:p>
                  </a:txBody>
                  <a:tcPr marL="4763" marR="4763" marT="3572" marB="0" anchor="ctr"/>
                </a:tc>
                <a:tc>
                  <a:txBody>
                    <a:bodyPr/>
                    <a:lstStyle/>
                    <a:p>
                      <a:pPr algn="l" fontAlgn="t"/>
                      <a:r>
                        <a:rPr lang="zh-CN" altLang="en-US" sz="1000" b="0" i="0" u="none" strike="noStrike" dirty="0" smtClean="0">
                          <a:solidFill>
                            <a:srgbClr val="000000"/>
                          </a:solidFill>
                          <a:effectLst/>
                          <a:latin typeface="SimSun" charset="-122"/>
                          <a:ea typeface="SimSun" charset="-122"/>
                          <a:cs typeface="SimSun" charset="-122"/>
                        </a:rPr>
                        <a:t>高级业务咨询顾问</a:t>
                      </a:r>
                      <a:endParaRPr lang="en-US" altLang="zh-CN" sz="1000" b="0" i="0" u="none" strike="noStrike" dirty="0">
                        <a:solidFill>
                          <a:srgbClr val="000000"/>
                        </a:solidFill>
                        <a:effectLst/>
                        <a:latin typeface="SimSun" charset="-122"/>
                        <a:ea typeface="SimSun" charset="-122"/>
                        <a:cs typeface="SimSun" charset="-122"/>
                      </a:endParaRPr>
                    </a:p>
                  </a:txBody>
                  <a:tcPr marL="4763" marR="4763" marT="3572" marB="0" anchor="ctr"/>
                </a:tc>
                <a:tc>
                  <a:txBody>
                    <a:bodyPr/>
                    <a:lstStyle/>
                    <a:p>
                      <a:pPr algn="l" fontAlgn="t"/>
                      <a:r>
                        <a:rPr lang="zh-CN" altLang="en-US" sz="1000" b="0" i="0" u="none" strike="noStrike" dirty="0">
                          <a:solidFill>
                            <a:srgbClr val="000000"/>
                          </a:solidFill>
                          <a:effectLst/>
                          <a:latin typeface="SimSun" charset="-122"/>
                          <a:ea typeface="SimSun" charset="-122"/>
                          <a:cs typeface="SimSun" charset="-122"/>
                        </a:rPr>
                        <a:t>现任天睿公司高级业务咨询顾问，近</a:t>
                      </a:r>
                      <a:r>
                        <a:rPr lang="en-US" altLang="zh-CN" sz="1000" b="0" i="0" u="none" strike="noStrike" dirty="0">
                          <a:solidFill>
                            <a:srgbClr val="000000"/>
                          </a:solidFill>
                          <a:effectLst/>
                          <a:latin typeface="SimSun" charset="-122"/>
                          <a:ea typeface="SimSun" charset="-122"/>
                          <a:cs typeface="SimSun" charset="-122"/>
                        </a:rPr>
                        <a:t>7</a:t>
                      </a:r>
                      <a:r>
                        <a:rPr lang="zh-CN" altLang="en-US" sz="1000" b="0" i="0" u="none" strike="noStrike" dirty="0">
                          <a:solidFill>
                            <a:srgbClr val="000000"/>
                          </a:solidFill>
                          <a:effectLst/>
                          <a:latin typeface="SimSun" charset="-122"/>
                          <a:ea typeface="SimSun" charset="-122"/>
                          <a:cs typeface="SimSun" charset="-122"/>
                        </a:rPr>
                        <a:t>年的</a:t>
                      </a:r>
                      <a:r>
                        <a:rPr lang="en-US" altLang="zh-CN" sz="1000" b="0" i="0" u="none" strike="noStrike" dirty="0">
                          <a:solidFill>
                            <a:srgbClr val="000000"/>
                          </a:solidFill>
                          <a:effectLst/>
                          <a:latin typeface="SimSun" charset="-122"/>
                          <a:ea typeface="SimSun" charset="-122"/>
                          <a:cs typeface="SimSun" charset="-122"/>
                        </a:rPr>
                        <a:t>BI</a:t>
                      </a:r>
                      <a:r>
                        <a:rPr lang="zh-CN" altLang="en-US" sz="1000" b="0" i="0" u="none" strike="noStrike" dirty="0">
                          <a:solidFill>
                            <a:srgbClr val="000000"/>
                          </a:solidFill>
                          <a:effectLst/>
                          <a:latin typeface="SimSun" charset="-122"/>
                          <a:ea typeface="SimSun" charset="-122"/>
                          <a:cs typeface="SimSun" charset="-122"/>
                        </a:rPr>
                        <a:t>和金融</a:t>
                      </a:r>
                      <a:r>
                        <a:rPr lang="en-US" altLang="zh-CN" sz="1000" b="0" i="0" u="none" strike="noStrike" dirty="0">
                          <a:solidFill>
                            <a:srgbClr val="000000"/>
                          </a:solidFill>
                          <a:effectLst/>
                          <a:latin typeface="SimSun" charset="-122"/>
                          <a:ea typeface="SimSun" charset="-122"/>
                          <a:cs typeface="SimSun" charset="-122"/>
                        </a:rPr>
                        <a:t>IT</a:t>
                      </a:r>
                      <a:r>
                        <a:rPr lang="zh-CN" altLang="en-US" sz="1000" b="0" i="0" u="none" strike="noStrike" dirty="0">
                          <a:solidFill>
                            <a:srgbClr val="000000"/>
                          </a:solidFill>
                          <a:effectLst/>
                          <a:latin typeface="SimSun" charset="-122"/>
                          <a:ea typeface="SimSun" charset="-122"/>
                          <a:cs typeface="SimSun" charset="-122"/>
                        </a:rPr>
                        <a:t>从业经验。精通银行业务和系统知识，熟悉银行业务数据。先后参与常熟农商银行、安徽农联社、杭州银行数据治理咨询，以及宁波银行客户领域集市建设。对数据治理、数据治理体系规划和数据标准咨询以及领域集市应用规划咨询等都有丰富的经验</a:t>
                      </a:r>
                    </a:p>
                  </a:txBody>
                  <a:tcPr marL="4763" marR="4763" marT="3572" marB="0" anchor="ctr"/>
                </a:tc>
              </a:tr>
              <a:tr h="463606">
                <a:tc>
                  <a:txBody>
                    <a:bodyPr/>
                    <a:lstStyle/>
                    <a:p>
                      <a:pPr algn="ctr" fontAlgn="t"/>
                      <a:r>
                        <a:rPr lang="en-US" altLang="zh-CN" sz="1000" b="0" i="0" u="none" strike="noStrike" dirty="0" smtClean="0">
                          <a:solidFill>
                            <a:srgbClr val="000000"/>
                          </a:solidFill>
                          <a:effectLst/>
                          <a:latin typeface="SimSun" charset="-122"/>
                          <a:ea typeface="SimSun" charset="-122"/>
                          <a:cs typeface="SimSun" charset="-122"/>
                        </a:rPr>
                        <a:t>5</a:t>
                      </a:r>
                      <a:endParaRPr lang="en-US" sz="1000" b="0" i="0" u="none" strike="noStrike" dirty="0">
                        <a:solidFill>
                          <a:srgbClr val="000000"/>
                        </a:solidFill>
                        <a:effectLst/>
                        <a:latin typeface="SimSun" charset="-122"/>
                        <a:ea typeface="SimSun" charset="-122"/>
                        <a:cs typeface="SimSun" charset="-122"/>
                      </a:endParaRPr>
                    </a:p>
                  </a:txBody>
                  <a:tcPr marL="4763" marR="4763" marT="3572" marB="0" anchor="ctr"/>
                </a:tc>
                <a:tc>
                  <a:txBody>
                    <a:bodyPr/>
                    <a:lstStyle/>
                    <a:p>
                      <a:pPr algn="l" fontAlgn="t"/>
                      <a:r>
                        <a:rPr lang="zh-CN" altLang="en-US" sz="1000" b="0" i="0" u="none" strike="noStrike" dirty="0" smtClean="0">
                          <a:solidFill>
                            <a:srgbClr val="000000"/>
                          </a:solidFill>
                          <a:effectLst/>
                          <a:latin typeface="SimSun" charset="-122"/>
                          <a:ea typeface="SimSun" charset="-122"/>
                          <a:cs typeface="SimSun" charset="-122"/>
                        </a:rPr>
                        <a:t>高级业务咨询顾问</a:t>
                      </a:r>
                      <a:endParaRPr lang="en-US" altLang="zh-CN" sz="1000" b="0" i="0" u="none" strike="noStrike" dirty="0">
                        <a:solidFill>
                          <a:srgbClr val="000000"/>
                        </a:solidFill>
                        <a:effectLst/>
                        <a:latin typeface="SimSun" charset="-122"/>
                        <a:ea typeface="SimSun" charset="-122"/>
                        <a:cs typeface="SimSun" charset="-122"/>
                      </a:endParaRPr>
                    </a:p>
                  </a:txBody>
                  <a:tcPr marL="4763" marR="4763" marT="3572" marB="0" anchor="ctr"/>
                </a:tc>
                <a:tc>
                  <a:txBody>
                    <a:bodyPr/>
                    <a:lstStyle/>
                    <a:p>
                      <a:pPr algn="l" fontAlgn="t"/>
                      <a:r>
                        <a:rPr lang="zh-CN" altLang="en-US" sz="1000" b="0" i="0" u="none" strike="noStrike" dirty="0">
                          <a:solidFill>
                            <a:srgbClr val="000000"/>
                          </a:solidFill>
                          <a:effectLst/>
                          <a:latin typeface="SimSun" charset="-122"/>
                          <a:ea typeface="SimSun" charset="-122"/>
                          <a:cs typeface="SimSun" charset="-122"/>
                        </a:rPr>
                        <a:t>现任天睿公司高级业务咨询顾问，有</a:t>
                      </a:r>
                      <a:r>
                        <a:rPr lang="en-US" altLang="zh-CN" sz="1000" b="0" i="0" u="none" strike="noStrike" dirty="0">
                          <a:solidFill>
                            <a:srgbClr val="000000"/>
                          </a:solidFill>
                          <a:effectLst/>
                          <a:latin typeface="SimSun" charset="-122"/>
                          <a:ea typeface="SimSun" charset="-122"/>
                          <a:cs typeface="SimSun" charset="-122"/>
                        </a:rPr>
                        <a:t>4</a:t>
                      </a:r>
                      <a:r>
                        <a:rPr lang="zh-CN" altLang="en-US" sz="1000" b="0" i="0" u="none" strike="noStrike" dirty="0">
                          <a:solidFill>
                            <a:srgbClr val="000000"/>
                          </a:solidFill>
                          <a:effectLst/>
                          <a:latin typeface="SimSun" charset="-122"/>
                          <a:ea typeface="SimSun" charset="-122"/>
                          <a:cs typeface="SimSun" charset="-122"/>
                        </a:rPr>
                        <a:t>年以上的业务咨询工作经历及近</a:t>
                      </a:r>
                      <a:r>
                        <a:rPr lang="en-US" altLang="zh-CN" sz="1000" b="0" i="0" u="none" strike="noStrike" dirty="0">
                          <a:solidFill>
                            <a:srgbClr val="000000"/>
                          </a:solidFill>
                          <a:effectLst/>
                          <a:latin typeface="SimSun" charset="-122"/>
                          <a:ea typeface="SimSun" charset="-122"/>
                          <a:cs typeface="SimSun" charset="-122"/>
                        </a:rPr>
                        <a:t>3</a:t>
                      </a:r>
                      <a:r>
                        <a:rPr lang="zh-CN" altLang="en-US" sz="1000" b="0" i="0" u="none" strike="noStrike" dirty="0">
                          <a:solidFill>
                            <a:srgbClr val="000000"/>
                          </a:solidFill>
                          <a:effectLst/>
                          <a:latin typeface="SimSun" charset="-122"/>
                          <a:ea typeface="SimSun" charset="-122"/>
                          <a:cs typeface="SimSun" charset="-122"/>
                        </a:rPr>
                        <a:t>年银行业从业经验。熟悉银行主要业务和管理特点，精通银行主要风险管理方法和技术，擅长对公和零售内部评级体系的咨询和</a:t>
                      </a:r>
                      <a:r>
                        <a:rPr lang="en-US" altLang="zh-CN" sz="1000" b="0" i="0" u="none" strike="noStrike" dirty="0">
                          <a:solidFill>
                            <a:srgbClr val="000000"/>
                          </a:solidFill>
                          <a:effectLst/>
                          <a:latin typeface="SimSun" charset="-122"/>
                          <a:ea typeface="SimSun" charset="-122"/>
                          <a:cs typeface="SimSun" charset="-122"/>
                        </a:rPr>
                        <a:t>IT</a:t>
                      </a:r>
                      <a:r>
                        <a:rPr lang="zh-CN" altLang="en-US" sz="1000" b="0" i="0" u="none" strike="noStrike" dirty="0">
                          <a:solidFill>
                            <a:srgbClr val="000000"/>
                          </a:solidFill>
                          <a:effectLst/>
                          <a:latin typeface="SimSun" charset="-122"/>
                          <a:ea typeface="SimSun" charset="-122"/>
                          <a:cs typeface="SimSun" charset="-122"/>
                        </a:rPr>
                        <a:t>系统实施，以及针对操作、运营、贷后风险的监测体系构建</a:t>
                      </a:r>
                    </a:p>
                  </a:txBody>
                  <a:tcPr marL="4763" marR="4763" marT="3572" marB="0" anchor="ctr"/>
                </a:tc>
              </a:tr>
              <a:tr h="310269">
                <a:tc>
                  <a:txBody>
                    <a:bodyPr/>
                    <a:lstStyle/>
                    <a:p>
                      <a:pPr algn="ctr" fontAlgn="t"/>
                      <a:r>
                        <a:rPr lang="en-US" altLang="zh-CN" sz="1000" b="0" i="0" u="none" strike="noStrike" dirty="0" smtClean="0">
                          <a:solidFill>
                            <a:srgbClr val="000000"/>
                          </a:solidFill>
                          <a:effectLst/>
                          <a:latin typeface="SimSun" charset="-122"/>
                          <a:ea typeface="SimSun" charset="-122"/>
                          <a:cs typeface="SimSun" charset="-122"/>
                        </a:rPr>
                        <a:t>6</a:t>
                      </a:r>
                      <a:endParaRPr lang="en-US" sz="1000" b="0" i="0" u="none" strike="noStrike" dirty="0">
                        <a:solidFill>
                          <a:srgbClr val="000000"/>
                        </a:solidFill>
                        <a:effectLst/>
                        <a:latin typeface="SimSun" charset="-122"/>
                        <a:ea typeface="SimSun" charset="-122"/>
                        <a:cs typeface="SimSun" charset="-122"/>
                      </a:endParaRPr>
                    </a:p>
                  </a:txBody>
                  <a:tcPr marL="4763" marR="4763" marT="3572" marB="0" anchor="ctr"/>
                </a:tc>
                <a:tc>
                  <a:txBody>
                    <a:bodyPr/>
                    <a:lstStyle/>
                    <a:p>
                      <a:pPr algn="l" fontAlgn="t"/>
                      <a:r>
                        <a:rPr lang="zh-CN" altLang="en-US" sz="1000" b="0" i="0" u="none" strike="noStrike" dirty="0" smtClean="0">
                          <a:solidFill>
                            <a:srgbClr val="000000"/>
                          </a:solidFill>
                          <a:effectLst/>
                          <a:latin typeface="SimSun" charset="-122"/>
                          <a:ea typeface="SimSun" charset="-122"/>
                          <a:cs typeface="SimSun" charset="-122"/>
                        </a:rPr>
                        <a:t>业务咨询顾问</a:t>
                      </a:r>
                      <a:endParaRPr lang="en-US" altLang="zh-CN" sz="1000" b="0" i="0" u="none" strike="noStrike" dirty="0">
                        <a:solidFill>
                          <a:srgbClr val="000000"/>
                        </a:solidFill>
                        <a:effectLst/>
                        <a:latin typeface="SimSun" charset="-122"/>
                        <a:ea typeface="SimSun" charset="-122"/>
                        <a:cs typeface="SimSun" charset="-122"/>
                      </a:endParaRPr>
                    </a:p>
                  </a:txBody>
                  <a:tcPr marL="4763" marR="4763" marT="3572" marB="0" anchor="ctr"/>
                </a:tc>
                <a:tc>
                  <a:txBody>
                    <a:bodyPr/>
                    <a:lstStyle/>
                    <a:p>
                      <a:pPr algn="l" fontAlgn="t"/>
                      <a:r>
                        <a:rPr lang="zh-CN" altLang="en-US" sz="1000" b="0" i="0" u="none" strike="noStrike" dirty="0">
                          <a:solidFill>
                            <a:srgbClr val="000000"/>
                          </a:solidFill>
                          <a:effectLst/>
                          <a:latin typeface="SimSun" charset="-122"/>
                          <a:ea typeface="SimSun" charset="-122"/>
                          <a:cs typeface="SimSun" charset="-122"/>
                        </a:rPr>
                        <a:t>现任天睿公司业务咨询顾问，</a:t>
                      </a:r>
                      <a:r>
                        <a:rPr lang="en-US" altLang="zh-CN" sz="1000" b="0" i="0" u="none" strike="noStrike" dirty="0">
                          <a:solidFill>
                            <a:srgbClr val="000000"/>
                          </a:solidFill>
                          <a:effectLst/>
                          <a:latin typeface="SimSun" charset="-122"/>
                          <a:ea typeface="SimSun" charset="-122"/>
                          <a:cs typeface="SimSun" charset="-122"/>
                        </a:rPr>
                        <a:t>2</a:t>
                      </a:r>
                      <a:r>
                        <a:rPr lang="zh-CN" altLang="en-US" sz="1000" b="0" i="0" u="none" strike="noStrike" dirty="0">
                          <a:solidFill>
                            <a:srgbClr val="000000"/>
                          </a:solidFill>
                          <a:effectLst/>
                          <a:latin typeface="SimSun" charset="-122"/>
                          <a:ea typeface="SimSun" charset="-122"/>
                          <a:cs typeface="SimSun" charset="-122"/>
                        </a:rPr>
                        <a:t>年的</a:t>
                      </a:r>
                      <a:r>
                        <a:rPr lang="en-US" altLang="zh-CN" sz="1000" b="0" i="0" u="none" strike="noStrike" dirty="0">
                          <a:solidFill>
                            <a:srgbClr val="000000"/>
                          </a:solidFill>
                          <a:effectLst/>
                          <a:latin typeface="SimSun" charset="-122"/>
                          <a:ea typeface="SimSun" charset="-122"/>
                          <a:cs typeface="SimSun" charset="-122"/>
                        </a:rPr>
                        <a:t>BI</a:t>
                      </a:r>
                      <a:r>
                        <a:rPr lang="zh-CN" altLang="en-US" sz="1000" b="0" i="0" u="none" strike="noStrike" dirty="0">
                          <a:solidFill>
                            <a:srgbClr val="000000"/>
                          </a:solidFill>
                          <a:effectLst/>
                          <a:latin typeface="SimSun" charset="-122"/>
                          <a:ea typeface="SimSun" charset="-122"/>
                          <a:cs typeface="SimSun" charset="-122"/>
                        </a:rPr>
                        <a:t>和业务咨询从业经验，先后参与安徽农联社、杭州银行数据治理方面的项目经验</a:t>
                      </a:r>
                    </a:p>
                  </a:txBody>
                  <a:tcPr marL="4763" marR="4763" marT="3572" marB="0" anchor="ctr"/>
                </a:tc>
              </a:tr>
              <a:tr h="310269">
                <a:tc>
                  <a:txBody>
                    <a:bodyPr/>
                    <a:lstStyle/>
                    <a:p>
                      <a:pPr marL="0" algn="ctr" defTabSz="457200" rtl="0" eaLnBrk="1" fontAlgn="t" latinLnBrk="0" hangingPunct="1"/>
                      <a:r>
                        <a:rPr lang="en-US" altLang="zh-CN" sz="1000" b="0" i="0" u="none" strike="noStrike" kern="1200" dirty="0" smtClean="0">
                          <a:solidFill>
                            <a:srgbClr val="000000"/>
                          </a:solidFill>
                          <a:effectLst/>
                          <a:latin typeface="SimSun" charset="-122"/>
                          <a:ea typeface="SimSun" charset="-122"/>
                          <a:cs typeface="SimSun" charset="-122"/>
                        </a:rPr>
                        <a:t>7</a:t>
                      </a:r>
                      <a:endParaRPr lang="en-US" sz="1000" b="0" i="0" u="none" strike="noStrike" kern="1200" dirty="0">
                        <a:solidFill>
                          <a:srgbClr val="000000"/>
                        </a:solidFill>
                        <a:effectLst/>
                        <a:latin typeface="SimSun" charset="-122"/>
                        <a:ea typeface="SimSun" charset="-122"/>
                        <a:cs typeface="SimSun" charset="-122"/>
                      </a:endParaRPr>
                    </a:p>
                  </a:txBody>
                  <a:tcPr marL="4763" marR="4763" marT="3572" marB="0" anchor="ctr"/>
                </a:tc>
                <a:tc>
                  <a:txBody>
                    <a:bodyPr/>
                    <a:lstStyle/>
                    <a:p>
                      <a:pPr algn="l" fontAlgn="t"/>
                      <a:r>
                        <a:rPr lang="zh-CN" altLang="en-US" sz="1000" b="0" i="0" u="none" strike="noStrike" dirty="0" smtClean="0">
                          <a:solidFill>
                            <a:srgbClr val="000000"/>
                          </a:solidFill>
                          <a:effectLst/>
                          <a:latin typeface="SimSun" charset="-122"/>
                          <a:ea typeface="SimSun" charset="-122"/>
                          <a:cs typeface="SimSun" charset="-122"/>
                        </a:rPr>
                        <a:t>业务咨询顾问</a:t>
                      </a:r>
                      <a:endParaRPr lang="en-US" altLang="zh-CN" sz="1000" b="0" i="0" u="none" strike="noStrike" dirty="0">
                        <a:solidFill>
                          <a:srgbClr val="000000"/>
                        </a:solidFill>
                        <a:effectLst/>
                        <a:latin typeface="SimSun" charset="-122"/>
                        <a:ea typeface="SimSun" charset="-122"/>
                        <a:cs typeface="SimSun" charset="-122"/>
                      </a:endParaRPr>
                    </a:p>
                  </a:txBody>
                  <a:tcPr marL="4763" marR="4763" marT="3572" marB="0" anchor="ctr"/>
                </a:tc>
                <a:tc>
                  <a:txBody>
                    <a:bodyPr/>
                    <a:lstStyle/>
                    <a:p>
                      <a:pPr marL="0" algn="l" defTabSz="457200" rtl="0" eaLnBrk="1" fontAlgn="t" latinLnBrk="0" hangingPunct="1"/>
                      <a:r>
                        <a:rPr lang="zh-CN" altLang="en-US" sz="1000" b="0" i="0" u="none" strike="noStrike" kern="1200" dirty="0">
                          <a:solidFill>
                            <a:srgbClr val="000000"/>
                          </a:solidFill>
                          <a:effectLst/>
                          <a:latin typeface="SimSun" charset="-122"/>
                          <a:ea typeface="SimSun" charset="-122"/>
                          <a:cs typeface="SimSun" charset="-122"/>
                        </a:rPr>
                        <a:t>现任天睿公司业务咨询顾问，</a:t>
                      </a:r>
                      <a:r>
                        <a:rPr lang="en-US" altLang="zh-CN" sz="1000" b="0" i="0" u="none" strike="noStrike" kern="1200" dirty="0">
                          <a:solidFill>
                            <a:srgbClr val="000000"/>
                          </a:solidFill>
                          <a:effectLst/>
                          <a:latin typeface="SimSun" charset="-122"/>
                          <a:ea typeface="SimSun" charset="-122"/>
                          <a:cs typeface="SimSun" charset="-122"/>
                        </a:rPr>
                        <a:t>2</a:t>
                      </a:r>
                      <a:r>
                        <a:rPr lang="zh-CN" altLang="en-US" sz="1000" b="0" i="0" u="none" strike="noStrike" kern="1200" dirty="0">
                          <a:solidFill>
                            <a:srgbClr val="000000"/>
                          </a:solidFill>
                          <a:effectLst/>
                          <a:latin typeface="SimSun" charset="-122"/>
                          <a:ea typeface="SimSun" charset="-122"/>
                          <a:cs typeface="SimSun" charset="-122"/>
                        </a:rPr>
                        <a:t>年的</a:t>
                      </a:r>
                      <a:r>
                        <a:rPr lang="en-US" altLang="zh-CN" sz="1000" b="0" i="0" u="none" strike="noStrike" kern="1200" dirty="0">
                          <a:solidFill>
                            <a:srgbClr val="000000"/>
                          </a:solidFill>
                          <a:effectLst/>
                          <a:latin typeface="SimSun" charset="-122"/>
                          <a:ea typeface="SimSun" charset="-122"/>
                          <a:cs typeface="SimSun" charset="-122"/>
                        </a:rPr>
                        <a:t>BI</a:t>
                      </a:r>
                      <a:r>
                        <a:rPr lang="zh-CN" altLang="en-US" sz="1000" b="0" i="0" u="none" strike="noStrike" kern="1200" dirty="0">
                          <a:solidFill>
                            <a:srgbClr val="000000"/>
                          </a:solidFill>
                          <a:effectLst/>
                          <a:latin typeface="SimSun" charset="-122"/>
                          <a:ea typeface="SimSun" charset="-122"/>
                          <a:cs typeface="SimSun" charset="-122"/>
                        </a:rPr>
                        <a:t>和业务咨询从业经验，先后参与安徽农联社、杭州银行数据治理方面的项</a:t>
                      </a:r>
                      <a:r>
                        <a:rPr lang="zh-CN" altLang="en-US" sz="1000" b="0" i="0" u="none" strike="noStrike" kern="1200" dirty="0" smtClean="0">
                          <a:solidFill>
                            <a:srgbClr val="000000"/>
                          </a:solidFill>
                          <a:effectLst/>
                          <a:latin typeface="SimSun" charset="-122"/>
                          <a:ea typeface="SimSun" charset="-122"/>
                          <a:cs typeface="SimSun" charset="-122"/>
                        </a:rPr>
                        <a:t>目经验</a:t>
                      </a:r>
                      <a:endParaRPr lang="en-US" altLang="zh-CN" sz="1000" b="0" i="0" u="none" strike="noStrike" kern="1200" dirty="0" smtClean="0">
                        <a:solidFill>
                          <a:srgbClr val="000000"/>
                        </a:solidFill>
                        <a:effectLst/>
                        <a:latin typeface="SimSun" charset="-122"/>
                        <a:ea typeface="SimSun" charset="-122"/>
                        <a:cs typeface="SimSun" charset="-122"/>
                      </a:endParaRPr>
                    </a:p>
                  </a:txBody>
                  <a:tcPr marL="4763" marR="4763" marT="3572" marB="0" anchor="ctr"/>
                </a:tc>
              </a:tr>
            </a:tbl>
          </a:graphicData>
        </a:graphic>
      </p:graphicFrame>
    </p:spTree>
    <p:extLst>
      <p:ext uri="{BB962C8B-B14F-4D97-AF65-F5344CB8AC3E}">
        <p14:creationId xmlns:p14="http://schemas.microsoft.com/office/powerpoint/2010/main" val="454094159"/>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620" y="138896"/>
            <a:ext cx="6341480" cy="277793"/>
          </a:xfrm>
        </p:spPr>
        <p:txBody>
          <a:bodyPr anchor="ctr"/>
          <a:lstStyle/>
          <a:p>
            <a:r>
              <a:rPr lang="en-US" altLang="zh-CN" sz="1600" dirty="0" smtClean="0">
                <a:solidFill>
                  <a:srgbClr val="EC881D"/>
                </a:solidFill>
                <a:latin typeface="微软雅黑" pitchFamily="34" charset="-122"/>
                <a:ea typeface="微软雅黑" pitchFamily="34" charset="-122"/>
              </a:rPr>
              <a:t>Teradata</a:t>
            </a:r>
            <a:r>
              <a:rPr lang="zh-CN" altLang="en-US" sz="1600" dirty="0" smtClean="0">
                <a:solidFill>
                  <a:srgbClr val="EC881D"/>
                </a:solidFill>
                <a:latin typeface="微软雅黑" pitchFamily="34" charset="-122"/>
                <a:ea typeface="微软雅黑" pitchFamily="34" charset="-122"/>
              </a:rPr>
              <a:t>国内金融业数据</a:t>
            </a:r>
            <a:r>
              <a:rPr lang="zh-CN" altLang="en-US" sz="1600" dirty="0">
                <a:solidFill>
                  <a:srgbClr val="EC881D"/>
                </a:solidFill>
                <a:latin typeface="微软雅黑" pitchFamily="34" charset="-122"/>
                <a:ea typeface="微软雅黑" pitchFamily="34" charset="-122"/>
              </a:rPr>
              <a:t>治理典型项目</a:t>
            </a:r>
            <a:endParaRPr lang="en-US" sz="1600" dirty="0">
              <a:solidFill>
                <a:srgbClr val="EC881D"/>
              </a:solidFill>
              <a:latin typeface="微软雅黑" pitchFamily="34" charset="-122"/>
              <a:ea typeface="微软雅黑" pitchFamily="34" charset="-122"/>
            </a:endParaRPr>
          </a:p>
        </p:txBody>
      </p:sp>
      <p:graphicFrame>
        <p:nvGraphicFramePr>
          <p:cNvPr id="8" name="表格 8"/>
          <p:cNvGraphicFramePr>
            <a:graphicFrameLocks noGrp="1"/>
          </p:cNvGraphicFramePr>
          <p:nvPr>
            <p:extLst>
              <p:ext uri="{D42A27DB-BD31-4B8C-83A1-F6EECF244321}">
                <p14:modId xmlns:p14="http://schemas.microsoft.com/office/powerpoint/2010/main" val="1827669476"/>
              </p:ext>
            </p:extLst>
          </p:nvPr>
        </p:nvGraphicFramePr>
        <p:xfrm>
          <a:off x="133109" y="491923"/>
          <a:ext cx="6517274" cy="4478052"/>
        </p:xfrm>
        <a:graphic>
          <a:graphicData uri="http://schemas.openxmlformats.org/drawingml/2006/table">
            <a:tbl>
              <a:tblPr firstRow="1" bandRow="1">
                <a:tableStyleId>{21E4AEA4-8DFA-4A89-87EB-49C32662AFE0}</a:tableStyleId>
              </a:tblPr>
              <a:tblGrid>
                <a:gridCol w="365132"/>
                <a:gridCol w="1027727"/>
                <a:gridCol w="1470565"/>
                <a:gridCol w="3170904"/>
                <a:gridCol w="482946"/>
              </a:tblGrid>
              <a:tr h="131868">
                <a:tc>
                  <a:txBody>
                    <a:bodyPr/>
                    <a:lstStyle/>
                    <a:p>
                      <a:pPr algn="ctr">
                        <a:lnSpc>
                          <a:spcPct val="115000"/>
                        </a:lnSpc>
                        <a:spcAft>
                          <a:spcPts val="0"/>
                        </a:spcAft>
                      </a:pPr>
                      <a:endParaRPr lang="en-US" sz="800" dirty="0">
                        <a:effectLst/>
                        <a:latin typeface="Microsoft YaHei" charset="-122"/>
                        <a:ea typeface="Microsoft YaHei" charset="-122"/>
                        <a:cs typeface="Microsoft YaHei" charset="-122"/>
                      </a:endParaRPr>
                    </a:p>
                  </a:txBody>
                  <a:tcPr marL="51435" marR="51435" marT="0" marB="0" anchor="ctr"/>
                </a:tc>
                <a:tc>
                  <a:txBody>
                    <a:bodyPr/>
                    <a:lstStyle/>
                    <a:p>
                      <a:pPr algn="ctr">
                        <a:lnSpc>
                          <a:spcPct val="115000"/>
                        </a:lnSpc>
                        <a:spcAft>
                          <a:spcPts val="0"/>
                        </a:spcAft>
                      </a:pPr>
                      <a:r>
                        <a:rPr lang="zh-CN" altLang="en-US" sz="800" dirty="0" smtClean="0">
                          <a:effectLst/>
                        </a:rPr>
                        <a:t>客户</a:t>
                      </a:r>
                      <a:endParaRPr lang="en-US" sz="800" dirty="0">
                        <a:effectLst/>
                        <a:latin typeface="Microsoft YaHei" charset="-122"/>
                        <a:ea typeface="Microsoft YaHei" charset="-122"/>
                        <a:cs typeface="Microsoft YaHei" charset="-122"/>
                      </a:endParaRPr>
                    </a:p>
                  </a:txBody>
                  <a:tcPr marL="51435" marR="51435" marT="0" marB="0" anchor="ctr"/>
                </a:tc>
                <a:tc>
                  <a:txBody>
                    <a:bodyPr/>
                    <a:lstStyle/>
                    <a:p>
                      <a:pPr algn="ctr">
                        <a:lnSpc>
                          <a:spcPct val="115000"/>
                        </a:lnSpc>
                        <a:spcAft>
                          <a:spcPts val="0"/>
                        </a:spcAft>
                      </a:pPr>
                      <a:r>
                        <a:rPr lang="zh-CN" altLang="en-US" sz="800" dirty="0" smtClean="0">
                          <a:effectLst/>
                        </a:rPr>
                        <a:t>项目</a:t>
                      </a:r>
                      <a:r>
                        <a:rPr lang="zh-CN" altLang="en-US" sz="800" dirty="0" smtClean="0">
                          <a:effectLst/>
                        </a:rPr>
                        <a:t>名称</a:t>
                      </a:r>
                      <a:endParaRPr lang="en-US" sz="800" dirty="0">
                        <a:effectLst/>
                        <a:latin typeface="Microsoft YaHei" charset="-122"/>
                        <a:ea typeface="Microsoft YaHei" charset="-122"/>
                        <a:cs typeface="Microsoft YaHei" charset="-122"/>
                      </a:endParaRPr>
                    </a:p>
                  </a:txBody>
                  <a:tcPr marL="51435" marR="51435" marT="0" marB="0" anchor="ctr"/>
                </a:tc>
                <a:tc>
                  <a:txBody>
                    <a:bodyPr/>
                    <a:lstStyle/>
                    <a:p>
                      <a:pPr algn="ctr">
                        <a:lnSpc>
                          <a:spcPct val="115000"/>
                        </a:lnSpc>
                        <a:spcAft>
                          <a:spcPts val="0"/>
                        </a:spcAft>
                      </a:pPr>
                      <a:r>
                        <a:rPr lang="zh-CN" altLang="en-US" sz="800" dirty="0" smtClean="0">
                          <a:effectLst/>
                        </a:rPr>
                        <a:t>内容概要</a:t>
                      </a:r>
                      <a:endParaRPr lang="en-US" sz="800" dirty="0">
                        <a:effectLst/>
                        <a:latin typeface="Microsoft YaHei" charset="-122"/>
                        <a:ea typeface="Microsoft YaHei" charset="-122"/>
                        <a:cs typeface="Microsoft YaHei" charset="-122"/>
                      </a:endParaRPr>
                    </a:p>
                  </a:txBody>
                  <a:tcPr marL="51435" marR="51435" marT="0" marB="0" anchor="ctr"/>
                </a:tc>
                <a:tc>
                  <a:txBody>
                    <a:bodyPr/>
                    <a:lstStyle/>
                    <a:p>
                      <a:pPr algn="ctr">
                        <a:lnSpc>
                          <a:spcPct val="115000"/>
                        </a:lnSpc>
                        <a:spcAft>
                          <a:spcPts val="0"/>
                        </a:spcAft>
                      </a:pPr>
                      <a:r>
                        <a:rPr lang="zh-CN" altLang="en-US" sz="800" dirty="0" smtClean="0">
                          <a:effectLst/>
                        </a:rPr>
                        <a:t>年份</a:t>
                      </a:r>
                      <a:endParaRPr lang="en-US" sz="800" dirty="0">
                        <a:effectLst/>
                        <a:latin typeface="Microsoft YaHei" charset="-122"/>
                        <a:ea typeface="Microsoft YaHei" charset="-122"/>
                        <a:cs typeface="Microsoft YaHei" charset="-122"/>
                      </a:endParaRPr>
                    </a:p>
                  </a:txBody>
                  <a:tcPr marL="51435" marR="51435" marT="0" marB="0" anchor="ctr"/>
                </a:tc>
              </a:tr>
              <a:tr h="262781">
                <a:tc>
                  <a:txBody>
                    <a:bodyPr/>
                    <a:lstStyle/>
                    <a:p>
                      <a:pPr marL="0" marR="0" indent="0" algn="ctr" defTabSz="457200" rtl="0" eaLnBrk="1" fontAlgn="auto" latinLnBrk="0" hangingPunct="1">
                        <a:lnSpc>
                          <a:spcPct val="100000"/>
                        </a:lnSpc>
                        <a:spcBef>
                          <a:spcPts val="0"/>
                        </a:spcBef>
                        <a:spcAft>
                          <a:spcPts val="0"/>
                        </a:spcAft>
                        <a:buClrTx/>
                        <a:buSzTx/>
                        <a:buFontTx/>
                        <a:buNone/>
                        <a:tabLst>
                          <a:tab pos="3475990" algn="l"/>
                        </a:tabLst>
                        <a:defRPr/>
                      </a:pPr>
                      <a:r>
                        <a:rPr lang="en-US" sz="700" b="0" kern="1200" dirty="0" smtClean="0">
                          <a:effectLst/>
                          <a:latin typeface="Microsoft YaHei" charset="-122"/>
                          <a:ea typeface="Microsoft YaHei" charset="-122"/>
                          <a:cs typeface="Microsoft YaHei" charset="-122"/>
                        </a:rPr>
                        <a:t>1</a:t>
                      </a:r>
                      <a:endParaRPr lang="en-US" sz="700" b="0" kern="1200" dirty="0">
                        <a:solidFill>
                          <a:schemeClr val="bg1"/>
                        </a:solidFill>
                        <a:effectLst/>
                        <a:latin typeface="Microsoft YaHei" charset="-122"/>
                        <a:ea typeface="Microsoft YaHei" charset="-122"/>
                        <a:cs typeface="Microsoft YaHei" charset="-122"/>
                      </a:endParaRPr>
                    </a:p>
                  </a:txBody>
                  <a:tcPr marL="51435" marR="51435"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b="0" kern="1200" dirty="0" smtClean="0">
                          <a:effectLst/>
                          <a:latin typeface="Microsoft YaHei" charset="-122"/>
                          <a:ea typeface="Microsoft YaHei" charset="-122"/>
                          <a:cs typeface="Microsoft YaHei" charset="-122"/>
                        </a:rPr>
                        <a:t>光大银行</a:t>
                      </a:r>
                      <a:endParaRPr lang="en-US" sz="700" b="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kern="1200" dirty="0" smtClean="0">
                          <a:effectLst/>
                          <a:latin typeface="Microsoft YaHei" charset="-122"/>
                          <a:ea typeface="Microsoft YaHei" charset="-122"/>
                          <a:cs typeface="Microsoft YaHei" charset="-122"/>
                        </a:rPr>
                        <a:t>数据标准</a:t>
                      </a:r>
                      <a:r>
                        <a:rPr lang="zh-CN" altLang="en-US" sz="700" kern="1200" dirty="0" smtClean="0">
                          <a:effectLst/>
                          <a:latin typeface="Microsoft YaHei" charset="-122"/>
                          <a:ea typeface="Microsoft YaHei" charset="-122"/>
                          <a:cs typeface="Microsoft YaHei" charset="-122"/>
                        </a:rPr>
                        <a:t>化</a:t>
                      </a:r>
                      <a:endParaRPr lang="en-US" sz="70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171450" marR="0" indent="-171450" algn="l" defTabSz="914400" rtl="0" eaLnBrk="1" fontAlgn="auto" latinLnBrk="0" hangingPunct="1">
                        <a:lnSpc>
                          <a:spcPts val="2200"/>
                        </a:lnSpc>
                        <a:spcBef>
                          <a:spcPts val="0"/>
                        </a:spcBef>
                        <a:spcAft>
                          <a:spcPts val="0"/>
                        </a:spcAft>
                        <a:buClrTx/>
                        <a:buSzTx/>
                        <a:buFont typeface="Arial" panose="020B0604020202020204" pitchFamily="34" charset="0"/>
                        <a:buChar char="•"/>
                        <a:tabLst/>
                        <a:defRPr/>
                      </a:pPr>
                      <a:r>
                        <a:rPr lang="zh-CN" altLang="en-US" sz="600" kern="1200" dirty="0" smtClean="0">
                          <a:effectLst/>
                        </a:rPr>
                        <a:t>数据治理规划，数据标准及数据管控平台</a:t>
                      </a:r>
                      <a:endParaRPr lang="en-US" sz="600" kern="1200" dirty="0">
                        <a:solidFill>
                          <a:schemeClr val="dk1"/>
                        </a:solidFill>
                        <a:effectLst/>
                        <a:latin typeface="Microsoft YaHei" charset="-122"/>
                        <a:ea typeface="Microsoft YaHei" charset="-122"/>
                        <a:cs typeface="Microsoft YaHei" charset="-122"/>
                      </a:endParaRPr>
                    </a:p>
                  </a:txBody>
                  <a:tcPr marL="51300" marR="51435" marT="0" marB="0" anchor="ctr"/>
                </a:tc>
                <a:tc>
                  <a:txBody>
                    <a:bodyPr/>
                    <a:lstStyle/>
                    <a:p>
                      <a:pPr marL="0" marR="0" indent="0" algn="ctr" defTabSz="914400" rtl="0" eaLnBrk="1" fontAlgn="auto" latinLnBrk="0" hangingPunct="1">
                        <a:lnSpc>
                          <a:spcPts val="2200"/>
                        </a:lnSpc>
                        <a:spcBef>
                          <a:spcPts val="0"/>
                        </a:spcBef>
                        <a:spcAft>
                          <a:spcPts val="0"/>
                        </a:spcAft>
                        <a:buClrTx/>
                        <a:buSzTx/>
                        <a:buFont typeface="Arial" panose="020B0604020202020204" pitchFamily="34" charset="0"/>
                        <a:buNone/>
                        <a:tabLst/>
                        <a:defRPr/>
                      </a:pPr>
                      <a:r>
                        <a:rPr lang="en-US" sz="600" kern="1200" dirty="0" smtClean="0">
                          <a:effectLst/>
                        </a:rPr>
                        <a:t>2009</a:t>
                      </a:r>
                      <a:endParaRPr lang="en-US" sz="600" kern="1200" dirty="0">
                        <a:solidFill>
                          <a:schemeClr val="dk1"/>
                        </a:solidFill>
                        <a:effectLst/>
                        <a:latin typeface="Microsoft YaHei" charset="-122"/>
                        <a:ea typeface="Microsoft YaHei" charset="-122"/>
                        <a:cs typeface="Microsoft YaHei" charset="-122"/>
                      </a:endParaRPr>
                    </a:p>
                  </a:txBody>
                  <a:tcPr marL="51300" marR="51435" marT="0" marB="0" anchor="ctr"/>
                </a:tc>
              </a:tr>
              <a:tr h="262781">
                <a:tc>
                  <a:txBody>
                    <a:bodyPr/>
                    <a:lstStyle/>
                    <a:p>
                      <a:pPr marL="0" marR="0" indent="0" algn="ctr" defTabSz="457200" rtl="0" eaLnBrk="1" fontAlgn="auto" latinLnBrk="0" hangingPunct="1">
                        <a:lnSpc>
                          <a:spcPct val="100000"/>
                        </a:lnSpc>
                        <a:spcBef>
                          <a:spcPts val="0"/>
                        </a:spcBef>
                        <a:spcAft>
                          <a:spcPts val="0"/>
                        </a:spcAft>
                        <a:buClrTx/>
                        <a:buSzTx/>
                        <a:buFontTx/>
                        <a:buNone/>
                        <a:tabLst>
                          <a:tab pos="3475990" algn="l"/>
                        </a:tabLst>
                        <a:defRPr/>
                      </a:pPr>
                      <a:r>
                        <a:rPr lang="en-US" sz="700" b="0" kern="1200" dirty="0">
                          <a:effectLst/>
                          <a:latin typeface="Microsoft YaHei" charset="-122"/>
                          <a:ea typeface="Microsoft YaHei" charset="-122"/>
                          <a:cs typeface="Microsoft YaHei" charset="-122"/>
                        </a:rPr>
                        <a:t>2</a:t>
                      </a:r>
                      <a:endParaRPr lang="en-US" sz="700" b="0" kern="1200" dirty="0">
                        <a:solidFill>
                          <a:schemeClr val="bg1"/>
                        </a:solidFill>
                        <a:effectLst/>
                        <a:latin typeface="Microsoft YaHei" charset="-122"/>
                        <a:ea typeface="Microsoft YaHei" charset="-122"/>
                        <a:cs typeface="Microsoft YaHei" charset="-122"/>
                      </a:endParaRPr>
                    </a:p>
                  </a:txBody>
                  <a:tcPr marL="51435" marR="51435"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b="0" kern="1200" dirty="0" smtClean="0">
                          <a:effectLst/>
                          <a:latin typeface="Microsoft YaHei" charset="-122"/>
                          <a:ea typeface="Microsoft YaHei" charset="-122"/>
                          <a:cs typeface="Microsoft YaHei" charset="-122"/>
                        </a:rPr>
                        <a:t>国家开发银行</a:t>
                      </a:r>
                      <a:endParaRPr lang="en-US" sz="700" b="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kern="1200" dirty="0" smtClean="0">
                          <a:effectLst/>
                          <a:latin typeface="Microsoft YaHei" charset="-122"/>
                          <a:ea typeface="Microsoft YaHei" charset="-122"/>
                          <a:cs typeface="Microsoft YaHei" charset="-122"/>
                        </a:rPr>
                        <a:t>客户数据标准化</a:t>
                      </a:r>
                      <a:endParaRPr lang="en-US" sz="70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171450" marR="0" indent="-171450" algn="l" defTabSz="914400" rtl="0" eaLnBrk="1" fontAlgn="auto" latinLnBrk="0" hangingPunct="1">
                        <a:lnSpc>
                          <a:spcPts val="2200"/>
                        </a:lnSpc>
                        <a:spcBef>
                          <a:spcPts val="0"/>
                        </a:spcBef>
                        <a:spcAft>
                          <a:spcPts val="0"/>
                        </a:spcAft>
                        <a:buClrTx/>
                        <a:buSzTx/>
                        <a:buFont typeface="Arial" panose="020B0604020202020204" pitchFamily="34" charset="0"/>
                        <a:buChar char="•"/>
                        <a:tabLst/>
                        <a:defRPr/>
                      </a:pPr>
                      <a:r>
                        <a:rPr lang="zh-CN" altLang="en-US" sz="600" kern="1200" dirty="0" smtClean="0">
                          <a:effectLst/>
                          <a:latin typeface="SimSun" charset="-122"/>
                          <a:ea typeface="SimSun" charset="-122"/>
                          <a:cs typeface="SimSun" charset="-122"/>
                        </a:rPr>
                        <a:t>数据标准制定与落地</a:t>
                      </a:r>
                      <a:endParaRPr lang="en-US" sz="600" kern="1200" dirty="0" smtClean="0">
                        <a:solidFill>
                          <a:schemeClr val="dk1"/>
                        </a:solidFill>
                        <a:effectLst/>
                        <a:latin typeface="SimSun" charset="-122"/>
                        <a:ea typeface="SimSun" charset="-122"/>
                        <a:cs typeface="SimSun" charset="-122"/>
                      </a:endParaRPr>
                    </a:p>
                  </a:txBody>
                  <a:tcPr marL="51435" marR="51435" marT="0" marB="0" anchor="ctr"/>
                </a:tc>
                <a:tc>
                  <a:txBody>
                    <a:bodyPr/>
                    <a:lstStyle/>
                    <a:p>
                      <a:pPr marL="0" marR="0" indent="0" algn="ctr" defTabSz="914400" rtl="0" eaLnBrk="1" fontAlgn="auto" latinLnBrk="0" hangingPunct="1">
                        <a:lnSpc>
                          <a:spcPts val="2200"/>
                        </a:lnSpc>
                        <a:spcBef>
                          <a:spcPts val="0"/>
                        </a:spcBef>
                        <a:spcAft>
                          <a:spcPts val="0"/>
                        </a:spcAft>
                        <a:buClrTx/>
                        <a:buSzTx/>
                        <a:buFont typeface="Arial" panose="020B0604020202020204" pitchFamily="34" charset="0"/>
                        <a:buNone/>
                        <a:tabLst/>
                        <a:defRPr/>
                      </a:pPr>
                      <a:r>
                        <a:rPr lang="en-US" sz="600" kern="1200" dirty="0" smtClean="0">
                          <a:effectLst/>
                          <a:latin typeface="SimSun" charset="-122"/>
                          <a:ea typeface="SimSun" charset="-122"/>
                          <a:cs typeface="SimSun" charset="-122"/>
                        </a:rPr>
                        <a:t>2010</a:t>
                      </a:r>
                      <a:endParaRPr lang="en-US" sz="600" kern="1200" dirty="0" smtClean="0">
                        <a:solidFill>
                          <a:schemeClr val="dk1"/>
                        </a:solidFill>
                        <a:effectLst/>
                        <a:latin typeface="SimSun" charset="-122"/>
                        <a:ea typeface="SimSun" charset="-122"/>
                        <a:cs typeface="SimSun" charset="-122"/>
                      </a:endParaRPr>
                    </a:p>
                  </a:txBody>
                  <a:tcPr marL="51435" marR="51435" marT="0" marB="0" anchor="ctr"/>
                </a:tc>
              </a:tr>
              <a:tr h="262781">
                <a:tc>
                  <a:txBody>
                    <a:bodyPr/>
                    <a:lstStyle/>
                    <a:p>
                      <a:pPr marL="0" marR="0" indent="0" algn="ctr" defTabSz="457200" rtl="0" eaLnBrk="1" fontAlgn="auto" latinLnBrk="0" hangingPunct="1">
                        <a:lnSpc>
                          <a:spcPct val="100000"/>
                        </a:lnSpc>
                        <a:spcBef>
                          <a:spcPts val="0"/>
                        </a:spcBef>
                        <a:spcAft>
                          <a:spcPts val="0"/>
                        </a:spcAft>
                        <a:buClrTx/>
                        <a:buSzTx/>
                        <a:buFontTx/>
                        <a:buNone/>
                        <a:tabLst>
                          <a:tab pos="3475990" algn="l"/>
                        </a:tabLst>
                        <a:defRPr/>
                      </a:pPr>
                      <a:r>
                        <a:rPr lang="en-US" sz="700" b="0" kern="1200" dirty="0" smtClean="0">
                          <a:effectLst/>
                          <a:latin typeface="Microsoft YaHei" charset="-122"/>
                          <a:ea typeface="Microsoft YaHei" charset="-122"/>
                          <a:cs typeface="Microsoft YaHei" charset="-122"/>
                        </a:rPr>
                        <a:t>3</a:t>
                      </a:r>
                      <a:endParaRPr lang="en-US" sz="700" b="0" kern="1200" dirty="0">
                        <a:solidFill>
                          <a:schemeClr val="bg1"/>
                        </a:solidFill>
                        <a:effectLst/>
                        <a:latin typeface="Microsoft YaHei" charset="-122"/>
                        <a:ea typeface="Microsoft YaHei" charset="-122"/>
                        <a:cs typeface="Microsoft YaHei" charset="-122"/>
                      </a:endParaRPr>
                    </a:p>
                  </a:txBody>
                  <a:tcPr marL="51435" marR="51435"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b="0" kern="1200" dirty="0" smtClean="0">
                          <a:effectLst/>
                          <a:latin typeface="Microsoft YaHei" charset="-122"/>
                          <a:ea typeface="Microsoft YaHei" charset="-122"/>
                          <a:cs typeface="Microsoft YaHei" charset="-122"/>
                        </a:rPr>
                        <a:t>兴业银行</a:t>
                      </a:r>
                      <a:endParaRPr lang="en-US" sz="700" b="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kern="1200" dirty="0" smtClean="0">
                          <a:effectLst/>
                          <a:latin typeface="Microsoft YaHei" charset="-122"/>
                          <a:ea typeface="Microsoft YaHei" charset="-122"/>
                          <a:cs typeface="Microsoft YaHei" charset="-122"/>
                        </a:rPr>
                        <a:t>数据标准化</a:t>
                      </a:r>
                      <a:endParaRPr lang="en-US" sz="70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171450" indent="-171450" algn="l" defTabSz="914400" rtl="0" eaLnBrk="1" latinLnBrk="0" hangingPunct="1">
                        <a:lnSpc>
                          <a:spcPts val="2200"/>
                        </a:lnSpc>
                        <a:spcAft>
                          <a:spcPts val="0"/>
                        </a:spcAft>
                        <a:buFont typeface="Arial" panose="020B0604020202020204" pitchFamily="34" charset="0"/>
                        <a:buChar char="•"/>
                      </a:pPr>
                      <a:r>
                        <a:rPr lang="zh-CN" altLang="en-US" sz="600" kern="1200" dirty="0" smtClean="0">
                          <a:effectLst/>
                          <a:latin typeface="SimSun" charset="-122"/>
                          <a:ea typeface="SimSun" charset="-122"/>
                          <a:cs typeface="SimSun" charset="-122"/>
                        </a:rPr>
                        <a:t>基础数据标准、理财数据标准及统计数据标准制定和差异分析</a:t>
                      </a:r>
                      <a:endParaRPr lang="en-US" sz="600" kern="1200" dirty="0">
                        <a:solidFill>
                          <a:schemeClr val="dk1"/>
                        </a:solidFill>
                        <a:effectLst/>
                        <a:latin typeface="SimSun" charset="-122"/>
                        <a:ea typeface="SimSun" charset="-122"/>
                        <a:cs typeface="SimSun" charset="-122"/>
                      </a:endParaRPr>
                    </a:p>
                  </a:txBody>
                  <a:tcPr marL="51435" marR="51435" marT="0" marB="0" anchor="ctr"/>
                </a:tc>
                <a:tc>
                  <a:txBody>
                    <a:bodyPr/>
                    <a:lstStyle/>
                    <a:p>
                      <a:pPr marL="0" indent="0" algn="ctr" defTabSz="914400" rtl="0" eaLnBrk="1" latinLnBrk="0" hangingPunct="1">
                        <a:lnSpc>
                          <a:spcPts val="2200"/>
                        </a:lnSpc>
                        <a:spcAft>
                          <a:spcPts val="0"/>
                        </a:spcAft>
                        <a:buFont typeface="Arial" panose="020B0604020202020204" pitchFamily="34" charset="0"/>
                        <a:buNone/>
                      </a:pPr>
                      <a:r>
                        <a:rPr lang="en-US" sz="600" kern="1200" dirty="0" smtClean="0">
                          <a:effectLst/>
                          <a:latin typeface="SimSun" charset="-122"/>
                          <a:ea typeface="SimSun" charset="-122"/>
                          <a:cs typeface="SimSun" charset="-122"/>
                        </a:rPr>
                        <a:t>2011</a:t>
                      </a:r>
                      <a:endParaRPr lang="en-US" sz="600" kern="1200" dirty="0">
                        <a:solidFill>
                          <a:schemeClr val="dk1"/>
                        </a:solidFill>
                        <a:effectLst/>
                        <a:latin typeface="SimSun" charset="-122"/>
                        <a:ea typeface="SimSun" charset="-122"/>
                        <a:cs typeface="SimSun" charset="-122"/>
                      </a:endParaRPr>
                    </a:p>
                  </a:txBody>
                  <a:tcPr marL="51435" marR="51435" marT="0" marB="0" anchor="ctr"/>
                </a:tc>
              </a:tr>
              <a:tr h="262781">
                <a:tc>
                  <a:txBody>
                    <a:bodyPr/>
                    <a:lstStyle/>
                    <a:p>
                      <a:pPr marL="0" marR="0" indent="0" algn="ctr" defTabSz="457200" rtl="0" eaLnBrk="1" fontAlgn="auto" latinLnBrk="0" hangingPunct="1">
                        <a:lnSpc>
                          <a:spcPct val="100000"/>
                        </a:lnSpc>
                        <a:spcBef>
                          <a:spcPts val="0"/>
                        </a:spcBef>
                        <a:spcAft>
                          <a:spcPts val="0"/>
                        </a:spcAft>
                        <a:buClrTx/>
                        <a:buSzTx/>
                        <a:buFontTx/>
                        <a:buNone/>
                        <a:tabLst>
                          <a:tab pos="3475990" algn="l"/>
                        </a:tabLst>
                        <a:defRPr/>
                      </a:pPr>
                      <a:r>
                        <a:rPr lang="en-US" sz="700" b="0" kern="1200" dirty="0" smtClean="0">
                          <a:effectLst/>
                          <a:latin typeface="Microsoft YaHei" charset="-122"/>
                          <a:ea typeface="Microsoft YaHei" charset="-122"/>
                          <a:cs typeface="Microsoft YaHei" charset="-122"/>
                        </a:rPr>
                        <a:t>4</a:t>
                      </a:r>
                      <a:endParaRPr lang="en-US" sz="700" b="0" kern="1200" dirty="0">
                        <a:solidFill>
                          <a:schemeClr val="bg1"/>
                        </a:solidFill>
                        <a:effectLst/>
                        <a:latin typeface="Microsoft YaHei" charset="-122"/>
                        <a:ea typeface="Microsoft YaHei" charset="-122"/>
                        <a:cs typeface="Microsoft YaHei" charset="-122"/>
                      </a:endParaRPr>
                    </a:p>
                  </a:txBody>
                  <a:tcPr marL="51435" marR="51435"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b="0" kern="1200" dirty="0" smtClean="0">
                          <a:effectLst/>
                          <a:latin typeface="Microsoft YaHei" charset="-122"/>
                          <a:ea typeface="Microsoft YaHei" charset="-122"/>
                          <a:cs typeface="Microsoft YaHei" charset="-122"/>
                        </a:rPr>
                        <a:t>杭州银行</a:t>
                      </a:r>
                      <a:endParaRPr lang="en-US" sz="700" b="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kern="1200" dirty="0" smtClean="0">
                          <a:effectLst/>
                          <a:latin typeface="Microsoft YaHei" charset="-122"/>
                          <a:ea typeface="Microsoft YaHei" charset="-122"/>
                          <a:cs typeface="Microsoft YaHei" charset="-122"/>
                        </a:rPr>
                        <a:t>数据标准化</a:t>
                      </a:r>
                      <a:endParaRPr lang="en-US" sz="70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171450" indent="-171450" algn="l" defTabSz="914400" rtl="0" eaLnBrk="1" latinLnBrk="0" hangingPunct="1">
                        <a:lnSpc>
                          <a:spcPts val="2200"/>
                        </a:lnSpc>
                        <a:spcAft>
                          <a:spcPts val="0"/>
                        </a:spcAft>
                        <a:buFont typeface="Arial" panose="020B0604020202020204" pitchFamily="34" charset="0"/>
                        <a:buChar char="•"/>
                      </a:pPr>
                      <a:r>
                        <a:rPr lang="zh-CN" altLang="en-US" sz="600" kern="1200" dirty="0" smtClean="0">
                          <a:effectLst/>
                          <a:latin typeface="SimSun" charset="-122"/>
                          <a:ea typeface="SimSun" charset="-122"/>
                          <a:cs typeface="SimSun" charset="-122"/>
                        </a:rPr>
                        <a:t>基础数据标准制定和差异分析</a:t>
                      </a:r>
                      <a:endParaRPr lang="en-US" sz="600" kern="1200" dirty="0">
                        <a:solidFill>
                          <a:schemeClr val="dk1"/>
                        </a:solidFill>
                        <a:effectLst/>
                        <a:latin typeface="SimSun" charset="-122"/>
                        <a:ea typeface="SimSun" charset="-122"/>
                        <a:cs typeface="SimSun" charset="-122"/>
                      </a:endParaRPr>
                    </a:p>
                  </a:txBody>
                  <a:tcPr marL="51435" marR="51435" marT="0" marB="0" anchor="ctr"/>
                </a:tc>
                <a:tc>
                  <a:txBody>
                    <a:bodyPr/>
                    <a:lstStyle/>
                    <a:p>
                      <a:pPr marL="0" indent="0" algn="ctr" defTabSz="914400" rtl="0" eaLnBrk="1" latinLnBrk="0" hangingPunct="1">
                        <a:lnSpc>
                          <a:spcPts val="2200"/>
                        </a:lnSpc>
                        <a:spcAft>
                          <a:spcPts val="0"/>
                        </a:spcAft>
                        <a:buFont typeface="Arial" panose="020B0604020202020204" pitchFamily="34" charset="0"/>
                        <a:buNone/>
                      </a:pPr>
                      <a:r>
                        <a:rPr lang="en-US" sz="600" kern="1200" dirty="0" smtClean="0">
                          <a:effectLst/>
                          <a:latin typeface="SimSun" charset="-122"/>
                          <a:ea typeface="SimSun" charset="-122"/>
                          <a:cs typeface="SimSun" charset="-122"/>
                        </a:rPr>
                        <a:t>2012</a:t>
                      </a:r>
                      <a:endParaRPr lang="en-US" sz="600" kern="1200" dirty="0">
                        <a:solidFill>
                          <a:schemeClr val="dk1"/>
                        </a:solidFill>
                        <a:effectLst/>
                        <a:latin typeface="SimSun" charset="-122"/>
                        <a:ea typeface="SimSun" charset="-122"/>
                        <a:cs typeface="SimSun" charset="-122"/>
                      </a:endParaRPr>
                    </a:p>
                  </a:txBody>
                  <a:tcPr marL="51435" marR="51435" marT="0" marB="0" anchor="ctr"/>
                </a:tc>
              </a:tr>
              <a:tr h="262781">
                <a:tc>
                  <a:txBody>
                    <a:bodyPr/>
                    <a:lstStyle/>
                    <a:p>
                      <a:pPr marL="0" marR="0" indent="0" algn="ctr" defTabSz="457200" rtl="0" eaLnBrk="1" fontAlgn="auto" latinLnBrk="0" hangingPunct="1">
                        <a:lnSpc>
                          <a:spcPct val="100000"/>
                        </a:lnSpc>
                        <a:spcBef>
                          <a:spcPts val="0"/>
                        </a:spcBef>
                        <a:spcAft>
                          <a:spcPts val="0"/>
                        </a:spcAft>
                        <a:buClrTx/>
                        <a:buSzTx/>
                        <a:buFontTx/>
                        <a:buNone/>
                        <a:tabLst>
                          <a:tab pos="3475990" algn="l"/>
                        </a:tabLst>
                        <a:defRPr/>
                      </a:pPr>
                      <a:r>
                        <a:rPr lang="en-US" sz="700" b="0" kern="1200" dirty="0" smtClean="0">
                          <a:effectLst/>
                          <a:latin typeface="Microsoft YaHei" charset="-122"/>
                          <a:ea typeface="Microsoft YaHei" charset="-122"/>
                          <a:cs typeface="Microsoft YaHei" charset="-122"/>
                        </a:rPr>
                        <a:t>5</a:t>
                      </a:r>
                      <a:endParaRPr lang="en-US" sz="700" b="0" kern="1200" dirty="0">
                        <a:solidFill>
                          <a:schemeClr val="bg1"/>
                        </a:solidFill>
                        <a:effectLst/>
                        <a:latin typeface="Microsoft YaHei" charset="-122"/>
                        <a:ea typeface="Microsoft YaHei" charset="-122"/>
                        <a:cs typeface="Microsoft YaHei" charset="-122"/>
                      </a:endParaRPr>
                    </a:p>
                  </a:txBody>
                  <a:tcPr marL="51435" marR="51435"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b="0" kern="1200" dirty="0" smtClean="0">
                          <a:effectLst/>
                          <a:latin typeface="Microsoft YaHei" charset="-122"/>
                          <a:ea typeface="Microsoft YaHei" charset="-122"/>
                          <a:cs typeface="Microsoft YaHei" charset="-122"/>
                        </a:rPr>
                        <a:t>中信银行</a:t>
                      </a:r>
                      <a:endParaRPr lang="en-US" sz="700" b="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kern="1200" dirty="0" smtClean="0">
                          <a:effectLst/>
                          <a:latin typeface="Microsoft YaHei" charset="-122"/>
                          <a:ea typeface="Microsoft YaHei" charset="-122"/>
                          <a:cs typeface="Microsoft YaHei" charset="-122"/>
                        </a:rPr>
                        <a:t>数据治理体系规划咨询</a:t>
                      </a:r>
                      <a:endParaRPr lang="en-US" sz="70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171450" indent="-171450" algn="l" defTabSz="914400" rtl="0" eaLnBrk="1" latinLnBrk="0" hangingPunct="1">
                        <a:lnSpc>
                          <a:spcPts val="2200"/>
                        </a:lnSpc>
                        <a:spcAft>
                          <a:spcPts val="0"/>
                        </a:spcAft>
                        <a:buFont typeface="Arial" panose="020B0604020202020204" pitchFamily="34" charset="0"/>
                        <a:buChar char="•"/>
                      </a:pPr>
                      <a:r>
                        <a:rPr lang="x-none" sz="600" kern="1200" dirty="0" smtClean="0">
                          <a:effectLst/>
                          <a:latin typeface="SimSun" charset="-122"/>
                          <a:ea typeface="SimSun" charset="-122"/>
                          <a:cs typeface="SimSun" charset="-122"/>
                        </a:rPr>
                        <a:t>数据治理体系规划</a:t>
                      </a:r>
                      <a:endParaRPr lang="en-US" sz="600" kern="1200" dirty="0">
                        <a:solidFill>
                          <a:schemeClr val="dk1"/>
                        </a:solidFill>
                        <a:effectLst/>
                        <a:latin typeface="SimSun" charset="-122"/>
                        <a:ea typeface="SimSun" charset="-122"/>
                        <a:cs typeface="SimSun" charset="-122"/>
                      </a:endParaRPr>
                    </a:p>
                  </a:txBody>
                  <a:tcPr marL="51435" marR="51435" marT="0" marB="0" anchor="ctr"/>
                </a:tc>
                <a:tc>
                  <a:txBody>
                    <a:bodyPr/>
                    <a:lstStyle/>
                    <a:p>
                      <a:pPr marL="0" indent="0" algn="ctr" defTabSz="914400" rtl="0" eaLnBrk="1" latinLnBrk="0" hangingPunct="1">
                        <a:lnSpc>
                          <a:spcPts val="2200"/>
                        </a:lnSpc>
                        <a:spcAft>
                          <a:spcPts val="0"/>
                        </a:spcAft>
                        <a:buFont typeface="Arial" panose="020B0604020202020204" pitchFamily="34" charset="0"/>
                        <a:buNone/>
                      </a:pPr>
                      <a:r>
                        <a:rPr lang="en-US" sz="600" kern="1200" dirty="0" smtClean="0">
                          <a:effectLst/>
                          <a:latin typeface="SimSun" charset="-122"/>
                          <a:ea typeface="SimSun" charset="-122"/>
                          <a:cs typeface="SimSun" charset="-122"/>
                        </a:rPr>
                        <a:t>2013</a:t>
                      </a:r>
                      <a:endParaRPr lang="en-US" sz="600" kern="1200" dirty="0">
                        <a:solidFill>
                          <a:schemeClr val="dk1"/>
                        </a:solidFill>
                        <a:effectLst/>
                        <a:latin typeface="SimSun" charset="-122"/>
                        <a:ea typeface="SimSun" charset="-122"/>
                        <a:cs typeface="SimSun" charset="-122"/>
                      </a:endParaRPr>
                    </a:p>
                  </a:txBody>
                  <a:tcPr marL="51435" marR="51435" marT="0" marB="0" anchor="ctr"/>
                </a:tc>
              </a:tr>
              <a:tr h="426244">
                <a:tc>
                  <a:txBody>
                    <a:bodyPr/>
                    <a:lstStyle/>
                    <a:p>
                      <a:pPr marL="0" marR="0" indent="0" algn="ctr" defTabSz="457200" rtl="0" eaLnBrk="1" fontAlgn="auto" latinLnBrk="0" hangingPunct="1">
                        <a:lnSpc>
                          <a:spcPct val="100000"/>
                        </a:lnSpc>
                        <a:spcBef>
                          <a:spcPts val="0"/>
                        </a:spcBef>
                        <a:spcAft>
                          <a:spcPts val="0"/>
                        </a:spcAft>
                        <a:buClrTx/>
                        <a:buSzTx/>
                        <a:buFontTx/>
                        <a:buNone/>
                        <a:tabLst>
                          <a:tab pos="3475990" algn="l"/>
                        </a:tabLst>
                        <a:defRPr/>
                      </a:pPr>
                      <a:r>
                        <a:rPr lang="en-US" sz="700" b="0" kern="1200" dirty="0">
                          <a:effectLst/>
                          <a:latin typeface="Microsoft YaHei" charset="-122"/>
                          <a:ea typeface="Microsoft YaHei" charset="-122"/>
                          <a:cs typeface="Microsoft YaHei" charset="-122"/>
                        </a:rPr>
                        <a:t>6</a:t>
                      </a:r>
                      <a:endParaRPr lang="en-US" sz="700" b="0" kern="1200" dirty="0">
                        <a:solidFill>
                          <a:schemeClr val="bg1"/>
                        </a:solidFill>
                        <a:effectLst/>
                        <a:latin typeface="Microsoft YaHei" charset="-122"/>
                        <a:ea typeface="Microsoft YaHei" charset="-122"/>
                        <a:cs typeface="Microsoft YaHei" charset="-122"/>
                      </a:endParaRPr>
                    </a:p>
                  </a:txBody>
                  <a:tcPr marL="51435" marR="51435"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b="0" kern="1200" dirty="0" smtClean="0">
                          <a:effectLst/>
                          <a:latin typeface="Microsoft YaHei" charset="-122"/>
                          <a:ea typeface="Microsoft YaHei" charset="-122"/>
                          <a:cs typeface="Microsoft YaHei" charset="-122"/>
                        </a:rPr>
                        <a:t>宁波银行</a:t>
                      </a:r>
                      <a:endParaRPr lang="en-US" sz="700" b="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kern="1200" dirty="0" smtClean="0">
                          <a:effectLst/>
                          <a:latin typeface="Microsoft YaHei" charset="-122"/>
                          <a:ea typeface="Microsoft YaHei" charset="-122"/>
                          <a:cs typeface="Microsoft YaHei" charset="-122"/>
                        </a:rPr>
                        <a:t>数据治理咨询</a:t>
                      </a:r>
                      <a:endParaRPr lang="en-US" sz="70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171450" marR="0" indent="-171450" algn="l" defTabSz="914400" rtl="0" eaLnBrk="1" fontAlgn="auto" latinLnBrk="0" hangingPunct="1">
                        <a:lnSpc>
                          <a:spcPts val="2200"/>
                        </a:lnSpc>
                        <a:spcBef>
                          <a:spcPts val="0"/>
                        </a:spcBef>
                        <a:spcAft>
                          <a:spcPts val="0"/>
                        </a:spcAft>
                        <a:buClrTx/>
                        <a:buSzTx/>
                        <a:buFont typeface="Arial" panose="020B0604020202020204" pitchFamily="34" charset="0"/>
                        <a:buChar char="•"/>
                        <a:tabLst/>
                        <a:defRPr/>
                      </a:pPr>
                      <a:r>
                        <a:rPr lang="zh-CN" altLang="en-US" sz="600" kern="1200" dirty="0" smtClean="0">
                          <a:effectLst/>
                          <a:latin typeface="SimSun" charset="-122"/>
                          <a:ea typeface="SimSun" charset="-122"/>
                          <a:cs typeface="SimSun" charset="-122"/>
                        </a:rPr>
                        <a:t>数据治理体系规划，风险管理数据标准、基础数据标准制定质量评估、差异分析</a:t>
                      </a:r>
                      <a:endParaRPr lang="en-US" sz="600" kern="1200" dirty="0">
                        <a:solidFill>
                          <a:schemeClr val="dk1"/>
                        </a:solidFill>
                        <a:effectLst/>
                        <a:latin typeface="SimSun" charset="-122"/>
                        <a:ea typeface="SimSun" charset="-122"/>
                        <a:cs typeface="SimSun" charset="-122"/>
                      </a:endParaRPr>
                    </a:p>
                  </a:txBody>
                  <a:tcPr marL="51435" marR="51435" marT="0" marB="0" anchor="ctr"/>
                </a:tc>
                <a:tc>
                  <a:txBody>
                    <a:bodyPr/>
                    <a:lstStyle/>
                    <a:p>
                      <a:pPr marL="0" marR="0" indent="0" algn="ctr" defTabSz="914400" rtl="0" eaLnBrk="1" fontAlgn="auto" latinLnBrk="0" hangingPunct="1">
                        <a:lnSpc>
                          <a:spcPts val="2200"/>
                        </a:lnSpc>
                        <a:spcBef>
                          <a:spcPts val="0"/>
                        </a:spcBef>
                        <a:spcAft>
                          <a:spcPts val="0"/>
                        </a:spcAft>
                        <a:buClrTx/>
                        <a:buSzTx/>
                        <a:buFont typeface="Arial" panose="020B0604020202020204" pitchFamily="34" charset="0"/>
                        <a:buNone/>
                        <a:tabLst/>
                        <a:defRPr/>
                      </a:pPr>
                      <a:r>
                        <a:rPr lang="en-US" sz="600" kern="1200" dirty="0" smtClean="0">
                          <a:effectLst/>
                          <a:latin typeface="SimSun" charset="-122"/>
                          <a:ea typeface="SimSun" charset="-122"/>
                          <a:cs typeface="SimSun" charset="-122"/>
                        </a:rPr>
                        <a:t>2013</a:t>
                      </a:r>
                      <a:endParaRPr lang="en-US" sz="600" kern="1200" dirty="0">
                        <a:solidFill>
                          <a:schemeClr val="dk1"/>
                        </a:solidFill>
                        <a:effectLst/>
                        <a:latin typeface="SimSun" charset="-122"/>
                        <a:ea typeface="SimSun" charset="-122"/>
                        <a:cs typeface="SimSun" charset="-122"/>
                      </a:endParaRPr>
                    </a:p>
                  </a:txBody>
                  <a:tcPr marL="51435" marR="51435" marT="0" marB="0" anchor="ctr"/>
                </a:tc>
              </a:tr>
              <a:tr h="262781">
                <a:tc>
                  <a:txBody>
                    <a:bodyPr/>
                    <a:lstStyle/>
                    <a:p>
                      <a:pPr marL="0" marR="0" indent="0" algn="ctr" defTabSz="457200" rtl="0" eaLnBrk="1" fontAlgn="auto" latinLnBrk="0" hangingPunct="1">
                        <a:lnSpc>
                          <a:spcPct val="100000"/>
                        </a:lnSpc>
                        <a:spcBef>
                          <a:spcPts val="0"/>
                        </a:spcBef>
                        <a:spcAft>
                          <a:spcPts val="0"/>
                        </a:spcAft>
                        <a:buClrTx/>
                        <a:buSzTx/>
                        <a:buFontTx/>
                        <a:buNone/>
                        <a:tabLst>
                          <a:tab pos="3475990" algn="l"/>
                        </a:tabLst>
                        <a:defRPr/>
                      </a:pPr>
                      <a:r>
                        <a:rPr lang="en-US" sz="700" b="0" kern="1200" dirty="0">
                          <a:effectLst/>
                          <a:latin typeface="Microsoft YaHei" charset="-122"/>
                          <a:ea typeface="Microsoft YaHei" charset="-122"/>
                          <a:cs typeface="Microsoft YaHei" charset="-122"/>
                        </a:rPr>
                        <a:t>7</a:t>
                      </a:r>
                      <a:endParaRPr lang="en-US" sz="700" b="0" kern="1200" dirty="0">
                        <a:solidFill>
                          <a:schemeClr val="bg1"/>
                        </a:solidFill>
                        <a:effectLst/>
                        <a:latin typeface="Microsoft YaHei" charset="-122"/>
                        <a:ea typeface="Microsoft YaHei" charset="-122"/>
                        <a:cs typeface="Microsoft YaHei" charset="-122"/>
                      </a:endParaRPr>
                    </a:p>
                  </a:txBody>
                  <a:tcPr marL="51435" marR="51435"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b="0" kern="1200" dirty="0" smtClean="0">
                          <a:effectLst/>
                          <a:latin typeface="Microsoft YaHei" charset="-122"/>
                          <a:ea typeface="Microsoft YaHei" charset="-122"/>
                          <a:cs typeface="Microsoft YaHei" charset="-122"/>
                        </a:rPr>
                        <a:t>常熟农商行</a:t>
                      </a:r>
                      <a:endParaRPr lang="en-US" sz="700" b="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kern="1200" dirty="0" smtClean="0">
                          <a:effectLst/>
                          <a:latin typeface="Microsoft YaHei" charset="-122"/>
                          <a:ea typeface="Microsoft YaHei" charset="-122"/>
                          <a:cs typeface="Microsoft YaHei" charset="-122"/>
                        </a:rPr>
                        <a:t>数据治理</a:t>
                      </a:r>
                      <a:r>
                        <a:rPr lang="zh-CN" altLang="en-US" sz="700" kern="1200" dirty="0" smtClean="0">
                          <a:effectLst/>
                          <a:latin typeface="Microsoft YaHei" charset="-122"/>
                          <a:ea typeface="Microsoft YaHei" charset="-122"/>
                          <a:cs typeface="Microsoft YaHei" charset="-122"/>
                        </a:rPr>
                        <a:t>咨询</a:t>
                      </a:r>
                      <a:endParaRPr lang="en-US" sz="70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171450" indent="-171450" algn="l" defTabSz="914400" rtl="0" eaLnBrk="1" latinLnBrk="0" hangingPunct="1">
                        <a:lnSpc>
                          <a:spcPts val="2200"/>
                        </a:lnSpc>
                        <a:spcAft>
                          <a:spcPts val="0"/>
                        </a:spcAft>
                        <a:buFont typeface="Arial" panose="020B0604020202020204" pitchFamily="34" charset="0"/>
                        <a:buChar char="•"/>
                      </a:pPr>
                      <a:r>
                        <a:rPr lang="zh-CN" altLang="en-US" sz="600" kern="1200" dirty="0" smtClean="0">
                          <a:effectLst/>
                          <a:latin typeface="SimSun" charset="-122"/>
                          <a:ea typeface="SimSun" charset="-122"/>
                          <a:cs typeface="SimSun" charset="-122"/>
                        </a:rPr>
                        <a:t>数据治理体系规划，基础数据标准制定和差异分析，平台建设</a:t>
                      </a:r>
                      <a:endParaRPr lang="en-US" sz="600" kern="1200" dirty="0">
                        <a:solidFill>
                          <a:schemeClr val="dk1"/>
                        </a:solidFill>
                        <a:effectLst/>
                        <a:latin typeface="SimSun" charset="-122"/>
                        <a:ea typeface="SimSun" charset="-122"/>
                        <a:cs typeface="SimSun" charset="-122"/>
                      </a:endParaRPr>
                    </a:p>
                  </a:txBody>
                  <a:tcPr marL="51435" marR="51435" marT="0" marB="0" anchor="ctr"/>
                </a:tc>
                <a:tc>
                  <a:txBody>
                    <a:bodyPr/>
                    <a:lstStyle/>
                    <a:p>
                      <a:pPr marL="0" indent="0" algn="ctr" defTabSz="914400" rtl="0" eaLnBrk="1" latinLnBrk="0" hangingPunct="1">
                        <a:lnSpc>
                          <a:spcPts val="2200"/>
                        </a:lnSpc>
                        <a:spcAft>
                          <a:spcPts val="0"/>
                        </a:spcAft>
                        <a:buFont typeface="Arial" panose="020B0604020202020204" pitchFamily="34" charset="0"/>
                        <a:buNone/>
                      </a:pPr>
                      <a:r>
                        <a:rPr lang="en-US" sz="600" kern="1200" dirty="0" smtClean="0">
                          <a:effectLst/>
                          <a:latin typeface="SimSun" charset="-122"/>
                          <a:ea typeface="SimSun" charset="-122"/>
                          <a:cs typeface="SimSun" charset="-122"/>
                        </a:rPr>
                        <a:t>2014</a:t>
                      </a:r>
                      <a:endParaRPr lang="en-US" sz="600" kern="1200" dirty="0">
                        <a:solidFill>
                          <a:schemeClr val="dk1"/>
                        </a:solidFill>
                        <a:effectLst/>
                        <a:latin typeface="SimSun" charset="-122"/>
                        <a:ea typeface="SimSun" charset="-122"/>
                        <a:cs typeface="SimSun" charset="-122"/>
                      </a:endParaRPr>
                    </a:p>
                  </a:txBody>
                  <a:tcPr marL="51435" marR="51435" marT="0" marB="0" anchor="ctr"/>
                </a:tc>
              </a:tr>
              <a:tr h="262781">
                <a:tc>
                  <a:txBody>
                    <a:bodyPr/>
                    <a:lstStyle/>
                    <a:p>
                      <a:pPr marL="0" marR="0" indent="0" algn="ctr" defTabSz="457200" rtl="0" eaLnBrk="1" fontAlgn="auto" latinLnBrk="0" hangingPunct="1">
                        <a:lnSpc>
                          <a:spcPct val="100000"/>
                        </a:lnSpc>
                        <a:spcBef>
                          <a:spcPts val="0"/>
                        </a:spcBef>
                        <a:spcAft>
                          <a:spcPts val="0"/>
                        </a:spcAft>
                        <a:buClrTx/>
                        <a:buSzTx/>
                        <a:buFontTx/>
                        <a:buNone/>
                        <a:tabLst>
                          <a:tab pos="3475990" algn="l"/>
                        </a:tabLst>
                        <a:defRPr/>
                      </a:pPr>
                      <a:r>
                        <a:rPr lang="en-US" sz="700" b="0" kern="1200" dirty="0" smtClean="0">
                          <a:effectLst/>
                          <a:latin typeface="Microsoft YaHei" charset="-122"/>
                          <a:ea typeface="Microsoft YaHei" charset="-122"/>
                          <a:cs typeface="Microsoft YaHei" charset="-122"/>
                        </a:rPr>
                        <a:t>8</a:t>
                      </a:r>
                      <a:endParaRPr lang="en-US" sz="700" b="0" kern="1200" dirty="0">
                        <a:solidFill>
                          <a:schemeClr val="bg1"/>
                        </a:solidFill>
                        <a:effectLst/>
                        <a:latin typeface="Microsoft YaHei" charset="-122"/>
                        <a:ea typeface="Microsoft YaHei" charset="-122"/>
                        <a:cs typeface="Microsoft YaHei" charset="-122"/>
                      </a:endParaRPr>
                    </a:p>
                  </a:txBody>
                  <a:tcPr marL="51435" marR="51435"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b="0" kern="1200" dirty="0" smtClean="0">
                          <a:effectLst/>
                          <a:latin typeface="Microsoft YaHei" charset="-122"/>
                          <a:ea typeface="Microsoft YaHei" charset="-122"/>
                          <a:cs typeface="Microsoft YaHei" charset="-122"/>
                        </a:rPr>
                        <a:t>四川</a:t>
                      </a:r>
                      <a:r>
                        <a:rPr lang="zh-CN" altLang="en-US" sz="700" b="0" kern="1200" dirty="0" smtClean="0">
                          <a:effectLst/>
                          <a:latin typeface="Microsoft YaHei" charset="-122"/>
                          <a:ea typeface="Microsoft YaHei" charset="-122"/>
                          <a:cs typeface="Microsoft YaHei" charset="-122"/>
                        </a:rPr>
                        <a:t>省农联社</a:t>
                      </a:r>
                      <a:endParaRPr lang="en-US" sz="700" b="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kern="1200" dirty="0" smtClean="0">
                          <a:effectLst/>
                          <a:latin typeface="Microsoft YaHei" charset="-122"/>
                          <a:ea typeface="Microsoft YaHei" charset="-122"/>
                          <a:cs typeface="Microsoft YaHei" charset="-122"/>
                        </a:rPr>
                        <a:t>数据治理体系规划</a:t>
                      </a:r>
                      <a:endParaRPr lang="en-US" sz="70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171450" marR="0" indent="-171450" algn="l" defTabSz="914400" rtl="0" eaLnBrk="1" fontAlgn="auto" latinLnBrk="0" hangingPunct="1">
                        <a:lnSpc>
                          <a:spcPts val="2200"/>
                        </a:lnSpc>
                        <a:spcBef>
                          <a:spcPts val="0"/>
                        </a:spcBef>
                        <a:spcAft>
                          <a:spcPts val="0"/>
                        </a:spcAft>
                        <a:buClrTx/>
                        <a:buSzTx/>
                        <a:buFont typeface="Arial" panose="020B0604020202020204" pitchFamily="34" charset="0"/>
                        <a:buChar char="•"/>
                        <a:tabLst/>
                        <a:defRPr/>
                      </a:pPr>
                      <a:r>
                        <a:rPr lang="zh-CN" altLang="en-US" sz="600" kern="1200" dirty="0" smtClean="0">
                          <a:effectLst/>
                          <a:latin typeface="SimSun" charset="-122"/>
                          <a:ea typeface="SimSun" charset="-122"/>
                          <a:cs typeface="SimSun" charset="-122"/>
                        </a:rPr>
                        <a:t>数据治理体系规划，基础数据标准制定和差异分析</a:t>
                      </a:r>
                      <a:endParaRPr lang="en-US" sz="600" kern="1200" dirty="0" smtClean="0">
                        <a:solidFill>
                          <a:schemeClr val="dk1"/>
                        </a:solidFill>
                        <a:effectLst/>
                        <a:latin typeface="SimSun" charset="-122"/>
                        <a:ea typeface="SimSun" charset="-122"/>
                        <a:cs typeface="SimSun" charset="-122"/>
                      </a:endParaRPr>
                    </a:p>
                  </a:txBody>
                  <a:tcPr marL="51435" marR="51435" marT="0" marB="0" anchor="ctr"/>
                </a:tc>
                <a:tc>
                  <a:txBody>
                    <a:bodyPr/>
                    <a:lstStyle/>
                    <a:p>
                      <a:pPr marL="0" marR="0" indent="0" algn="ctr" defTabSz="914400" rtl="0" eaLnBrk="1" fontAlgn="auto" latinLnBrk="0" hangingPunct="1">
                        <a:lnSpc>
                          <a:spcPts val="2200"/>
                        </a:lnSpc>
                        <a:spcBef>
                          <a:spcPts val="0"/>
                        </a:spcBef>
                        <a:spcAft>
                          <a:spcPts val="0"/>
                        </a:spcAft>
                        <a:buClrTx/>
                        <a:buSzTx/>
                        <a:buFont typeface="Arial" panose="020B0604020202020204" pitchFamily="34" charset="0"/>
                        <a:buNone/>
                        <a:tabLst/>
                        <a:defRPr/>
                      </a:pPr>
                      <a:r>
                        <a:rPr lang="en-US" sz="600" kern="1200" dirty="0" smtClean="0">
                          <a:effectLst/>
                          <a:latin typeface="SimSun" charset="-122"/>
                          <a:ea typeface="SimSun" charset="-122"/>
                          <a:cs typeface="SimSun" charset="-122"/>
                        </a:rPr>
                        <a:t>2014</a:t>
                      </a:r>
                      <a:endParaRPr lang="en-US" sz="600" kern="1200" dirty="0" smtClean="0">
                        <a:solidFill>
                          <a:schemeClr val="dk1"/>
                        </a:solidFill>
                        <a:effectLst/>
                        <a:latin typeface="SimSun" charset="-122"/>
                        <a:ea typeface="SimSun" charset="-122"/>
                        <a:cs typeface="SimSun" charset="-122"/>
                      </a:endParaRPr>
                    </a:p>
                  </a:txBody>
                  <a:tcPr marL="51435" marR="51435" marT="0" marB="0" anchor="ctr"/>
                </a:tc>
              </a:tr>
              <a:tr h="262781">
                <a:tc>
                  <a:txBody>
                    <a:bodyPr/>
                    <a:lstStyle/>
                    <a:p>
                      <a:pPr marL="0" marR="0" indent="0" algn="ctr" defTabSz="457200" rtl="0" eaLnBrk="1" fontAlgn="auto" latinLnBrk="0" hangingPunct="1">
                        <a:lnSpc>
                          <a:spcPct val="100000"/>
                        </a:lnSpc>
                        <a:spcBef>
                          <a:spcPts val="0"/>
                        </a:spcBef>
                        <a:spcAft>
                          <a:spcPts val="0"/>
                        </a:spcAft>
                        <a:buClrTx/>
                        <a:buSzTx/>
                        <a:buFontTx/>
                        <a:buNone/>
                        <a:tabLst>
                          <a:tab pos="3475990" algn="l"/>
                        </a:tabLst>
                        <a:defRPr/>
                      </a:pPr>
                      <a:r>
                        <a:rPr lang="en-US" sz="700" b="0" kern="1200" dirty="0" smtClean="0">
                          <a:effectLst/>
                          <a:latin typeface="Microsoft YaHei" charset="-122"/>
                          <a:ea typeface="Microsoft YaHei" charset="-122"/>
                          <a:cs typeface="Microsoft YaHei" charset="-122"/>
                        </a:rPr>
                        <a:t>9</a:t>
                      </a:r>
                      <a:endParaRPr lang="en-US" sz="700" b="0" kern="1200" dirty="0">
                        <a:solidFill>
                          <a:schemeClr val="bg1"/>
                        </a:solidFill>
                        <a:effectLst/>
                        <a:latin typeface="Microsoft YaHei" charset="-122"/>
                        <a:ea typeface="Microsoft YaHei" charset="-122"/>
                        <a:cs typeface="Microsoft YaHei" charset="-122"/>
                      </a:endParaRPr>
                    </a:p>
                  </a:txBody>
                  <a:tcPr marL="51435" marR="51435"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b="0" kern="1200" dirty="0" smtClean="0">
                          <a:effectLst/>
                          <a:latin typeface="Microsoft YaHei" charset="-122"/>
                          <a:ea typeface="Microsoft YaHei" charset="-122"/>
                          <a:cs typeface="Microsoft YaHei" charset="-122"/>
                        </a:rPr>
                        <a:t>广州农商行</a:t>
                      </a:r>
                      <a:endParaRPr lang="en-US" sz="700" b="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kern="1200" smtClean="0">
                          <a:effectLst/>
                          <a:latin typeface="Microsoft YaHei" charset="-122"/>
                          <a:ea typeface="Microsoft YaHei" charset="-122"/>
                          <a:cs typeface="Microsoft YaHei" charset="-122"/>
                        </a:rPr>
                        <a:t>数据管控体系建设</a:t>
                      </a:r>
                      <a:endParaRPr lang="en-US" sz="70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171450" marR="0" indent="-171450" algn="l" defTabSz="914400" rtl="0" eaLnBrk="1" fontAlgn="auto" latinLnBrk="0" hangingPunct="1">
                        <a:lnSpc>
                          <a:spcPts val="2200"/>
                        </a:lnSpc>
                        <a:spcBef>
                          <a:spcPts val="0"/>
                        </a:spcBef>
                        <a:spcAft>
                          <a:spcPts val="0"/>
                        </a:spcAft>
                        <a:buClrTx/>
                        <a:buSzTx/>
                        <a:buFont typeface="Arial" panose="020B0604020202020204" pitchFamily="34" charset="0"/>
                        <a:buChar char="•"/>
                        <a:tabLst/>
                        <a:defRPr/>
                      </a:pPr>
                      <a:r>
                        <a:rPr lang="zh-CN" altLang="en-US" sz="600" kern="1200" dirty="0" smtClean="0">
                          <a:effectLst/>
                          <a:latin typeface="SimSun" charset="-122"/>
                          <a:ea typeface="SimSun" charset="-122"/>
                          <a:cs typeface="SimSun" charset="-122"/>
                        </a:rPr>
                        <a:t>数据治理体系规划，基础数据标准制定和差异分析</a:t>
                      </a:r>
                      <a:endParaRPr lang="en-US" sz="600" kern="1200" dirty="0" smtClean="0">
                        <a:solidFill>
                          <a:schemeClr val="dk1"/>
                        </a:solidFill>
                        <a:effectLst/>
                        <a:latin typeface="SimSun" charset="-122"/>
                        <a:ea typeface="SimSun" charset="-122"/>
                        <a:cs typeface="SimSun" charset="-122"/>
                      </a:endParaRPr>
                    </a:p>
                  </a:txBody>
                  <a:tcPr marL="51435" marR="51435" marT="0" marB="0" anchor="ctr"/>
                </a:tc>
                <a:tc>
                  <a:txBody>
                    <a:bodyPr/>
                    <a:lstStyle/>
                    <a:p>
                      <a:pPr marL="0" marR="0" indent="0" algn="ctr" defTabSz="914400" rtl="0" eaLnBrk="1" fontAlgn="auto" latinLnBrk="0" hangingPunct="1">
                        <a:lnSpc>
                          <a:spcPts val="2200"/>
                        </a:lnSpc>
                        <a:spcBef>
                          <a:spcPts val="0"/>
                        </a:spcBef>
                        <a:spcAft>
                          <a:spcPts val="0"/>
                        </a:spcAft>
                        <a:buClrTx/>
                        <a:buSzTx/>
                        <a:buFont typeface="Arial" panose="020B0604020202020204" pitchFamily="34" charset="0"/>
                        <a:buNone/>
                        <a:tabLst/>
                        <a:defRPr/>
                      </a:pPr>
                      <a:r>
                        <a:rPr lang="en-US" sz="600" kern="1200" dirty="0" smtClean="0">
                          <a:effectLst/>
                          <a:latin typeface="SimSun" charset="-122"/>
                          <a:ea typeface="SimSun" charset="-122"/>
                          <a:cs typeface="SimSun" charset="-122"/>
                        </a:rPr>
                        <a:t>2014</a:t>
                      </a:r>
                      <a:endParaRPr lang="en-US" sz="600" kern="1200" dirty="0" smtClean="0">
                        <a:solidFill>
                          <a:schemeClr val="dk1"/>
                        </a:solidFill>
                        <a:effectLst/>
                        <a:latin typeface="SimSun" charset="-122"/>
                        <a:ea typeface="SimSun" charset="-122"/>
                        <a:cs typeface="SimSun" charset="-122"/>
                      </a:endParaRPr>
                    </a:p>
                  </a:txBody>
                  <a:tcPr marL="51435" marR="51435" marT="0" marB="0" anchor="ctr"/>
                </a:tc>
              </a:tr>
              <a:tr h="525561">
                <a:tc>
                  <a:txBody>
                    <a:bodyPr/>
                    <a:lstStyle/>
                    <a:p>
                      <a:pPr marL="0" marR="0" indent="0" algn="ctr" defTabSz="457200" rtl="0" eaLnBrk="1" fontAlgn="auto" latinLnBrk="0" hangingPunct="1">
                        <a:lnSpc>
                          <a:spcPct val="100000"/>
                        </a:lnSpc>
                        <a:spcBef>
                          <a:spcPts val="0"/>
                        </a:spcBef>
                        <a:spcAft>
                          <a:spcPts val="0"/>
                        </a:spcAft>
                        <a:buClrTx/>
                        <a:buSzTx/>
                        <a:buFontTx/>
                        <a:buNone/>
                        <a:tabLst>
                          <a:tab pos="3475990" algn="l"/>
                        </a:tabLst>
                        <a:defRPr/>
                      </a:pPr>
                      <a:r>
                        <a:rPr lang="en-US" sz="700" b="0" kern="1200" dirty="0" smtClean="0">
                          <a:effectLst/>
                          <a:latin typeface="Microsoft YaHei" charset="-122"/>
                          <a:ea typeface="Microsoft YaHei" charset="-122"/>
                          <a:cs typeface="Microsoft YaHei" charset="-122"/>
                        </a:rPr>
                        <a:t>10</a:t>
                      </a:r>
                      <a:endParaRPr lang="en-US" sz="700" b="0" kern="1200" dirty="0">
                        <a:solidFill>
                          <a:schemeClr val="bg1"/>
                        </a:solidFill>
                        <a:effectLst/>
                        <a:latin typeface="Microsoft YaHei" charset="-122"/>
                        <a:ea typeface="Microsoft YaHei" charset="-122"/>
                        <a:cs typeface="Microsoft YaHei" charset="-122"/>
                      </a:endParaRPr>
                    </a:p>
                  </a:txBody>
                  <a:tcPr marL="51435" marR="51435"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b="0" kern="1200" dirty="0" smtClean="0">
                          <a:effectLst/>
                          <a:latin typeface="Microsoft YaHei" charset="-122"/>
                          <a:ea typeface="Microsoft YaHei" charset="-122"/>
                          <a:cs typeface="Microsoft YaHei" charset="-122"/>
                        </a:rPr>
                        <a:t>安徽省农联社</a:t>
                      </a:r>
                      <a:endParaRPr lang="en-US" sz="700" b="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kern="1200" dirty="0" smtClean="0">
                          <a:effectLst/>
                          <a:latin typeface="Microsoft YaHei" charset="-122"/>
                          <a:ea typeface="Microsoft YaHei" charset="-122"/>
                          <a:cs typeface="Microsoft YaHei" charset="-122"/>
                        </a:rPr>
                        <a:t>数据治理</a:t>
                      </a:r>
                      <a:r>
                        <a:rPr lang="zh-CN" altLang="en-US" sz="700" kern="1200" dirty="0" smtClean="0">
                          <a:effectLst/>
                          <a:latin typeface="Microsoft YaHei" charset="-122"/>
                          <a:ea typeface="Microsoft YaHei" charset="-122"/>
                          <a:cs typeface="Microsoft YaHei" charset="-122"/>
                        </a:rPr>
                        <a:t>咨询</a:t>
                      </a:r>
                      <a:endParaRPr lang="en-US" sz="70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171450" marR="0" indent="-171450" algn="l" defTabSz="914400" rtl="0" eaLnBrk="1" fontAlgn="auto" latinLnBrk="0" hangingPunct="1">
                        <a:lnSpc>
                          <a:spcPts val="2200"/>
                        </a:lnSpc>
                        <a:spcBef>
                          <a:spcPts val="0"/>
                        </a:spcBef>
                        <a:spcAft>
                          <a:spcPts val="0"/>
                        </a:spcAft>
                        <a:buClrTx/>
                        <a:buSzTx/>
                        <a:buFont typeface="Arial" panose="020B0604020202020204" pitchFamily="34" charset="0"/>
                        <a:buChar char="•"/>
                        <a:tabLst/>
                        <a:defRPr/>
                      </a:pPr>
                      <a:r>
                        <a:rPr lang="zh-CN" altLang="en-US" sz="600" kern="1200" dirty="0" smtClean="0">
                          <a:effectLst/>
                          <a:latin typeface="SimSun" charset="-122"/>
                          <a:ea typeface="SimSun" charset="-122"/>
                          <a:cs typeface="SimSun" charset="-122"/>
                        </a:rPr>
                        <a:t>数据治理体系规划，基础数据标准制定和差异分析，</a:t>
                      </a:r>
                      <a:r>
                        <a:rPr lang="en-US" altLang="zh-CN" sz="600" kern="1200" dirty="0" smtClean="0">
                          <a:effectLst/>
                          <a:latin typeface="SimSun" charset="-122"/>
                          <a:ea typeface="SimSun" charset="-122"/>
                          <a:cs typeface="SimSun" charset="-122"/>
                        </a:rPr>
                        <a:t>East2.0</a:t>
                      </a:r>
                      <a:r>
                        <a:rPr lang="zh-CN" altLang="en-US" sz="600" kern="1200" dirty="0" smtClean="0">
                          <a:effectLst/>
                          <a:latin typeface="SimSun" charset="-122"/>
                          <a:ea typeface="SimSun" charset="-122"/>
                          <a:cs typeface="SimSun" charset="-122"/>
                        </a:rPr>
                        <a:t>报送数据质量评估及建议，平台建设</a:t>
                      </a:r>
                      <a:endParaRPr lang="en-US" sz="600" kern="1200" dirty="0" smtClean="0">
                        <a:solidFill>
                          <a:schemeClr val="dk1"/>
                        </a:solidFill>
                        <a:effectLst/>
                        <a:latin typeface="SimSun" charset="-122"/>
                        <a:ea typeface="SimSun" charset="-122"/>
                        <a:cs typeface="SimSun" charset="-122"/>
                      </a:endParaRPr>
                    </a:p>
                  </a:txBody>
                  <a:tcPr marL="51435" marR="51435" marT="0" marB="0" anchor="ctr"/>
                </a:tc>
                <a:tc>
                  <a:txBody>
                    <a:bodyPr/>
                    <a:lstStyle/>
                    <a:p>
                      <a:pPr marL="0" marR="0" indent="0" algn="ctr" defTabSz="914400" rtl="0" eaLnBrk="1" fontAlgn="auto" latinLnBrk="0" hangingPunct="1">
                        <a:lnSpc>
                          <a:spcPts val="2200"/>
                        </a:lnSpc>
                        <a:spcBef>
                          <a:spcPts val="0"/>
                        </a:spcBef>
                        <a:spcAft>
                          <a:spcPts val="0"/>
                        </a:spcAft>
                        <a:buClrTx/>
                        <a:buSzTx/>
                        <a:buFont typeface="Arial" panose="020B0604020202020204" pitchFamily="34" charset="0"/>
                        <a:buNone/>
                        <a:tabLst/>
                        <a:defRPr/>
                      </a:pPr>
                      <a:r>
                        <a:rPr lang="en-US" sz="600" kern="1200" dirty="0" smtClean="0">
                          <a:effectLst/>
                          <a:latin typeface="SimSun" charset="-122"/>
                          <a:ea typeface="SimSun" charset="-122"/>
                          <a:cs typeface="SimSun" charset="-122"/>
                        </a:rPr>
                        <a:t>2015</a:t>
                      </a:r>
                      <a:endParaRPr lang="en-US" sz="600" kern="1200" dirty="0" smtClean="0">
                        <a:solidFill>
                          <a:schemeClr val="dk1"/>
                        </a:solidFill>
                        <a:effectLst/>
                        <a:latin typeface="SimSun" charset="-122"/>
                        <a:ea typeface="SimSun" charset="-122"/>
                        <a:cs typeface="SimSun" charset="-122"/>
                      </a:endParaRPr>
                    </a:p>
                  </a:txBody>
                  <a:tcPr marL="51435" marR="51435" marT="0" marB="0" anchor="ctr"/>
                </a:tc>
              </a:tr>
              <a:tr h="262781">
                <a:tc>
                  <a:txBody>
                    <a:bodyPr/>
                    <a:lstStyle/>
                    <a:p>
                      <a:pPr marL="0" marR="0" indent="0" algn="ctr" defTabSz="457200" rtl="0" eaLnBrk="1" fontAlgn="auto" latinLnBrk="0" hangingPunct="1">
                        <a:lnSpc>
                          <a:spcPct val="100000"/>
                        </a:lnSpc>
                        <a:spcBef>
                          <a:spcPts val="0"/>
                        </a:spcBef>
                        <a:spcAft>
                          <a:spcPts val="0"/>
                        </a:spcAft>
                        <a:buClrTx/>
                        <a:buSzTx/>
                        <a:buFontTx/>
                        <a:buNone/>
                        <a:tabLst>
                          <a:tab pos="3475990" algn="l"/>
                        </a:tabLst>
                        <a:defRPr/>
                      </a:pPr>
                      <a:r>
                        <a:rPr lang="x-none" sz="700" b="0" kern="1200" dirty="0">
                          <a:effectLst/>
                          <a:latin typeface="Microsoft YaHei" charset="-122"/>
                          <a:ea typeface="Microsoft YaHei" charset="-122"/>
                          <a:cs typeface="Microsoft YaHei" charset="-122"/>
                        </a:rPr>
                        <a:t>11</a:t>
                      </a:r>
                      <a:endParaRPr lang="en-US" sz="700" b="0" kern="1200" dirty="0">
                        <a:solidFill>
                          <a:schemeClr val="bg1"/>
                        </a:solidFill>
                        <a:effectLst/>
                        <a:latin typeface="Microsoft YaHei" charset="-122"/>
                        <a:ea typeface="Microsoft YaHei" charset="-122"/>
                        <a:cs typeface="Microsoft YaHei" charset="-122"/>
                      </a:endParaRPr>
                    </a:p>
                  </a:txBody>
                  <a:tcPr marL="51435" marR="51435"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b="0" kern="1200" smtClean="0">
                          <a:effectLst/>
                          <a:latin typeface="Microsoft YaHei" charset="-122"/>
                          <a:ea typeface="Microsoft YaHei" charset="-122"/>
                          <a:cs typeface="Microsoft YaHei" charset="-122"/>
                        </a:rPr>
                        <a:t>上海农商行</a:t>
                      </a:r>
                      <a:endParaRPr lang="en-US" sz="700" b="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kern="1200" dirty="0" smtClean="0">
                          <a:effectLst/>
                          <a:latin typeface="Microsoft YaHei" charset="-122"/>
                          <a:ea typeface="Microsoft YaHei" charset="-122"/>
                          <a:cs typeface="Microsoft YaHei" charset="-122"/>
                        </a:rPr>
                        <a:t>数据标准</a:t>
                      </a:r>
                      <a:r>
                        <a:rPr lang="zh-CN" altLang="en-US" sz="700" kern="1200" dirty="0" smtClean="0">
                          <a:effectLst/>
                          <a:latin typeface="Microsoft YaHei" charset="-122"/>
                          <a:ea typeface="Microsoft YaHei" charset="-122"/>
                          <a:cs typeface="Microsoft YaHei" charset="-122"/>
                        </a:rPr>
                        <a:t>化咨询</a:t>
                      </a:r>
                      <a:endParaRPr lang="en-US" sz="70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171450" marR="0" indent="-171450" algn="l" defTabSz="914400" rtl="0" eaLnBrk="1" fontAlgn="auto" latinLnBrk="0" hangingPunct="1">
                        <a:lnSpc>
                          <a:spcPts val="2200"/>
                        </a:lnSpc>
                        <a:spcBef>
                          <a:spcPts val="0"/>
                        </a:spcBef>
                        <a:spcAft>
                          <a:spcPts val="0"/>
                        </a:spcAft>
                        <a:buClrTx/>
                        <a:buSzTx/>
                        <a:buFont typeface="Arial" panose="020B0604020202020204" pitchFamily="34" charset="0"/>
                        <a:buChar char="•"/>
                        <a:tabLst/>
                        <a:defRPr/>
                      </a:pPr>
                      <a:r>
                        <a:rPr lang="zh-CN" altLang="en-US" sz="600" kern="1200" dirty="0" smtClean="0">
                          <a:effectLst/>
                          <a:latin typeface="SimSun" charset="-122"/>
                          <a:ea typeface="SimSun" charset="-122"/>
                          <a:cs typeface="SimSun" charset="-122"/>
                        </a:rPr>
                        <a:t>数据治理体系规划，监管指标数据标准制定和差异分析</a:t>
                      </a:r>
                      <a:endParaRPr lang="en-US" sz="600" kern="1200" dirty="0" smtClean="0">
                        <a:solidFill>
                          <a:schemeClr val="dk1"/>
                        </a:solidFill>
                        <a:effectLst/>
                        <a:latin typeface="SimSun" charset="-122"/>
                        <a:ea typeface="SimSun" charset="-122"/>
                        <a:cs typeface="SimSun" charset="-122"/>
                      </a:endParaRPr>
                    </a:p>
                  </a:txBody>
                  <a:tcPr marL="51435" marR="51435" marT="0" marB="0" anchor="ctr"/>
                </a:tc>
                <a:tc>
                  <a:txBody>
                    <a:bodyPr/>
                    <a:lstStyle/>
                    <a:p>
                      <a:pPr marL="0" marR="0" indent="0" algn="ctr" defTabSz="914400" rtl="0" eaLnBrk="1" fontAlgn="auto" latinLnBrk="0" hangingPunct="1">
                        <a:lnSpc>
                          <a:spcPts val="2200"/>
                        </a:lnSpc>
                        <a:spcBef>
                          <a:spcPts val="0"/>
                        </a:spcBef>
                        <a:spcAft>
                          <a:spcPts val="0"/>
                        </a:spcAft>
                        <a:buClrTx/>
                        <a:buSzTx/>
                        <a:buFont typeface="Arial" panose="020B0604020202020204" pitchFamily="34" charset="0"/>
                        <a:buNone/>
                        <a:tabLst/>
                        <a:defRPr/>
                      </a:pPr>
                      <a:r>
                        <a:rPr lang="en-US" sz="600" kern="1200" dirty="0" smtClean="0">
                          <a:effectLst/>
                          <a:latin typeface="SimSun" charset="-122"/>
                          <a:ea typeface="SimSun" charset="-122"/>
                          <a:cs typeface="SimSun" charset="-122"/>
                        </a:rPr>
                        <a:t>2015</a:t>
                      </a:r>
                      <a:endParaRPr lang="en-US" sz="600" kern="1200" dirty="0" smtClean="0">
                        <a:solidFill>
                          <a:schemeClr val="dk1"/>
                        </a:solidFill>
                        <a:effectLst/>
                        <a:latin typeface="SimSun" charset="-122"/>
                        <a:ea typeface="SimSun" charset="-122"/>
                        <a:cs typeface="SimSun" charset="-122"/>
                      </a:endParaRPr>
                    </a:p>
                  </a:txBody>
                  <a:tcPr marL="51435" marR="51435" marT="0" marB="0" anchor="ctr"/>
                </a:tc>
              </a:tr>
              <a:tr h="262781">
                <a:tc>
                  <a:txBody>
                    <a:bodyPr/>
                    <a:lstStyle/>
                    <a:p>
                      <a:pPr marL="0" marR="0" indent="0" algn="ctr" defTabSz="457200" rtl="0" eaLnBrk="1" fontAlgn="auto" latinLnBrk="0" hangingPunct="1">
                        <a:lnSpc>
                          <a:spcPct val="100000"/>
                        </a:lnSpc>
                        <a:spcBef>
                          <a:spcPts val="0"/>
                        </a:spcBef>
                        <a:spcAft>
                          <a:spcPts val="0"/>
                        </a:spcAft>
                        <a:buClrTx/>
                        <a:buSzTx/>
                        <a:buFontTx/>
                        <a:buNone/>
                        <a:tabLst>
                          <a:tab pos="3475990" algn="l"/>
                        </a:tabLst>
                        <a:defRPr/>
                      </a:pPr>
                      <a:r>
                        <a:rPr lang="en-US" sz="700" b="0" kern="1200" dirty="0" smtClean="0">
                          <a:effectLst/>
                          <a:latin typeface="Microsoft YaHei" charset="-122"/>
                          <a:ea typeface="Microsoft YaHei" charset="-122"/>
                          <a:cs typeface="Microsoft YaHei" charset="-122"/>
                        </a:rPr>
                        <a:t>12</a:t>
                      </a:r>
                      <a:endParaRPr lang="en-US" sz="700" b="0" kern="1200" dirty="0">
                        <a:solidFill>
                          <a:schemeClr val="bg1"/>
                        </a:solidFill>
                        <a:effectLst/>
                        <a:latin typeface="Microsoft YaHei" charset="-122"/>
                        <a:ea typeface="Microsoft YaHei" charset="-122"/>
                        <a:cs typeface="Microsoft YaHei" charset="-122"/>
                      </a:endParaRPr>
                    </a:p>
                  </a:txBody>
                  <a:tcPr marL="51435" marR="51435"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zh-CN" altLang="en-US" sz="700" b="0" kern="1200" dirty="0" smtClean="0">
                          <a:effectLst/>
                          <a:latin typeface="Microsoft YaHei" charset="-122"/>
                          <a:ea typeface="Microsoft YaHei" charset="-122"/>
                          <a:cs typeface="Microsoft YaHei" charset="-122"/>
                        </a:rPr>
                        <a:t>天津银行</a:t>
                      </a:r>
                      <a:endParaRPr lang="en-US" sz="700" b="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zh-CN" altLang="en-US" sz="700" kern="1200" dirty="0" smtClean="0">
                          <a:effectLst/>
                          <a:latin typeface="Microsoft YaHei" charset="-122"/>
                          <a:ea typeface="Microsoft YaHei" charset="-122"/>
                          <a:cs typeface="Microsoft YaHei" charset="-122"/>
                        </a:rPr>
                        <a:t>数据治理咨询</a:t>
                      </a:r>
                      <a:endParaRPr lang="en-US" sz="70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171450" marR="0" indent="-171450" algn="l" defTabSz="914400" rtl="0" eaLnBrk="1" fontAlgn="auto" latinLnBrk="0" hangingPunct="1">
                        <a:lnSpc>
                          <a:spcPts val="2200"/>
                        </a:lnSpc>
                        <a:spcBef>
                          <a:spcPts val="0"/>
                        </a:spcBef>
                        <a:spcAft>
                          <a:spcPts val="0"/>
                        </a:spcAft>
                        <a:buClrTx/>
                        <a:buSzTx/>
                        <a:buFont typeface="Arial" panose="020B0604020202020204" pitchFamily="34" charset="0"/>
                        <a:buChar char="•"/>
                        <a:tabLst/>
                        <a:defRPr/>
                      </a:pPr>
                      <a:r>
                        <a:rPr lang="zh-CN" altLang="en-US" sz="600" kern="1200" dirty="0" smtClean="0">
                          <a:effectLst/>
                          <a:latin typeface="SimSun" charset="-122"/>
                          <a:ea typeface="SimSun" charset="-122"/>
                          <a:cs typeface="SimSun" charset="-122"/>
                        </a:rPr>
                        <a:t>基础数据标准制定和差异分析，平台建设</a:t>
                      </a:r>
                      <a:endParaRPr lang="en-US" sz="600" kern="1200" dirty="0" smtClean="0">
                        <a:solidFill>
                          <a:schemeClr val="dk1"/>
                        </a:solidFill>
                        <a:effectLst/>
                        <a:latin typeface="SimSun" charset="-122"/>
                        <a:ea typeface="SimSun" charset="-122"/>
                        <a:cs typeface="SimSun" charset="-122"/>
                      </a:endParaRPr>
                    </a:p>
                  </a:txBody>
                  <a:tcPr marL="51435" marR="51435" marT="0" marB="0" anchor="ctr"/>
                </a:tc>
                <a:tc>
                  <a:txBody>
                    <a:bodyPr/>
                    <a:lstStyle/>
                    <a:p>
                      <a:pPr marL="0" marR="0" indent="0" algn="ctr" defTabSz="914400" rtl="0" eaLnBrk="1" fontAlgn="auto" latinLnBrk="0" hangingPunct="1">
                        <a:lnSpc>
                          <a:spcPts val="2200"/>
                        </a:lnSpc>
                        <a:spcBef>
                          <a:spcPts val="0"/>
                        </a:spcBef>
                        <a:spcAft>
                          <a:spcPts val="0"/>
                        </a:spcAft>
                        <a:buClrTx/>
                        <a:buSzTx/>
                        <a:buFont typeface="Arial" panose="020B0604020202020204" pitchFamily="34" charset="0"/>
                        <a:buNone/>
                        <a:tabLst/>
                        <a:defRPr/>
                      </a:pPr>
                      <a:r>
                        <a:rPr lang="en-US" sz="600" kern="1200" dirty="0" smtClean="0">
                          <a:effectLst/>
                          <a:latin typeface="SimSun" charset="-122"/>
                          <a:ea typeface="SimSun" charset="-122"/>
                          <a:cs typeface="SimSun" charset="-122"/>
                        </a:rPr>
                        <a:t>2016</a:t>
                      </a:r>
                      <a:endParaRPr lang="en-US" sz="600" kern="1200" dirty="0" smtClean="0">
                        <a:solidFill>
                          <a:schemeClr val="dk1"/>
                        </a:solidFill>
                        <a:effectLst/>
                        <a:latin typeface="SimSun" charset="-122"/>
                        <a:ea typeface="SimSun" charset="-122"/>
                        <a:cs typeface="SimSun" charset="-122"/>
                      </a:endParaRPr>
                    </a:p>
                  </a:txBody>
                  <a:tcPr marL="51435" marR="51435" marT="0" marB="0" anchor="ctr"/>
                </a:tc>
              </a:tr>
              <a:tr h="262781">
                <a:tc>
                  <a:txBody>
                    <a:bodyPr/>
                    <a:lstStyle/>
                    <a:p>
                      <a:pPr marL="0" marR="0" indent="0" algn="ctr" defTabSz="457200" rtl="0" eaLnBrk="1" fontAlgn="auto" latinLnBrk="0" hangingPunct="1">
                        <a:lnSpc>
                          <a:spcPct val="100000"/>
                        </a:lnSpc>
                        <a:spcBef>
                          <a:spcPts val="0"/>
                        </a:spcBef>
                        <a:spcAft>
                          <a:spcPts val="0"/>
                        </a:spcAft>
                        <a:buClrTx/>
                        <a:buSzTx/>
                        <a:buFontTx/>
                        <a:buNone/>
                        <a:tabLst>
                          <a:tab pos="3475990" algn="l"/>
                        </a:tabLst>
                        <a:defRPr/>
                      </a:pPr>
                      <a:r>
                        <a:rPr lang="en-US" sz="700" b="0" kern="1200" dirty="0" smtClean="0">
                          <a:effectLst/>
                          <a:latin typeface="Microsoft YaHei" charset="-122"/>
                          <a:ea typeface="Microsoft YaHei" charset="-122"/>
                          <a:cs typeface="Microsoft YaHei" charset="-122"/>
                        </a:rPr>
                        <a:t>13</a:t>
                      </a:r>
                      <a:endParaRPr lang="en-US" sz="700" b="0" kern="1200" dirty="0">
                        <a:solidFill>
                          <a:schemeClr val="bg1"/>
                        </a:solidFill>
                        <a:effectLst/>
                        <a:latin typeface="Microsoft YaHei" charset="-122"/>
                        <a:ea typeface="Microsoft YaHei" charset="-122"/>
                        <a:cs typeface="Microsoft YaHei" charset="-122"/>
                      </a:endParaRPr>
                    </a:p>
                  </a:txBody>
                  <a:tcPr marL="51435" marR="51435"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zh-CN" altLang="en-US" sz="700" b="0" kern="1200" dirty="0" smtClean="0">
                          <a:effectLst/>
                          <a:latin typeface="Microsoft YaHei" charset="-122"/>
                          <a:ea typeface="Microsoft YaHei" charset="-122"/>
                          <a:cs typeface="Microsoft YaHei" charset="-122"/>
                        </a:rPr>
                        <a:t>杭州银行</a:t>
                      </a:r>
                      <a:endParaRPr lang="en-US" sz="700" b="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zh-CN" altLang="en-US" sz="700" kern="1200" dirty="0" smtClean="0">
                          <a:effectLst/>
                          <a:latin typeface="Microsoft YaHei" charset="-122"/>
                          <a:ea typeface="Microsoft YaHei" charset="-122"/>
                          <a:cs typeface="Microsoft YaHei" charset="-122"/>
                        </a:rPr>
                        <a:t>数据治理咨询</a:t>
                      </a:r>
                      <a:endParaRPr lang="en-US" sz="70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171450" marR="0" indent="-171450" algn="l" defTabSz="914400" rtl="0" eaLnBrk="1" fontAlgn="auto" latinLnBrk="0" hangingPunct="1">
                        <a:lnSpc>
                          <a:spcPts val="2200"/>
                        </a:lnSpc>
                        <a:spcBef>
                          <a:spcPts val="0"/>
                        </a:spcBef>
                        <a:spcAft>
                          <a:spcPts val="0"/>
                        </a:spcAft>
                        <a:buClrTx/>
                        <a:buSzTx/>
                        <a:buFont typeface="Arial" panose="020B0604020202020204" pitchFamily="34" charset="0"/>
                        <a:buChar char="•"/>
                        <a:tabLst/>
                        <a:defRPr/>
                      </a:pPr>
                      <a:r>
                        <a:rPr lang="zh-CN" altLang="en-US" sz="600" kern="1200" dirty="0" smtClean="0">
                          <a:effectLst/>
                          <a:latin typeface="SimSun" charset="-122"/>
                          <a:ea typeface="SimSun" charset="-122"/>
                          <a:cs typeface="SimSun" charset="-122"/>
                        </a:rPr>
                        <a:t>数据治理体系规划，基础数据标准制定、质量评估和差异分析</a:t>
                      </a:r>
                      <a:endParaRPr lang="en-US" sz="600" kern="1200" dirty="0" smtClean="0">
                        <a:solidFill>
                          <a:schemeClr val="dk1"/>
                        </a:solidFill>
                        <a:effectLst/>
                        <a:latin typeface="SimSun" charset="-122"/>
                        <a:ea typeface="SimSun" charset="-122"/>
                        <a:cs typeface="SimSun" charset="-122"/>
                      </a:endParaRPr>
                    </a:p>
                  </a:txBody>
                  <a:tcPr marL="51435" marR="51435" marT="0" marB="0" anchor="ctr"/>
                </a:tc>
                <a:tc>
                  <a:txBody>
                    <a:bodyPr/>
                    <a:lstStyle/>
                    <a:p>
                      <a:pPr marL="0" marR="0" indent="0" algn="ctr" defTabSz="914400" rtl="0" eaLnBrk="1" fontAlgn="auto" latinLnBrk="0" hangingPunct="1">
                        <a:lnSpc>
                          <a:spcPts val="2200"/>
                        </a:lnSpc>
                        <a:spcBef>
                          <a:spcPts val="0"/>
                        </a:spcBef>
                        <a:spcAft>
                          <a:spcPts val="0"/>
                        </a:spcAft>
                        <a:buClrTx/>
                        <a:buSzTx/>
                        <a:buFont typeface="Arial" panose="020B0604020202020204" pitchFamily="34" charset="0"/>
                        <a:buNone/>
                        <a:tabLst/>
                        <a:defRPr/>
                      </a:pPr>
                      <a:r>
                        <a:rPr lang="en-US" sz="600" kern="1200" dirty="0" smtClean="0">
                          <a:effectLst/>
                          <a:latin typeface="SimSun" charset="-122"/>
                          <a:ea typeface="SimSun" charset="-122"/>
                          <a:cs typeface="SimSun" charset="-122"/>
                        </a:rPr>
                        <a:t>2016</a:t>
                      </a:r>
                      <a:endParaRPr lang="en-US" sz="600" kern="1200" dirty="0" smtClean="0">
                        <a:solidFill>
                          <a:schemeClr val="dk1"/>
                        </a:solidFill>
                        <a:effectLst/>
                        <a:latin typeface="SimSun" charset="-122"/>
                        <a:ea typeface="SimSun" charset="-122"/>
                        <a:cs typeface="SimSun" charset="-122"/>
                      </a:endParaRPr>
                    </a:p>
                  </a:txBody>
                  <a:tcPr marL="51435" marR="51435" marT="0" marB="0" anchor="ctr"/>
                </a:tc>
              </a:tr>
              <a:tr h="262781">
                <a:tc>
                  <a:txBody>
                    <a:bodyPr/>
                    <a:lstStyle/>
                    <a:p>
                      <a:pPr marL="0" marR="0" indent="0" algn="ctr" defTabSz="457200" rtl="0" eaLnBrk="1" fontAlgn="auto" latinLnBrk="0" hangingPunct="1">
                        <a:lnSpc>
                          <a:spcPct val="100000"/>
                        </a:lnSpc>
                        <a:spcBef>
                          <a:spcPts val="0"/>
                        </a:spcBef>
                        <a:spcAft>
                          <a:spcPts val="0"/>
                        </a:spcAft>
                        <a:buClrTx/>
                        <a:buSzTx/>
                        <a:buFontTx/>
                        <a:buNone/>
                        <a:tabLst>
                          <a:tab pos="3475990" algn="l"/>
                        </a:tabLst>
                        <a:defRPr/>
                      </a:pPr>
                      <a:r>
                        <a:rPr lang="en-US" altLang="zh-CN" sz="700" b="0" kern="1200" dirty="0" smtClean="0">
                          <a:effectLst/>
                          <a:latin typeface="Microsoft YaHei" charset="-122"/>
                          <a:ea typeface="Microsoft YaHei" charset="-122"/>
                          <a:cs typeface="Microsoft YaHei" charset="-122"/>
                        </a:rPr>
                        <a:t>14</a:t>
                      </a:r>
                      <a:endParaRPr lang="en-US" sz="700" b="0" kern="1200" dirty="0">
                        <a:solidFill>
                          <a:schemeClr val="bg1"/>
                        </a:solidFill>
                        <a:effectLst/>
                        <a:latin typeface="Microsoft YaHei" charset="-122"/>
                        <a:ea typeface="Microsoft YaHei" charset="-122"/>
                        <a:cs typeface="Microsoft YaHei" charset="-122"/>
                      </a:endParaRPr>
                    </a:p>
                  </a:txBody>
                  <a:tcPr marL="51435" marR="51435"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zh-CN" altLang="en-US" sz="700" b="0" kern="1200" dirty="0" smtClean="0">
                          <a:effectLst/>
                          <a:latin typeface="Microsoft YaHei" charset="-122"/>
                          <a:ea typeface="Microsoft YaHei" charset="-122"/>
                          <a:cs typeface="Microsoft YaHei" charset="-122"/>
                        </a:rPr>
                        <a:t>广东省农联社</a:t>
                      </a:r>
                      <a:endParaRPr lang="en-US" sz="700" b="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zh-CN" altLang="en-US" sz="700" kern="1200" dirty="0" smtClean="0">
                          <a:effectLst/>
                          <a:latin typeface="Microsoft YaHei" charset="-122"/>
                          <a:ea typeface="Microsoft YaHei" charset="-122"/>
                          <a:cs typeface="Microsoft YaHei" charset="-122"/>
                        </a:rPr>
                        <a:t>数据治理咨询</a:t>
                      </a:r>
                      <a:endParaRPr lang="en-US" sz="70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171450" marR="0" indent="-171450" algn="l" defTabSz="914400" rtl="0" eaLnBrk="1" fontAlgn="auto" latinLnBrk="0" hangingPunct="1">
                        <a:lnSpc>
                          <a:spcPts val="2200"/>
                        </a:lnSpc>
                        <a:spcBef>
                          <a:spcPts val="0"/>
                        </a:spcBef>
                        <a:spcAft>
                          <a:spcPts val="0"/>
                        </a:spcAft>
                        <a:buClrTx/>
                        <a:buSzTx/>
                        <a:buFont typeface="Arial" panose="020B0604020202020204" pitchFamily="34" charset="0"/>
                        <a:buChar char="•"/>
                        <a:tabLst/>
                        <a:defRPr/>
                      </a:pPr>
                      <a:r>
                        <a:rPr lang="zh-CN" altLang="en-US" sz="600" kern="1200" dirty="0" smtClean="0">
                          <a:effectLst/>
                          <a:latin typeface="SimSun" charset="-122"/>
                          <a:ea typeface="SimSun" charset="-122"/>
                          <a:cs typeface="SimSun" charset="-122"/>
                        </a:rPr>
                        <a:t>数据治理体系规划，基础数据标准制定、质量评估和差异分析</a:t>
                      </a:r>
                      <a:endParaRPr lang="en-US" sz="600" kern="1200" dirty="0" smtClean="0">
                        <a:solidFill>
                          <a:schemeClr val="dk1"/>
                        </a:solidFill>
                        <a:effectLst/>
                        <a:latin typeface="SimSun" charset="-122"/>
                        <a:ea typeface="SimSun" charset="-122"/>
                        <a:cs typeface="SimSun" charset="-122"/>
                      </a:endParaRPr>
                    </a:p>
                  </a:txBody>
                  <a:tcPr marL="51435" marR="51435" marT="0" marB="0" anchor="ctr"/>
                </a:tc>
                <a:tc>
                  <a:txBody>
                    <a:bodyPr/>
                    <a:lstStyle/>
                    <a:p>
                      <a:pPr marL="0" marR="0" indent="0" algn="ctr" defTabSz="914400" rtl="0" eaLnBrk="1" fontAlgn="auto" latinLnBrk="0" hangingPunct="1">
                        <a:lnSpc>
                          <a:spcPts val="2200"/>
                        </a:lnSpc>
                        <a:spcBef>
                          <a:spcPts val="0"/>
                        </a:spcBef>
                        <a:spcAft>
                          <a:spcPts val="0"/>
                        </a:spcAft>
                        <a:buClrTx/>
                        <a:buSzTx/>
                        <a:buFont typeface="Arial" panose="020B0604020202020204" pitchFamily="34" charset="0"/>
                        <a:buNone/>
                        <a:tabLst/>
                        <a:defRPr/>
                      </a:pPr>
                      <a:r>
                        <a:rPr lang="en-US" altLang="zh-CN" sz="600" kern="1200" dirty="0" smtClean="0">
                          <a:effectLst/>
                          <a:latin typeface="SimSun" charset="-122"/>
                          <a:ea typeface="SimSun" charset="-122"/>
                          <a:cs typeface="SimSun" charset="-122"/>
                        </a:rPr>
                        <a:t>2016</a:t>
                      </a:r>
                      <a:endParaRPr lang="en-US" sz="600" kern="1200" dirty="0" smtClean="0">
                        <a:solidFill>
                          <a:schemeClr val="dk1"/>
                        </a:solidFill>
                        <a:effectLst/>
                        <a:latin typeface="SimSun" charset="-122"/>
                        <a:ea typeface="SimSun" charset="-122"/>
                        <a:cs typeface="SimSun" charset="-122"/>
                      </a:endParaRPr>
                    </a:p>
                  </a:txBody>
                  <a:tcPr marL="51435" marR="51435" marT="0" marB="0" anchor="ctr"/>
                </a:tc>
              </a:tr>
            </a:tbl>
          </a:graphicData>
        </a:graphic>
      </p:graphicFrame>
    </p:spTree>
    <p:extLst>
      <p:ext uri="{BB962C8B-B14F-4D97-AF65-F5344CB8AC3E}">
        <p14:creationId xmlns:p14="http://schemas.microsoft.com/office/powerpoint/2010/main" val="1321630840"/>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1193391115"/>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3229498" y="1125220"/>
            <a:ext cx="3255969" cy="1177714"/>
          </a:xfrm>
        </p:spPr>
        <p:txBody>
          <a:bodyPr/>
          <a:lstStyle/>
          <a:p>
            <a:pPr marL="0" indent="0">
              <a:buNone/>
            </a:pPr>
            <a:r>
              <a:rPr kumimoji="1" lang="en-US" altLang="zh-CN" sz="2000" dirty="0">
                <a:solidFill>
                  <a:srgbClr val="0079DB"/>
                </a:solidFill>
                <a:latin typeface="Microsoft YaHei" charset="-122"/>
                <a:ea typeface="Microsoft YaHei" charset="-122"/>
                <a:cs typeface="Microsoft YaHei" charset="-122"/>
              </a:rPr>
              <a:t>Teradata</a:t>
            </a:r>
            <a:r>
              <a:rPr kumimoji="1" lang="zh-CN" altLang="en-US" sz="2000" dirty="0">
                <a:solidFill>
                  <a:srgbClr val="0079DB"/>
                </a:solidFill>
                <a:latin typeface="Microsoft YaHei" charset="-122"/>
                <a:ea typeface="Microsoft YaHei" charset="-122"/>
                <a:cs typeface="Microsoft YaHei" charset="-122"/>
              </a:rPr>
              <a:t>公司简介</a:t>
            </a:r>
            <a:endParaRPr kumimoji="1" lang="en-US" altLang="zh-CN" sz="2000" dirty="0">
              <a:solidFill>
                <a:srgbClr val="0079DB"/>
              </a:solidFill>
              <a:latin typeface="Microsoft YaHei" charset="-122"/>
              <a:ea typeface="Microsoft YaHei" charset="-122"/>
              <a:cs typeface="Microsoft YaHei" charset="-122"/>
            </a:endParaRPr>
          </a:p>
          <a:p>
            <a:pPr marL="0" indent="0">
              <a:buNone/>
            </a:pPr>
            <a:r>
              <a:rPr kumimoji="1" lang="zh-CN" altLang="en-US" sz="2000" dirty="0" smtClean="0">
                <a:latin typeface="Microsoft YaHei" charset="-122"/>
                <a:ea typeface="Microsoft YaHei" charset="-122"/>
                <a:cs typeface="Microsoft YaHei" charset="-122"/>
              </a:rPr>
              <a:t>数据治理的需求理解</a:t>
            </a:r>
            <a:endParaRPr kumimoji="1" lang="en-US" altLang="zh-CN" sz="2000" dirty="0" smtClean="0">
              <a:latin typeface="Microsoft YaHei" charset="-122"/>
              <a:ea typeface="Microsoft YaHei" charset="-122"/>
              <a:cs typeface="Microsoft YaHei" charset="-122"/>
            </a:endParaRPr>
          </a:p>
          <a:p>
            <a:pPr marL="0" indent="0">
              <a:buNone/>
            </a:pPr>
            <a:r>
              <a:rPr kumimoji="1" lang="zh-CN" altLang="en-US" sz="2000" dirty="0" smtClean="0">
                <a:latin typeface="Microsoft YaHei" charset="-122"/>
                <a:ea typeface="Microsoft YaHei" charset="-122"/>
                <a:cs typeface="Microsoft YaHei" charset="-122"/>
              </a:rPr>
              <a:t>解决方案与团队</a:t>
            </a:r>
            <a:r>
              <a:rPr kumimoji="1" lang="zh-CN" altLang="en-US" sz="2000" dirty="0">
                <a:latin typeface="Microsoft YaHei" charset="-122"/>
                <a:ea typeface="Microsoft YaHei" charset="-122"/>
                <a:cs typeface="Microsoft YaHei" charset="-122"/>
              </a:rPr>
              <a:t>介绍</a:t>
            </a:r>
            <a:endParaRPr kumimoji="1" lang="en-US" altLang="zh-CN" sz="2000" dirty="0">
              <a:latin typeface="Microsoft YaHei" charset="-122"/>
              <a:ea typeface="Microsoft YaHei" charset="-122"/>
              <a:cs typeface="Microsoft YaHei" charset="-122"/>
            </a:endParaRPr>
          </a:p>
          <a:p>
            <a:pPr marL="0" indent="0">
              <a:buNone/>
            </a:pPr>
            <a:endParaRPr kumimoji="1" lang="zh-CN" altLang="en-US" sz="2000" dirty="0">
              <a:latin typeface="Microsoft YaHei" charset="-122"/>
              <a:ea typeface="Microsoft YaHei" charset="-122"/>
              <a:cs typeface="Microsoft YaHei" charset="-122"/>
            </a:endParaRPr>
          </a:p>
        </p:txBody>
      </p:sp>
      <p:pic>
        <p:nvPicPr>
          <p:cNvPr id="9" name="图片 8"/>
          <p:cNvPicPr>
            <a:picLocks noChangeAspect="1"/>
          </p:cNvPicPr>
          <p:nvPr/>
        </p:nvPicPr>
        <p:blipFill>
          <a:blip r:embed="rId2"/>
          <a:stretch>
            <a:fillRect/>
          </a:stretch>
        </p:blipFill>
        <p:spPr>
          <a:xfrm>
            <a:off x="367506" y="677333"/>
            <a:ext cx="2545783" cy="3743420"/>
          </a:xfrm>
          <a:prstGeom prst="rect">
            <a:avLst/>
          </a:prstGeom>
        </p:spPr>
      </p:pic>
    </p:spTree>
    <p:extLst>
      <p:ext uri="{BB962C8B-B14F-4D97-AF65-F5344CB8AC3E}">
        <p14:creationId xmlns:p14="http://schemas.microsoft.com/office/powerpoint/2010/main" val="400420529"/>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2"/>
          <p:cNvSpPr>
            <a:spLocks noChangeArrowheads="1"/>
          </p:cNvSpPr>
          <p:nvPr/>
        </p:nvSpPr>
        <p:spPr bwMode="auto">
          <a:xfrm>
            <a:off x="0" y="844153"/>
            <a:ext cx="6858000" cy="1957388"/>
          </a:xfrm>
          <a:prstGeom prst="rect">
            <a:avLst/>
          </a:prstGeom>
          <a:solidFill>
            <a:srgbClr val="B8C7D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defTabSz="685800">
              <a:defRPr/>
            </a:pPr>
            <a:endParaRPr lang="en-US" altLang="zh-CN" sz="1350" kern="0">
              <a:solidFill>
                <a:srgbClr val="000000"/>
              </a:solidFill>
              <a:latin typeface="Verdana"/>
            </a:endParaRPr>
          </a:p>
        </p:txBody>
      </p:sp>
      <p:sp>
        <p:nvSpPr>
          <p:cNvPr id="2" name="标题 1"/>
          <p:cNvSpPr>
            <a:spLocks noGrp="1"/>
          </p:cNvSpPr>
          <p:nvPr>
            <p:ph type="title"/>
          </p:nvPr>
        </p:nvSpPr>
        <p:spPr>
          <a:xfrm>
            <a:off x="0" y="213081"/>
            <a:ext cx="6172200" cy="526298"/>
          </a:xfrm>
          <a:noFill/>
          <a:ln w="9525">
            <a:noFill/>
            <a:miter lim="800000"/>
            <a:headEnd/>
            <a:tailEnd/>
          </a:ln>
          <a:effectLst/>
        </p:spPr>
        <p:txBody>
          <a:bodyPr vert="horz" wrap="square" lIns="68580" tIns="34290" rIns="68580" bIns="34290" numCol="1" rtlCol="0" anchor="t" anchorCtr="0" compatLnSpc="1">
            <a:prstTxWarp prst="textNoShape">
              <a:avLst/>
            </a:prstTxWarp>
            <a:noAutofit/>
          </a:bodyPr>
          <a:lstStyle/>
          <a:p>
            <a:pPr defTabSz="342900"/>
            <a:r>
              <a:rPr lang="en-US" altLang="zh-CN" sz="1800" dirty="0">
                <a:latin typeface="微软雅黑" pitchFamily="34" charset="-122"/>
                <a:ea typeface="微软雅黑" pitchFamily="34" charset="-122"/>
                <a:cs typeface="Verdana"/>
              </a:rPr>
              <a:t>Teradata</a:t>
            </a:r>
            <a:r>
              <a:rPr lang="zh-CN" altLang="en-US" sz="1800" dirty="0">
                <a:latin typeface="微软雅黑" pitchFamily="34" charset="-122"/>
                <a:ea typeface="微软雅黑" pitchFamily="34" charset="-122"/>
                <a:cs typeface="Verdana"/>
              </a:rPr>
              <a:t>天睿公司成长历程，引领每一代创新</a:t>
            </a:r>
          </a:p>
        </p:txBody>
      </p:sp>
      <p:sp>
        <p:nvSpPr>
          <p:cNvPr id="160" name="Rectangle 3"/>
          <p:cNvSpPr>
            <a:spLocks noChangeArrowheads="1"/>
          </p:cNvSpPr>
          <p:nvPr/>
        </p:nvSpPr>
        <p:spPr bwMode="auto">
          <a:xfrm>
            <a:off x="0" y="2708673"/>
            <a:ext cx="6858000" cy="39766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z="900" b="1">
              <a:solidFill>
                <a:srgbClr val="000000"/>
              </a:solidFill>
              <a:latin typeface="Verdana"/>
            </a:endParaRPr>
          </a:p>
        </p:txBody>
      </p:sp>
      <p:sp>
        <p:nvSpPr>
          <p:cNvPr id="161" name="Text Box 4"/>
          <p:cNvSpPr txBox="1">
            <a:spLocks noChangeArrowheads="1"/>
          </p:cNvSpPr>
          <p:nvPr/>
        </p:nvSpPr>
        <p:spPr bwMode="auto">
          <a:xfrm>
            <a:off x="3159334" y="2792090"/>
            <a:ext cx="51167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spcBef>
                <a:spcPct val="50000"/>
              </a:spcBef>
            </a:pPr>
            <a:r>
              <a:rPr lang="en-US" altLang="zh-CN" sz="900" b="1">
                <a:solidFill>
                  <a:srgbClr val="FFFFFF"/>
                </a:solidFill>
                <a:latin typeface="Verdana" pitchFamily="34" charset="0"/>
              </a:rPr>
              <a:t>2002</a:t>
            </a:r>
          </a:p>
        </p:txBody>
      </p:sp>
      <p:sp>
        <p:nvSpPr>
          <p:cNvPr id="162" name="Text Box 6"/>
          <p:cNvSpPr txBox="1">
            <a:spLocks noChangeArrowheads="1"/>
          </p:cNvSpPr>
          <p:nvPr/>
        </p:nvSpPr>
        <p:spPr bwMode="auto">
          <a:xfrm>
            <a:off x="4735429" y="2792090"/>
            <a:ext cx="51167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spcBef>
                <a:spcPct val="50000"/>
              </a:spcBef>
            </a:pPr>
            <a:r>
              <a:rPr lang="en-US" altLang="zh-CN" sz="900" b="1" dirty="0">
                <a:solidFill>
                  <a:srgbClr val="FFFFFF"/>
                </a:solidFill>
                <a:latin typeface="Verdana" pitchFamily="34" charset="0"/>
              </a:rPr>
              <a:t>2011</a:t>
            </a:r>
          </a:p>
        </p:txBody>
      </p:sp>
      <p:sp>
        <p:nvSpPr>
          <p:cNvPr id="163" name="Text Box 7"/>
          <p:cNvSpPr txBox="1">
            <a:spLocks noChangeArrowheads="1"/>
          </p:cNvSpPr>
          <p:nvPr/>
        </p:nvSpPr>
        <p:spPr bwMode="auto">
          <a:xfrm>
            <a:off x="4026952" y="4065984"/>
            <a:ext cx="1044179" cy="373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r>
              <a:rPr lang="en-US" altLang="zh-CN" sz="900" dirty="0">
                <a:solidFill>
                  <a:srgbClr val="000000"/>
                </a:solidFill>
                <a:latin typeface="Verdana" pitchFamily="34" charset="0"/>
              </a:rPr>
              <a:t>2007</a:t>
            </a:r>
          </a:p>
          <a:p>
            <a:pPr eaLnBrk="1" hangingPunct="1">
              <a:lnSpc>
                <a:spcPct val="85000"/>
              </a:lnSpc>
            </a:pPr>
            <a:r>
              <a:rPr lang="zh-CN" altLang="en-US" sz="900" dirty="0">
                <a:solidFill>
                  <a:srgbClr val="000000"/>
                </a:solidFill>
                <a:latin typeface="Verdana" pitchFamily="34" charset="0"/>
              </a:rPr>
              <a:t>世界上首例</a:t>
            </a:r>
          </a:p>
          <a:p>
            <a:pPr eaLnBrk="1" hangingPunct="1">
              <a:lnSpc>
                <a:spcPct val="85000"/>
              </a:lnSpc>
            </a:pPr>
            <a:r>
              <a:rPr lang="en-US" altLang="zh-CN" sz="900" dirty="0">
                <a:solidFill>
                  <a:srgbClr val="000000"/>
                </a:solidFill>
                <a:latin typeface="Verdana" pitchFamily="34" charset="0"/>
              </a:rPr>
              <a:t>PB </a:t>
            </a:r>
            <a:r>
              <a:rPr lang="zh-CN" altLang="en-US" sz="900" dirty="0">
                <a:solidFill>
                  <a:srgbClr val="000000"/>
                </a:solidFill>
                <a:latin typeface="Verdana" pitchFamily="34" charset="0"/>
              </a:rPr>
              <a:t>级企业数据仓库</a:t>
            </a:r>
          </a:p>
        </p:txBody>
      </p:sp>
      <p:sp>
        <p:nvSpPr>
          <p:cNvPr id="164" name="Text Box 11"/>
          <p:cNvSpPr txBox="1">
            <a:spLocks noChangeArrowheads="1"/>
          </p:cNvSpPr>
          <p:nvPr/>
        </p:nvSpPr>
        <p:spPr bwMode="auto">
          <a:xfrm>
            <a:off x="3947381" y="2792090"/>
            <a:ext cx="51167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spcBef>
                <a:spcPct val="50000"/>
              </a:spcBef>
            </a:pPr>
            <a:r>
              <a:rPr lang="en-US" altLang="zh-CN" sz="900" b="1">
                <a:solidFill>
                  <a:srgbClr val="FFFFFF"/>
                </a:solidFill>
                <a:latin typeface="Verdana" pitchFamily="34" charset="0"/>
              </a:rPr>
              <a:t>2007</a:t>
            </a:r>
          </a:p>
        </p:txBody>
      </p:sp>
      <p:grpSp>
        <p:nvGrpSpPr>
          <p:cNvPr id="165" name="Group 14"/>
          <p:cNvGrpSpPr>
            <a:grpSpLocks/>
          </p:cNvGrpSpPr>
          <p:nvPr/>
        </p:nvGrpSpPr>
        <p:grpSpPr bwMode="auto">
          <a:xfrm>
            <a:off x="4192191" y="2443163"/>
            <a:ext cx="100013" cy="265510"/>
            <a:chOff x="1465" y="2375"/>
            <a:chExt cx="84" cy="223"/>
          </a:xfrm>
          <a:solidFill>
            <a:srgbClr val="FFC000"/>
          </a:solidFill>
        </p:grpSpPr>
        <p:sp>
          <p:nvSpPr>
            <p:cNvPr id="166" name="Line 15"/>
            <p:cNvSpPr>
              <a:spLocks noChangeShapeType="1"/>
            </p:cNvSpPr>
            <p:nvPr/>
          </p:nvSpPr>
          <p:spPr bwMode="auto">
            <a:xfrm>
              <a:off x="1507" y="2444"/>
              <a:ext cx="0" cy="154"/>
            </a:xfrm>
            <a:prstGeom prst="line">
              <a:avLst/>
            </a:prstGeom>
            <a:grpFill/>
            <a:ln w="12700">
              <a:solidFill>
                <a:schemeClr val="tx1"/>
              </a:solidFill>
              <a:round/>
              <a:headEnd/>
              <a:tailEnd/>
            </a:ln>
            <a:extLst/>
          </p:spPr>
          <p:txBody>
            <a:bodyPr wrap="none" anchor="ctr"/>
            <a:lstStyle/>
            <a:p>
              <a:endParaRPr lang="en-US" sz="1350">
                <a:solidFill>
                  <a:srgbClr val="3C3C3B"/>
                </a:solidFill>
                <a:latin typeface="Verdana"/>
              </a:endParaRPr>
            </a:p>
          </p:txBody>
        </p:sp>
        <p:sp>
          <p:nvSpPr>
            <p:cNvPr id="167" name="Oval 16"/>
            <p:cNvSpPr>
              <a:spLocks noChangeArrowheads="1"/>
            </p:cNvSpPr>
            <p:nvPr/>
          </p:nvSpPr>
          <p:spPr bwMode="auto">
            <a:xfrm>
              <a:off x="1465" y="2375"/>
              <a:ext cx="84" cy="84"/>
            </a:xfrm>
            <a:prstGeom prst="ellipse">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ltLang="zh-CN" sz="900">
                <a:solidFill>
                  <a:srgbClr val="000000"/>
                </a:solidFill>
                <a:latin typeface="Verdana"/>
              </a:endParaRPr>
            </a:p>
          </p:txBody>
        </p:sp>
      </p:grpSp>
      <p:grpSp>
        <p:nvGrpSpPr>
          <p:cNvPr id="168" name="Group 9"/>
          <p:cNvGrpSpPr>
            <a:grpSpLocks/>
          </p:cNvGrpSpPr>
          <p:nvPr/>
        </p:nvGrpSpPr>
        <p:grpSpPr bwMode="auto">
          <a:xfrm>
            <a:off x="3415903" y="3096816"/>
            <a:ext cx="100013" cy="398860"/>
            <a:chOff x="6221653" y="4133056"/>
            <a:chExt cx="133350" cy="531821"/>
          </a:xfrm>
          <a:solidFill>
            <a:srgbClr val="FF0000"/>
          </a:solidFill>
        </p:grpSpPr>
        <p:sp>
          <p:nvSpPr>
            <p:cNvPr id="169" name="Line 30"/>
            <p:cNvSpPr>
              <a:spLocks noChangeShapeType="1"/>
            </p:cNvSpPr>
            <p:nvPr/>
          </p:nvSpPr>
          <p:spPr bwMode="auto">
            <a:xfrm flipH="1" flipV="1">
              <a:off x="6285756" y="4133056"/>
              <a:ext cx="2572" cy="413208"/>
            </a:xfrm>
            <a:prstGeom prst="line">
              <a:avLst/>
            </a:prstGeom>
            <a:grpFill/>
            <a:ln w="12700">
              <a:solidFill>
                <a:schemeClr val="tx1"/>
              </a:solidFill>
              <a:round/>
              <a:headEnd/>
              <a:tailEnd/>
            </a:ln>
            <a:extLst/>
          </p:spPr>
          <p:txBody>
            <a:bodyPr wrap="none" anchor="ctr"/>
            <a:lstStyle/>
            <a:p>
              <a:endParaRPr lang="en-US" sz="1350">
                <a:solidFill>
                  <a:srgbClr val="3C3C3B"/>
                </a:solidFill>
                <a:latin typeface="Verdana"/>
              </a:endParaRPr>
            </a:p>
          </p:txBody>
        </p:sp>
        <p:sp>
          <p:nvSpPr>
            <p:cNvPr id="170" name="Oval 32"/>
            <p:cNvSpPr>
              <a:spLocks noChangeArrowheads="1"/>
            </p:cNvSpPr>
            <p:nvPr/>
          </p:nvSpPr>
          <p:spPr bwMode="auto">
            <a:xfrm flipV="1">
              <a:off x="6221653" y="4531527"/>
              <a:ext cx="133350" cy="133350"/>
            </a:xfrm>
            <a:prstGeom prst="ellipse">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rot="10800000" wrap="none" anchor="ctr"/>
            <a:lstStyle/>
            <a:p>
              <a:endParaRPr lang="en-US" altLang="zh-CN" sz="900">
                <a:solidFill>
                  <a:srgbClr val="000000"/>
                </a:solidFill>
                <a:latin typeface="Verdana"/>
              </a:endParaRPr>
            </a:p>
          </p:txBody>
        </p:sp>
      </p:grpSp>
      <p:grpSp>
        <p:nvGrpSpPr>
          <p:cNvPr id="172" name="Group 43"/>
          <p:cNvGrpSpPr>
            <a:grpSpLocks/>
          </p:cNvGrpSpPr>
          <p:nvPr/>
        </p:nvGrpSpPr>
        <p:grpSpPr bwMode="auto">
          <a:xfrm>
            <a:off x="6466285" y="2412937"/>
            <a:ext cx="104180" cy="286262"/>
            <a:chOff x="1468" y="2724"/>
            <a:chExt cx="78" cy="280"/>
          </a:xfrm>
          <a:solidFill>
            <a:srgbClr val="FFFF00"/>
          </a:solidFill>
        </p:grpSpPr>
        <p:sp>
          <p:nvSpPr>
            <p:cNvPr id="173" name="Line 44"/>
            <p:cNvSpPr>
              <a:spLocks noChangeShapeType="1"/>
            </p:cNvSpPr>
            <p:nvPr/>
          </p:nvSpPr>
          <p:spPr bwMode="auto">
            <a:xfrm flipH="1">
              <a:off x="1501" y="2803"/>
              <a:ext cx="0" cy="201"/>
            </a:xfrm>
            <a:prstGeom prst="line">
              <a:avLst/>
            </a:prstGeom>
            <a:grpFill/>
            <a:ln w="12700">
              <a:solidFill>
                <a:schemeClr val="tx1"/>
              </a:solidFill>
              <a:round/>
              <a:headEnd/>
              <a:tailEnd/>
            </a:ln>
            <a:extLst/>
          </p:spPr>
          <p:txBody>
            <a:bodyPr wrap="none" anchor="ctr"/>
            <a:lstStyle/>
            <a:p>
              <a:endParaRPr lang="en-US" sz="1350">
                <a:solidFill>
                  <a:srgbClr val="3C3C3B"/>
                </a:solidFill>
                <a:latin typeface="Verdana"/>
              </a:endParaRPr>
            </a:p>
          </p:txBody>
        </p:sp>
        <p:sp>
          <p:nvSpPr>
            <p:cNvPr id="174" name="Oval 45"/>
            <p:cNvSpPr>
              <a:spLocks noChangeArrowheads="1"/>
            </p:cNvSpPr>
            <p:nvPr/>
          </p:nvSpPr>
          <p:spPr bwMode="auto">
            <a:xfrm>
              <a:off x="1468" y="2724"/>
              <a:ext cx="78" cy="111"/>
            </a:xfrm>
            <a:prstGeom prst="ellipse">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ltLang="zh-CN" sz="900">
                <a:solidFill>
                  <a:srgbClr val="000000"/>
                </a:solidFill>
                <a:latin typeface="Verdana"/>
              </a:endParaRPr>
            </a:p>
          </p:txBody>
        </p:sp>
      </p:grpSp>
      <p:sp>
        <p:nvSpPr>
          <p:cNvPr id="175" name="Text Box 9"/>
          <p:cNvSpPr txBox="1">
            <a:spLocks noChangeArrowheads="1"/>
          </p:cNvSpPr>
          <p:nvPr/>
        </p:nvSpPr>
        <p:spPr bwMode="auto">
          <a:xfrm>
            <a:off x="3219368" y="3473378"/>
            <a:ext cx="1037034"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r>
              <a:rPr lang="en-US" altLang="zh-CN" sz="900" dirty="0">
                <a:solidFill>
                  <a:srgbClr val="000000"/>
                </a:solidFill>
                <a:latin typeface="Verdana" pitchFamily="34" charset="0"/>
              </a:rPr>
              <a:t>2002</a:t>
            </a:r>
            <a:br>
              <a:rPr lang="en-US" altLang="zh-CN" sz="900" dirty="0">
                <a:solidFill>
                  <a:srgbClr val="000000"/>
                </a:solidFill>
                <a:latin typeface="Verdana" pitchFamily="34" charset="0"/>
              </a:rPr>
            </a:br>
            <a:r>
              <a:rPr lang="en-US" altLang="zh-CN" sz="900" dirty="0">
                <a:solidFill>
                  <a:srgbClr val="000000"/>
                </a:solidFill>
                <a:latin typeface="Verdana" pitchFamily="34" charset="0"/>
              </a:rPr>
              <a:t>1</a:t>
            </a:r>
            <a:r>
              <a:rPr lang="en-US" altLang="zh-CN" sz="900" baseline="30000" dirty="0">
                <a:solidFill>
                  <a:srgbClr val="000000"/>
                </a:solidFill>
                <a:latin typeface="Verdana" pitchFamily="34" charset="0"/>
              </a:rPr>
              <a:t>st</a:t>
            </a:r>
            <a:r>
              <a:rPr lang="en-US" altLang="zh-CN" sz="900" dirty="0">
                <a:solidFill>
                  <a:srgbClr val="000000"/>
                </a:solidFill>
                <a:latin typeface="Verdana" pitchFamily="34" charset="0"/>
              </a:rPr>
              <a:t> Active EDW</a:t>
            </a:r>
          </a:p>
          <a:p>
            <a:pPr eaLnBrk="1" hangingPunct="1"/>
            <a:r>
              <a:rPr lang="zh-CN" altLang="en-US" sz="900" dirty="0">
                <a:solidFill>
                  <a:srgbClr val="000000"/>
                </a:solidFill>
                <a:latin typeface="Verdana" pitchFamily="34" charset="0"/>
              </a:rPr>
              <a:t>世界首例动态企业</a:t>
            </a:r>
            <a:endParaRPr lang="en-US" altLang="zh-CN" sz="900" dirty="0">
              <a:solidFill>
                <a:srgbClr val="000000"/>
              </a:solidFill>
              <a:latin typeface="Verdana" pitchFamily="34" charset="0"/>
            </a:endParaRPr>
          </a:p>
          <a:p>
            <a:pPr eaLnBrk="1" hangingPunct="1"/>
            <a:r>
              <a:rPr lang="zh-CN" altLang="en-US" sz="900" dirty="0">
                <a:solidFill>
                  <a:srgbClr val="000000"/>
                </a:solidFill>
                <a:latin typeface="Verdana" pitchFamily="34" charset="0"/>
              </a:rPr>
              <a:t>数据仓库</a:t>
            </a:r>
          </a:p>
          <a:p>
            <a:pPr eaLnBrk="1" hangingPunct="1"/>
            <a:endParaRPr lang="en-US" altLang="zh-CN" sz="900" dirty="0">
              <a:solidFill>
                <a:srgbClr val="000000"/>
              </a:solidFill>
              <a:latin typeface="Verdana" pitchFamily="34" charset="0"/>
            </a:endParaRPr>
          </a:p>
        </p:txBody>
      </p:sp>
      <p:sp>
        <p:nvSpPr>
          <p:cNvPr id="179" name="Text Box 25"/>
          <p:cNvSpPr txBox="1">
            <a:spLocks noChangeArrowheads="1"/>
          </p:cNvSpPr>
          <p:nvPr/>
        </p:nvSpPr>
        <p:spPr bwMode="auto">
          <a:xfrm>
            <a:off x="531020" y="3736181"/>
            <a:ext cx="83224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r>
              <a:rPr lang="en-US" altLang="zh-CN" sz="900" dirty="0">
                <a:solidFill>
                  <a:srgbClr val="000000"/>
                </a:solidFill>
                <a:latin typeface="Verdana" pitchFamily="34" charset="0"/>
              </a:rPr>
              <a:t>1983</a:t>
            </a:r>
            <a:br>
              <a:rPr lang="en-US" altLang="zh-CN" sz="900" dirty="0">
                <a:solidFill>
                  <a:srgbClr val="000000"/>
                </a:solidFill>
                <a:latin typeface="Verdana" pitchFamily="34" charset="0"/>
              </a:rPr>
            </a:br>
            <a:r>
              <a:rPr lang="en-US" altLang="zh-CN" sz="900" dirty="0">
                <a:solidFill>
                  <a:srgbClr val="000000"/>
                </a:solidFill>
                <a:latin typeface="Verdana" pitchFamily="34" charset="0"/>
              </a:rPr>
              <a:t>1</a:t>
            </a:r>
            <a:r>
              <a:rPr lang="en-US" altLang="zh-CN" sz="900" baseline="30000" dirty="0">
                <a:solidFill>
                  <a:srgbClr val="000000"/>
                </a:solidFill>
                <a:latin typeface="Verdana" pitchFamily="34" charset="0"/>
              </a:rPr>
              <a:t>st</a:t>
            </a:r>
            <a:r>
              <a:rPr lang="en-US" altLang="zh-CN" sz="900" dirty="0">
                <a:solidFill>
                  <a:srgbClr val="000000"/>
                </a:solidFill>
                <a:latin typeface="Verdana" pitchFamily="34" charset="0"/>
              </a:rPr>
              <a:t> major </a:t>
            </a:r>
            <a:br>
              <a:rPr lang="en-US" altLang="zh-CN" sz="900" dirty="0">
                <a:solidFill>
                  <a:srgbClr val="000000"/>
                </a:solidFill>
                <a:latin typeface="Verdana" pitchFamily="34" charset="0"/>
              </a:rPr>
            </a:br>
            <a:r>
              <a:rPr lang="en-US" altLang="zh-CN" sz="900" dirty="0">
                <a:solidFill>
                  <a:srgbClr val="000000"/>
                </a:solidFill>
                <a:latin typeface="Verdana" pitchFamily="34" charset="0"/>
              </a:rPr>
              <a:t>Teradata release</a:t>
            </a:r>
          </a:p>
        </p:txBody>
      </p:sp>
      <p:grpSp>
        <p:nvGrpSpPr>
          <p:cNvPr id="180" name="Group 29"/>
          <p:cNvGrpSpPr>
            <a:grpSpLocks/>
          </p:cNvGrpSpPr>
          <p:nvPr/>
        </p:nvGrpSpPr>
        <p:grpSpPr bwMode="auto">
          <a:xfrm flipV="1">
            <a:off x="1065610" y="3100313"/>
            <a:ext cx="96441" cy="1095375"/>
            <a:chOff x="775" y="1253"/>
            <a:chExt cx="84" cy="926"/>
          </a:xfrm>
          <a:solidFill>
            <a:srgbClr val="FF0000"/>
          </a:solidFill>
        </p:grpSpPr>
        <p:sp>
          <p:nvSpPr>
            <p:cNvPr id="181" name="Line 30"/>
            <p:cNvSpPr>
              <a:spLocks noChangeShapeType="1"/>
            </p:cNvSpPr>
            <p:nvPr/>
          </p:nvSpPr>
          <p:spPr bwMode="auto">
            <a:xfrm flipV="1">
              <a:off x="810" y="1337"/>
              <a:ext cx="1" cy="842"/>
            </a:xfrm>
            <a:prstGeom prst="line">
              <a:avLst/>
            </a:prstGeom>
            <a:grpFill/>
            <a:ln w="12700">
              <a:solidFill>
                <a:schemeClr val="tx1"/>
              </a:solidFill>
              <a:round/>
              <a:headEnd/>
              <a:tailEnd/>
            </a:ln>
            <a:extLst/>
          </p:spPr>
          <p:txBody>
            <a:bodyPr wrap="none" anchor="ctr"/>
            <a:lstStyle/>
            <a:p>
              <a:endParaRPr lang="en-US" sz="1350">
                <a:solidFill>
                  <a:srgbClr val="3C3C3B"/>
                </a:solidFill>
                <a:latin typeface="Verdana"/>
              </a:endParaRPr>
            </a:p>
          </p:txBody>
        </p:sp>
        <p:sp>
          <p:nvSpPr>
            <p:cNvPr id="182" name="Oval 31"/>
            <p:cNvSpPr>
              <a:spLocks noChangeArrowheads="1"/>
            </p:cNvSpPr>
            <p:nvPr/>
          </p:nvSpPr>
          <p:spPr bwMode="auto">
            <a:xfrm flipV="1">
              <a:off x="775" y="1253"/>
              <a:ext cx="84" cy="8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zh-CN" sz="900">
                <a:solidFill>
                  <a:srgbClr val="000000"/>
                </a:solidFill>
                <a:latin typeface="Verdana"/>
              </a:endParaRPr>
            </a:p>
          </p:txBody>
        </p:sp>
      </p:grpSp>
      <p:grpSp>
        <p:nvGrpSpPr>
          <p:cNvPr id="183" name="Group 34"/>
          <p:cNvGrpSpPr>
            <a:grpSpLocks/>
          </p:cNvGrpSpPr>
          <p:nvPr/>
        </p:nvGrpSpPr>
        <p:grpSpPr bwMode="auto">
          <a:xfrm>
            <a:off x="511677" y="4288631"/>
            <a:ext cx="916781" cy="779860"/>
            <a:chOff x="3888" y="1392"/>
            <a:chExt cx="770" cy="655"/>
          </a:xfrm>
        </p:grpSpPr>
        <p:sp>
          <p:nvSpPr>
            <p:cNvPr id="184" name="Rectangle 35"/>
            <p:cNvSpPr>
              <a:spLocks noChangeArrowheads="1"/>
            </p:cNvSpPr>
            <p:nvPr/>
          </p:nvSpPr>
          <p:spPr bwMode="auto">
            <a:xfrm>
              <a:off x="3888" y="1392"/>
              <a:ext cx="770" cy="655"/>
            </a:xfrm>
            <a:prstGeom prst="rect">
              <a:avLst/>
            </a:prstGeom>
            <a:solidFill>
              <a:schemeClr val="bg1"/>
            </a:solidFill>
            <a:ln w="19050">
              <a:solidFill>
                <a:schemeClr val="accent1"/>
              </a:solidFill>
              <a:miter lim="800000"/>
              <a:headEnd/>
              <a:tailEnd/>
            </a:ln>
          </p:spPr>
          <p:txBody>
            <a:bodyPr wrap="none" anchor="ctr"/>
            <a:lstStyle/>
            <a:p>
              <a:endParaRPr lang="en-US" altLang="zh-CN" sz="900">
                <a:solidFill>
                  <a:srgbClr val="000000"/>
                </a:solidFill>
                <a:latin typeface="Verdana"/>
              </a:endParaRPr>
            </a:p>
          </p:txBody>
        </p:sp>
        <p:pic>
          <p:nvPicPr>
            <p:cNvPr id="185" name="Picture 36" descr="1984_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3" y="1416"/>
              <a:ext cx="720" cy="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6" name="Text Box 9"/>
          <p:cNvSpPr txBox="1">
            <a:spLocks noChangeArrowheads="1"/>
          </p:cNvSpPr>
          <p:nvPr/>
        </p:nvSpPr>
        <p:spPr bwMode="auto">
          <a:xfrm>
            <a:off x="634604" y="1918098"/>
            <a:ext cx="744140" cy="276999"/>
          </a:xfrm>
          <a:prstGeom prst="rect">
            <a:avLst/>
          </a:prstGeom>
          <a:noFill/>
          <a:ln>
            <a:noFill/>
          </a:ln>
          <a:extLst/>
        </p:spPr>
        <p:txBody>
          <a:bodyPr lIns="0" tIns="0" rIns="0" bIns="0">
            <a:spAutoFit/>
          </a:bodyP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r>
              <a:rPr lang="en-US" altLang="zh-CN" sz="900" dirty="0">
                <a:solidFill>
                  <a:srgbClr val="000000"/>
                </a:solidFill>
                <a:latin typeface="Verdana" pitchFamily="34" charset="0"/>
              </a:rPr>
              <a:t>1976</a:t>
            </a:r>
            <a:br>
              <a:rPr lang="en-US" altLang="zh-CN" sz="900" dirty="0">
                <a:solidFill>
                  <a:srgbClr val="000000"/>
                </a:solidFill>
                <a:latin typeface="Verdana" pitchFamily="34" charset="0"/>
              </a:rPr>
            </a:br>
            <a:r>
              <a:rPr lang="en-US" altLang="zh-CN" sz="900" dirty="0">
                <a:solidFill>
                  <a:srgbClr val="000000"/>
                </a:solidFill>
                <a:latin typeface="Verdana" pitchFamily="34" charset="0"/>
              </a:rPr>
              <a:t>Teradata</a:t>
            </a:r>
            <a:r>
              <a:rPr lang="zh-CN" altLang="en-US" sz="900" dirty="0">
                <a:solidFill>
                  <a:srgbClr val="000000"/>
                </a:solidFill>
                <a:latin typeface="Verdana" pitchFamily="34" charset="0"/>
              </a:rPr>
              <a:t>创立</a:t>
            </a:r>
          </a:p>
        </p:txBody>
      </p:sp>
      <p:grpSp>
        <p:nvGrpSpPr>
          <p:cNvPr id="187" name="Group 26"/>
          <p:cNvGrpSpPr>
            <a:grpSpLocks/>
          </p:cNvGrpSpPr>
          <p:nvPr/>
        </p:nvGrpSpPr>
        <p:grpSpPr bwMode="auto">
          <a:xfrm>
            <a:off x="1041797" y="2208610"/>
            <a:ext cx="120254" cy="488156"/>
            <a:chOff x="773" y="1698"/>
            <a:chExt cx="65" cy="469"/>
          </a:xfrm>
          <a:solidFill>
            <a:srgbClr val="FF0000"/>
          </a:solidFill>
        </p:grpSpPr>
        <p:sp>
          <p:nvSpPr>
            <p:cNvPr id="188" name="Line 27"/>
            <p:cNvSpPr>
              <a:spLocks noChangeShapeType="1"/>
            </p:cNvSpPr>
            <p:nvPr/>
          </p:nvSpPr>
          <p:spPr bwMode="auto">
            <a:xfrm flipV="1">
              <a:off x="801" y="1788"/>
              <a:ext cx="1" cy="379"/>
            </a:xfrm>
            <a:prstGeom prst="line">
              <a:avLst/>
            </a:prstGeom>
            <a:grpFill/>
            <a:ln w="12700">
              <a:solidFill>
                <a:schemeClr val="tx1"/>
              </a:solidFill>
              <a:round/>
              <a:headEnd/>
              <a:tailEnd/>
            </a:ln>
            <a:extLst/>
          </p:spPr>
          <p:txBody>
            <a:bodyPr wrap="none" anchor="ctr"/>
            <a:lstStyle/>
            <a:p>
              <a:endParaRPr lang="en-US" sz="1350">
                <a:solidFill>
                  <a:srgbClr val="3C3C3B"/>
                </a:solidFill>
                <a:latin typeface="Verdana"/>
              </a:endParaRPr>
            </a:p>
          </p:txBody>
        </p:sp>
        <p:sp>
          <p:nvSpPr>
            <p:cNvPr id="189" name="Oval 28"/>
            <p:cNvSpPr>
              <a:spLocks noChangeArrowheads="1"/>
            </p:cNvSpPr>
            <p:nvPr/>
          </p:nvSpPr>
          <p:spPr bwMode="auto">
            <a:xfrm flipV="1">
              <a:off x="773" y="1698"/>
              <a:ext cx="65" cy="10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rot="10800000" wrap="none" anchor="ctr"/>
            <a:lstStyle/>
            <a:p>
              <a:endParaRPr lang="en-US" altLang="zh-CN" sz="900">
                <a:solidFill>
                  <a:srgbClr val="000000"/>
                </a:solidFill>
                <a:latin typeface="Verdana"/>
              </a:endParaRPr>
            </a:p>
          </p:txBody>
        </p:sp>
      </p:grpSp>
      <p:sp>
        <p:nvSpPr>
          <p:cNvPr id="190" name="Text Box 4"/>
          <p:cNvSpPr txBox="1">
            <a:spLocks noChangeArrowheads="1"/>
          </p:cNvSpPr>
          <p:nvPr/>
        </p:nvSpPr>
        <p:spPr bwMode="auto">
          <a:xfrm>
            <a:off x="788048" y="2792090"/>
            <a:ext cx="51167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spcBef>
                <a:spcPct val="50000"/>
              </a:spcBef>
            </a:pPr>
            <a:r>
              <a:rPr lang="en-US" altLang="zh-CN" sz="900" b="1">
                <a:solidFill>
                  <a:srgbClr val="FFFFFF"/>
                </a:solidFill>
                <a:latin typeface="Verdana" pitchFamily="34" charset="0"/>
              </a:rPr>
              <a:t>1976</a:t>
            </a:r>
          </a:p>
        </p:txBody>
      </p:sp>
      <p:sp>
        <p:nvSpPr>
          <p:cNvPr id="191" name="Text Box 8"/>
          <p:cNvSpPr txBox="1">
            <a:spLocks noChangeArrowheads="1"/>
          </p:cNvSpPr>
          <p:nvPr/>
        </p:nvSpPr>
        <p:spPr bwMode="auto">
          <a:xfrm>
            <a:off x="1358506" y="3273029"/>
            <a:ext cx="583406"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spcBef>
                <a:spcPct val="50000"/>
              </a:spcBef>
            </a:pPr>
            <a:r>
              <a:rPr lang="en-US" altLang="zh-CN" sz="900" dirty="0">
                <a:solidFill>
                  <a:srgbClr val="000000"/>
                </a:solidFill>
                <a:latin typeface="Verdana" pitchFamily="34" charset="0"/>
              </a:rPr>
              <a:t>1992</a:t>
            </a:r>
            <a:br>
              <a:rPr lang="en-US" altLang="zh-CN" sz="900" dirty="0">
                <a:solidFill>
                  <a:srgbClr val="000000"/>
                </a:solidFill>
                <a:latin typeface="Verdana" pitchFamily="34" charset="0"/>
              </a:rPr>
            </a:br>
            <a:r>
              <a:rPr lang="zh-CN" altLang="en-US" sz="900" dirty="0">
                <a:solidFill>
                  <a:srgbClr val="000000"/>
                </a:solidFill>
                <a:latin typeface="Verdana" pitchFamily="34" charset="0"/>
              </a:rPr>
              <a:t>世界首例超</a:t>
            </a:r>
            <a:r>
              <a:rPr lang="en-US" altLang="zh-CN" sz="900" dirty="0">
                <a:solidFill>
                  <a:srgbClr val="000000"/>
                </a:solidFill>
                <a:latin typeface="Verdana" pitchFamily="34" charset="0"/>
              </a:rPr>
              <a:t>1TB</a:t>
            </a:r>
            <a:r>
              <a:rPr lang="zh-CN" altLang="en-US" sz="900" dirty="0">
                <a:solidFill>
                  <a:srgbClr val="000000"/>
                </a:solidFill>
                <a:latin typeface="Verdana" pitchFamily="34" charset="0"/>
              </a:rPr>
              <a:t>数据仓库系统在沃尔玛上线</a:t>
            </a:r>
          </a:p>
        </p:txBody>
      </p:sp>
      <p:grpSp>
        <p:nvGrpSpPr>
          <p:cNvPr id="192" name="Group 9"/>
          <p:cNvGrpSpPr>
            <a:grpSpLocks/>
          </p:cNvGrpSpPr>
          <p:nvPr/>
        </p:nvGrpSpPr>
        <p:grpSpPr bwMode="auto">
          <a:xfrm>
            <a:off x="1743078" y="3106342"/>
            <a:ext cx="107156" cy="286940"/>
            <a:chOff x="2468" y="2352"/>
            <a:chExt cx="56" cy="296"/>
          </a:xfrm>
          <a:solidFill>
            <a:srgbClr val="FF0000"/>
          </a:solidFill>
        </p:grpSpPr>
        <p:sp>
          <p:nvSpPr>
            <p:cNvPr id="193" name="Line 10"/>
            <p:cNvSpPr>
              <a:spLocks noChangeShapeType="1"/>
            </p:cNvSpPr>
            <p:nvPr/>
          </p:nvSpPr>
          <p:spPr bwMode="auto">
            <a:xfrm>
              <a:off x="2496" y="2352"/>
              <a:ext cx="0" cy="192"/>
            </a:xfrm>
            <a:prstGeom prst="line">
              <a:avLst/>
            </a:prstGeom>
            <a:grpFill/>
            <a:ln w="12700">
              <a:solidFill>
                <a:schemeClr val="tx1"/>
              </a:solidFill>
              <a:round/>
              <a:headEnd/>
              <a:tailEnd/>
            </a:ln>
            <a:extLst/>
          </p:spPr>
          <p:txBody>
            <a:bodyPr wrap="none" anchor="ctr"/>
            <a:lstStyle/>
            <a:p>
              <a:endParaRPr lang="en-US" sz="1350">
                <a:solidFill>
                  <a:srgbClr val="3C3C3B"/>
                </a:solidFill>
                <a:latin typeface="Verdana"/>
              </a:endParaRPr>
            </a:p>
          </p:txBody>
        </p:sp>
        <p:sp>
          <p:nvSpPr>
            <p:cNvPr id="194" name="Oval 11"/>
            <p:cNvSpPr>
              <a:spLocks noChangeArrowheads="1"/>
            </p:cNvSpPr>
            <p:nvPr/>
          </p:nvSpPr>
          <p:spPr bwMode="auto">
            <a:xfrm>
              <a:off x="2468" y="2546"/>
              <a:ext cx="56" cy="102"/>
            </a:xfrm>
            <a:prstGeom prst="ellipse">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ltLang="zh-CN" sz="900">
                <a:solidFill>
                  <a:srgbClr val="000000"/>
                </a:solidFill>
                <a:latin typeface="Verdana"/>
              </a:endParaRPr>
            </a:p>
          </p:txBody>
        </p:sp>
      </p:grpSp>
      <p:sp>
        <p:nvSpPr>
          <p:cNvPr id="195" name="Text Box 22"/>
          <p:cNvSpPr txBox="1">
            <a:spLocks noChangeArrowheads="1"/>
          </p:cNvSpPr>
          <p:nvPr/>
        </p:nvSpPr>
        <p:spPr bwMode="auto">
          <a:xfrm>
            <a:off x="1712119" y="1168003"/>
            <a:ext cx="1338263"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spcBef>
                <a:spcPct val="50000"/>
              </a:spcBef>
            </a:pPr>
            <a:r>
              <a:rPr lang="en-US" altLang="zh-CN" sz="900" dirty="0">
                <a:solidFill>
                  <a:srgbClr val="000000"/>
                </a:solidFill>
                <a:latin typeface="Verdana" pitchFamily="34" charset="0"/>
              </a:rPr>
              <a:t>1992</a:t>
            </a:r>
            <a:br>
              <a:rPr lang="en-US" altLang="zh-CN" sz="900" dirty="0">
                <a:solidFill>
                  <a:srgbClr val="000000"/>
                </a:solidFill>
                <a:latin typeface="Verdana" pitchFamily="34" charset="0"/>
              </a:rPr>
            </a:br>
            <a:r>
              <a:rPr lang="en-US" altLang="zh-CN" sz="900" dirty="0">
                <a:solidFill>
                  <a:srgbClr val="000000"/>
                </a:solidFill>
                <a:latin typeface="Verdana" pitchFamily="34" charset="0"/>
              </a:rPr>
              <a:t>AT&amp;T acquires NCR </a:t>
            </a:r>
            <a:r>
              <a:rPr lang="en-US" altLang="zh-CN" sz="900" dirty="0" err="1">
                <a:solidFill>
                  <a:srgbClr val="000000"/>
                </a:solidFill>
                <a:latin typeface="Verdana" pitchFamily="34" charset="0"/>
              </a:rPr>
              <a:t>NCR</a:t>
            </a:r>
            <a:r>
              <a:rPr lang="en-US" altLang="zh-CN" sz="900" dirty="0">
                <a:solidFill>
                  <a:srgbClr val="000000"/>
                </a:solidFill>
                <a:latin typeface="Verdana" pitchFamily="34" charset="0"/>
              </a:rPr>
              <a:t> acquires Teradata</a:t>
            </a:r>
          </a:p>
        </p:txBody>
      </p:sp>
      <p:pic>
        <p:nvPicPr>
          <p:cNvPr id="196" name="Picture 33" descr="tag_4_ph1"/>
          <p:cNvPicPr>
            <a:picLocks noChangeAspect="1" noChangeArrowheads="1"/>
          </p:cNvPicPr>
          <p:nvPr/>
        </p:nvPicPr>
        <p:blipFill>
          <a:blip r:embed="rId4" cstate="print">
            <a:extLst>
              <a:ext uri="{28A0092B-C50C-407E-A947-70E740481C1C}">
                <a14:useLocalDpi xmlns:a14="http://schemas.microsoft.com/office/drawing/2010/main" val="0"/>
              </a:ext>
            </a:extLst>
          </a:blip>
          <a:srcRect b="24857"/>
          <a:stretch>
            <a:fillRect/>
          </a:stretch>
        </p:blipFill>
        <p:spPr bwMode="auto">
          <a:xfrm>
            <a:off x="1738312" y="1597819"/>
            <a:ext cx="642938" cy="188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7" name="Line 22"/>
          <p:cNvSpPr>
            <a:spLocks noChangeShapeType="1"/>
          </p:cNvSpPr>
          <p:nvPr/>
        </p:nvSpPr>
        <p:spPr bwMode="auto">
          <a:xfrm flipH="1" flipV="1">
            <a:off x="1837135" y="1872854"/>
            <a:ext cx="2381" cy="83581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solidFill>
                <a:srgbClr val="3C3C3B"/>
              </a:solidFill>
              <a:latin typeface="Verdana"/>
            </a:endParaRPr>
          </a:p>
        </p:txBody>
      </p:sp>
      <p:sp>
        <p:nvSpPr>
          <p:cNvPr id="198" name="Text Box 4"/>
          <p:cNvSpPr txBox="1">
            <a:spLocks noChangeArrowheads="1"/>
          </p:cNvSpPr>
          <p:nvPr/>
        </p:nvSpPr>
        <p:spPr bwMode="auto">
          <a:xfrm>
            <a:off x="1579667" y="2792090"/>
            <a:ext cx="51167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spcBef>
                <a:spcPct val="50000"/>
              </a:spcBef>
            </a:pPr>
            <a:r>
              <a:rPr lang="en-US" altLang="zh-CN" sz="900" b="1">
                <a:solidFill>
                  <a:srgbClr val="FFFFFF"/>
                </a:solidFill>
                <a:latin typeface="Verdana" pitchFamily="34" charset="0"/>
              </a:rPr>
              <a:t>1992</a:t>
            </a:r>
          </a:p>
        </p:txBody>
      </p:sp>
      <p:sp>
        <p:nvSpPr>
          <p:cNvPr id="199" name="Rectangle 26"/>
          <p:cNvSpPr>
            <a:spLocks noChangeArrowheads="1"/>
          </p:cNvSpPr>
          <p:nvPr/>
        </p:nvSpPr>
        <p:spPr bwMode="auto">
          <a:xfrm>
            <a:off x="435769" y="1513285"/>
            <a:ext cx="1143000" cy="375047"/>
          </a:xfrm>
          <a:prstGeom prst="rect">
            <a:avLst/>
          </a:prstGeom>
          <a:solidFill>
            <a:schemeClr val="bg1"/>
          </a:solidFill>
          <a:ln w="19050">
            <a:solidFill>
              <a:schemeClr val="accent1"/>
            </a:solidFill>
            <a:miter lim="800000"/>
            <a:headEnd/>
            <a:tailEnd/>
          </a:ln>
        </p:spPr>
        <p:txBody>
          <a:bodyPr wrap="none" anchor="ctr"/>
          <a:lstStyle/>
          <a:p>
            <a:endParaRPr lang="en-US" altLang="zh-CN" sz="900">
              <a:solidFill>
                <a:srgbClr val="000000"/>
              </a:solidFill>
              <a:latin typeface="Verdana"/>
            </a:endParaRPr>
          </a:p>
        </p:txBody>
      </p:sp>
      <p:pic>
        <p:nvPicPr>
          <p:cNvPr id="200" name="Picture 27"/>
          <p:cNvPicPr>
            <a:picLocks noChangeAspect="1" noChangeArrowheads="1"/>
          </p:cNvPicPr>
          <p:nvPr/>
        </p:nvPicPr>
        <p:blipFill>
          <a:blip r:embed="rId5">
            <a:extLst>
              <a:ext uri="{28A0092B-C50C-407E-A947-70E740481C1C}">
                <a14:useLocalDpi xmlns:a14="http://schemas.microsoft.com/office/drawing/2010/main" val="0"/>
              </a:ext>
            </a:extLst>
          </a:blip>
          <a:srcRect b="23985"/>
          <a:stretch>
            <a:fillRect/>
          </a:stretch>
        </p:blipFill>
        <p:spPr bwMode="auto">
          <a:xfrm>
            <a:off x="525067" y="1574006"/>
            <a:ext cx="964406" cy="267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201" name="Line 37"/>
          <p:cNvSpPr>
            <a:spLocks noChangeShapeType="1"/>
          </p:cNvSpPr>
          <p:nvPr/>
        </p:nvSpPr>
        <p:spPr bwMode="auto">
          <a:xfrm flipV="1">
            <a:off x="2618185" y="3090863"/>
            <a:ext cx="1190" cy="54649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solidFill>
                <a:srgbClr val="3C3C3B"/>
              </a:solidFill>
              <a:latin typeface="Verdana"/>
            </a:endParaRPr>
          </a:p>
        </p:txBody>
      </p:sp>
      <p:sp>
        <p:nvSpPr>
          <p:cNvPr id="202" name="Oval 38"/>
          <p:cNvSpPr>
            <a:spLocks noChangeArrowheads="1"/>
          </p:cNvSpPr>
          <p:nvPr/>
        </p:nvSpPr>
        <p:spPr bwMode="auto">
          <a:xfrm flipV="1">
            <a:off x="2575323" y="3629025"/>
            <a:ext cx="102394" cy="102394"/>
          </a:xfrm>
          <a:prstGeom prst="ellipse">
            <a:avLst/>
          </a:prstGeom>
          <a:solidFill>
            <a:srgbClr val="FFC000"/>
          </a:solidFill>
          <a:ln>
            <a:noFill/>
          </a:ln>
          <a:extLst/>
        </p:spPr>
        <p:txBody>
          <a:bodyPr rot="10800000" wrap="none" anchor="ctr"/>
          <a:lstStyle/>
          <a:p>
            <a:endParaRPr lang="en-US" altLang="zh-CN" sz="900">
              <a:solidFill>
                <a:srgbClr val="000000"/>
              </a:solidFill>
              <a:latin typeface="Verdana"/>
            </a:endParaRPr>
          </a:p>
        </p:txBody>
      </p:sp>
      <p:sp>
        <p:nvSpPr>
          <p:cNvPr id="203" name="Text Box 4"/>
          <p:cNvSpPr txBox="1">
            <a:spLocks noChangeArrowheads="1"/>
          </p:cNvSpPr>
          <p:nvPr/>
        </p:nvSpPr>
        <p:spPr bwMode="auto">
          <a:xfrm>
            <a:off x="2371286" y="2792090"/>
            <a:ext cx="51167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spcBef>
                <a:spcPct val="50000"/>
              </a:spcBef>
            </a:pPr>
            <a:r>
              <a:rPr lang="en-US" altLang="zh-CN" sz="900" b="1" dirty="0">
                <a:solidFill>
                  <a:srgbClr val="FFFFFF"/>
                </a:solidFill>
                <a:latin typeface="Verdana" pitchFamily="34" charset="0"/>
              </a:rPr>
              <a:t>1999</a:t>
            </a:r>
          </a:p>
        </p:txBody>
      </p:sp>
      <p:sp>
        <p:nvSpPr>
          <p:cNvPr id="204" name="Text Box 4"/>
          <p:cNvSpPr txBox="1">
            <a:spLocks noChangeArrowheads="1"/>
          </p:cNvSpPr>
          <p:nvPr/>
        </p:nvSpPr>
        <p:spPr bwMode="auto">
          <a:xfrm>
            <a:off x="1" y="2792090"/>
            <a:ext cx="51167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spcBef>
                <a:spcPct val="50000"/>
              </a:spcBef>
            </a:pPr>
            <a:r>
              <a:rPr lang="en-US" altLang="zh-CN" sz="900" b="1">
                <a:solidFill>
                  <a:srgbClr val="FFFFFF"/>
                </a:solidFill>
                <a:latin typeface="Verdana" pitchFamily="34" charset="0"/>
              </a:rPr>
              <a:t>1884</a:t>
            </a:r>
          </a:p>
        </p:txBody>
      </p:sp>
      <p:pic>
        <p:nvPicPr>
          <p:cNvPr id="205" name="Picture 33" descr="tag_4_ph1"/>
          <p:cNvPicPr>
            <a:picLocks noChangeAspect="1" noChangeArrowheads="1"/>
          </p:cNvPicPr>
          <p:nvPr/>
        </p:nvPicPr>
        <p:blipFill>
          <a:blip r:embed="rId4" cstate="print">
            <a:extLst>
              <a:ext uri="{28A0092B-C50C-407E-A947-70E740481C1C}">
                <a14:useLocalDpi xmlns:a14="http://schemas.microsoft.com/office/drawing/2010/main" val="0"/>
              </a:ext>
            </a:extLst>
          </a:blip>
          <a:srcRect b="24857"/>
          <a:stretch>
            <a:fillRect/>
          </a:stretch>
        </p:blipFill>
        <p:spPr bwMode="auto">
          <a:xfrm>
            <a:off x="27385" y="2530079"/>
            <a:ext cx="514350" cy="150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 name="Picture 72" descr="C:\Documents and Settings\jz186006\Desktop\a0ca99d6cd9d896f06088b0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738" y="3106341"/>
            <a:ext cx="354806"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 name="Text Box 9"/>
          <p:cNvSpPr txBox="1">
            <a:spLocks noChangeArrowheads="1"/>
          </p:cNvSpPr>
          <p:nvPr/>
        </p:nvSpPr>
        <p:spPr bwMode="auto">
          <a:xfrm>
            <a:off x="32147" y="2237185"/>
            <a:ext cx="589359" cy="276999"/>
          </a:xfrm>
          <a:prstGeom prst="rect">
            <a:avLst/>
          </a:prstGeom>
          <a:noFill/>
          <a:ln w="9525">
            <a:noFill/>
            <a:miter lim="800000"/>
            <a:headEnd/>
            <a:tailEnd/>
          </a:ln>
        </p:spPr>
        <p:txBody>
          <a:bodyPr lIns="0" tIns="0" rIns="0" bIns="0">
            <a:spAutoFit/>
          </a:bodyP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r>
              <a:rPr lang="en-US" altLang="zh-CN" sz="900" dirty="0">
                <a:solidFill>
                  <a:srgbClr val="000000"/>
                </a:solidFill>
                <a:latin typeface="Verdana" pitchFamily="34" charset="0"/>
              </a:rPr>
              <a:t>1884</a:t>
            </a:r>
            <a:br>
              <a:rPr lang="en-US" altLang="zh-CN" sz="900" dirty="0">
                <a:solidFill>
                  <a:srgbClr val="000000"/>
                </a:solidFill>
                <a:latin typeface="Verdana" pitchFamily="34" charset="0"/>
              </a:rPr>
            </a:br>
            <a:r>
              <a:rPr lang="en-US" altLang="zh-CN" sz="900" dirty="0">
                <a:solidFill>
                  <a:srgbClr val="000000"/>
                </a:solidFill>
                <a:latin typeface="Verdana" pitchFamily="34" charset="0"/>
              </a:rPr>
              <a:t>NCR</a:t>
            </a:r>
            <a:r>
              <a:rPr lang="zh-CN" altLang="en-US" sz="900" dirty="0">
                <a:solidFill>
                  <a:srgbClr val="000000"/>
                </a:solidFill>
                <a:latin typeface="Verdana" pitchFamily="34" charset="0"/>
              </a:rPr>
              <a:t>创立</a:t>
            </a:r>
          </a:p>
        </p:txBody>
      </p:sp>
      <p:sp>
        <p:nvSpPr>
          <p:cNvPr id="208" name="Text Box 9"/>
          <p:cNvSpPr txBox="1">
            <a:spLocks noChangeArrowheads="1"/>
          </p:cNvSpPr>
          <p:nvPr/>
        </p:nvSpPr>
        <p:spPr bwMode="auto">
          <a:xfrm>
            <a:off x="-94351" y="3586163"/>
            <a:ext cx="640556"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algn="ctr" eaLnBrk="1" hangingPunct="1"/>
            <a:r>
              <a:rPr lang="en-US" altLang="zh-CN" sz="900" dirty="0">
                <a:solidFill>
                  <a:srgbClr val="000000"/>
                </a:solidFill>
                <a:latin typeface="Verdana" pitchFamily="34" charset="0"/>
              </a:rPr>
              <a:t>1885</a:t>
            </a:r>
          </a:p>
          <a:p>
            <a:pPr algn="ctr" eaLnBrk="1" hangingPunct="1"/>
            <a:r>
              <a:rPr lang="zh-CN" altLang="en-US" sz="900" dirty="0">
                <a:solidFill>
                  <a:srgbClr val="000000"/>
                </a:solidFill>
                <a:latin typeface="Verdana" pitchFamily="34" charset="0"/>
              </a:rPr>
              <a:t>创立</a:t>
            </a:r>
          </a:p>
        </p:txBody>
      </p:sp>
      <p:grpSp>
        <p:nvGrpSpPr>
          <p:cNvPr id="209" name="Group 2"/>
          <p:cNvGrpSpPr>
            <a:grpSpLocks/>
          </p:cNvGrpSpPr>
          <p:nvPr/>
        </p:nvGrpSpPr>
        <p:grpSpPr bwMode="auto">
          <a:xfrm>
            <a:off x="2020493" y="3755231"/>
            <a:ext cx="1181100" cy="995363"/>
            <a:chOff x="4395800" y="5154613"/>
            <a:chExt cx="1575267" cy="1327150"/>
          </a:xfrm>
        </p:grpSpPr>
        <p:sp>
          <p:nvSpPr>
            <p:cNvPr id="210" name="Rectangle 26"/>
            <p:cNvSpPr>
              <a:spLocks noChangeArrowheads="1"/>
            </p:cNvSpPr>
            <p:nvPr/>
          </p:nvSpPr>
          <p:spPr bwMode="auto">
            <a:xfrm>
              <a:off x="4395800" y="5154613"/>
              <a:ext cx="1524000" cy="1327150"/>
            </a:xfrm>
            <a:prstGeom prst="rect">
              <a:avLst/>
            </a:prstGeom>
            <a:solidFill>
              <a:schemeClr val="bg1"/>
            </a:solidFill>
            <a:ln w="19050">
              <a:solidFill>
                <a:schemeClr val="accent1"/>
              </a:solidFill>
              <a:miter lim="800000"/>
              <a:headEnd/>
              <a:tailEnd/>
            </a:ln>
          </p:spPr>
          <p:txBody>
            <a:bodyPr wrap="none" anchor="ctr"/>
            <a:lstStyle/>
            <a:p>
              <a:endParaRPr lang="en-US" altLang="zh-CN" sz="900">
                <a:solidFill>
                  <a:srgbClr val="000000"/>
                </a:solidFill>
                <a:latin typeface="Verdana"/>
              </a:endParaRPr>
            </a:p>
          </p:txBody>
        </p:sp>
        <p:sp>
          <p:nvSpPr>
            <p:cNvPr id="211" name="Rectangle 35"/>
            <p:cNvSpPr>
              <a:spLocks noChangeArrowheads="1"/>
            </p:cNvSpPr>
            <p:nvPr/>
          </p:nvSpPr>
          <p:spPr bwMode="auto">
            <a:xfrm>
              <a:off x="4421666" y="5878513"/>
              <a:ext cx="1549401" cy="55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altLang="zh-CN" sz="900">
                  <a:solidFill>
                    <a:srgbClr val="000000"/>
                  </a:solidFill>
                  <a:latin typeface="Verdana"/>
                </a:rPr>
                <a:t>1999</a:t>
              </a:r>
            </a:p>
            <a:p>
              <a:r>
                <a:rPr lang="en-US" altLang="zh-CN" sz="900">
                  <a:solidFill>
                    <a:srgbClr val="000000"/>
                  </a:solidFill>
                  <a:latin typeface="Verdana"/>
                </a:rPr>
                <a:t>NCR</a:t>
              </a:r>
              <a:r>
                <a:rPr lang="zh-CN" altLang="en-US" sz="900">
                  <a:solidFill>
                    <a:srgbClr val="000000"/>
                  </a:solidFill>
                  <a:latin typeface="Verdana"/>
                </a:rPr>
                <a:t>建立</a:t>
              </a:r>
              <a:r>
                <a:rPr lang="en-US" altLang="zh-CN" sz="900">
                  <a:solidFill>
                    <a:srgbClr val="000000"/>
                  </a:solidFill>
                  <a:latin typeface="Verdana"/>
                </a:rPr>
                <a:t>Teradata</a:t>
              </a:r>
              <a:r>
                <a:rPr lang="zh-CN" altLang="en-US" sz="900">
                  <a:solidFill>
                    <a:srgbClr val="000000"/>
                  </a:solidFill>
                  <a:latin typeface="Verdana"/>
                </a:rPr>
                <a:t>独立品牌和分支机构</a:t>
              </a:r>
            </a:p>
          </p:txBody>
        </p:sp>
        <p:pic>
          <p:nvPicPr>
            <p:cNvPr id="212" name="Picture 27"/>
            <p:cNvPicPr>
              <a:picLocks noChangeAspect="1" noChangeArrowheads="1"/>
            </p:cNvPicPr>
            <p:nvPr/>
          </p:nvPicPr>
          <p:blipFill>
            <a:blip r:embed="rId5">
              <a:extLst>
                <a:ext uri="{28A0092B-C50C-407E-A947-70E740481C1C}">
                  <a14:useLocalDpi xmlns:a14="http://schemas.microsoft.com/office/drawing/2010/main" val="0"/>
                </a:ext>
              </a:extLst>
            </a:blip>
            <a:srcRect b="-6419"/>
            <a:stretch>
              <a:fillRect/>
            </a:stretch>
          </p:blipFill>
          <p:spPr bwMode="auto">
            <a:xfrm>
              <a:off x="4475163" y="5226050"/>
              <a:ext cx="128587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grpSp>
      <p:grpSp>
        <p:nvGrpSpPr>
          <p:cNvPr id="214" name="Group 7"/>
          <p:cNvGrpSpPr>
            <a:grpSpLocks/>
          </p:cNvGrpSpPr>
          <p:nvPr/>
        </p:nvGrpSpPr>
        <p:grpSpPr bwMode="auto">
          <a:xfrm>
            <a:off x="3687366" y="1384697"/>
            <a:ext cx="1434703" cy="984923"/>
            <a:chOff x="5677633" y="2022103"/>
            <a:chExt cx="1695404" cy="1118964"/>
          </a:xfrm>
        </p:grpSpPr>
        <p:grpSp>
          <p:nvGrpSpPr>
            <p:cNvPr id="215" name="Group 5"/>
            <p:cNvGrpSpPr>
              <a:grpSpLocks/>
            </p:cNvGrpSpPr>
            <p:nvPr/>
          </p:nvGrpSpPr>
          <p:grpSpPr bwMode="auto">
            <a:xfrm>
              <a:off x="5713200" y="2022103"/>
              <a:ext cx="1659837" cy="1097008"/>
              <a:chOff x="5597124" y="1954641"/>
              <a:chExt cx="1850291" cy="1207277"/>
            </a:xfrm>
          </p:grpSpPr>
          <p:sp>
            <p:nvSpPr>
              <p:cNvPr id="217" name="Rectangle 26"/>
              <p:cNvSpPr>
                <a:spLocks noChangeArrowheads="1"/>
              </p:cNvSpPr>
              <p:nvPr/>
            </p:nvSpPr>
            <p:spPr bwMode="auto">
              <a:xfrm>
                <a:off x="5597124" y="1954641"/>
                <a:ext cx="1850291" cy="1207277"/>
              </a:xfrm>
              <a:prstGeom prst="rect">
                <a:avLst/>
              </a:prstGeom>
              <a:solidFill>
                <a:schemeClr val="bg1"/>
              </a:solidFill>
              <a:ln w="19050">
                <a:solidFill>
                  <a:schemeClr val="accent1"/>
                </a:solidFill>
                <a:miter lim="800000"/>
                <a:headEnd/>
                <a:tailEnd/>
              </a:ln>
            </p:spPr>
            <p:txBody>
              <a:bodyPr wrap="none" anchor="ctr"/>
              <a:lstStyle/>
              <a:p>
                <a:endParaRPr lang="en-US" altLang="zh-CN" sz="900">
                  <a:solidFill>
                    <a:srgbClr val="000000"/>
                  </a:solidFill>
                  <a:latin typeface="Verdana" pitchFamily="34" charset="0"/>
                  <a:ea typeface="Verdana" pitchFamily="34" charset="0"/>
                  <a:cs typeface="Verdana" pitchFamily="34" charset="0"/>
                </a:endParaRPr>
              </a:p>
            </p:txBody>
          </p:sp>
          <p:pic>
            <p:nvPicPr>
              <p:cNvPr id="218" name="Picture 4"/>
              <p:cNvPicPr>
                <a:picLocks noChangeAspect="1"/>
              </p:cNvPicPr>
              <p:nvPr/>
            </p:nvPicPr>
            <p:blipFill>
              <a:blip r:embed="rId7">
                <a:extLst>
                  <a:ext uri="{28A0092B-C50C-407E-A947-70E740481C1C}">
                    <a14:useLocalDpi xmlns:a14="http://schemas.microsoft.com/office/drawing/2010/main" val="0"/>
                  </a:ext>
                </a:extLst>
              </a:blip>
              <a:srcRect l="4906" t="8878" r="4906" b="6209"/>
              <a:stretch>
                <a:fillRect/>
              </a:stretch>
            </p:blipFill>
            <p:spPr bwMode="auto">
              <a:xfrm>
                <a:off x="5611477" y="1976054"/>
                <a:ext cx="1768836" cy="61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6" name="Rectangle 6"/>
            <p:cNvSpPr>
              <a:spLocks noChangeArrowheads="1"/>
            </p:cNvSpPr>
            <p:nvPr/>
          </p:nvSpPr>
          <p:spPr bwMode="auto">
            <a:xfrm>
              <a:off x="5677633" y="2564124"/>
              <a:ext cx="1635210" cy="576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900" dirty="0">
                  <a:solidFill>
                    <a:srgbClr val="000000"/>
                  </a:solidFill>
                  <a:latin typeface="Verdana" pitchFamily="34" charset="0"/>
                  <a:ea typeface="Verdana" pitchFamily="34" charset="0"/>
                  <a:cs typeface="Verdana" pitchFamily="34" charset="0"/>
                </a:rPr>
                <a:t>2007</a:t>
              </a:r>
              <a:br>
                <a:rPr lang="en-US" altLang="zh-CN" sz="900" dirty="0">
                  <a:solidFill>
                    <a:srgbClr val="000000"/>
                  </a:solidFill>
                  <a:latin typeface="Verdana" pitchFamily="34" charset="0"/>
                  <a:ea typeface="Verdana" pitchFamily="34" charset="0"/>
                  <a:cs typeface="Verdana" pitchFamily="34" charset="0"/>
                </a:rPr>
              </a:br>
              <a:r>
                <a:rPr lang="en-US" altLang="zh-CN" sz="900" dirty="0">
                  <a:solidFill>
                    <a:srgbClr val="000000"/>
                  </a:solidFill>
                  <a:latin typeface="Verdana" pitchFamily="34" charset="0"/>
                  <a:ea typeface="Verdana" pitchFamily="34" charset="0"/>
                  <a:cs typeface="Verdana" pitchFamily="34" charset="0"/>
                </a:rPr>
                <a:t>Teradata</a:t>
              </a:r>
              <a:r>
                <a:rPr lang="zh-CN" altLang="en-US" sz="900" dirty="0">
                  <a:solidFill>
                    <a:srgbClr val="000000"/>
                  </a:solidFill>
                  <a:latin typeface="Verdana" pitchFamily="34" charset="0"/>
                  <a:cs typeface="Verdana" pitchFamily="34" charset="0"/>
                </a:rPr>
                <a:t>天睿公司</a:t>
              </a:r>
              <a:endParaRPr lang="en-US" altLang="zh-CN" sz="900" dirty="0">
                <a:solidFill>
                  <a:srgbClr val="000000"/>
                </a:solidFill>
                <a:latin typeface="Verdana" pitchFamily="34" charset="0"/>
                <a:ea typeface="Verdana" pitchFamily="34" charset="0"/>
                <a:cs typeface="Verdana" pitchFamily="34" charset="0"/>
              </a:endParaRPr>
            </a:p>
            <a:p>
              <a:r>
                <a:rPr lang="zh-CN" altLang="en-US" sz="900" dirty="0">
                  <a:solidFill>
                    <a:srgbClr val="000000"/>
                  </a:solidFill>
                  <a:latin typeface="Verdana" pitchFamily="34" charset="0"/>
                  <a:cs typeface="Verdana" pitchFamily="34" charset="0"/>
                </a:rPr>
                <a:t>独立上市</a:t>
              </a:r>
            </a:p>
          </p:txBody>
        </p:sp>
      </p:grpSp>
      <p:sp>
        <p:nvSpPr>
          <p:cNvPr id="229" name="Text Box 6"/>
          <p:cNvSpPr txBox="1">
            <a:spLocks noChangeArrowheads="1"/>
          </p:cNvSpPr>
          <p:nvPr/>
        </p:nvSpPr>
        <p:spPr bwMode="auto">
          <a:xfrm>
            <a:off x="6315076" y="2792090"/>
            <a:ext cx="51167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spcBef>
                <a:spcPct val="50000"/>
              </a:spcBef>
            </a:pPr>
            <a:r>
              <a:rPr lang="en-US" altLang="zh-CN" sz="900" b="1" dirty="0">
                <a:solidFill>
                  <a:srgbClr val="FFFFFF"/>
                </a:solidFill>
                <a:latin typeface="Verdana" pitchFamily="34" charset="0"/>
              </a:rPr>
              <a:t>2015</a:t>
            </a:r>
          </a:p>
        </p:txBody>
      </p:sp>
      <p:sp>
        <p:nvSpPr>
          <p:cNvPr id="234" name="Oval 23"/>
          <p:cNvSpPr>
            <a:spLocks noChangeArrowheads="1"/>
          </p:cNvSpPr>
          <p:nvPr/>
        </p:nvSpPr>
        <p:spPr bwMode="auto">
          <a:xfrm flipV="1">
            <a:off x="1788319" y="1815704"/>
            <a:ext cx="102394" cy="102394"/>
          </a:xfrm>
          <a:prstGeom prst="ellipse">
            <a:avLst/>
          </a:prstGeom>
          <a:solidFill>
            <a:srgbClr val="FFC000"/>
          </a:solidFill>
          <a:ln>
            <a:noFill/>
          </a:ln>
          <a:extLst/>
        </p:spPr>
        <p:txBody>
          <a:bodyPr rot="10800000" wrap="none" anchor="ctr"/>
          <a:lstStyle/>
          <a:p>
            <a:endParaRPr lang="en-US" altLang="zh-CN" sz="900">
              <a:solidFill>
                <a:srgbClr val="000000"/>
              </a:solidFill>
              <a:latin typeface="Verdana"/>
            </a:endParaRPr>
          </a:p>
        </p:txBody>
      </p:sp>
      <p:grpSp>
        <p:nvGrpSpPr>
          <p:cNvPr id="85" name="Group 9"/>
          <p:cNvGrpSpPr>
            <a:grpSpLocks/>
          </p:cNvGrpSpPr>
          <p:nvPr/>
        </p:nvGrpSpPr>
        <p:grpSpPr bwMode="auto">
          <a:xfrm>
            <a:off x="4192191" y="3106341"/>
            <a:ext cx="100013" cy="922740"/>
            <a:chOff x="6221653" y="4133055"/>
            <a:chExt cx="133350" cy="1230328"/>
          </a:xfrm>
          <a:solidFill>
            <a:srgbClr val="FF0000"/>
          </a:solidFill>
        </p:grpSpPr>
        <p:sp>
          <p:nvSpPr>
            <p:cNvPr id="86" name="Line 30"/>
            <p:cNvSpPr>
              <a:spLocks noChangeShapeType="1"/>
            </p:cNvSpPr>
            <p:nvPr/>
          </p:nvSpPr>
          <p:spPr bwMode="auto">
            <a:xfrm flipH="1" flipV="1">
              <a:off x="6285756" y="4133055"/>
              <a:ext cx="2572" cy="1135069"/>
            </a:xfrm>
            <a:prstGeom prst="line">
              <a:avLst/>
            </a:prstGeom>
            <a:grpFill/>
            <a:ln w="12700">
              <a:solidFill>
                <a:schemeClr val="tx1"/>
              </a:solidFill>
              <a:round/>
              <a:headEnd/>
              <a:tailEnd/>
            </a:ln>
            <a:extLst/>
          </p:spPr>
          <p:txBody>
            <a:bodyPr wrap="none" anchor="ctr"/>
            <a:lstStyle/>
            <a:p>
              <a:endParaRPr lang="en-US" sz="1350">
                <a:solidFill>
                  <a:srgbClr val="3C3C3B"/>
                </a:solidFill>
                <a:latin typeface="Verdana"/>
              </a:endParaRPr>
            </a:p>
          </p:txBody>
        </p:sp>
        <p:sp>
          <p:nvSpPr>
            <p:cNvPr id="87" name="Oval 32"/>
            <p:cNvSpPr>
              <a:spLocks noChangeArrowheads="1"/>
            </p:cNvSpPr>
            <p:nvPr/>
          </p:nvSpPr>
          <p:spPr bwMode="auto">
            <a:xfrm flipV="1">
              <a:off x="6221653" y="5230033"/>
              <a:ext cx="133350" cy="133350"/>
            </a:xfrm>
            <a:prstGeom prst="ellipse">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rot="10800000" wrap="none" anchor="ctr"/>
            <a:lstStyle/>
            <a:p>
              <a:endParaRPr lang="en-US" altLang="zh-CN" sz="900">
                <a:solidFill>
                  <a:srgbClr val="000000"/>
                </a:solidFill>
                <a:latin typeface="Verdana"/>
              </a:endParaRPr>
            </a:p>
          </p:txBody>
        </p:sp>
      </p:grpSp>
      <p:sp>
        <p:nvSpPr>
          <p:cNvPr id="89" name="Text Box 42"/>
          <p:cNvSpPr txBox="1">
            <a:spLocks noChangeArrowheads="1"/>
          </p:cNvSpPr>
          <p:nvPr/>
        </p:nvSpPr>
        <p:spPr bwMode="auto">
          <a:xfrm>
            <a:off x="5197390" y="3838575"/>
            <a:ext cx="142279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457200" eaLnBrk="0" hangingPunct="0">
              <a:defRPr>
                <a:solidFill>
                  <a:schemeClr val="tx1"/>
                </a:solidFill>
                <a:latin typeface="Arial" pitchFamily="34" charset="0"/>
                <a:ea typeface="华文细黑" pitchFamily="2" charset="-122"/>
              </a:defRPr>
            </a:lvl1pPr>
            <a:lvl2pPr marL="742950" indent="-285750" defTabSz="457200" eaLnBrk="0" hangingPunct="0">
              <a:defRPr>
                <a:solidFill>
                  <a:schemeClr val="tx1"/>
                </a:solidFill>
                <a:latin typeface="Arial" pitchFamily="34" charset="0"/>
                <a:ea typeface="华文细黑" pitchFamily="2" charset="-122"/>
              </a:defRPr>
            </a:lvl2pPr>
            <a:lvl3pPr marL="1143000" indent="-228600" defTabSz="457200" eaLnBrk="0" hangingPunct="0">
              <a:defRPr>
                <a:solidFill>
                  <a:schemeClr val="tx1"/>
                </a:solidFill>
                <a:latin typeface="Arial" pitchFamily="34" charset="0"/>
                <a:ea typeface="华文细黑" pitchFamily="2" charset="-122"/>
              </a:defRPr>
            </a:lvl3pPr>
            <a:lvl4pPr marL="1600200" indent="-228600" defTabSz="457200" eaLnBrk="0" hangingPunct="0">
              <a:defRPr>
                <a:solidFill>
                  <a:schemeClr val="tx1"/>
                </a:solidFill>
                <a:latin typeface="Arial" pitchFamily="34" charset="0"/>
                <a:ea typeface="华文细黑" pitchFamily="2" charset="-122"/>
              </a:defRPr>
            </a:lvl4pPr>
            <a:lvl5pPr marL="2057400" indent="-228600" defTabSz="457200" eaLnBrk="0" hangingPunct="0">
              <a:defRPr>
                <a:solidFill>
                  <a:schemeClr val="tx1"/>
                </a:solidFill>
                <a:latin typeface="Arial" pitchFamily="34" charset="0"/>
                <a:ea typeface="华文细黑"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r>
              <a:rPr lang="en-US" altLang="zh-CN" sz="900" dirty="0">
                <a:solidFill>
                  <a:srgbClr val="000000"/>
                </a:solidFill>
                <a:latin typeface="Verdana" pitchFamily="34" charset="0"/>
              </a:rPr>
              <a:t>2014</a:t>
            </a:r>
          </a:p>
          <a:p>
            <a:pPr eaLnBrk="1" hangingPunct="1"/>
            <a:r>
              <a:rPr lang="en-US" altLang="zh-CN" sz="900" dirty="0">
                <a:solidFill>
                  <a:srgbClr val="000000"/>
                </a:solidFill>
                <a:latin typeface="Verdana" pitchFamily="34" charset="0"/>
              </a:rPr>
              <a:t>Teradata</a:t>
            </a:r>
            <a:r>
              <a:rPr lang="zh-CN" altLang="en-US" sz="900" dirty="0">
                <a:solidFill>
                  <a:srgbClr val="000000"/>
                </a:solidFill>
                <a:latin typeface="Verdana" pitchFamily="34" charset="0"/>
              </a:rPr>
              <a:t>天睿公司</a:t>
            </a:r>
            <a:endParaRPr lang="en-US" altLang="zh-CN" sz="900" dirty="0">
              <a:solidFill>
                <a:srgbClr val="000000"/>
              </a:solidFill>
              <a:latin typeface="Verdana" pitchFamily="34" charset="0"/>
            </a:endParaRPr>
          </a:p>
          <a:p>
            <a:pPr eaLnBrk="1" hangingPunct="1"/>
            <a:r>
              <a:rPr lang="zh-CN" altLang="en-US" sz="900" dirty="0">
                <a:solidFill>
                  <a:srgbClr val="000000"/>
                </a:solidFill>
                <a:latin typeface="Verdana" pitchFamily="34" charset="0"/>
              </a:rPr>
              <a:t>收购</a:t>
            </a:r>
            <a:r>
              <a:rPr lang="en-US" altLang="zh-CN" sz="900" dirty="0">
                <a:solidFill>
                  <a:srgbClr val="000000"/>
                </a:solidFill>
                <a:latin typeface="Verdana" pitchFamily="34" charset="0"/>
              </a:rPr>
              <a:t>Think Big</a:t>
            </a:r>
          </a:p>
        </p:txBody>
      </p:sp>
      <p:pic>
        <p:nvPicPr>
          <p:cNvPr id="90" name="Picture 2"/>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5465674" y="4252912"/>
            <a:ext cx="551942" cy="478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1" name="Group 12"/>
          <p:cNvGrpSpPr>
            <a:grpSpLocks/>
          </p:cNvGrpSpPr>
          <p:nvPr/>
        </p:nvGrpSpPr>
        <p:grpSpPr bwMode="auto">
          <a:xfrm flipV="1">
            <a:off x="5677566" y="3106337"/>
            <a:ext cx="88106" cy="844388"/>
            <a:chOff x="3805" y="1780"/>
            <a:chExt cx="84" cy="722"/>
          </a:xfrm>
          <a:solidFill>
            <a:srgbClr val="0070C0"/>
          </a:solidFill>
        </p:grpSpPr>
        <p:sp>
          <p:nvSpPr>
            <p:cNvPr id="92" name="Line 13"/>
            <p:cNvSpPr>
              <a:spLocks noChangeShapeType="1"/>
            </p:cNvSpPr>
            <p:nvPr/>
          </p:nvSpPr>
          <p:spPr bwMode="auto">
            <a:xfrm flipH="1" flipV="1">
              <a:off x="3838" y="1855"/>
              <a:ext cx="0" cy="647"/>
            </a:xfrm>
            <a:prstGeom prst="line">
              <a:avLst/>
            </a:prstGeom>
            <a:grpFill/>
            <a:ln w="12700">
              <a:solidFill>
                <a:schemeClr val="tx1"/>
              </a:solidFill>
              <a:round/>
              <a:headEnd/>
              <a:tailEnd/>
            </a:ln>
            <a:extLst/>
          </p:spPr>
          <p:txBody>
            <a:bodyPr wrap="none" anchor="ctr"/>
            <a:lstStyle/>
            <a:p>
              <a:endParaRPr lang="en-US" sz="1350">
                <a:solidFill>
                  <a:srgbClr val="3C3C3B"/>
                </a:solidFill>
                <a:latin typeface="Verdana"/>
              </a:endParaRPr>
            </a:p>
          </p:txBody>
        </p:sp>
        <p:sp>
          <p:nvSpPr>
            <p:cNvPr id="93" name="Oval 14"/>
            <p:cNvSpPr>
              <a:spLocks noChangeArrowheads="1"/>
            </p:cNvSpPr>
            <p:nvPr/>
          </p:nvSpPr>
          <p:spPr bwMode="auto">
            <a:xfrm flipV="1">
              <a:off x="3805" y="1780"/>
              <a:ext cx="84" cy="84"/>
            </a:xfrm>
            <a:prstGeom prst="ellipse">
              <a:avLst/>
            </a:prstGeom>
            <a:solidFill>
              <a:srgbClr val="FFC000"/>
            </a:solidFill>
            <a:ln w="12700">
              <a:noFill/>
              <a:round/>
              <a:headEnd/>
              <a:tailEnd/>
            </a:ln>
            <a:extLst/>
          </p:spPr>
          <p:txBody>
            <a:bodyPr wrap="none" anchor="ctr"/>
            <a:lstStyle/>
            <a:p>
              <a:endParaRPr lang="en-US" altLang="zh-CN" sz="900">
                <a:solidFill>
                  <a:srgbClr val="000000"/>
                </a:solidFill>
                <a:latin typeface="Verdana"/>
              </a:endParaRPr>
            </a:p>
          </p:txBody>
        </p:sp>
      </p:grpSp>
      <p:sp>
        <p:nvSpPr>
          <p:cNvPr id="94" name="Text Box 6"/>
          <p:cNvSpPr txBox="1">
            <a:spLocks noChangeArrowheads="1"/>
          </p:cNvSpPr>
          <p:nvPr/>
        </p:nvSpPr>
        <p:spPr bwMode="auto">
          <a:xfrm>
            <a:off x="5523476" y="2792090"/>
            <a:ext cx="51167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spcBef>
                <a:spcPct val="50000"/>
              </a:spcBef>
            </a:pPr>
            <a:r>
              <a:rPr lang="en-US" altLang="zh-CN" sz="900" b="1" dirty="0">
                <a:solidFill>
                  <a:srgbClr val="FFFFFF"/>
                </a:solidFill>
                <a:latin typeface="Verdana" pitchFamily="34" charset="0"/>
              </a:rPr>
              <a:t>2014</a:t>
            </a:r>
          </a:p>
        </p:txBody>
      </p:sp>
      <p:sp>
        <p:nvSpPr>
          <p:cNvPr id="98" name="Text Box 42"/>
          <p:cNvSpPr txBox="1">
            <a:spLocks noChangeArrowheads="1"/>
          </p:cNvSpPr>
          <p:nvPr/>
        </p:nvSpPr>
        <p:spPr bwMode="auto">
          <a:xfrm>
            <a:off x="5465674" y="1361025"/>
            <a:ext cx="1265018" cy="985744"/>
          </a:xfrm>
          <a:prstGeom prst="rect">
            <a:avLst/>
          </a:prstGeom>
          <a:solidFill>
            <a:srgbClr val="FFFFFF"/>
          </a:solidFill>
          <a:ln w="19050">
            <a:solidFill>
              <a:srgbClr val="DC6A04"/>
            </a:solidFill>
            <a:miter lim="800000"/>
            <a:headEnd/>
            <a:tailEnd/>
          </a:ln>
        </p:spPr>
        <p:txBody>
          <a:bodyPr lIns="54000" tIns="0" rIns="54000" bIns="0" anchor="ctr"/>
          <a:lstStyle>
            <a:lvl1pPr defTabSz="457200" eaLnBrk="0" hangingPunct="0">
              <a:defRPr>
                <a:solidFill>
                  <a:schemeClr val="tx1"/>
                </a:solidFill>
                <a:latin typeface="Arial" pitchFamily="34" charset="0"/>
                <a:ea typeface="华文细黑" pitchFamily="2" charset="-122"/>
              </a:defRPr>
            </a:lvl1pPr>
            <a:lvl2pPr marL="742950" indent="-285750" defTabSz="457200" eaLnBrk="0" hangingPunct="0">
              <a:defRPr>
                <a:solidFill>
                  <a:schemeClr val="tx1"/>
                </a:solidFill>
                <a:latin typeface="Arial" pitchFamily="34" charset="0"/>
                <a:ea typeface="华文细黑" pitchFamily="2" charset="-122"/>
              </a:defRPr>
            </a:lvl2pPr>
            <a:lvl3pPr marL="1143000" indent="-228600" defTabSz="457200" eaLnBrk="0" hangingPunct="0">
              <a:defRPr>
                <a:solidFill>
                  <a:schemeClr val="tx1"/>
                </a:solidFill>
                <a:latin typeface="Arial" pitchFamily="34" charset="0"/>
                <a:ea typeface="华文细黑" pitchFamily="2" charset="-122"/>
              </a:defRPr>
            </a:lvl3pPr>
            <a:lvl4pPr marL="1600200" indent="-228600" defTabSz="457200" eaLnBrk="0" hangingPunct="0">
              <a:defRPr>
                <a:solidFill>
                  <a:schemeClr val="tx1"/>
                </a:solidFill>
                <a:latin typeface="Arial" pitchFamily="34" charset="0"/>
                <a:ea typeface="华文细黑" pitchFamily="2" charset="-122"/>
              </a:defRPr>
            </a:lvl4pPr>
            <a:lvl5pPr marL="2057400" indent="-228600" defTabSz="457200" eaLnBrk="0" hangingPunct="0">
              <a:defRPr>
                <a:solidFill>
                  <a:schemeClr val="tx1"/>
                </a:solidFill>
                <a:latin typeface="Arial" pitchFamily="34" charset="0"/>
                <a:ea typeface="华文细黑"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华文细黑" pitchFamily="2" charset="-122"/>
              </a:defRPr>
            </a:lvl9pPr>
          </a:lstStyle>
          <a:p>
            <a:pPr defTabSz="342900" eaLnBrk="1" hangingPunct="1">
              <a:defRPr/>
            </a:pPr>
            <a:r>
              <a:rPr lang="en-US" altLang="zh-CN" sz="1050" kern="0" dirty="0">
                <a:solidFill>
                  <a:srgbClr val="000000"/>
                </a:solidFill>
                <a:latin typeface="Verdana" pitchFamily="34" charset="0"/>
                <a:ea typeface="Verdana" pitchFamily="34" charset="0"/>
                <a:cs typeface="Verdana" pitchFamily="34" charset="0"/>
              </a:rPr>
              <a:t>2015</a:t>
            </a:r>
          </a:p>
          <a:p>
            <a:pPr defTabSz="342900" eaLnBrk="1" hangingPunct="1">
              <a:spcBef>
                <a:spcPct val="50000"/>
              </a:spcBef>
              <a:defRPr/>
            </a:pPr>
            <a:r>
              <a:rPr lang="en-US" altLang="zh-CN" sz="1050" kern="0" dirty="0">
                <a:solidFill>
                  <a:srgbClr val="000000"/>
                </a:solidFill>
                <a:latin typeface="Verdana" pitchFamily="34" charset="0"/>
                <a:ea typeface="Verdana" pitchFamily="34" charset="0"/>
                <a:cs typeface="Verdana" pitchFamily="34" charset="0"/>
              </a:rPr>
              <a:t>Teradata</a:t>
            </a:r>
            <a:r>
              <a:rPr lang="zh-CN" altLang="en-US" sz="1050" kern="0" dirty="0">
                <a:solidFill>
                  <a:srgbClr val="000000"/>
                </a:solidFill>
                <a:latin typeface="Verdana" pitchFamily="34" charset="0"/>
                <a:cs typeface="Verdana" pitchFamily="34" charset="0"/>
              </a:rPr>
              <a:t>天睿公司</a:t>
            </a:r>
            <a:r>
              <a:rPr lang="zh-CN" altLang="en-US" sz="1050" b="1" kern="0" dirty="0">
                <a:solidFill>
                  <a:srgbClr val="000000"/>
                </a:solidFill>
                <a:latin typeface="Verdana" pitchFamily="34" charset="0"/>
                <a:cs typeface="Verdana" pitchFamily="34" charset="0"/>
              </a:rPr>
              <a:t>连续</a:t>
            </a:r>
            <a:r>
              <a:rPr lang="en-US" altLang="zh-TW" sz="1050" b="1" kern="0" dirty="0">
                <a:solidFill>
                  <a:srgbClr val="000000"/>
                </a:solidFill>
                <a:latin typeface="Verdana" pitchFamily="34" charset="0"/>
                <a:ea typeface="Verdana" pitchFamily="34" charset="0"/>
                <a:cs typeface="Verdana" pitchFamily="34" charset="0"/>
              </a:rPr>
              <a:t>16</a:t>
            </a:r>
            <a:r>
              <a:rPr lang="zh-TW" altLang="en-US" sz="1050" b="1" kern="0" dirty="0">
                <a:solidFill>
                  <a:srgbClr val="000000"/>
                </a:solidFill>
                <a:latin typeface="Verdana" pitchFamily="34" charset="0"/>
                <a:cs typeface="Verdana" pitchFamily="34" charset="0"/>
              </a:rPr>
              <a:t>年，</a:t>
            </a:r>
            <a:r>
              <a:rPr lang="en-US" altLang="zh-TW" sz="1050" kern="0" dirty="0">
                <a:solidFill>
                  <a:srgbClr val="000000"/>
                </a:solidFill>
                <a:latin typeface="Verdana" pitchFamily="34" charset="0"/>
                <a:ea typeface="Verdana" pitchFamily="34" charset="0"/>
                <a:cs typeface="Verdana" pitchFamily="34" charset="0"/>
              </a:rPr>
              <a:t>Gartner</a:t>
            </a:r>
            <a:r>
              <a:rPr lang="zh-CN" altLang="en-US" sz="1050" kern="0" dirty="0">
                <a:solidFill>
                  <a:srgbClr val="000000"/>
                </a:solidFill>
                <a:latin typeface="Verdana" pitchFamily="34" charset="0"/>
                <a:cs typeface="Verdana" pitchFamily="34" charset="0"/>
              </a:rPr>
              <a:t>数据仓库评测第一名</a:t>
            </a:r>
          </a:p>
        </p:txBody>
      </p:sp>
      <p:sp>
        <p:nvSpPr>
          <p:cNvPr id="76" name="Text Box 42"/>
          <p:cNvSpPr txBox="1">
            <a:spLocks noChangeArrowheads="1"/>
          </p:cNvSpPr>
          <p:nvPr/>
        </p:nvSpPr>
        <p:spPr bwMode="auto">
          <a:xfrm>
            <a:off x="4485992" y="3292465"/>
            <a:ext cx="142279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r>
              <a:rPr lang="en-US" altLang="zh-CN" sz="900" dirty="0">
                <a:solidFill>
                  <a:srgbClr val="000000"/>
                </a:solidFill>
                <a:latin typeface="Verdana" pitchFamily="34" charset="0"/>
              </a:rPr>
              <a:t>2011</a:t>
            </a:r>
          </a:p>
          <a:p>
            <a:pPr eaLnBrk="1" hangingPunct="1"/>
            <a:r>
              <a:rPr lang="en-US" altLang="zh-CN" sz="900" dirty="0">
                <a:solidFill>
                  <a:srgbClr val="000000"/>
                </a:solidFill>
                <a:latin typeface="Verdana" pitchFamily="34" charset="0"/>
              </a:rPr>
              <a:t>Teradata</a:t>
            </a:r>
            <a:r>
              <a:rPr lang="zh-CN" altLang="en-US" sz="900" dirty="0">
                <a:solidFill>
                  <a:srgbClr val="000000"/>
                </a:solidFill>
                <a:latin typeface="Verdana" pitchFamily="34" charset="0"/>
              </a:rPr>
              <a:t>天睿公司</a:t>
            </a:r>
            <a:endParaRPr lang="en-US" altLang="zh-CN" sz="900" dirty="0">
              <a:solidFill>
                <a:srgbClr val="000000"/>
              </a:solidFill>
              <a:latin typeface="Verdana" pitchFamily="34" charset="0"/>
            </a:endParaRPr>
          </a:p>
          <a:p>
            <a:pPr eaLnBrk="1" hangingPunct="1"/>
            <a:r>
              <a:rPr lang="zh-CN" altLang="en-US" sz="900" dirty="0">
                <a:solidFill>
                  <a:srgbClr val="000000"/>
                </a:solidFill>
                <a:latin typeface="Verdana" pitchFamily="34" charset="0"/>
              </a:rPr>
              <a:t>收购</a:t>
            </a:r>
            <a:r>
              <a:rPr lang="en-US" altLang="zh-CN" sz="900" dirty="0" err="1">
                <a:solidFill>
                  <a:srgbClr val="000000"/>
                </a:solidFill>
                <a:latin typeface="Verdana" pitchFamily="34" charset="0"/>
              </a:rPr>
              <a:t>Asterdata</a:t>
            </a:r>
            <a:r>
              <a:rPr lang="en-US" altLang="zh-CN" sz="900" dirty="0">
                <a:solidFill>
                  <a:srgbClr val="000000"/>
                </a:solidFill>
                <a:latin typeface="Verdana" pitchFamily="34" charset="0"/>
              </a:rPr>
              <a:t> </a:t>
            </a:r>
          </a:p>
        </p:txBody>
      </p:sp>
      <p:grpSp>
        <p:nvGrpSpPr>
          <p:cNvPr id="77" name="Group 12"/>
          <p:cNvGrpSpPr>
            <a:grpSpLocks/>
          </p:cNvGrpSpPr>
          <p:nvPr/>
        </p:nvGrpSpPr>
        <p:grpSpPr bwMode="auto">
          <a:xfrm flipV="1">
            <a:off x="4941094" y="3106341"/>
            <a:ext cx="88106" cy="329803"/>
            <a:chOff x="3796" y="1716"/>
            <a:chExt cx="84" cy="282"/>
          </a:xfrm>
          <a:solidFill>
            <a:srgbClr val="0070C0"/>
          </a:solidFill>
        </p:grpSpPr>
        <p:sp>
          <p:nvSpPr>
            <p:cNvPr id="78" name="Line 13"/>
            <p:cNvSpPr>
              <a:spLocks noChangeShapeType="1"/>
            </p:cNvSpPr>
            <p:nvPr/>
          </p:nvSpPr>
          <p:spPr bwMode="auto">
            <a:xfrm flipV="1">
              <a:off x="3831" y="1747"/>
              <a:ext cx="0" cy="251"/>
            </a:xfrm>
            <a:prstGeom prst="line">
              <a:avLst/>
            </a:prstGeom>
            <a:grpFill/>
            <a:ln w="12700">
              <a:solidFill>
                <a:schemeClr val="tx1"/>
              </a:solidFill>
              <a:round/>
              <a:headEnd/>
              <a:tailEnd/>
            </a:ln>
            <a:extLst/>
          </p:spPr>
          <p:txBody>
            <a:bodyPr wrap="none" anchor="ctr"/>
            <a:lstStyle/>
            <a:p>
              <a:endParaRPr lang="en-US" sz="1350">
                <a:solidFill>
                  <a:srgbClr val="3C3C3B"/>
                </a:solidFill>
                <a:latin typeface="Verdana"/>
              </a:endParaRPr>
            </a:p>
          </p:txBody>
        </p:sp>
        <p:sp>
          <p:nvSpPr>
            <p:cNvPr id="79" name="Oval 14"/>
            <p:cNvSpPr>
              <a:spLocks noChangeArrowheads="1"/>
            </p:cNvSpPr>
            <p:nvPr/>
          </p:nvSpPr>
          <p:spPr bwMode="auto">
            <a:xfrm flipV="1">
              <a:off x="3796" y="1716"/>
              <a:ext cx="84" cy="84"/>
            </a:xfrm>
            <a:prstGeom prst="ellipse">
              <a:avLst/>
            </a:prstGeom>
            <a:solidFill>
              <a:srgbClr val="FF0000"/>
            </a:solidFill>
            <a:ln w="12700">
              <a:noFill/>
              <a:round/>
              <a:headEnd/>
              <a:tailEnd/>
            </a:ln>
            <a:extLst/>
          </p:spPr>
          <p:txBody>
            <a:bodyPr wrap="none" anchor="ctr"/>
            <a:lstStyle/>
            <a:p>
              <a:endParaRPr lang="en-US" altLang="zh-CN" sz="900">
                <a:solidFill>
                  <a:srgbClr val="000000"/>
                </a:solidFill>
                <a:latin typeface="Verdana"/>
              </a:endParaRPr>
            </a:p>
          </p:txBody>
        </p:sp>
      </p:grpSp>
      <p:pic>
        <p:nvPicPr>
          <p:cNvPr id="80" name="Picture 2" descr="C:\Users\AH255006\Desktop\Aster Logo.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13659" y="3731419"/>
            <a:ext cx="4714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2" name="Group 12"/>
          <p:cNvGrpSpPr>
            <a:grpSpLocks/>
          </p:cNvGrpSpPr>
          <p:nvPr/>
        </p:nvGrpSpPr>
        <p:grpSpPr bwMode="auto">
          <a:xfrm flipV="1">
            <a:off x="6478192" y="3106341"/>
            <a:ext cx="88106" cy="329803"/>
            <a:chOff x="3796" y="1716"/>
            <a:chExt cx="84" cy="282"/>
          </a:xfrm>
          <a:solidFill>
            <a:srgbClr val="0070C0"/>
          </a:solidFill>
        </p:grpSpPr>
        <p:sp>
          <p:nvSpPr>
            <p:cNvPr id="83" name="Line 13"/>
            <p:cNvSpPr>
              <a:spLocks noChangeShapeType="1"/>
            </p:cNvSpPr>
            <p:nvPr/>
          </p:nvSpPr>
          <p:spPr bwMode="auto">
            <a:xfrm flipV="1">
              <a:off x="3831" y="1747"/>
              <a:ext cx="0" cy="251"/>
            </a:xfrm>
            <a:prstGeom prst="line">
              <a:avLst/>
            </a:prstGeom>
            <a:grpFill/>
            <a:ln w="12700">
              <a:solidFill>
                <a:schemeClr val="tx1"/>
              </a:solidFill>
              <a:round/>
              <a:headEnd/>
              <a:tailEnd/>
            </a:ln>
            <a:extLst/>
          </p:spPr>
          <p:txBody>
            <a:bodyPr wrap="none" anchor="ctr"/>
            <a:lstStyle/>
            <a:p>
              <a:endParaRPr lang="en-US" sz="1350">
                <a:solidFill>
                  <a:srgbClr val="3C3C3B"/>
                </a:solidFill>
                <a:latin typeface="Verdana"/>
              </a:endParaRPr>
            </a:p>
          </p:txBody>
        </p:sp>
        <p:sp>
          <p:nvSpPr>
            <p:cNvPr id="84" name="Oval 14"/>
            <p:cNvSpPr>
              <a:spLocks noChangeArrowheads="1"/>
            </p:cNvSpPr>
            <p:nvPr/>
          </p:nvSpPr>
          <p:spPr bwMode="auto">
            <a:xfrm flipV="1">
              <a:off x="3796" y="1716"/>
              <a:ext cx="84" cy="84"/>
            </a:xfrm>
            <a:prstGeom prst="ellipse">
              <a:avLst/>
            </a:prstGeom>
            <a:solidFill>
              <a:srgbClr val="002060"/>
            </a:solidFill>
            <a:ln w="12700">
              <a:noFill/>
              <a:round/>
              <a:headEnd/>
              <a:tailEnd/>
            </a:ln>
            <a:extLst/>
          </p:spPr>
          <p:txBody>
            <a:bodyPr wrap="none" anchor="ctr"/>
            <a:lstStyle/>
            <a:p>
              <a:endParaRPr lang="en-US" altLang="zh-CN" sz="900">
                <a:solidFill>
                  <a:srgbClr val="000000"/>
                </a:solidFill>
                <a:latin typeface="Verdana"/>
              </a:endParaRPr>
            </a:p>
          </p:txBody>
        </p:sp>
      </p:grpSp>
      <p:pic>
        <p:nvPicPr>
          <p:cNvPr id="3" name="图片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247537" y="3453445"/>
            <a:ext cx="540305" cy="489485"/>
          </a:xfrm>
          <a:prstGeom prst="rect">
            <a:avLst/>
          </a:prstGeom>
        </p:spPr>
      </p:pic>
    </p:spTree>
    <p:extLst>
      <p:ext uri="{BB962C8B-B14F-4D97-AF65-F5344CB8AC3E}">
        <p14:creationId xmlns:p14="http://schemas.microsoft.com/office/powerpoint/2010/main" val="10402809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r>
              <a:rPr lang="en-US" smtClean="0"/>
              <a:t>© 2014 Teradata</a:t>
            </a:r>
            <a:endParaRPr lang="en-US" dirty="0"/>
          </a:p>
        </p:txBody>
      </p:sp>
      <p:sp>
        <p:nvSpPr>
          <p:cNvPr id="3" name="文本占位符 2"/>
          <p:cNvSpPr>
            <a:spLocks noGrp="1"/>
          </p:cNvSpPr>
          <p:nvPr>
            <p:ph type="body" sz="quarter" idx="15"/>
          </p:nvPr>
        </p:nvSpPr>
        <p:spPr/>
        <p:txBody>
          <a:bodyPr/>
          <a:lstStyle/>
          <a:p>
            <a:endParaRPr lang="en-US"/>
          </a:p>
        </p:txBody>
      </p:sp>
      <p:sp>
        <p:nvSpPr>
          <p:cNvPr id="4" name="标题 3"/>
          <p:cNvSpPr txBox="1">
            <a:spLocks/>
          </p:cNvSpPr>
          <p:nvPr/>
        </p:nvSpPr>
        <p:spPr bwMode="auto">
          <a:xfrm>
            <a:off x="26194" y="166687"/>
            <a:ext cx="6555581" cy="320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a:lnSpc>
                <a:spcPct val="85000"/>
              </a:lnSpc>
            </a:pPr>
            <a:r>
              <a:rPr lang="zh-CN" altLang="en-US" b="1" dirty="0">
                <a:solidFill>
                  <a:schemeClr val="accent1"/>
                </a:solidFill>
                <a:effectLst>
                  <a:outerShdw blurRad="38100" dist="38100" dir="2700000" algn="tl">
                    <a:srgbClr val="000000">
                      <a:alpha val="43137"/>
                    </a:srgbClr>
                  </a:outerShdw>
                </a:effectLst>
                <a:latin typeface="微软雅黑" pitchFamily="34" charset="-122"/>
                <a:ea typeface="微软雅黑" pitchFamily="34" charset="-122"/>
              </a:rPr>
              <a:t>市场一致认可</a:t>
            </a:r>
            <a:r>
              <a:rPr lang="en-US" altLang="zh-CN" b="1" dirty="0">
                <a:solidFill>
                  <a:schemeClr val="accent1"/>
                </a:solidFill>
                <a:effectLst>
                  <a:outerShdw blurRad="38100" dist="38100" dir="2700000" algn="tl">
                    <a:srgbClr val="000000">
                      <a:alpha val="43137"/>
                    </a:srgbClr>
                  </a:outerShdw>
                </a:effectLst>
                <a:latin typeface="微软雅黑" pitchFamily="34" charset="-122"/>
                <a:ea typeface="微软雅黑" pitchFamily="34" charset="-122"/>
              </a:rPr>
              <a:t>Teradata</a:t>
            </a:r>
            <a:r>
              <a:rPr lang="zh-CN" altLang="en-US" b="1" dirty="0">
                <a:solidFill>
                  <a:schemeClr val="accent1"/>
                </a:solidFill>
                <a:effectLst>
                  <a:outerShdw blurRad="38100" dist="38100" dir="2700000" algn="tl">
                    <a:srgbClr val="000000">
                      <a:alpha val="43137"/>
                    </a:srgbClr>
                  </a:outerShdw>
                </a:effectLst>
                <a:latin typeface="微软雅黑" pitchFamily="34" charset="-122"/>
                <a:ea typeface="微软雅黑" pitchFamily="34" charset="-122"/>
              </a:rPr>
              <a:t>的产品技术，表现直线上升</a:t>
            </a:r>
          </a:p>
        </p:txBody>
      </p:sp>
      <p:sp>
        <p:nvSpPr>
          <p:cNvPr id="5" name="矩形 5"/>
          <p:cNvSpPr>
            <a:spLocks noChangeArrowheads="1"/>
          </p:cNvSpPr>
          <p:nvPr/>
        </p:nvSpPr>
        <p:spPr bwMode="auto">
          <a:xfrm>
            <a:off x="239399" y="4267858"/>
            <a:ext cx="63423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200" b="1" dirty="0">
                <a:solidFill>
                  <a:schemeClr val="accent1"/>
                </a:solidFill>
              </a:rPr>
              <a:t>2007</a:t>
            </a:r>
            <a:r>
              <a:rPr lang="zh-CN" altLang="en-US" sz="1200" b="1" dirty="0">
                <a:solidFill>
                  <a:schemeClr val="accent1"/>
                </a:solidFill>
              </a:rPr>
              <a:t>年</a:t>
            </a:r>
            <a:r>
              <a:rPr lang="en-US" altLang="zh-CN" sz="1200" b="1" dirty="0">
                <a:solidFill>
                  <a:schemeClr val="accent1"/>
                </a:solidFill>
              </a:rPr>
              <a:t>Teradata</a:t>
            </a:r>
            <a:r>
              <a:rPr lang="zh-CN" altLang="en-US" sz="1200" b="1" dirty="0">
                <a:solidFill>
                  <a:schemeClr val="accent1"/>
                </a:solidFill>
              </a:rPr>
              <a:t>天睿公司独立上市以来，业绩和</a:t>
            </a:r>
            <a:r>
              <a:rPr lang="zh-CN" altLang="zh-CN" sz="1200" b="1" dirty="0">
                <a:solidFill>
                  <a:schemeClr val="accent1"/>
                </a:solidFill>
              </a:rPr>
              <a:t>股票直线上升</a:t>
            </a:r>
            <a:r>
              <a:rPr lang="zh-CN" altLang="en-US" sz="1200" b="1" dirty="0">
                <a:solidFill>
                  <a:schemeClr val="accent1"/>
                </a:solidFill>
              </a:rPr>
              <a:t>。即使在</a:t>
            </a:r>
            <a:r>
              <a:rPr lang="zh-CN" altLang="zh-CN" sz="1200" b="1" dirty="0">
                <a:solidFill>
                  <a:schemeClr val="accent1"/>
                </a:solidFill>
              </a:rPr>
              <a:t>美国宏观经济困难的情况下，</a:t>
            </a:r>
            <a:r>
              <a:rPr lang="zh-CN" altLang="en-US" sz="1200" b="1" dirty="0">
                <a:solidFill>
                  <a:schemeClr val="accent1"/>
                </a:solidFill>
              </a:rPr>
              <a:t>仍然引领市场增长。反映</a:t>
            </a:r>
            <a:r>
              <a:rPr lang="zh-CN" altLang="zh-CN" sz="1200" b="1" dirty="0">
                <a:solidFill>
                  <a:schemeClr val="accent1"/>
                </a:solidFill>
              </a:rPr>
              <a:t>了</a:t>
            </a:r>
            <a:r>
              <a:rPr lang="en-US" altLang="zh-CN" sz="1200" b="1" dirty="0">
                <a:solidFill>
                  <a:schemeClr val="accent1"/>
                </a:solidFill>
              </a:rPr>
              <a:t>Teradata</a:t>
            </a:r>
            <a:r>
              <a:rPr lang="zh-CN" altLang="en-US" sz="1200" b="1" dirty="0">
                <a:solidFill>
                  <a:schemeClr val="accent1"/>
                </a:solidFill>
              </a:rPr>
              <a:t>产品和技术</a:t>
            </a:r>
            <a:r>
              <a:rPr lang="zh-CN" altLang="zh-CN" sz="1200" b="1" dirty="0">
                <a:solidFill>
                  <a:schemeClr val="accent1"/>
                </a:solidFill>
              </a:rPr>
              <a:t>的生命力，</a:t>
            </a:r>
            <a:r>
              <a:rPr lang="zh-CN" altLang="en-US" sz="1200" b="1" dirty="0">
                <a:solidFill>
                  <a:schemeClr val="accent1"/>
                </a:solidFill>
              </a:rPr>
              <a:t>符合并促进</a:t>
            </a:r>
            <a:r>
              <a:rPr lang="zh-CN" altLang="zh-CN" sz="1200" b="1" dirty="0">
                <a:solidFill>
                  <a:schemeClr val="accent1"/>
                </a:solidFill>
              </a:rPr>
              <a:t>各政府和企业的发展需要</a:t>
            </a:r>
            <a:endParaRPr lang="zh-CN" altLang="en-US" sz="1200" b="1" dirty="0">
              <a:solidFill>
                <a:schemeClr val="accent1"/>
              </a:solidFill>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b="2502"/>
          <a:stretch>
            <a:fillRect/>
          </a:stretch>
        </p:blipFill>
        <p:spPr bwMode="auto">
          <a:xfrm>
            <a:off x="470124" y="551260"/>
            <a:ext cx="5862469" cy="3665140"/>
          </a:xfrm>
          <a:prstGeom prst="rect">
            <a:avLst/>
          </a:prstGeom>
          <a:noFill/>
          <a:ln w="28575">
            <a:solidFill>
              <a:schemeClr val="accent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89344187"/>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a:xfrm>
            <a:off x="342901" y="4740503"/>
            <a:ext cx="696686" cy="215444"/>
          </a:xfrm>
        </p:spPr>
        <p:txBody>
          <a:bodyPr/>
          <a:lstStyle/>
          <a:p>
            <a:r>
              <a:rPr lang="en-US" smtClean="0"/>
              <a:t>© 2014 Teradata</a:t>
            </a:r>
            <a:endParaRPr lang="en-US" dirty="0"/>
          </a:p>
        </p:txBody>
      </p:sp>
      <p:sp>
        <p:nvSpPr>
          <p:cNvPr id="3" name="文本占位符 2"/>
          <p:cNvSpPr>
            <a:spLocks noGrp="1"/>
          </p:cNvSpPr>
          <p:nvPr>
            <p:ph type="body" sz="quarter" idx="15"/>
          </p:nvPr>
        </p:nvSpPr>
        <p:spPr>
          <a:xfrm>
            <a:off x="2473496" y="4819878"/>
            <a:ext cx="1911009" cy="106186"/>
          </a:xfrm>
        </p:spPr>
        <p:txBody>
          <a:bodyPr/>
          <a:lstStyle/>
          <a:p>
            <a:endParaRPr lang="en-US"/>
          </a:p>
        </p:txBody>
      </p:sp>
      <p:pic>
        <p:nvPicPr>
          <p:cNvPr id="4" name="图片 2" descr="image001"/>
          <p:cNvPicPr>
            <a:picLocks noChangeAspect="1" noChangeArrowheads="1"/>
          </p:cNvPicPr>
          <p:nvPr/>
        </p:nvPicPr>
        <p:blipFill>
          <a:blip r:embed="rId2">
            <a:extLst>
              <a:ext uri="{28A0092B-C50C-407E-A947-70E740481C1C}">
                <a14:useLocalDpi xmlns:a14="http://schemas.microsoft.com/office/drawing/2010/main" val="0"/>
              </a:ext>
            </a:extLst>
          </a:blip>
          <a:srcRect t="8559" r="14529" b="2522"/>
          <a:stretch>
            <a:fillRect/>
          </a:stretch>
        </p:blipFill>
        <p:spPr bwMode="auto">
          <a:xfrm>
            <a:off x="-9525" y="1366837"/>
            <a:ext cx="3387329" cy="365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txBox="1">
            <a:spLocks noChangeArrowheads="1"/>
          </p:cNvSpPr>
          <p:nvPr/>
        </p:nvSpPr>
        <p:spPr bwMode="auto">
          <a:xfrm>
            <a:off x="3429000" y="607375"/>
            <a:ext cx="3371850" cy="553998"/>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135000">
            <a:spAutoFit/>
          </a:bodyPr>
          <a:lstStyle>
            <a:lvl1pPr marL="342900" indent="-342900"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85725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lvl="2">
              <a:spcBef>
                <a:spcPct val="20000"/>
              </a:spcBef>
              <a:buClr>
                <a:schemeClr val="accent1"/>
              </a:buClr>
            </a:pPr>
            <a:r>
              <a:rPr lang="zh-CN" altLang="zh-CN" sz="1000" dirty="0">
                <a:latin typeface="Microsoft YaHei" charset="-122"/>
                <a:ea typeface="Microsoft YaHei" charset="-122"/>
                <a:cs typeface="Microsoft YaHei" charset="-122"/>
              </a:rPr>
              <a:t>Forrester 201</a:t>
            </a:r>
            <a:r>
              <a:rPr lang="en-US" altLang="zh-CN" sz="1000" dirty="0">
                <a:latin typeface="Microsoft YaHei" charset="-122"/>
                <a:ea typeface="Microsoft YaHei" charset="-122"/>
                <a:cs typeface="Microsoft YaHei" charset="-122"/>
              </a:rPr>
              <a:t>3</a:t>
            </a:r>
            <a:r>
              <a:rPr lang="zh-CN" altLang="zh-CN" sz="1000" dirty="0">
                <a:latin typeface="Microsoft YaHei" charset="-122"/>
                <a:ea typeface="Microsoft YaHei" charset="-122"/>
                <a:cs typeface="Microsoft YaHei" charset="-122"/>
              </a:rPr>
              <a:t>年</a:t>
            </a:r>
            <a:r>
              <a:rPr lang="en-US" altLang="zh-CN" sz="1000" dirty="0">
                <a:latin typeface="Microsoft YaHei" charset="-122"/>
                <a:ea typeface="Microsoft YaHei" charset="-122"/>
                <a:cs typeface="Microsoft YaHei" charset="-122"/>
              </a:rPr>
              <a:t>12</a:t>
            </a:r>
            <a:r>
              <a:rPr lang="zh-CN" altLang="zh-CN" sz="1000" dirty="0">
                <a:latin typeface="Microsoft YaHei" charset="-122"/>
                <a:ea typeface="Microsoft YaHei" charset="-122"/>
                <a:cs typeface="Microsoft YaHei" charset="-122"/>
              </a:rPr>
              <a:t>月最新公布了 201</a:t>
            </a:r>
            <a:r>
              <a:rPr lang="en-US" altLang="zh-CN" sz="1000" dirty="0">
                <a:latin typeface="Microsoft YaHei" charset="-122"/>
                <a:ea typeface="Microsoft YaHei" charset="-122"/>
                <a:cs typeface="Microsoft YaHei" charset="-122"/>
              </a:rPr>
              <a:t>3</a:t>
            </a:r>
            <a:r>
              <a:rPr lang="zh-CN" altLang="en-US" sz="1000" dirty="0">
                <a:latin typeface="Microsoft YaHei" charset="-122"/>
                <a:ea typeface="Microsoft YaHei" charset="-122"/>
                <a:cs typeface="Microsoft YaHei" charset="-122"/>
              </a:rPr>
              <a:t>年</a:t>
            </a:r>
            <a:r>
              <a:rPr lang="zh-CN" altLang="zh-CN" sz="1000" dirty="0">
                <a:latin typeface="Microsoft YaHei" charset="-122"/>
                <a:ea typeface="Microsoft YaHei" charset="-122"/>
                <a:cs typeface="Microsoft YaHei" charset="-122"/>
              </a:rPr>
              <a:t>数据仓库平台排名</a:t>
            </a:r>
            <a:r>
              <a:rPr lang="en-US" altLang="zh-CN" sz="1000" dirty="0">
                <a:latin typeface="Microsoft YaHei" charset="-122"/>
                <a:ea typeface="Microsoft YaHei" charset="-122"/>
                <a:cs typeface="Microsoft YaHei" charset="-122"/>
              </a:rPr>
              <a:t>, </a:t>
            </a:r>
            <a:r>
              <a:rPr lang="zh-CN" altLang="zh-CN" sz="1000" dirty="0">
                <a:latin typeface="Microsoft YaHei" charset="-122"/>
                <a:ea typeface="Microsoft YaHei" charset="-122"/>
                <a:cs typeface="Microsoft YaHei" charset="-122"/>
              </a:rPr>
              <a:t>Teradata荣获整体评测</a:t>
            </a:r>
            <a:r>
              <a:rPr lang="en-US" altLang="zh-CN" sz="1000" dirty="0">
                <a:latin typeface="Microsoft YaHei" charset="-122"/>
                <a:ea typeface="Microsoft YaHei" charset="-122"/>
                <a:cs typeface="Microsoft YaHei" charset="-122"/>
              </a:rPr>
              <a:t>, </a:t>
            </a:r>
            <a:r>
              <a:rPr lang="zh-CN" altLang="zh-CN" sz="1000" dirty="0">
                <a:latin typeface="Microsoft YaHei" charset="-122"/>
                <a:ea typeface="Microsoft YaHei" charset="-122"/>
                <a:cs typeface="Microsoft YaHei" charset="-122"/>
              </a:rPr>
              <a:t>及EDW战略第一名</a:t>
            </a:r>
            <a:endParaRPr lang="en-US" altLang="zh-CN" sz="1000" dirty="0">
              <a:latin typeface="Microsoft YaHei" charset="-122"/>
              <a:ea typeface="Microsoft YaHei" charset="-122"/>
              <a:cs typeface="Microsoft YaHei" charset="-122"/>
            </a:endParaRPr>
          </a:p>
        </p:txBody>
      </p:sp>
      <p:sp>
        <p:nvSpPr>
          <p:cNvPr id="7" name="Rectangle 4"/>
          <p:cNvSpPr txBox="1">
            <a:spLocks noChangeArrowheads="1"/>
          </p:cNvSpPr>
          <p:nvPr/>
        </p:nvSpPr>
        <p:spPr bwMode="auto">
          <a:xfrm>
            <a:off x="3429000" y="1786037"/>
            <a:ext cx="3392091" cy="415498"/>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135000">
            <a:spAutoFit/>
          </a:bodyPr>
          <a:lstStyle>
            <a:lvl1pPr marL="342900" indent="-342900"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968375"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lvl="2">
              <a:spcBef>
                <a:spcPct val="20000"/>
              </a:spcBef>
              <a:buClr>
                <a:schemeClr val="accent1"/>
              </a:buClr>
            </a:pPr>
            <a:r>
              <a:rPr lang="en-GB" altLang="zh-CN" sz="1000" dirty="0">
                <a:latin typeface="Microsoft YaHei" charset="-122"/>
                <a:ea typeface="Microsoft YaHei" charset="-122"/>
                <a:cs typeface="Microsoft YaHei" charset="-122"/>
              </a:rPr>
              <a:t>Teradata Corporation </a:t>
            </a:r>
            <a:r>
              <a:rPr lang="zh-CN" altLang="en-US" sz="1000" dirty="0">
                <a:latin typeface="Microsoft YaHei" charset="-122"/>
                <a:ea typeface="Microsoft YaHei" charset="-122"/>
                <a:cs typeface="Microsoft YaHei" charset="-122"/>
              </a:rPr>
              <a:t>连续三年评选入围道琼斯可持续发展全球指数</a:t>
            </a:r>
          </a:p>
        </p:txBody>
      </p:sp>
      <p:sp>
        <p:nvSpPr>
          <p:cNvPr id="8" name="Rectangle 4"/>
          <p:cNvSpPr txBox="1">
            <a:spLocks noChangeArrowheads="1"/>
          </p:cNvSpPr>
          <p:nvPr/>
        </p:nvSpPr>
        <p:spPr bwMode="auto">
          <a:xfrm>
            <a:off x="3429000" y="1197858"/>
            <a:ext cx="3375422" cy="553998"/>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135000">
            <a:spAutoFit/>
          </a:bodyPr>
          <a:lstStyle>
            <a:lvl1pPr marL="342900" indent="-342900"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968375"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lvl="2">
              <a:spcBef>
                <a:spcPct val="20000"/>
              </a:spcBef>
              <a:buClr>
                <a:schemeClr val="accent1"/>
              </a:buClr>
            </a:pPr>
            <a:r>
              <a:rPr lang="en-US" altLang="zh-CN" sz="1000" dirty="0">
                <a:latin typeface="Microsoft YaHei" charset="-122"/>
                <a:ea typeface="Microsoft YaHei" charset="-122"/>
                <a:cs typeface="Microsoft YaHei" charset="-122"/>
              </a:rPr>
              <a:t>Teradata Aster 5.10</a:t>
            </a:r>
            <a:r>
              <a:rPr lang="zh-CN" altLang="en-US" sz="1000" dirty="0">
                <a:latin typeface="Microsoft YaHei" charset="-122"/>
                <a:ea typeface="Microsoft YaHei" charset="-122"/>
                <a:cs typeface="Microsoft YaHei" charset="-122"/>
              </a:rPr>
              <a:t>大数据深度挖掘平台荣获</a:t>
            </a:r>
            <a:r>
              <a:rPr lang="en-GB" altLang="zh-CN" sz="1000" dirty="0">
                <a:latin typeface="Microsoft YaHei" charset="-122"/>
                <a:ea typeface="Microsoft YaHei" charset="-122"/>
                <a:cs typeface="Microsoft YaHei" charset="-122"/>
              </a:rPr>
              <a:t>People’s Choice Stevie® Award 2013</a:t>
            </a:r>
            <a:r>
              <a:rPr lang="zh-CN" altLang="en-US" sz="1000" dirty="0">
                <a:latin typeface="Microsoft YaHei" charset="-122"/>
                <a:ea typeface="Microsoft YaHei" charset="-122"/>
                <a:cs typeface="Microsoft YaHei" charset="-122"/>
              </a:rPr>
              <a:t>年度最受欢迎产品奖</a:t>
            </a:r>
            <a:endParaRPr lang="en-US" altLang="zh-CN" sz="1000" dirty="0">
              <a:latin typeface="Microsoft YaHei" charset="-122"/>
              <a:ea typeface="Microsoft YaHei" charset="-122"/>
              <a:cs typeface="Microsoft YaHei" charset="-122"/>
            </a:endParaRPr>
          </a:p>
        </p:txBody>
      </p:sp>
      <p:grpSp>
        <p:nvGrpSpPr>
          <p:cNvPr id="9" name="组合 2"/>
          <p:cNvGrpSpPr>
            <a:grpSpLocks/>
          </p:cNvGrpSpPr>
          <p:nvPr/>
        </p:nvGrpSpPr>
        <p:grpSpPr bwMode="auto">
          <a:xfrm>
            <a:off x="66790" y="606790"/>
            <a:ext cx="3276485" cy="738664"/>
            <a:chOff x="6450711" y="-937564"/>
            <a:chExt cx="4723373" cy="985218"/>
          </a:xfrm>
        </p:grpSpPr>
        <p:pic>
          <p:nvPicPr>
            <p:cNvPr id="10" name="Picture 2" descr="C:\Users\CC186019\Pictures\gartner.png"/>
            <p:cNvPicPr>
              <a:picLocks noChangeAspect="1" noChangeArrowheads="1"/>
            </p:cNvPicPr>
            <p:nvPr/>
          </p:nvPicPr>
          <p:blipFill>
            <a:blip r:embed="rId3" cstate="print">
              <a:extLst>
                <a:ext uri="{28A0092B-C50C-407E-A947-70E740481C1C}">
                  <a14:useLocalDpi xmlns:a14="http://schemas.microsoft.com/office/drawing/2010/main" val="0"/>
                </a:ext>
              </a:extLst>
            </a:blip>
            <a:srcRect b="22372"/>
            <a:stretch>
              <a:fillRect/>
            </a:stretch>
          </p:blipFill>
          <p:spPr bwMode="auto">
            <a:xfrm>
              <a:off x="6560094" y="-731910"/>
              <a:ext cx="1109084" cy="520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4"/>
            <p:cNvSpPr txBox="1">
              <a:spLocks noChangeArrowheads="1"/>
            </p:cNvSpPr>
            <p:nvPr/>
          </p:nvSpPr>
          <p:spPr bwMode="auto">
            <a:xfrm>
              <a:off x="6450711" y="-937564"/>
              <a:ext cx="4723373" cy="985218"/>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lIns="135000">
              <a:spAutoFit/>
            </a:bodyPr>
            <a:lstStyle>
              <a:lvl1pPr marL="173038" indent="-173038"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marL="780098" lvl="2" indent="0">
                <a:spcBef>
                  <a:spcPct val="20000"/>
                </a:spcBef>
                <a:buClr>
                  <a:schemeClr val="accent1"/>
                </a:buClr>
                <a:defRPr/>
              </a:pPr>
              <a:r>
                <a:rPr lang="zh-CN" altLang="en-US" sz="1050" dirty="0">
                  <a:latin typeface="Microsoft YaHei" charset="-122"/>
                  <a:ea typeface="Microsoft YaHei" charset="-122"/>
                  <a:cs typeface="Microsoft YaHei" charset="-122"/>
                </a:rPr>
                <a:t>从</a:t>
              </a:r>
              <a:r>
                <a:rPr lang="en-US" altLang="zh-CN" sz="1050" dirty="0">
                  <a:latin typeface="Microsoft YaHei" charset="-122"/>
                  <a:ea typeface="Microsoft YaHei" charset="-122"/>
                  <a:cs typeface="Microsoft YaHei" charset="-122"/>
                </a:rPr>
                <a:t>1999</a:t>
              </a:r>
              <a:r>
                <a:rPr lang="zh-CN" altLang="en-US" sz="1050" dirty="0">
                  <a:latin typeface="Microsoft YaHei" charset="-122"/>
                  <a:ea typeface="Microsoft YaHei" charset="-122"/>
                  <a:cs typeface="Microsoft YaHei" charset="-122"/>
                </a:rPr>
                <a:t>年起，</a:t>
              </a:r>
              <a:r>
                <a:rPr lang="en-US" altLang="zh-CN" sz="1050" dirty="0">
                  <a:latin typeface="Microsoft YaHei" charset="-122"/>
                  <a:ea typeface="Microsoft YaHei" charset="-122"/>
                  <a:cs typeface="Microsoft YaHei" charset="-122"/>
                </a:rPr>
                <a:t>Teradata</a:t>
              </a:r>
              <a:r>
                <a:rPr lang="zh-CN" altLang="en-US" sz="1050" dirty="0">
                  <a:latin typeface="Microsoft YaHei" charset="-122"/>
                  <a:ea typeface="Microsoft YaHei" charset="-122"/>
                  <a:cs typeface="Microsoft YaHei" charset="-122"/>
                </a:rPr>
                <a:t>连续</a:t>
              </a:r>
              <a:r>
                <a:rPr lang="en-US" altLang="zh-CN" sz="1050" dirty="0">
                  <a:latin typeface="Microsoft YaHei" charset="-122"/>
                  <a:ea typeface="Microsoft YaHei" charset="-122"/>
                  <a:cs typeface="Microsoft YaHei" charset="-122"/>
                </a:rPr>
                <a:t>16</a:t>
              </a:r>
              <a:r>
                <a:rPr lang="zh-CN" altLang="en-US" sz="1050" dirty="0">
                  <a:latin typeface="Microsoft YaHei" charset="-122"/>
                  <a:ea typeface="Microsoft YaHei" charset="-122"/>
                  <a:cs typeface="Microsoft YaHei" charset="-122"/>
                </a:rPr>
                <a:t>年在</a:t>
              </a:r>
              <a:r>
                <a:rPr lang="en-US" altLang="zh-CN" sz="1050" dirty="0">
                  <a:latin typeface="Microsoft YaHei" charset="-122"/>
                  <a:ea typeface="Microsoft YaHei" charset="-122"/>
                  <a:cs typeface="Microsoft YaHei" charset="-122"/>
                </a:rPr>
                <a:t>Gartner</a:t>
              </a:r>
              <a:r>
                <a:rPr lang="zh-CN" altLang="en-US" sz="1050" dirty="0">
                  <a:latin typeface="Microsoft YaHei" charset="-122"/>
                  <a:ea typeface="Microsoft YaHei" charset="-122"/>
                  <a:cs typeface="Microsoft YaHei" charset="-122"/>
                </a:rPr>
                <a:t>数据仓库平台总体性能评测中排名第一</a:t>
              </a:r>
              <a:r>
                <a:rPr lang="en-US" altLang="zh-CN" sz="1050" dirty="0">
                  <a:latin typeface="Microsoft YaHei" charset="-122"/>
                  <a:ea typeface="Microsoft YaHei" charset="-122"/>
                  <a:cs typeface="Microsoft YaHei" charset="-122"/>
                </a:rPr>
                <a:t>; Teradata</a:t>
              </a:r>
              <a:r>
                <a:rPr lang="zh-CN" altLang="en-US" sz="1050" dirty="0">
                  <a:latin typeface="Microsoft YaHei" charset="-122"/>
                  <a:ea typeface="Microsoft YaHei" charset="-122"/>
                  <a:cs typeface="Microsoft YaHei" charset="-122"/>
                </a:rPr>
                <a:t>在各项主要测评指标中全面领先</a:t>
              </a:r>
              <a:endParaRPr lang="en-US" altLang="zh-CN" sz="1050" dirty="0">
                <a:latin typeface="Microsoft YaHei" charset="-122"/>
                <a:ea typeface="Microsoft YaHei" charset="-122"/>
                <a:cs typeface="Microsoft YaHei" charset="-122"/>
              </a:endParaRPr>
            </a:p>
          </p:txBody>
        </p:sp>
      </p:grpSp>
      <p:pic>
        <p:nvPicPr>
          <p:cNvPr id="12" name="Picture 3" descr="C:\Users\CC186019\Pictures\forrester Logo Thum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8532" y="756732"/>
            <a:ext cx="631031" cy="303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 descr="C:\Users\CC186019\Pictures\djsi.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1147" y="1863876"/>
            <a:ext cx="636984" cy="260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5" descr="C:\Users\CC186019\Pictures\PeoplesChoice_Logo_C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83769" y="1270808"/>
            <a:ext cx="610791" cy="394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4"/>
          <p:cNvSpPr txBox="1">
            <a:spLocks noChangeArrowheads="1"/>
          </p:cNvSpPr>
          <p:nvPr/>
        </p:nvSpPr>
        <p:spPr bwMode="auto">
          <a:xfrm>
            <a:off x="3429000" y="2234073"/>
            <a:ext cx="3392090" cy="415498"/>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135000">
            <a:spAutoFit/>
          </a:bodyPr>
          <a:lstStyle>
            <a:lvl1pPr marL="342900" indent="-342900"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968375"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lvl="2">
              <a:spcBef>
                <a:spcPct val="20000"/>
              </a:spcBef>
              <a:buClr>
                <a:schemeClr val="accent1"/>
              </a:buClr>
            </a:pPr>
            <a:r>
              <a:rPr lang="en-GB" altLang="zh-CN" sz="1000" dirty="0">
                <a:latin typeface="Microsoft YaHei" charset="-122"/>
                <a:ea typeface="Microsoft YaHei" charset="-122"/>
                <a:cs typeface="Microsoft YaHei" charset="-122"/>
              </a:rPr>
              <a:t>Teradata Corporation</a:t>
            </a:r>
            <a:r>
              <a:rPr lang="zh-CN" altLang="en-US" sz="1000" dirty="0">
                <a:latin typeface="Microsoft YaHei" charset="-122"/>
                <a:ea typeface="Microsoft YaHei" charset="-122"/>
                <a:cs typeface="Microsoft YaHei" charset="-122"/>
              </a:rPr>
              <a:t>荣获</a:t>
            </a:r>
            <a:r>
              <a:rPr lang="en-GB" altLang="zh-CN" sz="1000" dirty="0">
                <a:latin typeface="Microsoft YaHei" charset="-122"/>
                <a:ea typeface="Microsoft YaHei" charset="-122"/>
                <a:cs typeface="Microsoft YaHei" charset="-122"/>
              </a:rPr>
              <a:t>2013</a:t>
            </a:r>
            <a:r>
              <a:rPr lang="zh-CN" altLang="en-US" sz="1000" dirty="0">
                <a:latin typeface="Microsoft YaHei" charset="-122"/>
                <a:ea typeface="Microsoft YaHei" charset="-122"/>
                <a:cs typeface="Microsoft YaHei" charset="-122"/>
              </a:rPr>
              <a:t>年世界最佳企业公民</a:t>
            </a:r>
          </a:p>
        </p:txBody>
      </p:sp>
      <p:pic>
        <p:nvPicPr>
          <p:cNvPr id="16" name="Picture 4" descr="C:\Users\CC186019\Pictures\2013 Ethisphere.jpg"/>
          <p:cNvPicPr>
            <a:picLocks noChangeAspect="1" noChangeArrowheads="1"/>
          </p:cNvPicPr>
          <p:nvPr/>
        </p:nvPicPr>
        <p:blipFill>
          <a:blip r:embed="rId7">
            <a:extLst>
              <a:ext uri="{28A0092B-C50C-407E-A947-70E740481C1C}">
                <a14:useLocalDpi xmlns:a14="http://schemas.microsoft.com/office/drawing/2010/main" val="0"/>
              </a:ext>
            </a:extLst>
          </a:blip>
          <a:srcRect l="6670" r="6429"/>
          <a:stretch>
            <a:fillRect/>
          </a:stretch>
        </p:blipFill>
        <p:spPr bwMode="auto">
          <a:xfrm>
            <a:off x="3468642" y="2265761"/>
            <a:ext cx="623888" cy="351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 name="组合 24"/>
          <p:cNvGrpSpPr/>
          <p:nvPr/>
        </p:nvGrpSpPr>
        <p:grpSpPr>
          <a:xfrm>
            <a:off x="3429000" y="3273166"/>
            <a:ext cx="3482578" cy="1695451"/>
            <a:chOff x="4573588" y="4387850"/>
            <a:chExt cx="4643437" cy="2260600"/>
          </a:xfrm>
        </p:grpSpPr>
        <p:pic>
          <p:nvPicPr>
            <p:cNvPr id="5"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92863" y="6099175"/>
              <a:ext cx="2824162"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4"/>
            <p:cNvSpPr txBox="1">
              <a:spLocks noChangeArrowheads="1"/>
            </p:cNvSpPr>
            <p:nvPr/>
          </p:nvSpPr>
          <p:spPr bwMode="auto">
            <a:xfrm>
              <a:off x="4573588" y="4387850"/>
              <a:ext cx="4522786" cy="2257027"/>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135000">
              <a:spAutoFit/>
            </a:bodyP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a:spcBef>
                  <a:spcPct val="20000"/>
                </a:spcBef>
                <a:buClr>
                  <a:schemeClr val="accent1"/>
                </a:buClr>
              </a:pPr>
              <a:r>
                <a:rPr lang="zh-CN" altLang="en-US" sz="1000" dirty="0">
                  <a:latin typeface="Microsoft YaHei" charset="-122"/>
                  <a:ea typeface="Microsoft YaHei" charset="-122"/>
                  <a:cs typeface="Microsoft YaHei" charset="-122"/>
                </a:rPr>
                <a:t>从全球到本地，</a:t>
              </a:r>
              <a:r>
                <a:rPr lang="en-GB" altLang="zh-CN" sz="1000" dirty="0">
                  <a:latin typeface="Microsoft YaHei" charset="-122"/>
                  <a:ea typeface="Microsoft YaHei" charset="-122"/>
                  <a:cs typeface="Microsoft YaHei" charset="-122"/>
                </a:rPr>
                <a:t>Teradata</a:t>
              </a:r>
              <a:r>
                <a:rPr lang="zh-CN" altLang="en-US" sz="1000" dirty="0">
                  <a:latin typeface="Microsoft YaHei" charset="-122"/>
                  <a:ea typeface="Microsoft YaHei" charset="-122"/>
                  <a:cs typeface="Microsoft YaHei" charset="-122"/>
                </a:rPr>
                <a:t>天睿公司都依照</a:t>
              </a:r>
              <a:r>
                <a:rPr lang="en-US" altLang="zh-CN" sz="1000" dirty="0">
                  <a:latin typeface="Microsoft YaHei" charset="-122"/>
                  <a:ea typeface="Microsoft YaHei" charset="-122"/>
                  <a:cs typeface="Microsoft YaHei" charset="-122"/>
                </a:rPr>
                <a:t>ISO9001</a:t>
              </a:r>
              <a:r>
                <a:rPr lang="zh-CN" altLang="en-US" sz="1000" dirty="0">
                  <a:latin typeface="Microsoft YaHei" charset="-122"/>
                  <a:ea typeface="Microsoft YaHei" charset="-122"/>
                  <a:cs typeface="Microsoft YaHei" charset="-122"/>
                </a:rPr>
                <a:t>要求为客户提供高质量服务。</a:t>
              </a:r>
              <a:endParaRPr lang="en-US" altLang="zh-CN" sz="1000" dirty="0">
                <a:latin typeface="Microsoft YaHei" charset="-122"/>
                <a:ea typeface="Microsoft YaHei" charset="-122"/>
                <a:cs typeface="Microsoft YaHei" charset="-122"/>
              </a:endParaRPr>
            </a:p>
            <a:p>
              <a:pPr>
                <a:spcBef>
                  <a:spcPct val="20000"/>
                </a:spcBef>
                <a:buClr>
                  <a:schemeClr val="accent1"/>
                </a:buClr>
              </a:pPr>
              <a:endParaRPr lang="en-US" altLang="zh-CN" sz="1000" dirty="0">
                <a:latin typeface="Microsoft YaHei" charset="-122"/>
                <a:ea typeface="Microsoft YaHei" charset="-122"/>
                <a:cs typeface="Microsoft YaHei" charset="-122"/>
              </a:endParaRPr>
            </a:p>
            <a:p>
              <a:pPr>
                <a:spcBef>
                  <a:spcPct val="20000"/>
                </a:spcBef>
                <a:buClr>
                  <a:schemeClr val="accent1"/>
                </a:buClr>
              </a:pPr>
              <a:endParaRPr lang="en-US" altLang="zh-CN" sz="1000" dirty="0">
                <a:latin typeface="Microsoft YaHei" charset="-122"/>
                <a:ea typeface="Microsoft YaHei" charset="-122"/>
                <a:cs typeface="Microsoft YaHei" charset="-122"/>
              </a:endParaRPr>
            </a:p>
            <a:p>
              <a:pPr>
                <a:spcBef>
                  <a:spcPct val="20000"/>
                </a:spcBef>
                <a:buClr>
                  <a:schemeClr val="accent1"/>
                </a:buClr>
              </a:pPr>
              <a:endParaRPr lang="en-US" altLang="zh-CN" sz="1000" dirty="0">
                <a:latin typeface="Microsoft YaHei" charset="-122"/>
                <a:ea typeface="Microsoft YaHei" charset="-122"/>
                <a:cs typeface="Microsoft YaHei" charset="-122"/>
              </a:endParaRPr>
            </a:p>
            <a:p>
              <a:pPr>
                <a:spcBef>
                  <a:spcPct val="20000"/>
                </a:spcBef>
                <a:buClr>
                  <a:schemeClr val="accent1"/>
                </a:buClr>
              </a:pPr>
              <a:endParaRPr lang="en-US" altLang="zh-CN" sz="1000" dirty="0">
                <a:latin typeface="Microsoft YaHei" charset="-122"/>
                <a:ea typeface="Microsoft YaHei" charset="-122"/>
                <a:cs typeface="Microsoft YaHei" charset="-122"/>
              </a:endParaRPr>
            </a:p>
            <a:p>
              <a:pPr>
                <a:spcBef>
                  <a:spcPct val="20000"/>
                </a:spcBef>
                <a:buClr>
                  <a:schemeClr val="accent1"/>
                </a:buClr>
              </a:pPr>
              <a:endParaRPr lang="en-US" altLang="zh-CN" sz="1000" dirty="0">
                <a:latin typeface="Microsoft YaHei" charset="-122"/>
                <a:ea typeface="Microsoft YaHei" charset="-122"/>
                <a:cs typeface="Microsoft YaHei" charset="-122"/>
              </a:endParaRPr>
            </a:p>
            <a:p>
              <a:pPr>
                <a:spcBef>
                  <a:spcPct val="20000"/>
                </a:spcBef>
                <a:buClr>
                  <a:schemeClr val="accent1"/>
                </a:buClr>
              </a:pPr>
              <a:endParaRPr lang="en-US" altLang="zh-CN" sz="1000" dirty="0">
                <a:latin typeface="Microsoft YaHei" charset="-122"/>
                <a:ea typeface="Microsoft YaHei" charset="-122"/>
                <a:cs typeface="Microsoft YaHei" charset="-122"/>
              </a:endParaRPr>
            </a:p>
            <a:p>
              <a:pPr>
                <a:spcBef>
                  <a:spcPct val="20000"/>
                </a:spcBef>
                <a:buClr>
                  <a:schemeClr val="accent1"/>
                </a:buClr>
              </a:pPr>
              <a:endParaRPr lang="en-US" altLang="zh-CN" sz="1000" dirty="0">
                <a:latin typeface="Microsoft YaHei" charset="-122"/>
                <a:ea typeface="Microsoft YaHei" charset="-122"/>
                <a:cs typeface="Microsoft YaHei" charset="-122"/>
              </a:endParaRPr>
            </a:p>
          </p:txBody>
        </p:sp>
        <p:pic>
          <p:nvPicPr>
            <p:cNvPr id="18"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34013" y="4884439"/>
              <a:ext cx="1304925" cy="169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834940" y="4888374"/>
              <a:ext cx="1360483" cy="1697015"/>
            </a:xfrm>
            <a:prstGeom prst="rect">
              <a:avLst/>
            </a:prstGeom>
            <a:noFill/>
            <a:ln w="9525">
              <a:noFill/>
              <a:miter lim="800000"/>
              <a:headEnd/>
              <a:tailEnd/>
            </a:ln>
            <a:effectLst>
              <a:outerShdw dist="35921" dir="2700000" algn="ctr" rotWithShape="0">
                <a:schemeClr val="bg2"/>
              </a:outerShdw>
              <a:softEdge rad="12700"/>
            </a:effectLst>
            <a:extLst>
              <a:ext uri="{909E8E84-426E-40DD-AFC4-6F175D3DCCD1}">
                <a14:hiddenFill xmlns:a14="http://schemas.microsoft.com/office/drawing/2010/main">
                  <a:solidFill>
                    <a:schemeClr val="accent1"/>
                  </a:solidFill>
                </a14:hiddenFill>
              </a:ext>
            </a:extLst>
          </p:spPr>
        </p:pic>
      </p:grpSp>
      <p:sp>
        <p:nvSpPr>
          <p:cNvPr id="20" name="Oval 8"/>
          <p:cNvSpPr>
            <a:spLocks noChangeArrowheads="1"/>
          </p:cNvSpPr>
          <p:nvPr/>
        </p:nvSpPr>
        <p:spPr bwMode="auto">
          <a:xfrm>
            <a:off x="2881313" y="1849042"/>
            <a:ext cx="372666" cy="220265"/>
          </a:xfrm>
          <a:prstGeom prst="ellipse">
            <a:avLst/>
          </a:pr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000">
              <a:latin typeface="Microsoft YaHei" charset="-122"/>
              <a:ea typeface="Microsoft YaHei" charset="-122"/>
              <a:cs typeface="Microsoft YaHei" charset="-122"/>
            </a:endParaRPr>
          </a:p>
        </p:txBody>
      </p:sp>
      <p:sp>
        <p:nvSpPr>
          <p:cNvPr id="21" name="Rectangle 4"/>
          <p:cNvSpPr txBox="1">
            <a:spLocks noChangeArrowheads="1"/>
          </p:cNvSpPr>
          <p:nvPr/>
        </p:nvSpPr>
        <p:spPr bwMode="auto">
          <a:xfrm>
            <a:off x="3433763" y="2683475"/>
            <a:ext cx="3392091" cy="553998"/>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135000">
            <a:spAutoFit/>
          </a:bodyPr>
          <a:lstStyle>
            <a:lvl1pPr marL="342900" indent="-342900"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968375"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lvl="2">
              <a:spcBef>
                <a:spcPct val="20000"/>
              </a:spcBef>
              <a:buClr>
                <a:schemeClr val="accent1"/>
              </a:buClr>
            </a:pPr>
            <a:r>
              <a:rPr lang="en-GB" altLang="zh-CN" sz="1000" dirty="0">
                <a:latin typeface="Microsoft YaHei" charset="-122"/>
                <a:ea typeface="Microsoft YaHei" charset="-122"/>
                <a:cs typeface="Microsoft YaHei" charset="-122"/>
              </a:rPr>
              <a:t>Teradata Corporation</a:t>
            </a:r>
            <a:r>
              <a:rPr lang="zh-CN" altLang="en-US" sz="1000" dirty="0">
                <a:latin typeface="Microsoft YaHei" charset="-122"/>
                <a:ea typeface="Microsoft YaHei" charset="-122"/>
                <a:cs typeface="Microsoft YaHei" charset="-122"/>
              </a:rPr>
              <a:t>入选</a:t>
            </a:r>
            <a:r>
              <a:rPr lang="en-GB" altLang="zh-CN" sz="1000" dirty="0">
                <a:latin typeface="Microsoft YaHei" charset="-122"/>
                <a:ea typeface="Microsoft YaHei" charset="-122"/>
                <a:cs typeface="Microsoft YaHei" charset="-122"/>
              </a:rPr>
              <a:t>2013</a:t>
            </a:r>
            <a:r>
              <a:rPr lang="zh-CN" altLang="en-US" sz="1000" dirty="0">
                <a:latin typeface="Microsoft YaHei" charset="-122"/>
                <a:ea typeface="Microsoft YaHei" charset="-122"/>
                <a:cs typeface="Microsoft YaHei" charset="-122"/>
              </a:rPr>
              <a:t>年福布斯杂志全球最具创新力</a:t>
            </a:r>
            <a:r>
              <a:rPr lang="en-US" altLang="zh-CN" sz="1000" dirty="0">
                <a:latin typeface="Microsoft YaHei" charset="-122"/>
                <a:ea typeface="Microsoft YaHei" charset="-122"/>
                <a:cs typeface="Microsoft YaHei" charset="-122"/>
              </a:rPr>
              <a:t>100</a:t>
            </a:r>
            <a:r>
              <a:rPr lang="zh-CN" altLang="en-US" sz="1000" dirty="0">
                <a:latin typeface="Microsoft YaHei" charset="-122"/>
                <a:ea typeface="Microsoft YaHei" charset="-122"/>
                <a:cs typeface="Microsoft YaHei" charset="-122"/>
              </a:rPr>
              <a:t>强公司，荣获第</a:t>
            </a:r>
            <a:r>
              <a:rPr lang="en-US" altLang="zh-CN" sz="1000" dirty="0">
                <a:latin typeface="Microsoft YaHei" charset="-122"/>
                <a:ea typeface="Microsoft YaHei" charset="-122"/>
                <a:cs typeface="Microsoft YaHei" charset="-122"/>
              </a:rPr>
              <a:t>14</a:t>
            </a:r>
            <a:r>
              <a:rPr lang="zh-CN" altLang="en-US" sz="1000" dirty="0">
                <a:latin typeface="Microsoft YaHei" charset="-122"/>
                <a:ea typeface="Microsoft YaHei" charset="-122"/>
                <a:cs typeface="Microsoft YaHei" charset="-122"/>
              </a:rPr>
              <a:t>名</a:t>
            </a:r>
            <a:endParaRPr lang="en-US" altLang="zh-CN" sz="1000" dirty="0">
              <a:latin typeface="Microsoft YaHei" charset="-122"/>
              <a:ea typeface="Microsoft YaHei" charset="-122"/>
              <a:cs typeface="Microsoft YaHei" charset="-122"/>
            </a:endParaRPr>
          </a:p>
        </p:txBody>
      </p:sp>
      <p:pic>
        <p:nvPicPr>
          <p:cNvPr id="22"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74244" y="2742840"/>
            <a:ext cx="601266" cy="4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Rectangle 2"/>
          <p:cNvSpPr txBox="1">
            <a:spLocks noChangeArrowheads="1"/>
          </p:cNvSpPr>
          <p:nvPr/>
        </p:nvSpPr>
        <p:spPr bwMode="auto">
          <a:xfrm>
            <a:off x="0" y="0"/>
            <a:ext cx="66865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bodyPr>
          <a:lstStyle>
            <a:lvl1pPr algn="l" rtl="0" eaLnBrk="0" fontAlgn="base" hangingPunct="0">
              <a:lnSpc>
                <a:spcPct val="85000"/>
              </a:lnSpc>
              <a:spcBef>
                <a:spcPct val="0"/>
              </a:spcBef>
              <a:spcAft>
                <a:spcPct val="0"/>
              </a:spcAft>
              <a:defRPr sz="2800">
                <a:solidFill>
                  <a:schemeClr val="bg1"/>
                </a:solidFill>
                <a:latin typeface="+mj-lt"/>
                <a:ea typeface="+mj-ea"/>
                <a:cs typeface="+mj-cs"/>
              </a:defRPr>
            </a:lvl1pPr>
            <a:lvl2pPr algn="l" rtl="0" eaLnBrk="0" fontAlgn="base" hangingPunct="0">
              <a:lnSpc>
                <a:spcPct val="85000"/>
              </a:lnSpc>
              <a:spcBef>
                <a:spcPct val="0"/>
              </a:spcBef>
              <a:spcAft>
                <a:spcPct val="0"/>
              </a:spcAft>
              <a:defRPr sz="2800">
                <a:solidFill>
                  <a:schemeClr val="bg1"/>
                </a:solidFill>
                <a:latin typeface="Verdana" pitchFamily="34" charset="0"/>
                <a:ea typeface="华文细黑" pitchFamily="2" charset="-122"/>
              </a:defRPr>
            </a:lvl2pPr>
            <a:lvl3pPr algn="l" rtl="0" eaLnBrk="0" fontAlgn="base" hangingPunct="0">
              <a:lnSpc>
                <a:spcPct val="85000"/>
              </a:lnSpc>
              <a:spcBef>
                <a:spcPct val="0"/>
              </a:spcBef>
              <a:spcAft>
                <a:spcPct val="0"/>
              </a:spcAft>
              <a:defRPr sz="2800">
                <a:solidFill>
                  <a:schemeClr val="bg1"/>
                </a:solidFill>
                <a:latin typeface="Verdana" pitchFamily="34" charset="0"/>
                <a:ea typeface="华文细黑" pitchFamily="2" charset="-122"/>
              </a:defRPr>
            </a:lvl3pPr>
            <a:lvl4pPr algn="l" rtl="0" eaLnBrk="0" fontAlgn="base" hangingPunct="0">
              <a:lnSpc>
                <a:spcPct val="85000"/>
              </a:lnSpc>
              <a:spcBef>
                <a:spcPct val="0"/>
              </a:spcBef>
              <a:spcAft>
                <a:spcPct val="0"/>
              </a:spcAft>
              <a:defRPr sz="2800">
                <a:solidFill>
                  <a:schemeClr val="bg1"/>
                </a:solidFill>
                <a:latin typeface="Verdana" pitchFamily="34" charset="0"/>
                <a:ea typeface="华文细黑" pitchFamily="2" charset="-122"/>
              </a:defRPr>
            </a:lvl4pPr>
            <a:lvl5pPr algn="l" rtl="0" eaLnBrk="0" fontAlgn="base" hangingPunct="0">
              <a:lnSpc>
                <a:spcPct val="85000"/>
              </a:lnSpc>
              <a:spcBef>
                <a:spcPct val="0"/>
              </a:spcBef>
              <a:spcAft>
                <a:spcPct val="0"/>
              </a:spcAft>
              <a:defRPr sz="2800">
                <a:solidFill>
                  <a:schemeClr val="bg1"/>
                </a:solidFill>
                <a:latin typeface="Verdana" pitchFamily="34" charset="0"/>
                <a:ea typeface="华文细黑" pitchFamily="2" charset="-122"/>
              </a:defRPr>
            </a:lvl5pPr>
            <a:lvl6pPr marL="457200" algn="l" rtl="0" fontAlgn="base">
              <a:lnSpc>
                <a:spcPct val="85000"/>
              </a:lnSpc>
              <a:spcBef>
                <a:spcPct val="0"/>
              </a:spcBef>
              <a:spcAft>
                <a:spcPct val="0"/>
              </a:spcAft>
              <a:defRPr sz="2800">
                <a:solidFill>
                  <a:schemeClr val="bg1"/>
                </a:solidFill>
                <a:latin typeface="Verdana" pitchFamily="34" charset="0"/>
                <a:ea typeface="华文细黑" pitchFamily="2" charset="-122"/>
              </a:defRPr>
            </a:lvl6pPr>
            <a:lvl7pPr marL="914400" algn="l" rtl="0" fontAlgn="base">
              <a:lnSpc>
                <a:spcPct val="85000"/>
              </a:lnSpc>
              <a:spcBef>
                <a:spcPct val="0"/>
              </a:spcBef>
              <a:spcAft>
                <a:spcPct val="0"/>
              </a:spcAft>
              <a:defRPr sz="2800">
                <a:solidFill>
                  <a:schemeClr val="bg1"/>
                </a:solidFill>
                <a:latin typeface="Verdana" pitchFamily="34" charset="0"/>
                <a:ea typeface="华文细黑" pitchFamily="2" charset="-122"/>
              </a:defRPr>
            </a:lvl7pPr>
            <a:lvl8pPr marL="1371600" algn="l" rtl="0" fontAlgn="base">
              <a:lnSpc>
                <a:spcPct val="85000"/>
              </a:lnSpc>
              <a:spcBef>
                <a:spcPct val="0"/>
              </a:spcBef>
              <a:spcAft>
                <a:spcPct val="0"/>
              </a:spcAft>
              <a:defRPr sz="2800">
                <a:solidFill>
                  <a:schemeClr val="bg1"/>
                </a:solidFill>
                <a:latin typeface="Verdana" pitchFamily="34" charset="0"/>
                <a:ea typeface="华文细黑" pitchFamily="2" charset="-122"/>
              </a:defRPr>
            </a:lvl8pPr>
            <a:lvl9pPr marL="1828800" algn="l" rtl="0" fontAlgn="base">
              <a:lnSpc>
                <a:spcPct val="85000"/>
              </a:lnSpc>
              <a:spcBef>
                <a:spcPct val="0"/>
              </a:spcBef>
              <a:spcAft>
                <a:spcPct val="0"/>
              </a:spcAft>
              <a:defRPr sz="2800">
                <a:solidFill>
                  <a:schemeClr val="bg1"/>
                </a:solidFill>
                <a:latin typeface="Verdana" pitchFamily="34" charset="0"/>
                <a:ea typeface="华文细黑" pitchFamily="2" charset="-122"/>
              </a:defRPr>
            </a:lvl9pPr>
          </a:lstStyle>
          <a:p>
            <a:pPr defTabSz="685800" eaLnBrk="1" hangingPunct="1">
              <a:defRPr/>
            </a:pPr>
            <a:r>
              <a:rPr lang="en-US" altLang="zh-CN" sz="1800" b="1" kern="0" dirty="0">
                <a:solidFill>
                  <a:schemeClr val="accent1"/>
                </a:solidFill>
                <a:effectLst>
                  <a:outerShdw blurRad="38100" dist="38100" dir="2700000" algn="tl">
                    <a:srgbClr val="000000">
                      <a:alpha val="43137"/>
                    </a:srgbClr>
                  </a:outerShdw>
                </a:effectLst>
                <a:latin typeface="微软雅黑" pitchFamily="34" charset="-122"/>
                <a:ea typeface="微软雅黑" pitchFamily="34" charset="-122"/>
              </a:rPr>
              <a:t>Gartner</a:t>
            </a:r>
            <a:r>
              <a:rPr lang="zh-CN" altLang="en-US" sz="1800" b="1" kern="0" dirty="0">
                <a:solidFill>
                  <a:schemeClr val="accent1"/>
                </a:solidFill>
                <a:effectLst>
                  <a:outerShdw blurRad="38100" dist="38100" dir="2700000" algn="tl">
                    <a:srgbClr val="000000">
                      <a:alpha val="43137"/>
                    </a:srgbClr>
                  </a:outerShdw>
                </a:effectLst>
                <a:latin typeface="微软雅黑" pitchFamily="34" charset="-122"/>
                <a:ea typeface="微软雅黑" pitchFamily="34" charset="-122"/>
              </a:rPr>
              <a:t>与</a:t>
            </a:r>
            <a:r>
              <a:rPr lang="en-US" altLang="zh-CN" sz="1800" b="1" kern="0" dirty="0">
                <a:solidFill>
                  <a:schemeClr val="accent1"/>
                </a:solidFill>
                <a:effectLst>
                  <a:outerShdw blurRad="38100" dist="38100" dir="2700000" algn="tl">
                    <a:srgbClr val="000000">
                      <a:alpha val="43137"/>
                    </a:srgbClr>
                  </a:outerShdw>
                </a:effectLst>
                <a:latin typeface="微软雅黑" pitchFamily="34" charset="-122"/>
                <a:ea typeface="微软雅黑" pitchFamily="34" charset="-122"/>
              </a:rPr>
              <a:t>Forrester</a:t>
            </a:r>
            <a:r>
              <a:rPr lang="zh-CN" altLang="en-US" sz="1800" b="1" kern="0" dirty="0">
                <a:solidFill>
                  <a:schemeClr val="accent1"/>
                </a:solidFill>
                <a:effectLst>
                  <a:outerShdw blurRad="38100" dist="38100" dir="2700000" algn="tl">
                    <a:srgbClr val="000000">
                      <a:alpha val="43137"/>
                    </a:srgbClr>
                  </a:outerShdw>
                </a:effectLst>
                <a:latin typeface="微软雅黑" pitchFamily="34" charset="-122"/>
                <a:ea typeface="微软雅黑" pitchFamily="34" charset="-122"/>
              </a:rPr>
              <a:t>最新公布的全球数据仓库排名</a:t>
            </a:r>
          </a:p>
        </p:txBody>
      </p:sp>
    </p:spTree>
    <p:extLst>
      <p:ext uri="{BB962C8B-B14F-4D97-AF65-F5344CB8AC3E}">
        <p14:creationId xmlns:p14="http://schemas.microsoft.com/office/powerpoint/2010/main" val="516681656"/>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对象 17"/>
          <p:cNvGraphicFramePr>
            <a:graphicFrameLocks noGrp="1" noChangeAspect="1"/>
          </p:cNvGraphicFramePr>
          <p:nvPr>
            <p:extLst>
              <p:ext uri="{D42A27DB-BD31-4B8C-83A1-F6EECF244321}">
                <p14:modId xmlns:p14="http://schemas.microsoft.com/office/powerpoint/2010/main" val="116889095"/>
              </p:ext>
            </p:extLst>
          </p:nvPr>
        </p:nvGraphicFramePr>
        <p:xfrm>
          <a:off x="-82228" y="2293289"/>
          <a:ext cx="7399735" cy="3078956"/>
        </p:xfrm>
        <a:graphic>
          <a:graphicData uri="http://schemas.openxmlformats.org/drawingml/2006/chart">
            <c:chart xmlns:c="http://schemas.openxmlformats.org/drawingml/2006/chart" xmlns:r="http://schemas.openxmlformats.org/officeDocument/2006/relationships" r:id="rId2"/>
          </a:graphicData>
        </a:graphic>
      </p:graphicFrame>
      <p:grpSp>
        <p:nvGrpSpPr>
          <p:cNvPr id="4" name="组合 1"/>
          <p:cNvGrpSpPr>
            <a:grpSpLocks/>
          </p:cNvGrpSpPr>
          <p:nvPr/>
        </p:nvGrpSpPr>
        <p:grpSpPr bwMode="auto">
          <a:xfrm>
            <a:off x="3028950" y="491711"/>
            <a:ext cx="3780235" cy="2790824"/>
            <a:chOff x="1653348" y="1744103"/>
            <a:chExt cx="8178197" cy="4257257"/>
          </a:xfrm>
        </p:grpSpPr>
        <p:sp>
          <p:nvSpPr>
            <p:cNvPr id="5" name="Rectangle 3"/>
            <p:cNvSpPr>
              <a:spLocks noChangeArrowheads="1"/>
            </p:cNvSpPr>
            <p:nvPr/>
          </p:nvSpPr>
          <p:spPr bwMode="auto">
            <a:xfrm>
              <a:off x="1653348" y="1744103"/>
              <a:ext cx="8178197" cy="356207"/>
            </a:xfrm>
            <a:prstGeom prst="rect">
              <a:avLst/>
            </a:prstGeom>
            <a:ln>
              <a:headEnd/>
              <a:tailEnd/>
            </a:ln>
            <a:extLst/>
          </p:spPr>
          <p:style>
            <a:lnRef idx="1">
              <a:schemeClr val="accent1"/>
            </a:lnRef>
            <a:fillRef idx="3">
              <a:schemeClr val="accent1"/>
            </a:fillRef>
            <a:effectRef idx="2">
              <a:schemeClr val="accent1"/>
            </a:effectRef>
            <a:fontRef idx="minor">
              <a:schemeClr val="lt1"/>
            </a:fontRef>
          </p:style>
          <p:txBody>
            <a:bodyPr wrap="none" anchor="ctr"/>
            <a:lstStyle/>
            <a:p>
              <a:pPr algn="just"/>
              <a:r>
                <a:rPr lang="en-US" altLang="zh-CN" sz="1050" b="1" dirty="0">
                  <a:solidFill>
                    <a:srgbClr val="FFFFFF"/>
                  </a:solidFill>
                </a:rPr>
                <a:t>Teradata</a:t>
              </a:r>
              <a:r>
                <a:rPr lang="zh-CN" altLang="en-US" sz="1050" b="1" dirty="0">
                  <a:solidFill>
                    <a:srgbClr val="FFFFFF"/>
                  </a:solidFill>
                </a:rPr>
                <a:t>容量超过</a:t>
              </a:r>
              <a:r>
                <a:rPr lang="en-US" altLang="zh-CN" sz="1050" b="1" dirty="0">
                  <a:solidFill>
                    <a:srgbClr val="FFFFFF"/>
                  </a:solidFill>
                </a:rPr>
                <a:t>PB</a:t>
              </a:r>
              <a:r>
                <a:rPr lang="zh-CN" altLang="en-US" sz="1050" b="1" dirty="0">
                  <a:solidFill>
                    <a:srgbClr val="FFFFFF"/>
                  </a:solidFill>
                </a:rPr>
                <a:t>客户名单</a:t>
              </a:r>
              <a:r>
                <a:rPr lang="en-US" altLang="zh-CN" sz="1050" b="1" dirty="0">
                  <a:solidFill>
                    <a:srgbClr val="FFFFFF"/>
                  </a:solidFill>
                </a:rPr>
                <a:t>(41</a:t>
              </a:r>
              <a:r>
                <a:rPr lang="zh-CN" altLang="en-US" sz="1050" b="1" dirty="0">
                  <a:solidFill>
                    <a:srgbClr val="FFFFFF"/>
                  </a:solidFill>
                </a:rPr>
                <a:t>家</a:t>
              </a:r>
              <a:r>
                <a:rPr lang="en-US" altLang="zh-CN" sz="1050" b="1" dirty="0">
                  <a:solidFill>
                    <a:srgbClr val="FFFFFF"/>
                  </a:solidFill>
                </a:rPr>
                <a:t>)</a:t>
              </a:r>
            </a:p>
          </p:txBody>
        </p:sp>
        <p:sp>
          <p:nvSpPr>
            <p:cNvPr id="6" name="Rectangle 6"/>
            <p:cNvSpPr>
              <a:spLocks noChangeArrowheads="1"/>
            </p:cNvSpPr>
            <p:nvPr/>
          </p:nvSpPr>
          <p:spPr bwMode="auto">
            <a:xfrm>
              <a:off x="1653348" y="2100309"/>
              <a:ext cx="8178197" cy="3901051"/>
            </a:xfrm>
            <a:prstGeom prst="rect">
              <a:avLst/>
            </a:prstGeom>
            <a:noFill/>
            <a:ln w="1905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050">
                <a:solidFill>
                  <a:srgbClr val="FFFFFF"/>
                </a:solidFill>
              </a:endParaRPr>
            </a:p>
          </p:txBody>
        </p:sp>
      </p:grpSp>
      <p:sp>
        <p:nvSpPr>
          <p:cNvPr id="7" name="Pentagon 11"/>
          <p:cNvSpPr/>
          <p:nvPr/>
        </p:nvSpPr>
        <p:spPr>
          <a:xfrm>
            <a:off x="-762" y="4719226"/>
            <a:ext cx="517159" cy="270458"/>
          </a:xfrm>
          <a:prstGeom prst="homePlate">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sz="1050" b="1" dirty="0">
                <a:solidFill>
                  <a:sysClr val="window" lastClr="FFFFFF"/>
                </a:solidFill>
                <a:effectLst>
                  <a:outerShdw blurRad="38100" dist="38100" dir="2700000" algn="tl">
                    <a:srgbClr val="000000">
                      <a:alpha val="43137"/>
                    </a:srgbClr>
                  </a:outerShdw>
                </a:effectLst>
                <a:latin typeface="Arial"/>
                <a:ea typeface="宋体"/>
              </a:rPr>
              <a:t>KB</a:t>
            </a:r>
          </a:p>
        </p:txBody>
      </p:sp>
      <p:sp>
        <p:nvSpPr>
          <p:cNvPr id="8" name="Chevron 12"/>
          <p:cNvSpPr/>
          <p:nvPr/>
        </p:nvSpPr>
        <p:spPr>
          <a:xfrm>
            <a:off x="431286" y="4719226"/>
            <a:ext cx="674657" cy="270458"/>
          </a:xfrm>
          <a:prstGeom prst="chevron">
            <a:avLst>
              <a:gd name="adj" fmla="val 39720"/>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sz="1050" b="1" dirty="0">
                <a:solidFill>
                  <a:sysClr val="window" lastClr="FFFFFF"/>
                </a:solidFill>
                <a:effectLst>
                  <a:outerShdw blurRad="38100" dist="38100" dir="2700000" algn="tl">
                    <a:srgbClr val="000000">
                      <a:alpha val="43137"/>
                    </a:srgbClr>
                  </a:outerShdw>
                </a:effectLst>
                <a:latin typeface="Arial"/>
                <a:ea typeface="宋体"/>
              </a:rPr>
              <a:t>MB</a:t>
            </a:r>
          </a:p>
        </p:txBody>
      </p:sp>
      <p:sp>
        <p:nvSpPr>
          <p:cNvPr id="9" name="Chevron 13"/>
          <p:cNvSpPr/>
          <p:nvPr/>
        </p:nvSpPr>
        <p:spPr>
          <a:xfrm>
            <a:off x="1018375" y="4719654"/>
            <a:ext cx="655049" cy="270458"/>
          </a:xfrm>
          <a:prstGeom prst="chevron">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sz="1050" b="1" dirty="0">
                <a:solidFill>
                  <a:sysClr val="window" lastClr="FFFFFF"/>
                </a:solidFill>
                <a:effectLst>
                  <a:outerShdw blurRad="38100" dist="38100" dir="2700000" algn="tl">
                    <a:srgbClr val="000000">
                      <a:alpha val="43137"/>
                    </a:srgbClr>
                  </a:outerShdw>
                </a:effectLst>
                <a:latin typeface="Arial"/>
                <a:ea typeface="宋体"/>
              </a:rPr>
              <a:t>GB</a:t>
            </a:r>
          </a:p>
        </p:txBody>
      </p:sp>
      <p:sp>
        <p:nvSpPr>
          <p:cNvPr id="10" name="Chevron 14"/>
          <p:cNvSpPr/>
          <p:nvPr/>
        </p:nvSpPr>
        <p:spPr>
          <a:xfrm>
            <a:off x="4560811" y="4719654"/>
            <a:ext cx="1163063" cy="270458"/>
          </a:xfrm>
          <a:prstGeom prst="chevron">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sz="1050" b="1" dirty="0" err="1">
                <a:solidFill>
                  <a:sysClr val="window" lastClr="FFFFFF"/>
                </a:solidFill>
                <a:effectLst>
                  <a:outerShdw blurRad="38100" dist="38100" dir="2700000" algn="tl">
                    <a:srgbClr val="000000">
                      <a:alpha val="43137"/>
                    </a:srgbClr>
                  </a:outerShdw>
                </a:effectLst>
                <a:latin typeface="Arial"/>
                <a:ea typeface="宋体"/>
              </a:rPr>
              <a:t>Zettabytes</a:t>
            </a:r>
            <a:endParaRPr lang="en-US" sz="1050" b="1" dirty="0">
              <a:solidFill>
                <a:sysClr val="window" lastClr="FFFFFF"/>
              </a:solidFill>
              <a:effectLst>
                <a:outerShdw blurRad="38100" dist="38100" dir="2700000" algn="tl">
                  <a:srgbClr val="000000">
                    <a:alpha val="43137"/>
                  </a:srgbClr>
                </a:outerShdw>
              </a:effectLst>
              <a:latin typeface="Arial"/>
              <a:ea typeface="宋体"/>
            </a:endParaRPr>
          </a:p>
        </p:txBody>
      </p:sp>
      <p:sp>
        <p:nvSpPr>
          <p:cNvPr id="11" name="Chevron 15"/>
          <p:cNvSpPr/>
          <p:nvPr/>
        </p:nvSpPr>
        <p:spPr>
          <a:xfrm>
            <a:off x="1565206" y="4719226"/>
            <a:ext cx="1134332" cy="270458"/>
          </a:xfrm>
          <a:prstGeom prst="chevron">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sz="1050" b="1" dirty="0">
                <a:solidFill>
                  <a:sysClr val="window" lastClr="FFFFFF"/>
                </a:solidFill>
                <a:effectLst>
                  <a:outerShdw blurRad="38100" dist="38100" dir="2700000" algn="tl">
                    <a:srgbClr val="000000">
                      <a:alpha val="43137"/>
                    </a:srgbClr>
                  </a:outerShdw>
                </a:effectLst>
                <a:latin typeface="Arial"/>
                <a:ea typeface="宋体"/>
              </a:rPr>
              <a:t>Terabytes</a:t>
            </a:r>
          </a:p>
        </p:txBody>
      </p:sp>
      <p:sp>
        <p:nvSpPr>
          <p:cNvPr id="12" name="Chevron 16"/>
          <p:cNvSpPr/>
          <p:nvPr/>
        </p:nvSpPr>
        <p:spPr>
          <a:xfrm>
            <a:off x="5618971" y="4719654"/>
            <a:ext cx="1239029" cy="270458"/>
          </a:xfrm>
          <a:prstGeom prst="chevron">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sz="1050" b="1" dirty="0" err="1">
                <a:solidFill>
                  <a:sysClr val="window" lastClr="FFFFFF"/>
                </a:solidFill>
                <a:effectLst>
                  <a:outerShdw blurRad="38100" dist="38100" dir="2700000" algn="tl">
                    <a:srgbClr val="000000">
                      <a:alpha val="43137"/>
                    </a:srgbClr>
                  </a:outerShdw>
                </a:effectLst>
                <a:latin typeface="Arial"/>
                <a:ea typeface="宋体"/>
              </a:rPr>
              <a:t>Yottabytes</a:t>
            </a:r>
            <a:endParaRPr lang="en-US" sz="1050" b="1" dirty="0">
              <a:solidFill>
                <a:sysClr val="window" lastClr="FFFFFF"/>
              </a:solidFill>
              <a:effectLst>
                <a:outerShdw blurRad="38100" dist="38100" dir="2700000" algn="tl">
                  <a:srgbClr val="000000">
                    <a:alpha val="43137"/>
                  </a:srgbClr>
                </a:outerShdw>
              </a:effectLst>
              <a:latin typeface="Arial"/>
              <a:ea typeface="宋体"/>
            </a:endParaRPr>
          </a:p>
        </p:txBody>
      </p:sp>
      <p:sp>
        <p:nvSpPr>
          <p:cNvPr id="13" name="Chevron 17"/>
          <p:cNvSpPr/>
          <p:nvPr/>
        </p:nvSpPr>
        <p:spPr>
          <a:xfrm>
            <a:off x="2592594" y="4719654"/>
            <a:ext cx="1143251" cy="270458"/>
          </a:xfrm>
          <a:prstGeom prst="chevron">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sz="1050" b="1" dirty="0">
                <a:solidFill>
                  <a:sysClr val="window" lastClr="FFFFFF"/>
                </a:solidFill>
                <a:effectLst>
                  <a:outerShdw blurRad="38100" dist="38100" dir="2700000" algn="tl">
                    <a:srgbClr val="000000">
                      <a:alpha val="43137"/>
                    </a:srgbClr>
                  </a:outerShdw>
                </a:effectLst>
                <a:latin typeface="Arial"/>
                <a:ea typeface="宋体"/>
              </a:rPr>
              <a:t>Petabytes</a:t>
            </a:r>
          </a:p>
        </p:txBody>
      </p:sp>
      <p:sp>
        <p:nvSpPr>
          <p:cNvPr id="14" name="Chevron 18"/>
          <p:cNvSpPr/>
          <p:nvPr/>
        </p:nvSpPr>
        <p:spPr>
          <a:xfrm>
            <a:off x="3617640" y="4719226"/>
            <a:ext cx="1067358" cy="270458"/>
          </a:xfrm>
          <a:prstGeom prst="chevron">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sz="1050" b="1" dirty="0" err="1">
                <a:solidFill>
                  <a:sysClr val="window" lastClr="FFFFFF"/>
                </a:solidFill>
                <a:effectLst>
                  <a:outerShdw blurRad="38100" dist="38100" dir="2700000" algn="tl">
                    <a:srgbClr val="000000">
                      <a:alpha val="43137"/>
                    </a:srgbClr>
                  </a:outerShdw>
                </a:effectLst>
                <a:latin typeface="Arial"/>
                <a:ea typeface="宋体"/>
              </a:rPr>
              <a:t>Exabytes</a:t>
            </a:r>
            <a:endParaRPr lang="en-US" sz="1050" b="1" dirty="0">
              <a:solidFill>
                <a:sysClr val="window" lastClr="FFFFFF"/>
              </a:solidFill>
              <a:effectLst>
                <a:outerShdw blurRad="38100" dist="38100" dir="2700000" algn="tl">
                  <a:srgbClr val="000000">
                    <a:alpha val="43137"/>
                  </a:srgbClr>
                </a:outerShdw>
              </a:effectLst>
              <a:latin typeface="Arial"/>
              <a:ea typeface="宋体"/>
            </a:endParaRPr>
          </a:p>
        </p:txBody>
      </p:sp>
      <p:graphicFrame>
        <p:nvGraphicFramePr>
          <p:cNvPr id="15" name="图表 14"/>
          <p:cNvGraphicFramePr>
            <a:graphicFrameLocks/>
          </p:cNvGraphicFramePr>
          <p:nvPr>
            <p:extLst>
              <p:ext uri="{D42A27DB-BD31-4B8C-83A1-F6EECF244321}">
                <p14:modId xmlns:p14="http://schemas.microsoft.com/office/powerpoint/2010/main" val="924198703"/>
              </p:ext>
            </p:extLst>
          </p:nvPr>
        </p:nvGraphicFramePr>
        <p:xfrm>
          <a:off x="-82228" y="954669"/>
          <a:ext cx="3496629" cy="210623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259170004"/>
              </p:ext>
            </p:extLst>
          </p:nvPr>
        </p:nvGraphicFramePr>
        <p:xfrm>
          <a:off x="3028950" y="702735"/>
          <a:ext cx="3805274" cy="2872744"/>
        </p:xfrm>
        <a:graphic>
          <a:graphicData uri="http://schemas.openxmlformats.org/drawingml/2006/table">
            <a:tbl>
              <a:tblPr firstRow="1" bandRow="1">
                <a:tableStyleId>{5C22544A-7EE6-4342-B048-85BDC9FD1C3A}</a:tableStyleId>
              </a:tblPr>
              <a:tblGrid>
                <a:gridCol w="1836561"/>
                <a:gridCol w="1968713"/>
              </a:tblGrid>
              <a:tr h="2828928">
                <a:tc>
                  <a:txBody>
                    <a:bodyPr/>
                    <a:lstStyle/>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err="1" smtClean="0">
                          <a:ln>
                            <a:noFill/>
                          </a:ln>
                          <a:solidFill>
                            <a:srgbClr val="005E8A"/>
                          </a:solidFill>
                          <a:effectLst/>
                          <a:uLnTx/>
                          <a:uFillTx/>
                          <a:latin typeface="Calibri" pitchFamily="34" charset="0"/>
                          <a:ea typeface="+mn-ea"/>
                          <a:cs typeface="Calibri" pitchFamily="34" charset="0"/>
                        </a:rPr>
                        <a:t>CMCC</a:t>
                      </a: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 Headquarter</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ICBC</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China Construction Bank</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eBay Inc. (</a:t>
                      </a:r>
                      <a:r>
                        <a:rPr kumimoji="0" lang="zh-CN" altLang="en-US"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超过</a:t>
                      </a: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50PB)</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AT&amp;T Inc.</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Verizon Wireless</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Vodafone Group Services GmbH</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Wal-Mart Stores, Inc.</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Bank of America Corporation</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Apple Inc.</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Lloyds </a:t>
                      </a:r>
                      <a:r>
                        <a:rPr kumimoji="0" lang="en-US" altLang="zh-CN" sz="800" b="1" i="0" u="none" strike="noStrike" kern="1200" cap="none" spc="0" normalizeH="0" baseline="0" noProof="0" dirty="0" err="1" smtClean="0">
                          <a:ln>
                            <a:noFill/>
                          </a:ln>
                          <a:solidFill>
                            <a:srgbClr val="005E8A"/>
                          </a:solidFill>
                          <a:effectLst/>
                          <a:uLnTx/>
                          <a:uFillTx/>
                          <a:latin typeface="Calibri" pitchFamily="34" charset="0"/>
                          <a:ea typeface="+mn-ea"/>
                          <a:cs typeface="Calibri" pitchFamily="34" charset="0"/>
                        </a:rPr>
                        <a:t>TSB</a:t>
                      </a: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 Bank </a:t>
                      </a:r>
                      <a:r>
                        <a:rPr kumimoji="0" lang="en-US" altLang="zh-CN" sz="800" b="1" i="0" u="none" strike="noStrike" kern="1200" cap="none" spc="0" normalizeH="0" baseline="0" noProof="0" dirty="0" err="1" smtClean="0">
                          <a:ln>
                            <a:noFill/>
                          </a:ln>
                          <a:solidFill>
                            <a:srgbClr val="005E8A"/>
                          </a:solidFill>
                          <a:effectLst/>
                          <a:uLnTx/>
                          <a:uFillTx/>
                          <a:latin typeface="Calibri" pitchFamily="34" charset="0"/>
                          <a:ea typeface="+mn-ea"/>
                          <a:cs typeface="Calibri" pitchFamily="34" charset="0"/>
                        </a:rPr>
                        <a:t>Plc</a:t>
                      </a:r>
                      <a:endPar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endParaRP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Wells Fargo &amp; Company</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WellPoint</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Dell Inc.</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Morgan Stanley</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Boeing</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T-Mobile USA</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Intel Corporation</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Capital One Financial Corporation</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Best Buy Co., Inc.</a:t>
                      </a:r>
                    </a:p>
                    <a:p>
                      <a:r>
                        <a:rPr lang="en-US" sz="800" dirty="0" smtClean="0">
                          <a:latin typeface="Calibri" pitchFamily="34" charset="0"/>
                          <a:cs typeface="Calibri" pitchFamily="34" charset="0"/>
                        </a:rPr>
                        <a:t>000</a:t>
                      </a:r>
                      <a:endParaRPr lang="en-US" sz="800" dirty="0">
                        <a:latin typeface="Calibri" pitchFamily="34" charset="0"/>
                        <a:cs typeface="Calibri" pitchFamily="34" charset="0"/>
                      </a:endParaRPr>
                    </a:p>
                  </a:txBody>
                  <a:tcPr marL="68588" marR="68588" marT="34292" marB="34292">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Pfizer, Inc.</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The Home Depot, Inc.</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Commonwealth Bank of Australia</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Kaiser Permanente</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Sears Holdings Corporation</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American Express Company</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Cisco Systems</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Verizon Communications Inc.</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UnitedHealth Group</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Safeway Inc.</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Royal Bank Financial Group</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Centers for Medicare &amp; Medicaid</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Metro AG</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JPMorgan Chase &amp; Co.</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Discover Financial Services</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DHL Information Services(Europe)</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PT XL </a:t>
                      </a:r>
                      <a:r>
                        <a:rPr kumimoji="0" lang="en-US" altLang="zh-CN" sz="800" b="1" i="0" u="none" strike="noStrike" kern="1200" cap="none" spc="0" normalizeH="0" baseline="0" noProof="0" dirty="0" err="1" smtClean="0">
                          <a:ln>
                            <a:noFill/>
                          </a:ln>
                          <a:solidFill>
                            <a:srgbClr val="005E8A"/>
                          </a:solidFill>
                          <a:effectLst/>
                          <a:uLnTx/>
                          <a:uFillTx/>
                          <a:latin typeface="Calibri" pitchFamily="34" charset="0"/>
                          <a:ea typeface="+mn-ea"/>
                          <a:cs typeface="Calibri" pitchFamily="34" charset="0"/>
                        </a:rPr>
                        <a:t>Axiata</a:t>
                      </a: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  </a:t>
                      </a:r>
                      <a:r>
                        <a:rPr kumimoji="0" lang="en-US" altLang="zh-CN" sz="800" b="1" i="0" u="none" strike="noStrike" kern="1200" cap="none" spc="0" normalizeH="0" baseline="0" noProof="0" dirty="0" err="1" smtClean="0">
                          <a:ln>
                            <a:noFill/>
                          </a:ln>
                          <a:solidFill>
                            <a:srgbClr val="005E8A"/>
                          </a:solidFill>
                          <a:effectLst/>
                          <a:uLnTx/>
                          <a:uFillTx/>
                          <a:latin typeface="Calibri" pitchFamily="34" charset="0"/>
                          <a:ea typeface="+mn-ea"/>
                          <a:cs typeface="Calibri" pitchFamily="34" charset="0"/>
                        </a:rPr>
                        <a:t>Tbk</a:t>
                      </a:r>
                      <a:endPar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endParaRP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The Travelers Indemnity Company</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Medco Health Solutions Inc.</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Barclays Bank </a:t>
                      </a:r>
                      <a:r>
                        <a:rPr kumimoji="0" lang="en-US" altLang="zh-CN" sz="800" b="1" i="0" u="none" strike="noStrike" kern="1200" cap="none" spc="0" normalizeH="0" baseline="0" noProof="0" dirty="0" err="1" smtClean="0">
                          <a:ln>
                            <a:noFill/>
                          </a:ln>
                          <a:solidFill>
                            <a:srgbClr val="005E8A"/>
                          </a:solidFill>
                          <a:effectLst/>
                          <a:uLnTx/>
                          <a:uFillTx/>
                          <a:latin typeface="Calibri" pitchFamily="34" charset="0"/>
                          <a:ea typeface="+mn-ea"/>
                          <a:cs typeface="Calibri" pitchFamily="34" charset="0"/>
                        </a:rPr>
                        <a:t>Plc</a:t>
                      </a:r>
                      <a:endPar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endParaRP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Nationwide</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endPar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endParaRP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endPar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endParaRPr>
                    </a:p>
                  </a:txBody>
                  <a:tcPr marL="68588" marR="68588" marT="34292" marB="34292">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
        <p:nvSpPr>
          <p:cNvPr id="17" name="Rectangle 2"/>
          <p:cNvSpPr txBox="1">
            <a:spLocks noChangeArrowheads="1"/>
          </p:cNvSpPr>
          <p:nvPr/>
        </p:nvSpPr>
        <p:spPr bwMode="auto">
          <a:xfrm>
            <a:off x="0" y="460447"/>
            <a:ext cx="3034904" cy="524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r>
              <a:rPr lang="en-US" altLang="zh-CN" sz="1100" b="1" dirty="0">
                <a:solidFill>
                  <a:srgbClr val="002060"/>
                </a:solidFill>
                <a:latin typeface="微软雅黑" pitchFamily="34" charset="-122"/>
                <a:ea typeface="微软雅黑" pitchFamily="34" charset="-122"/>
              </a:rPr>
              <a:t>2014</a:t>
            </a:r>
            <a:r>
              <a:rPr lang="zh-CN" altLang="en-US" sz="1100" b="1" dirty="0">
                <a:solidFill>
                  <a:srgbClr val="002060"/>
                </a:solidFill>
                <a:latin typeface="微软雅黑" pitchFamily="34" charset="-122"/>
                <a:ea typeface="微软雅黑" pitchFamily="34" charset="-122"/>
              </a:rPr>
              <a:t>年底</a:t>
            </a:r>
            <a:r>
              <a:rPr lang="en-US" altLang="zh-CN" sz="1100" b="1" dirty="0">
                <a:solidFill>
                  <a:srgbClr val="002060"/>
                </a:solidFill>
                <a:latin typeface="微软雅黑" pitchFamily="34" charset="-122"/>
                <a:ea typeface="微软雅黑" pitchFamily="34" charset="-122"/>
              </a:rPr>
              <a:t>Teradata</a:t>
            </a:r>
            <a:r>
              <a:rPr lang="zh-CN" altLang="en-US" sz="1100" b="1" dirty="0">
                <a:solidFill>
                  <a:srgbClr val="002060"/>
                </a:solidFill>
                <a:latin typeface="微软雅黑" pitchFamily="34" charset="-122"/>
                <a:ea typeface="微软雅黑" pitchFamily="34" charset="-122"/>
              </a:rPr>
              <a:t>天睿公司收入行业占比</a:t>
            </a:r>
            <a:endParaRPr lang="en-US" altLang="zh-CN" sz="1100" b="1" dirty="0">
              <a:solidFill>
                <a:srgbClr val="002060"/>
              </a:solidFill>
              <a:latin typeface="微软雅黑" pitchFamily="34" charset="-122"/>
              <a:ea typeface="微软雅黑" pitchFamily="34" charset="-122"/>
            </a:endParaRPr>
          </a:p>
          <a:p>
            <a:pPr algn="ctr" eaLnBrk="1" hangingPunct="1"/>
            <a:endParaRPr lang="en-US" altLang="zh-CN" sz="400" b="1" dirty="0">
              <a:solidFill>
                <a:srgbClr val="002060"/>
              </a:solidFill>
              <a:latin typeface="微软雅黑" pitchFamily="34" charset="-122"/>
              <a:ea typeface="微软雅黑" pitchFamily="34" charset="-122"/>
            </a:endParaRPr>
          </a:p>
          <a:p>
            <a:pPr algn="ctr" eaLnBrk="1" hangingPunct="1"/>
            <a:r>
              <a:rPr lang="zh-CN" altLang="en-US" sz="800" b="1" dirty="0">
                <a:solidFill>
                  <a:srgbClr val="002060"/>
                </a:solidFill>
                <a:latin typeface="微软雅黑" pitchFamily="34" charset="-122"/>
                <a:ea typeface="微软雅黑" pitchFamily="34" charset="-122"/>
              </a:rPr>
              <a:t>（更新至</a:t>
            </a:r>
            <a:r>
              <a:rPr lang="en-US" altLang="zh-CN" sz="800" b="1" dirty="0">
                <a:solidFill>
                  <a:srgbClr val="002060"/>
                </a:solidFill>
                <a:latin typeface="微软雅黑" pitchFamily="34" charset="-122"/>
                <a:ea typeface="微软雅黑" pitchFamily="34" charset="-122"/>
              </a:rPr>
              <a:t>2014</a:t>
            </a:r>
            <a:r>
              <a:rPr lang="zh-CN" altLang="en-US" sz="800" b="1" dirty="0">
                <a:solidFill>
                  <a:srgbClr val="002060"/>
                </a:solidFill>
                <a:latin typeface="微软雅黑" pitchFamily="34" charset="-122"/>
                <a:ea typeface="微软雅黑" pitchFamily="34" charset="-122"/>
              </a:rPr>
              <a:t>年</a:t>
            </a:r>
            <a:r>
              <a:rPr lang="en-US" altLang="zh-CN" sz="800" b="1" dirty="0">
                <a:solidFill>
                  <a:srgbClr val="002060"/>
                </a:solidFill>
                <a:latin typeface="微软雅黑" pitchFamily="34" charset="-122"/>
                <a:ea typeface="微软雅黑" pitchFamily="34" charset="-122"/>
              </a:rPr>
              <a:t>12</a:t>
            </a:r>
            <a:r>
              <a:rPr lang="zh-CN" altLang="en-US" sz="800" b="1" dirty="0">
                <a:solidFill>
                  <a:srgbClr val="002060"/>
                </a:solidFill>
                <a:latin typeface="微软雅黑" pitchFamily="34" charset="-122"/>
                <a:ea typeface="微软雅黑" pitchFamily="34" charset="-122"/>
              </a:rPr>
              <a:t>月</a:t>
            </a:r>
            <a:r>
              <a:rPr lang="en-US" altLang="zh-CN" sz="800" b="1" dirty="0">
                <a:solidFill>
                  <a:srgbClr val="002060"/>
                </a:solidFill>
                <a:latin typeface="微软雅黑" pitchFamily="34" charset="-122"/>
                <a:ea typeface="微软雅黑" pitchFamily="34" charset="-122"/>
              </a:rPr>
              <a:t>31</a:t>
            </a:r>
            <a:r>
              <a:rPr lang="zh-CN" altLang="en-US" sz="800" b="1" dirty="0">
                <a:solidFill>
                  <a:srgbClr val="002060"/>
                </a:solidFill>
                <a:latin typeface="微软雅黑" pitchFamily="34" charset="-122"/>
                <a:ea typeface="微软雅黑" pitchFamily="34" charset="-122"/>
              </a:rPr>
              <a:t>日）</a:t>
            </a:r>
          </a:p>
        </p:txBody>
      </p:sp>
      <p:sp>
        <p:nvSpPr>
          <p:cNvPr id="19" name="Rectangle 2"/>
          <p:cNvSpPr txBox="1">
            <a:spLocks noChangeArrowheads="1"/>
          </p:cNvSpPr>
          <p:nvPr/>
        </p:nvSpPr>
        <p:spPr bwMode="auto">
          <a:xfrm>
            <a:off x="-6864" y="4578"/>
            <a:ext cx="6238485" cy="613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bodyPr>
          <a:lstStyle>
            <a:lvl1pPr algn="l" rtl="0" eaLnBrk="0" fontAlgn="base" hangingPunct="0">
              <a:lnSpc>
                <a:spcPct val="85000"/>
              </a:lnSpc>
              <a:spcBef>
                <a:spcPct val="0"/>
              </a:spcBef>
              <a:spcAft>
                <a:spcPct val="0"/>
              </a:spcAft>
              <a:defRPr sz="2800">
                <a:solidFill>
                  <a:schemeClr val="bg1"/>
                </a:solidFill>
                <a:latin typeface="+mj-lt"/>
                <a:ea typeface="+mj-ea"/>
                <a:cs typeface="+mj-cs"/>
              </a:defRPr>
            </a:lvl1pPr>
            <a:lvl2pPr algn="l" rtl="0" eaLnBrk="0" fontAlgn="base" hangingPunct="0">
              <a:lnSpc>
                <a:spcPct val="85000"/>
              </a:lnSpc>
              <a:spcBef>
                <a:spcPct val="0"/>
              </a:spcBef>
              <a:spcAft>
                <a:spcPct val="0"/>
              </a:spcAft>
              <a:defRPr sz="2800">
                <a:solidFill>
                  <a:schemeClr val="bg1"/>
                </a:solidFill>
                <a:latin typeface="Verdana" pitchFamily="34" charset="0"/>
                <a:ea typeface="华文细黑" pitchFamily="2" charset="-122"/>
              </a:defRPr>
            </a:lvl2pPr>
            <a:lvl3pPr algn="l" rtl="0" eaLnBrk="0" fontAlgn="base" hangingPunct="0">
              <a:lnSpc>
                <a:spcPct val="85000"/>
              </a:lnSpc>
              <a:spcBef>
                <a:spcPct val="0"/>
              </a:spcBef>
              <a:spcAft>
                <a:spcPct val="0"/>
              </a:spcAft>
              <a:defRPr sz="2800">
                <a:solidFill>
                  <a:schemeClr val="bg1"/>
                </a:solidFill>
                <a:latin typeface="Verdana" pitchFamily="34" charset="0"/>
                <a:ea typeface="华文细黑" pitchFamily="2" charset="-122"/>
              </a:defRPr>
            </a:lvl3pPr>
            <a:lvl4pPr algn="l" rtl="0" eaLnBrk="0" fontAlgn="base" hangingPunct="0">
              <a:lnSpc>
                <a:spcPct val="85000"/>
              </a:lnSpc>
              <a:spcBef>
                <a:spcPct val="0"/>
              </a:spcBef>
              <a:spcAft>
                <a:spcPct val="0"/>
              </a:spcAft>
              <a:defRPr sz="2800">
                <a:solidFill>
                  <a:schemeClr val="bg1"/>
                </a:solidFill>
                <a:latin typeface="Verdana" pitchFamily="34" charset="0"/>
                <a:ea typeface="华文细黑" pitchFamily="2" charset="-122"/>
              </a:defRPr>
            </a:lvl4pPr>
            <a:lvl5pPr algn="l" rtl="0" eaLnBrk="0" fontAlgn="base" hangingPunct="0">
              <a:lnSpc>
                <a:spcPct val="85000"/>
              </a:lnSpc>
              <a:spcBef>
                <a:spcPct val="0"/>
              </a:spcBef>
              <a:spcAft>
                <a:spcPct val="0"/>
              </a:spcAft>
              <a:defRPr sz="2800">
                <a:solidFill>
                  <a:schemeClr val="bg1"/>
                </a:solidFill>
                <a:latin typeface="Verdana" pitchFamily="34" charset="0"/>
                <a:ea typeface="华文细黑" pitchFamily="2" charset="-122"/>
              </a:defRPr>
            </a:lvl5pPr>
            <a:lvl6pPr marL="457200" algn="l" rtl="0" fontAlgn="base">
              <a:lnSpc>
                <a:spcPct val="85000"/>
              </a:lnSpc>
              <a:spcBef>
                <a:spcPct val="0"/>
              </a:spcBef>
              <a:spcAft>
                <a:spcPct val="0"/>
              </a:spcAft>
              <a:defRPr sz="2800">
                <a:solidFill>
                  <a:schemeClr val="bg1"/>
                </a:solidFill>
                <a:latin typeface="Verdana" pitchFamily="34" charset="0"/>
                <a:ea typeface="华文细黑" pitchFamily="2" charset="-122"/>
              </a:defRPr>
            </a:lvl6pPr>
            <a:lvl7pPr marL="914400" algn="l" rtl="0" fontAlgn="base">
              <a:lnSpc>
                <a:spcPct val="85000"/>
              </a:lnSpc>
              <a:spcBef>
                <a:spcPct val="0"/>
              </a:spcBef>
              <a:spcAft>
                <a:spcPct val="0"/>
              </a:spcAft>
              <a:defRPr sz="2800">
                <a:solidFill>
                  <a:schemeClr val="bg1"/>
                </a:solidFill>
                <a:latin typeface="Verdana" pitchFamily="34" charset="0"/>
                <a:ea typeface="华文细黑" pitchFamily="2" charset="-122"/>
              </a:defRPr>
            </a:lvl7pPr>
            <a:lvl8pPr marL="1371600" algn="l" rtl="0" fontAlgn="base">
              <a:lnSpc>
                <a:spcPct val="85000"/>
              </a:lnSpc>
              <a:spcBef>
                <a:spcPct val="0"/>
              </a:spcBef>
              <a:spcAft>
                <a:spcPct val="0"/>
              </a:spcAft>
              <a:defRPr sz="2800">
                <a:solidFill>
                  <a:schemeClr val="bg1"/>
                </a:solidFill>
                <a:latin typeface="Verdana" pitchFamily="34" charset="0"/>
                <a:ea typeface="华文细黑" pitchFamily="2" charset="-122"/>
              </a:defRPr>
            </a:lvl8pPr>
            <a:lvl9pPr marL="1828800" algn="l" rtl="0" fontAlgn="base">
              <a:lnSpc>
                <a:spcPct val="85000"/>
              </a:lnSpc>
              <a:spcBef>
                <a:spcPct val="0"/>
              </a:spcBef>
              <a:spcAft>
                <a:spcPct val="0"/>
              </a:spcAft>
              <a:defRPr sz="2800">
                <a:solidFill>
                  <a:schemeClr val="bg1"/>
                </a:solidFill>
                <a:latin typeface="Verdana" pitchFamily="34" charset="0"/>
                <a:ea typeface="华文细黑" pitchFamily="2" charset="-122"/>
              </a:defRPr>
            </a:lvl9pPr>
          </a:lstStyle>
          <a:p>
            <a:pPr defTabSz="685800" eaLnBrk="1" hangingPunct="1">
              <a:defRPr/>
            </a:pPr>
            <a:r>
              <a:rPr lang="en-US" altLang="zh-CN" sz="1800" b="1" kern="0" dirty="0">
                <a:solidFill>
                  <a:schemeClr val="accent1"/>
                </a:solidFill>
                <a:effectLst>
                  <a:outerShdw blurRad="38100" dist="38100" dir="2700000" algn="tl">
                    <a:srgbClr val="000000">
                      <a:alpha val="43137"/>
                    </a:srgbClr>
                  </a:outerShdw>
                </a:effectLst>
                <a:latin typeface="微软雅黑" pitchFamily="34" charset="-122"/>
                <a:ea typeface="微软雅黑" pitchFamily="34" charset="-122"/>
              </a:rPr>
              <a:t>Teradata</a:t>
            </a:r>
            <a:r>
              <a:rPr lang="zh-CN" altLang="en-US" sz="1800" b="1" kern="0" dirty="0">
                <a:solidFill>
                  <a:schemeClr val="accent1"/>
                </a:solidFill>
                <a:effectLst>
                  <a:outerShdw blurRad="38100" dist="38100" dir="2700000" algn="tl">
                    <a:srgbClr val="000000">
                      <a:alpha val="43137"/>
                    </a:srgbClr>
                  </a:outerShdw>
                </a:effectLst>
                <a:latin typeface="微软雅黑" pitchFamily="34" charset="-122"/>
                <a:ea typeface="微软雅黑" pitchFamily="34" charset="-122"/>
              </a:rPr>
              <a:t>天睿公司是众多行业领袖的选择</a:t>
            </a:r>
          </a:p>
        </p:txBody>
      </p:sp>
    </p:spTree>
    <p:extLst>
      <p:ext uri="{BB962C8B-B14F-4D97-AF65-F5344CB8AC3E}">
        <p14:creationId xmlns:p14="http://schemas.microsoft.com/office/powerpoint/2010/main" val="1592207571"/>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r>
              <a:rPr lang="en-US" smtClean="0">
                <a:solidFill>
                  <a:srgbClr val="D8D8D8">
                    <a:lumMod val="75000"/>
                  </a:srgbClr>
                </a:solidFill>
              </a:rPr>
              <a:t>© 2014 Teradata</a:t>
            </a:r>
            <a:endParaRPr lang="en-US" dirty="0">
              <a:solidFill>
                <a:srgbClr val="D8D8D8">
                  <a:lumMod val="75000"/>
                </a:srgbClr>
              </a:solidFill>
            </a:endParaRPr>
          </a:p>
        </p:txBody>
      </p:sp>
      <p:sp>
        <p:nvSpPr>
          <p:cNvPr id="3" name="文本占位符 2"/>
          <p:cNvSpPr>
            <a:spLocks noGrp="1"/>
          </p:cNvSpPr>
          <p:nvPr>
            <p:ph type="body" sz="quarter" idx="15"/>
          </p:nvPr>
        </p:nvSpPr>
        <p:spPr/>
        <p:txBody>
          <a:bodyPr/>
          <a:lstStyle/>
          <a:p>
            <a:endParaRPr lang="en-US"/>
          </a:p>
        </p:txBody>
      </p:sp>
      <p:sp>
        <p:nvSpPr>
          <p:cNvPr id="4" name="Rectangle 19"/>
          <p:cNvSpPr txBox="1">
            <a:spLocks noChangeArrowheads="1"/>
          </p:cNvSpPr>
          <p:nvPr/>
        </p:nvSpPr>
        <p:spPr>
          <a:xfrm>
            <a:off x="27106" y="-153888"/>
            <a:ext cx="6791798" cy="638453"/>
          </a:xfrm>
          <a:prstGeom prst="rect">
            <a:avLst/>
          </a:prstGeom>
        </p:spPr>
        <p:txBody>
          <a:bodyPr vert="horz" lIns="0" tIns="0" rIns="0" bIns="0" rtlCol="0" anchor="b" anchorCtr="0">
            <a:noAutofit/>
          </a:bodyPr>
          <a:lstStyle>
            <a:lvl1pPr algn="l" defTabSz="914400" rtl="0" eaLnBrk="1" latinLnBrk="0" hangingPunct="1">
              <a:lnSpc>
                <a:spcPct val="95000"/>
              </a:lnSpc>
              <a:spcBef>
                <a:spcPct val="0"/>
              </a:spcBef>
              <a:buNone/>
              <a:defRPr sz="2400" kern="1200" baseline="0">
                <a:solidFill>
                  <a:schemeClr val="accent1"/>
                </a:solidFill>
                <a:latin typeface="+mj-lt"/>
                <a:ea typeface="+mj-ea"/>
                <a:cs typeface="+mj-cs"/>
              </a:defRPr>
            </a:lvl1pPr>
          </a:lstStyle>
          <a:p>
            <a:pPr>
              <a:lnSpc>
                <a:spcPct val="100000"/>
              </a:lnSpc>
              <a:defRPr/>
            </a:pPr>
            <a:r>
              <a:rPr lang="en-US" altLang="zh-CN" sz="1800" b="1" dirty="0">
                <a:solidFill>
                  <a:srgbClr val="DC7B1F"/>
                </a:solidFill>
                <a:effectLst>
                  <a:outerShdw blurRad="38100" dist="38100" dir="2700000" algn="tl">
                    <a:srgbClr val="000000">
                      <a:alpha val="43137"/>
                    </a:srgbClr>
                  </a:outerShdw>
                </a:effectLst>
                <a:latin typeface="微软雅黑" pitchFamily="34" charset="-122"/>
                <a:ea typeface="微软雅黑" pitchFamily="34" charset="-122"/>
              </a:rPr>
              <a:t>Teradata </a:t>
            </a:r>
            <a:r>
              <a:rPr lang="zh-CN" altLang="en-US" sz="1800" b="1" dirty="0">
                <a:solidFill>
                  <a:srgbClr val="DC7B1F"/>
                </a:solidFill>
                <a:effectLst>
                  <a:outerShdw blurRad="38100" dist="38100" dir="2700000" algn="tl">
                    <a:srgbClr val="000000">
                      <a:alpha val="43137"/>
                    </a:srgbClr>
                  </a:outerShdw>
                </a:effectLst>
                <a:latin typeface="微软雅黑" pitchFamily="34" charset="-122"/>
                <a:ea typeface="微软雅黑" pitchFamily="34" charset="-122"/>
              </a:rPr>
              <a:t>天睿公司在大中华区的主要客户（部分）</a:t>
            </a:r>
            <a:r>
              <a:rPr lang="en-US" altLang="zh-CN" sz="1050" b="1" dirty="0">
                <a:solidFill>
                  <a:srgbClr val="DC7B1F"/>
                </a:solidFill>
                <a:effectLst>
                  <a:outerShdw blurRad="38100" dist="38100" dir="2700000" algn="tl">
                    <a:srgbClr val="000000">
                      <a:alpha val="43137"/>
                    </a:srgbClr>
                  </a:outerShdw>
                </a:effectLst>
                <a:latin typeface="微软雅黑" pitchFamily="34" charset="-122"/>
                <a:ea typeface="微软雅黑" pitchFamily="34" charset="-122"/>
              </a:rPr>
              <a:t>(</a:t>
            </a:r>
            <a:r>
              <a:rPr lang="zh-CN" altLang="en-US" sz="1050" b="1" dirty="0">
                <a:solidFill>
                  <a:srgbClr val="DC7B1F"/>
                </a:solidFill>
                <a:effectLst>
                  <a:outerShdw blurRad="38100" dist="38100" dir="2700000" algn="tl">
                    <a:srgbClr val="000000">
                      <a:alpha val="43137"/>
                    </a:srgbClr>
                  </a:outerShdw>
                </a:effectLst>
                <a:latin typeface="微软雅黑" pitchFamily="34" charset="-122"/>
                <a:ea typeface="微软雅黑" pitchFamily="34" charset="-122"/>
              </a:rPr>
              <a:t>截止到</a:t>
            </a:r>
            <a:r>
              <a:rPr lang="en-US" altLang="zh-CN" sz="1050" b="1" dirty="0">
                <a:solidFill>
                  <a:srgbClr val="DC7B1F"/>
                </a:solidFill>
                <a:effectLst>
                  <a:outerShdw blurRad="38100" dist="38100" dir="2700000" algn="tl">
                    <a:srgbClr val="000000">
                      <a:alpha val="43137"/>
                    </a:srgbClr>
                  </a:outerShdw>
                </a:effectLst>
                <a:latin typeface="微软雅黑" pitchFamily="34" charset="-122"/>
                <a:ea typeface="微软雅黑" pitchFamily="34" charset="-122"/>
              </a:rPr>
              <a:t>2016</a:t>
            </a:r>
            <a:r>
              <a:rPr lang="zh-CN" altLang="en-US" sz="1050" b="1" dirty="0">
                <a:solidFill>
                  <a:srgbClr val="DC7B1F"/>
                </a:solidFill>
                <a:effectLst>
                  <a:outerShdw blurRad="38100" dist="38100" dir="2700000" algn="tl">
                    <a:srgbClr val="000000">
                      <a:alpha val="43137"/>
                    </a:srgbClr>
                  </a:outerShdw>
                </a:effectLst>
                <a:latin typeface="微软雅黑" pitchFamily="34" charset="-122"/>
                <a:ea typeface="微软雅黑" pitchFamily="34" charset="-122"/>
              </a:rPr>
              <a:t>年</a:t>
            </a:r>
            <a:r>
              <a:rPr lang="en-US" altLang="zh-CN" sz="1050" b="1" dirty="0">
                <a:solidFill>
                  <a:srgbClr val="DC7B1F"/>
                </a:solidFill>
                <a:effectLst>
                  <a:outerShdw blurRad="38100" dist="38100" dir="2700000" algn="tl">
                    <a:srgbClr val="000000">
                      <a:alpha val="43137"/>
                    </a:srgbClr>
                  </a:outerShdw>
                </a:effectLst>
                <a:latin typeface="微软雅黑" pitchFamily="34" charset="-122"/>
                <a:ea typeface="微软雅黑" pitchFamily="34" charset="-122"/>
              </a:rPr>
              <a:t>3</a:t>
            </a:r>
            <a:r>
              <a:rPr lang="zh-CN" altLang="en-US" sz="1050" b="1" dirty="0">
                <a:solidFill>
                  <a:srgbClr val="DC7B1F"/>
                </a:solidFill>
                <a:effectLst>
                  <a:outerShdw blurRad="38100" dist="38100" dir="2700000" algn="tl">
                    <a:srgbClr val="000000">
                      <a:alpha val="43137"/>
                    </a:srgbClr>
                  </a:outerShdw>
                </a:effectLst>
                <a:latin typeface="微软雅黑" pitchFamily="34" charset="-122"/>
                <a:ea typeface="微软雅黑" pitchFamily="34" charset="-122"/>
              </a:rPr>
              <a:t>月</a:t>
            </a:r>
            <a:r>
              <a:rPr lang="en-US" altLang="zh-CN" sz="1050" b="1" dirty="0">
                <a:solidFill>
                  <a:srgbClr val="DC7B1F"/>
                </a:solidFill>
                <a:effectLst>
                  <a:outerShdw blurRad="38100" dist="38100" dir="2700000" algn="tl">
                    <a:srgbClr val="000000">
                      <a:alpha val="43137"/>
                    </a:srgbClr>
                  </a:outerShdw>
                </a:effectLst>
                <a:latin typeface="微软雅黑" pitchFamily="34" charset="-122"/>
                <a:ea typeface="微软雅黑" pitchFamily="34" charset="-122"/>
              </a:rPr>
              <a:t>31</a:t>
            </a:r>
            <a:r>
              <a:rPr lang="zh-CN" altLang="en-US" sz="1050" b="1" dirty="0">
                <a:solidFill>
                  <a:srgbClr val="DC7B1F"/>
                </a:solidFill>
                <a:effectLst>
                  <a:outerShdw blurRad="38100" dist="38100" dir="2700000" algn="tl">
                    <a:srgbClr val="000000">
                      <a:alpha val="43137"/>
                    </a:srgbClr>
                  </a:outerShdw>
                </a:effectLst>
                <a:latin typeface="微软雅黑" pitchFamily="34" charset="-122"/>
                <a:ea typeface="微软雅黑" pitchFamily="34" charset="-122"/>
              </a:rPr>
              <a:t>日）</a:t>
            </a:r>
            <a:r>
              <a:rPr lang="en-US" altLang="zh-CN" sz="1050" b="1" dirty="0">
                <a:solidFill>
                  <a:srgbClr val="DC7B1F"/>
                </a:solidFill>
                <a:effectLst>
                  <a:outerShdw blurRad="38100" dist="38100" dir="2700000" algn="tl">
                    <a:srgbClr val="000000">
                      <a:alpha val="43137"/>
                    </a:srgbClr>
                  </a:outerShdw>
                </a:effectLst>
                <a:latin typeface="微软雅黑" pitchFamily="34" charset="-122"/>
                <a:ea typeface="微软雅黑" pitchFamily="34" charset="-122"/>
              </a:rPr>
              <a:t/>
            </a:r>
            <a:br>
              <a:rPr lang="en-US" altLang="zh-CN" sz="1050" b="1" dirty="0">
                <a:solidFill>
                  <a:srgbClr val="DC7B1F"/>
                </a:solidFill>
                <a:effectLst>
                  <a:outerShdw blurRad="38100" dist="38100" dir="2700000" algn="tl">
                    <a:srgbClr val="000000">
                      <a:alpha val="43137"/>
                    </a:srgbClr>
                  </a:outerShdw>
                </a:effectLst>
                <a:latin typeface="微软雅黑" pitchFamily="34" charset="-122"/>
                <a:ea typeface="微软雅黑" pitchFamily="34" charset="-122"/>
              </a:rPr>
            </a:br>
            <a:r>
              <a:rPr lang="zh-CN" altLang="en-US" sz="1050" b="1" dirty="0">
                <a:solidFill>
                  <a:srgbClr val="DC7B1F"/>
                </a:solidFill>
                <a:effectLst>
                  <a:outerShdw blurRad="38100" dist="38100" dir="2700000" algn="tl">
                    <a:srgbClr val="000000">
                      <a:alpha val="43137"/>
                    </a:srgbClr>
                  </a:outerShdw>
                </a:effectLst>
                <a:latin typeface="微软雅黑" pitchFamily="34" charset="-122"/>
                <a:ea typeface="微软雅黑" pitchFamily="34" charset="-122"/>
              </a:rPr>
              <a:t>提供大数据专业分析方法论、行业模型、平台、技术的领导厂商</a:t>
            </a:r>
            <a:endParaRPr lang="zh-CN" altLang="en-US" sz="2100" b="1" dirty="0">
              <a:solidFill>
                <a:srgbClr val="DC7B1F"/>
              </a:solidFill>
              <a:effectLst>
                <a:outerShdw blurRad="38100" dist="38100" dir="2700000" algn="tl">
                  <a:srgbClr val="000000">
                    <a:alpha val="43137"/>
                  </a:srgbClr>
                </a:outerShdw>
              </a:effectLst>
              <a:latin typeface="微软雅黑" pitchFamily="34" charset="-122"/>
              <a:ea typeface="微软雅黑" pitchFamily="34" charset="-122"/>
            </a:endParaRPr>
          </a:p>
        </p:txBody>
      </p:sp>
      <p:grpSp>
        <p:nvGrpSpPr>
          <p:cNvPr id="11" name="组合 10"/>
          <p:cNvGrpSpPr/>
          <p:nvPr/>
        </p:nvGrpSpPr>
        <p:grpSpPr>
          <a:xfrm>
            <a:off x="4725144" y="3714749"/>
            <a:ext cx="2988454" cy="1531677"/>
            <a:chOff x="-36510" y="5436717"/>
            <a:chExt cx="3984605" cy="2042236"/>
          </a:xfrm>
        </p:grpSpPr>
        <p:sp>
          <p:nvSpPr>
            <p:cNvPr id="12" name="矩形 11"/>
            <p:cNvSpPr/>
            <p:nvPr/>
          </p:nvSpPr>
          <p:spPr>
            <a:xfrm>
              <a:off x="33873" y="5449416"/>
              <a:ext cx="2721295" cy="1794862"/>
            </a:xfrm>
            <a:prstGeom prst="rect">
              <a:avLst/>
            </a:prstGeom>
            <a:gradFill flip="none" rotWithShape="1">
              <a:gsLst>
                <a:gs pos="0">
                  <a:schemeClr val="accent1">
                    <a:shade val="30000"/>
                    <a:satMod val="115000"/>
                    <a:lumMod val="60000"/>
                    <a:lumOff val="40000"/>
                    <a:alpha val="54000"/>
                  </a:schemeClr>
                </a:gs>
                <a:gs pos="50000">
                  <a:schemeClr val="accent1">
                    <a:lumMod val="20000"/>
                    <a:lumOff val="80000"/>
                    <a:shade val="67500"/>
                    <a:satMod val="115000"/>
                  </a:schemeClr>
                </a:gs>
                <a:gs pos="100000">
                  <a:schemeClr val="accent1">
                    <a:lumMod val="20000"/>
                    <a:lumOff val="80000"/>
                    <a:shade val="100000"/>
                    <a:satMod val="115000"/>
                  </a:schemeClr>
                </a:gs>
              </a:gsLst>
              <a:lin ang="10800000" scaled="1"/>
              <a:tileRect/>
            </a:gradFill>
            <a:ln>
              <a:solidFill>
                <a:schemeClr val="accent1">
                  <a:lumMod val="20000"/>
                  <a:lumOff val="80000"/>
                </a:schemeClr>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200">
                <a:solidFill>
                  <a:srgbClr val="FFFFFF"/>
                </a:solidFill>
              </a:endParaRPr>
            </a:p>
          </p:txBody>
        </p:sp>
        <p:grpSp>
          <p:nvGrpSpPr>
            <p:cNvPr id="13" name="Group 53"/>
            <p:cNvGrpSpPr>
              <a:grpSpLocks/>
            </p:cNvGrpSpPr>
            <p:nvPr/>
          </p:nvGrpSpPr>
          <p:grpSpPr bwMode="auto">
            <a:xfrm>
              <a:off x="-36510" y="5705390"/>
              <a:ext cx="3984605" cy="1773563"/>
              <a:chOff x="-9040007" y="10676789"/>
              <a:chExt cx="3984115" cy="1773984"/>
            </a:xfrm>
          </p:grpSpPr>
          <p:sp>
            <p:nvSpPr>
              <p:cNvPr id="15" name="Text Box 7"/>
              <p:cNvSpPr txBox="1">
                <a:spLocks noChangeArrowheads="1"/>
              </p:cNvSpPr>
              <p:nvPr/>
            </p:nvSpPr>
            <p:spPr bwMode="auto">
              <a:xfrm>
                <a:off x="-9040007" y="10676789"/>
                <a:ext cx="1634176" cy="1773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defTabSz="457200" eaLnBrk="0" hangingPunct="0">
                  <a:tabLst>
                    <a:tab pos="2686050" algn="l"/>
                  </a:tabLst>
                  <a:defRPr>
                    <a:solidFill>
                      <a:schemeClr val="tx1"/>
                    </a:solidFill>
                    <a:latin typeface="Arial" pitchFamily="34" charset="0"/>
                    <a:ea typeface="华文细黑" pitchFamily="2" charset="-122"/>
                  </a:defRPr>
                </a:lvl1pPr>
                <a:lvl2pPr marL="742950" indent="-285750" defTabSz="457200" eaLnBrk="0" hangingPunct="0">
                  <a:tabLst>
                    <a:tab pos="2686050" algn="l"/>
                  </a:tabLst>
                  <a:defRPr>
                    <a:solidFill>
                      <a:schemeClr val="tx1"/>
                    </a:solidFill>
                    <a:latin typeface="Arial" pitchFamily="34" charset="0"/>
                    <a:ea typeface="华文细黑" pitchFamily="2" charset="-122"/>
                  </a:defRPr>
                </a:lvl2pPr>
                <a:lvl3pPr marL="1143000" indent="-228600" defTabSz="457200" eaLnBrk="0" hangingPunct="0">
                  <a:tabLst>
                    <a:tab pos="2686050" algn="l"/>
                  </a:tabLst>
                  <a:defRPr>
                    <a:solidFill>
                      <a:schemeClr val="tx1"/>
                    </a:solidFill>
                    <a:latin typeface="Arial" pitchFamily="34" charset="0"/>
                    <a:ea typeface="华文细黑" pitchFamily="2" charset="-122"/>
                  </a:defRPr>
                </a:lvl3pPr>
                <a:lvl4pPr marL="1600200" indent="-228600" defTabSz="457200" eaLnBrk="0" hangingPunct="0">
                  <a:tabLst>
                    <a:tab pos="2686050" algn="l"/>
                  </a:tabLst>
                  <a:defRPr>
                    <a:solidFill>
                      <a:schemeClr val="tx1"/>
                    </a:solidFill>
                    <a:latin typeface="Arial" pitchFamily="34" charset="0"/>
                    <a:ea typeface="华文细黑" pitchFamily="2" charset="-122"/>
                  </a:defRPr>
                </a:lvl4pPr>
                <a:lvl5pPr marL="2057400" indent="-228600" defTabSz="457200" eaLnBrk="0" hangingPunct="0">
                  <a:tabLst>
                    <a:tab pos="2686050" algn="l"/>
                  </a:tabLst>
                  <a:defRPr>
                    <a:solidFill>
                      <a:schemeClr val="tx1"/>
                    </a:solidFill>
                    <a:latin typeface="Arial" pitchFamily="34" charset="0"/>
                    <a:ea typeface="华文细黑" pitchFamily="2" charset="-122"/>
                  </a:defRPr>
                </a:lvl5pPr>
                <a:lvl6pPr marL="2514600" indent="-228600" defTabSz="457200" eaLnBrk="0" fontAlgn="base" hangingPunct="0">
                  <a:spcBef>
                    <a:spcPct val="0"/>
                  </a:spcBef>
                  <a:spcAft>
                    <a:spcPct val="0"/>
                  </a:spcAft>
                  <a:tabLst>
                    <a:tab pos="2686050" algn="l"/>
                  </a:tabLst>
                  <a:defRPr>
                    <a:solidFill>
                      <a:schemeClr val="tx1"/>
                    </a:solidFill>
                    <a:latin typeface="Arial" pitchFamily="34" charset="0"/>
                    <a:ea typeface="华文细黑" pitchFamily="2" charset="-122"/>
                  </a:defRPr>
                </a:lvl6pPr>
                <a:lvl7pPr marL="2971800" indent="-228600" defTabSz="457200" eaLnBrk="0" fontAlgn="base" hangingPunct="0">
                  <a:spcBef>
                    <a:spcPct val="0"/>
                  </a:spcBef>
                  <a:spcAft>
                    <a:spcPct val="0"/>
                  </a:spcAft>
                  <a:tabLst>
                    <a:tab pos="2686050" algn="l"/>
                  </a:tabLst>
                  <a:defRPr>
                    <a:solidFill>
                      <a:schemeClr val="tx1"/>
                    </a:solidFill>
                    <a:latin typeface="Arial" pitchFamily="34" charset="0"/>
                    <a:ea typeface="华文细黑" pitchFamily="2" charset="-122"/>
                  </a:defRPr>
                </a:lvl7pPr>
                <a:lvl8pPr marL="3429000" indent="-228600" defTabSz="457200" eaLnBrk="0" fontAlgn="base" hangingPunct="0">
                  <a:spcBef>
                    <a:spcPct val="0"/>
                  </a:spcBef>
                  <a:spcAft>
                    <a:spcPct val="0"/>
                  </a:spcAft>
                  <a:tabLst>
                    <a:tab pos="2686050" algn="l"/>
                  </a:tabLst>
                  <a:defRPr>
                    <a:solidFill>
                      <a:schemeClr val="tx1"/>
                    </a:solidFill>
                    <a:latin typeface="Arial" pitchFamily="34" charset="0"/>
                    <a:ea typeface="华文细黑" pitchFamily="2" charset="-122"/>
                  </a:defRPr>
                </a:lvl8pPr>
                <a:lvl9pPr marL="3886200" indent="-228600" defTabSz="457200" eaLnBrk="0" fontAlgn="base" hangingPunct="0">
                  <a:spcBef>
                    <a:spcPct val="0"/>
                  </a:spcBef>
                  <a:spcAft>
                    <a:spcPct val="0"/>
                  </a:spcAft>
                  <a:tabLst>
                    <a:tab pos="2686050" algn="l"/>
                  </a:tabLst>
                  <a:defRPr>
                    <a:solidFill>
                      <a:schemeClr val="tx1"/>
                    </a:solidFill>
                    <a:latin typeface="Arial" pitchFamily="34" charset="0"/>
                    <a:ea typeface="华文细黑" pitchFamily="2" charset="-122"/>
                  </a:defRPr>
                </a:lvl9pPr>
              </a:lstStyle>
              <a:p>
                <a:pPr eaLnBrk="1" hangingPunct="1">
                  <a:lnSpc>
                    <a:spcPct val="110000"/>
                  </a:lnSpc>
                  <a:buClr>
                    <a:srgbClr val="FF9900"/>
                  </a:buClr>
                  <a:buFontTx/>
                  <a:buChar char="•"/>
                </a:pPr>
                <a:r>
                  <a:rPr lang="zh-CN" altLang="en-US" sz="825" dirty="0">
                    <a:solidFill>
                      <a:srgbClr val="000000"/>
                    </a:solidFill>
                    <a:latin typeface="华文细黑" pitchFamily="2" charset="-122"/>
                  </a:rPr>
                  <a:t>中国东方航空公司</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中国国际航空公司</a:t>
                </a:r>
              </a:p>
              <a:p>
                <a:pPr eaLnBrk="1" hangingPunct="1">
                  <a:lnSpc>
                    <a:spcPct val="110000"/>
                  </a:lnSpc>
                  <a:buClr>
                    <a:srgbClr val="FF9900"/>
                  </a:buClr>
                  <a:buFontTx/>
                  <a:buChar char="•"/>
                </a:pPr>
                <a:r>
                  <a:rPr lang="zh-CN" altLang="en-US" sz="825" dirty="0">
                    <a:solidFill>
                      <a:srgbClr val="000000"/>
                    </a:solidFill>
                    <a:latin typeface="华文细黑" pitchFamily="2" charset="-122"/>
                  </a:rPr>
                  <a:t>中国南方航空公司</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中国民航信息网络</a:t>
                </a:r>
              </a:p>
              <a:p>
                <a:pPr eaLnBrk="1" hangingPunct="1">
                  <a:lnSpc>
                    <a:spcPct val="110000"/>
                  </a:lnSpc>
                  <a:buClr>
                    <a:srgbClr val="FF9900"/>
                  </a:buClr>
                </a:pPr>
                <a:r>
                  <a:rPr lang="zh-CN" altLang="en-US" sz="825" dirty="0">
                    <a:solidFill>
                      <a:srgbClr val="000000"/>
                    </a:solidFill>
                    <a:latin typeface="华文细黑" pitchFamily="2" charset="-122"/>
                  </a:rPr>
                  <a:t>   股份有限公司</a:t>
                </a:r>
                <a:endParaRPr lang="en-US" altLang="zh-CN" sz="825" dirty="0">
                  <a:solidFill>
                    <a:srgbClr val="000000"/>
                  </a:solidFill>
                  <a:latin typeface="华文细黑" pitchFamily="2" charset="-122"/>
                </a:endParaRPr>
              </a:p>
              <a:p>
                <a:pPr eaLnBrk="1" hangingPunct="1">
                  <a:lnSpc>
                    <a:spcPct val="105000"/>
                  </a:lnSpc>
                  <a:buClr>
                    <a:srgbClr val="FF9900"/>
                  </a:buClr>
                  <a:buFontTx/>
                  <a:buChar char="•"/>
                </a:pPr>
                <a:r>
                  <a:rPr lang="zh-CN" altLang="en-US" sz="825" dirty="0">
                    <a:solidFill>
                      <a:srgbClr val="000000"/>
                    </a:solidFill>
                    <a:latin typeface="华文细黑" pitchFamily="2" charset="-122"/>
                  </a:rPr>
                  <a:t>北京地铁</a:t>
                </a:r>
              </a:p>
              <a:p>
                <a:pPr eaLnBrk="1" hangingPunct="1">
                  <a:lnSpc>
                    <a:spcPct val="105000"/>
                  </a:lnSpc>
                  <a:buClr>
                    <a:srgbClr val="FF9900"/>
                  </a:buClr>
                  <a:buFontTx/>
                  <a:buChar char="•"/>
                </a:pPr>
                <a:r>
                  <a:rPr lang="zh-CN" altLang="en-US" sz="825" dirty="0">
                    <a:solidFill>
                      <a:srgbClr val="000000"/>
                    </a:solidFill>
                    <a:latin typeface="华文细黑" pitchFamily="2" charset="-122"/>
                  </a:rPr>
                  <a:t>广州地铁</a:t>
                </a:r>
                <a:endParaRPr lang="en-US" altLang="zh-CN" sz="825" dirty="0">
                  <a:solidFill>
                    <a:srgbClr val="000000"/>
                  </a:solidFill>
                  <a:latin typeface="华文细黑" pitchFamily="2" charset="-122"/>
                </a:endParaRPr>
              </a:p>
              <a:p>
                <a:pPr eaLnBrk="1" hangingPunct="1">
                  <a:lnSpc>
                    <a:spcPct val="105000"/>
                  </a:lnSpc>
                  <a:buClr>
                    <a:srgbClr val="FF9900"/>
                  </a:buClr>
                  <a:buFontTx/>
                  <a:buChar char="•"/>
                </a:pPr>
                <a:r>
                  <a:rPr lang="zh-CN" altLang="en-US" sz="825" dirty="0">
                    <a:solidFill>
                      <a:srgbClr val="000000"/>
                    </a:solidFill>
                    <a:latin typeface="华文细黑" pitchFamily="2" charset="-122"/>
                  </a:rPr>
                  <a:t>深圳地铁</a:t>
                </a:r>
                <a:endParaRPr lang="en-US" altLang="zh-CN" sz="825" dirty="0">
                  <a:solidFill>
                    <a:srgbClr val="000000"/>
                  </a:solidFill>
                  <a:latin typeface="华文细黑" pitchFamily="2" charset="-122"/>
                </a:endParaRPr>
              </a:p>
              <a:p>
                <a:pPr eaLnBrk="1" hangingPunct="1">
                  <a:lnSpc>
                    <a:spcPct val="110000"/>
                  </a:lnSpc>
                  <a:buClr>
                    <a:srgbClr val="FF9900"/>
                  </a:buClr>
                </a:pPr>
                <a:endParaRPr lang="zh-CN" altLang="en-US" sz="825" dirty="0">
                  <a:solidFill>
                    <a:srgbClr val="000000"/>
                  </a:solidFill>
                  <a:latin typeface="华文细黑" pitchFamily="2" charset="-122"/>
                </a:endParaRPr>
              </a:p>
            </p:txBody>
          </p:sp>
          <p:sp>
            <p:nvSpPr>
              <p:cNvPr id="16" name="Text Box 12"/>
              <p:cNvSpPr txBox="1">
                <a:spLocks noChangeArrowheads="1"/>
              </p:cNvSpPr>
              <p:nvPr/>
            </p:nvSpPr>
            <p:spPr bwMode="auto">
              <a:xfrm>
                <a:off x="-7587644" y="10723353"/>
                <a:ext cx="2531752" cy="1600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defTabSz="457200" eaLnBrk="0" hangingPunct="0">
                  <a:defRPr>
                    <a:solidFill>
                      <a:schemeClr val="tx1"/>
                    </a:solidFill>
                    <a:latin typeface="Arial" pitchFamily="34" charset="0"/>
                    <a:ea typeface="华文细黑" pitchFamily="2" charset="-122"/>
                  </a:defRPr>
                </a:lvl1pPr>
                <a:lvl2pPr marL="742950" indent="-285750" defTabSz="457200" eaLnBrk="0" hangingPunct="0">
                  <a:defRPr>
                    <a:solidFill>
                      <a:schemeClr val="tx1"/>
                    </a:solidFill>
                    <a:latin typeface="Arial" pitchFamily="34" charset="0"/>
                    <a:ea typeface="华文细黑" pitchFamily="2" charset="-122"/>
                  </a:defRPr>
                </a:lvl2pPr>
                <a:lvl3pPr marL="1143000" indent="-228600" defTabSz="457200" eaLnBrk="0" hangingPunct="0">
                  <a:defRPr>
                    <a:solidFill>
                      <a:schemeClr val="tx1"/>
                    </a:solidFill>
                    <a:latin typeface="Arial" pitchFamily="34" charset="0"/>
                    <a:ea typeface="华文细黑" pitchFamily="2" charset="-122"/>
                  </a:defRPr>
                </a:lvl3pPr>
                <a:lvl4pPr marL="1600200" indent="-228600" defTabSz="457200" eaLnBrk="0" hangingPunct="0">
                  <a:defRPr>
                    <a:solidFill>
                      <a:schemeClr val="tx1"/>
                    </a:solidFill>
                    <a:latin typeface="Arial" pitchFamily="34" charset="0"/>
                    <a:ea typeface="华文细黑" pitchFamily="2" charset="-122"/>
                  </a:defRPr>
                </a:lvl4pPr>
                <a:lvl5pPr marL="2057400" indent="-228600" defTabSz="457200" eaLnBrk="0" hangingPunct="0">
                  <a:defRPr>
                    <a:solidFill>
                      <a:schemeClr val="tx1"/>
                    </a:solidFill>
                    <a:latin typeface="Arial" pitchFamily="34" charset="0"/>
                    <a:ea typeface="华文细黑"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lnSpc>
                    <a:spcPct val="105000"/>
                  </a:lnSpc>
                  <a:buClr>
                    <a:srgbClr val="FF9900"/>
                  </a:buClr>
                  <a:buFontTx/>
                  <a:buChar char="•"/>
                </a:pPr>
                <a:r>
                  <a:rPr lang="zh-CN" altLang="en-US" sz="825" dirty="0">
                    <a:solidFill>
                      <a:srgbClr val="000000"/>
                    </a:solidFill>
                    <a:latin typeface="华文细黑" pitchFamily="2" charset="-122"/>
                  </a:rPr>
                  <a:t>天津地铁</a:t>
                </a:r>
                <a:endParaRPr lang="en-US" altLang="zh-CN" sz="825" dirty="0">
                  <a:solidFill>
                    <a:srgbClr val="000000"/>
                  </a:solidFill>
                  <a:latin typeface="华文细黑" pitchFamily="2" charset="-122"/>
                </a:endParaRPr>
              </a:p>
              <a:p>
                <a:pPr eaLnBrk="1" hangingPunct="1">
                  <a:lnSpc>
                    <a:spcPct val="105000"/>
                  </a:lnSpc>
                  <a:buClr>
                    <a:srgbClr val="FF9900"/>
                  </a:buClr>
                  <a:buFontTx/>
                  <a:buChar char="•"/>
                </a:pPr>
                <a:r>
                  <a:rPr lang="zh-CN" altLang="en-US" sz="825" dirty="0">
                    <a:solidFill>
                      <a:srgbClr val="000000"/>
                    </a:solidFill>
                    <a:latin typeface="华文细黑" pitchFamily="2" charset="-122"/>
                  </a:rPr>
                  <a:t>重庆交通投资</a:t>
                </a:r>
                <a:endParaRPr lang="en-US" altLang="zh-CN" sz="825" dirty="0">
                  <a:solidFill>
                    <a:srgbClr val="000000"/>
                  </a:solidFill>
                  <a:latin typeface="华文细黑" pitchFamily="2" charset="-122"/>
                </a:endParaRPr>
              </a:p>
              <a:p>
                <a:pPr eaLnBrk="1" hangingPunct="1">
                  <a:lnSpc>
                    <a:spcPct val="105000"/>
                  </a:lnSpc>
                  <a:buClr>
                    <a:srgbClr val="FF9900"/>
                  </a:buClr>
                  <a:buFontTx/>
                  <a:buChar char="•"/>
                </a:pPr>
                <a:r>
                  <a:rPr lang="zh-CN" altLang="en-US" sz="825" dirty="0">
                    <a:solidFill>
                      <a:srgbClr val="000000"/>
                    </a:solidFill>
                    <a:latin typeface="华文细黑" pitchFamily="2" charset="-122"/>
                  </a:rPr>
                  <a:t>津轨道</a:t>
                </a:r>
                <a:endParaRPr lang="en-US" altLang="zh-CN" sz="825" dirty="0">
                  <a:solidFill>
                    <a:srgbClr val="000000"/>
                  </a:solidFill>
                  <a:latin typeface="华文细黑" pitchFamily="2" charset="-122"/>
                </a:endParaRPr>
              </a:p>
              <a:p>
                <a:pPr eaLnBrk="1" hangingPunct="1">
                  <a:lnSpc>
                    <a:spcPct val="105000"/>
                  </a:lnSpc>
                  <a:buClr>
                    <a:srgbClr val="FF9900"/>
                  </a:buClr>
                  <a:buFontTx/>
                  <a:buChar char="•"/>
                </a:pPr>
                <a:r>
                  <a:rPr lang="zh-CN" altLang="en-US" sz="825" dirty="0">
                    <a:solidFill>
                      <a:srgbClr val="000000"/>
                    </a:solidFill>
                    <a:latin typeface="华文细黑" pitchFamily="2" charset="-122"/>
                  </a:rPr>
                  <a:t>中国国际海运集装箱</a:t>
                </a:r>
                <a:endParaRPr lang="en-US" altLang="zh-CN" sz="788" dirty="0">
                  <a:solidFill>
                    <a:srgbClr val="000000"/>
                  </a:solidFill>
                  <a:latin typeface="华文细黑" pitchFamily="2" charset="-122"/>
                </a:endParaRPr>
              </a:p>
              <a:p>
                <a:pPr eaLnBrk="1" hangingPunct="1">
                  <a:lnSpc>
                    <a:spcPct val="105000"/>
                  </a:lnSpc>
                  <a:buClr>
                    <a:srgbClr val="FF9900"/>
                  </a:buClr>
                </a:pPr>
                <a:r>
                  <a:rPr lang="zh-CN" altLang="en-US" sz="825" b="1" dirty="0">
                    <a:solidFill>
                      <a:srgbClr val="000000"/>
                    </a:solidFill>
                    <a:latin typeface="华文细黑" pitchFamily="2" charset="-122"/>
                  </a:rPr>
                  <a:t>香港</a:t>
                </a:r>
                <a:r>
                  <a:rPr lang="en-US" altLang="zh-CN" sz="825" b="1" dirty="0">
                    <a:solidFill>
                      <a:srgbClr val="000000"/>
                    </a:solidFill>
                    <a:latin typeface="华文细黑" pitchFamily="2" charset="-122"/>
                  </a:rPr>
                  <a:t>/</a:t>
                </a:r>
                <a:r>
                  <a:rPr lang="zh-CN" altLang="en-US" sz="825" b="1" dirty="0">
                    <a:solidFill>
                      <a:srgbClr val="000000"/>
                    </a:solidFill>
                    <a:latin typeface="华文细黑" pitchFamily="2" charset="-122"/>
                  </a:rPr>
                  <a:t>澳门及台湾</a:t>
                </a:r>
                <a:endParaRPr lang="en-US" altLang="zh-CN" sz="825" b="1" dirty="0">
                  <a:solidFill>
                    <a:srgbClr val="000000"/>
                  </a:solidFill>
                  <a:latin typeface="华文细黑" pitchFamily="2" charset="-122"/>
                </a:endParaRPr>
              </a:p>
              <a:p>
                <a:pPr eaLnBrk="1" hangingPunct="1">
                  <a:lnSpc>
                    <a:spcPct val="105000"/>
                  </a:lnSpc>
                  <a:buClr>
                    <a:srgbClr val="FF9900"/>
                  </a:buClr>
                  <a:buFontTx/>
                  <a:buChar char="•"/>
                </a:pPr>
                <a:r>
                  <a:rPr lang="zh-CN" altLang="en-US" sz="825" dirty="0">
                    <a:solidFill>
                      <a:srgbClr val="000000"/>
                    </a:solidFill>
                    <a:latin typeface="华文细黑" pitchFamily="2" charset="-122"/>
                  </a:rPr>
                  <a:t>台湾长荣航空</a:t>
                </a:r>
              </a:p>
              <a:p>
                <a:pPr eaLnBrk="1" hangingPunct="1">
                  <a:lnSpc>
                    <a:spcPct val="105000"/>
                  </a:lnSpc>
                  <a:buClr>
                    <a:srgbClr val="FF9900"/>
                  </a:buClr>
                  <a:buFontTx/>
                  <a:buChar char="•"/>
                </a:pPr>
                <a:r>
                  <a:rPr lang="zh-CN" altLang="en-US" sz="825" dirty="0">
                    <a:solidFill>
                      <a:srgbClr val="000000"/>
                    </a:solidFill>
                    <a:latin typeface="华文细黑" pitchFamily="2" charset="-122"/>
                  </a:rPr>
                  <a:t>澳门航空</a:t>
                </a:r>
                <a:endParaRPr lang="en-US" altLang="zh-CN" sz="825" dirty="0">
                  <a:solidFill>
                    <a:srgbClr val="000000"/>
                  </a:solidFill>
                  <a:latin typeface="华文细黑" pitchFamily="2" charset="-122"/>
                </a:endParaRPr>
              </a:p>
              <a:p>
                <a:pPr eaLnBrk="1" hangingPunct="1">
                  <a:lnSpc>
                    <a:spcPct val="105000"/>
                  </a:lnSpc>
                  <a:buClr>
                    <a:srgbClr val="FF9900"/>
                  </a:buClr>
                  <a:buFontTx/>
                  <a:buChar char="•"/>
                </a:pPr>
                <a:r>
                  <a:rPr lang="zh-CN" altLang="en-US" sz="825" dirty="0">
                    <a:solidFill>
                      <a:srgbClr val="000000"/>
                    </a:solidFill>
                    <a:latin typeface="华文细黑" pitchFamily="2" charset="-122"/>
                  </a:rPr>
                  <a:t>中华航空</a:t>
                </a:r>
              </a:p>
              <a:p>
                <a:pPr eaLnBrk="1" hangingPunct="1">
                  <a:lnSpc>
                    <a:spcPct val="105000"/>
                  </a:lnSpc>
                  <a:buClr>
                    <a:srgbClr val="FF9900"/>
                  </a:buClr>
                  <a:buFontTx/>
                  <a:buChar char="•"/>
                </a:pPr>
                <a:endParaRPr lang="en-US" altLang="zh-CN" sz="825" dirty="0">
                  <a:solidFill>
                    <a:srgbClr val="000000"/>
                  </a:solidFill>
                  <a:latin typeface="华文细黑" pitchFamily="2" charset="-122"/>
                </a:endParaRPr>
              </a:p>
            </p:txBody>
          </p:sp>
        </p:grpSp>
        <p:sp>
          <p:nvSpPr>
            <p:cNvPr id="14" name="矩形 13"/>
            <p:cNvSpPr/>
            <p:nvPr/>
          </p:nvSpPr>
          <p:spPr>
            <a:xfrm>
              <a:off x="26989" y="5436717"/>
              <a:ext cx="2089854" cy="307776"/>
            </a:xfrm>
            <a:prstGeom prst="rect">
              <a:avLst/>
            </a:prstGeom>
            <a:noFill/>
          </p:spPr>
          <p:txBody>
            <a:bodyPr wrap="square" lIns="68580" tIns="34290" rIns="68580" bIns="3429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zh-CN" altLang="en-US" sz="1050" b="1" u="sng" cap="all" dirty="0">
                  <a:ln w="0"/>
                  <a:solidFill>
                    <a:srgbClr val="990000"/>
                  </a:solidFill>
                  <a:effectLst>
                    <a:reflection blurRad="12700" stA="50000" endPos="50000" dist="5000" dir="5400000" sy="-100000" rotWithShape="0"/>
                  </a:effectLst>
                </a:rPr>
                <a:t>轨道交通及航空业</a:t>
              </a:r>
            </a:p>
          </p:txBody>
        </p:sp>
      </p:grpSp>
      <p:grpSp>
        <p:nvGrpSpPr>
          <p:cNvPr id="17" name="组合 16"/>
          <p:cNvGrpSpPr/>
          <p:nvPr/>
        </p:nvGrpSpPr>
        <p:grpSpPr>
          <a:xfrm>
            <a:off x="2242441" y="513141"/>
            <a:ext cx="2632609" cy="5006396"/>
            <a:chOff x="2989921" y="692780"/>
            <a:chExt cx="3510145" cy="6675194"/>
          </a:xfrm>
        </p:grpSpPr>
        <p:sp>
          <p:nvSpPr>
            <p:cNvPr id="18" name="矩形 17"/>
            <p:cNvSpPr/>
            <p:nvPr/>
          </p:nvSpPr>
          <p:spPr>
            <a:xfrm>
              <a:off x="3017635" y="692780"/>
              <a:ext cx="3282557" cy="6113741"/>
            </a:xfrm>
            <a:prstGeom prst="rect">
              <a:avLst/>
            </a:prstGeom>
            <a:gradFill flip="none" rotWithShape="1">
              <a:gsLst>
                <a:gs pos="0">
                  <a:schemeClr val="accent1">
                    <a:shade val="30000"/>
                    <a:satMod val="115000"/>
                    <a:lumMod val="60000"/>
                    <a:lumOff val="40000"/>
                    <a:alpha val="54000"/>
                  </a:schemeClr>
                </a:gs>
                <a:gs pos="50000">
                  <a:schemeClr val="accent1">
                    <a:lumMod val="20000"/>
                    <a:lumOff val="80000"/>
                    <a:shade val="67500"/>
                    <a:satMod val="115000"/>
                  </a:schemeClr>
                </a:gs>
                <a:gs pos="100000">
                  <a:schemeClr val="accent1">
                    <a:lumMod val="20000"/>
                    <a:lumOff val="80000"/>
                    <a:shade val="100000"/>
                    <a:satMod val="115000"/>
                  </a:schemeClr>
                </a:gs>
              </a:gsLst>
              <a:lin ang="10800000" scaled="1"/>
              <a:tileRect/>
            </a:gradFill>
            <a:ln>
              <a:solidFill>
                <a:schemeClr val="accent1">
                  <a:lumMod val="20000"/>
                  <a:lumOff val="80000"/>
                </a:schemeClr>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50">
                <a:solidFill>
                  <a:srgbClr val="FFFFFF"/>
                </a:solidFill>
              </a:endParaRPr>
            </a:p>
          </p:txBody>
        </p:sp>
        <p:grpSp>
          <p:nvGrpSpPr>
            <p:cNvPr id="19" name="Group 29"/>
            <p:cNvGrpSpPr>
              <a:grpSpLocks/>
            </p:cNvGrpSpPr>
            <p:nvPr/>
          </p:nvGrpSpPr>
          <p:grpSpPr bwMode="auto">
            <a:xfrm>
              <a:off x="2989921" y="1015466"/>
              <a:ext cx="3510145" cy="6352508"/>
              <a:chOff x="1753051" y="1092913"/>
              <a:chExt cx="3510775" cy="6351623"/>
            </a:xfrm>
          </p:grpSpPr>
          <p:sp>
            <p:nvSpPr>
              <p:cNvPr id="21" name="Text Box 15"/>
              <p:cNvSpPr txBox="1">
                <a:spLocks noChangeArrowheads="1"/>
              </p:cNvSpPr>
              <p:nvPr/>
            </p:nvSpPr>
            <p:spPr bwMode="auto">
              <a:xfrm>
                <a:off x="1753051" y="1104777"/>
                <a:ext cx="2014488" cy="589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defTabSz="457200" eaLnBrk="0" hangingPunct="0">
                  <a:tabLst>
                    <a:tab pos="2686050" algn="l"/>
                  </a:tabLst>
                  <a:defRPr>
                    <a:solidFill>
                      <a:schemeClr val="tx1"/>
                    </a:solidFill>
                    <a:latin typeface="Arial" pitchFamily="34" charset="0"/>
                    <a:ea typeface="华文细黑" pitchFamily="2" charset="-122"/>
                  </a:defRPr>
                </a:lvl1pPr>
                <a:lvl2pPr marL="742950" indent="-285750" defTabSz="457200" eaLnBrk="0" hangingPunct="0">
                  <a:tabLst>
                    <a:tab pos="2686050" algn="l"/>
                  </a:tabLst>
                  <a:defRPr>
                    <a:solidFill>
                      <a:schemeClr val="tx1"/>
                    </a:solidFill>
                    <a:latin typeface="Arial" pitchFamily="34" charset="0"/>
                    <a:ea typeface="华文细黑" pitchFamily="2" charset="-122"/>
                  </a:defRPr>
                </a:lvl2pPr>
                <a:lvl3pPr marL="1143000" indent="-228600" defTabSz="457200" eaLnBrk="0" hangingPunct="0">
                  <a:tabLst>
                    <a:tab pos="2686050" algn="l"/>
                  </a:tabLst>
                  <a:defRPr>
                    <a:solidFill>
                      <a:schemeClr val="tx1"/>
                    </a:solidFill>
                    <a:latin typeface="Arial" pitchFamily="34" charset="0"/>
                    <a:ea typeface="华文细黑" pitchFamily="2" charset="-122"/>
                  </a:defRPr>
                </a:lvl3pPr>
                <a:lvl4pPr marL="1600200" indent="-228600" defTabSz="457200" eaLnBrk="0" hangingPunct="0">
                  <a:tabLst>
                    <a:tab pos="2686050" algn="l"/>
                  </a:tabLst>
                  <a:defRPr>
                    <a:solidFill>
                      <a:schemeClr val="tx1"/>
                    </a:solidFill>
                    <a:latin typeface="Arial" pitchFamily="34" charset="0"/>
                    <a:ea typeface="华文细黑" pitchFamily="2" charset="-122"/>
                  </a:defRPr>
                </a:lvl4pPr>
                <a:lvl5pPr marL="2057400" indent="-228600" defTabSz="457200" eaLnBrk="0" hangingPunct="0">
                  <a:tabLst>
                    <a:tab pos="2686050" algn="l"/>
                  </a:tabLst>
                  <a:defRPr>
                    <a:solidFill>
                      <a:schemeClr val="tx1"/>
                    </a:solidFill>
                    <a:latin typeface="Arial" pitchFamily="34" charset="0"/>
                    <a:ea typeface="华文细黑" pitchFamily="2" charset="-122"/>
                  </a:defRPr>
                </a:lvl5pPr>
                <a:lvl6pPr marL="2514600" indent="-228600" defTabSz="457200" eaLnBrk="0" fontAlgn="base" hangingPunct="0">
                  <a:spcBef>
                    <a:spcPct val="0"/>
                  </a:spcBef>
                  <a:spcAft>
                    <a:spcPct val="0"/>
                  </a:spcAft>
                  <a:tabLst>
                    <a:tab pos="2686050" algn="l"/>
                  </a:tabLst>
                  <a:defRPr>
                    <a:solidFill>
                      <a:schemeClr val="tx1"/>
                    </a:solidFill>
                    <a:latin typeface="Arial" pitchFamily="34" charset="0"/>
                    <a:ea typeface="华文细黑" pitchFamily="2" charset="-122"/>
                  </a:defRPr>
                </a:lvl6pPr>
                <a:lvl7pPr marL="2971800" indent="-228600" defTabSz="457200" eaLnBrk="0" fontAlgn="base" hangingPunct="0">
                  <a:spcBef>
                    <a:spcPct val="0"/>
                  </a:spcBef>
                  <a:spcAft>
                    <a:spcPct val="0"/>
                  </a:spcAft>
                  <a:tabLst>
                    <a:tab pos="2686050" algn="l"/>
                  </a:tabLst>
                  <a:defRPr>
                    <a:solidFill>
                      <a:schemeClr val="tx1"/>
                    </a:solidFill>
                    <a:latin typeface="Arial" pitchFamily="34" charset="0"/>
                    <a:ea typeface="华文细黑" pitchFamily="2" charset="-122"/>
                  </a:defRPr>
                </a:lvl7pPr>
                <a:lvl8pPr marL="3429000" indent="-228600" defTabSz="457200" eaLnBrk="0" fontAlgn="base" hangingPunct="0">
                  <a:spcBef>
                    <a:spcPct val="0"/>
                  </a:spcBef>
                  <a:spcAft>
                    <a:spcPct val="0"/>
                  </a:spcAft>
                  <a:tabLst>
                    <a:tab pos="2686050" algn="l"/>
                  </a:tabLst>
                  <a:defRPr>
                    <a:solidFill>
                      <a:schemeClr val="tx1"/>
                    </a:solidFill>
                    <a:latin typeface="Arial" pitchFamily="34" charset="0"/>
                    <a:ea typeface="华文细黑" pitchFamily="2" charset="-122"/>
                  </a:defRPr>
                </a:lvl8pPr>
                <a:lvl9pPr marL="3886200" indent="-228600" defTabSz="457200" eaLnBrk="0" fontAlgn="base" hangingPunct="0">
                  <a:spcBef>
                    <a:spcPct val="0"/>
                  </a:spcBef>
                  <a:spcAft>
                    <a:spcPct val="0"/>
                  </a:spcAft>
                  <a:tabLst>
                    <a:tab pos="2686050" algn="l"/>
                  </a:tabLst>
                  <a:defRPr>
                    <a:solidFill>
                      <a:schemeClr val="tx1"/>
                    </a:solidFill>
                    <a:latin typeface="Arial" pitchFamily="34" charset="0"/>
                    <a:ea typeface="华文细黑" pitchFamily="2" charset="-122"/>
                  </a:defRPr>
                </a:lvl9pPr>
              </a:lstStyle>
              <a:p>
                <a:pPr eaLnBrk="1" hangingPunct="1">
                  <a:lnSpc>
                    <a:spcPct val="110000"/>
                  </a:lnSpc>
                  <a:buClr>
                    <a:srgbClr val="FF9900"/>
                  </a:buClr>
                  <a:buFontTx/>
                  <a:buChar char="•"/>
                </a:pPr>
                <a:r>
                  <a:rPr lang="zh-CN" altLang="en-US" sz="825" dirty="0">
                    <a:solidFill>
                      <a:srgbClr val="000000"/>
                    </a:solidFill>
                    <a:latin typeface="华文细黑" pitchFamily="2" charset="-122"/>
                  </a:rPr>
                  <a:t>中国工商银行                              </a:t>
                </a:r>
              </a:p>
              <a:p>
                <a:pPr eaLnBrk="1" hangingPunct="1">
                  <a:lnSpc>
                    <a:spcPct val="110000"/>
                  </a:lnSpc>
                  <a:buClr>
                    <a:srgbClr val="FF9900"/>
                  </a:buClr>
                  <a:buFontTx/>
                  <a:buChar char="•"/>
                </a:pPr>
                <a:r>
                  <a:rPr lang="zh-CN" altLang="en-US" sz="825" dirty="0">
                    <a:solidFill>
                      <a:srgbClr val="000000"/>
                    </a:solidFill>
                    <a:latin typeface="华文细黑" pitchFamily="2" charset="-122"/>
                  </a:rPr>
                  <a:t>中国银行</a:t>
                </a:r>
              </a:p>
              <a:p>
                <a:pPr eaLnBrk="1" hangingPunct="1">
                  <a:lnSpc>
                    <a:spcPct val="110000"/>
                  </a:lnSpc>
                  <a:buClr>
                    <a:srgbClr val="FF9900"/>
                  </a:buClr>
                  <a:buFontTx/>
                  <a:buChar char="•"/>
                </a:pPr>
                <a:r>
                  <a:rPr lang="zh-CN" altLang="en-US" sz="825" dirty="0">
                    <a:solidFill>
                      <a:srgbClr val="000000"/>
                    </a:solidFill>
                    <a:latin typeface="华文细黑" pitchFamily="2" charset="-122"/>
                  </a:rPr>
                  <a:t>中国建设银行</a:t>
                </a:r>
              </a:p>
              <a:p>
                <a:pPr eaLnBrk="1" hangingPunct="1">
                  <a:lnSpc>
                    <a:spcPct val="110000"/>
                  </a:lnSpc>
                  <a:buClr>
                    <a:srgbClr val="FF9900"/>
                  </a:buClr>
                  <a:buFontTx/>
                  <a:buChar char="•"/>
                </a:pPr>
                <a:r>
                  <a:rPr lang="zh-CN" altLang="en-US" sz="825" dirty="0">
                    <a:solidFill>
                      <a:srgbClr val="000000"/>
                    </a:solidFill>
                    <a:latin typeface="华文细黑" pitchFamily="2" charset="-122"/>
                  </a:rPr>
                  <a:t>中国农业银行</a:t>
                </a:r>
              </a:p>
              <a:p>
                <a:pPr eaLnBrk="1" hangingPunct="1">
                  <a:lnSpc>
                    <a:spcPct val="110000"/>
                  </a:lnSpc>
                  <a:buClr>
                    <a:srgbClr val="FF9900"/>
                  </a:buClr>
                  <a:buFontTx/>
                  <a:buChar char="•"/>
                </a:pPr>
                <a:r>
                  <a:rPr lang="zh-CN" altLang="en-US" sz="825" dirty="0">
                    <a:solidFill>
                      <a:srgbClr val="000000"/>
                    </a:solidFill>
                    <a:latin typeface="华文细黑" pitchFamily="2" charset="-122"/>
                  </a:rPr>
                  <a:t>国家开发银行</a:t>
                </a:r>
              </a:p>
              <a:p>
                <a:pPr eaLnBrk="1" hangingPunct="1">
                  <a:lnSpc>
                    <a:spcPct val="110000"/>
                  </a:lnSpc>
                  <a:buClr>
                    <a:srgbClr val="FF9900"/>
                  </a:buClr>
                  <a:buFontTx/>
                  <a:buChar char="•"/>
                </a:pPr>
                <a:r>
                  <a:rPr lang="zh-CN" altLang="en-US" sz="825" dirty="0">
                    <a:solidFill>
                      <a:srgbClr val="000000"/>
                    </a:solidFill>
                    <a:latin typeface="华文细黑" pitchFamily="2" charset="-122"/>
                  </a:rPr>
                  <a:t>交通银行</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招商银行</a:t>
                </a:r>
              </a:p>
              <a:p>
                <a:pPr eaLnBrk="1" hangingPunct="1">
                  <a:lnSpc>
                    <a:spcPct val="110000"/>
                  </a:lnSpc>
                  <a:buClr>
                    <a:srgbClr val="FF9900"/>
                  </a:buClr>
                  <a:buFontTx/>
                  <a:buChar char="•"/>
                </a:pPr>
                <a:r>
                  <a:rPr lang="zh-CN" altLang="en-US" sz="825" dirty="0">
                    <a:solidFill>
                      <a:srgbClr val="000000"/>
                    </a:solidFill>
                    <a:latin typeface="华文细黑" pitchFamily="2" charset="-122"/>
                  </a:rPr>
                  <a:t>中国民生银行</a:t>
                </a:r>
              </a:p>
              <a:p>
                <a:pPr eaLnBrk="1" hangingPunct="1">
                  <a:lnSpc>
                    <a:spcPct val="110000"/>
                  </a:lnSpc>
                  <a:buClr>
                    <a:srgbClr val="FF9900"/>
                  </a:buClr>
                  <a:buFontTx/>
                  <a:buChar char="•"/>
                </a:pPr>
                <a:r>
                  <a:rPr lang="zh-CN" altLang="en-US" sz="825" dirty="0">
                    <a:solidFill>
                      <a:srgbClr val="000000"/>
                    </a:solidFill>
                    <a:latin typeface="华文细黑" pitchFamily="2" charset="-122"/>
                  </a:rPr>
                  <a:t>中信银行</a:t>
                </a:r>
              </a:p>
              <a:p>
                <a:pPr eaLnBrk="1" hangingPunct="1">
                  <a:lnSpc>
                    <a:spcPct val="110000"/>
                  </a:lnSpc>
                  <a:buClr>
                    <a:srgbClr val="FF9900"/>
                  </a:buClr>
                  <a:buFontTx/>
                  <a:buChar char="•"/>
                </a:pPr>
                <a:r>
                  <a:rPr lang="zh-CN" altLang="en-US" sz="825" dirty="0">
                    <a:solidFill>
                      <a:srgbClr val="000000"/>
                    </a:solidFill>
                    <a:latin typeface="华文细黑" pitchFamily="2" charset="-122"/>
                  </a:rPr>
                  <a:t>中国光大银行</a:t>
                </a:r>
              </a:p>
              <a:p>
                <a:pPr eaLnBrk="1" hangingPunct="1">
                  <a:lnSpc>
                    <a:spcPct val="110000"/>
                  </a:lnSpc>
                  <a:buClr>
                    <a:srgbClr val="FF9900"/>
                  </a:buClr>
                  <a:buFontTx/>
                  <a:buChar char="•"/>
                </a:pPr>
                <a:r>
                  <a:rPr lang="zh-CN" altLang="en-US" sz="825" dirty="0">
                    <a:solidFill>
                      <a:srgbClr val="000000"/>
                    </a:solidFill>
                    <a:latin typeface="华文细黑" pitchFamily="2" charset="-122"/>
                  </a:rPr>
                  <a:t>上海浦东发展银行</a:t>
                </a:r>
              </a:p>
              <a:p>
                <a:pPr eaLnBrk="1" hangingPunct="1">
                  <a:lnSpc>
                    <a:spcPct val="110000"/>
                  </a:lnSpc>
                  <a:buClr>
                    <a:srgbClr val="FF9900"/>
                  </a:buClr>
                  <a:buFontTx/>
                  <a:buChar char="•"/>
                </a:pPr>
                <a:r>
                  <a:rPr lang="zh-CN" altLang="en-US" sz="825" dirty="0">
                    <a:solidFill>
                      <a:srgbClr val="000000"/>
                    </a:solidFill>
                    <a:latin typeface="华文细黑" pitchFamily="2" charset="-122"/>
                  </a:rPr>
                  <a:t>兴业银行</a:t>
                </a:r>
              </a:p>
              <a:p>
                <a:pPr eaLnBrk="1" hangingPunct="1">
                  <a:lnSpc>
                    <a:spcPct val="110000"/>
                  </a:lnSpc>
                  <a:buClr>
                    <a:srgbClr val="FF9900"/>
                  </a:buClr>
                  <a:buFontTx/>
                  <a:buChar char="•"/>
                </a:pPr>
                <a:r>
                  <a:rPr lang="zh-CN" altLang="en-US" sz="825" dirty="0">
                    <a:solidFill>
                      <a:srgbClr val="000000"/>
                    </a:solidFill>
                    <a:latin typeface="华文细黑" pitchFamily="2" charset="-122"/>
                  </a:rPr>
                  <a:t>上海银行</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上海农商银行</a:t>
                </a:r>
              </a:p>
              <a:p>
                <a:pPr eaLnBrk="1" hangingPunct="1">
                  <a:lnSpc>
                    <a:spcPct val="110000"/>
                  </a:lnSpc>
                  <a:buClr>
                    <a:srgbClr val="FF9900"/>
                  </a:buClr>
                  <a:buFontTx/>
                  <a:buChar char="•"/>
                </a:pPr>
                <a:r>
                  <a:rPr lang="zh-CN" altLang="en-US" sz="825" dirty="0">
                    <a:solidFill>
                      <a:srgbClr val="000000"/>
                    </a:solidFill>
                    <a:latin typeface="华文细黑" pitchFamily="2" charset="-122"/>
                  </a:rPr>
                  <a:t>中国邮政储蓄银行</a:t>
                </a:r>
              </a:p>
              <a:p>
                <a:pPr eaLnBrk="1" hangingPunct="1">
                  <a:lnSpc>
                    <a:spcPct val="110000"/>
                  </a:lnSpc>
                  <a:buClr>
                    <a:srgbClr val="FF9900"/>
                  </a:buClr>
                  <a:buFontTx/>
                  <a:buChar char="•"/>
                </a:pPr>
                <a:r>
                  <a:rPr lang="zh-CN" altLang="en-US" sz="825" dirty="0">
                    <a:solidFill>
                      <a:srgbClr val="000000"/>
                    </a:solidFill>
                    <a:latin typeface="华文细黑" pitchFamily="2" charset="-122"/>
                  </a:rPr>
                  <a:t>徽商银行</a:t>
                </a:r>
              </a:p>
              <a:p>
                <a:pPr eaLnBrk="1" hangingPunct="1">
                  <a:lnSpc>
                    <a:spcPct val="110000"/>
                  </a:lnSpc>
                  <a:buClr>
                    <a:srgbClr val="FF9900"/>
                  </a:buClr>
                  <a:buFontTx/>
                  <a:buChar char="•"/>
                </a:pPr>
                <a:r>
                  <a:rPr lang="zh-CN" altLang="en-US" sz="825" dirty="0">
                    <a:solidFill>
                      <a:srgbClr val="000000"/>
                    </a:solidFill>
                    <a:latin typeface="华文细黑" pitchFamily="2" charset="-122"/>
                  </a:rPr>
                  <a:t>温州银行</a:t>
                </a:r>
              </a:p>
              <a:p>
                <a:pPr eaLnBrk="1" hangingPunct="1">
                  <a:lnSpc>
                    <a:spcPct val="110000"/>
                  </a:lnSpc>
                  <a:buClr>
                    <a:srgbClr val="FF9900"/>
                  </a:buClr>
                  <a:buFontTx/>
                  <a:buChar char="•"/>
                </a:pPr>
                <a:r>
                  <a:rPr lang="zh-CN" altLang="en-US" sz="825" dirty="0">
                    <a:solidFill>
                      <a:srgbClr val="000000"/>
                    </a:solidFill>
                    <a:latin typeface="华文细黑" pitchFamily="2" charset="-122"/>
                  </a:rPr>
                  <a:t>天津银行</a:t>
                </a:r>
              </a:p>
              <a:p>
                <a:pPr eaLnBrk="1" hangingPunct="1">
                  <a:lnSpc>
                    <a:spcPct val="110000"/>
                  </a:lnSpc>
                  <a:buClr>
                    <a:srgbClr val="FF9900"/>
                  </a:buClr>
                  <a:buFontTx/>
                  <a:buChar char="•"/>
                </a:pPr>
                <a:r>
                  <a:rPr lang="zh-CN" altLang="en-US" sz="825" dirty="0">
                    <a:solidFill>
                      <a:srgbClr val="000000"/>
                    </a:solidFill>
                    <a:latin typeface="华文细黑" pitchFamily="2" charset="-122"/>
                  </a:rPr>
                  <a:t>平安银行</a:t>
                </a:r>
              </a:p>
              <a:p>
                <a:pPr eaLnBrk="1" hangingPunct="1">
                  <a:lnSpc>
                    <a:spcPct val="110000"/>
                  </a:lnSpc>
                  <a:buClr>
                    <a:srgbClr val="FF9900"/>
                  </a:buClr>
                  <a:buFontTx/>
                  <a:buChar char="•"/>
                </a:pPr>
                <a:r>
                  <a:rPr lang="zh-CN" altLang="en-US" sz="825" dirty="0">
                    <a:solidFill>
                      <a:srgbClr val="000000"/>
                    </a:solidFill>
                    <a:latin typeface="华文细黑" pitchFamily="2" charset="-122"/>
                  </a:rPr>
                  <a:t>中国证券监督管理委员会</a:t>
                </a:r>
              </a:p>
              <a:p>
                <a:pPr eaLnBrk="1" hangingPunct="1">
                  <a:lnSpc>
                    <a:spcPct val="110000"/>
                  </a:lnSpc>
                  <a:buClr>
                    <a:srgbClr val="FF9900"/>
                  </a:buClr>
                  <a:buFontTx/>
                  <a:buChar char="•"/>
                </a:pPr>
                <a:r>
                  <a:rPr lang="zh-CN" altLang="en-US" sz="825" dirty="0">
                    <a:solidFill>
                      <a:srgbClr val="000000"/>
                    </a:solidFill>
                    <a:latin typeface="华文细黑" pitchFamily="2" charset="-122"/>
                  </a:rPr>
                  <a:t>上海证券交易所</a:t>
                </a:r>
              </a:p>
              <a:p>
                <a:pPr eaLnBrk="1" hangingPunct="1">
                  <a:lnSpc>
                    <a:spcPct val="110000"/>
                  </a:lnSpc>
                  <a:buClr>
                    <a:srgbClr val="FF9900"/>
                  </a:buClr>
                  <a:buFontTx/>
                  <a:buChar char="•"/>
                </a:pPr>
                <a:r>
                  <a:rPr lang="zh-CN" altLang="en-US" sz="825" dirty="0">
                    <a:solidFill>
                      <a:srgbClr val="000000"/>
                    </a:solidFill>
                    <a:latin typeface="华文细黑" pitchFamily="2" charset="-122"/>
                  </a:rPr>
                  <a:t>中国证券登记结算</a:t>
                </a:r>
                <a:endParaRPr lang="en-US" altLang="zh-CN" sz="825" dirty="0">
                  <a:solidFill>
                    <a:srgbClr val="000000"/>
                  </a:solidFill>
                  <a:latin typeface="华文细黑" pitchFamily="2" charset="-122"/>
                </a:endParaRPr>
              </a:p>
              <a:p>
                <a:pPr eaLnBrk="1" hangingPunct="1">
                  <a:lnSpc>
                    <a:spcPct val="110000"/>
                  </a:lnSpc>
                  <a:buClr>
                    <a:srgbClr val="FF9900"/>
                  </a:buClr>
                </a:pPr>
                <a:r>
                  <a:rPr lang="zh-CN" altLang="en-US" sz="825" dirty="0">
                    <a:solidFill>
                      <a:srgbClr val="000000"/>
                    </a:solidFill>
                    <a:latin typeface="华文细黑" pitchFamily="2" charset="-122"/>
                  </a:rPr>
                  <a:t> 有限公司</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齐鲁证券</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广发证券</a:t>
                </a:r>
              </a:p>
              <a:p>
                <a:pPr eaLnBrk="1" hangingPunct="1">
                  <a:lnSpc>
                    <a:spcPct val="110000"/>
                  </a:lnSpc>
                  <a:buClr>
                    <a:srgbClr val="FF9900"/>
                  </a:buClr>
                  <a:buFontTx/>
                  <a:buChar char="•"/>
                </a:pPr>
                <a:r>
                  <a:rPr lang="zh-CN" altLang="en-US" sz="825" dirty="0">
                    <a:solidFill>
                      <a:srgbClr val="000000"/>
                    </a:solidFill>
                    <a:latin typeface="华文细黑" pitchFamily="2" charset="-122"/>
                  </a:rPr>
                  <a:t>宏源证券</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中国人民财产保险股份</a:t>
                </a:r>
              </a:p>
              <a:p>
                <a:pPr eaLnBrk="1" hangingPunct="1">
                  <a:lnSpc>
                    <a:spcPct val="110000"/>
                  </a:lnSpc>
                  <a:buClr>
                    <a:srgbClr val="FF9900"/>
                  </a:buClr>
                </a:pPr>
                <a:r>
                  <a:rPr lang="zh-CN" altLang="en-US" sz="825" dirty="0">
                    <a:solidFill>
                      <a:srgbClr val="000000"/>
                    </a:solidFill>
                    <a:latin typeface="华文细黑" pitchFamily="2" charset="-122"/>
                  </a:rPr>
                  <a:t>有限公司</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新华人寿</a:t>
                </a:r>
              </a:p>
              <a:p>
                <a:pPr eaLnBrk="1" hangingPunct="1">
                  <a:lnSpc>
                    <a:spcPct val="110000"/>
                  </a:lnSpc>
                  <a:buClr>
                    <a:srgbClr val="FF9900"/>
                  </a:buClr>
                  <a:buFontTx/>
                  <a:buChar char="•"/>
                </a:pPr>
                <a:r>
                  <a:rPr lang="zh-CN" altLang="en-US" sz="825" dirty="0">
                    <a:solidFill>
                      <a:srgbClr val="000000"/>
                    </a:solidFill>
                    <a:latin typeface="华文细黑" pitchFamily="2" charset="-122"/>
                  </a:rPr>
                  <a:t>上海花旗银行</a:t>
                </a:r>
              </a:p>
              <a:p>
                <a:pPr eaLnBrk="1" hangingPunct="1">
                  <a:lnSpc>
                    <a:spcPct val="110000"/>
                  </a:lnSpc>
                  <a:buClr>
                    <a:srgbClr val="FF9900"/>
                  </a:buClr>
                  <a:buFontTx/>
                  <a:buChar char="•"/>
                </a:pPr>
                <a:r>
                  <a:rPr lang="zh-CN" altLang="en-US" sz="825" dirty="0">
                    <a:solidFill>
                      <a:srgbClr val="000000"/>
                    </a:solidFill>
                    <a:latin typeface="华文细黑" pitchFamily="2" charset="-122"/>
                  </a:rPr>
                  <a:t>四川省农村信用社</a:t>
                </a:r>
              </a:p>
            </p:txBody>
          </p:sp>
          <p:sp>
            <p:nvSpPr>
              <p:cNvPr id="22" name="Text Box 15"/>
              <p:cNvSpPr txBox="1">
                <a:spLocks noChangeArrowheads="1"/>
              </p:cNvSpPr>
              <p:nvPr/>
            </p:nvSpPr>
            <p:spPr bwMode="auto">
              <a:xfrm>
                <a:off x="3454432" y="1092913"/>
                <a:ext cx="1809394" cy="6351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defTabSz="457200" eaLnBrk="0" hangingPunct="0">
                  <a:tabLst>
                    <a:tab pos="2686050" algn="l"/>
                  </a:tabLst>
                  <a:defRPr>
                    <a:solidFill>
                      <a:schemeClr val="tx1"/>
                    </a:solidFill>
                    <a:latin typeface="Arial" pitchFamily="34" charset="0"/>
                    <a:ea typeface="华文细黑" pitchFamily="2" charset="-122"/>
                  </a:defRPr>
                </a:lvl1pPr>
                <a:lvl2pPr marL="742950" indent="-285750" defTabSz="457200" eaLnBrk="0" hangingPunct="0">
                  <a:tabLst>
                    <a:tab pos="2686050" algn="l"/>
                  </a:tabLst>
                  <a:defRPr>
                    <a:solidFill>
                      <a:schemeClr val="tx1"/>
                    </a:solidFill>
                    <a:latin typeface="Arial" pitchFamily="34" charset="0"/>
                    <a:ea typeface="华文细黑" pitchFamily="2" charset="-122"/>
                  </a:defRPr>
                </a:lvl2pPr>
                <a:lvl3pPr marL="1143000" indent="-228600" defTabSz="457200" eaLnBrk="0" hangingPunct="0">
                  <a:tabLst>
                    <a:tab pos="2686050" algn="l"/>
                  </a:tabLst>
                  <a:defRPr>
                    <a:solidFill>
                      <a:schemeClr val="tx1"/>
                    </a:solidFill>
                    <a:latin typeface="Arial" pitchFamily="34" charset="0"/>
                    <a:ea typeface="华文细黑" pitchFamily="2" charset="-122"/>
                  </a:defRPr>
                </a:lvl3pPr>
                <a:lvl4pPr marL="1600200" indent="-228600" defTabSz="457200" eaLnBrk="0" hangingPunct="0">
                  <a:tabLst>
                    <a:tab pos="2686050" algn="l"/>
                  </a:tabLst>
                  <a:defRPr>
                    <a:solidFill>
                      <a:schemeClr val="tx1"/>
                    </a:solidFill>
                    <a:latin typeface="Arial" pitchFamily="34" charset="0"/>
                    <a:ea typeface="华文细黑" pitchFamily="2" charset="-122"/>
                  </a:defRPr>
                </a:lvl4pPr>
                <a:lvl5pPr marL="2057400" indent="-228600" defTabSz="457200" eaLnBrk="0" hangingPunct="0">
                  <a:tabLst>
                    <a:tab pos="2686050" algn="l"/>
                  </a:tabLst>
                  <a:defRPr>
                    <a:solidFill>
                      <a:schemeClr val="tx1"/>
                    </a:solidFill>
                    <a:latin typeface="Arial" pitchFamily="34" charset="0"/>
                    <a:ea typeface="华文细黑" pitchFamily="2" charset="-122"/>
                  </a:defRPr>
                </a:lvl5pPr>
                <a:lvl6pPr marL="2514600" indent="-228600" defTabSz="457200" eaLnBrk="0" fontAlgn="base" hangingPunct="0">
                  <a:spcBef>
                    <a:spcPct val="0"/>
                  </a:spcBef>
                  <a:spcAft>
                    <a:spcPct val="0"/>
                  </a:spcAft>
                  <a:tabLst>
                    <a:tab pos="2686050" algn="l"/>
                  </a:tabLst>
                  <a:defRPr>
                    <a:solidFill>
                      <a:schemeClr val="tx1"/>
                    </a:solidFill>
                    <a:latin typeface="Arial" pitchFamily="34" charset="0"/>
                    <a:ea typeface="华文细黑" pitchFamily="2" charset="-122"/>
                  </a:defRPr>
                </a:lvl6pPr>
                <a:lvl7pPr marL="2971800" indent="-228600" defTabSz="457200" eaLnBrk="0" fontAlgn="base" hangingPunct="0">
                  <a:spcBef>
                    <a:spcPct val="0"/>
                  </a:spcBef>
                  <a:spcAft>
                    <a:spcPct val="0"/>
                  </a:spcAft>
                  <a:tabLst>
                    <a:tab pos="2686050" algn="l"/>
                  </a:tabLst>
                  <a:defRPr>
                    <a:solidFill>
                      <a:schemeClr val="tx1"/>
                    </a:solidFill>
                    <a:latin typeface="Arial" pitchFamily="34" charset="0"/>
                    <a:ea typeface="华文细黑" pitchFamily="2" charset="-122"/>
                  </a:defRPr>
                </a:lvl7pPr>
                <a:lvl8pPr marL="3429000" indent="-228600" defTabSz="457200" eaLnBrk="0" fontAlgn="base" hangingPunct="0">
                  <a:spcBef>
                    <a:spcPct val="0"/>
                  </a:spcBef>
                  <a:spcAft>
                    <a:spcPct val="0"/>
                  </a:spcAft>
                  <a:tabLst>
                    <a:tab pos="2686050" algn="l"/>
                  </a:tabLst>
                  <a:defRPr>
                    <a:solidFill>
                      <a:schemeClr val="tx1"/>
                    </a:solidFill>
                    <a:latin typeface="Arial" pitchFamily="34" charset="0"/>
                    <a:ea typeface="华文细黑" pitchFamily="2" charset="-122"/>
                  </a:defRPr>
                </a:lvl8pPr>
                <a:lvl9pPr marL="3886200" indent="-228600" defTabSz="457200" eaLnBrk="0" fontAlgn="base" hangingPunct="0">
                  <a:spcBef>
                    <a:spcPct val="0"/>
                  </a:spcBef>
                  <a:spcAft>
                    <a:spcPct val="0"/>
                  </a:spcAft>
                  <a:tabLst>
                    <a:tab pos="2686050" algn="l"/>
                  </a:tabLst>
                  <a:defRPr>
                    <a:solidFill>
                      <a:schemeClr val="tx1"/>
                    </a:solidFill>
                    <a:latin typeface="Arial" pitchFamily="34" charset="0"/>
                    <a:ea typeface="华文细黑" pitchFamily="2" charset="-122"/>
                  </a:defRPr>
                </a:lvl9pPr>
              </a:lstStyle>
              <a:p>
                <a:pPr eaLnBrk="1" hangingPunct="1">
                  <a:lnSpc>
                    <a:spcPct val="110000"/>
                  </a:lnSpc>
                  <a:buClr>
                    <a:srgbClr val="FF9900"/>
                  </a:buClr>
                  <a:buFontTx/>
                  <a:buChar char="•"/>
                </a:pPr>
                <a:r>
                  <a:rPr lang="zh-CN" altLang="en-US" sz="825" dirty="0">
                    <a:solidFill>
                      <a:srgbClr val="000000"/>
                    </a:solidFill>
                    <a:latin typeface="华文细黑" pitchFamily="2" charset="-122"/>
                  </a:rPr>
                  <a:t>杭州银行</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宁波银行</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广州农商行</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华夏银行</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中信银行</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江苏常熟农信</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兰州银行</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郑州商交所</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鄞州银行</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中国人寿财险</a:t>
                </a:r>
                <a:endParaRPr lang="en-US" altLang="zh-CN" sz="825" dirty="0">
                  <a:solidFill>
                    <a:srgbClr val="000000"/>
                  </a:solidFill>
                  <a:latin typeface="华文细黑" pitchFamily="2" charset="-122"/>
                </a:endParaRPr>
              </a:p>
              <a:p>
                <a:pPr eaLnBrk="1" hangingPunct="1">
                  <a:lnSpc>
                    <a:spcPct val="110000"/>
                  </a:lnSpc>
                  <a:buClr>
                    <a:srgbClr val="FF9900"/>
                  </a:buClr>
                </a:pPr>
                <a:endParaRPr lang="en-US" altLang="zh-CN" sz="150" b="1" dirty="0">
                  <a:solidFill>
                    <a:srgbClr val="000000"/>
                  </a:solidFill>
                  <a:latin typeface="华文细黑" pitchFamily="2" charset="-122"/>
                </a:endParaRPr>
              </a:p>
              <a:p>
                <a:pPr eaLnBrk="1" hangingPunct="1">
                  <a:lnSpc>
                    <a:spcPct val="110000"/>
                  </a:lnSpc>
                  <a:buClr>
                    <a:srgbClr val="FF9900"/>
                  </a:buClr>
                </a:pPr>
                <a:r>
                  <a:rPr lang="zh-CN" altLang="en-US" sz="825" b="1" dirty="0">
                    <a:solidFill>
                      <a:srgbClr val="000000"/>
                    </a:solidFill>
                    <a:latin typeface="华文细黑" pitchFamily="2" charset="-122"/>
                  </a:rPr>
                  <a:t>香港</a:t>
                </a:r>
                <a:r>
                  <a:rPr lang="en-US" altLang="zh-CN" sz="825" b="1" dirty="0">
                    <a:solidFill>
                      <a:srgbClr val="000000"/>
                    </a:solidFill>
                    <a:latin typeface="华文细黑" pitchFamily="2" charset="-122"/>
                  </a:rPr>
                  <a:t>/</a:t>
                </a:r>
                <a:r>
                  <a:rPr lang="zh-CN" altLang="en-US" sz="825" b="1" dirty="0">
                    <a:solidFill>
                      <a:srgbClr val="000000"/>
                    </a:solidFill>
                    <a:latin typeface="华文细黑" pitchFamily="2" charset="-122"/>
                  </a:rPr>
                  <a:t>澳门及台湾</a:t>
                </a:r>
                <a:endParaRPr lang="en-US" altLang="zh-CN" sz="825" b="1"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香港东亚银行</a:t>
                </a:r>
              </a:p>
              <a:p>
                <a:pPr eaLnBrk="1" hangingPunct="1">
                  <a:lnSpc>
                    <a:spcPct val="110000"/>
                  </a:lnSpc>
                  <a:buClr>
                    <a:srgbClr val="FF9900"/>
                  </a:buClr>
                  <a:buFontTx/>
                  <a:buChar char="•"/>
                </a:pPr>
                <a:r>
                  <a:rPr lang="zh-CN" altLang="en-US" sz="825" dirty="0">
                    <a:solidFill>
                      <a:srgbClr val="000000"/>
                    </a:solidFill>
                    <a:latin typeface="华文细黑" pitchFamily="2" charset="-122"/>
                  </a:rPr>
                  <a:t>香港星展银行</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TW" altLang="en-US" sz="825" dirty="0">
                    <a:solidFill>
                      <a:srgbClr val="000000"/>
                    </a:solidFill>
                    <a:latin typeface="华文细黑" pitchFamily="2" charset="-122"/>
                  </a:rPr>
                  <a:t>申萬宏源證券</a:t>
                </a:r>
                <a:r>
                  <a:rPr lang="en-US" altLang="zh-TW" sz="825" dirty="0">
                    <a:solidFill>
                      <a:srgbClr val="000000"/>
                    </a:solidFill>
                    <a:latin typeface="华文细黑" pitchFamily="2" charset="-122"/>
                  </a:rPr>
                  <a:t>(</a:t>
                </a:r>
                <a:r>
                  <a:rPr lang="zh-TW" altLang="en-US" sz="825" dirty="0">
                    <a:solidFill>
                      <a:srgbClr val="000000"/>
                    </a:solidFill>
                    <a:latin typeface="华文细黑" pitchFamily="2" charset="-122"/>
                  </a:rPr>
                  <a:t>香港</a:t>
                </a:r>
                <a:r>
                  <a:rPr lang="en-US" altLang="zh-TW" sz="825" dirty="0">
                    <a:solidFill>
                      <a:srgbClr val="000000"/>
                    </a:solidFill>
                    <a:latin typeface="华文细黑" pitchFamily="2" charset="-122"/>
                  </a:rPr>
                  <a:t>)</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花旗银行</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华南金控</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澳盛银行</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台湾国际票券</a:t>
                </a:r>
              </a:p>
              <a:p>
                <a:pPr eaLnBrk="1" hangingPunct="1">
                  <a:lnSpc>
                    <a:spcPct val="110000"/>
                  </a:lnSpc>
                  <a:buClr>
                    <a:srgbClr val="FF9900"/>
                  </a:buClr>
                  <a:buFontTx/>
                  <a:buChar char="•"/>
                </a:pPr>
                <a:r>
                  <a:rPr lang="zh-CN" altLang="en-US" sz="825" dirty="0">
                    <a:solidFill>
                      <a:srgbClr val="000000"/>
                    </a:solidFill>
                    <a:latin typeface="华文细黑" pitchFamily="2" charset="-122"/>
                  </a:rPr>
                  <a:t>台湾兆丰金控</a:t>
                </a:r>
              </a:p>
              <a:p>
                <a:pPr eaLnBrk="1" hangingPunct="1">
                  <a:lnSpc>
                    <a:spcPct val="110000"/>
                  </a:lnSpc>
                  <a:buClr>
                    <a:srgbClr val="FF9900"/>
                  </a:buClr>
                  <a:buFontTx/>
                  <a:buChar char="•"/>
                </a:pPr>
                <a:r>
                  <a:rPr lang="zh-CN" altLang="en-US" sz="825" dirty="0">
                    <a:solidFill>
                      <a:srgbClr val="000000"/>
                    </a:solidFill>
                    <a:latin typeface="华文细黑" pitchFamily="2" charset="-122"/>
                  </a:rPr>
                  <a:t>台湾安泰商业银行</a:t>
                </a:r>
              </a:p>
              <a:p>
                <a:pPr eaLnBrk="1" hangingPunct="1">
                  <a:lnSpc>
                    <a:spcPct val="110000"/>
                  </a:lnSpc>
                  <a:buClr>
                    <a:srgbClr val="FF9900"/>
                  </a:buClr>
                  <a:buFontTx/>
                  <a:buChar char="•"/>
                </a:pPr>
                <a:r>
                  <a:rPr lang="zh-CN" altLang="en-US" sz="825" dirty="0">
                    <a:solidFill>
                      <a:srgbClr val="000000"/>
                    </a:solidFill>
                    <a:latin typeface="华文细黑" pitchFamily="2" charset="-122"/>
                  </a:rPr>
                  <a:t>中国信托商业银行</a:t>
                </a:r>
              </a:p>
              <a:p>
                <a:pPr eaLnBrk="1" hangingPunct="1">
                  <a:lnSpc>
                    <a:spcPct val="110000"/>
                  </a:lnSpc>
                  <a:buClr>
                    <a:srgbClr val="FF9900"/>
                  </a:buClr>
                  <a:buFontTx/>
                  <a:buChar char="•"/>
                </a:pPr>
                <a:r>
                  <a:rPr lang="zh-CN" altLang="en-US" sz="825" dirty="0">
                    <a:solidFill>
                      <a:srgbClr val="000000"/>
                    </a:solidFill>
                    <a:latin typeface="华文细黑" pitchFamily="2" charset="-122"/>
                  </a:rPr>
                  <a:t>台湾中华邮政</a:t>
                </a:r>
              </a:p>
              <a:p>
                <a:pPr eaLnBrk="1" hangingPunct="1">
                  <a:lnSpc>
                    <a:spcPct val="110000"/>
                  </a:lnSpc>
                  <a:buClr>
                    <a:srgbClr val="FF9900"/>
                  </a:buClr>
                  <a:buFontTx/>
                  <a:buChar char="•"/>
                </a:pPr>
                <a:r>
                  <a:rPr lang="zh-CN" altLang="en-US" sz="825" dirty="0">
                    <a:solidFill>
                      <a:srgbClr val="000000"/>
                    </a:solidFill>
                    <a:latin typeface="华文细黑" pitchFamily="2" charset="-122"/>
                  </a:rPr>
                  <a:t>台湾彰化银行</a:t>
                </a:r>
              </a:p>
              <a:p>
                <a:pPr eaLnBrk="1" hangingPunct="1">
                  <a:lnSpc>
                    <a:spcPct val="110000"/>
                  </a:lnSpc>
                  <a:buClr>
                    <a:srgbClr val="FF9900"/>
                  </a:buClr>
                  <a:buFontTx/>
                  <a:buChar char="•"/>
                </a:pPr>
                <a:r>
                  <a:rPr lang="zh-CN" altLang="en-US" sz="825" dirty="0">
                    <a:solidFill>
                      <a:srgbClr val="000000"/>
                    </a:solidFill>
                    <a:latin typeface="华文细黑" pitchFamily="2" charset="-122"/>
                  </a:rPr>
                  <a:t>台湾国泰世华银行</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台湾企银</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台湾土地银行</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台湾合库银行</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台湾期货交易所</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台湾上海商业储蓄银行</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台湾大众银行</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endParaRPr lang="zh-CN" altLang="en-US" sz="900" dirty="0">
                  <a:solidFill>
                    <a:srgbClr val="000000"/>
                  </a:solidFill>
                  <a:latin typeface="华文细黑" pitchFamily="2" charset="-122"/>
                </a:endParaRPr>
              </a:p>
              <a:p>
                <a:pPr eaLnBrk="1" hangingPunct="1">
                  <a:lnSpc>
                    <a:spcPct val="110000"/>
                  </a:lnSpc>
                  <a:buClr>
                    <a:srgbClr val="FF9900"/>
                  </a:buClr>
                  <a:buFontTx/>
                  <a:buChar char="•"/>
                </a:pPr>
                <a:endParaRPr lang="zh-CN" altLang="en-US" sz="900" dirty="0">
                  <a:solidFill>
                    <a:srgbClr val="000000"/>
                  </a:solidFill>
                  <a:latin typeface="华文细黑" pitchFamily="2" charset="-122"/>
                </a:endParaRPr>
              </a:p>
              <a:p>
                <a:pPr eaLnBrk="1" hangingPunct="1">
                  <a:lnSpc>
                    <a:spcPct val="110000"/>
                  </a:lnSpc>
                  <a:buClr>
                    <a:srgbClr val="FF9900"/>
                  </a:buClr>
                  <a:buFontTx/>
                  <a:buChar char="•"/>
                </a:pPr>
                <a:endParaRPr lang="zh-CN" altLang="en-US" sz="900" dirty="0">
                  <a:solidFill>
                    <a:srgbClr val="000000"/>
                  </a:solidFill>
                  <a:latin typeface="华文细黑" pitchFamily="2" charset="-122"/>
                </a:endParaRPr>
              </a:p>
            </p:txBody>
          </p:sp>
        </p:grpSp>
        <p:sp>
          <p:nvSpPr>
            <p:cNvPr id="20" name="矩形 19"/>
            <p:cNvSpPr/>
            <p:nvPr/>
          </p:nvSpPr>
          <p:spPr>
            <a:xfrm>
              <a:off x="2995052" y="743579"/>
              <a:ext cx="2135748" cy="338555"/>
            </a:xfrm>
            <a:prstGeom prst="rect">
              <a:avLst/>
            </a:prstGeom>
            <a:noFill/>
          </p:spPr>
          <p:txBody>
            <a:bodyPr wrap="square" lIns="68580" tIns="34290" rIns="68580" bIns="3429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zh-CN" altLang="en-US" sz="1200" b="1" u="sng" cap="all" dirty="0">
                  <a:ln w="0"/>
                  <a:solidFill>
                    <a:srgbClr val="990000"/>
                  </a:solidFill>
                  <a:effectLst>
                    <a:reflection blurRad="12700" stA="50000" endPos="50000" dist="5000" dir="5400000" sy="-100000" rotWithShape="0"/>
                  </a:effectLst>
                </a:rPr>
                <a:t>金融</a:t>
              </a:r>
              <a:r>
                <a:rPr lang="en-US" altLang="zh-CN" sz="1200" b="1" u="sng" cap="all" dirty="0">
                  <a:ln w="0"/>
                  <a:solidFill>
                    <a:srgbClr val="990000"/>
                  </a:solidFill>
                  <a:effectLst>
                    <a:reflection blurRad="12700" stA="50000" endPos="50000" dist="5000" dir="5400000" sy="-100000" rotWithShape="0"/>
                  </a:effectLst>
                </a:rPr>
                <a:t>/</a:t>
              </a:r>
              <a:r>
                <a:rPr lang="zh-CN" altLang="en-US" sz="1200" b="1" u="sng" cap="all" dirty="0">
                  <a:ln w="0"/>
                  <a:solidFill>
                    <a:srgbClr val="990000"/>
                  </a:solidFill>
                  <a:effectLst>
                    <a:reflection blurRad="12700" stA="50000" endPos="50000" dist="5000" dir="5400000" sy="-100000" rotWithShape="0"/>
                  </a:effectLst>
                </a:rPr>
                <a:t>保险</a:t>
              </a:r>
              <a:r>
                <a:rPr lang="en-US" altLang="zh-CN" sz="1200" b="1" u="sng" cap="all" dirty="0">
                  <a:ln w="0"/>
                  <a:solidFill>
                    <a:srgbClr val="990000"/>
                  </a:solidFill>
                  <a:effectLst>
                    <a:reflection blurRad="12700" stA="50000" endPos="50000" dist="5000" dir="5400000" sy="-100000" rotWithShape="0"/>
                  </a:effectLst>
                </a:rPr>
                <a:t>/</a:t>
              </a:r>
              <a:r>
                <a:rPr lang="zh-CN" altLang="en-US" sz="1200" b="1" u="sng" cap="all" dirty="0">
                  <a:ln w="0"/>
                  <a:solidFill>
                    <a:srgbClr val="990000"/>
                  </a:solidFill>
                  <a:effectLst>
                    <a:reflection blurRad="12700" stA="50000" endPos="50000" dist="5000" dir="5400000" sy="-100000" rotWithShape="0"/>
                  </a:effectLst>
                </a:rPr>
                <a:t>证券业</a:t>
              </a:r>
            </a:p>
          </p:txBody>
        </p:sp>
      </p:grpSp>
      <p:grpSp>
        <p:nvGrpSpPr>
          <p:cNvPr id="23" name="组合 22"/>
          <p:cNvGrpSpPr/>
          <p:nvPr/>
        </p:nvGrpSpPr>
        <p:grpSpPr>
          <a:xfrm>
            <a:off x="0" y="513142"/>
            <a:ext cx="2406940" cy="3597029"/>
            <a:chOff x="0" y="607989"/>
            <a:chExt cx="3209253" cy="4796038"/>
          </a:xfrm>
        </p:grpSpPr>
        <p:grpSp>
          <p:nvGrpSpPr>
            <p:cNvPr id="24" name="组合 23"/>
            <p:cNvGrpSpPr/>
            <p:nvPr/>
          </p:nvGrpSpPr>
          <p:grpSpPr>
            <a:xfrm>
              <a:off x="0" y="607989"/>
              <a:ext cx="3160440" cy="4796038"/>
              <a:chOff x="0" y="704961"/>
              <a:chExt cx="3160440" cy="4796038"/>
            </a:xfrm>
          </p:grpSpPr>
          <p:sp>
            <p:nvSpPr>
              <p:cNvPr id="27" name="矩形 26"/>
              <p:cNvSpPr/>
              <p:nvPr/>
            </p:nvSpPr>
            <p:spPr>
              <a:xfrm>
                <a:off x="0" y="704961"/>
                <a:ext cx="2927616" cy="4796038"/>
              </a:xfrm>
              <a:prstGeom prst="rect">
                <a:avLst/>
              </a:prstGeom>
              <a:gradFill flip="none" rotWithShape="1">
                <a:gsLst>
                  <a:gs pos="0">
                    <a:schemeClr val="accent1">
                      <a:shade val="30000"/>
                      <a:satMod val="115000"/>
                      <a:alpha val="48000"/>
                      <a:lumMod val="67000"/>
                      <a:lumOff val="33000"/>
                    </a:schemeClr>
                  </a:gs>
                  <a:gs pos="50000">
                    <a:schemeClr val="accent1">
                      <a:lumMod val="20000"/>
                      <a:lumOff val="80000"/>
                      <a:shade val="67500"/>
                      <a:satMod val="115000"/>
                    </a:schemeClr>
                  </a:gs>
                  <a:gs pos="100000">
                    <a:schemeClr val="accent1">
                      <a:lumMod val="20000"/>
                      <a:lumOff val="80000"/>
                      <a:shade val="100000"/>
                      <a:satMod val="115000"/>
                    </a:schemeClr>
                  </a:gs>
                </a:gsLst>
                <a:lin ang="10800000" scaled="1"/>
                <a:tileRect/>
              </a:gradFill>
              <a:ln>
                <a:solidFill>
                  <a:schemeClr val="accent1">
                    <a:lumMod val="20000"/>
                    <a:lumOff val="80000"/>
                  </a:schemeClr>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200">
                  <a:solidFill>
                    <a:srgbClr val="FFFFFF"/>
                  </a:solidFill>
                </a:endParaRPr>
              </a:p>
            </p:txBody>
          </p:sp>
          <p:grpSp>
            <p:nvGrpSpPr>
              <p:cNvPr id="28" name="Group 32"/>
              <p:cNvGrpSpPr>
                <a:grpSpLocks/>
              </p:cNvGrpSpPr>
              <p:nvPr/>
            </p:nvGrpSpPr>
            <p:grpSpPr bwMode="auto">
              <a:xfrm>
                <a:off x="59396" y="1011063"/>
                <a:ext cx="3101044" cy="4401973"/>
                <a:chOff x="2364981" y="804389"/>
                <a:chExt cx="3101044" cy="4402427"/>
              </a:xfrm>
            </p:grpSpPr>
            <p:sp>
              <p:nvSpPr>
                <p:cNvPr id="31" name="Text Box 12"/>
                <p:cNvSpPr txBox="1">
                  <a:spLocks noChangeArrowheads="1"/>
                </p:cNvSpPr>
                <p:nvPr/>
              </p:nvSpPr>
              <p:spPr bwMode="auto">
                <a:xfrm>
                  <a:off x="2364981" y="4495779"/>
                  <a:ext cx="1449388" cy="71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defTabSz="457200" eaLnBrk="0" hangingPunct="0">
                    <a:defRPr>
                      <a:solidFill>
                        <a:schemeClr val="tx1"/>
                      </a:solidFill>
                      <a:latin typeface="Arial" pitchFamily="34" charset="0"/>
                      <a:ea typeface="华文细黑" pitchFamily="2" charset="-122"/>
                    </a:defRPr>
                  </a:lvl1pPr>
                  <a:lvl2pPr marL="742950" indent="-285750" defTabSz="457200" eaLnBrk="0" hangingPunct="0">
                    <a:defRPr>
                      <a:solidFill>
                        <a:schemeClr val="tx1"/>
                      </a:solidFill>
                      <a:latin typeface="Arial" pitchFamily="34" charset="0"/>
                      <a:ea typeface="华文细黑" pitchFamily="2" charset="-122"/>
                    </a:defRPr>
                  </a:lvl2pPr>
                  <a:lvl3pPr marL="1143000" indent="-228600" defTabSz="457200" eaLnBrk="0" hangingPunct="0">
                    <a:defRPr>
                      <a:solidFill>
                        <a:schemeClr val="tx1"/>
                      </a:solidFill>
                      <a:latin typeface="Arial" pitchFamily="34" charset="0"/>
                      <a:ea typeface="华文细黑" pitchFamily="2" charset="-122"/>
                    </a:defRPr>
                  </a:lvl3pPr>
                  <a:lvl4pPr marL="1600200" indent="-228600" defTabSz="457200" eaLnBrk="0" hangingPunct="0">
                    <a:defRPr>
                      <a:solidFill>
                        <a:schemeClr val="tx1"/>
                      </a:solidFill>
                      <a:latin typeface="Arial" pitchFamily="34" charset="0"/>
                      <a:ea typeface="华文细黑" pitchFamily="2" charset="-122"/>
                    </a:defRPr>
                  </a:lvl4pPr>
                  <a:lvl5pPr marL="2057400" indent="-228600" defTabSz="457200" eaLnBrk="0" hangingPunct="0">
                    <a:defRPr>
                      <a:solidFill>
                        <a:schemeClr val="tx1"/>
                      </a:solidFill>
                      <a:latin typeface="Arial" pitchFamily="34" charset="0"/>
                      <a:ea typeface="华文细黑"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lnSpc>
                      <a:spcPct val="105000"/>
                    </a:lnSpc>
                    <a:buClr>
                      <a:srgbClr val="FF9900"/>
                    </a:buClr>
                  </a:pPr>
                  <a:r>
                    <a:rPr lang="zh-CN" altLang="en-US" sz="825" b="1" dirty="0">
                      <a:solidFill>
                        <a:srgbClr val="000000"/>
                      </a:solidFill>
                      <a:latin typeface="华文细黑" pitchFamily="2" charset="-122"/>
                    </a:rPr>
                    <a:t>香港</a:t>
                  </a:r>
                  <a:r>
                    <a:rPr lang="en-US" altLang="zh-CN" sz="825" b="1" dirty="0">
                      <a:solidFill>
                        <a:srgbClr val="000000"/>
                      </a:solidFill>
                      <a:latin typeface="华文细黑" pitchFamily="2" charset="-122"/>
                    </a:rPr>
                    <a:t>/</a:t>
                  </a:r>
                  <a:r>
                    <a:rPr lang="zh-CN" altLang="en-US" sz="825" b="1" dirty="0">
                      <a:solidFill>
                        <a:srgbClr val="000000"/>
                      </a:solidFill>
                      <a:latin typeface="华文细黑" pitchFamily="2" charset="-122"/>
                    </a:rPr>
                    <a:t>澳门及台湾</a:t>
                  </a:r>
                  <a:endParaRPr lang="en-US" altLang="zh-CN" sz="825" b="1" dirty="0">
                    <a:solidFill>
                      <a:srgbClr val="000000"/>
                    </a:solidFill>
                    <a:latin typeface="华文细黑" pitchFamily="2" charset="-122"/>
                  </a:endParaRPr>
                </a:p>
                <a:p>
                  <a:pPr eaLnBrk="1" hangingPunct="1">
                    <a:lnSpc>
                      <a:spcPct val="105000"/>
                    </a:lnSpc>
                    <a:buClr>
                      <a:srgbClr val="FF9900"/>
                    </a:buClr>
                    <a:buFontTx/>
                    <a:buChar char="•"/>
                  </a:pPr>
                  <a:r>
                    <a:rPr lang="zh-CN" altLang="en-US" sz="825" dirty="0">
                      <a:solidFill>
                        <a:srgbClr val="000000"/>
                      </a:solidFill>
                      <a:latin typeface="华文细黑" pitchFamily="2" charset="-122"/>
                    </a:rPr>
                    <a:t>澳门电讯</a:t>
                  </a:r>
                </a:p>
                <a:p>
                  <a:pPr eaLnBrk="1" hangingPunct="1">
                    <a:lnSpc>
                      <a:spcPct val="105000"/>
                    </a:lnSpc>
                    <a:buClr>
                      <a:srgbClr val="FF9900"/>
                    </a:buClr>
                    <a:buFontTx/>
                    <a:buChar char="•"/>
                  </a:pPr>
                  <a:r>
                    <a:rPr lang="zh-CN" altLang="en-US" sz="825" dirty="0">
                      <a:solidFill>
                        <a:srgbClr val="000000"/>
                      </a:solidFill>
                      <a:latin typeface="华文细黑" pitchFamily="2" charset="-122"/>
                    </a:rPr>
                    <a:t>中华电信</a:t>
                  </a:r>
                </a:p>
                <a:p>
                  <a:pPr eaLnBrk="1" hangingPunct="1">
                    <a:lnSpc>
                      <a:spcPct val="105000"/>
                    </a:lnSpc>
                    <a:buClr>
                      <a:srgbClr val="FF9900"/>
                    </a:buClr>
                    <a:buFontTx/>
                    <a:buChar char="•"/>
                  </a:pPr>
                  <a:r>
                    <a:rPr lang="zh-CN" altLang="en-US" sz="825" dirty="0">
                      <a:solidFill>
                        <a:srgbClr val="000000"/>
                      </a:solidFill>
                      <a:latin typeface="华文细黑" pitchFamily="2" charset="-122"/>
                    </a:rPr>
                    <a:t>台湾大哥大</a:t>
                  </a:r>
                  <a:endParaRPr lang="en-US" altLang="zh-CN" sz="825" dirty="0">
                    <a:solidFill>
                      <a:srgbClr val="000000"/>
                    </a:solidFill>
                    <a:latin typeface="华文细黑" pitchFamily="2" charset="-122"/>
                  </a:endParaRPr>
                </a:p>
              </p:txBody>
            </p:sp>
            <p:grpSp>
              <p:nvGrpSpPr>
                <p:cNvPr id="32" name="Group 34"/>
                <p:cNvGrpSpPr>
                  <a:grpSpLocks/>
                </p:cNvGrpSpPr>
                <p:nvPr/>
              </p:nvGrpSpPr>
              <p:grpSpPr bwMode="auto">
                <a:xfrm>
                  <a:off x="2375015" y="804389"/>
                  <a:ext cx="3091010" cy="3917190"/>
                  <a:chOff x="2448833" y="918689"/>
                  <a:chExt cx="3091010" cy="3917190"/>
                </a:xfrm>
              </p:grpSpPr>
              <p:sp>
                <p:nvSpPr>
                  <p:cNvPr id="33" name="Text Box 12"/>
                  <p:cNvSpPr txBox="1">
                    <a:spLocks noChangeArrowheads="1"/>
                  </p:cNvSpPr>
                  <p:nvPr/>
                </p:nvSpPr>
                <p:spPr bwMode="auto">
                  <a:xfrm>
                    <a:off x="3711043" y="1223828"/>
                    <a:ext cx="1445646" cy="2666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defTabSz="457200" eaLnBrk="0" hangingPunct="0">
                      <a:defRPr>
                        <a:solidFill>
                          <a:schemeClr val="tx1"/>
                        </a:solidFill>
                        <a:latin typeface="Arial" pitchFamily="34" charset="0"/>
                        <a:ea typeface="华文细黑" pitchFamily="2" charset="-122"/>
                      </a:defRPr>
                    </a:lvl1pPr>
                    <a:lvl2pPr marL="742950" indent="-285750" defTabSz="457200" eaLnBrk="0" hangingPunct="0">
                      <a:defRPr>
                        <a:solidFill>
                          <a:schemeClr val="tx1"/>
                        </a:solidFill>
                        <a:latin typeface="Arial" pitchFamily="34" charset="0"/>
                        <a:ea typeface="华文细黑" pitchFamily="2" charset="-122"/>
                      </a:defRPr>
                    </a:lvl2pPr>
                    <a:lvl3pPr marL="1143000" indent="-228600" defTabSz="457200" eaLnBrk="0" hangingPunct="0">
                      <a:defRPr>
                        <a:solidFill>
                          <a:schemeClr val="tx1"/>
                        </a:solidFill>
                        <a:latin typeface="Arial" pitchFamily="34" charset="0"/>
                        <a:ea typeface="华文细黑" pitchFamily="2" charset="-122"/>
                      </a:defRPr>
                    </a:lvl3pPr>
                    <a:lvl4pPr marL="1600200" indent="-228600" defTabSz="457200" eaLnBrk="0" hangingPunct="0">
                      <a:defRPr>
                        <a:solidFill>
                          <a:schemeClr val="tx1"/>
                        </a:solidFill>
                        <a:latin typeface="Arial" pitchFamily="34" charset="0"/>
                        <a:ea typeface="华文细黑" pitchFamily="2" charset="-122"/>
                      </a:defRPr>
                    </a:lvl4pPr>
                    <a:lvl5pPr marL="2057400" indent="-228600" defTabSz="457200" eaLnBrk="0" hangingPunct="0">
                      <a:defRPr>
                        <a:solidFill>
                          <a:schemeClr val="tx1"/>
                        </a:solidFill>
                        <a:latin typeface="Arial" pitchFamily="34" charset="0"/>
                        <a:ea typeface="华文细黑"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lnSpc>
                        <a:spcPct val="105000"/>
                      </a:lnSpc>
                      <a:buClr>
                        <a:srgbClr val="FF9900"/>
                      </a:buClr>
                      <a:buFontTx/>
                      <a:buChar char="•"/>
                    </a:pPr>
                    <a:r>
                      <a:rPr lang="zh-CN" altLang="en-US" sz="825" dirty="0">
                        <a:solidFill>
                          <a:srgbClr val="000000"/>
                        </a:solidFill>
                        <a:latin typeface="华文细黑" pitchFamily="2" charset="-122"/>
                      </a:rPr>
                      <a:t>中国移动集团</a:t>
                    </a:r>
                  </a:p>
                  <a:p>
                    <a:pPr eaLnBrk="1" hangingPunct="1">
                      <a:lnSpc>
                        <a:spcPct val="105000"/>
                      </a:lnSpc>
                      <a:buClr>
                        <a:srgbClr val="FF9900"/>
                      </a:buClr>
                      <a:buFontTx/>
                      <a:buChar char="•"/>
                    </a:pPr>
                    <a:r>
                      <a:rPr lang="zh-CN" altLang="en-US" sz="825" dirty="0">
                        <a:solidFill>
                          <a:srgbClr val="000000"/>
                        </a:solidFill>
                        <a:latin typeface="华文细黑" pitchFamily="2" charset="-122"/>
                      </a:rPr>
                      <a:t>广东移动</a:t>
                    </a:r>
                  </a:p>
                  <a:p>
                    <a:pPr eaLnBrk="1" hangingPunct="1">
                      <a:lnSpc>
                        <a:spcPct val="105000"/>
                      </a:lnSpc>
                      <a:buClr>
                        <a:srgbClr val="FF9900"/>
                      </a:buClr>
                      <a:buFontTx/>
                      <a:buChar char="•"/>
                    </a:pPr>
                    <a:r>
                      <a:rPr lang="zh-CN" altLang="en-US" sz="825" dirty="0">
                        <a:solidFill>
                          <a:srgbClr val="000000"/>
                        </a:solidFill>
                        <a:latin typeface="华文细黑" pitchFamily="2" charset="-122"/>
                      </a:rPr>
                      <a:t>浙江移动</a:t>
                    </a:r>
                  </a:p>
                  <a:p>
                    <a:pPr eaLnBrk="1" hangingPunct="1">
                      <a:lnSpc>
                        <a:spcPct val="105000"/>
                      </a:lnSpc>
                      <a:buClr>
                        <a:srgbClr val="FF9900"/>
                      </a:buClr>
                      <a:buFontTx/>
                      <a:buChar char="•"/>
                    </a:pPr>
                    <a:r>
                      <a:rPr lang="zh-CN" altLang="en-US" sz="825" dirty="0">
                        <a:solidFill>
                          <a:srgbClr val="000000"/>
                        </a:solidFill>
                        <a:latin typeface="华文细黑" pitchFamily="2" charset="-122"/>
                      </a:rPr>
                      <a:t>河北移动</a:t>
                    </a:r>
                  </a:p>
                  <a:p>
                    <a:pPr eaLnBrk="1" hangingPunct="1">
                      <a:lnSpc>
                        <a:spcPct val="105000"/>
                      </a:lnSpc>
                      <a:buClr>
                        <a:srgbClr val="FF9900"/>
                      </a:buClr>
                      <a:buFontTx/>
                      <a:buChar char="•"/>
                    </a:pPr>
                    <a:r>
                      <a:rPr lang="zh-CN" altLang="en-US" sz="825" dirty="0">
                        <a:solidFill>
                          <a:srgbClr val="000000"/>
                        </a:solidFill>
                        <a:latin typeface="华文细黑" pitchFamily="2" charset="-122"/>
                      </a:rPr>
                      <a:t>福建移动</a:t>
                    </a:r>
                    <a:endParaRPr lang="en-US" altLang="zh-CN" sz="825" dirty="0">
                      <a:solidFill>
                        <a:srgbClr val="000000"/>
                      </a:solidFill>
                      <a:latin typeface="华文细黑" pitchFamily="2" charset="-122"/>
                    </a:endParaRPr>
                  </a:p>
                  <a:p>
                    <a:pPr eaLnBrk="1" hangingPunct="1">
                      <a:lnSpc>
                        <a:spcPct val="105000"/>
                      </a:lnSpc>
                      <a:buClr>
                        <a:srgbClr val="FF9900"/>
                      </a:buClr>
                      <a:buFontTx/>
                      <a:buChar char="•"/>
                    </a:pPr>
                    <a:r>
                      <a:rPr lang="zh-CN" altLang="en-US" sz="825" dirty="0">
                        <a:solidFill>
                          <a:srgbClr val="000000"/>
                        </a:solidFill>
                        <a:latin typeface="华文细黑" pitchFamily="2" charset="-122"/>
                      </a:rPr>
                      <a:t>湖南移动</a:t>
                    </a:r>
                  </a:p>
                  <a:p>
                    <a:pPr eaLnBrk="1" hangingPunct="1">
                      <a:lnSpc>
                        <a:spcPct val="105000"/>
                      </a:lnSpc>
                      <a:buClr>
                        <a:srgbClr val="FF9900"/>
                      </a:buClr>
                      <a:buFontTx/>
                      <a:buChar char="•"/>
                    </a:pPr>
                    <a:r>
                      <a:rPr lang="zh-CN" altLang="en-US" sz="825" dirty="0">
                        <a:solidFill>
                          <a:srgbClr val="000000"/>
                        </a:solidFill>
                        <a:latin typeface="华文细黑" pitchFamily="2" charset="-122"/>
                      </a:rPr>
                      <a:t>上海移动</a:t>
                    </a:r>
                  </a:p>
                  <a:p>
                    <a:pPr eaLnBrk="1" hangingPunct="1">
                      <a:lnSpc>
                        <a:spcPct val="105000"/>
                      </a:lnSpc>
                      <a:buClr>
                        <a:srgbClr val="FF9900"/>
                      </a:buClr>
                      <a:buFontTx/>
                      <a:buChar char="•"/>
                    </a:pPr>
                    <a:r>
                      <a:rPr lang="zh-CN" altLang="en-US" sz="825" dirty="0">
                        <a:solidFill>
                          <a:srgbClr val="000000"/>
                        </a:solidFill>
                        <a:latin typeface="华文细黑" pitchFamily="2" charset="-122"/>
                      </a:rPr>
                      <a:t>云南移动</a:t>
                    </a:r>
                  </a:p>
                  <a:p>
                    <a:pPr eaLnBrk="1" hangingPunct="1">
                      <a:lnSpc>
                        <a:spcPct val="105000"/>
                      </a:lnSpc>
                      <a:buClr>
                        <a:srgbClr val="FF9900"/>
                      </a:buClr>
                      <a:buFontTx/>
                      <a:buChar char="•"/>
                    </a:pPr>
                    <a:r>
                      <a:rPr lang="zh-CN" altLang="en-US" sz="825" dirty="0">
                        <a:solidFill>
                          <a:srgbClr val="000000"/>
                        </a:solidFill>
                        <a:latin typeface="华文细黑" pitchFamily="2" charset="-122"/>
                      </a:rPr>
                      <a:t>陕西移动</a:t>
                    </a:r>
                  </a:p>
                  <a:p>
                    <a:pPr eaLnBrk="1" hangingPunct="1">
                      <a:lnSpc>
                        <a:spcPct val="105000"/>
                      </a:lnSpc>
                      <a:buClr>
                        <a:srgbClr val="FF9900"/>
                      </a:buClr>
                      <a:buFontTx/>
                      <a:buChar char="•"/>
                    </a:pPr>
                    <a:r>
                      <a:rPr lang="zh-CN" altLang="en-US" sz="825" dirty="0">
                        <a:solidFill>
                          <a:srgbClr val="000000"/>
                        </a:solidFill>
                        <a:latin typeface="华文细黑" pitchFamily="2" charset="-122"/>
                      </a:rPr>
                      <a:t>山西移动</a:t>
                    </a:r>
                  </a:p>
                  <a:p>
                    <a:pPr eaLnBrk="1" hangingPunct="1">
                      <a:lnSpc>
                        <a:spcPct val="105000"/>
                      </a:lnSpc>
                      <a:buClr>
                        <a:srgbClr val="FF9900"/>
                      </a:buClr>
                      <a:buFontTx/>
                      <a:buChar char="•"/>
                    </a:pPr>
                    <a:r>
                      <a:rPr lang="zh-CN" altLang="en-US" sz="825" dirty="0">
                        <a:solidFill>
                          <a:srgbClr val="000000"/>
                        </a:solidFill>
                        <a:latin typeface="华文细黑" pitchFamily="2" charset="-122"/>
                      </a:rPr>
                      <a:t>内蒙古移动</a:t>
                    </a:r>
                  </a:p>
                  <a:p>
                    <a:pPr eaLnBrk="1" hangingPunct="1">
                      <a:lnSpc>
                        <a:spcPct val="105000"/>
                      </a:lnSpc>
                      <a:buClr>
                        <a:srgbClr val="FF9900"/>
                      </a:buClr>
                      <a:buFontTx/>
                      <a:buChar char="•"/>
                    </a:pPr>
                    <a:r>
                      <a:rPr lang="zh-CN" altLang="en-US" sz="825" dirty="0">
                        <a:solidFill>
                          <a:srgbClr val="000000"/>
                        </a:solidFill>
                        <a:latin typeface="华文细黑" pitchFamily="2" charset="-122"/>
                      </a:rPr>
                      <a:t>贵州移动</a:t>
                    </a:r>
                    <a:endParaRPr lang="en-US" altLang="zh-CN" sz="825" dirty="0">
                      <a:solidFill>
                        <a:srgbClr val="000000"/>
                      </a:solidFill>
                      <a:latin typeface="华文细黑" pitchFamily="2" charset="-122"/>
                    </a:endParaRPr>
                  </a:p>
                  <a:p>
                    <a:pPr eaLnBrk="1" hangingPunct="1">
                      <a:lnSpc>
                        <a:spcPct val="105000"/>
                      </a:lnSpc>
                      <a:buClr>
                        <a:srgbClr val="FF9900"/>
                      </a:buClr>
                      <a:buFontTx/>
                      <a:buChar char="•"/>
                    </a:pPr>
                    <a:r>
                      <a:rPr lang="zh-CN" altLang="en-US" sz="825" dirty="0">
                        <a:solidFill>
                          <a:srgbClr val="000000"/>
                        </a:solidFill>
                        <a:latin typeface="华文细黑" pitchFamily="2" charset="-122"/>
                      </a:rPr>
                      <a:t>安徽移动</a:t>
                    </a:r>
                  </a:p>
                  <a:p>
                    <a:pPr eaLnBrk="1" hangingPunct="1">
                      <a:lnSpc>
                        <a:spcPct val="105000"/>
                      </a:lnSpc>
                      <a:buClr>
                        <a:srgbClr val="FF9900"/>
                      </a:buClr>
                      <a:buFontTx/>
                      <a:buChar char="•"/>
                    </a:pPr>
                    <a:r>
                      <a:rPr lang="zh-CN" altLang="en-US" sz="825" dirty="0">
                        <a:solidFill>
                          <a:srgbClr val="000000"/>
                        </a:solidFill>
                        <a:latin typeface="华文细黑" pitchFamily="2" charset="-122"/>
                      </a:rPr>
                      <a:t>中国移动香港</a:t>
                    </a:r>
                    <a:endParaRPr lang="en-US" altLang="zh-CN" sz="825" dirty="0">
                      <a:solidFill>
                        <a:srgbClr val="000000"/>
                      </a:solidFill>
                      <a:latin typeface="华文细黑" pitchFamily="2" charset="-122"/>
                    </a:endParaRPr>
                  </a:p>
                  <a:p>
                    <a:pPr eaLnBrk="1" hangingPunct="1">
                      <a:lnSpc>
                        <a:spcPct val="105000"/>
                      </a:lnSpc>
                      <a:buClr>
                        <a:srgbClr val="FF9900"/>
                      </a:buClr>
                      <a:buFontTx/>
                      <a:buChar char="•"/>
                    </a:pPr>
                    <a:r>
                      <a:rPr lang="zh-CN" altLang="en-US" sz="825" dirty="0">
                        <a:solidFill>
                          <a:srgbClr val="000000"/>
                        </a:solidFill>
                        <a:latin typeface="华文细黑" pitchFamily="2" charset="-122"/>
                      </a:rPr>
                      <a:t>中国移动巴基斯坦</a:t>
                    </a:r>
                    <a:endParaRPr lang="en-US" altLang="zh-CN" sz="825" dirty="0">
                      <a:solidFill>
                        <a:srgbClr val="000000"/>
                      </a:solidFill>
                      <a:latin typeface="华文细黑" pitchFamily="2" charset="-122"/>
                    </a:endParaRPr>
                  </a:p>
                </p:txBody>
              </p:sp>
              <p:grpSp>
                <p:nvGrpSpPr>
                  <p:cNvPr id="34" name="Group 36"/>
                  <p:cNvGrpSpPr>
                    <a:grpSpLocks/>
                  </p:cNvGrpSpPr>
                  <p:nvPr/>
                </p:nvGrpSpPr>
                <p:grpSpPr bwMode="auto">
                  <a:xfrm>
                    <a:off x="2448833" y="918689"/>
                    <a:ext cx="3091010" cy="3917190"/>
                    <a:chOff x="2448833" y="918689"/>
                    <a:chExt cx="3091010" cy="3917190"/>
                  </a:xfrm>
                </p:grpSpPr>
                <p:grpSp>
                  <p:nvGrpSpPr>
                    <p:cNvPr id="35" name="Group 37"/>
                    <p:cNvGrpSpPr>
                      <a:grpSpLocks/>
                    </p:cNvGrpSpPr>
                    <p:nvPr/>
                  </p:nvGrpSpPr>
                  <p:grpSpPr bwMode="auto">
                    <a:xfrm>
                      <a:off x="2448833" y="918689"/>
                      <a:ext cx="1262210" cy="3327048"/>
                      <a:chOff x="2448833" y="918689"/>
                      <a:chExt cx="1262210" cy="3327048"/>
                    </a:xfrm>
                  </p:grpSpPr>
                  <p:sp>
                    <p:nvSpPr>
                      <p:cNvPr id="37" name="Text Box 10"/>
                      <p:cNvSpPr txBox="1">
                        <a:spLocks noChangeArrowheads="1"/>
                      </p:cNvSpPr>
                      <p:nvPr/>
                    </p:nvSpPr>
                    <p:spPr bwMode="auto">
                      <a:xfrm>
                        <a:off x="2448833" y="1223828"/>
                        <a:ext cx="1262210" cy="3021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defTabSz="457200" eaLnBrk="0" hangingPunct="0">
                          <a:defRPr>
                            <a:solidFill>
                              <a:schemeClr val="tx1"/>
                            </a:solidFill>
                            <a:latin typeface="Arial" pitchFamily="34" charset="0"/>
                            <a:ea typeface="华文细黑" pitchFamily="2" charset="-122"/>
                          </a:defRPr>
                        </a:lvl1pPr>
                        <a:lvl2pPr marL="742950" indent="-285750" defTabSz="457200" eaLnBrk="0" hangingPunct="0">
                          <a:defRPr>
                            <a:solidFill>
                              <a:schemeClr val="tx1"/>
                            </a:solidFill>
                            <a:latin typeface="Arial" pitchFamily="34" charset="0"/>
                            <a:ea typeface="华文细黑" pitchFamily="2" charset="-122"/>
                          </a:defRPr>
                        </a:lvl2pPr>
                        <a:lvl3pPr marL="1143000" indent="-228600" defTabSz="457200" eaLnBrk="0" hangingPunct="0">
                          <a:defRPr>
                            <a:solidFill>
                              <a:schemeClr val="tx1"/>
                            </a:solidFill>
                            <a:latin typeface="Arial" pitchFamily="34" charset="0"/>
                            <a:ea typeface="华文细黑" pitchFamily="2" charset="-122"/>
                          </a:defRPr>
                        </a:lvl3pPr>
                        <a:lvl4pPr marL="1600200" indent="-228600" defTabSz="457200" eaLnBrk="0" hangingPunct="0">
                          <a:defRPr>
                            <a:solidFill>
                              <a:schemeClr val="tx1"/>
                            </a:solidFill>
                            <a:latin typeface="Arial" pitchFamily="34" charset="0"/>
                            <a:ea typeface="华文细黑" pitchFamily="2" charset="-122"/>
                          </a:defRPr>
                        </a:lvl4pPr>
                        <a:lvl5pPr marL="2057400" indent="-228600" defTabSz="457200" eaLnBrk="0" hangingPunct="0">
                          <a:defRPr>
                            <a:solidFill>
                              <a:schemeClr val="tx1"/>
                            </a:solidFill>
                            <a:latin typeface="Arial" pitchFamily="34" charset="0"/>
                            <a:ea typeface="华文细黑"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lnSpc>
                            <a:spcPct val="105000"/>
                          </a:lnSpc>
                          <a:buClr>
                            <a:srgbClr val="FF9900"/>
                          </a:buClr>
                          <a:buFontTx/>
                          <a:buChar char="•"/>
                        </a:pPr>
                        <a:r>
                          <a:rPr lang="zh-CN" altLang="en-US" sz="825" dirty="0">
                            <a:solidFill>
                              <a:srgbClr val="000000"/>
                            </a:solidFill>
                            <a:latin typeface="华文细黑" pitchFamily="2" charset="-122"/>
                          </a:rPr>
                          <a:t>中国电信集团</a:t>
                        </a:r>
                      </a:p>
                      <a:p>
                        <a:pPr eaLnBrk="1" hangingPunct="1">
                          <a:lnSpc>
                            <a:spcPct val="105000"/>
                          </a:lnSpc>
                          <a:buClr>
                            <a:srgbClr val="FF9900"/>
                          </a:buClr>
                          <a:buFontTx/>
                          <a:buChar char="•"/>
                        </a:pPr>
                        <a:r>
                          <a:rPr lang="zh-CN" altLang="en-US" sz="825" dirty="0">
                            <a:solidFill>
                              <a:srgbClr val="000000"/>
                            </a:solidFill>
                            <a:latin typeface="华文细黑" pitchFamily="2" charset="-122"/>
                          </a:rPr>
                          <a:t>广东电信</a:t>
                        </a:r>
                      </a:p>
                      <a:p>
                        <a:pPr eaLnBrk="1" hangingPunct="1">
                          <a:lnSpc>
                            <a:spcPct val="105000"/>
                          </a:lnSpc>
                          <a:buClr>
                            <a:srgbClr val="FF9900"/>
                          </a:buClr>
                          <a:buFontTx/>
                          <a:buChar char="•"/>
                        </a:pPr>
                        <a:r>
                          <a:rPr lang="zh-CN" altLang="en-US" sz="825" dirty="0">
                            <a:solidFill>
                              <a:srgbClr val="000000"/>
                            </a:solidFill>
                            <a:latin typeface="华文细黑" pitchFamily="2" charset="-122"/>
                          </a:rPr>
                          <a:t>浙江电信</a:t>
                        </a:r>
                      </a:p>
                      <a:p>
                        <a:pPr eaLnBrk="1" hangingPunct="1">
                          <a:lnSpc>
                            <a:spcPct val="105000"/>
                          </a:lnSpc>
                          <a:buClr>
                            <a:srgbClr val="FF9900"/>
                          </a:buClr>
                          <a:buFontTx/>
                          <a:buChar char="•"/>
                        </a:pPr>
                        <a:r>
                          <a:rPr lang="zh-CN" altLang="en-US" sz="825" dirty="0">
                            <a:solidFill>
                              <a:srgbClr val="000000"/>
                            </a:solidFill>
                            <a:latin typeface="华文细黑" pitchFamily="2" charset="-122"/>
                          </a:rPr>
                          <a:t>上海电信</a:t>
                        </a:r>
                      </a:p>
                      <a:p>
                        <a:pPr eaLnBrk="1" hangingPunct="1">
                          <a:lnSpc>
                            <a:spcPct val="105000"/>
                          </a:lnSpc>
                          <a:buClr>
                            <a:srgbClr val="FF9900"/>
                          </a:buClr>
                          <a:buFontTx/>
                          <a:buChar char="•"/>
                        </a:pPr>
                        <a:r>
                          <a:rPr lang="zh-CN" altLang="en-US" sz="825" dirty="0">
                            <a:solidFill>
                              <a:srgbClr val="000000"/>
                            </a:solidFill>
                            <a:latin typeface="华文细黑" pitchFamily="2" charset="-122"/>
                          </a:rPr>
                          <a:t>湖北电信</a:t>
                        </a:r>
                      </a:p>
                      <a:p>
                        <a:pPr eaLnBrk="1" hangingPunct="1">
                          <a:lnSpc>
                            <a:spcPct val="105000"/>
                          </a:lnSpc>
                          <a:buClr>
                            <a:srgbClr val="FF9900"/>
                          </a:buClr>
                          <a:buFontTx/>
                          <a:buChar char="•"/>
                        </a:pPr>
                        <a:r>
                          <a:rPr lang="zh-CN" altLang="en-US" sz="825" dirty="0">
                            <a:solidFill>
                              <a:srgbClr val="000000"/>
                            </a:solidFill>
                            <a:latin typeface="华文细黑" pitchFamily="2" charset="-122"/>
                          </a:rPr>
                          <a:t>湖南电信</a:t>
                        </a:r>
                      </a:p>
                      <a:p>
                        <a:pPr eaLnBrk="1" hangingPunct="1">
                          <a:lnSpc>
                            <a:spcPct val="105000"/>
                          </a:lnSpc>
                          <a:buClr>
                            <a:srgbClr val="FF9900"/>
                          </a:buClr>
                          <a:buFontTx/>
                          <a:buChar char="•"/>
                        </a:pPr>
                        <a:r>
                          <a:rPr lang="zh-CN" altLang="en-US" sz="825" dirty="0">
                            <a:solidFill>
                              <a:srgbClr val="000000"/>
                            </a:solidFill>
                            <a:latin typeface="华文细黑" pitchFamily="2" charset="-122"/>
                          </a:rPr>
                          <a:t>南京电信</a:t>
                        </a:r>
                      </a:p>
                      <a:p>
                        <a:pPr eaLnBrk="1" hangingPunct="1">
                          <a:lnSpc>
                            <a:spcPct val="105000"/>
                          </a:lnSpc>
                          <a:buClr>
                            <a:srgbClr val="FF9900"/>
                          </a:buClr>
                          <a:buFontTx/>
                          <a:buChar char="•"/>
                        </a:pPr>
                        <a:r>
                          <a:rPr lang="zh-CN" altLang="en-US" sz="825" dirty="0">
                            <a:solidFill>
                              <a:srgbClr val="000000"/>
                            </a:solidFill>
                            <a:latin typeface="华文细黑" pitchFamily="2" charset="-122"/>
                          </a:rPr>
                          <a:t>山东电信</a:t>
                        </a:r>
                      </a:p>
                      <a:p>
                        <a:pPr eaLnBrk="1" hangingPunct="1">
                          <a:lnSpc>
                            <a:spcPct val="105000"/>
                          </a:lnSpc>
                          <a:buClr>
                            <a:srgbClr val="FF9900"/>
                          </a:buClr>
                          <a:buFontTx/>
                          <a:buChar char="•"/>
                        </a:pPr>
                        <a:r>
                          <a:rPr lang="zh-CN" altLang="en-US" sz="825" dirty="0">
                            <a:solidFill>
                              <a:srgbClr val="000000"/>
                            </a:solidFill>
                            <a:latin typeface="华文细黑" pitchFamily="2" charset="-122"/>
                          </a:rPr>
                          <a:t>辽宁电信</a:t>
                        </a:r>
                      </a:p>
                      <a:p>
                        <a:pPr eaLnBrk="1" hangingPunct="1">
                          <a:lnSpc>
                            <a:spcPct val="105000"/>
                          </a:lnSpc>
                          <a:buClr>
                            <a:srgbClr val="FF9900"/>
                          </a:buClr>
                          <a:buFontTx/>
                          <a:buChar char="•"/>
                        </a:pPr>
                        <a:r>
                          <a:rPr lang="zh-CN" altLang="en-US" sz="825" dirty="0">
                            <a:solidFill>
                              <a:srgbClr val="000000"/>
                            </a:solidFill>
                            <a:latin typeface="华文细黑" pitchFamily="2" charset="-122"/>
                          </a:rPr>
                          <a:t>云南电信</a:t>
                        </a:r>
                      </a:p>
                      <a:p>
                        <a:pPr eaLnBrk="1" hangingPunct="1">
                          <a:lnSpc>
                            <a:spcPct val="105000"/>
                          </a:lnSpc>
                          <a:buClr>
                            <a:srgbClr val="FF9900"/>
                          </a:buClr>
                          <a:buFontTx/>
                          <a:buChar char="•"/>
                        </a:pPr>
                        <a:r>
                          <a:rPr lang="zh-CN" altLang="en-US" sz="825" dirty="0">
                            <a:solidFill>
                              <a:srgbClr val="000000"/>
                            </a:solidFill>
                            <a:latin typeface="华文细黑" pitchFamily="2" charset="-122"/>
                          </a:rPr>
                          <a:t>甘肃电信</a:t>
                        </a:r>
                      </a:p>
                      <a:p>
                        <a:pPr eaLnBrk="1" hangingPunct="1">
                          <a:lnSpc>
                            <a:spcPct val="105000"/>
                          </a:lnSpc>
                          <a:buClr>
                            <a:srgbClr val="FF9900"/>
                          </a:buClr>
                          <a:buFontTx/>
                          <a:buChar char="•"/>
                        </a:pPr>
                        <a:r>
                          <a:rPr lang="zh-CN" altLang="en-US" sz="825" dirty="0">
                            <a:solidFill>
                              <a:srgbClr val="000000"/>
                            </a:solidFill>
                            <a:latin typeface="华文细黑" pitchFamily="2" charset="-122"/>
                          </a:rPr>
                          <a:t>新疆电信</a:t>
                        </a:r>
                      </a:p>
                      <a:p>
                        <a:pPr eaLnBrk="1" hangingPunct="1">
                          <a:lnSpc>
                            <a:spcPct val="105000"/>
                          </a:lnSpc>
                          <a:buClr>
                            <a:srgbClr val="FF9900"/>
                          </a:buClr>
                          <a:buFontTx/>
                          <a:buChar char="•"/>
                        </a:pPr>
                        <a:r>
                          <a:rPr lang="zh-CN" altLang="en-US" sz="825" dirty="0">
                            <a:solidFill>
                              <a:srgbClr val="000000"/>
                            </a:solidFill>
                            <a:latin typeface="华文细黑" pitchFamily="2" charset="-122"/>
                          </a:rPr>
                          <a:t>天津电信</a:t>
                        </a:r>
                      </a:p>
                      <a:p>
                        <a:pPr eaLnBrk="1" hangingPunct="1">
                          <a:lnSpc>
                            <a:spcPct val="105000"/>
                          </a:lnSpc>
                          <a:buClr>
                            <a:srgbClr val="FF9900"/>
                          </a:buClr>
                          <a:buFontTx/>
                          <a:buChar char="•"/>
                        </a:pPr>
                        <a:r>
                          <a:rPr lang="zh-CN" altLang="en-US" sz="825" dirty="0">
                            <a:solidFill>
                              <a:srgbClr val="000000"/>
                            </a:solidFill>
                            <a:latin typeface="华文细黑" pitchFamily="2" charset="-122"/>
                          </a:rPr>
                          <a:t>北京电信</a:t>
                        </a:r>
                        <a:endParaRPr lang="en-US" altLang="zh-CN" sz="825" dirty="0">
                          <a:solidFill>
                            <a:srgbClr val="000000"/>
                          </a:solidFill>
                          <a:latin typeface="华文细黑" pitchFamily="2" charset="-122"/>
                        </a:endParaRPr>
                      </a:p>
                      <a:p>
                        <a:pPr eaLnBrk="1" hangingPunct="1">
                          <a:lnSpc>
                            <a:spcPct val="105000"/>
                          </a:lnSpc>
                          <a:buClr>
                            <a:srgbClr val="FF9900"/>
                          </a:buClr>
                          <a:buFontTx/>
                          <a:buChar char="•"/>
                        </a:pPr>
                        <a:r>
                          <a:rPr lang="zh-CN" altLang="en-US" sz="825" dirty="0">
                            <a:solidFill>
                              <a:srgbClr val="000000"/>
                            </a:solidFill>
                            <a:latin typeface="华文细黑" pitchFamily="2" charset="-122"/>
                          </a:rPr>
                          <a:t>重庆电信</a:t>
                        </a:r>
                        <a:endParaRPr lang="en-US" altLang="zh-CN" sz="825" dirty="0">
                          <a:solidFill>
                            <a:srgbClr val="000000"/>
                          </a:solidFill>
                          <a:latin typeface="华文细黑" pitchFamily="2" charset="-122"/>
                        </a:endParaRPr>
                      </a:p>
                      <a:p>
                        <a:pPr eaLnBrk="1" hangingPunct="1">
                          <a:lnSpc>
                            <a:spcPct val="105000"/>
                          </a:lnSpc>
                          <a:buClr>
                            <a:srgbClr val="FF9900"/>
                          </a:buClr>
                          <a:buFontTx/>
                          <a:buChar char="•"/>
                        </a:pPr>
                        <a:r>
                          <a:rPr lang="zh-CN" altLang="en-US" sz="825" dirty="0">
                            <a:solidFill>
                              <a:srgbClr val="000000"/>
                            </a:solidFill>
                            <a:latin typeface="华文细黑" pitchFamily="2" charset="-122"/>
                          </a:rPr>
                          <a:t>号码百事通</a:t>
                        </a:r>
                        <a:endParaRPr lang="en-US" altLang="zh-CN" sz="825" dirty="0">
                          <a:solidFill>
                            <a:srgbClr val="000000"/>
                          </a:solidFill>
                          <a:latin typeface="华文细黑" pitchFamily="2" charset="-122"/>
                        </a:endParaRPr>
                      </a:p>
                      <a:p>
                        <a:pPr eaLnBrk="1" hangingPunct="1">
                          <a:lnSpc>
                            <a:spcPct val="105000"/>
                          </a:lnSpc>
                          <a:buClr>
                            <a:srgbClr val="FF9900"/>
                          </a:buClr>
                          <a:buFontTx/>
                          <a:buChar char="•"/>
                        </a:pPr>
                        <a:r>
                          <a:rPr lang="zh-CN" altLang="en-US" sz="825" dirty="0">
                            <a:solidFill>
                              <a:srgbClr val="000000"/>
                            </a:solidFill>
                            <a:latin typeface="华文细黑" pitchFamily="2" charset="-122"/>
                          </a:rPr>
                          <a:t>中国电信亿迅</a:t>
                        </a:r>
                        <a:endParaRPr lang="en-US" altLang="zh-CN" sz="825" dirty="0">
                          <a:solidFill>
                            <a:srgbClr val="000000"/>
                          </a:solidFill>
                          <a:latin typeface="华文细黑" pitchFamily="2" charset="-122"/>
                        </a:endParaRPr>
                      </a:p>
                    </p:txBody>
                  </p:sp>
                  <p:pic>
                    <p:nvPicPr>
                      <p:cNvPr id="38"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0972" y="918689"/>
                        <a:ext cx="1007230" cy="305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6" name="Text Box 12"/>
                    <p:cNvSpPr txBox="1">
                      <a:spLocks noChangeArrowheads="1"/>
                    </p:cNvSpPr>
                    <p:nvPr/>
                  </p:nvSpPr>
                  <p:spPr bwMode="auto">
                    <a:xfrm>
                      <a:off x="3711043" y="4658119"/>
                      <a:ext cx="1828800" cy="17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defTabSz="457200" eaLnBrk="0" hangingPunct="0">
                        <a:defRPr>
                          <a:solidFill>
                            <a:schemeClr val="tx1"/>
                          </a:solidFill>
                          <a:latin typeface="Arial" pitchFamily="34" charset="0"/>
                          <a:ea typeface="华文细黑" pitchFamily="2" charset="-122"/>
                        </a:defRPr>
                      </a:lvl1pPr>
                      <a:lvl2pPr marL="742950" indent="-285750" defTabSz="457200" eaLnBrk="0" hangingPunct="0">
                        <a:defRPr>
                          <a:solidFill>
                            <a:schemeClr val="tx1"/>
                          </a:solidFill>
                          <a:latin typeface="Arial" pitchFamily="34" charset="0"/>
                          <a:ea typeface="华文细黑" pitchFamily="2" charset="-122"/>
                        </a:defRPr>
                      </a:lvl2pPr>
                      <a:lvl3pPr marL="1143000" indent="-228600" defTabSz="457200" eaLnBrk="0" hangingPunct="0">
                        <a:defRPr>
                          <a:solidFill>
                            <a:schemeClr val="tx1"/>
                          </a:solidFill>
                          <a:latin typeface="Arial" pitchFamily="34" charset="0"/>
                          <a:ea typeface="华文细黑" pitchFamily="2" charset="-122"/>
                        </a:defRPr>
                      </a:lvl3pPr>
                      <a:lvl4pPr marL="1600200" indent="-228600" defTabSz="457200" eaLnBrk="0" hangingPunct="0">
                        <a:defRPr>
                          <a:solidFill>
                            <a:schemeClr val="tx1"/>
                          </a:solidFill>
                          <a:latin typeface="Arial" pitchFamily="34" charset="0"/>
                          <a:ea typeface="华文细黑" pitchFamily="2" charset="-122"/>
                        </a:defRPr>
                      </a:lvl4pPr>
                      <a:lvl5pPr marL="2057400" indent="-228600" defTabSz="457200" eaLnBrk="0" hangingPunct="0">
                        <a:defRPr>
                          <a:solidFill>
                            <a:schemeClr val="tx1"/>
                          </a:solidFill>
                          <a:latin typeface="Arial" pitchFamily="34" charset="0"/>
                          <a:ea typeface="华文细黑"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lnSpc>
                          <a:spcPct val="105000"/>
                        </a:lnSpc>
                        <a:buClr>
                          <a:srgbClr val="FF9900"/>
                        </a:buClr>
                        <a:buFontTx/>
                        <a:buChar char="•"/>
                      </a:pPr>
                      <a:endParaRPr lang="zh-CN" altLang="en-US" sz="825" dirty="0">
                        <a:solidFill>
                          <a:srgbClr val="000000"/>
                        </a:solidFill>
                        <a:latin typeface="华文细黑" pitchFamily="2" charset="-122"/>
                      </a:endParaRPr>
                    </a:p>
                  </p:txBody>
                </p:sp>
              </p:grpSp>
            </p:grpSp>
          </p:grpSp>
          <p:sp>
            <p:nvSpPr>
              <p:cNvPr id="29" name="矩形 28"/>
              <p:cNvSpPr/>
              <p:nvPr/>
            </p:nvSpPr>
            <p:spPr>
              <a:xfrm>
                <a:off x="0" y="714182"/>
                <a:ext cx="1800200" cy="307776"/>
              </a:xfrm>
              <a:prstGeom prst="rect">
                <a:avLst/>
              </a:prstGeom>
              <a:noFill/>
            </p:spPr>
            <p:txBody>
              <a:bodyPr wrap="square" lIns="68580" tIns="34290" rIns="68580" bIns="3429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zh-CN" altLang="en-US" sz="1050" b="1" u="sng" cap="all" dirty="0">
                    <a:ln w="0"/>
                    <a:solidFill>
                      <a:srgbClr val="990000"/>
                    </a:solidFill>
                    <a:effectLst>
                      <a:reflection blurRad="12700" stA="50000" endPos="50000" dist="5000" dir="5400000" sy="-100000" rotWithShape="0"/>
                    </a:effectLst>
                  </a:rPr>
                  <a:t>通信行业</a:t>
                </a:r>
              </a:p>
            </p:txBody>
          </p:sp>
          <p:pic>
            <p:nvPicPr>
              <p:cNvPr id="3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1011372"/>
                <a:ext cx="11033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5"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80453" y="3903629"/>
              <a:ext cx="1103313" cy="3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Text Box 12"/>
            <p:cNvSpPr txBox="1">
              <a:spLocks noChangeArrowheads="1"/>
            </p:cNvSpPr>
            <p:nvPr/>
          </p:nvSpPr>
          <p:spPr bwMode="auto">
            <a:xfrm>
              <a:off x="1380453" y="4199590"/>
              <a:ext cx="1828800" cy="355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defTabSz="457200" eaLnBrk="0" hangingPunct="0">
                <a:defRPr>
                  <a:solidFill>
                    <a:schemeClr val="tx1"/>
                  </a:solidFill>
                  <a:latin typeface="Arial" pitchFamily="34" charset="0"/>
                  <a:ea typeface="华文细黑" pitchFamily="2" charset="-122"/>
                </a:defRPr>
              </a:lvl1pPr>
              <a:lvl2pPr marL="742950" indent="-285750" defTabSz="457200" eaLnBrk="0" hangingPunct="0">
                <a:defRPr>
                  <a:solidFill>
                    <a:schemeClr val="tx1"/>
                  </a:solidFill>
                  <a:latin typeface="Arial" pitchFamily="34" charset="0"/>
                  <a:ea typeface="华文细黑" pitchFamily="2" charset="-122"/>
                </a:defRPr>
              </a:lvl2pPr>
              <a:lvl3pPr marL="1143000" indent="-228600" defTabSz="457200" eaLnBrk="0" hangingPunct="0">
                <a:defRPr>
                  <a:solidFill>
                    <a:schemeClr val="tx1"/>
                  </a:solidFill>
                  <a:latin typeface="Arial" pitchFamily="34" charset="0"/>
                  <a:ea typeface="华文细黑" pitchFamily="2" charset="-122"/>
                </a:defRPr>
              </a:lvl3pPr>
              <a:lvl4pPr marL="1600200" indent="-228600" defTabSz="457200" eaLnBrk="0" hangingPunct="0">
                <a:defRPr>
                  <a:solidFill>
                    <a:schemeClr val="tx1"/>
                  </a:solidFill>
                  <a:latin typeface="Arial" pitchFamily="34" charset="0"/>
                  <a:ea typeface="华文细黑" pitchFamily="2" charset="-122"/>
                </a:defRPr>
              </a:lvl4pPr>
              <a:lvl5pPr marL="2057400" indent="-228600" defTabSz="457200" eaLnBrk="0" hangingPunct="0">
                <a:defRPr>
                  <a:solidFill>
                    <a:schemeClr val="tx1"/>
                  </a:solidFill>
                  <a:latin typeface="Arial" pitchFamily="34" charset="0"/>
                  <a:ea typeface="华文细黑"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lnSpc>
                  <a:spcPct val="105000"/>
                </a:lnSpc>
                <a:buClr>
                  <a:srgbClr val="FF9900"/>
                </a:buClr>
                <a:buFontTx/>
                <a:buChar char="•"/>
              </a:pPr>
              <a:r>
                <a:rPr lang="zh-CN" altLang="en-US" sz="825" dirty="0">
                  <a:solidFill>
                    <a:srgbClr val="000000"/>
                  </a:solidFill>
                  <a:latin typeface="华文细黑" pitchFamily="2" charset="-122"/>
                </a:rPr>
                <a:t>中国联通研究院</a:t>
              </a:r>
              <a:endParaRPr lang="en-US" altLang="zh-CN" sz="825" dirty="0">
                <a:solidFill>
                  <a:srgbClr val="000000"/>
                </a:solidFill>
                <a:latin typeface="华文细黑" pitchFamily="2" charset="-122"/>
              </a:endParaRPr>
            </a:p>
            <a:p>
              <a:pPr eaLnBrk="1" hangingPunct="1">
                <a:lnSpc>
                  <a:spcPct val="105000"/>
                </a:lnSpc>
                <a:buClr>
                  <a:srgbClr val="FF9900"/>
                </a:buClr>
                <a:buFontTx/>
                <a:buChar char="•"/>
              </a:pPr>
              <a:r>
                <a:rPr lang="zh-CN" altLang="en-US" sz="825" dirty="0">
                  <a:solidFill>
                    <a:srgbClr val="000000"/>
                  </a:solidFill>
                  <a:latin typeface="华文细黑" pitchFamily="2" charset="-122"/>
                </a:rPr>
                <a:t>北京联通</a:t>
              </a:r>
            </a:p>
          </p:txBody>
        </p:sp>
      </p:grpSp>
      <p:grpSp>
        <p:nvGrpSpPr>
          <p:cNvPr id="39" name="组合 38"/>
          <p:cNvGrpSpPr/>
          <p:nvPr/>
        </p:nvGrpSpPr>
        <p:grpSpPr>
          <a:xfrm>
            <a:off x="4725144" y="514351"/>
            <a:ext cx="2306890" cy="3799644"/>
            <a:chOff x="6300192" y="620687"/>
            <a:chExt cx="3075853" cy="5066192"/>
          </a:xfrm>
        </p:grpSpPr>
        <p:grpSp>
          <p:nvGrpSpPr>
            <p:cNvPr id="40" name="组合 39"/>
            <p:cNvGrpSpPr/>
            <p:nvPr/>
          </p:nvGrpSpPr>
          <p:grpSpPr>
            <a:xfrm>
              <a:off x="6300192" y="620687"/>
              <a:ext cx="3075853" cy="5066192"/>
              <a:chOff x="6320859" y="743580"/>
              <a:chExt cx="3075853" cy="5066192"/>
            </a:xfrm>
          </p:grpSpPr>
          <p:sp>
            <p:nvSpPr>
              <p:cNvPr id="42" name="矩形 41"/>
              <p:cNvSpPr/>
              <p:nvPr/>
            </p:nvSpPr>
            <p:spPr>
              <a:xfrm>
                <a:off x="6372200" y="743580"/>
                <a:ext cx="2740338" cy="4209479"/>
              </a:xfrm>
              <a:prstGeom prst="rect">
                <a:avLst/>
              </a:prstGeom>
              <a:gradFill flip="none" rotWithShape="1">
                <a:gsLst>
                  <a:gs pos="0">
                    <a:schemeClr val="accent1">
                      <a:shade val="30000"/>
                      <a:satMod val="115000"/>
                      <a:lumMod val="60000"/>
                      <a:lumOff val="40000"/>
                      <a:alpha val="54000"/>
                    </a:schemeClr>
                  </a:gs>
                  <a:gs pos="50000">
                    <a:schemeClr val="accent1">
                      <a:lumMod val="20000"/>
                      <a:lumOff val="80000"/>
                      <a:shade val="67500"/>
                      <a:satMod val="115000"/>
                    </a:schemeClr>
                  </a:gs>
                  <a:gs pos="100000">
                    <a:schemeClr val="accent1">
                      <a:lumMod val="20000"/>
                      <a:lumOff val="80000"/>
                      <a:shade val="100000"/>
                      <a:satMod val="115000"/>
                    </a:schemeClr>
                  </a:gs>
                </a:gsLst>
                <a:lin ang="10800000" scaled="1"/>
                <a:tileRect/>
              </a:gradFill>
              <a:ln>
                <a:solidFill>
                  <a:schemeClr val="accent1">
                    <a:lumMod val="20000"/>
                    <a:lumOff val="80000"/>
                  </a:schemeClr>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50">
                  <a:solidFill>
                    <a:srgbClr val="FFFFFF"/>
                  </a:solidFill>
                </a:endParaRPr>
              </a:p>
            </p:txBody>
          </p:sp>
          <p:sp>
            <p:nvSpPr>
              <p:cNvPr id="43" name="Text Box 16"/>
              <p:cNvSpPr txBox="1">
                <a:spLocks noChangeArrowheads="1"/>
              </p:cNvSpPr>
              <p:nvPr/>
            </p:nvSpPr>
            <p:spPr bwMode="auto">
              <a:xfrm>
                <a:off x="6320859" y="1031541"/>
                <a:ext cx="1728192" cy="4778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defTabSz="457200" eaLnBrk="0" hangingPunct="0">
                  <a:tabLst>
                    <a:tab pos="2686050" algn="l"/>
                  </a:tabLst>
                  <a:defRPr>
                    <a:solidFill>
                      <a:schemeClr val="tx1"/>
                    </a:solidFill>
                    <a:latin typeface="Arial" pitchFamily="34" charset="0"/>
                    <a:ea typeface="华文细黑" pitchFamily="2" charset="-122"/>
                  </a:defRPr>
                </a:lvl1pPr>
                <a:lvl2pPr marL="742950" indent="-285750" defTabSz="457200" eaLnBrk="0" hangingPunct="0">
                  <a:tabLst>
                    <a:tab pos="2686050" algn="l"/>
                  </a:tabLst>
                  <a:defRPr>
                    <a:solidFill>
                      <a:schemeClr val="tx1"/>
                    </a:solidFill>
                    <a:latin typeface="Arial" pitchFamily="34" charset="0"/>
                    <a:ea typeface="华文细黑" pitchFamily="2" charset="-122"/>
                  </a:defRPr>
                </a:lvl2pPr>
                <a:lvl3pPr marL="1143000" indent="-228600" defTabSz="457200" eaLnBrk="0" hangingPunct="0">
                  <a:tabLst>
                    <a:tab pos="2686050" algn="l"/>
                  </a:tabLst>
                  <a:defRPr>
                    <a:solidFill>
                      <a:schemeClr val="tx1"/>
                    </a:solidFill>
                    <a:latin typeface="Arial" pitchFamily="34" charset="0"/>
                    <a:ea typeface="华文细黑" pitchFamily="2" charset="-122"/>
                  </a:defRPr>
                </a:lvl3pPr>
                <a:lvl4pPr marL="1600200" indent="-228600" defTabSz="457200" eaLnBrk="0" hangingPunct="0">
                  <a:tabLst>
                    <a:tab pos="2686050" algn="l"/>
                  </a:tabLst>
                  <a:defRPr>
                    <a:solidFill>
                      <a:schemeClr val="tx1"/>
                    </a:solidFill>
                    <a:latin typeface="Arial" pitchFamily="34" charset="0"/>
                    <a:ea typeface="华文细黑" pitchFamily="2" charset="-122"/>
                  </a:defRPr>
                </a:lvl4pPr>
                <a:lvl5pPr marL="2057400" indent="-228600" defTabSz="457200" eaLnBrk="0" hangingPunct="0">
                  <a:tabLst>
                    <a:tab pos="2686050" algn="l"/>
                  </a:tabLst>
                  <a:defRPr>
                    <a:solidFill>
                      <a:schemeClr val="tx1"/>
                    </a:solidFill>
                    <a:latin typeface="Arial" pitchFamily="34" charset="0"/>
                    <a:ea typeface="华文细黑" pitchFamily="2" charset="-122"/>
                  </a:defRPr>
                </a:lvl5pPr>
                <a:lvl6pPr marL="2514600" indent="-228600" defTabSz="457200" eaLnBrk="0" fontAlgn="base" hangingPunct="0">
                  <a:spcBef>
                    <a:spcPct val="0"/>
                  </a:spcBef>
                  <a:spcAft>
                    <a:spcPct val="0"/>
                  </a:spcAft>
                  <a:tabLst>
                    <a:tab pos="2686050" algn="l"/>
                  </a:tabLst>
                  <a:defRPr>
                    <a:solidFill>
                      <a:schemeClr val="tx1"/>
                    </a:solidFill>
                    <a:latin typeface="Arial" pitchFamily="34" charset="0"/>
                    <a:ea typeface="华文细黑" pitchFamily="2" charset="-122"/>
                  </a:defRPr>
                </a:lvl6pPr>
                <a:lvl7pPr marL="2971800" indent="-228600" defTabSz="457200" eaLnBrk="0" fontAlgn="base" hangingPunct="0">
                  <a:spcBef>
                    <a:spcPct val="0"/>
                  </a:spcBef>
                  <a:spcAft>
                    <a:spcPct val="0"/>
                  </a:spcAft>
                  <a:tabLst>
                    <a:tab pos="2686050" algn="l"/>
                  </a:tabLst>
                  <a:defRPr>
                    <a:solidFill>
                      <a:schemeClr val="tx1"/>
                    </a:solidFill>
                    <a:latin typeface="Arial" pitchFamily="34" charset="0"/>
                    <a:ea typeface="华文细黑" pitchFamily="2" charset="-122"/>
                  </a:defRPr>
                </a:lvl7pPr>
                <a:lvl8pPr marL="3429000" indent="-228600" defTabSz="457200" eaLnBrk="0" fontAlgn="base" hangingPunct="0">
                  <a:spcBef>
                    <a:spcPct val="0"/>
                  </a:spcBef>
                  <a:spcAft>
                    <a:spcPct val="0"/>
                  </a:spcAft>
                  <a:tabLst>
                    <a:tab pos="2686050" algn="l"/>
                  </a:tabLst>
                  <a:defRPr>
                    <a:solidFill>
                      <a:schemeClr val="tx1"/>
                    </a:solidFill>
                    <a:latin typeface="Arial" pitchFamily="34" charset="0"/>
                    <a:ea typeface="华文细黑" pitchFamily="2" charset="-122"/>
                  </a:defRPr>
                </a:lvl8pPr>
                <a:lvl9pPr marL="3886200" indent="-228600" defTabSz="457200" eaLnBrk="0" fontAlgn="base" hangingPunct="0">
                  <a:spcBef>
                    <a:spcPct val="0"/>
                  </a:spcBef>
                  <a:spcAft>
                    <a:spcPct val="0"/>
                  </a:spcAft>
                  <a:tabLst>
                    <a:tab pos="2686050" algn="l"/>
                  </a:tabLst>
                  <a:defRPr>
                    <a:solidFill>
                      <a:schemeClr val="tx1"/>
                    </a:solidFill>
                    <a:latin typeface="Arial" pitchFamily="34" charset="0"/>
                    <a:ea typeface="华文细黑" pitchFamily="2" charset="-122"/>
                  </a:defRPr>
                </a:lvl9pPr>
              </a:lstStyle>
              <a:p>
                <a:pPr eaLnBrk="1" hangingPunct="1">
                  <a:lnSpc>
                    <a:spcPct val="110000"/>
                  </a:lnSpc>
                  <a:buClr>
                    <a:srgbClr val="FF9900"/>
                  </a:buClr>
                  <a:buFontTx/>
                  <a:buChar char="•"/>
                </a:pPr>
                <a:r>
                  <a:rPr lang="zh-CN" altLang="en-US" sz="825" dirty="0">
                    <a:solidFill>
                      <a:srgbClr val="000000"/>
                    </a:solidFill>
                    <a:latin typeface="华文细黑" pitchFamily="2" charset="-122"/>
                  </a:rPr>
                  <a:t>联想集团</a:t>
                </a:r>
              </a:p>
              <a:p>
                <a:pPr eaLnBrk="1" hangingPunct="1">
                  <a:lnSpc>
                    <a:spcPct val="110000"/>
                  </a:lnSpc>
                  <a:buClr>
                    <a:srgbClr val="FF9900"/>
                  </a:buClr>
                  <a:buFontTx/>
                  <a:buChar char="•"/>
                </a:pPr>
                <a:r>
                  <a:rPr lang="zh-CN" altLang="en-US" sz="825" dirty="0">
                    <a:solidFill>
                      <a:srgbClr val="000000"/>
                    </a:solidFill>
                    <a:latin typeface="华文细黑" pitchFamily="2" charset="-122"/>
                  </a:rPr>
                  <a:t>国家电网</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长虹集团</a:t>
                </a:r>
              </a:p>
              <a:p>
                <a:pPr eaLnBrk="1" hangingPunct="1">
                  <a:lnSpc>
                    <a:spcPct val="110000"/>
                  </a:lnSpc>
                  <a:buClr>
                    <a:srgbClr val="FF9900"/>
                  </a:buClr>
                  <a:buFontTx/>
                  <a:buChar char="•"/>
                </a:pPr>
                <a:r>
                  <a:rPr lang="zh-CN" altLang="en-US" sz="825" dirty="0">
                    <a:solidFill>
                      <a:srgbClr val="000000"/>
                    </a:solidFill>
                    <a:latin typeface="华文细黑" pitchFamily="2" charset="-122"/>
                  </a:rPr>
                  <a:t>云南中烟草</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中广传播集团</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韵达快递</a:t>
                </a:r>
              </a:p>
              <a:p>
                <a:pPr eaLnBrk="1" hangingPunct="1">
                  <a:lnSpc>
                    <a:spcPct val="110000"/>
                  </a:lnSpc>
                  <a:buClr>
                    <a:srgbClr val="FF9900"/>
                  </a:buClr>
                  <a:buFontTx/>
                  <a:buChar char="•"/>
                </a:pPr>
                <a:r>
                  <a:rPr lang="en-US" altLang="zh-CN" sz="825" dirty="0">
                    <a:solidFill>
                      <a:srgbClr val="000000"/>
                    </a:solidFill>
                    <a:latin typeface="华文细黑" pitchFamily="2" charset="-122"/>
                  </a:rPr>
                  <a:t>FAW</a:t>
                </a:r>
                <a:r>
                  <a:rPr lang="zh-CN" altLang="en-US" sz="825" dirty="0">
                    <a:solidFill>
                      <a:srgbClr val="000000"/>
                    </a:solidFill>
                    <a:latin typeface="华文细黑" pitchFamily="2" charset="-122"/>
                  </a:rPr>
                  <a:t>一汽大众</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中芯国际</a:t>
                </a:r>
              </a:p>
              <a:p>
                <a:pPr eaLnBrk="1" hangingPunct="1">
                  <a:lnSpc>
                    <a:spcPct val="110000"/>
                  </a:lnSpc>
                  <a:buClr>
                    <a:srgbClr val="FF9900"/>
                  </a:buClr>
                  <a:buFontTx/>
                  <a:buChar char="•"/>
                </a:pPr>
                <a:r>
                  <a:rPr lang="zh-CN" altLang="en-US" sz="825" dirty="0">
                    <a:solidFill>
                      <a:srgbClr val="000000"/>
                    </a:solidFill>
                    <a:latin typeface="华文细黑" pitchFamily="2" charset="-122"/>
                  </a:rPr>
                  <a:t>江苏飞力达物流</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壹号店</a:t>
                </a:r>
              </a:p>
              <a:p>
                <a:pPr eaLnBrk="1" hangingPunct="1">
                  <a:lnSpc>
                    <a:spcPct val="110000"/>
                  </a:lnSpc>
                  <a:buClr>
                    <a:srgbClr val="FF9900"/>
                  </a:buClr>
                  <a:buFontTx/>
                  <a:buChar char="•"/>
                </a:pPr>
                <a:r>
                  <a:rPr lang="zh-CN" altLang="en-US" sz="825" dirty="0">
                    <a:solidFill>
                      <a:srgbClr val="000000"/>
                    </a:solidFill>
                    <a:latin typeface="华文细黑" pitchFamily="2" charset="-122"/>
                  </a:rPr>
                  <a:t>乐语电子商务</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宏图三胞</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天津妇幼保健中心</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en-US" altLang="zh-CN" sz="825" dirty="0" err="1">
                    <a:solidFill>
                      <a:srgbClr val="000000"/>
                    </a:solidFill>
                    <a:latin typeface="华文细黑" pitchFamily="2" charset="-122"/>
                  </a:rPr>
                  <a:t>HappyGoCard</a:t>
                </a:r>
                <a:r>
                  <a:rPr lang="zh-CN" altLang="en-US" sz="825" dirty="0">
                    <a:solidFill>
                      <a:srgbClr val="000000"/>
                    </a:solidFill>
                    <a:latin typeface="华文细黑" pitchFamily="2" charset="-122"/>
                  </a:rPr>
                  <a:t>乐购</a:t>
                </a:r>
                <a:endParaRPr lang="en-US" altLang="zh-CN" sz="825" dirty="0">
                  <a:solidFill>
                    <a:srgbClr val="000000"/>
                  </a:solidFill>
                  <a:latin typeface="华文细黑" pitchFamily="2" charset="-122"/>
                </a:endParaRPr>
              </a:p>
              <a:p>
                <a:pPr>
                  <a:lnSpc>
                    <a:spcPct val="110000"/>
                  </a:lnSpc>
                  <a:buClr>
                    <a:srgbClr val="FF9900"/>
                  </a:buClr>
                  <a:buFontTx/>
                  <a:buChar char="•"/>
                </a:pPr>
                <a:r>
                  <a:rPr lang="zh-CN" altLang="en-US" sz="825" dirty="0">
                    <a:solidFill>
                      <a:srgbClr val="000000"/>
                    </a:solidFill>
                    <a:latin typeface="华文细黑" pitchFamily="2" charset="-122"/>
                  </a:rPr>
                  <a:t>新疆财政厅</a:t>
                </a:r>
                <a:endParaRPr lang="en-US" altLang="zh-CN" sz="825" dirty="0">
                  <a:solidFill>
                    <a:srgbClr val="000000"/>
                  </a:solidFill>
                  <a:latin typeface="华文细黑" pitchFamily="2" charset="-122"/>
                </a:endParaRPr>
              </a:p>
              <a:p>
                <a:pPr>
                  <a:lnSpc>
                    <a:spcPct val="110000"/>
                  </a:lnSpc>
                  <a:buClr>
                    <a:srgbClr val="FF9900"/>
                  </a:buClr>
                  <a:buFontTx/>
                  <a:buChar char="•"/>
                </a:pPr>
                <a:r>
                  <a:rPr lang="zh-CN" altLang="en-US" sz="825" dirty="0">
                    <a:solidFill>
                      <a:srgbClr val="000000"/>
                    </a:solidFill>
                    <a:latin typeface="华文细黑" pitchFamily="2" charset="-122"/>
                  </a:rPr>
                  <a:t>宝胜国际集团</a:t>
                </a:r>
                <a:endParaRPr lang="en-US" altLang="zh-CN" sz="825" dirty="0">
                  <a:solidFill>
                    <a:srgbClr val="000000"/>
                  </a:solidFill>
                  <a:latin typeface="华文细黑" pitchFamily="2" charset="-122"/>
                </a:endParaRPr>
              </a:p>
              <a:p>
                <a:pPr>
                  <a:lnSpc>
                    <a:spcPct val="110000"/>
                  </a:lnSpc>
                  <a:buClr>
                    <a:srgbClr val="FF9900"/>
                  </a:buClr>
                  <a:buFontTx/>
                  <a:buChar char="•"/>
                </a:pPr>
                <a:r>
                  <a:rPr lang="en-US" altLang="zh-CN" sz="825" dirty="0">
                    <a:solidFill>
                      <a:srgbClr val="000000"/>
                    </a:solidFill>
                    <a:latin typeface="华文细黑" pitchFamily="2" charset="-122"/>
                  </a:rPr>
                  <a:t>OPPO</a:t>
                </a:r>
                <a:r>
                  <a:rPr lang="zh-CN" altLang="en-US" sz="825" dirty="0">
                    <a:solidFill>
                      <a:srgbClr val="000000"/>
                    </a:solidFill>
                    <a:latin typeface="华文细黑" pitchFamily="2" charset="-122"/>
                  </a:rPr>
                  <a:t>智能手机</a:t>
                </a:r>
                <a:endParaRPr lang="en-US" altLang="zh-CN" sz="825" dirty="0">
                  <a:solidFill>
                    <a:srgbClr val="000000"/>
                  </a:solidFill>
                  <a:latin typeface="华文细黑" pitchFamily="2" charset="-122"/>
                </a:endParaRPr>
              </a:p>
              <a:p>
                <a:pPr>
                  <a:lnSpc>
                    <a:spcPct val="110000"/>
                  </a:lnSpc>
                  <a:buClr>
                    <a:srgbClr val="FF9900"/>
                  </a:buClr>
                  <a:buFontTx/>
                  <a:buChar char="•"/>
                </a:pPr>
                <a:r>
                  <a:rPr lang="en-US" altLang="zh-CN" sz="825" dirty="0">
                    <a:solidFill>
                      <a:srgbClr val="000000"/>
                    </a:solidFill>
                    <a:latin typeface="华文细黑" pitchFamily="2" charset="-122"/>
                  </a:rPr>
                  <a:t>Vivo</a:t>
                </a:r>
                <a:r>
                  <a:rPr lang="zh-CN" altLang="en-US" sz="825" dirty="0">
                    <a:solidFill>
                      <a:srgbClr val="000000"/>
                    </a:solidFill>
                    <a:latin typeface="华文细黑" pitchFamily="2" charset="-122"/>
                  </a:rPr>
                  <a:t>智能手机</a:t>
                </a:r>
                <a:endParaRPr lang="en-US" altLang="zh-CN" sz="825" dirty="0">
                  <a:solidFill>
                    <a:srgbClr val="000000"/>
                  </a:solidFill>
                  <a:latin typeface="华文细黑" pitchFamily="2" charset="-122"/>
                </a:endParaRPr>
              </a:p>
              <a:p>
                <a:pPr>
                  <a:lnSpc>
                    <a:spcPct val="110000"/>
                  </a:lnSpc>
                  <a:buClr>
                    <a:srgbClr val="FF9900"/>
                  </a:buClr>
                  <a:buFontTx/>
                  <a:buChar char="•"/>
                </a:pPr>
                <a:r>
                  <a:rPr lang="zh-CN" altLang="en-US" sz="825" dirty="0">
                    <a:solidFill>
                      <a:srgbClr val="000000"/>
                    </a:solidFill>
                    <a:latin typeface="华文细黑" pitchFamily="2" charset="-122"/>
                  </a:rPr>
                  <a:t>中国石化</a:t>
                </a:r>
                <a:endParaRPr lang="en-US" altLang="zh-CN" sz="825" dirty="0">
                  <a:solidFill>
                    <a:srgbClr val="000000"/>
                  </a:solidFill>
                  <a:latin typeface="华文细黑" pitchFamily="2" charset="-122"/>
                </a:endParaRPr>
              </a:p>
              <a:p>
                <a:pPr>
                  <a:lnSpc>
                    <a:spcPct val="110000"/>
                  </a:lnSpc>
                  <a:buClr>
                    <a:srgbClr val="FF9900"/>
                  </a:buClr>
                  <a:buFontTx/>
                  <a:buChar char="•"/>
                </a:pPr>
                <a:r>
                  <a:rPr lang="en-US" altLang="zh-CN" sz="825" dirty="0">
                    <a:solidFill>
                      <a:srgbClr val="000000"/>
                    </a:solidFill>
                    <a:latin typeface="华文细黑" pitchFamily="2" charset="-122"/>
                  </a:rPr>
                  <a:t>Lotus</a:t>
                </a:r>
                <a:r>
                  <a:rPr lang="zh-CN" altLang="en-US" sz="825" dirty="0">
                    <a:solidFill>
                      <a:srgbClr val="000000"/>
                    </a:solidFill>
                    <a:latin typeface="华文细黑" pitchFamily="2" charset="-122"/>
                  </a:rPr>
                  <a:t>零售</a:t>
                </a:r>
                <a:endParaRPr lang="en-US" altLang="zh-CN" sz="825" dirty="0">
                  <a:solidFill>
                    <a:srgbClr val="000000"/>
                  </a:solidFill>
                  <a:latin typeface="华文细黑" pitchFamily="2" charset="-122"/>
                </a:endParaRPr>
              </a:p>
              <a:p>
                <a:pPr>
                  <a:lnSpc>
                    <a:spcPct val="110000"/>
                  </a:lnSpc>
                  <a:buClr>
                    <a:srgbClr val="FF9900"/>
                  </a:buClr>
                  <a:buFontTx/>
                  <a:buChar char="•"/>
                </a:pPr>
                <a:r>
                  <a:rPr lang="zh-CN" altLang="en-US" sz="825" dirty="0">
                    <a:solidFill>
                      <a:srgbClr val="000000"/>
                    </a:solidFill>
                    <a:latin typeface="华文细黑" pitchFamily="2" charset="-122"/>
                  </a:rPr>
                  <a:t>申通快递</a:t>
                </a:r>
                <a:endParaRPr lang="en-US" altLang="zh-CN" sz="825" dirty="0">
                  <a:solidFill>
                    <a:srgbClr val="000000"/>
                  </a:solidFill>
                  <a:latin typeface="华文细黑" pitchFamily="2" charset="-122"/>
                </a:endParaRPr>
              </a:p>
              <a:p>
                <a:pPr>
                  <a:lnSpc>
                    <a:spcPct val="110000"/>
                  </a:lnSpc>
                  <a:buClr>
                    <a:srgbClr val="FF9900"/>
                  </a:buClr>
                  <a:buFontTx/>
                  <a:buChar char="•"/>
                </a:pPr>
                <a:endParaRPr lang="en-US" altLang="zh-CN" sz="825" dirty="0">
                  <a:solidFill>
                    <a:srgbClr val="000000"/>
                  </a:solidFill>
                  <a:latin typeface="华文细黑" pitchFamily="2" charset="-122"/>
                </a:endParaRPr>
              </a:p>
              <a:p>
                <a:pPr>
                  <a:lnSpc>
                    <a:spcPct val="110000"/>
                  </a:lnSpc>
                  <a:buClr>
                    <a:srgbClr val="FF9900"/>
                  </a:buClr>
                  <a:buFontTx/>
                  <a:buChar char="•"/>
                </a:pPr>
                <a:endParaRPr lang="en-US" altLang="zh-CN" sz="825" dirty="0">
                  <a:solidFill>
                    <a:srgbClr val="000000"/>
                  </a:solidFill>
                  <a:latin typeface="华文细黑" pitchFamily="2" charset="-122"/>
                </a:endParaRPr>
              </a:p>
              <a:p>
                <a:pPr>
                  <a:lnSpc>
                    <a:spcPct val="110000"/>
                  </a:lnSpc>
                  <a:buClr>
                    <a:srgbClr val="FF9900"/>
                  </a:buClr>
                  <a:buFontTx/>
                  <a:buChar char="•"/>
                </a:pP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endParaRPr lang="zh-CN" altLang="en-US" sz="825" b="1" dirty="0">
                  <a:solidFill>
                    <a:srgbClr val="000000"/>
                  </a:solidFill>
                  <a:latin typeface="华文细黑" pitchFamily="2" charset="-122"/>
                </a:endParaRPr>
              </a:p>
            </p:txBody>
          </p:sp>
          <p:sp>
            <p:nvSpPr>
              <p:cNvPr id="44" name="矩形 2"/>
              <p:cNvSpPr>
                <a:spLocks noChangeArrowheads="1"/>
              </p:cNvSpPr>
              <p:nvPr/>
            </p:nvSpPr>
            <p:spPr bwMode="auto">
              <a:xfrm>
                <a:off x="7648875" y="1039369"/>
                <a:ext cx="1747837" cy="30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0000"/>
                  </a:lnSpc>
                  <a:buClr>
                    <a:srgbClr val="FF9900"/>
                  </a:buClr>
                </a:pPr>
                <a:endParaRPr lang="en-US" altLang="zh-CN" sz="825" dirty="0">
                  <a:solidFill>
                    <a:srgbClr val="000000"/>
                  </a:solidFill>
                  <a:latin typeface="华文细黑" pitchFamily="2" charset="-122"/>
                </a:endParaRPr>
              </a:p>
            </p:txBody>
          </p:sp>
          <p:sp>
            <p:nvSpPr>
              <p:cNvPr id="45" name="矩形 44"/>
              <p:cNvSpPr/>
              <p:nvPr/>
            </p:nvSpPr>
            <p:spPr>
              <a:xfrm>
                <a:off x="6372200" y="743581"/>
                <a:ext cx="1800200" cy="338555"/>
              </a:xfrm>
              <a:prstGeom prst="rect">
                <a:avLst/>
              </a:prstGeom>
              <a:noFill/>
            </p:spPr>
            <p:txBody>
              <a:bodyPr wrap="square" lIns="68580" tIns="34290" rIns="68580" bIns="3429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zh-CN" altLang="en-US" sz="1200" b="1" u="sng" cap="all" dirty="0">
                    <a:ln w="0"/>
                    <a:solidFill>
                      <a:srgbClr val="990000"/>
                    </a:solidFill>
                    <a:effectLst>
                      <a:reflection blurRad="12700" stA="50000" endPos="50000" dist="5000" dir="5400000" sy="-100000" rotWithShape="0"/>
                    </a:effectLst>
                  </a:rPr>
                  <a:t>制造业及其他</a:t>
                </a:r>
              </a:p>
            </p:txBody>
          </p:sp>
        </p:grpSp>
        <p:sp>
          <p:nvSpPr>
            <p:cNvPr id="41" name="矩形 40"/>
            <p:cNvSpPr/>
            <p:nvPr/>
          </p:nvSpPr>
          <p:spPr>
            <a:xfrm>
              <a:off x="7628207" y="1358798"/>
              <a:ext cx="1650676" cy="2916183"/>
            </a:xfrm>
            <a:prstGeom prst="rect">
              <a:avLst/>
            </a:prstGeom>
          </p:spPr>
          <p:txBody>
            <a:bodyPr wrap="square">
              <a:spAutoFit/>
            </a:bodyPr>
            <a:lstStyle/>
            <a:p>
              <a:pPr>
                <a:lnSpc>
                  <a:spcPct val="110000"/>
                </a:lnSpc>
                <a:buClr>
                  <a:srgbClr val="FF9900"/>
                </a:buClr>
              </a:pPr>
              <a:r>
                <a:rPr lang="zh-CN" altLang="en-US" sz="825" b="1" dirty="0">
                  <a:solidFill>
                    <a:srgbClr val="000000"/>
                  </a:solidFill>
                  <a:latin typeface="华文细黑" pitchFamily="2" charset="-122"/>
                </a:rPr>
                <a:t>香港</a:t>
              </a:r>
              <a:r>
                <a:rPr lang="en-US" altLang="zh-CN" sz="825" b="1" dirty="0">
                  <a:solidFill>
                    <a:srgbClr val="000000"/>
                  </a:solidFill>
                  <a:latin typeface="华文细黑" pitchFamily="2" charset="-122"/>
                </a:rPr>
                <a:t>/</a:t>
              </a:r>
              <a:r>
                <a:rPr lang="zh-CN" altLang="en-US" sz="825" b="1" dirty="0">
                  <a:solidFill>
                    <a:srgbClr val="000000"/>
                  </a:solidFill>
                  <a:latin typeface="华文细黑" pitchFamily="2" charset="-122"/>
                </a:rPr>
                <a:t>澳门及台湾</a:t>
              </a:r>
              <a:endParaRPr lang="en-US" altLang="zh-CN" sz="825" b="1" dirty="0">
                <a:solidFill>
                  <a:srgbClr val="000000"/>
                </a:solidFill>
                <a:latin typeface="华文细黑" pitchFamily="2" charset="-122"/>
              </a:endParaRPr>
            </a:p>
            <a:p>
              <a:pPr>
                <a:lnSpc>
                  <a:spcPct val="110000"/>
                </a:lnSpc>
                <a:buClr>
                  <a:srgbClr val="FF9900"/>
                </a:buClr>
                <a:buFontTx/>
                <a:buChar char="•"/>
              </a:pPr>
              <a:r>
                <a:rPr lang="zh-CN" altLang="en-US" sz="825" dirty="0">
                  <a:solidFill>
                    <a:srgbClr val="000000"/>
                  </a:solidFill>
                  <a:latin typeface="华文细黑" pitchFamily="2" charset="-122"/>
                </a:rPr>
                <a:t>台湾台积电</a:t>
              </a:r>
              <a:endParaRPr lang="en-US" altLang="zh-CN" sz="825" dirty="0">
                <a:solidFill>
                  <a:srgbClr val="000000"/>
                </a:solidFill>
                <a:latin typeface="华文细黑" pitchFamily="2" charset="-122"/>
              </a:endParaRPr>
            </a:p>
            <a:p>
              <a:pPr>
                <a:lnSpc>
                  <a:spcPct val="110000"/>
                </a:lnSpc>
                <a:buClr>
                  <a:srgbClr val="FF9900"/>
                </a:buClr>
                <a:buFontTx/>
                <a:buChar char="•"/>
              </a:pPr>
              <a:r>
                <a:rPr lang="zh-CN" altLang="en-US" sz="825" dirty="0">
                  <a:solidFill>
                    <a:srgbClr val="000000"/>
                  </a:solidFill>
                  <a:latin typeface="华文细黑" pitchFamily="2" charset="-122"/>
                </a:rPr>
                <a:t>日月光半导体</a:t>
              </a:r>
              <a:endParaRPr lang="en-US" sz="1200" dirty="0">
                <a:solidFill>
                  <a:srgbClr val="000000"/>
                </a:solidFill>
              </a:endParaRPr>
            </a:p>
            <a:p>
              <a:pPr>
                <a:lnSpc>
                  <a:spcPct val="110000"/>
                </a:lnSpc>
                <a:buClr>
                  <a:srgbClr val="FF9900"/>
                </a:buClr>
                <a:buFontTx/>
                <a:buChar char="•"/>
              </a:pPr>
              <a:r>
                <a:rPr lang="zh-CN" altLang="en-US" sz="825" dirty="0">
                  <a:solidFill>
                    <a:srgbClr val="000000"/>
                  </a:solidFill>
                  <a:latin typeface="华文细黑" pitchFamily="2" charset="-122"/>
                </a:rPr>
                <a:t>台湾奇美电子</a:t>
              </a:r>
            </a:p>
            <a:p>
              <a:pPr>
                <a:lnSpc>
                  <a:spcPct val="110000"/>
                </a:lnSpc>
                <a:buClr>
                  <a:srgbClr val="FF9900"/>
                </a:buClr>
                <a:buFontTx/>
                <a:buChar char="•"/>
              </a:pPr>
              <a:r>
                <a:rPr lang="zh-CN" altLang="en-US" sz="825" dirty="0">
                  <a:solidFill>
                    <a:srgbClr val="000000"/>
                  </a:solidFill>
                  <a:latin typeface="华文细黑" pitchFamily="2" charset="-122"/>
                </a:rPr>
                <a:t>鼎鼎联合行销</a:t>
              </a:r>
            </a:p>
            <a:p>
              <a:pPr>
                <a:lnSpc>
                  <a:spcPct val="110000"/>
                </a:lnSpc>
                <a:buClr>
                  <a:srgbClr val="FF9900"/>
                </a:buClr>
                <a:buFontTx/>
                <a:buChar char="•"/>
              </a:pPr>
              <a:r>
                <a:rPr lang="zh-CN" altLang="en-US" sz="825" dirty="0">
                  <a:solidFill>
                    <a:srgbClr val="000000"/>
                  </a:solidFill>
                  <a:latin typeface="华文细黑" pitchFamily="2" charset="-122"/>
                </a:rPr>
                <a:t>大润发</a:t>
              </a:r>
              <a:endParaRPr lang="en-US" altLang="zh-CN" sz="825" dirty="0">
                <a:solidFill>
                  <a:srgbClr val="000000"/>
                </a:solidFill>
                <a:latin typeface="华文细黑" pitchFamily="2" charset="-122"/>
              </a:endParaRPr>
            </a:p>
            <a:p>
              <a:pPr>
                <a:lnSpc>
                  <a:spcPct val="110000"/>
                </a:lnSpc>
                <a:buClr>
                  <a:srgbClr val="FF9900"/>
                </a:buClr>
                <a:buFontTx/>
                <a:buChar char="•"/>
              </a:pPr>
              <a:r>
                <a:rPr lang="zh-CN" altLang="en-US" sz="825" dirty="0">
                  <a:solidFill>
                    <a:srgbClr val="000000"/>
                  </a:solidFill>
                  <a:latin typeface="华文细黑" pitchFamily="2" charset="-122"/>
                </a:rPr>
                <a:t>台湾</a:t>
              </a:r>
              <a:r>
                <a:rPr lang="en-US" altLang="zh-CN" sz="825" dirty="0">
                  <a:solidFill>
                    <a:srgbClr val="000000"/>
                  </a:solidFill>
                  <a:latin typeface="华文细黑" pitchFamily="2" charset="-122"/>
                </a:rPr>
                <a:t>HTC</a:t>
              </a:r>
              <a:r>
                <a:rPr lang="zh-CN" altLang="en-US" sz="825" dirty="0">
                  <a:solidFill>
                    <a:srgbClr val="000000"/>
                  </a:solidFill>
                  <a:latin typeface="华文细黑" pitchFamily="2" charset="-122"/>
                </a:rPr>
                <a:t>总部</a:t>
              </a:r>
              <a:endParaRPr lang="en-US" altLang="zh-CN" sz="825" dirty="0">
                <a:solidFill>
                  <a:srgbClr val="000000"/>
                </a:solidFill>
                <a:latin typeface="华文细黑" pitchFamily="2" charset="-122"/>
              </a:endParaRPr>
            </a:p>
            <a:p>
              <a:pPr>
                <a:lnSpc>
                  <a:spcPct val="110000"/>
                </a:lnSpc>
                <a:buClr>
                  <a:srgbClr val="FF9900"/>
                </a:buClr>
                <a:buFontTx/>
                <a:buChar char="•"/>
              </a:pPr>
              <a:r>
                <a:rPr lang="zh-CN" altLang="en-US" sz="825" dirty="0">
                  <a:solidFill>
                    <a:srgbClr val="000000"/>
                  </a:solidFill>
                  <a:latin typeface="华文细黑" pitchFamily="2" charset="-122"/>
                </a:rPr>
                <a:t>台湾</a:t>
              </a:r>
              <a:r>
                <a:rPr lang="en-US" altLang="zh-CN" sz="825" dirty="0">
                  <a:solidFill>
                    <a:srgbClr val="000000"/>
                  </a:solidFill>
                  <a:latin typeface="华文细黑" pitchFamily="2" charset="-122"/>
                </a:rPr>
                <a:t>Yahoo</a:t>
              </a:r>
            </a:p>
            <a:p>
              <a:pPr>
                <a:lnSpc>
                  <a:spcPct val="110000"/>
                </a:lnSpc>
                <a:buClr>
                  <a:srgbClr val="FF9900"/>
                </a:buClr>
                <a:buFontTx/>
                <a:buChar char="•"/>
              </a:pPr>
              <a:r>
                <a:rPr lang="zh-CN" altLang="en-US" sz="825" dirty="0">
                  <a:solidFill>
                    <a:srgbClr val="000000"/>
                  </a:solidFill>
                  <a:latin typeface="华文细黑" pitchFamily="2" charset="-122"/>
                </a:rPr>
                <a:t>台湾全家</a:t>
              </a:r>
              <a:endParaRPr lang="en-US" altLang="zh-CN" sz="825" dirty="0">
                <a:solidFill>
                  <a:srgbClr val="000000"/>
                </a:solidFill>
                <a:latin typeface="华文细黑" pitchFamily="2" charset="-122"/>
              </a:endParaRPr>
            </a:p>
            <a:p>
              <a:pPr>
                <a:lnSpc>
                  <a:spcPct val="110000"/>
                </a:lnSpc>
                <a:buClr>
                  <a:srgbClr val="FF9900"/>
                </a:buClr>
                <a:buFontTx/>
                <a:buChar char="•"/>
              </a:pPr>
              <a:r>
                <a:rPr lang="zh-CN" altLang="en-US" sz="825" dirty="0">
                  <a:solidFill>
                    <a:srgbClr val="000000"/>
                  </a:solidFill>
                  <a:latin typeface="华文细黑" pitchFamily="2" charset="-122"/>
                </a:rPr>
                <a:t>台湾顶新国际集团</a:t>
              </a:r>
              <a:endParaRPr lang="en-US" altLang="zh-CN" sz="825" dirty="0">
                <a:solidFill>
                  <a:srgbClr val="000000"/>
                </a:solidFill>
                <a:latin typeface="华文细黑" pitchFamily="2" charset="-122"/>
              </a:endParaRPr>
            </a:p>
            <a:p>
              <a:pPr>
                <a:lnSpc>
                  <a:spcPct val="110000"/>
                </a:lnSpc>
                <a:buClr>
                  <a:srgbClr val="FF9900"/>
                </a:buClr>
                <a:buFontTx/>
                <a:buChar char="•"/>
              </a:pPr>
              <a:r>
                <a:rPr lang="zh-CN" altLang="en-US" sz="825" dirty="0">
                  <a:solidFill>
                    <a:srgbClr val="000000"/>
                  </a:solidFill>
                  <a:latin typeface="华文细黑" pitchFamily="2" charset="-122"/>
                </a:rPr>
                <a:t>台湾统一集团</a:t>
              </a:r>
              <a:endParaRPr lang="en-US" altLang="zh-CN" sz="825" dirty="0">
                <a:solidFill>
                  <a:srgbClr val="000000"/>
                </a:solidFill>
                <a:latin typeface="华文细黑" pitchFamily="2" charset="-122"/>
              </a:endParaRPr>
            </a:p>
            <a:p>
              <a:pPr>
                <a:lnSpc>
                  <a:spcPct val="110000"/>
                </a:lnSpc>
                <a:buClr>
                  <a:srgbClr val="FF9900"/>
                </a:buClr>
              </a:pPr>
              <a:r>
                <a:rPr lang="en-US" altLang="zh-CN" sz="825" dirty="0">
                  <a:solidFill>
                    <a:srgbClr val="000000"/>
                  </a:solidFill>
                  <a:latin typeface="华文细黑" pitchFamily="2" charset="-122"/>
                </a:rPr>
                <a:t>   </a:t>
              </a:r>
              <a:r>
                <a:rPr lang="en-US" altLang="zh-CN" sz="675" dirty="0">
                  <a:solidFill>
                    <a:srgbClr val="000000"/>
                  </a:solidFill>
                  <a:latin typeface="华文细黑" pitchFamily="2" charset="-122"/>
                </a:rPr>
                <a:t>(</a:t>
              </a:r>
              <a:r>
                <a:rPr lang="zh-CN" altLang="en-US" sz="675" dirty="0">
                  <a:solidFill>
                    <a:srgbClr val="000000"/>
                  </a:solidFill>
                  <a:latin typeface="华文细黑" pitchFamily="2" charset="-122"/>
                </a:rPr>
                <a:t>康是美</a:t>
              </a:r>
              <a:r>
                <a:rPr lang="en-US" altLang="zh-CN" sz="825" dirty="0">
                  <a:solidFill>
                    <a:srgbClr val="000000"/>
                  </a:solidFill>
                  <a:latin typeface="华文细黑" pitchFamily="2" charset="-122"/>
                </a:rPr>
                <a:t>)</a:t>
              </a:r>
            </a:p>
            <a:p>
              <a:pPr>
                <a:lnSpc>
                  <a:spcPct val="110000"/>
                </a:lnSpc>
                <a:buClr>
                  <a:srgbClr val="FF9900"/>
                </a:buClr>
                <a:buFontTx/>
                <a:buChar char="•"/>
              </a:pPr>
              <a:r>
                <a:rPr lang="en-US" altLang="zh-CN" sz="675" dirty="0">
                  <a:solidFill>
                    <a:srgbClr val="000000"/>
                  </a:solidFill>
                  <a:latin typeface="华文细黑" pitchFamily="2" charset="-122"/>
                </a:rPr>
                <a:t>Xeunn.com</a:t>
              </a:r>
              <a:r>
                <a:rPr lang="zh-CN" altLang="en-US" sz="825" dirty="0">
                  <a:solidFill>
                    <a:srgbClr val="000000"/>
                  </a:solidFill>
                  <a:latin typeface="华文细黑" pitchFamily="2" charset="-122"/>
                </a:rPr>
                <a:t>金宝博</a:t>
              </a:r>
              <a:endParaRPr lang="en-US" altLang="zh-CN" sz="825" dirty="0">
                <a:solidFill>
                  <a:srgbClr val="000000"/>
                </a:solidFill>
                <a:latin typeface="华文细黑" pitchFamily="2" charset="-122"/>
              </a:endParaRPr>
            </a:p>
            <a:p>
              <a:pPr>
                <a:lnSpc>
                  <a:spcPct val="110000"/>
                </a:lnSpc>
                <a:buClr>
                  <a:srgbClr val="FF9900"/>
                </a:buClr>
              </a:pPr>
              <a:r>
                <a:rPr lang="en-US" altLang="zh-CN" sz="825" dirty="0">
                  <a:solidFill>
                    <a:srgbClr val="000000"/>
                  </a:solidFill>
                  <a:latin typeface="华文细黑" pitchFamily="2" charset="-122"/>
                </a:rPr>
                <a:t>   </a:t>
              </a:r>
              <a:r>
                <a:rPr lang="zh-CN" altLang="en-US" sz="825" dirty="0">
                  <a:solidFill>
                    <a:srgbClr val="000000"/>
                  </a:solidFill>
                  <a:latin typeface="华文细黑" pitchFamily="2" charset="-122"/>
                </a:rPr>
                <a:t>在线娱乐</a:t>
              </a:r>
            </a:p>
            <a:p>
              <a:pPr>
                <a:lnSpc>
                  <a:spcPct val="110000"/>
                </a:lnSpc>
                <a:buClr>
                  <a:srgbClr val="FF9900"/>
                </a:buClr>
                <a:buFontTx/>
                <a:buChar char="•"/>
              </a:pPr>
              <a:endParaRPr lang="en-US" altLang="zh-CN" sz="825" dirty="0">
                <a:solidFill>
                  <a:srgbClr val="000000"/>
                </a:solidFill>
                <a:latin typeface="华文细黑" pitchFamily="2" charset="-122"/>
              </a:endParaRPr>
            </a:p>
          </p:txBody>
        </p:sp>
      </p:grpSp>
      <p:grpSp>
        <p:nvGrpSpPr>
          <p:cNvPr id="5" name="组合 4"/>
          <p:cNvGrpSpPr/>
          <p:nvPr/>
        </p:nvGrpSpPr>
        <p:grpSpPr>
          <a:xfrm>
            <a:off x="13261" y="4144837"/>
            <a:ext cx="2182451" cy="953610"/>
            <a:chOff x="6475522" y="5567562"/>
            <a:chExt cx="2755845" cy="1247606"/>
          </a:xfrm>
        </p:grpSpPr>
        <p:sp>
          <p:nvSpPr>
            <p:cNvPr id="6" name="矩形 5"/>
            <p:cNvSpPr/>
            <p:nvPr/>
          </p:nvSpPr>
          <p:spPr>
            <a:xfrm>
              <a:off x="6475522" y="5567562"/>
              <a:ext cx="2755845" cy="1247606"/>
            </a:xfrm>
            <a:prstGeom prst="rect">
              <a:avLst/>
            </a:prstGeom>
            <a:gradFill flip="none" rotWithShape="1">
              <a:gsLst>
                <a:gs pos="0">
                  <a:schemeClr val="accent1">
                    <a:shade val="30000"/>
                    <a:satMod val="115000"/>
                    <a:lumMod val="60000"/>
                    <a:lumOff val="40000"/>
                    <a:alpha val="54000"/>
                  </a:schemeClr>
                </a:gs>
                <a:gs pos="50000">
                  <a:schemeClr val="accent1">
                    <a:lumMod val="20000"/>
                    <a:lumOff val="80000"/>
                    <a:shade val="67500"/>
                    <a:satMod val="115000"/>
                  </a:schemeClr>
                </a:gs>
                <a:gs pos="100000">
                  <a:schemeClr val="accent1">
                    <a:lumMod val="20000"/>
                    <a:lumOff val="80000"/>
                    <a:shade val="100000"/>
                    <a:satMod val="115000"/>
                  </a:schemeClr>
                </a:gs>
              </a:gsLst>
              <a:lin ang="10800000" scaled="1"/>
              <a:tileRect/>
            </a:gradFill>
            <a:ln>
              <a:solidFill>
                <a:schemeClr val="accent1">
                  <a:lumMod val="20000"/>
                  <a:lumOff val="80000"/>
                </a:schemeClr>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50">
                <a:solidFill>
                  <a:srgbClr val="FFFFFF"/>
                </a:solidFill>
              </a:endParaRPr>
            </a:p>
          </p:txBody>
        </p:sp>
        <p:grpSp>
          <p:nvGrpSpPr>
            <p:cNvPr id="7" name="Group 58"/>
            <p:cNvGrpSpPr>
              <a:grpSpLocks/>
            </p:cNvGrpSpPr>
            <p:nvPr/>
          </p:nvGrpSpPr>
          <p:grpSpPr bwMode="auto">
            <a:xfrm>
              <a:off x="6517573" y="5605622"/>
              <a:ext cx="2307895" cy="1172553"/>
              <a:chOff x="3676566" y="2033123"/>
              <a:chExt cx="2307895" cy="1172553"/>
            </a:xfrm>
          </p:grpSpPr>
          <p:sp>
            <p:nvSpPr>
              <p:cNvPr id="8" name="Text Box 14"/>
              <p:cNvSpPr txBox="1">
                <a:spLocks noChangeArrowheads="1"/>
              </p:cNvSpPr>
              <p:nvPr/>
            </p:nvSpPr>
            <p:spPr bwMode="auto">
              <a:xfrm>
                <a:off x="3676566" y="2354043"/>
                <a:ext cx="1419225" cy="851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457200" eaLnBrk="0" hangingPunct="0">
                  <a:tabLst>
                    <a:tab pos="2686050" algn="l"/>
                  </a:tabLst>
                  <a:defRPr>
                    <a:solidFill>
                      <a:schemeClr val="tx1"/>
                    </a:solidFill>
                    <a:latin typeface="Arial" pitchFamily="34" charset="0"/>
                    <a:ea typeface="华文细黑" pitchFamily="2" charset="-122"/>
                  </a:defRPr>
                </a:lvl1pPr>
                <a:lvl2pPr marL="742950" indent="-285750" defTabSz="457200" eaLnBrk="0" hangingPunct="0">
                  <a:tabLst>
                    <a:tab pos="2686050" algn="l"/>
                  </a:tabLst>
                  <a:defRPr>
                    <a:solidFill>
                      <a:schemeClr val="tx1"/>
                    </a:solidFill>
                    <a:latin typeface="Arial" pitchFamily="34" charset="0"/>
                    <a:ea typeface="华文细黑" pitchFamily="2" charset="-122"/>
                  </a:defRPr>
                </a:lvl2pPr>
                <a:lvl3pPr marL="1143000" indent="-228600" defTabSz="457200" eaLnBrk="0" hangingPunct="0">
                  <a:tabLst>
                    <a:tab pos="2686050" algn="l"/>
                  </a:tabLst>
                  <a:defRPr>
                    <a:solidFill>
                      <a:schemeClr val="tx1"/>
                    </a:solidFill>
                    <a:latin typeface="Arial" pitchFamily="34" charset="0"/>
                    <a:ea typeface="华文细黑" pitchFamily="2" charset="-122"/>
                  </a:defRPr>
                </a:lvl3pPr>
                <a:lvl4pPr marL="1600200" indent="-228600" defTabSz="457200" eaLnBrk="0" hangingPunct="0">
                  <a:tabLst>
                    <a:tab pos="2686050" algn="l"/>
                  </a:tabLst>
                  <a:defRPr>
                    <a:solidFill>
                      <a:schemeClr val="tx1"/>
                    </a:solidFill>
                    <a:latin typeface="Arial" pitchFamily="34" charset="0"/>
                    <a:ea typeface="华文细黑" pitchFamily="2" charset="-122"/>
                  </a:defRPr>
                </a:lvl4pPr>
                <a:lvl5pPr marL="2057400" indent="-228600" defTabSz="457200" eaLnBrk="0" hangingPunct="0">
                  <a:tabLst>
                    <a:tab pos="2686050" algn="l"/>
                  </a:tabLst>
                  <a:defRPr>
                    <a:solidFill>
                      <a:schemeClr val="tx1"/>
                    </a:solidFill>
                    <a:latin typeface="Arial" pitchFamily="34" charset="0"/>
                    <a:ea typeface="华文细黑" pitchFamily="2" charset="-122"/>
                  </a:defRPr>
                </a:lvl5pPr>
                <a:lvl6pPr marL="2514600" indent="-228600" defTabSz="457200" eaLnBrk="0" fontAlgn="base" hangingPunct="0">
                  <a:spcBef>
                    <a:spcPct val="0"/>
                  </a:spcBef>
                  <a:spcAft>
                    <a:spcPct val="0"/>
                  </a:spcAft>
                  <a:tabLst>
                    <a:tab pos="2686050" algn="l"/>
                  </a:tabLst>
                  <a:defRPr>
                    <a:solidFill>
                      <a:schemeClr val="tx1"/>
                    </a:solidFill>
                    <a:latin typeface="Arial" pitchFamily="34" charset="0"/>
                    <a:ea typeface="华文细黑" pitchFamily="2" charset="-122"/>
                  </a:defRPr>
                </a:lvl6pPr>
                <a:lvl7pPr marL="2971800" indent="-228600" defTabSz="457200" eaLnBrk="0" fontAlgn="base" hangingPunct="0">
                  <a:spcBef>
                    <a:spcPct val="0"/>
                  </a:spcBef>
                  <a:spcAft>
                    <a:spcPct val="0"/>
                  </a:spcAft>
                  <a:tabLst>
                    <a:tab pos="2686050" algn="l"/>
                  </a:tabLst>
                  <a:defRPr>
                    <a:solidFill>
                      <a:schemeClr val="tx1"/>
                    </a:solidFill>
                    <a:latin typeface="Arial" pitchFamily="34" charset="0"/>
                    <a:ea typeface="华文细黑" pitchFamily="2" charset="-122"/>
                  </a:defRPr>
                </a:lvl7pPr>
                <a:lvl8pPr marL="3429000" indent="-228600" defTabSz="457200" eaLnBrk="0" fontAlgn="base" hangingPunct="0">
                  <a:spcBef>
                    <a:spcPct val="0"/>
                  </a:spcBef>
                  <a:spcAft>
                    <a:spcPct val="0"/>
                  </a:spcAft>
                  <a:tabLst>
                    <a:tab pos="2686050" algn="l"/>
                  </a:tabLst>
                  <a:defRPr>
                    <a:solidFill>
                      <a:schemeClr val="tx1"/>
                    </a:solidFill>
                    <a:latin typeface="Arial" pitchFamily="34" charset="0"/>
                    <a:ea typeface="华文细黑" pitchFamily="2" charset="-122"/>
                  </a:defRPr>
                </a:lvl8pPr>
                <a:lvl9pPr marL="3886200" indent="-228600" defTabSz="457200" eaLnBrk="0" fontAlgn="base" hangingPunct="0">
                  <a:spcBef>
                    <a:spcPct val="0"/>
                  </a:spcBef>
                  <a:spcAft>
                    <a:spcPct val="0"/>
                  </a:spcAft>
                  <a:tabLst>
                    <a:tab pos="2686050" algn="l"/>
                  </a:tabLst>
                  <a:defRPr>
                    <a:solidFill>
                      <a:schemeClr val="tx1"/>
                    </a:solidFill>
                    <a:latin typeface="Arial" pitchFamily="34" charset="0"/>
                    <a:ea typeface="华文细黑" pitchFamily="2" charset="-122"/>
                  </a:defRPr>
                </a:lvl9pPr>
              </a:lstStyle>
              <a:p>
                <a:pPr eaLnBrk="1" hangingPunct="1">
                  <a:lnSpc>
                    <a:spcPct val="110000"/>
                  </a:lnSpc>
                  <a:buClr>
                    <a:srgbClr val="FF9900"/>
                  </a:buClr>
                  <a:buFontTx/>
                  <a:buChar char="•"/>
                </a:pPr>
                <a:r>
                  <a:rPr lang="zh-CN" altLang="en-US" sz="825" dirty="0">
                    <a:solidFill>
                      <a:srgbClr val="000000"/>
                    </a:solidFill>
                    <a:latin typeface="华文细黑" pitchFamily="2" charset="-122"/>
                  </a:rPr>
                  <a:t>国家邮政总局</a:t>
                </a:r>
              </a:p>
              <a:p>
                <a:pPr eaLnBrk="1" hangingPunct="1">
                  <a:lnSpc>
                    <a:spcPct val="110000"/>
                  </a:lnSpc>
                  <a:buClr>
                    <a:srgbClr val="FF9900"/>
                  </a:buClr>
                  <a:buFontTx/>
                  <a:buChar char="•"/>
                </a:pPr>
                <a:r>
                  <a:rPr lang="zh-CN" altLang="en-US" sz="825" dirty="0">
                    <a:solidFill>
                      <a:srgbClr val="000000"/>
                    </a:solidFill>
                    <a:latin typeface="华文细黑" pitchFamily="2" charset="-122"/>
                  </a:rPr>
                  <a:t>山东邮局</a:t>
                </a:r>
              </a:p>
              <a:p>
                <a:pPr eaLnBrk="1" hangingPunct="1">
                  <a:lnSpc>
                    <a:spcPct val="110000"/>
                  </a:lnSpc>
                  <a:buClr>
                    <a:srgbClr val="FF9900"/>
                  </a:buClr>
                  <a:buFontTx/>
                  <a:buChar char="•"/>
                </a:pPr>
                <a:r>
                  <a:rPr lang="zh-CN" altLang="en-US" sz="825" dirty="0">
                    <a:solidFill>
                      <a:srgbClr val="000000"/>
                    </a:solidFill>
                    <a:latin typeface="华文细黑" pitchFamily="2" charset="-122"/>
                  </a:rPr>
                  <a:t>江苏邮局</a:t>
                </a:r>
              </a:p>
              <a:p>
                <a:pPr eaLnBrk="1" hangingPunct="1">
                  <a:lnSpc>
                    <a:spcPct val="110000"/>
                  </a:lnSpc>
                  <a:buClr>
                    <a:srgbClr val="FF9900"/>
                  </a:buClr>
                  <a:buFontTx/>
                  <a:buChar char="•"/>
                </a:pPr>
                <a:r>
                  <a:rPr lang="zh-CN" altLang="en-US" sz="825" dirty="0">
                    <a:solidFill>
                      <a:srgbClr val="000000"/>
                    </a:solidFill>
                    <a:latin typeface="华文细黑" pitchFamily="2" charset="-122"/>
                  </a:rPr>
                  <a:t>上海邮局</a:t>
                </a:r>
              </a:p>
            </p:txBody>
          </p:sp>
          <p:pic>
            <p:nvPicPr>
              <p:cNvPr id="9"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7217" y="2033123"/>
                <a:ext cx="12414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
              <p:cNvSpPr>
                <a:spLocks noChangeArrowheads="1"/>
              </p:cNvSpPr>
              <p:nvPr/>
            </p:nvSpPr>
            <p:spPr bwMode="auto">
              <a:xfrm>
                <a:off x="5006561" y="2341582"/>
                <a:ext cx="977900" cy="851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342900">
                  <a:lnSpc>
                    <a:spcPct val="110000"/>
                  </a:lnSpc>
                  <a:buClr>
                    <a:srgbClr val="FF9900"/>
                  </a:buClr>
                  <a:buFontTx/>
                  <a:buChar char="•"/>
                </a:pPr>
                <a:r>
                  <a:rPr lang="zh-CN" altLang="en-US" sz="825" dirty="0">
                    <a:solidFill>
                      <a:srgbClr val="000000"/>
                    </a:solidFill>
                    <a:latin typeface="华文细黑" pitchFamily="2" charset="-122"/>
                  </a:rPr>
                  <a:t>浙江邮局</a:t>
                </a:r>
              </a:p>
              <a:p>
                <a:pPr defTabSz="342900">
                  <a:lnSpc>
                    <a:spcPct val="110000"/>
                  </a:lnSpc>
                  <a:buClr>
                    <a:srgbClr val="FF9900"/>
                  </a:buClr>
                  <a:buFontTx/>
                  <a:buChar char="•"/>
                </a:pPr>
                <a:r>
                  <a:rPr lang="zh-CN" altLang="en-US" sz="825" dirty="0">
                    <a:solidFill>
                      <a:srgbClr val="000000"/>
                    </a:solidFill>
                    <a:latin typeface="华文细黑" pitchFamily="2" charset="-122"/>
                  </a:rPr>
                  <a:t>福建邮局</a:t>
                </a:r>
              </a:p>
              <a:p>
                <a:pPr defTabSz="342900">
                  <a:lnSpc>
                    <a:spcPct val="110000"/>
                  </a:lnSpc>
                  <a:buClr>
                    <a:srgbClr val="FF9900"/>
                  </a:buClr>
                  <a:buFontTx/>
                  <a:buChar char="•"/>
                </a:pPr>
                <a:r>
                  <a:rPr lang="zh-CN" altLang="en-US" sz="825" dirty="0">
                    <a:solidFill>
                      <a:srgbClr val="000000"/>
                    </a:solidFill>
                    <a:latin typeface="华文细黑" pitchFamily="2" charset="-122"/>
                  </a:rPr>
                  <a:t>广东邮局</a:t>
                </a:r>
              </a:p>
              <a:p>
                <a:pPr defTabSz="342900">
                  <a:lnSpc>
                    <a:spcPct val="110000"/>
                  </a:lnSpc>
                  <a:buClr>
                    <a:srgbClr val="FF9900"/>
                  </a:buClr>
                  <a:buFontTx/>
                  <a:buChar char="•"/>
                </a:pPr>
                <a:r>
                  <a:rPr lang="zh-CN" altLang="en-US" sz="825" dirty="0">
                    <a:solidFill>
                      <a:srgbClr val="000000"/>
                    </a:solidFill>
                    <a:latin typeface="华文细黑" pitchFamily="2" charset="-122"/>
                  </a:rPr>
                  <a:t>湖北邮局</a:t>
                </a:r>
              </a:p>
            </p:txBody>
          </p:sp>
        </p:grpSp>
      </p:grpSp>
      <p:sp>
        <p:nvSpPr>
          <p:cNvPr id="50" name="矩形 49"/>
          <p:cNvSpPr/>
          <p:nvPr/>
        </p:nvSpPr>
        <p:spPr>
          <a:xfrm>
            <a:off x="960662" y="3484166"/>
            <a:ext cx="1160371" cy="758862"/>
          </a:xfrm>
          <a:prstGeom prst="rect">
            <a:avLst/>
          </a:prstGeom>
        </p:spPr>
        <p:txBody>
          <a:bodyPr wrap="square">
            <a:spAutoFit/>
          </a:bodyPr>
          <a:lstStyle/>
          <a:p>
            <a:pPr>
              <a:lnSpc>
                <a:spcPct val="105000"/>
              </a:lnSpc>
              <a:buClr>
                <a:srgbClr val="FF9900"/>
              </a:buClr>
              <a:buFontTx/>
              <a:buChar char="•"/>
            </a:pPr>
            <a:r>
              <a:rPr lang="zh-CN" altLang="en-US" sz="825" dirty="0">
                <a:solidFill>
                  <a:srgbClr val="000000"/>
                </a:solidFill>
                <a:latin typeface="华文细黑" pitchFamily="2" charset="-122"/>
              </a:rPr>
              <a:t>远传电信</a:t>
            </a:r>
          </a:p>
          <a:p>
            <a:pPr>
              <a:lnSpc>
                <a:spcPct val="105000"/>
              </a:lnSpc>
              <a:buClr>
                <a:srgbClr val="FF9900"/>
              </a:buClr>
              <a:buFontTx/>
              <a:buChar char="•"/>
            </a:pPr>
            <a:r>
              <a:rPr lang="zh-CN" altLang="en-US" sz="825" dirty="0">
                <a:solidFill>
                  <a:srgbClr val="000000"/>
                </a:solidFill>
                <a:latin typeface="华文细黑" pitchFamily="2" charset="-122"/>
              </a:rPr>
              <a:t>亚太电信</a:t>
            </a:r>
          </a:p>
          <a:p>
            <a:pPr>
              <a:lnSpc>
                <a:spcPct val="105000"/>
              </a:lnSpc>
              <a:buClr>
                <a:srgbClr val="FF9900"/>
              </a:buClr>
              <a:buFontTx/>
              <a:buChar char="•"/>
            </a:pPr>
            <a:r>
              <a:rPr lang="zh-CN" altLang="en-US" sz="825" dirty="0">
                <a:solidFill>
                  <a:srgbClr val="000000"/>
                </a:solidFill>
                <a:latin typeface="华文细黑" pitchFamily="2" charset="-122"/>
              </a:rPr>
              <a:t>电讯盈科</a:t>
            </a:r>
          </a:p>
          <a:p>
            <a:pPr>
              <a:lnSpc>
                <a:spcPct val="105000"/>
              </a:lnSpc>
              <a:buClr>
                <a:srgbClr val="FF9900"/>
              </a:buClr>
              <a:buFontTx/>
              <a:buChar char="•"/>
            </a:pPr>
            <a:r>
              <a:rPr lang="zh-CN" altLang="en-US" sz="825" dirty="0">
                <a:solidFill>
                  <a:srgbClr val="000000"/>
                </a:solidFill>
                <a:latin typeface="华文细黑" pitchFamily="2" charset="-122"/>
              </a:rPr>
              <a:t>数码通电讯有限公司</a:t>
            </a:r>
          </a:p>
        </p:txBody>
      </p:sp>
      <p:sp>
        <p:nvSpPr>
          <p:cNvPr id="53" name="矩形 52"/>
          <p:cNvSpPr/>
          <p:nvPr/>
        </p:nvSpPr>
        <p:spPr>
          <a:xfrm>
            <a:off x="5674586" y="750746"/>
            <a:ext cx="883575" cy="371640"/>
          </a:xfrm>
          <a:prstGeom prst="rect">
            <a:avLst/>
          </a:prstGeom>
        </p:spPr>
        <p:txBody>
          <a:bodyPr wrap="none">
            <a:spAutoFit/>
          </a:bodyPr>
          <a:lstStyle/>
          <a:p>
            <a:pPr>
              <a:lnSpc>
                <a:spcPct val="110000"/>
              </a:lnSpc>
              <a:buClr>
                <a:srgbClr val="FF9900"/>
              </a:buClr>
              <a:buFontTx/>
              <a:buChar char="•"/>
            </a:pPr>
            <a:r>
              <a:rPr lang="zh-CN" altLang="en-US" sz="825" dirty="0">
                <a:solidFill>
                  <a:srgbClr val="000000"/>
                </a:solidFill>
                <a:latin typeface="华文细黑" pitchFamily="2" charset="-122"/>
              </a:rPr>
              <a:t>上海城建集团</a:t>
            </a:r>
            <a:endParaRPr lang="en-US" altLang="zh-CN" sz="825" dirty="0">
              <a:solidFill>
                <a:srgbClr val="000000"/>
              </a:solidFill>
              <a:latin typeface="华文细黑" pitchFamily="2" charset="-122"/>
            </a:endParaRPr>
          </a:p>
          <a:p>
            <a:pPr>
              <a:lnSpc>
                <a:spcPct val="110000"/>
              </a:lnSpc>
              <a:buClr>
                <a:srgbClr val="FF9900"/>
              </a:buClr>
              <a:buFontTx/>
              <a:buChar char="•"/>
            </a:pPr>
            <a:r>
              <a:rPr lang="zh-CN" altLang="en-US" sz="825" dirty="0">
                <a:solidFill>
                  <a:srgbClr val="000000"/>
                </a:solidFill>
                <a:latin typeface="华文细黑" pitchFamily="2" charset="-122"/>
              </a:rPr>
              <a:t>山西福憩医院</a:t>
            </a:r>
            <a:endParaRPr lang="en-US" altLang="zh-CN" sz="825" dirty="0">
              <a:solidFill>
                <a:srgbClr val="000000"/>
              </a:solidFill>
              <a:latin typeface="华文细黑" pitchFamily="2" charset="-122"/>
            </a:endParaRPr>
          </a:p>
        </p:txBody>
      </p:sp>
    </p:spTree>
    <p:extLst>
      <p:ext uri="{BB962C8B-B14F-4D97-AF65-F5344CB8AC3E}">
        <p14:creationId xmlns:p14="http://schemas.microsoft.com/office/powerpoint/2010/main" val="2105434852"/>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3229498" y="1125220"/>
            <a:ext cx="3255969" cy="1177714"/>
          </a:xfrm>
        </p:spPr>
        <p:txBody>
          <a:bodyPr/>
          <a:lstStyle/>
          <a:p>
            <a:pPr marL="0" indent="0">
              <a:buNone/>
            </a:pPr>
            <a:r>
              <a:rPr kumimoji="1" lang="en-US" altLang="zh-CN" sz="2000" dirty="0">
                <a:latin typeface="Microsoft YaHei" charset="-122"/>
                <a:ea typeface="Microsoft YaHei" charset="-122"/>
                <a:cs typeface="Microsoft YaHei" charset="-122"/>
              </a:rPr>
              <a:t>Teradata</a:t>
            </a:r>
            <a:r>
              <a:rPr kumimoji="1" lang="zh-CN" altLang="en-US" sz="2000" dirty="0">
                <a:latin typeface="Microsoft YaHei" charset="-122"/>
                <a:ea typeface="Microsoft YaHei" charset="-122"/>
                <a:cs typeface="Microsoft YaHei" charset="-122"/>
              </a:rPr>
              <a:t>公司简介</a:t>
            </a:r>
            <a:endParaRPr kumimoji="1" lang="en-US" altLang="zh-CN" sz="2000" dirty="0">
              <a:latin typeface="Microsoft YaHei" charset="-122"/>
              <a:ea typeface="Microsoft YaHei" charset="-122"/>
              <a:cs typeface="Microsoft YaHei" charset="-122"/>
            </a:endParaRPr>
          </a:p>
          <a:p>
            <a:pPr marL="0" indent="0">
              <a:buNone/>
            </a:pPr>
            <a:r>
              <a:rPr kumimoji="1" lang="zh-CN" altLang="en-US" sz="2000" dirty="0" smtClean="0">
                <a:solidFill>
                  <a:srgbClr val="0079DB"/>
                </a:solidFill>
                <a:latin typeface="Microsoft YaHei" charset="-122"/>
                <a:ea typeface="Microsoft YaHei" charset="-122"/>
                <a:cs typeface="Microsoft YaHei" charset="-122"/>
              </a:rPr>
              <a:t>数据治理的需求理解</a:t>
            </a:r>
            <a:endParaRPr kumimoji="1" lang="en-US" altLang="zh-CN" sz="2000" dirty="0">
              <a:solidFill>
                <a:srgbClr val="0079DB"/>
              </a:solidFill>
              <a:latin typeface="Microsoft YaHei" charset="-122"/>
              <a:ea typeface="Microsoft YaHei" charset="-122"/>
              <a:cs typeface="Microsoft YaHei" charset="-122"/>
            </a:endParaRPr>
          </a:p>
          <a:p>
            <a:pPr marL="0" indent="0">
              <a:buNone/>
            </a:pPr>
            <a:r>
              <a:rPr kumimoji="1" lang="zh-CN" altLang="en-US" sz="2000" dirty="0" smtClean="0">
                <a:latin typeface="Microsoft YaHei" charset="-122"/>
                <a:ea typeface="Microsoft YaHei" charset="-122"/>
                <a:cs typeface="Microsoft YaHei" charset="-122"/>
              </a:rPr>
              <a:t>解决方案与团队</a:t>
            </a:r>
            <a:r>
              <a:rPr kumimoji="1" lang="zh-CN" altLang="en-US" sz="2000" dirty="0">
                <a:latin typeface="Microsoft YaHei" charset="-122"/>
                <a:ea typeface="Microsoft YaHei" charset="-122"/>
                <a:cs typeface="Microsoft YaHei" charset="-122"/>
              </a:rPr>
              <a:t>介绍</a:t>
            </a:r>
            <a:endParaRPr kumimoji="1" lang="en-US" altLang="zh-CN" sz="2000" dirty="0">
              <a:latin typeface="Microsoft YaHei" charset="-122"/>
              <a:ea typeface="Microsoft YaHei" charset="-122"/>
              <a:cs typeface="Microsoft YaHei" charset="-122"/>
            </a:endParaRPr>
          </a:p>
          <a:p>
            <a:pPr marL="0" indent="0">
              <a:buNone/>
            </a:pPr>
            <a:endParaRPr kumimoji="1" lang="zh-CN" altLang="en-US" sz="2000" dirty="0">
              <a:latin typeface="Microsoft YaHei" charset="-122"/>
              <a:ea typeface="Microsoft YaHei" charset="-122"/>
              <a:cs typeface="Microsoft YaHei" charset="-122"/>
            </a:endParaRPr>
          </a:p>
        </p:txBody>
      </p:sp>
      <p:pic>
        <p:nvPicPr>
          <p:cNvPr id="9" name="图片 8"/>
          <p:cNvPicPr>
            <a:picLocks noChangeAspect="1"/>
          </p:cNvPicPr>
          <p:nvPr/>
        </p:nvPicPr>
        <p:blipFill>
          <a:blip r:embed="rId2"/>
          <a:stretch>
            <a:fillRect/>
          </a:stretch>
        </p:blipFill>
        <p:spPr>
          <a:xfrm>
            <a:off x="367506" y="677333"/>
            <a:ext cx="2545783" cy="3743420"/>
          </a:xfrm>
          <a:prstGeom prst="rect">
            <a:avLst/>
          </a:prstGeom>
        </p:spPr>
      </p:pic>
    </p:spTree>
    <p:extLst>
      <p:ext uri="{BB962C8B-B14F-4D97-AF65-F5344CB8AC3E}">
        <p14:creationId xmlns:p14="http://schemas.microsoft.com/office/powerpoint/2010/main" val="311070126"/>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51422" tIns="25716" rIns="51422" bIns="25716" rtlCol="0" anchor="ctr" anchorCtr="0">
            <a:normAutofit/>
          </a:bodyPr>
          <a:lstStyle/>
          <a:p>
            <a:r>
              <a:rPr lang="zh-CN" altLang="en-US" dirty="0" smtClean="0">
                <a:latin typeface="微软雅黑" pitchFamily="34" charset="-122"/>
                <a:ea typeface="微软雅黑" pitchFamily="34" charset="-122"/>
                <a:sym typeface="Arial" pitchFamily="34" charset="0"/>
              </a:rPr>
              <a:t>发现各种不同的数据问题</a:t>
            </a:r>
            <a:r>
              <a:rPr lang="en-US" altLang="zh-CN" dirty="0" smtClean="0">
                <a:latin typeface="微软雅黑" pitchFamily="34" charset="-122"/>
                <a:ea typeface="微软雅黑" pitchFamily="34" charset="-122"/>
                <a:sym typeface="Arial" pitchFamily="34" charset="0"/>
              </a:rPr>
              <a:t>……</a:t>
            </a:r>
            <a:endParaRPr lang="en-US" dirty="0">
              <a:latin typeface="微软雅黑" pitchFamily="34" charset="-122"/>
              <a:ea typeface="微软雅黑" pitchFamily="34" charset="-122"/>
            </a:endParaRPr>
          </a:p>
        </p:txBody>
      </p:sp>
      <p:cxnSp>
        <p:nvCxnSpPr>
          <p:cNvPr id="146" name="Straight Arrow Connector 145"/>
          <p:cNvCxnSpPr/>
          <p:nvPr/>
        </p:nvCxnSpPr>
        <p:spPr>
          <a:xfrm>
            <a:off x="3385783" y="1529107"/>
            <a:ext cx="0" cy="438912"/>
          </a:xfrm>
          <a:prstGeom prst="straightConnector1">
            <a:avLst/>
          </a:prstGeom>
          <a:ln w="19050">
            <a:gradFill flip="none" rotWithShape="1">
              <a:gsLst>
                <a:gs pos="7000">
                  <a:schemeClr val="bg1"/>
                </a:gs>
                <a:gs pos="100000">
                  <a:schemeClr val="bg1"/>
                </a:gs>
              </a:gsLst>
              <a:lin ang="5400000" scaled="0"/>
              <a:tileRect/>
            </a:gradFill>
            <a:tailEnd type="oval" w="sm" len="sm"/>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rot="18900000">
            <a:off x="2646024" y="1866370"/>
            <a:ext cx="0" cy="438912"/>
          </a:xfrm>
          <a:prstGeom prst="straightConnector1">
            <a:avLst/>
          </a:prstGeom>
          <a:ln w="19050">
            <a:gradFill flip="none" rotWithShape="1">
              <a:gsLst>
                <a:gs pos="7000">
                  <a:schemeClr val="bg1"/>
                </a:gs>
                <a:gs pos="100000">
                  <a:schemeClr val="bg1"/>
                </a:gs>
              </a:gsLst>
              <a:lin ang="2700000" scaled="0"/>
              <a:tileRect/>
            </a:gradFill>
            <a:tailEnd type="oval" w="sm" len="sm"/>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p:nvPr/>
        </p:nvCxnSpPr>
        <p:spPr>
          <a:xfrm rot="16200000">
            <a:off x="2411956" y="2545491"/>
            <a:ext cx="0" cy="438912"/>
          </a:xfrm>
          <a:prstGeom prst="straightConnector1">
            <a:avLst/>
          </a:prstGeom>
          <a:ln w="19050">
            <a:gradFill flip="none" rotWithShape="1">
              <a:gsLst>
                <a:gs pos="7000">
                  <a:schemeClr val="bg1"/>
                </a:gs>
                <a:gs pos="100000">
                  <a:schemeClr val="bg1"/>
                </a:gs>
              </a:gsLst>
              <a:lin ang="5400000" scaled="0"/>
              <a:tileRect/>
            </a:gradFill>
            <a:tailEnd type="oval" w="sm" len="sm"/>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p:nvPr/>
        </p:nvCxnSpPr>
        <p:spPr>
          <a:xfrm rot="5400000">
            <a:off x="4366832" y="2545491"/>
            <a:ext cx="0" cy="438912"/>
          </a:xfrm>
          <a:prstGeom prst="straightConnector1">
            <a:avLst/>
          </a:prstGeom>
          <a:ln w="19050">
            <a:gradFill flip="none" rotWithShape="1">
              <a:gsLst>
                <a:gs pos="7000">
                  <a:schemeClr val="bg1"/>
                </a:gs>
                <a:gs pos="100000">
                  <a:schemeClr val="bg1"/>
                </a:gs>
              </a:gsLst>
              <a:lin ang="5400000" scaled="0"/>
              <a:tileRect/>
            </a:gradFill>
            <a:tailEnd type="oval" w="sm" len="sm"/>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rot="2700000">
            <a:off x="4135687" y="1866370"/>
            <a:ext cx="0" cy="438912"/>
          </a:xfrm>
          <a:prstGeom prst="straightConnector1">
            <a:avLst/>
          </a:prstGeom>
          <a:ln w="19050">
            <a:gradFill flip="none" rotWithShape="1">
              <a:gsLst>
                <a:gs pos="7000">
                  <a:schemeClr val="bg1"/>
                </a:gs>
                <a:gs pos="100000">
                  <a:schemeClr val="bg1"/>
                </a:gs>
              </a:gsLst>
              <a:lin ang="2700000" scaled="0"/>
              <a:tileRect/>
            </a:gradFill>
            <a:tailEnd type="oval" w="sm" len="sm"/>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rot="13500000">
            <a:off x="2656179" y="3157764"/>
            <a:ext cx="0" cy="438912"/>
          </a:xfrm>
          <a:prstGeom prst="straightConnector1">
            <a:avLst/>
          </a:prstGeom>
          <a:ln w="19050">
            <a:gradFill flip="none" rotWithShape="1">
              <a:gsLst>
                <a:gs pos="7000">
                  <a:schemeClr val="bg1"/>
                </a:gs>
                <a:gs pos="100000">
                  <a:schemeClr val="bg1"/>
                </a:gs>
              </a:gsLst>
              <a:lin ang="8100000" scaled="0"/>
              <a:tileRect/>
            </a:gradFill>
            <a:tailEnd type="oval" w="sm" len="sm"/>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rot="8100000">
            <a:off x="4133028" y="3157764"/>
            <a:ext cx="0" cy="438912"/>
          </a:xfrm>
          <a:prstGeom prst="straightConnector1">
            <a:avLst/>
          </a:prstGeom>
          <a:ln w="19050">
            <a:gradFill flip="none" rotWithShape="1">
              <a:gsLst>
                <a:gs pos="7000">
                  <a:schemeClr val="bg1"/>
                </a:gs>
                <a:gs pos="100000">
                  <a:schemeClr val="bg1"/>
                </a:gs>
              </a:gsLst>
              <a:lin ang="8100000" scaled="0"/>
              <a:tileRect/>
            </a:gradFill>
            <a:tailEnd type="oval" w="sm" len="sm"/>
          </a:ln>
        </p:spPr>
        <p:style>
          <a:lnRef idx="1">
            <a:schemeClr val="accent1"/>
          </a:lnRef>
          <a:fillRef idx="0">
            <a:schemeClr val="accent1"/>
          </a:fillRef>
          <a:effectRef idx="0">
            <a:schemeClr val="accent1"/>
          </a:effectRef>
          <a:fontRef idx="minor">
            <a:schemeClr val="tx1"/>
          </a:fontRef>
        </p:style>
      </p:cxnSp>
      <p:sp>
        <p:nvSpPr>
          <p:cNvPr id="153" name="Rectangle 152"/>
          <p:cNvSpPr/>
          <p:nvPr/>
        </p:nvSpPr>
        <p:spPr>
          <a:xfrm>
            <a:off x="764385" y="2007561"/>
            <a:ext cx="1602629" cy="526610"/>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77123" tIns="51419" rIns="77123" bIns="51419" rtlCol="0" anchor="ctr" anchorCtr="0">
            <a:prstTxWarp prst="textNoShape">
              <a:avLst/>
            </a:prstTxWarp>
            <a:noAutofit/>
          </a:bodyPr>
          <a:lstStyle/>
          <a:p>
            <a:pPr marL="160723" indent="-160723" defTabSz="685581">
              <a:lnSpc>
                <a:spcPct val="95000"/>
              </a:lnSpc>
              <a:buFont typeface="Arial" panose="020B0604020202020204" pitchFamily="34" charset="0"/>
              <a:buChar char="•"/>
            </a:pPr>
            <a:endParaRPr lang="en-US" altLang="zh-CN" sz="619" kern="0" dirty="0">
              <a:solidFill>
                <a:prstClr val="white">
                  <a:lumMod val="50000"/>
                </a:prstClr>
              </a:solidFill>
            </a:endParaRPr>
          </a:p>
          <a:p>
            <a:pPr defTabSz="685581">
              <a:lnSpc>
                <a:spcPct val="95000"/>
              </a:lnSpc>
            </a:pPr>
            <a:r>
              <a:rPr lang="zh-CN" altLang="en-US" sz="619" b="1" kern="0" dirty="0">
                <a:solidFill>
                  <a:srgbClr val="FF0000"/>
                </a:solidFill>
              </a:rPr>
              <a:t>数据的冗余复杂</a:t>
            </a:r>
            <a:endParaRPr lang="en-US" altLang="zh-CN" sz="619" b="1" kern="0" dirty="0">
              <a:solidFill>
                <a:srgbClr val="FF0000"/>
              </a:solidFill>
            </a:endParaRPr>
          </a:p>
          <a:p>
            <a:pPr marL="160723" indent="-160723" defTabSz="685581">
              <a:lnSpc>
                <a:spcPct val="95000"/>
              </a:lnSpc>
              <a:buFont typeface="Arial" panose="020B0604020202020204" pitchFamily="34" charset="0"/>
              <a:buChar char="•"/>
            </a:pPr>
            <a:r>
              <a:rPr lang="zh-CN" altLang="en-US" sz="619" kern="0" dirty="0">
                <a:solidFill>
                  <a:schemeClr val="tx1"/>
                </a:solidFill>
              </a:rPr>
              <a:t>重复建设，冗余复杂的接口，暴露性能问题</a:t>
            </a:r>
            <a:endParaRPr lang="en-US" altLang="zh-CN" sz="619" kern="0" dirty="0">
              <a:solidFill>
                <a:schemeClr val="tx1"/>
              </a:solidFill>
            </a:endParaRPr>
          </a:p>
          <a:p>
            <a:pPr marL="160723" indent="-160723" defTabSz="685581">
              <a:lnSpc>
                <a:spcPct val="95000"/>
              </a:lnSpc>
              <a:buFont typeface="Arial" panose="020B0604020202020204" pitchFamily="34" charset="0"/>
              <a:buChar char="•"/>
            </a:pPr>
            <a:r>
              <a:rPr lang="zh-CN" altLang="en-US" sz="619" kern="0" dirty="0">
                <a:solidFill>
                  <a:schemeClr val="tx1"/>
                </a:solidFill>
              </a:rPr>
              <a:t>不同业务和数据主题之间数据摆放架构不清晰</a:t>
            </a:r>
          </a:p>
          <a:p>
            <a:pPr marL="160723" indent="-160723" defTabSz="685581">
              <a:lnSpc>
                <a:spcPct val="95000"/>
              </a:lnSpc>
              <a:buFont typeface="Arial" panose="020B0604020202020204" pitchFamily="34" charset="0"/>
              <a:buChar char="•"/>
            </a:pPr>
            <a:endParaRPr lang="en-US" altLang="en-US" sz="619" kern="0" dirty="0">
              <a:solidFill>
                <a:prstClr val="white">
                  <a:lumMod val="50000"/>
                </a:prstClr>
              </a:solidFill>
            </a:endParaRPr>
          </a:p>
        </p:txBody>
      </p:sp>
      <p:sp>
        <p:nvSpPr>
          <p:cNvPr id="154" name="Rectangle 153"/>
          <p:cNvSpPr/>
          <p:nvPr/>
        </p:nvSpPr>
        <p:spPr>
          <a:xfrm>
            <a:off x="814398" y="2679399"/>
            <a:ext cx="1399639" cy="532457"/>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77123" tIns="51419" rIns="77123" bIns="51419" rtlCol="0" anchor="ctr" anchorCtr="0">
            <a:prstTxWarp prst="textNoShape">
              <a:avLst/>
            </a:prstTxWarp>
            <a:noAutofit/>
          </a:bodyPr>
          <a:lstStyle/>
          <a:p>
            <a:pPr defTabSz="685564">
              <a:lnSpc>
                <a:spcPct val="95000"/>
              </a:lnSpc>
            </a:pPr>
            <a:r>
              <a:rPr lang="zh-CN" altLang="en-US" sz="619" b="1" kern="0" dirty="0">
                <a:solidFill>
                  <a:srgbClr val="FF0000"/>
                </a:solidFill>
              </a:rPr>
              <a:t>资源浪费</a:t>
            </a:r>
            <a:endParaRPr lang="en-US" altLang="zh-CN" sz="619" b="1" kern="0" dirty="0">
              <a:solidFill>
                <a:srgbClr val="FF0000"/>
              </a:solidFill>
            </a:endParaRPr>
          </a:p>
          <a:p>
            <a:pPr marL="160723" indent="-160723" defTabSz="685581">
              <a:lnSpc>
                <a:spcPct val="95000"/>
              </a:lnSpc>
              <a:buFont typeface="Arial" panose="020B0604020202020204" pitchFamily="34" charset="0"/>
              <a:buChar char="•"/>
            </a:pPr>
            <a:r>
              <a:rPr lang="zh-CN" altLang="en-US" sz="619" kern="0" dirty="0">
                <a:solidFill>
                  <a:schemeClr val="tx1"/>
                </a:solidFill>
              </a:rPr>
              <a:t>重复数据对象和数据元素</a:t>
            </a:r>
            <a:endParaRPr lang="en-US" sz="619" kern="0" dirty="0">
              <a:solidFill>
                <a:schemeClr val="tx1"/>
              </a:solidFill>
            </a:endParaRPr>
          </a:p>
        </p:txBody>
      </p:sp>
      <p:sp>
        <p:nvSpPr>
          <p:cNvPr id="155" name="Rectangle 154"/>
          <p:cNvSpPr/>
          <p:nvPr/>
        </p:nvSpPr>
        <p:spPr>
          <a:xfrm>
            <a:off x="4147380" y="3482674"/>
            <a:ext cx="2053397" cy="526610"/>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77123" tIns="51419" rIns="77123" bIns="51419" rtlCol="0" anchor="t" anchorCtr="0">
            <a:prstTxWarp prst="textNoShape">
              <a:avLst/>
            </a:prstTxWarp>
            <a:noAutofit/>
          </a:bodyPr>
          <a:lstStyle/>
          <a:p>
            <a:pPr defTabSz="685581">
              <a:lnSpc>
                <a:spcPct val="95000"/>
              </a:lnSpc>
            </a:pPr>
            <a:r>
              <a:rPr lang="zh-CN" altLang="en-US" sz="675" b="1" kern="0" dirty="0">
                <a:solidFill>
                  <a:srgbClr val="FF0000"/>
                </a:solidFill>
              </a:rPr>
              <a:t>各系统之间数据互相矛盾或不能关联带来痛苦</a:t>
            </a:r>
          </a:p>
          <a:p>
            <a:pPr marL="160723" indent="-160723" defTabSz="685581">
              <a:lnSpc>
                <a:spcPct val="95000"/>
              </a:lnSpc>
              <a:buFont typeface="Arial" panose="020B0604020202020204" pitchFamily="34" charset="0"/>
              <a:buChar char="•"/>
            </a:pPr>
            <a:r>
              <a:rPr lang="zh-CN" altLang="en-US" sz="619" dirty="0"/>
              <a:t>数据整合不足，还是以贴源为主，导致数据冗余、使用时有多个来源，空间浪费。</a:t>
            </a:r>
            <a:endParaRPr lang="en-US" sz="619" dirty="0"/>
          </a:p>
        </p:txBody>
      </p:sp>
      <p:sp>
        <p:nvSpPr>
          <p:cNvPr id="156" name="Rectangle 155"/>
          <p:cNvSpPr/>
          <p:nvPr/>
        </p:nvSpPr>
        <p:spPr>
          <a:xfrm>
            <a:off x="4586297" y="2679388"/>
            <a:ext cx="2007385" cy="526610"/>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77123" tIns="51419" rIns="77123" bIns="51419" rtlCol="0" anchor="t" anchorCtr="0">
            <a:prstTxWarp prst="textNoShape">
              <a:avLst/>
            </a:prstTxWarp>
            <a:noAutofit/>
          </a:bodyPr>
          <a:lstStyle/>
          <a:p>
            <a:pPr defTabSz="685581">
              <a:lnSpc>
                <a:spcPct val="95000"/>
              </a:lnSpc>
            </a:pPr>
            <a:r>
              <a:rPr lang="zh-CN" altLang="en-US" sz="675" b="1" dirty="0">
                <a:solidFill>
                  <a:srgbClr val="FF0000"/>
                </a:solidFill>
              </a:rPr>
              <a:t>数据描述上的管理缺陷</a:t>
            </a:r>
            <a:endParaRPr lang="en-US" altLang="zh-CN" sz="675" b="1" dirty="0">
              <a:solidFill>
                <a:srgbClr val="FF0000"/>
              </a:solidFill>
            </a:endParaRPr>
          </a:p>
          <a:p>
            <a:pPr marL="160723" indent="-160723" defTabSz="685581">
              <a:lnSpc>
                <a:spcPct val="95000"/>
              </a:lnSpc>
              <a:buFont typeface="Arial" panose="020B0604020202020204" pitchFamily="34" charset="0"/>
              <a:buChar char="•"/>
            </a:pPr>
            <a:r>
              <a:rPr lang="zh-CN" altLang="en-US" sz="619" dirty="0"/>
              <a:t>数据命名上没有规范，各自命名习惯不同，缺乏一致性</a:t>
            </a:r>
            <a:endParaRPr lang="en-US" altLang="zh-CN" sz="619" dirty="0"/>
          </a:p>
          <a:p>
            <a:pPr marL="160723" indent="-160723" defTabSz="685581">
              <a:lnSpc>
                <a:spcPct val="95000"/>
              </a:lnSpc>
              <a:buFont typeface="Arial" panose="020B0604020202020204" pitchFamily="34" charset="0"/>
              <a:buChar char="•"/>
            </a:pPr>
            <a:r>
              <a:rPr lang="zh-CN" altLang="en-US" sz="619" dirty="0"/>
              <a:t>虽然梳理过一期数据地图，但仅做到对需求、应用、输出文件的梳理，但对数据来源，加工衍变的路径缺乏统一管理和记录，对于数据的追根溯源有缺失。</a:t>
            </a:r>
            <a:endParaRPr lang="en-US" sz="619" dirty="0"/>
          </a:p>
        </p:txBody>
      </p:sp>
      <p:sp>
        <p:nvSpPr>
          <p:cNvPr id="157" name="Rectangle 156"/>
          <p:cNvSpPr/>
          <p:nvPr/>
        </p:nvSpPr>
        <p:spPr>
          <a:xfrm>
            <a:off x="4430658" y="2007561"/>
            <a:ext cx="2077300" cy="526610"/>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77123" tIns="51419" rIns="77123" bIns="51419" rtlCol="0" anchor="ctr" anchorCtr="0">
            <a:prstTxWarp prst="textNoShape">
              <a:avLst/>
            </a:prstTxWarp>
            <a:noAutofit/>
          </a:bodyPr>
          <a:lstStyle/>
          <a:p>
            <a:pPr defTabSz="685581">
              <a:lnSpc>
                <a:spcPct val="95000"/>
              </a:lnSpc>
            </a:pPr>
            <a:r>
              <a:rPr lang="zh-CN" altLang="en-US" sz="675" b="1" kern="0" dirty="0">
                <a:solidFill>
                  <a:srgbClr val="FF0000"/>
                </a:solidFill>
              </a:rPr>
              <a:t>信息有失准确</a:t>
            </a:r>
          </a:p>
          <a:p>
            <a:pPr marL="160723" indent="-160723" defTabSz="685581">
              <a:lnSpc>
                <a:spcPct val="95000"/>
              </a:lnSpc>
              <a:buFont typeface="Arial" panose="020B0604020202020204" pitchFamily="34" charset="0"/>
              <a:buChar char="•"/>
            </a:pPr>
            <a:r>
              <a:rPr lang="zh-CN" altLang="en-US" sz="619" dirty="0"/>
              <a:t>数据质量检查缺乏统一的标准，问题暴露后的统一管理和持续监控，还需要加强</a:t>
            </a:r>
            <a:endParaRPr lang="en-US" altLang="zh-CN" sz="619" dirty="0"/>
          </a:p>
          <a:p>
            <a:pPr marL="160723" indent="-160723" defTabSz="685581">
              <a:lnSpc>
                <a:spcPct val="95000"/>
              </a:lnSpc>
              <a:buFont typeface="Arial" panose="020B0604020202020204" pitchFamily="34" charset="0"/>
              <a:buChar char="•"/>
            </a:pPr>
            <a:r>
              <a:rPr lang="zh-CN" altLang="en-US" sz="619" dirty="0"/>
              <a:t>基础数据质量的问题及早暴露才能确保后续指标加工的准确性。</a:t>
            </a:r>
            <a:endParaRPr lang="en-US" altLang="en-US" sz="619" dirty="0"/>
          </a:p>
        </p:txBody>
      </p:sp>
      <p:sp>
        <p:nvSpPr>
          <p:cNvPr id="158" name="Rectangle 157"/>
          <p:cNvSpPr/>
          <p:nvPr/>
        </p:nvSpPr>
        <p:spPr>
          <a:xfrm>
            <a:off x="900729" y="3422118"/>
            <a:ext cx="1730684" cy="526610"/>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77123" tIns="51419" rIns="77123" bIns="51419" rtlCol="0" anchor="ctr" anchorCtr="0">
            <a:prstTxWarp prst="textNoShape">
              <a:avLst/>
            </a:prstTxWarp>
            <a:noAutofit/>
          </a:bodyPr>
          <a:lstStyle/>
          <a:p>
            <a:pPr defTabSz="685581">
              <a:lnSpc>
                <a:spcPct val="95000"/>
              </a:lnSpc>
            </a:pPr>
            <a:r>
              <a:rPr lang="zh-CN" altLang="en-US" sz="675" b="1" kern="0" dirty="0">
                <a:solidFill>
                  <a:srgbClr val="FF0000"/>
                </a:solidFill>
              </a:rPr>
              <a:t>数据安全问题</a:t>
            </a:r>
            <a:endParaRPr lang="en-US" altLang="zh-CN" sz="675" b="1" kern="0" dirty="0">
              <a:solidFill>
                <a:srgbClr val="FF0000"/>
              </a:solidFill>
            </a:endParaRPr>
          </a:p>
          <a:p>
            <a:pPr marL="160723" indent="-160723" defTabSz="685581">
              <a:lnSpc>
                <a:spcPct val="95000"/>
              </a:lnSpc>
              <a:buFont typeface="Arial" panose="020B0604020202020204" pitchFamily="34" charset="0"/>
              <a:buChar char="•"/>
            </a:pPr>
            <a:r>
              <a:rPr lang="zh-CN" altLang="en-US" sz="675" kern="0" dirty="0">
                <a:solidFill>
                  <a:schemeClr val="tx1"/>
                </a:solidFill>
              </a:rPr>
              <a:t>数据泄露，在客户、合作方、和监管机构眼中企业的信誉下降</a:t>
            </a:r>
          </a:p>
          <a:p>
            <a:pPr marL="160723" indent="-160723" defTabSz="685581">
              <a:lnSpc>
                <a:spcPct val="95000"/>
              </a:lnSpc>
              <a:buFont typeface="Arial" panose="020B0604020202020204" pitchFamily="34" charset="0"/>
              <a:buChar char="•"/>
            </a:pPr>
            <a:r>
              <a:rPr lang="zh-CN" altLang="en-US" sz="675" kern="0" dirty="0">
                <a:solidFill>
                  <a:schemeClr val="tx1"/>
                </a:solidFill>
              </a:rPr>
              <a:t>数据分级：对数据的安全管理等级进行分类，并落实到数据生命周期的管理活动中</a:t>
            </a:r>
            <a:endParaRPr lang="en-US" altLang="en-US" sz="675" kern="0" dirty="0">
              <a:solidFill>
                <a:schemeClr val="tx1"/>
              </a:solidFill>
            </a:endParaRPr>
          </a:p>
        </p:txBody>
      </p:sp>
      <p:sp>
        <p:nvSpPr>
          <p:cNvPr id="159" name="Rectangle 158"/>
          <p:cNvSpPr/>
          <p:nvPr/>
        </p:nvSpPr>
        <p:spPr>
          <a:xfrm>
            <a:off x="2421259" y="1156654"/>
            <a:ext cx="2279329" cy="526610"/>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77123" tIns="51419" rIns="77123" bIns="51419" rtlCol="0" anchor="ctr" anchorCtr="0">
            <a:prstTxWarp prst="textNoShape">
              <a:avLst/>
            </a:prstTxWarp>
            <a:noAutofit/>
          </a:bodyPr>
          <a:lstStyle/>
          <a:p>
            <a:pPr defTabSz="685564">
              <a:lnSpc>
                <a:spcPct val="95000"/>
              </a:lnSpc>
            </a:pPr>
            <a:r>
              <a:rPr lang="zh-CN" altLang="en-US" sz="675" b="1" dirty="0">
                <a:solidFill>
                  <a:srgbClr val="FF0000"/>
                </a:solidFill>
              </a:rPr>
              <a:t>关键信息不一致</a:t>
            </a:r>
            <a:endParaRPr lang="en-US" altLang="zh-CN" sz="675" b="1" dirty="0">
              <a:solidFill>
                <a:srgbClr val="FF0000"/>
              </a:solidFill>
            </a:endParaRPr>
          </a:p>
          <a:p>
            <a:pPr marL="160723" indent="-160723" defTabSz="685564">
              <a:lnSpc>
                <a:spcPct val="95000"/>
              </a:lnSpc>
              <a:buFont typeface="Arial" panose="020B0604020202020204" pitchFamily="34" charset="0"/>
              <a:buChar char="•"/>
            </a:pPr>
            <a:r>
              <a:rPr lang="zh-CN" altLang="en-US" sz="619" dirty="0"/>
              <a:t>债权分类：不同业务部门对其认知不同，口径没有统一</a:t>
            </a:r>
            <a:endParaRPr lang="en-US" altLang="zh-CN" sz="619" dirty="0"/>
          </a:p>
          <a:p>
            <a:pPr marL="160723" indent="-160723" defTabSz="685564">
              <a:lnSpc>
                <a:spcPct val="95000"/>
              </a:lnSpc>
              <a:buFont typeface="Arial" panose="020B0604020202020204" pitchFamily="34" charset="0"/>
              <a:buChar char="•"/>
            </a:pPr>
            <a:r>
              <a:rPr lang="zh-CN" altLang="en-US" sz="619" dirty="0"/>
              <a:t>指标口径：同一个指标，存在多种业务口径（有些可能是合理的），给业务用户（包括业务部门领导）和数据分析人员带来很多困惑</a:t>
            </a:r>
            <a:endParaRPr lang="en-US" altLang="zh-CN" sz="619" dirty="0"/>
          </a:p>
          <a:p>
            <a:pPr marL="160723" indent="-160723" defTabSz="685564">
              <a:lnSpc>
                <a:spcPct val="95000"/>
              </a:lnSpc>
              <a:buFont typeface="Arial" panose="020B0604020202020204" pitchFamily="34" charset="0"/>
              <a:buChar char="•"/>
            </a:pPr>
            <a:r>
              <a:rPr lang="zh-CN" altLang="en-US" sz="619" dirty="0"/>
              <a:t>只形成了一些应用级别的数据标准，为形成所里的统一数据标准</a:t>
            </a:r>
            <a:endParaRPr lang="en-US" sz="619" dirty="0"/>
          </a:p>
        </p:txBody>
      </p:sp>
      <p:grpSp>
        <p:nvGrpSpPr>
          <p:cNvPr id="160" name="Group 159"/>
          <p:cNvGrpSpPr>
            <a:grpSpLocks noChangeAspect="1"/>
          </p:cNvGrpSpPr>
          <p:nvPr/>
        </p:nvGrpSpPr>
        <p:grpSpPr>
          <a:xfrm>
            <a:off x="3041474" y="1726159"/>
            <a:ext cx="714199" cy="714199"/>
            <a:chOff x="4166522" y="1418604"/>
            <a:chExt cx="810956" cy="810956"/>
          </a:xfrm>
        </p:grpSpPr>
        <p:sp>
          <p:nvSpPr>
            <p:cNvPr id="161" name="Freeform 1"/>
            <p:cNvSpPr>
              <a:spLocks noChangeArrowheads="1"/>
            </p:cNvSpPr>
            <p:nvPr/>
          </p:nvSpPr>
          <p:spPr bwMode="auto">
            <a:xfrm>
              <a:off x="4166522" y="1418604"/>
              <a:ext cx="810956" cy="810956"/>
            </a:xfrm>
            <a:custGeom>
              <a:avLst/>
              <a:gdLst>
                <a:gd name="T0" fmla="*/ 4470 w 4471"/>
                <a:gd name="T1" fmla="*/ 2235 h 4471"/>
                <a:gd name="T2" fmla="*/ 4171 w 4471"/>
                <a:gd name="T3" fmla="*/ 3352 h 4471"/>
                <a:gd name="T4" fmla="*/ 3353 w 4471"/>
                <a:gd name="T5" fmla="*/ 4170 h 4471"/>
                <a:gd name="T6" fmla="*/ 2235 w 4471"/>
                <a:gd name="T7" fmla="*/ 4470 h 4471"/>
                <a:gd name="T8" fmla="*/ 1118 w 4471"/>
                <a:gd name="T9" fmla="*/ 4170 h 4471"/>
                <a:gd name="T10" fmla="*/ 300 w 4471"/>
                <a:gd name="T11" fmla="*/ 3352 h 4471"/>
                <a:gd name="T12" fmla="*/ 0 w 4471"/>
                <a:gd name="T13" fmla="*/ 2235 h 4471"/>
                <a:gd name="T14" fmla="*/ 300 w 4471"/>
                <a:gd name="T15" fmla="*/ 1117 h 4471"/>
                <a:gd name="T16" fmla="*/ 1118 w 4471"/>
                <a:gd name="T17" fmla="*/ 299 h 4471"/>
                <a:gd name="T18" fmla="*/ 2235 w 4471"/>
                <a:gd name="T19" fmla="*/ 0 h 4471"/>
                <a:gd name="T20" fmla="*/ 3353 w 4471"/>
                <a:gd name="T21" fmla="*/ 299 h 4471"/>
                <a:gd name="T22" fmla="*/ 4171 w 4471"/>
                <a:gd name="T23" fmla="*/ 1117 h 4471"/>
                <a:gd name="T24" fmla="*/ 4470 w 4471"/>
                <a:gd name="T25" fmla="*/ 2235 h 4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1" h="4471">
                  <a:moveTo>
                    <a:pt x="4470" y="2235"/>
                  </a:moveTo>
                  <a:cubicBezTo>
                    <a:pt x="4470" y="2646"/>
                    <a:pt x="4377" y="2995"/>
                    <a:pt x="4171" y="3352"/>
                  </a:cubicBezTo>
                  <a:cubicBezTo>
                    <a:pt x="3965" y="3708"/>
                    <a:pt x="3709" y="3964"/>
                    <a:pt x="3353" y="4170"/>
                  </a:cubicBezTo>
                  <a:cubicBezTo>
                    <a:pt x="2996" y="4375"/>
                    <a:pt x="2646" y="4470"/>
                    <a:pt x="2235" y="4470"/>
                  </a:cubicBezTo>
                  <a:cubicBezTo>
                    <a:pt x="1823" y="4470"/>
                    <a:pt x="1474" y="4375"/>
                    <a:pt x="1118" y="4170"/>
                  </a:cubicBezTo>
                  <a:cubicBezTo>
                    <a:pt x="761" y="3964"/>
                    <a:pt x="505" y="3708"/>
                    <a:pt x="300" y="3352"/>
                  </a:cubicBezTo>
                  <a:cubicBezTo>
                    <a:pt x="94" y="2995"/>
                    <a:pt x="0" y="2646"/>
                    <a:pt x="0" y="2235"/>
                  </a:cubicBezTo>
                  <a:cubicBezTo>
                    <a:pt x="0" y="1823"/>
                    <a:pt x="94" y="1473"/>
                    <a:pt x="300" y="1117"/>
                  </a:cubicBezTo>
                  <a:cubicBezTo>
                    <a:pt x="505" y="761"/>
                    <a:pt x="761" y="505"/>
                    <a:pt x="1118" y="299"/>
                  </a:cubicBezTo>
                  <a:cubicBezTo>
                    <a:pt x="1474" y="93"/>
                    <a:pt x="1824" y="0"/>
                    <a:pt x="2235" y="0"/>
                  </a:cubicBezTo>
                  <a:cubicBezTo>
                    <a:pt x="2647" y="0"/>
                    <a:pt x="2996" y="93"/>
                    <a:pt x="3353" y="299"/>
                  </a:cubicBezTo>
                  <a:cubicBezTo>
                    <a:pt x="3709" y="505"/>
                    <a:pt x="3965" y="761"/>
                    <a:pt x="4171" y="1117"/>
                  </a:cubicBezTo>
                  <a:cubicBezTo>
                    <a:pt x="4377" y="1473"/>
                    <a:pt x="4470" y="1823"/>
                    <a:pt x="4470" y="2235"/>
                  </a:cubicBezTo>
                </a:path>
              </a:pathLst>
            </a:custGeom>
            <a:solidFill>
              <a:schemeClr val="bg1">
                <a:lumMod val="85000"/>
              </a:schemeClr>
            </a:solidFill>
            <a:ln>
              <a:noFill/>
            </a:ln>
            <a:effectLst/>
            <a:extLst/>
          </p:spPr>
          <p:txBody>
            <a:bodyPr wrap="none" anchor="ctr"/>
            <a:lstStyle/>
            <a:p>
              <a:pPr defTabSz="685564"/>
              <a:endParaRPr lang="en-US" sz="1013">
                <a:solidFill>
                  <a:srgbClr val="3C3C3B"/>
                </a:solidFill>
              </a:endParaRPr>
            </a:p>
          </p:txBody>
        </p:sp>
        <p:sp>
          <p:nvSpPr>
            <p:cNvPr id="162" name="Freeform 10"/>
            <p:cNvSpPr>
              <a:spLocks noChangeArrowheads="1"/>
            </p:cNvSpPr>
            <p:nvPr/>
          </p:nvSpPr>
          <p:spPr bwMode="auto">
            <a:xfrm>
              <a:off x="4278488" y="1531370"/>
              <a:ext cx="587023" cy="587023"/>
            </a:xfrm>
            <a:custGeom>
              <a:avLst/>
              <a:gdLst>
                <a:gd name="T0" fmla="*/ 3234 w 3235"/>
                <a:gd name="T1" fmla="*/ 1617 h 3235"/>
                <a:gd name="T2" fmla="*/ 3018 w 3235"/>
                <a:gd name="T3" fmla="*/ 2425 h 3235"/>
                <a:gd name="T4" fmla="*/ 2426 w 3235"/>
                <a:gd name="T5" fmla="*/ 3017 h 3235"/>
                <a:gd name="T6" fmla="*/ 1617 w 3235"/>
                <a:gd name="T7" fmla="*/ 3234 h 3235"/>
                <a:gd name="T8" fmla="*/ 809 w 3235"/>
                <a:gd name="T9" fmla="*/ 3017 h 3235"/>
                <a:gd name="T10" fmla="*/ 217 w 3235"/>
                <a:gd name="T11" fmla="*/ 2425 h 3235"/>
                <a:gd name="T12" fmla="*/ 0 w 3235"/>
                <a:gd name="T13" fmla="*/ 1617 h 3235"/>
                <a:gd name="T14" fmla="*/ 217 w 3235"/>
                <a:gd name="T15" fmla="*/ 808 h 3235"/>
                <a:gd name="T16" fmla="*/ 809 w 3235"/>
                <a:gd name="T17" fmla="*/ 216 h 3235"/>
                <a:gd name="T18" fmla="*/ 1617 w 3235"/>
                <a:gd name="T19" fmla="*/ 0 h 3235"/>
                <a:gd name="T20" fmla="*/ 2426 w 3235"/>
                <a:gd name="T21" fmla="*/ 216 h 3235"/>
                <a:gd name="T22" fmla="*/ 3018 w 3235"/>
                <a:gd name="T23" fmla="*/ 808 h 3235"/>
                <a:gd name="T24" fmla="*/ 3234 w 3235"/>
                <a:gd name="T25" fmla="*/ 1617 h 3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5" h="3235">
                  <a:moveTo>
                    <a:pt x="3234" y="1617"/>
                  </a:moveTo>
                  <a:cubicBezTo>
                    <a:pt x="3234" y="1914"/>
                    <a:pt x="3166" y="2167"/>
                    <a:pt x="3018" y="2425"/>
                  </a:cubicBezTo>
                  <a:cubicBezTo>
                    <a:pt x="2869" y="2683"/>
                    <a:pt x="2684" y="2868"/>
                    <a:pt x="2426" y="3017"/>
                  </a:cubicBezTo>
                  <a:cubicBezTo>
                    <a:pt x="2168" y="3166"/>
                    <a:pt x="1915" y="3234"/>
                    <a:pt x="1617" y="3234"/>
                  </a:cubicBezTo>
                  <a:cubicBezTo>
                    <a:pt x="1319" y="3234"/>
                    <a:pt x="1066" y="3166"/>
                    <a:pt x="809" y="3017"/>
                  </a:cubicBezTo>
                  <a:cubicBezTo>
                    <a:pt x="551" y="2868"/>
                    <a:pt x="366" y="2683"/>
                    <a:pt x="217" y="2425"/>
                  </a:cubicBezTo>
                  <a:cubicBezTo>
                    <a:pt x="68" y="2167"/>
                    <a:pt x="0" y="1914"/>
                    <a:pt x="0" y="1617"/>
                  </a:cubicBezTo>
                  <a:cubicBezTo>
                    <a:pt x="0" y="1319"/>
                    <a:pt x="68" y="1066"/>
                    <a:pt x="217" y="808"/>
                  </a:cubicBezTo>
                  <a:cubicBezTo>
                    <a:pt x="366" y="550"/>
                    <a:pt x="551" y="365"/>
                    <a:pt x="809" y="216"/>
                  </a:cubicBezTo>
                  <a:cubicBezTo>
                    <a:pt x="1066" y="67"/>
                    <a:pt x="1319" y="0"/>
                    <a:pt x="1617" y="0"/>
                  </a:cubicBezTo>
                  <a:cubicBezTo>
                    <a:pt x="1915" y="0"/>
                    <a:pt x="2168" y="67"/>
                    <a:pt x="2426" y="216"/>
                  </a:cubicBezTo>
                  <a:cubicBezTo>
                    <a:pt x="2684" y="365"/>
                    <a:pt x="2869" y="550"/>
                    <a:pt x="3018" y="808"/>
                  </a:cubicBezTo>
                  <a:cubicBezTo>
                    <a:pt x="3166" y="1066"/>
                    <a:pt x="3234" y="1319"/>
                    <a:pt x="3234" y="1617"/>
                  </a:cubicBezTo>
                </a:path>
              </a:pathLst>
            </a:custGeom>
            <a:solidFill>
              <a:schemeClr val="accent3"/>
            </a:solidFill>
            <a:ln w="28575" cap="flat">
              <a:solidFill>
                <a:schemeClr val="bg1"/>
              </a:solidFill>
              <a:bevel/>
              <a:headEnd/>
              <a:tailEnd/>
            </a:ln>
            <a:effectLst>
              <a:outerShdw blurRad="177800" dist="38099" dir="2700000" sx="95000" sy="95000" algn="ctr" rotWithShape="0">
                <a:srgbClr val="000000">
                  <a:alpha val="74998"/>
                </a:srgbClr>
              </a:outerShdw>
            </a:effectLst>
            <a:extLst/>
          </p:spPr>
          <p:txBody>
            <a:bodyPr wrap="none" anchor="ctr"/>
            <a:lstStyle/>
            <a:p>
              <a:pPr algn="ctr" defTabSz="685564"/>
              <a:r>
                <a:rPr lang="en-US" sz="2081" b="1" dirty="0">
                  <a:solidFill>
                    <a:prstClr val="white"/>
                  </a:solidFill>
                </a:rPr>
                <a:t>!</a:t>
              </a:r>
            </a:p>
          </p:txBody>
        </p:sp>
        <p:sp>
          <p:nvSpPr>
            <p:cNvPr id="163" name="Rectangle 162"/>
            <p:cNvSpPr/>
            <p:nvPr/>
          </p:nvSpPr>
          <p:spPr>
            <a:xfrm>
              <a:off x="4272806" y="1475754"/>
              <a:ext cx="598388" cy="702146"/>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57864" tIns="38576" rIns="57864" bIns="38576" rtlCol="0" anchor="ctr" anchorCtr="0">
              <a:prstTxWarp prst="textNoShape">
                <a:avLst/>
              </a:prstTxWarp>
              <a:noAutofit/>
            </a:bodyPr>
            <a:lstStyle/>
            <a:p>
              <a:pPr algn="ctr" defTabSz="685564">
                <a:lnSpc>
                  <a:spcPct val="95000"/>
                </a:lnSpc>
              </a:pPr>
              <a:endParaRPr lang="en-US" b="1" kern="0" dirty="0">
                <a:solidFill>
                  <a:prstClr val="white"/>
                </a:solidFill>
              </a:endParaRPr>
            </a:p>
          </p:txBody>
        </p:sp>
      </p:grpSp>
      <p:grpSp>
        <p:nvGrpSpPr>
          <p:cNvPr id="164" name="Group 163"/>
          <p:cNvGrpSpPr>
            <a:grpSpLocks noChangeAspect="1"/>
          </p:cNvGrpSpPr>
          <p:nvPr/>
        </p:nvGrpSpPr>
        <p:grpSpPr>
          <a:xfrm>
            <a:off x="3649478" y="2005246"/>
            <a:ext cx="714199" cy="714199"/>
            <a:chOff x="4889780" y="1647329"/>
            <a:chExt cx="810956" cy="810956"/>
          </a:xfrm>
        </p:grpSpPr>
        <p:grpSp>
          <p:nvGrpSpPr>
            <p:cNvPr id="165" name="Group 164"/>
            <p:cNvGrpSpPr/>
            <p:nvPr/>
          </p:nvGrpSpPr>
          <p:grpSpPr>
            <a:xfrm rot="5400000">
              <a:off x="4889780" y="1647329"/>
              <a:ext cx="810956" cy="810956"/>
              <a:chOff x="3674690" y="4451374"/>
              <a:chExt cx="1609725" cy="1609725"/>
            </a:xfrm>
          </p:grpSpPr>
          <p:sp>
            <p:nvSpPr>
              <p:cNvPr id="167" name="Freeform 1"/>
              <p:cNvSpPr>
                <a:spLocks noChangeArrowheads="1"/>
              </p:cNvSpPr>
              <p:nvPr/>
            </p:nvSpPr>
            <p:spPr bwMode="auto">
              <a:xfrm>
                <a:off x="3674690" y="4451374"/>
                <a:ext cx="1609725" cy="1609725"/>
              </a:xfrm>
              <a:custGeom>
                <a:avLst/>
                <a:gdLst>
                  <a:gd name="T0" fmla="*/ 4470 w 4471"/>
                  <a:gd name="T1" fmla="*/ 2235 h 4471"/>
                  <a:gd name="T2" fmla="*/ 4171 w 4471"/>
                  <a:gd name="T3" fmla="*/ 3352 h 4471"/>
                  <a:gd name="T4" fmla="*/ 3353 w 4471"/>
                  <a:gd name="T5" fmla="*/ 4170 h 4471"/>
                  <a:gd name="T6" fmla="*/ 2235 w 4471"/>
                  <a:gd name="T7" fmla="*/ 4470 h 4471"/>
                  <a:gd name="T8" fmla="*/ 1118 w 4471"/>
                  <a:gd name="T9" fmla="*/ 4170 h 4471"/>
                  <a:gd name="T10" fmla="*/ 300 w 4471"/>
                  <a:gd name="T11" fmla="*/ 3352 h 4471"/>
                  <a:gd name="T12" fmla="*/ 0 w 4471"/>
                  <a:gd name="T13" fmla="*/ 2235 h 4471"/>
                  <a:gd name="T14" fmla="*/ 300 w 4471"/>
                  <a:gd name="T15" fmla="*/ 1117 h 4471"/>
                  <a:gd name="T16" fmla="*/ 1118 w 4471"/>
                  <a:gd name="T17" fmla="*/ 299 h 4471"/>
                  <a:gd name="T18" fmla="*/ 2235 w 4471"/>
                  <a:gd name="T19" fmla="*/ 0 h 4471"/>
                  <a:gd name="T20" fmla="*/ 3353 w 4471"/>
                  <a:gd name="T21" fmla="*/ 299 h 4471"/>
                  <a:gd name="T22" fmla="*/ 4171 w 4471"/>
                  <a:gd name="T23" fmla="*/ 1117 h 4471"/>
                  <a:gd name="T24" fmla="*/ 4470 w 4471"/>
                  <a:gd name="T25" fmla="*/ 2235 h 4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1" h="4471">
                    <a:moveTo>
                      <a:pt x="4470" y="2235"/>
                    </a:moveTo>
                    <a:cubicBezTo>
                      <a:pt x="4470" y="2646"/>
                      <a:pt x="4377" y="2995"/>
                      <a:pt x="4171" y="3352"/>
                    </a:cubicBezTo>
                    <a:cubicBezTo>
                      <a:pt x="3965" y="3708"/>
                      <a:pt x="3709" y="3964"/>
                      <a:pt x="3353" y="4170"/>
                    </a:cubicBezTo>
                    <a:cubicBezTo>
                      <a:pt x="2996" y="4375"/>
                      <a:pt x="2646" y="4470"/>
                      <a:pt x="2235" y="4470"/>
                    </a:cubicBezTo>
                    <a:cubicBezTo>
                      <a:pt x="1823" y="4470"/>
                      <a:pt x="1474" y="4375"/>
                      <a:pt x="1118" y="4170"/>
                    </a:cubicBezTo>
                    <a:cubicBezTo>
                      <a:pt x="761" y="3964"/>
                      <a:pt x="505" y="3708"/>
                      <a:pt x="300" y="3352"/>
                    </a:cubicBezTo>
                    <a:cubicBezTo>
                      <a:pt x="94" y="2995"/>
                      <a:pt x="0" y="2646"/>
                      <a:pt x="0" y="2235"/>
                    </a:cubicBezTo>
                    <a:cubicBezTo>
                      <a:pt x="0" y="1823"/>
                      <a:pt x="94" y="1473"/>
                      <a:pt x="300" y="1117"/>
                    </a:cubicBezTo>
                    <a:cubicBezTo>
                      <a:pt x="505" y="761"/>
                      <a:pt x="761" y="505"/>
                      <a:pt x="1118" y="299"/>
                    </a:cubicBezTo>
                    <a:cubicBezTo>
                      <a:pt x="1474" y="93"/>
                      <a:pt x="1824" y="0"/>
                      <a:pt x="2235" y="0"/>
                    </a:cubicBezTo>
                    <a:cubicBezTo>
                      <a:pt x="2647" y="0"/>
                      <a:pt x="2996" y="93"/>
                      <a:pt x="3353" y="299"/>
                    </a:cubicBezTo>
                    <a:cubicBezTo>
                      <a:pt x="3709" y="505"/>
                      <a:pt x="3965" y="761"/>
                      <a:pt x="4171" y="1117"/>
                    </a:cubicBezTo>
                    <a:cubicBezTo>
                      <a:pt x="4377" y="1473"/>
                      <a:pt x="4470" y="1823"/>
                      <a:pt x="4470" y="2235"/>
                    </a:cubicBezTo>
                  </a:path>
                </a:pathLst>
              </a:custGeom>
              <a:solidFill>
                <a:schemeClr val="bg1">
                  <a:lumMod val="85000"/>
                </a:schemeClr>
              </a:solidFill>
              <a:ln>
                <a:noFill/>
              </a:ln>
              <a:effectLst/>
              <a:extLst/>
            </p:spPr>
            <p:txBody>
              <a:bodyPr wrap="none" anchor="ctr"/>
              <a:lstStyle/>
              <a:p>
                <a:pPr defTabSz="685564"/>
                <a:endParaRPr lang="en-US" sz="1013">
                  <a:solidFill>
                    <a:srgbClr val="3C3C3B"/>
                  </a:solidFill>
                </a:endParaRPr>
              </a:p>
            </p:txBody>
          </p:sp>
          <p:sp>
            <p:nvSpPr>
              <p:cNvPr id="168" name="Freeform 10"/>
              <p:cNvSpPr>
                <a:spLocks noChangeArrowheads="1"/>
              </p:cNvSpPr>
              <p:nvPr/>
            </p:nvSpPr>
            <p:spPr bwMode="auto">
              <a:xfrm rot="16200000">
                <a:off x="3896939" y="4675211"/>
                <a:ext cx="1165225" cy="1165225"/>
              </a:xfrm>
              <a:custGeom>
                <a:avLst/>
                <a:gdLst>
                  <a:gd name="T0" fmla="*/ 3234 w 3235"/>
                  <a:gd name="T1" fmla="*/ 1617 h 3235"/>
                  <a:gd name="T2" fmla="*/ 3018 w 3235"/>
                  <a:gd name="T3" fmla="*/ 2425 h 3235"/>
                  <a:gd name="T4" fmla="*/ 2426 w 3235"/>
                  <a:gd name="T5" fmla="*/ 3017 h 3235"/>
                  <a:gd name="T6" fmla="*/ 1617 w 3235"/>
                  <a:gd name="T7" fmla="*/ 3234 h 3235"/>
                  <a:gd name="T8" fmla="*/ 809 w 3235"/>
                  <a:gd name="T9" fmla="*/ 3017 h 3235"/>
                  <a:gd name="T10" fmla="*/ 217 w 3235"/>
                  <a:gd name="T11" fmla="*/ 2425 h 3235"/>
                  <a:gd name="T12" fmla="*/ 0 w 3235"/>
                  <a:gd name="T13" fmla="*/ 1617 h 3235"/>
                  <a:gd name="T14" fmla="*/ 217 w 3235"/>
                  <a:gd name="T15" fmla="*/ 808 h 3235"/>
                  <a:gd name="T16" fmla="*/ 809 w 3235"/>
                  <a:gd name="T17" fmla="*/ 216 h 3235"/>
                  <a:gd name="T18" fmla="*/ 1617 w 3235"/>
                  <a:gd name="T19" fmla="*/ 0 h 3235"/>
                  <a:gd name="T20" fmla="*/ 2426 w 3235"/>
                  <a:gd name="T21" fmla="*/ 216 h 3235"/>
                  <a:gd name="T22" fmla="*/ 3018 w 3235"/>
                  <a:gd name="T23" fmla="*/ 808 h 3235"/>
                  <a:gd name="T24" fmla="*/ 3234 w 3235"/>
                  <a:gd name="T25" fmla="*/ 1617 h 3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5" h="3235">
                    <a:moveTo>
                      <a:pt x="3234" y="1617"/>
                    </a:moveTo>
                    <a:cubicBezTo>
                      <a:pt x="3234" y="1914"/>
                      <a:pt x="3166" y="2167"/>
                      <a:pt x="3018" y="2425"/>
                    </a:cubicBezTo>
                    <a:cubicBezTo>
                      <a:pt x="2869" y="2683"/>
                      <a:pt x="2684" y="2868"/>
                      <a:pt x="2426" y="3017"/>
                    </a:cubicBezTo>
                    <a:cubicBezTo>
                      <a:pt x="2168" y="3166"/>
                      <a:pt x="1915" y="3234"/>
                      <a:pt x="1617" y="3234"/>
                    </a:cubicBezTo>
                    <a:cubicBezTo>
                      <a:pt x="1319" y="3234"/>
                      <a:pt x="1066" y="3166"/>
                      <a:pt x="809" y="3017"/>
                    </a:cubicBezTo>
                    <a:cubicBezTo>
                      <a:pt x="551" y="2868"/>
                      <a:pt x="366" y="2683"/>
                      <a:pt x="217" y="2425"/>
                    </a:cubicBezTo>
                    <a:cubicBezTo>
                      <a:pt x="68" y="2167"/>
                      <a:pt x="0" y="1914"/>
                      <a:pt x="0" y="1617"/>
                    </a:cubicBezTo>
                    <a:cubicBezTo>
                      <a:pt x="0" y="1319"/>
                      <a:pt x="68" y="1066"/>
                      <a:pt x="217" y="808"/>
                    </a:cubicBezTo>
                    <a:cubicBezTo>
                      <a:pt x="366" y="550"/>
                      <a:pt x="551" y="365"/>
                      <a:pt x="809" y="216"/>
                    </a:cubicBezTo>
                    <a:cubicBezTo>
                      <a:pt x="1066" y="67"/>
                      <a:pt x="1319" y="0"/>
                      <a:pt x="1617" y="0"/>
                    </a:cubicBezTo>
                    <a:cubicBezTo>
                      <a:pt x="1915" y="0"/>
                      <a:pt x="2168" y="67"/>
                      <a:pt x="2426" y="216"/>
                    </a:cubicBezTo>
                    <a:cubicBezTo>
                      <a:pt x="2684" y="365"/>
                      <a:pt x="2869" y="550"/>
                      <a:pt x="3018" y="808"/>
                    </a:cubicBezTo>
                    <a:cubicBezTo>
                      <a:pt x="3166" y="1066"/>
                      <a:pt x="3234" y="1319"/>
                      <a:pt x="3234" y="1617"/>
                    </a:cubicBezTo>
                  </a:path>
                </a:pathLst>
              </a:custGeom>
              <a:solidFill>
                <a:schemeClr val="accent3"/>
              </a:solidFill>
              <a:ln w="28575" cap="flat">
                <a:solidFill>
                  <a:schemeClr val="bg1"/>
                </a:solidFill>
                <a:bevel/>
                <a:headEnd/>
                <a:tailEnd/>
              </a:ln>
              <a:effectLst>
                <a:outerShdw blurRad="177800" dist="38099" dir="2700000" sx="95000" sy="95000" algn="ctr" rotWithShape="0">
                  <a:srgbClr val="000000">
                    <a:alpha val="74998"/>
                  </a:srgbClr>
                </a:outerShdw>
              </a:effectLst>
              <a:extLst/>
            </p:spPr>
            <p:txBody>
              <a:bodyPr wrap="none" anchor="ctr"/>
              <a:lstStyle/>
              <a:p>
                <a:pPr algn="ctr" defTabSz="685564"/>
                <a:r>
                  <a:rPr lang="en-US" sz="2081" b="1" dirty="0">
                    <a:solidFill>
                      <a:prstClr val="white"/>
                    </a:solidFill>
                  </a:rPr>
                  <a:t>!</a:t>
                </a:r>
              </a:p>
            </p:txBody>
          </p:sp>
        </p:grpSp>
        <p:sp>
          <p:nvSpPr>
            <p:cNvPr id="166" name="Rectangle 165"/>
            <p:cNvSpPr/>
            <p:nvPr/>
          </p:nvSpPr>
          <p:spPr>
            <a:xfrm>
              <a:off x="5000947" y="1707066"/>
              <a:ext cx="598388" cy="702146"/>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57864" tIns="38576" rIns="57864" bIns="38576" rtlCol="0" anchor="ctr" anchorCtr="0">
              <a:prstTxWarp prst="textNoShape">
                <a:avLst/>
              </a:prstTxWarp>
              <a:noAutofit/>
            </a:bodyPr>
            <a:lstStyle/>
            <a:p>
              <a:pPr algn="ctr" defTabSz="685564">
                <a:lnSpc>
                  <a:spcPct val="95000"/>
                </a:lnSpc>
              </a:pPr>
              <a:endParaRPr lang="en-US" b="1" kern="0" dirty="0">
                <a:solidFill>
                  <a:prstClr val="white"/>
                </a:solidFill>
              </a:endParaRPr>
            </a:p>
          </p:txBody>
        </p:sp>
      </p:grpSp>
      <p:grpSp>
        <p:nvGrpSpPr>
          <p:cNvPr id="169" name="Group 168"/>
          <p:cNvGrpSpPr>
            <a:grpSpLocks noChangeAspect="1"/>
          </p:cNvGrpSpPr>
          <p:nvPr/>
        </p:nvGrpSpPr>
        <p:grpSpPr>
          <a:xfrm>
            <a:off x="3766402" y="2676604"/>
            <a:ext cx="714199" cy="714199"/>
            <a:chOff x="5132156" y="2361587"/>
            <a:chExt cx="810956" cy="810956"/>
          </a:xfrm>
        </p:grpSpPr>
        <p:grpSp>
          <p:nvGrpSpPr>
            <p:cNvPr id="170" name="Group 169"/>
            <p:cNvGrpSpPr/>
            <p:nvPr/>
          </p:nvGrpSpPr>
          <p:grpSpPr>
            <a:xfrm rot="5400000">
              <a:off x="5132156" y="2361587"/>
              <a:ext cx="810956" cy="810956"/>
              <a:chOff x="3674690" y="4451374"/>
              <a:chExt cx="1609725" cy="1609725"/>
            </a:xfrm>
          </p:grpSpPr>
          <p:sp>
            <p:nvSpPr>
              <p:cNvPr id="172" name="Freeform 1"/>
              <p:cNvSpPr>
                <a:spLocks noChangeArrowheads="1"/>
              </p:cNvSpPr>
              <p:nvPr/>
            </p:nvSpPr>
            <p:spPr bwMode="auto">
              <a:xfrm>
                <a:off x="3674690" y="4451374"/>
                <a:ext cx="1609725" cy="1609725"/>
              </a:xfrm>
              <a:custGeom>
                <a:avLst/>
                <a:gdLst>
                  <a:gd name="T0" fmla="*/ 4470 w 4471"/>
                  <a:gd name="T1" fmla="*/ 2235 h 4471"/>
                  <a:gd name="T2" fmla="*/ 4171 w 4471"/>
                  <a:gd name="T3" fmla="*/ 3352 h 4471"/>
                  <a:gd name="T4" fmla="*/ 3353 w 4471"/>
                  <a:gd name="T5" fmla="*/ 4170 h 4471"/>
                  <a:gd name="T6" fmla="*/ 2235 w 4471"/>
                  <a:gd name="T7" fmla="*/ 4470 h 4471"/>
                  <a:gd name="T8" fmla="*/ 1118 w 4471"/>
                  <a:gd name="T9" fmla="*/ 4170 h 4471"/>
                  <a:gd name="T10" fmla="*/ 300 w 4471"/>
                  <a:gd name="T11" fmla="*/ 3352 h 4471"/>
                  <a:gd name="T12" fmla="*/ 0 w 4471"/>
                  <a:gd name="T13" fmla="*/ 2235 h 4471"/>
                  <a:gd name="T14" fmla="*/ 300 w 4471"/>
                  <a:gd name="T15" fmla="*/ 1117 h 4471"/>
                  <a:gd name="T16" fmla="*/ 1118 w 4471"/>
                  <a:gd name="T17" fmla="*/ 299 h 4471"/>
                  <a:gd name="T18" fmla="*/ 2235 w 4471"/>
                  <a:gd name="T19" fmla="*/ 0 h 4471"/>
                  <a:gd name="T20" fmla="*/ 3353 w 4471"/>
                  <a:gd name="T21" fmla="*/ 299 h 4471"/>
                  <a:gd name="T22" fmla="*/ 4171 w 4471"/>
                  <a:gd name="T23" fmla="*/ 1117 h 4471"/>
                  <a:gd name="T24" fmla="*/ 4470 w 4471"/>
                  <a:gd name="T25" fmla="*/ 2235 h 4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1" h="4471">
                    <a:moveTo>
                      <a:pt x="4470" y="2235"/>
                    </a:moveTo>
                    <a:cubicBezTo>
                      <a:pt x="4470" y="2646"/>
                      <a:pt x="4377" y="2995"/>
                      <a:pt x="4171" y="3352"/>
                    </a:cubicBezTo>
                    <a:cubicBezTo>
                      <a:pt x="3965" y="3708"/>
                      <a:pt x="3709" y="3964"/>
                      <a:pt x="3353" y="4170"/>
                    </a:cubicBezTo>
                    <a:cubicBezTo>
                      <a:pt x="2996" y="4375"/>
                      <a:pt x="2646" y="4470"/>
                      <a:pt x="2235" y="4470"/>
                    </a:cubicBezTo>
                    <a:cubicBezTo>
                      <a:pt x="1823" y="4470"/>
                      <a:pt x="1474" y="4375"/>
                      <a:pt x="1118" y="4170"/>
                    </a:cubicBezTo>
                    <a:cubicBezTo>
                      <a:pt x="761" y="3964"/>
                      <a:pt x="505" y="3708"/>
                      <a:pt x="300" y="3352"/>
                    </a:cubicBezTo>
                    <a:cubicBezTo>
                      <a:pt x="94" y="2995"/>
                      <a:pt x="0" y="2646"/>
                      <a:pt x="0" y="2235"/>
                    </a:cubicBezTo>
                    <a:cubicBezTo>
                      <a:pt x="0" y="1823"/>
                      <a:pt x="94" y="1473"/>
                      <a:pt x="300" y="1117"/>
                    </a:cubicBezTo>
                    <a:cubicBezTo>
                      <a:pt x="505" y="761"/>
                      <a:pt x="761" y="505"/>
                      <a:pt x="1118" y="299"/>
                    </a:cubicBezTo>
                    <a:cubicBezTo>
                      <a:pt x="1474" y="93"/>
                      <a:pt x="1824" y="0"/>
                      <a:pt x="2235" y="0"/>
                    </a:cubicBezTo>
                    <a:cubicBezTo>
                      <a:pt x="2647" y="0"/>
                      <a:pt x="2996" y="93"/>
                      <a:pt x="3353" y="299"/>
                    </a:cubicBezTo>
                    <a:cubicBezTo>
                      <a:pt x="3709" y="505"/>
                      <a:pt x="3965" y="761"/>
                      <a:pt x="4171" y="1117"/>
                    </a:cubicBezTo>
                    <a:cubicBezTo>
                      <a:pt x="4377" y="1473"/>
                      <a:pt x="4470" y="1823"/>
                      <a:pt x="4470" y="2235"/>
                    </a:cubicBezTo>
                  </a:path>
                </a:pathLst>
              </a:custGeom>
              <a:solidFill>
                <a:schemeClr val="bg1">
                  <a:lumMod val="85000"/>
                </a:schemeClr>
              </a:solidFill>
              <a:ln>
                <a:noFill/>
              </a:ln>
              <a:effectLst/>
              <a:extLst/>
            </p:spPr>
            <p:txBody>
              <a:bodyPr wrap="none" anchor="ctr"/>
              <a:lstStyle/>
              <a:p>
                <a:pPr defTabSz="685564"/>
                <a:endParaRPr lang="en-US" sz="1013">
                  <a:solidFill>
                    <a:srgbClr val="3C3C3B"/>
                  </a:solidFill>
                </a:endParaRPr>
              </a:p>
            </p:txBody>
          </p:sp>
          <p:sp>
            <p:nvSpPr>
              <p:cNvPr id="173" name="Freeform 10"/>
              <p:cNvSpPr>
                <a:spLocks noChangeArrowheads="1"/>
              </p:cNvSpPr>
              <p:nvPr/>
            </p:nvSpPr>
            <p:spPr bwMode="auto">
              <a:xfrm rot="16200000">
                <a:off x="3896939" y="4675211"/>
                <a:ext cx="1165225" cy="1165225"/>
              </a:xfrm>
              <a:custGeom>
                <a:avLst/>
                <a:gdLst>
                  <a:gd name="T0" fmla="*/ 3234 w 3235"/>
                  <a:gd name="T1" fmla="*/ 1617 h 3235"/>
                  <a:gd name="T2" fmla="*/ 3018 w 3235"/>
                  <a:gd name="T3" fmla="*/ 2425 h 3235"/>
                  <a:gd name="T4" fmla="*/ 2426 w 3235"/>
                  <a:gd name="T5" fmla="*/ 3017 h 3235"/>
                  <a:gd name="T6" fmla="*/ 1617 w 3235"/>
                  <a:gd name="T7" fmla="*/ 3234 h 3235"/>
                  <a:gd name="T8" fmla="*/ 809 w 3235"/>
                  <a:gd name="T9" fmla="*/ 3017 h 3235"/>
                  <a:gd name="T10" fmla="*/ 217 w 3235"/>
                  <a:gd name="T11" fmla="*/ 2425 h 3235"/>
                  <a:gd name="T12" fmla="*/ 0 w 3235"/>
                  <a:gd name="T13" fmla="*/ 1617 h 3235"/>
                  <a:gd name="T14" fmla="*/ 217 w 3235"/>
                  <a:gd name="T15" fmla="*/ 808 h 3235"/>
                  <a:gd name="T16" fmla="*/ 809 w 3235"/>
                  <a:gd name="T17" fmla="*/ 216 h 3235"/>
                  <a:gd name="T18" fmla="*/ 1617 w 3235"/>
                  <a:gd name="T19" fmla="*/ 0 h 3235"/>
                  <a:gd name="T20" fmla="*/ 2426 w 3235"/>
                  <a:gd name="T21" fmla="*/ 216 h 3235"/>
                  <a:gd name="T22" fmla="*/ 3018 w 3235"/>
                  <a:gd name="T23" fmla="*/ 808 h 3235"/>
                  <a:gd name="T24" fmla="*/ 3234 w 3235"/>
                  <a:gd name="T25" fmla="*/ 1617 h 3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5" h="3235">
                    <a:moveTo>
                      <a:pt x="3234" y="1617"/>
                    </a:moveTo>
                    <a:cubicBezTo>
                      <a:pt x="3234" y="1914"/>
                      <a:pt x="3166" y="2167"/>
                      <a:pt x="3018" y="2425"/>
                    </a:cubicBezTo>
                    <a:cubicBezTo>
                      <a:pt x="2869" y="2683"/>
                      <a:pt x="2684" y="2868"/>
                      <a:pt x="2426" y="3017"/>
                    </a:cubicBezTo>
                    <a:cubicBezTo>
                      <a:pt x="2168" y="3166"/>
                      <a:pt x="1915" y="3234"/>
                      <a:pt x="1617" y="3234"/>
                    </a:cubicBezTo>
                    <a:cubicBezTo>
                      <a:pt x="1319" y="3234"/>
                      <a:pt x="1066" y="3166"/>
                      <a:pt x="809" y="3017"/>
                    </a:cubicBezTo>
                    <a:cubicBezTo>
                      <a:pt x="551" y="2868"/>
                      <a:pt x="366" y="2683"/>
                      <a:pt x="217" y="2425"/>
                    </a:cubicBezTo>
                    <a:cubicBezTo>
                      <a:pt x="68" y="2167"/>
                      <a:pt x="0" y="1914"/>
                      <a:pt x="0" y="1617"/>
                    </a:cubicBezTo>
                    <a:cubicBezTo>
                      <a:pt x="0" y="1319"/>
                      <a:pt x="68" y="1066"/>
                      <a:pt x="217" y="808"/>
                    </a:cubicBezTo>
                    <a:cubicBezTo>
                      <a:pt x="366" y="550"/>
                      <a:pt x="551" y="365"/>
                      <a:pt x="809" y="216"/>
                    </a:cubicBezTo>
                    <a:cubicBezTo>
                      <a:pt x="1066" y="67"/>
                      <a:pt x="1319" y="0"/>
                      <a:pt x="1617" y="0"/>
                    </a:cubicBezTo>
                    <a:cubicBezTo>
                      <a:pt x="1915" y="0"/>
                      <a:pt x="2168" y="67"/>
                      <a:pt x="2426" y="216"/>
                    </a:cubicBezTo>
                    <a:cubicBezTo>
                      <a:pt x="2684" y="365"/>
                      <a:pt x="2869" y="550"/>
                      <a:pt x="3018" y="808"/>
                    </a:cubicBezTo>
                    <a:cubicBezTo>
                      <a:pt x="3166" y="1066"/>
                      <a:pt x="3234" y="1319"/>
                      <a:pt x="3234" y="1617"/>
                    </a:cubicBezTo>
                  </a:path>
                </a:pathLst>
              </a:custGeom>
              <a:solidFill>
                <a:schemeClr val="accent3"/>
              </a:solidFill>
              <a:ln w="28575" cap="flat">
                <a:solidFill>
                  <a:schemeClr val="bg1"/>
                </a:solidFill>
                <a:bevel/>
                <a:headEnd/>
                <a:tailEnd/>
              </a:ln>
              <a:effectLst>
                <a:outerShdw blurRad="177800" dist="38099" dir="2700000" sx="95000" sy="95000" algn="ctr" rotWithShape="0">
                  <a:srgbClr val="000000">
                    <a:alpha val="74998"/>
                  </a:srgbClr>
                </a:outerShdw>
              </a:effectLst>
              <a:extLst/>
            </p:spPr>
            <p:txBody>
              <a:bodyPr wrap="none" anchor="ctr"/>
              <a:lstStyle/>
              <a:p>
                <a:pPr algn="ctr" defTabSz="685564"/>
                <a:r>
                  <a:rPr lang="en-US" sz="2081" b="1" dirty="0">
                    <a:solidFill>
                      <a:prstClr val="white"/>
                    </a:solidFill>
                  </a:rPr>
                  <a:t>!</a:t>
                </a:r>
              </a:p>
            </p:txBody>
          </p:sp>
        </p:grpSp>
        <p:sp>
          <p:nvSpPr>
            <p:cNvPr id="171" name="Rectangle 170"/>
            <p:cNvSpPr/>
            <p:nvPr/>
          </p:nvSpPr>
          <p:spPr>
            <a:xfrm>
              <a:off x="5248597" y="2434449"/>
              <a:ext cx="598388" cy="702146"/>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57864" tIns="38576" rIns="57864" bIns="38576" rtlCol="0" anchor="ctr" anchorCtr="0">
              <a:prstTxWarp prst="textNoShape">
                <a:avLst/>
              </a:prstTxWarp>
              <a:noAutofit/>
            </a:bodyPr>
            <a:lstStyle/>
            <a:p>
              <a:pPr algn="ctr" defTabSz="685564">
                <a:lnSpc>
                  <a:spcPct val="95000"/>
                </a:lnSpc>
              </a:pPr>
              <a:endParaRPr lang="en-US" b="1" kern="0" dirty="0">
                <a:solidFill>
                  <a:prstClr val="white"/>
                </a:solidFill>
              </a:endParaRPr>
            </a:p>
          </p:txBody>
        </p:sp>
      </p:grpSp>
      <p:grpSp>
        <p:nvGrpSpPr>
          <p:cNvPr id="174" name="Group 173"/>
          <p:cNvGrpSpPr>
            <a:grpSpLocks noChangeAspect="1"/>
          </p:cNvGrpSpPr>
          <p:nvPr/>
        </p:nvGrpSpPr>
        <p:grpSpPr>
          <a:xfrm>
            <a:off x="3375431" y="3228490"/>
            <a:ext cx="714199" cy="714199"/>
            <a:chOff x="4889780" y="3079626"/>
            <a:chExt cx="810956" cy="810956"/>
          </a:xfrm>
        </p:grpSpPr>
        <p:sp>
          <p:nvSpPr>
            <p:cNvPr id="175" name="Rectangle 174"/>
            <p:cNvSpPr/>
            <p:nvPr/>
          </p:nvSpPr>
          <p:spPr>
            <a:xfrm>
              <a:off x="5000947" y="3139299"/>
              <a:ext cx="598388" cy="702146"/>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57864" tIns="38576" rIns="57864" bIns="38576" rtlCol="0" anchor="ctr" anchorCtr="0">
              <a:prstTxWarp prst="textNoShape">
                <a:avLst/>
              </a:prstTxWarp>
              <a:noAutofit/>
            </a:bodyPr>
            <a:lstStyle/>
            <a:p>
              <a:pPr algn="ctr" defTabSz="685564">
                <a:lnSpc>
                  <a:spcPct val="95000"/>
                </a:lnSpc>
              </a:pPr>
              <a:r>
                <a:rPr lang="en-US" b="1" kern="0" dirty="0">
                  <a:solidFill>
                    <a:prstClr val="white"/>
                  </a:solidFill>
                </a:rPr>
                <a:t>!</a:t>
              </a:r>
            </a:p>
          </p:txBody>
        </p:sp>
        <p:grpSp>
          <p:nvGrpSpPr>
            <p:cNvPr id="176" name="Group 175"/>
            <p:cNvGrpSpPr/>
            <p:nvPr/>
          </p:nvGrpSpPr>
          <p:grpSpPr>
            <a:xfrm rot="5400000">
              <a:off x="4889780" y="3079626"/>
              <a:ext cx="810956" cy="810956"/>
              <a:chOff x="3674690" y="4451374"/>
              <a:chExt cx="1609725" cy="1609725"/>
            </a:xfrm>
          </p:grpSpPr>
          <p:sp>
            <p:nvSpPr>
              <p:cNvPr id="178" name="Freeform 1"/>
              <p:cNvSpPr>
                <a:spLocks noChangeArrowheads="1"/>
              </p:cNvSpPr>
              <p:nvPr/>
            </p:nvSpPr>
            <p:spPr bwMode="auto">
              <a:xfrm>
                <a:off x="3674690" y="4451374"/>
                <a:ext cx="1609725" cy="1609725"/>
              </a:xfrm>
              <a:custGeom>
                <a:avLst/>
                <a:gdLst>
                  <a:gd name="T0" fmla="*/ 4470 w 4471"/>
                  <a:gd name="T1" fmla="*/ 2235 h 4471"/>
                  <a:gd name="T2" fmla="*/ 4171 w 4471"/>
                  <a:gd name="T3" fmla="*/ 3352 h 4471"/>
                  <a:gd name="T4" fmla="*/ 3353 w 4471"/>
                  <a:gd name="T5" fmla="*/ 4170 h 4471"/>
                  <a:gd name="T6" fmla="*/ 2235 w 4471"/>
                  <a:gd name="T7" fmla="*/ 4470 h 4471"/>
                  <a:gd name="T8" fmla="*/ 1118 w 4471"/>
                  <a:gd name="T9" fmla="*/ 4170 h 4471"/>
                  <a:gd name="T10" fmla="*/ 300 w 4471"/>
                  <a:gd name="T11" fmla="*/ 3352 h 4471"/>
                  <a:gd name="T12" fmla="*/ 0 w 4471"/>
                  <a:gd name="T13" fmla="*/ 2235 h 4471"/>
                  <a:gd name="T14" fmla="*/ 300 w 4471"/>
                  <a:gd name="T15" fmla="*/ 1117 h 4471"/>
                  <a:gd name="T16" fmla="*/ 1118 w 4471"/>
                  <a:gd name="T17" fmla="*/ 299 h 4471"/>
                  <a:gd name="T18" fmla="*/ 2235 w 4471"/>
                  <a:gd name="T19" fmla="*/ 0 h 4471"/>
                  <a:gd name="T20" fmla="*/ 3353 w 4471"/>
                  <a:gd name="T21" fmla="*/ 299 h 4471"/>
                  <a:gd name="T22" fmla="*/ 4171 w 4471"/>
                  <a:gd name="T23" fmla="*/ 1117 h 4471"/>
                  <a:gd name="T24" fmla="*/ 4470 w 4471"/>
                  <a:gd name="T25" fmla="*/ 2235 h 4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1" h="4471">
                    <a:moveTo>
                      <a:pt x="4470" y="2235"/>
                    </a:moveTo>
                    <a:cubicBezTo>
                      <a:pt x="4470" y="2646"/>
                      <a:pt x="4377" y="2995"/>
                      <a:pt x="4171" y="3352"/>
                    </a:cubicBezTo>
                    <a:cubicBezTo>
                      <a:pt x="3965" y="3708"/>
                      <a:pt x="3709" y="3964"/>
                      <a:pt x="3353" y="4170"/>
                    </a:cubicBezTo>
                    <a:cubicBezTo>
                      <a:pt x="2996" y="4375"/>
                      <a:pt x="2646" y="4470"/>
                      <a:pt x="2235" y="4470"/>
                    </a:cubicBezTo>
                    <a:cubicBezTo>
                      <a:pt x="1823" y="4470"/>
                      <a:pt x="1474" y="4375"/>
                      <a:pt x="1118" y="4170"/>
                    </a:cubicBezTo>
                    <a:cubicBezTo>
                      <a:pt x="761" y="3964"/>
                      <a:pt x="505" y="3708"/>
                      <a:pt x="300" y="3352"/>
                    </a:cubicBezTo>
                    <a:cubicBezTo>
                      <a:pt x="94" y="2995"/>
                      <a:pt x="0" y="2646"/>
                      <a:pt x="0" y="2235"/>
                    </a:cubicBezTo>
                    <a:cubicBezTo>
                      <a:pt x="0" y="1823"/>
                      <a:pt x="94" y="1473"/>
                      <a:pt x="300" y="1117"/>
                    </a:cubicBezTo>
                    <a:cubicBezTo>
                      <a:pt x="505" y="761"/>
                      <a:pt x="761" y="505"/>
                      <a:pt x="1118" y="299"/>
                    </a:cubicBezTo>
                    <a:cubicBezTo>
                      <a:pt x="1474" y="93"/>
                      <a:pt x="1824" y="0"/>
                      <a:pt x="2235" y="0"/>
                    </a:cubicBezTo>
                    <a:cubicBezTo>
                      <a:pt x="2647" y="0"/>
                      <a:pt x="2996" y="93"/>
                      <a:pt x="3353" y="299"/>
                    </a:cubicBezTo>
                    <a:cubicBezTo>
                      <a:pt x="3709" y="505"/>
                      <a:pt x="3965" y="761"/>
                      <a:pt x="4171" y="1117"/>
                    </a:cubicBezTo>
                    <a:cubicBezTo>
                      <a:pt x="4377" y="1473"/>
                      <a:pt x="4470" y="1823"/>
                      <a:pt x="4470" y="2235"/>
                    </a:cubicBezTo>
                  </a:path>
                </a:pathLst>
              </a:custGeom>
              <a:solidFill>
                <a:schemeClr val="bg1">
                  <a:lumMod val="85000"/>
                </a:schemeClr>
              </a:solidFill>
              <a:ln>
                <a:noFill/>
              </a:ln>
              <a:effectLst/>
              <a:extLst/>
            </p:spPr>
            <p:txBody>
              <a:bodyPr wrap="none" anchor="ctr"/>
              <a:lstStyle/>
              <a:p>
                <a:pPr defTabSz="685564"/>
                <a:endParaRPr lang="en-US" sz="1013">
                  <a:solidFill>
                    <a:srgbClr val="3C3C3B"/>
                  </a:solidFill>
                </a:endParaRPr>
              </a:p>
            </p:txBody>
          </p:sp>
          <p:sp>
            <p:nvSpPr>
              <p:cNvPr id="179" name="Freeform 10"/>
              <p:cNvSpPr>
                <a:spLocks noChangeArrowheads="1"/>
              </p:cNvSpPr>
              <p:nvPr/>
            </p:nvSpPr>
            <p:spPr bwMode="auto">
              <a:xfrm rot="16200000">
                <a:off x="3896939" y="4675211"/>
                <a:ext cx="1165225" cy="1165225"/>
              </a:xfrm>
              <a:custGeom>
                <a:avLst/>
                <a:gdLst>
                  <a:gd name="T0" fmla="*/ 3234 w 3235"/>
                  <a:gd name="T1" fmla="*/ 1617 h 3235"/>
                  <a:gd name="T2" fmla="*/ 3018 w 3235"/>
                  <a:gd name="T3" fmla="*/ 2425 h 3235"/>
                  <a:gd name="T4" fmla="*/ 2426 w 3235"/>
                  <a:gd name="T5" fmla="*/ 3017 h 3235"/>
                  <a:gd name="T6" fmla="*/ 1617 w 3235"/>
                  <a:gd name="T7" fmla="*/ 3234 h 3235"/>
                  <a:gd name="T8" fmla="*/ 809 w 3235"/>
                  <a:gd name="T9" fmla="*/ 3017 h 3235"/>
                  <a:gd name="T10" fmla="*/ 217 w 3235"/>
                  <a:gd name="T11" fmla="*/ 2425 h 3235"/>
                  <a:gd name="T12" fmla="*/ 0 w 3235"/>
                  <a:gd name="T13" fmla="*/ 1617 h 3235"/>
                  <a:gd name="T14" fmla="*/ 217 w 3235"/>
                  <a:gd name="T15" fmla="*/ 808 h 3235"/>
                  <a:gd name="T16" fmla="*/ 809 w 3235"/>
                  <a:gd name="T17" fmla="*/ 216 h 3235"/>
                  <a:gd name="T18" fmla="*/ 1617 w 3235"/>
                  <a:gd name="T19" fmla="*/ 0 h 3235"/>
                  <a:gd name="T20" fmla="*/ 2426 w 3235"/>
                  <a:gd name="T21" fmla="*/ 216 h 3235"/>
                  <a:gd name="T22" fmla="*/ 3018 w 3235"/>
                  <a:gd name="T23" fmla="*/ 808 h 3235"/>
                  <a:gd name="T24" fmla="*/ 3234 w 3235"/>
                  <a:gd name="T25" fmla="*/ 1617 h 3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5" h="3235">
                    <a:moveTo>
                      <a:pt x="3234" y="1617"/>
                    </a:moveTo>
                    <a:cubicBezTo>
                      <a:pt x="3234" y="1914"/>
                      <a:pt x="3166" y="2167"/>
                      <a:pt x="3018" y="2425"/>
                    </a:cubicBezTo>
                    <a:cubicBezTo>
                      <a:pt x="2869" y="2683"/>
                      <a:pt x="2684" y="2868"/>
                      <a:pt x="2426" y="3017"/>
                    </a:cubicBezTo>
                    <a:cubicBezTo>
                      <a:pt x="2168" y="3166"/>
                      <a:pt x="1915" y="3234"/>
                      <a:pt x="1617" y="3234"/>
                    </a:cubicBezTo>
                    <a:cubicBezTo>
                      <a:pt x="1319" y="3234"/>
                      <a:pt x="1066" y="3166"/>
                      <a:pt x="809" y="3017"/>
                    </a:cubicBezTo>
                    <a:cubicBezTo>
                      <a:pt x="551" y="2868"/>
                      <a:pt x="366" y="2683"/>
                      <a:pt x="217" y="2425"/>
                    </a:cubicBezTo>
                    <a:cubicBezTo>
                      <a:pt x="68" y="2167"/>
                      <a:pt x="0" y="1914"/>
                      <a:pt x="0" y="1617"/>
                    </a:cubicBezTo>
                    <a:cubicBezTo>
                      <a:pt x="0" y="1319"/>
                      <a:pt x="68" y="1066"/>
                      <a:pt x="217" y="808"/>
                    </a:cubicBezTo>
                    <a:cubicBezTo>
                      <a:pt x="366" y="550"/>
                      <a:pt x="551" y="365"/>
                      <a:pt x="809" y="216"/>
                    </a:cubicBezTo>
                    <a:cubicBezTo>
                      <a:pt x="1066" y="67"/>
                      <a:pt x="1319" y="0"/>
                      <a:pt x="1617" y="0"/>
                    </a:cubicBezTo>
                    <a:cubicBezTo>
                      <a:pt x="1915" y="0"/>
                      <a:pt x="2168" y="67"/>
                      <a:pt x="2426" y="216"/>
                    </a:cubicBezTo>
                    <a:cubicBezTo>
                      <a:pt x="2684" y="365"/>
                      <a:pt x="2869" y="550"/>
                      <a:pt x="3018" y="808"/>
                    </a:cubicBezTo>
                    <a:cubicBezTo>
                      <a:pt x="3166" y="1066"/>
                      <a:pt x="3234" y="1319"/>
                      <a:pt x="3234" y="1617"/>
                    </a:cubicBezTo>
                  </a:path>
                </a:pathLst>
              </a:custGeom>
              <a:solidFill>
                <a:schemeClr val="accent3"/>
              </a:solidFill>
              <a:ln w="28575" cap="flat">
                <a:solidFill>
                  <a:schemeClr val="bg1"/>
                </a:solidFill>
                <a:bevel/>
                <a:headEnd/>
                <a:tailEnd/>
              </a:ln>
              <a:effectLst>
                <a:outerShdw blurRad="177800" dist="38099" dir="2700000" sx="95000" sy="95000" algn="ctr" rotWithShape="0">
                  <a:srgbClr val="000000">
                    <a:alpha val="74998"/>
                  </a:srgbClr>
                </a:outerShdw>
              </a:effectLst>
              <a:extLst/>
            </p:spPr>
            <p:txBody>
              <a:bodyPr wrap="none" anchor="ctr"/>
              <a:lstStyle/>
              <a:p>
                <a:pPr algn="ctr" defTabSz="685564"/>
                <a:r>
                  <a:rPr lang="en-US" sz="2081" b="1" dirty="0">
                    <a:solidFill>
                      <a:prstClr val="white"/>
                    </a:solidFill>
                  </a:rPr>
                  <a:t>!</a:t>
                </a:r>
              </a:p>
            </p:txBody>
          </p:sp>
        </p:grpSp>
        <p:sp>
          <p:nvSpPr>
            <p:cNvPr id="177" name="Rectangle 176"/>
            <p:cNvSpPr/>
            <p:nvPr/>
          </p:nvSpPr>
          <p:spPr>
            <a:xfrm>
              <a:off x="5000947" y="3139299"/>
              <a:ext cx="598388" cy="702146"/>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57864" tIns="38576" rIns="57864" bIns="38576" rtlCol="0" anchor="ctr" anchorCtr="0">
              <a:prstTxWarp prst="textNoShape">
                <a:avLst/>
              </a:prstTxWarp>
              <a:noAutofit/>
            </a:bodyPr>
            <a:lstStyle/>
            <a:p>
              <a:pPr algn="ctr" defTabSz="685564">
                <a:lnSpc>
                  <a:spcPct val="95000"/>
                </a:lnSpc>
              </a:pPr>
              <a:endParaRPr lang="en-US" b="1" kern="0" dirty="0">
                <a:solidFill>
                  <a:prstClr val="white"/>
                </a:solidFill>
              </a:endParaRPr>
            </a:p>
          </p:txBody>
        </p:sp>
      </p:grpSp>
      <p:grpSp>
        <p:nvGrpSpPr>
          <p:cNvPr id="180" name="Group 179"/>
          <p:cNvGrpSpPr>
            <a:grpSpLocks noChangeAspect="1"/>
          </p:cNvGrpSpPr>
          <p:nvPr/>
        </p:nvGrpSpPr>
        <p:grpSpPr>
          <a:xfrm>
            <a:off x="2698888" y="3204827"/>
            <a:ext cx="714199" cy="714199"/>
            <a:chOff x="4166522" y="3358556"/>
            <a:chExt cx="810956" cy="810956"/>
          </a:xfrm>
        </p:grpSpPr>
        <p:grpSp>
          <p:nvGrpSpPr>
            <p:cNvPr id="181" name="Group 180"/>
            <p:cNvGrpSpPr/>
            <p:nvPr/>
          </p:nvGrpSpPr>
          <p:grpSpPr>
            <a:xfrm>
              <a:off x="4166522" y="3358556"/>
              <a:ext cx="810956" cy="810956"/>
              <a:chOff x="3674690" y="4451374"/>
              <a:chExt cx="1609725" cy="1609725"/>
            </a:xfrm>
          </p:grpSpPr>
          <p:sp>
            <p:nvSpPr>
              <p:cNvPr id="183" name="Freeform 1"/>
              <p:cNvSpPr>
                <a:spLocks noChangeArrowheads="1"/>
              </p:cNvSpPr>
              <p:nvPr/>
            </p:nvSpPr>
            <p:spPr bwMode="auto">
              <a:xfrm>
                <a:off x="3674690" y="4451374"/>
                <a:ext cx="1609725" cy="1609725"/>
              </a:xfrm>
              <a:custGeom>
                <a:avLst/>
                <a:gdLst>
                  <a:gd name="T0" fmla="*/ 4470 w 4471"/>
                  <a:gd name="T1" fmla="*/ 2235 h 4471"/>
                  <a:gd name="T2" fmla="*/ 4171 w 4471"/>
                  <a:gd name="T3" fmla="*/ 3352 h 4471"/>
                  <a:gd name="T4" fmla="*/ 3353 w 4471"/>
                  <a:gd name="T5" fmla="*/ 4170 h 4471"/>
                  <a:gd name="T6" fmla="*/ 2235 w 4471"/>
                  <a:gd name="T7" fmla="*/ 4470 h 4471"/>
                  <a:gd name="T8" fmla="*/ 1118 w 4471"/>
                  <a:gd name="T9" fmla="*/ 4170 h 4471"/>
                  <a:gd name="T10" fmla="*/ 300 w 4471"/>
                  <a:gd name="T11" fmla="*/ 3352 h 4471"/>
                  <a:gd name="T12" fmla="*/ 0 w 4471"/>
                  <a:gd name="T13" fmla="*/ 2235 h 4471"/>
                  <a:gd name="T14" fmla="*/ 300 w 4471"/>
                  <a:gd name="T15" fmla="*/ 1117 h 4471"/>
                  <a:gd name="T16" fmla="*/ 1118 w 4471"/>
                  <a:gd name="T17" fmla="*/ 299 h 4471"/>
                  <a:gd name="T18" fmla="*/ 2235 w 4471"/>
                  <a:gd name="T19" fmla="*/ 0 h 4471"/>
                  <a:gd name="T20" fmla="*/ 3353 w 4471"/>
                  <a:gd name="T21" fmla="*/ 299 h 4471"/>
                  <a:gd name="T22" fmla="*/ 4171 w 4471"/>
                  <a:gd name="T23" fmla="*/ 1117 h 4471"/>
                  <a:gd name="T24" fmla="*/ 4470 w 4471"/>
                  <a:gd name="T25" fmla="*/ 2235 h 4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1" h="4471">
                    <a:moveTo>
                      <a:pt x="4470" y="2235"/>
                    </a:moveTo>
                    <a:cubicBezTo>
                      <a:pt x="4470" y="2646"/>
                      <a:pt x="4377" y="2995"/>
                      <a:pt x="4171" y="3352"/>
                    </a:cubicBezTo>
                    <a:cubicBezTo>
                      <a:pt x="3965" y="3708"/>
                      <a:pt x="3709" y="3964"/>
                      <a:pt x="3353" y="4170"/>
                    </a:cubicBezTo>
                    <a:cubicBezTo>
                      <a:pt x="2996" y="4375"/>
                      <a:pt x="2646" y="4470"/>
                      <a:pt x="2235" y="4470"/>
                    </a:cubicBezTo>
                    <a:cubicBezTo>
                      <a:pt x="1823" y="4470"/>
                      <a:pt x="1474" y="4375"/>
                      <a:pt x="1118" y="4170"/>
                    </a:cubicBezTo>
                    <a:cubicBezTo>
                      <a:pt x="761" y="3964"/>
                      <a:pt x="505" y="3708"/>
                      <a:pt x="300" y="3352"/>
                    </a:cubicBezTo>
                    <a:cubicBezTo>
                      <a:pt x="94" y="2995"/>
                      <a:pt x="0" y="2646"/>
                      <a:pt x="0" y="2235"/>
                    </a:cubicBezTo>
                    <a:cubicBezTo>
                      <a:pt x="0" y="1823"/>
                      <a:pt x="94" y="1473"/>
                      <a:pt x="300" y="1117"/>
                    </a:cubicBezTo>
                    <a:cubicBezTo>
                      <a:pt x="505" y="761"/>
                      <a:pt x="761" y="505"/>
                      <a:pt x="1118" y="299"/>
                    </a:cubicBezTo>
                    <a:cubicBezTo>
                      <a:pt x="1474" y="93"/>
                      <a:pt x="1824" y="0"/>
                      <a:pt x="2235" y="0"/>
                    </a:cubicBezTo>
                    <a:cubicBezTo>
                      <a:pt x="2647" y="0"/>
                      <a:pt x="2996" y="93"/>
                      <a:pt x="3353" y="299"/>
                    </a:cubicBezTo>
                    <a:cubicBezTo>
                      <a:pt x="3709" y="505"/>
                      <a:pt x="3965" y="761"/>
                      <a:pt x="4171" y="1117"/>
                    </a:cubicBezTo>
                    <a:cubicBezTo>
                      <a:pt x="4377" y="1473"/>
                      <a:pt x="4470" y="1823"/>
                      <a:pt x="4470" y="2235"/>
                    </a:cubicBezTo>
                  </a:path>
                </a:pathLst>
              </a:custGeom>
              <a:solidFill>
                <a:schemeClr val="bg1">
                  <a:lumMod val="85000"/>
                </a:schemeClr>
              </a:solidFill>
              <a:ln>
                <a:noFill/>
              </a:ln>
              <a:effectLst/>
              <a:extLst/>
            </p:spPr>
            <p:txBody>
              <a:bodyPr wrap="none" anchor="ctr"/>
              <a:lstStyle/>
              <a:p>
                <a:pPr defTabSz="685564"/>
                <a:endParaRPr lang="en-US" sz="1013">
                  <a:solidFill>
                    <a:srgbClr val="3C3C3B"/>
                  </a:solidFill>
                </a:endParaRPr>
              </a:p>
            </p:txBody>
          </p:sp>
          <p:sp>
            <p:nvSpPr>
              <p:cNvPr id="184" name="Freeform 10"/>
              <p:cNvSpPr>
                <a:spLocks noChangeArrowheads="1"/>
              </p:cNvSpPr>
              <p:nvPr/>
            </p:nvSpPr>
            <p:spPr bwMode="auto">
              <a:xfrm>
                <a:off x="3896940" y="4675211"/>
                <a:ext cx="1165225" cy="1165225"/>
              </a:xfrm>
              <a:custGeom>
                <a:avLst/>
                <a:gdLst>
                  <a:gd name="T0" fmla="*/ 3234 w 3235"/>
                  <a:gd name="T1" fmla="*/ 1617 h 3235"/>
                  <a:gd name="T2" fmla="*/ 3018 w 3235"/>
                  <a:gd name="T3" fmla="*/ 2425 h 3235"/>
                  <a:gd name="T4" fmla="*/ 2426 w 3235"/>
                  <a:gd name="T5" fmla="*/ 3017 h 3235"/>
                  <a:gd name="T6" fmla="*/ 1617 w 3235"/>
                  <a:gd name="T7" fmla="*/ 3234 h 3235"/>
                  <a:gd name="T8" fmla="*/ 809 w 3235"/>
                  <a:gd name="T9" fmla="*/ 3017 h 3235"/>
                  <a:gd name="T10" fmla="*/ 217 w 3235"/>
                  <a:gd name="T11" fmla="*/ 2425 h 3235"/>
                  <a:gd name="T12" fmla="*/ 0 w 3235"/>
                  <a:gd name="T13" fmla="*/ 1617 h 3235"/>
                  <a:gd name="T14" fmla="*/ 217 w 3235"/>
                  <a:gd name="T15" fmla="*/ 808 h 3235"/>
                  <a:gd name="T16" fmla="*/ 809 w 3235"/>
                  <a:gd name="T17" fmla="*/ 216 h 3235"/>
                  <a:gd name="T18" fmla="*/ 1617 w 3235"/>
                  <a:gd name="T19" fmla="*/ 0 h 3235"/>
                  <a:gd name="T20" fmla="*/ 2426 w 3235"/>
                  <a:gd name="T21" fmla="*/ 216 h 3235"/>
                  <a:gd name="T22" fmla="*/ 3018 w 3235"/>
                  <a:gd name="T23" fmla="*/ 808 h 3235"/>
                  <a:gd name="T24" fmla="*/ 3234 w 3235"/>
                  <a:gd name="T25" fmla="*/ 1617 h 3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5" h="3235">
                    <a:moveTo>
                      <a:pt x="3234" y="1617"/>
                    </a:moveTo>
                    <a:cubicBezTo>
                      <a:pt x="3234" y="1914"/>
                      <a:pt x="3166" y="2167"/>
                      <a:pt x="3018" y="2425"/>
                    </a:cubicBezTo>
                    <a:cubicBezTo>
                      <a:pt x="2869" y="2683"/>
                      <a:pt x="2684" y="2868"/>
                      <a:pt x="2426" y="3017"/>
                    </a:cubicBezTo>
                    <a:cubicBezTo>
                      <a:pt x="2168" y="3166"/>
                      <a:pt x="1915" y="3234"/>
                      <a:pt x="1617" y="3234"/>
                    </a:cubicBezTo>
                    <a:cubicBezTo>
                      <a:pt x="1319" y="3234"/>
                      <a:pt x="1066" y="3166"/>
                      <a:pt x="809" y="3017"/>
                    </a:cubicBezTo>
                    <a:cubicBezTo>
                      <a:pt x="551" y="2868"/>
                      <a:pt x="366" y="2683"/>
                      <a:pt x="217" y="2425"/>
                    </a:cubicBezTo>
                    <a:cubicBezTo>
                      <a:pt x="68" y="2167"/>
                      <a:pt x="0" y="1914"/>
                      <a:pt x="0" y="1617"/>
                    </a:cubicBezTo>
                    <a:cubicBezTo>
                      <a:pt x="0" y="1319"/>
                      <a:pt x="68" y="1066"/>
                      <a:pt x="217" y="808"/>
                    </a:cubicBezTo>
                    <a:cubicBezTo>
                      <a:pt x="366" y="550"/>
                      <a:pt x="551" y="365"/>
                      <a:pt x="809" y="216"/>
                    </a:cubicBezTo>
                    <a:cubicBezTo>
                      <a:pt x="1066" y="67"/>
                      <a:pt x="1319" y="0"/>
                      <a:pt x="1617" y="0"/>
                    </a:cubicBezTo>
                    <a:cubicBezTo>
                      <a:pt x="1915" y="0"/>
                      <a:pt x="2168" y="67"/>
                      <a:pt x="2426" y="216"/>
                    </a:cubicBezTo>
                    <a:cubicBezTo>
                      <a:pt x="2684" y="365"/>
                      <a:pt x="2869" y="550"/>
                      <a:pt x="3018" y="808"/>
                    </a:cubicBezTo>
                    <a:cubicBezTo>
                      <a:pt x="3166" y="1066"/>
                      <a:pt x="3234" y="1319"/>
                      <a:pt x="3234" y="1617"/>
                    </a:cubicBezTo>
                  </a:path>
                </a:pathLst>
              </a:custGeom>
              <a:solidFill>
                <a:schemeClr val="accent3"/>
              </a:solidFill>
              <a:ln w="28575" cap="flat">
                <a:solidFill>
                  <a:schemeClr val="bg1"/>
                </a:solidFill>
                <a:bevel/>
                <a:headEnd/>
                <a:tailEnd/>
              </a:ln>
              <a:effectLst>
                <a:outerShdw blurRad="177800" dist="38099" dir="2700000" sx="95000" sy="95000" algn="ctr" rotWithShape="0">
                  <a:srgbClr val="000000">
                    <a:alpha val="74998"/>
                  </a:srgbClr>
                </a:outerShdw>
              </a:effectLst>
              <a:extLst/>
            </p:spPr>
            <p:txBody>
              <a:bodyPr wrap="none" anchor="ctr"/>
              <a:lstStyle/>
              <a:p>
                <a:pPr algn="ctr" defTabSz="685564"/>
                <a:r>
                  <a:rPr lang="en-US" sz="2081" b="1" dirty="0">
                    <a:solidFill>
                      <a:prstClr val="white"/>
                    </a:solidFill>
                  </a:rPr>
                  <a:t>!</a:t>
                </a:r>
              </a:p>
            </p:txBody>
          </p:sp>
        </p:grpSp>
        <p:sp>
          <p:nvSpPr>
            <p:cNvPr id="182" name="Rectangle 181"/>
            <p:cNvSpPr/>
            <p:nvPr/>
          </p:nvSpPr>
          <p:spPr>
            <a:xfrm>
              <a:off x="4272806" y="3427542"/>
              <a:ext cx="598388" cy="702146"/>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57864" tIns="38576" rIns="57864" bIns="38576" rtlCol="0" anchor="ctr" anchorCtr="0">
              <a:prstTxWarp prst="textNoShape">
                <a:avLst/>
              </a:prstTxWarp>
              <a:noAutofit/>
            </a:bodyPr>
            <a:lstStyle/>
            <a:p>
              <a:pPr algn="ctr" defTabSz="685564">
                <a:lnSpc>
                  <a:spcPct val="95000"/>
                </a:lnSpc>
              </a:pPr>
              <a:endParaRPr lang="en-US" b="1" kern="0" dirty="0">
                <a:solidFill>
                  <a:prstClr val="white"/>
                </a:solidFill>
              </a:endParaRPr>
            </a:p>
          </p:txBody>
        </p:sp>
      </p:grpSp>
      <p:grpSp>
        <p:nvGrpSpPr>
          <p:cNvPr id="185" name="Group 184"/>
          <p:cNvGrpSpPr>
            <a:grpSpLocks noChangeAspect="1"/>
          </p:cNvGrpSpPr>
          <p:nvPr/>
        </p:nvGrpSpPr>
        <p:grpSpPr>
          <a:xfrm>
            <a:off x="2441733" y="2005246"/>
            <a:ext cx="714199" cy="714199"/>
            <a:chOff x="3186198" y="2361588"/>
            <a:chExt cx="810956" cy="810956"/>
          </a:xfrm>
        </p:grpSpPr>
        <p:grpSp>
          <p:nvGrpSpPr>
            <p:cNvPr id="186" name="Group 185"/>
            <p:cNvGrpSpPr/>
            <p:nvPr/>
          </p:nvGrpSpPr>
          <p:grpSpPr>
            <a:xfrm rot="5400000">
              <a:off x="3186198" y="2361588"/>
              <a:ext cx="810956" cy="810956"/>
              <a:chOff x="3674690" y="4451374"/>
              <a:chExt cx="1609725" cy="1609725"/>
            </a:xfrm>
          </p:grpSpPr>
          <p:sp>
            <p:nvSpPr>
              <p:cNvPr id="188" name="Freeform 1"/>
              <p:cNvSpPr>
                <a:spLocks noChangeArrowheads="1"/>
              </p:cNvSpPr>
              <p:nvPr/>
            </p:nvSpPr>
            <p:spPr bwMode="auto">
              <a:xfrm>
                <a:off x="3674690" y="4451374"/>
                <a:ext cx="1609725" cy="1609725"/>
              </a:xfrm>
              <a:custGeom>
                <a:avLst/>
                <a:gdLst>
                  <a:gd name="T0" fmla="*/ 4470 w 4471"/>
                  <a:gd name="T1" fmla="*/ 2235 h 4471"/>
                  <a:gd name="T2" fmla="*/ 4171 w 4471"/>
                  <a:gd name="T3" fmla="*/ 3352 h 4471"/>
                  <a:gd name="T4" fmla="*/ 3353 w 4471"/>
                  <a:gd name="T5" fmla="*/ 4170 h 4471"/>
                  <a:gd name="T6" fmla="*/ 2235 w 4471"/>
                  <a:gd name="T7" fmla="*/ 4470 h 4471"/>
                  <a:gd name="T8" fmla="*/ 1118 w 4471"/>
                  <a:gd name="T9" fmla="*/ 4170 h 4471"/>
                  <a:gd name="T10" fmla="*/ 300 w 4471"/>
                  <a:gd name="T11" fmla="*/ 3352 h 4471"/>
                  <a:gd name="T12" fmla="*/ 0 w 4471"/>
                  <a:gd name="T13" fmla="*/ 2235 h 4471"/>
                  <a:gd name="T14" fmla="*/ 300 w 4471"/>
                  <a:gd name="T15" fmla="*/ 1117 h 4471"/>
                  <a:gd name="T16" fmla="*/ 1118 w 4471"/>
                  <a:gd name="T17" fmla="*/ 299 h 4471"/>
                  <a:gd name="T18" fmla="*/ 2235 w 4471"/>
                  <a:gd name="T19" fmla="*/ 0 h 4471"/>
                  <a:gd name="T20" fmla="*/ 3353 w 4471"/>
                  <a:gd name="T21" fmla="*/ 299 h 4471"/>
                  <a:gd name="T22" fmla="*/ 4171 w 4471"/>
                  <a:gd name="T23" fmla="*/ 1117 h 4471"/>
                  <a:gd name="T24" fmla="*/ 4470 w 4471"/>
                  <a:gd name="T25" fmla="*/ 2235 h 4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1" h="4471">
                    <a:moveTo>
                      <a:pt x="4470" y="2235"/>
                    </a:moveTo>
                    <a:cubicBezTo>
                      <a:pt x="4470" y="2646"/>
                      <a:pt x="4377" y="2995"/>
                      <a:pt x="4171" y="3352"/>
                    </a:cubicBezTo>
                    <a:cubicBezTo>
                      <a:pt x="3965" y="3708"/>
                      <a:pt x="3709" y="3964"/>
                      <a:pt x="3353" y="4170"/>
                    </a:cubicBezTo>
                    <a:cubicBezTo>
                      <a:pt x="2996" y="4375"/>
                      <a:pt x="2646" y="4470"/>
                      <a:pt x="2235" y="4470"/>
                    </a:cubicBezTo>
                    <a:cubicBezTo>
                      <a:pt x="1823" y="4470"/>
                      <a:pt x="1474" y="4375"/>
                      <a:pt x="1118" y="4170"/>
                    </a:cubicBezTo>
                    <a:cubicBezTo>
                      <a:pt x="761" y="3964"/>
                      <a:pt x="505" y="3708"/>
                      <a:pt x="300" y="3352"/>
                    </a:cubicBezTo>
                    <a:cubicBezTo>
                      <a:pt x="94" y="2995"/>
                      <a:pt x="0" y="2646"/>
                      <a:pt x="0" y="2235"/>
                    </a:cubicBezTo>
                    <a:cubicBezTo>
                      <a:pt x="0" y="1823"/>
                      <a:pt x="94" y="1473"/>
                      <a:pt x="300" y="1117"/>
                    </a:cubicBezTo>
                    <a:cubicBezTo>
                      <a:pt x="505" y="761"/>
                      <a:pt x="761" y="505"/>
                      <a:pt x="1118" y="299"/>
                    </a:cubicBezTo>
                    <a:cubicBezTo>
                      <a:pt x="1474" y="93"/>
                      <a:pt x="1824" y="0"/>
                      <a:pt x="2235" y="0"/>
                    </a:cubicBezTo>
                    <a:cubicBezTo>
                      <a:pt x="2647" y="0"/>
                      <a:pt x="2996" y="93"/>
                      <a:pt x="3353" y="299"/>
                    </a:cubicBezTo>
                    <a:cubicBezTo>
                      <a:pt x="3709" y="505"/>
                      <a:pt x="3965" y="761"/>
                      <a:pt x="4171" y="1117"/>
                    </a:cubicBezTo>
                    <a:cubicBezTo>
                      <a:pt x="4377" y="1473"/>
                      <a:pt x="4470" y="1823"/>
                      <a:pt x="4470" y="2235"/>
                    </a:cubicBezTo>
                  </a:path>
                </a:pathLst>
              </a:custGeom>
              <a:solidFill>
                <a:schemeClr val="bg1">
                  <a:lumMod val="85000"/>
                </a:schemeClr>
              </a:solidFill>
              <a:ln>
                <a:noFill/>
              </a:ln>
              <a:effectLst/>
              <a:extLst/>
            </p:spPr>
            <p:txBody>
              <a:bodyPr wrap="none" anchor="ctr"/>
              <a:lstStyle/>
              <a:p>
                <a:pPr defTabSz="685564"/>
                <a:endParaRPr lang="en-US" sz="1013">
                  <a:solidFill>
                    <a:srgbClr val="3C3C3B"/>
                  </a:solidFill>
                </a:endParaRPr>
              </a:p>
            </p:txBody>
          </p:sp>
          <p:sp>
            <p:nvSpPr>
              <p:cNvPr id="189" name="Freeform 10"/>
              <p:cNvSpPr>
                <a:spLocks noChangeArrowheads="1"/>
              </p:cNvSpPr>
              <p:nvPr/>
            </p:nvSpPr>
            <p:spPr bwMode="auto">
              <a:xfrm rot="16200000">
                <a:off x="3885537" y="4687213"/>
                <a:ext cx="1165225" cy="1165225"/>
              </a:xfrm>
              <a:custGeom>
                <a:avLst/>
                <a:gdLst>
                  <a:gd name="T0" fmla="*/ 3234 w 3235"/>
                  <a:gd name="T1" fmla="*/ 1617 h 3235"/>
                  <a:gd name="T2" fmla="*/ 3018 w 3235"/>
                  <a:gd name="T3" fmla="*/ 2425 h 3235"/>
                  <a:gd name="T4" fmla="*/ 2426 w 3235"/>
                  <a:gd name="T5" fmla="*/ 3017 h 3235"/>
                  <a:gd name="T6" fmla="*/ 1617 w 3235"/>
                  <a:gd name="T7" fmla="*/ 3234 h 3235"/>
                  <a:gd name="T8" fmla="*/ 809 w 3235"/>
                  <a:gd name="T9" fmla="*/ 3017 h 3235"/>
                  <a:gd name="T10" fmla="*/ 217 w 3235"/>
                  <a:gd name="T11" fmla="*/ 2425 h 3235"/>
                  <a:gd name="T12" fmla="*/ 0 w 3235"/>
                  <a:gd name="T13" fmla="*/ 1617 h 3235"/>
                  <a:gd name="T14" fmla="*/ 217 w 3235"/>
                  <a:gd name="T15" fmla="*/ 808 h 3235"/>
                  <a:gd name="T16" fmla="*/ 809 w 3235"/>
                  <a:gd name="T17" fmla="*/ 216 h 3235"/>
                  <a:gd name="T18" fmla="*/ 1617 w 3235"/>
                  <a:gd name="T19" fmla="*/ 0 h 3235"/>
                  <a:gd name="T20" fmla="*/ 2426 w 3235"/>
                  <a:gd name="T21" fmla="*/ 216 h 3235"/>
                  <a:gd name="T22" fmla="*/ 3018 w 3235"/>
                  <a:gd name="T23" fmla="*/ 808 h 3235"/>
                  <a:gd name="T24" fmla="*/ 3234 w 3235"/>
                  <a:gd name="T25" fmla="*/ 1617 h 3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5" h="3235">
                    <a:moveTo>
                      <a:pt x="3234" y="1617"/>
                    </a:moveTo>
                    <a:cubicBezTo>
                      <a:pt x="3234" y="1914"/>
                      <a:pt x="3166" y="2167"/>
                      <a:pt x="3018" y="2425"/>
                    </a:cubicBezTo>
                    <a:cubicBezTo>
                      <a:pt x="2869" y="2683"/>
                      <a:pt x="2684" y="2868"/>
                      <a:pt x="2426" y="3017"/>
                    </a:cubicBezTo>
                    <a:cubicBezTo>
                      <a:pt x="2168" y="3166"/>
                      <a:pt x="1915" y="3234"/>
                      <a:pt x="1617" y="3234"/>
                    </a:cubicBezTo>
                    <a:cubicBezTo>
                      <a:pt x="1319" y="3234"/>
                      <a:pt x="1066" y="3166"/>
                      <a:pt x="809" y="3017"/>
                    </a:cubicBezTo>
                    <a:cubicBezTo>
                      <a:pt x="551" y="2868"/>
                      <a:pt x="366" y="2683"/>
                      <a:pt x="217" y="2425"/>
                    </a:cubicBezTo>
                    <a:cubicBezTo>
                      <a:pt x="68" y="2167"/>
                      <a:pt x="0" y="1914"/>
                      <a:pt x="0" y="1617"/>
                    </a:cubicBezTo>
                    <a:cubicBezTo>
                      <a:pt x="0" y="1319"/>
                      <a:pt x="68" y="1066"/>
                      <a:pt x="217" y="808"/>
                    </a:cubicBezTo>
                    <a:cubicBezTo>
                      <a:pt x="366" y="550"/>
                      <a:pt x="551" y="365"/>
                      <a:pt x="809" y="216"/>
                    </a:cubicBezTo>
                    <a:cubicBezTo>
                      <a:pt x="1066" y="67"/>
                      <a:pt x="1319" y="0"/>
                      <a:pt x="1617" y="0"/>
                    </a:cubicBezTo>
                    <a:cubicBezTo>
                      <a:pt x="1915" y="0"/>
                      <a:pt x="2168" y="67"/>
                      <a:pt x="2426" y="216"/>
                    </a:cubicBezTo>
                    <a:cubicBezTo>
                      <a:pt x="2684" y="365"/>
                      <a:pt x="2869" y="550"/>
                      <a:pt x="3018" y="808"/>
                    </a:cubicBezTo>
                    <a:cubicBezTo>
                      <a:pt x="3166" y="1066"/>
                      <a:pt x="3234" y="1319"/>
                      <a:pt x="3234" y="1617"/>
                    </a:cubicBezTo>
                  </a:path>
                </a:pathLst>
              </a:custGeom>
              <a:solidFill>
                <a:schemeClr val="accent3"/>
              </a:solidFill>
              <a:ln w="28575" cap="flat">
                <a:solidFill>
                  <a:schemeClr val="bg1"/>
                </a:solidFill>
                <a:bevel/>
                <a:headEnd/>
                <a:tailEnd/>
              </a:ln>
              <a:effectLst>
                <a:outerShdw blurRad="177800" dist="38099" dir="2700000" sx="95000" sy="95000" algn="ctr" rotWithShape="0">
                  <a:srgbClr val="000000">
                    <a:alpha val="74998"/>
                  </a:srgbClr>
                </a:outerShdw>
              </a:effectLst>
              <a:extLst/>
            </p:spPr>
            <p:txBody>
              <a:bodyPr wrap="none" anchor="ctr"/>
              <a:lstStyle/>
              <a:p>
                <a:pPr algn="ctr" defTabSz="685564"/>
                <a:r>
                  <a:rPr lang="en-US" sz="2081" b="1" dirty="0">
                    <a:solidFill>
                      <a:prstClr val="white"/>
                    </a:solidFill>
                  </a:rPr>
                  <a:t>!</a:t>
                </a:r>
              </a:p>
            </p:txBody>
          </p:sp>
        </p:grpSp>
        <p:sp>
          <p:nvSpPr>
            <p:cNvPr id="187" name="Rectangle 186"/>
            <p:cNvSpPr/>
            <p:nvPr/>
          </p:nvSpPr>
          <p:spPr>
            <a:xfrm>
              <a:off x="3291319" y="2434449"/>
              <a:ext cx="598388" cy="702146"/>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57864" tIns="38576" rIns="57864" bIns="38576" rtlCol="0" anchor="ctr" anchorCtr="0">
              <a:prstTxWarp prst="textNoShape">
                <a:avLst/>
              </a:prstTxWarp>
              <a:noAutofit/>
            </a:bodyPr>
            <a:lstStyle/>
            <a:p>
              <a:pPr algn="ctr" defTabSz="685564">
                <a:lnSpc>
                  <a:spcPct val="95000"/>
                </a:lnSpc>
              </a:pPr>
              <a:endParaRPr lang="en-US" b="1" kern="0" dirty="0">
                <a:solidFill>
                  <a:prstClr val="white"/>
                </a:solidFill>
              </a:endParaRPr>
            </a:p>
          </p:txBody>
        </p:sp>
      </p:grpSp>
      <p:grpSp>
        <p:nvGrpSpPr>
          <p:cNvPr id="190" name="Group 189"/>
          <p:cNvGrpSpPr>
            <a:grpSpLocks noChangeAspect="1"/>
          </p:cNvGrpSpPr>
          <p:nvPr/>
        </p:nvGrpSpPr>
        <p:grpSpPr>
          <a:xfrm>
            <a:off x="2292266" y="2682469"/>
            <a:ext cx="714199" cy="714199"/>
            <a:chOff x="3478911" y="3079626"/>
            <a:chExt cx="810956" cy="810956"/>
          </a:xfrm>
        </p:grpSpPr>
        <p:grpSp>
          <p:nvGrpSpPr>
            <p:cNvPr id="191" name="Group 190"/>
            <p:cNvGrpSpPr/>
            <p:nvPr/>
          </p:nvGrpSpPr>
          <p:grpSpPr>
            <a:xfrm rot="5400000">
              <a:off x="3478911" y="3079626"/>
              <a:ext cx="810956" cy="810956"/>
              <a:chOff x="3674690" y="4451374"/>
              <a:chExt cx="1609725" cy="1609725"/>
            </a:xfrm>
          </p:grpSpPr>
          <p:sp>
            <p:nvSpPr>
              <p:cNvPr id="193" name="Freeform 1"/>
              <p:cNvSpPr>
                <a:spLocks noChangeArrowheads="1"/>
              </p:cNvSpPr>
              <p:nvPr/>
            </p:nvSpPr>
            <p:spPr bwMode="auto">
              <a:xfrm>
                <a:off x="3674690" y="4451374"/>
                <a:ext cx="1609725" cy="1609725"/>
              </a:xfrm>
              <a:custGeom>
                <a:avLst/>
                <a:gdLst>
                  <a:gd name="T0" fmla="*/ 4470 w 4471"/>
                  <a:gd name="T1" fmla="*/ 2235 h 4471"/>
                  <a:gd name="T2" fmla="*/ 4171 w 4471"/>
                  <a:gd name="T3" fmla="*/ 3352 h 4471"/>
                  <a:gd name="T4" fmla="*/ 3353 w 4471"/>
                  <a:gd name="T5" fmla="*/ 4170 h 4471"/>
                  <a:gd name="T6" fmla="*/ 2235 w 4471"/>
                  <a:gd name="T7" fmla="*/ 4470 h 4471"/>
                  <a:gd name="T8" fmla="*/ 1118 w 4471"/>
                  <a:gd name="T9" fmla="*/ 4170 h 4471"/>
                  <a:gd name="T10" fmla="*/ 300 w 4471"/>
                  <a:gd name="T11" fmla="*/ 3352 h 4471"/>
                  <a:gd name="T12" fmla="*/ 0 w 4471"/>
                  <a:gd name="T13" fmla="*/ 2235 h 4471"/>
                  <a:gd name="T14" fmla="*/ 300 w 4471"/>
                  <a:gd name="T15" fmla="*/ 1117 h 4471"/>
                  <a:gd name="T16" fmla="*/ 1118 w 4471"/>
                  <a:gd name="T17" fmla="*/ 299 h 4471"/>
                  <a:gd name="T18" fmla="*/ 2235 w 4471"/>
                  <a:gd name="T19" fmla="*/ 0 h 4471"/>
                  <a:gd name="T20" fmla="*/ 3353 w 4471"/>
                  <a:gd name="T21" fmla="*/ 299 h 4471"/>
                  <a:gd name="T22" fmla="*/ 4171 w 4471"/>
                  <a:gd name="T23" fmla="*/ 1117 h 4471"/>
                  <a:gd name="T24" fmla="*/ 4470 w 4471"/>
                  <a:gd name="T25" fmla="*/ 2235 h 4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1" h="4471">
                    <a:moveTo>
                      <a:pt x="4470" y="2235"/>
                    </a:moveTo>
                    <a:cubicBezTo>
                      <a:pt x="4470" y="2646"/>
                      <a:pt x="4377" y="2995"/>
                      <a:pt x="4171" y="3352"/>
                    </a:cubicBezTo>
                    <a:cubicBezTo>
                      <a:pt x="3965" y="3708"/>
                      <a:pt x="3709" y="3964"/>
                      <a:pt x="3353" y="4170"/>
                    </a:cubicBezTo>
                    <a:cubicBezTo>
                      <a:pt x="2996" y="4375"/>
                      <a:pt x="2646" y="4470"/>
                      <a:pt x="2235" y="4470"/>
                    </a:cubicBezTo>
                    <a:cubicBezTo>
                      <a:pt x="1823" y="4470"/>
                      <a:pt x="1474" y="4375"/>
                      <a:pt x="1118" y="4170"/>
                    </a:cubicBezTo>
                    <a:cubicBezTo>
                      <a:pt x="761" y="3964"/>
                      <a:pt x="505" y="3708"/>
                      <a:pt x="300" y="3352"/>
                    </a:cubicBezTo>
                    <a:cubicBezTo>
                      <a:pt x="94" y="2995"/>
                      <a:pt x="0" y="2646"/>
                      <a:pt x="0" y="2235"/>
                    </a:cubicBezTo>
                    <a:cubicBezTo>
                      <a:pt x="0" y="1823"/>
                      <a:pt x="94" y="1473"/>
                      <a:pt x="300" y="1117"/>
                    </a:cubicBezTo>
                    <a:cubicBezTo>
                      <a:pt x="505" y="761"/>
                      <a:pt x="761" y="505"/>
                      <a:pt x="1118" y="299"/>
                    </a:cubicBezTo>
                    <a:cubicBezTo>
                      <a:pt x="1474" y="93"/>
                      <a:pt x="1824" y="0"/>
                      <a:pt x="2235" y="0"/>
                    </a:cubicBezTo>
                    <a:cubicBezTo>
                      <a:pt x="2647" y="0"/>
                      <a:pt x="2996" y="93"/>
                      <a:pt x="3353" y="299"/>
                    </a:cubicBezTo>
                    <a:cubicBezTo>
                      <a:pt x="3709" y="505"/>
                      <a:pt x="3965" y="761"/>
                      <a:pt x="4171" y="1117"/>
                    </a:cubicBezTo>
                    <a:cubicBezTo>
                      <a:pt x="4377" y="1473"/>
                      <a:pt x="4470" y="1823"/>
                      <a:pt x="4470" y="2235"/>
                    </a:cubicBezTo>
                  </a:path>
                </a:pathLst>
              </a:custGeom>
              <a:solidFill>
                <a:schemeClr val="bg1">
                  <a:lumMod val="85000"/>
                </a:schemeClr>
              </a:solidFill>
              <a:ln>
                <a:noFill/>
              </a:ln>
              <a:effectLst/>
              <a:extLst/>
            </p:spPr>
            <p:txBody>
              <a:bodyPr wrap="none" anchor="ctr"/>
              <a:lstStyle/>
              <a:p>
                <a:pPr defTabSz="685564"/>
                <a:endParaRPr lang="en-US" sz="1013">
                  <a:solidFill>
                    <a:srgbClr val="3C3C3B"/>
                  </a:solidFill>
                </a:endParaRPr>
              </a:p>
            </p:txBody>
          </p:sp>
          <p:sp>
            <p:nvSpPr>
              <p:cNvPr id="194" name="Freeform 10"/>
              <p:cNvSpPr>
                <a:spLocks noChangeArrowheads="1"/>
              </p:cNvSpPr>
              <p:nvPr/>
            </p:nvSpPr>
            <p:spPr bwMode="auto">
              <a:xfrm rot="16200000">
                <a:off x="3896939" y="4696209"/>
                <a:ext cx="1165225" cy="1165225"/>
              </a:xfrm>
              <a:custGeom>
                <a:avLst/>
                <a:gdLst>
                  <a:gd name="T0" fmla="*/ 3234 w 3235"/>
                  <a:gd name="T1" fmla="*/ 1617 h 3235"/>
                  <a:gd name="T2" fmla="*/ 3018 w 3235"/>
                  <a:gd name="T3" fmla="*/ 2425 h 3235"/>
                  <a:gd name="T4" fmla="*/ 2426 w 3235"/>
                  <a:gd name="T5" fmla="*/ 3017 h 3235"/>
                  <a:gd name="T6" fmla="*/ 1617 w 3235"/>
                  <a:gd name="T7" fmla="*/ 3234 h 3235"/>
                  <a:gd name="T8" fmla="*/ 809 w 3235"/>
                  <a:gd name="T9" fmla="*/ 3017 h 3235"/>
                  <a:gd name="T10" fmla="*/ 217 w 3235"/>
                  <a:gd name="T11" fmla="*/ 2425 h 3235"/>
                  <a:gd name="T12" fmla="*/ 0 w 3235"/>
                  <a:gd name="T13" fmla="*/ 1617 h 3235"/>
                  <a:gd name="T14" fmla="*/ 217 w 3235"/>
                  <a:gd name="T15" fmla="*/ 808 h 3235"/>
                  <a:gd name="T16" fmla="*/ 809 w 3235"/>
                  <a:gd name="T17" fmla="*/ 216 h 3235"/>
                  <a:gd name="T18" fmla="*/ 1617 w 3235"/>
                  <a:gd name="T19" fmla="*/ 0 h 3235"/>
                  <a:gd name="T20" fmla="*/ 2426 w 3235"/>
                  <a:gd name="T21" fmla="*/ 216 h 3235"/>
                  <a:gd name="T22" fmla="*/ 3018 w 3235"/>
                  <a:gd name="T23" fmla="*/ 808 h 3235"/>
                  <a:gd name="T24" fmla="*/ 3234 w 3235"/>
                  <a:gd name="T25" fmla="*/ 1617 h 3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5" h="3235">
                    <a:moveTo>
                      <a:pt x="3234" y="1617"/>
                    </a:moveTo>
                    <a:cubicBezTo>
                      <a:pt x="3234" y="1914"/>
                      <a:pt x="3166" y="2167"/>
                      <a:pt x="3018" y="2425"/>
                    </a:cubicBezTo>
                    <a:cubicBezTo>
                      <a:pt x="2869" y="2683"/>
                      <a:pt x="2684" y="2868"/>
                      <a:pt x="2426" y="3017"/>
                    </a:cubicBezTo>
                    <a:cubicBezTo>
                      <a:pt x="2168" y="3166"/>
                      <a:pt x="1915" y="3234"/>
                      <a:pt x="1617" y="3234"/>
                    </a:cubicBezTo>
                    <a:cubicBezTo>
                      <a:pt x="1319" y="3234"/>
                      <a:pt x="1066" y="3166"/>
                      <a:pt x="809" y="3017"/>
                    </a:cubicBezTo>
                    <a:cubicBezTo>
                      <a:pt x="551" y="2868"/>
                      <a:pt x="366" y="2683"/>
                      <a:pt x="217" y="2425"/>
                    </a:cubicBezTo>
                    <a:cubicBezTo>
                      <a:pt x="68" y="2167"/>
                      <a:pt x="0" y="1914"/>
                      <a:pt x="0" y="1617"/>
                    </a:cubicBezTo>
                    <a:cubicBezTo>
                      <a:pt x="0" y="1319"/>
                      <a:pt x="68" y="1066"/>
                      <a:pt x="217" y="808"/>
                    </a:cubicBezTo>
                    <a:cubicBezTo>
                      <a:pt x="366" y="550"/>
                      <a:pt x="551" y="365"/>
                      <a:pt x="809" y="216"/>
                    </a:cubicBezTo>
                    <a:cubicBezTo>
                      <a:pt x="1066" y="67"/>
                      <a:pt x="1319" y="0"/>
                      <a:pt x="1617" y="0"/>
                    </a:cubicBezTo>
                    <a:cubicBezTo>
                      <a:pt x="1915" y="0"/>
                      <a:pt x="2168" y="67"/>
                      <a:pt x="2426" y="216"/>
                    </a:cubicBezTo>
                    <a:cubicBezTo>
                      <a:pt x="2684" y="365"/>
                      <a:pt x="2869" y="550"/>
                      <a:pt x="3018" y="808"/>
                    </a:cubicBezTo>
                    <a:cubicBezTo>
                      <a:pt x="3166" y="1066"/>
                      <a:pt x="3234" y="1319"/>
                      <a:pt x="3234" y="1617"/>
                    </a:cubicBezTo>
                  </a:path>
                </a:pathLst>
              </a:custGeom>
              <a:solidFill>
                <a:schemeClr val="accent3"/>
              </a:solidFill>
              <a:ln w="28575" cap="flat">
                <a:solidFill>
                  <a:schemeClr val="bg1"/>
                </a:solidFill>
                <a:bevel/>
                <a:headEnd/>
                <a:tailEnd/>
              </a:ln>
              <a:effectLst>
                <a:outerShdw blurRad="177800" dist="38099" dir="2700000" sx="95000" sy="95000" algn="ctr" rotWithShape="0">
                  <a:srgbClr val="000000">
                    <a:alpha val="74998"/>
                  </a:srgbClr>
                </a:outerShdw>
              </a:effectLst>
              <a:extLst/>
            </p:spPr>
            <p:txBody>
              <a:bodyPr wrap="none" anchor="ctr"/>
              <a:lstStyle/>
              <a:p>
                <a:pPr algn="ctr" defTabSz="685564"/>
                <a:r>
                  <a:rPr lang="en-US" sz="2081" b="1" dirty="0">
                    <a:solidFill>
                      <a:prstClr val="white"/>
                    </a:solidFill>
                  </a:rPr>
                  <a:t>!</a:t>
                </a:r>
              </a:p>
            </p:txBody>
          </p:sp>
        </p:grpSp>
        <p:sp>
          <p:nvSpPr>
            <p:cNvPr id="192" name="Rectangle 191"/>
            <p:cNvSpPr/>
            <p:nvPr/>
          </p:nvSpPr>
          <p:spPr>
            <a:xfrm>
              <a:off x="3563784" y="3139299"/>
              <a:ext cx="598388" cy="702146"/>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57864" tIns="38576" rIns="57864" bIns="38576" rtlCol="0" anchor="ctr" anchorCtr="0">
              <a:prstTxWarp prst="textNoShape">
                <a:avLst/>
              </a:prstTxWarp>
              <a:noAutofit/>
            </a:bodyPr>
            <a:lstStyle/>
            <a:p>
              <a:pPr algn="ctr" defTabSz="685564">
                <a:lnSpc>
                  <a:spcPct val="95000"/>
                </a:lnSpc>
              </a:pPr>
              <a:endParaRPr lang="en-US" b="1" kern="0" dirty="0">
                <a:solidFill>
                  <a:prstClr val="white"/>
                </a:solidFill>
              </a:endParaRPr>
            </a:p>
          </p:txBody>
        </p:sp>
      </p:grpSp>
    </p:spTree>
    <p:extLst>
      <p:ext uri="{BB962C8B-B14F-4D97-AF65-F5344CB8AC3E}">
        <p14:creationId xmlns:p14="http://schemas.microsoft.com/office/powerpoint/2010/main" val="195028673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500"/>
                                        <p:tgtEl>
                                          <p:spTgt spid="159"/>
                                        </p:tgtEl>
                                      </p:cBhvr>
                                    </p:animEffect>
                                  </p:childTnLst>
                                </p:cTn>
                              </p:par>
                              <p:par>
                                <p:cTn id="8" presetID="35" presetClass="path" presetSubtype="0" decel="100000" fill="hold" grpId="1" nodeType="withEffect">
                                  <p:stCondLst>
                                    <p:cond delay="0"/>
                                  </p:stCondLst>
                                  <p:childTnLst>
                                    <p:animMotion origin="layout" path="M 3.05556E-6 -1.35802E-6 L -0.0007 -0.10802 " pathEditMode="relative" rAng="0" ptsTypes="AA">
                                      <p:cBhvr>
                                        <p:cTn id="9" dur="1000" spd="-100000" fill="hold"/>
                                        <p:tgtEl>
                                          <p:spTgt spid="159"/>
                                        </p:tgtEl>
                                        <p:attrNameLst>
                                          <p:attrName>ppt_x</p:attrName>
                                          <p:attrName>ppt_y</p:attrName>
                                        </p:attrNameLst>
                                      </p:cBhvr>
                                      <p:rCtr x="-35" y="-5401"/>
                                    </p:animMotion>
                                  </p:childTnLst>
                                </p:cTn>
                              </p:par>
                              <p:par>
                                <p:cTn id="10" presetID="10" presetClass="entr" presetSubtype="0" fill="hold" nodeType="withEffect">
                                  <p:stCondLst>
                                    <p:cond delay="0"/>
                                  </p:stCondLst>
                                  <p:childTnLst>
                                    <p:set>
                                      <p:cBhvr>
                                        <p:cTn id="11" dur="1" fill="hold">
                                          <p:stCondLst>
                                            <p:cond delay="0"/>
                                          </p:stCondLst>
                                        </p:cTn>
                                        <p:tgtEl>
                                          <p:spTgt spid="160"/>
                                        </p:tgtEl>
                                        <p:attrNameLst>
                                          <p:attrName>style.visibility</p:attrName>
                                        </p:attrNameLst>
                                      </p:cBhvr>
                                      <p:to>
                                        <p:strVal val="visible"/>
                                      </p:to>
                                    </p:set>
                                    <p:animEffect transition="in" filter="fade">
                                      <p:cBhvr>
                                        <p:cTn id="12" dur="250"/>
                                        <p:tgtEl>
                                          <p:spTgt spid="160"/>
                                        </p:tgtEl>
                                      </p:cBhvr>
                                    </p:animEffect>
                                  </p:childTnLst>
                                </p:cTn>
                              </p:par>
                              <p:par>
                                <p:cTn id="13" presetID="6" presetClass="emph" presetSubtype="0" fill="hold" nodeType="withEffect">
                                  <p:stCondLst>
                                    <p:cond delay="0"/>
                                  </p:stCondLst>
                                  <p:childTnLst>
                                    <p:animScale>
                                      <p:cBhvr>
                                        <p:cTn id="14" dur="10" fill="hold"/>
                                        <p:tgtEl>
                                          <p:spTgt spid="160"/>
                                        </p:tgtEl>
                                      </p:cBhvr>
                                      <p:by x="1000" y="1000"/>
                                    </p:animScale>
                                  </p:childTnLst>
                                </p:cTn>
                              </p:par>
                              <p:par>
                                <p:cTn id="15" presetID="6" presetClass="emph" presetSubtype="0" decel="100000" fill="hold" nodeType="withEffect">
                                  <p:stCondLst>
                                    <p:cond delay="0"/>
                                  </p:stCondLst>
                                  <p:childTnLst>
                                    <p:animScale>
                                      <p:cBhvr>
                                        <p:cTn id="16" dur="1000" fill="hold"/>
                                        <p:tgtEl>
                                          <p:spTgt spid="160"/>
                                        </p:tgtEl>
                                      </p:cBhvr>
                                      <p:by x="9999000" y="9999000"/>
                                    </p:animScale>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57"/>
                                        </p:tgtEl>
                                        <p:attrNameLst>
                                          <p:attrName>style.visibility</p:attrName>
                                        </p:attrNameLst>
                                      </p:cBhvr>
                                      <p:to>
                                        <p:strVal val="visible"/>
                                      </p:to>
                                    </p:set>
                                    <p:animEffect transition="in" filter="fade">
                                      <p:cBhvr>
                                        <p:cTn id="21" dur="500"/>
                                        <p:tgtEl>
                                          <p:spTgt spid="157"/>
                                        </p:tgtEl>
                                      </p:cBhvr>
                                    </p:animEffect>
                                  </p:childTnLst>
                                </p:cTn>
                              </p:par>
                              <p:par>
                                <p:cTn id="22" presetID="35" presetClass="path" presetSubtype="0" decel="100000" fill="hold" grpId="1" nodeType="withEffect">
                                  <p:stCondLst>
                                    <p:cond delay="0"/>
                                  </p:stCondLst>
                                  <p:childTnLst>
                                    <p:animMotion origin="layout" path="M 3.88889E-6 -3.58025E-6 L 0.06944 -3.58025E-6 " pathEditMode="relative" rAng="0" ptsTypes="AA">
                                      <p:cBhvr>
                                        <p:cTn id="23" dur="1000" spd="-100000" fill="hold"/>
                                        <p:tgtEl>
                                          <p:spTgt spid="157"/>
                                        </p:tgtEl>
                                        <p:attrNameLst>
                                          <p:attrName>ppt_x</p:attrName>
                                          <p:attrName>ppt_y</p:attrName>
                                        </p:attrNameLst>
                                      </p:cBhvr>
                                      <p:rCtr x="3472" y="0"/>
                                    </p:animMotion>
                                  </p:childTnLst>
                                </p:cTn>
                              </p:par>
                              <p:par>
                                <p:cTn id="24" presetID="10" presetClass="entr" presetSubtype="0" fill="hold" nodeType="withEffect">
                                  <p:stCondLst>
                                    <p:cond delay="0"/>
                                  </p:stCondLst>
                                  <p:childTnLst>
                                    <p:set>
                                      <p:cBhvr>
                                        <p:cTn id="25" dur="1" fill="hold">
                                          <p:stCondLst>
                                            <p:cond delay="0"/>
                                          </p:stCondLst>
                                        </p:cTn>
                                        <p:tgtEl>
                                          <p:spTgt spid="164"/>
                                        </p:tgtEl>
                                        <p:attrNameLst>
                                          <p:attrName>style.visibility</p:attrName>
                                        </p:attrNameLst>
                                      </p:cBhvr>
                                      <p:to>
                                        <p:strVal val="visible"/>
                                      </p:to>
                                    </p:set>
                                    <p:animEffect transition="in" filter="fade">
                                      <p:cBhvr>
                                        <p:cTn id="26" dur="250"/>
                                        <p:tgtEl>
                                          <p:spTgt spid="164"/>
                                        </p:tgtEl>
                                      </p:cBhvr>
                                    </p:animEffect>
                                  </p:childTnLst>
                                </p:cTn>
                              </p:par>
                              <p:par>
                                <p:cTn id="27" presetID="6" presetClass="emph" presetSubtype="0" fill="hold" nodeType="withEffect">
                                  <p:stCondLst>
                                    <p:cond delay="0"/>
                                  </p:stCondLst>
                                  <p:childTnLst>
                                    <p:animScale>
                                      <p:cBhvr>
                                        <p:cTn id="28" dur="10" fill="hold"/>
                                        <p:tgtEl>
                                          <p:spTgt spid="164"/>
                                        </p:tgtEl>
                                      </p:cBhvr>
                                      <p:by x="1000" y="1000"/>
                                    </p:animScale>
                                  </p:childTnLst>
                                </p:cTn>
                              </p:par>
                              <p:par>
                                <p:cTn id="29" presetID="6" presetClass="emph" presetSubtype="0" decel="100000" fill="hold" nodeType="withEffect">
                                  <p:stCondLst>
                                    <p:cond delay="0"/>
                                  </p:stCondLst>
                                  <p:childTnLst>
                                    <p:animScale>
                                      <p:cBhvr>
                                        <p:cTn id="30" dur="1000" fill="hold"/>
                                        <p:tgtEl>
                                          <p:spTgt spid="164"/>
                                        </p:tgtEl>
                                      </p:cBhvr>
                                      <p:by x="9999000" y="9999000"/>
                                    </p:animScale>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56"/>
                                        </p:tgtEl>
                                        <p:attrNameLst>
                                          <p:attrName>style.visibility</p:attrName>
                                        </p:attrNameLst>
                                      </p:cBhvr>
                                      <p:to>
                                        <p:strVal val="visible"/>
                                      </p:to>
                                    </p:set>
                                    <p:animEffect transition="in" filter="fade">
                                      <p:cBhvr>
                                        <p:cTn id="35" dur="500"/>
                                        <p:tgtEl>
                                          <p:spTgt spid="156"/>
                                        </p:tgtEl>
                                      </p:cBhvr>
                                    </p:animEffect>
                                  </p:childTnLst>
                                </p:cTn>
                              </p:par>
                              <p:par>
                                <p:cTn id="36" presetID="35" presetClass="path" presetSubtype="0" decel="100000" fill="hold" grpId="1" nodeType="withEffect">
                                  <p:stCondLst>
                                    <p:cond delay="0"/>
                                  </p:stCondLst>
                                  <p:childTnLst>
                                    <p:animMotion origin="layout" path="M 2.22222E-6 2.34568E-6 L 0.06944 2.34568E-6 " pathEditMode="relative" rAng="0" ptsTypes="AA">
                                      <p:cBhvr>
                                        <p:cTn id="37" dur="1000" spd="-100000" fill="hold"/>
                                        <p:tgtEl>
                                          <p:spTgt spid="156"/>
                                        </p:tgtEl>
                                        <p:attrNameLst>
                                          <p:attrName>ppt_x</p:attrName>
                                          <p:attrName>ppt_y</p:attrName>
                                        </p:attrNameLst>
                                      </p:cBhvr>
                                      <p:rCtr x="3472" y="0"/>
                                    </p:animMotion>
                                  </p:childTnLst>
                                </p:cTn>
                              </p:par>
                              <p:par>
                                <p:cTn id="38" presetID="10" presetClass="entr" presetSubtype="0" fill="hold" nodeType="withEffect">
                                  <p:stCondLst>
                                    <p:cond delay="0"/>
                                  </p:stCondLst>
                                  <p:childTnLst>
                                    <p:set>
                                      <p:cBhvr>
                                        <p:cTn id="39" dur="1" fill="hold">
                                          <p:stCondLst>
                                            <p:cond delay="0"/>
                                          </p:stCondLst>
                                        </p:cTn>
                                        <p:tgtEl>
                                          <p:spTgt spid="169"/>
                                        </p:tgtEl>
                                        <p:attrNameLst>
                                          <p:attrName>style.visibility</p:attrName>
                                        </p:attrNameLst>
                                      </p:cBhvr>
                                      <p:to>
                                        <p:strVal val="visible"/>
                                      </p:to>
                                    </p:set>
                                    <p:animEffect transition="in" filter="fade">
                                      <p:cBhvr>
                                        <p:cTn id="40" dur="250"/>
                                        <p:tgtEl>
                                          <p:spTgt spid="169"/>
                                        </p:tgtEl>
                                      </p:cBhvr>
                                    </p:animEffect>
                                  </p:childTnLst>
                                </p:cTn>
                              </p:par>
                              <p:par>
                                <p:cTn id="41" presetID="6" presetClass="emph" presetSubtype="0" fill="hold" nodeType="withEffect">
                                  <p:stCondLst>
                                    <p:cond delay="0"/>
                                  </p:stCondLst>
                                  <p:childTnLst>
                                    <p:animScale>
                                      <p:cBhvr>
                                        <p:cTn id="42" dur="10" fill="hold"/>
                                        <p:tgtEl>
                                          <p:spTgt spid="169"/>
                                        </p:tgtEl>
                                      </p:cBhvr>
                                      <p:by x="1000" y="1000"/>
                                    </p:animScale>
                                  </p:childTnLst>
                                </p:cTn>
                              </p:par>
                              <p:par>
                                <p:cTn id="43" presetID="6" presetClass="emph" presetSubtype="0" decel="100000" fill="hold" nodeType="withEffect">
                                  <p:stCondLst>
                                    <p:cond delay="0"/>
                                  </p:stCondLst>
                                  <p:childTnLst>
                                    <p:animScale>
                                      <p:cBhvr>
                                        <p:cTn id="44" dur="1000" fill="hold"/>
                                        <p:tgtEl>
                                          <p:spTgt spid="169"/>
                                        </p:tgtEl>
                                      </p:cBhvr>
                                      <p:by x="9999000" y="9999000"/>
                                    </p:animScale>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55"/>
                                        </p:tgtEl>
                                        <p:attrNameLst>
                                          <p:attrName>style.visibility</p:attrName>
                                        </p:attrNameLst>
                                      </p:cBhvr>
                                      <p:to>
                                        <p:strVal val="visible"/>
                                      </p:to>
                                    </p:set>
                                    <p:animEffect transition="in" filter="fade">
                                      <p:cBhvr>
                                        <p:cTn id="49" dur="500"/>
                                        <p:tgtEl>
                                          <p:spTgt spid="155"/>
                                        </p:tgtEl>
                                      </p:cBhvr>
                                    </p:animEffect>
                                  </p:childTnLst>
                                </p:cTn>
                              </p:par>
                              <p:par>
                                <p:cTn id="50" presetID="35" presetClass="path" presetSubtype="0" decel="100000" fill="hold" grpId="1" nodeType="withEffect">
                                  <p:stCondLst>
                                    <p:cond delay="0"/>
                                  </p:stCondLst>
                                  <p:childTnLst>
                                    <p:animMotion origin="layout" path="M 4.16667E-6 4.69136E-6 L 0.06944 4.69136E-6 " pathEditMode="relative" rAng="0" ptsTypes="AA">
                                      <p:cBhvr>
                                        <p:cTn id="51" dur="1000" spd="-100000" fill="hold"/>
                                        <p:tgtEl>
                                          <p:spTgt spid="155"/>
                                        </p:tgtEl>
                                        <p:attrNameLst>
                                          <p:attrName>ppt_x</p:attrName>
                                          <p:attrName>ppt_y</p:attrName>
                                        </p:attrNameLst>
                                      </p:cBhvr>
                                      <p:rCtr x="3472" y="0"/>
                                    </p:animMotion>
                                  </p:childTnLst>
                                </p:cTn>
                              </p:par>
                              <p:par>
                                <p:cTn id="52" presetID="10" presetClass="entr" presetSubtype="0" fill="hold" nodeType="withEffect">
                                  <p:stCondLst>
                                    <p:cond delay="0"/>
                                  </p:stCondLst>
                                  <p:childTnLst>
                                    <p:set>
                                      <p:cBhvr>
                                        <p:cTn id="53" dur="1" fill="hold">
                                          <p:stCondLst>
                                            <p:cond delay="0"/>
                                          </p:stCondLst>
                                        </p:cTn>
                                        <p:tgtEl>
                                          <p:spTgt spid="174"/>
                                        </p:tgtEl>
                                        <p:attrNameLst>
                                          <p:attrName>style.visibility</p:attrName>
                                        </p:attrNameLst>
                                      </p:cBhvr>
                                      <p:to>
                                        <p:strVal val="visible"/>
                                      </p:to>
                                    </p:set>
                                    <p:animEffect transition="in" filter="fade">
                                      <p:cBhvr>
                                        <p:cTn id="54" dur="250"/>
                                        <p:tgtEl>
                                          <p:spTgt spid="174"/>
                                        </p:tgtEl>
                                      </p:cBhvr>
                                    </p:animEffect>
                                  </p:childTnLst>
                                </p:cTn>
                              </p:par>
                              <p:par>
                                <p:cTn id="55" presetID="6" presetClass="emph" presetSubtype="0" fill="hold" nodeType="withEffect">
                                  <p:stCondLst>
                                    <p:cond delay="0"/>
                                  </p:stCondLst>
                                  <p:childTnLst>
                                    <p:animScale>
                                      <p:cBhvr>
                                        <p:cTn id="56" dur="10" fill="hold"/>
                                        <p:tgtEl>
                                          <p:spTgt spid="174"/>
                                        </p:tgtEl>
                                      </p:cBhvr>
                                      <p:by x="1000" y="1000"/>
                                    </p:animScale>
                                  </p:childTnLst>
                                </p:cTn>
                              </p:par>
                              <p:par>
                                <p:cTn id="57" presetID="6" presetClass="emph" presetSubtype="0" decel="100000" fill="hold" nodeType="withEffect">
                                  <p:stCondLst>
                                    <p:cond delay="0"/>
                                  </p:stCondLst>
                                  <p:childTnLst>
                                    <p:animScale>
                                      <p:cBhvr>
                                        <p:cTn id="58" dur="1000" fill="hold"/>
                                        <p:tgtEl>
                                          <p:spTgt spid="174"/>
                                        </p:tgtEl>
                                      </p:cBhvr>
                                      <p:by x="9999000" y="9999000"/>
                                    </p:animScale>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58"/>
                                        </p:tgtEl>
                                        <p:attrNameLst>
                                          <p:attrName>style.visibility</p:attrName>
                                        </p:attrNameLst>
                                      </p:cBhvr>
                                      <p:to>
                                        <p:strVal val="visible"/>
                                      </p:to>
                                    </p:set>
                                    <p:animEffect transition="in" filter="fade">
                                      <p:cBhvr>
                                        <p:cTn id="63" dur="500"/>
                                        <p:tgtEl>
                                          <p:spTgt spid="158"/>
                                        </p:tgtEl>
                                      </p:cBhvr>
                                    </p:animEffect>
                                  </p:childTnLst>
                                </p:cTn>
                              </p:par>
                              <p:par>
                                <p:cTn id="64" presetID="35" presetClass="path" presetSubtype="0" decel="100000" fill="hold" grpId="1" nodeType="withEffect">
                                  <p:stCondLst>
                                    <p:cond delay="0"/>
                                  </p:stCondLst>
                                  <p:childTnLst>
                                    <p:animMotion origin="layout" path="M 1.94444E-6 -3.58025E-6 L -0.05278 -3.58025E-6 " pathEditMode="relative" rAng="0" ptsTypes="AA">
                                      <p:cBhvr>
                                        <p:cTn id="65" dur="1000" spd="-100000" fill="hold"/>
                                        <p:tgtEl>
                                          <p:spTgt spid="158"/>
                                        </p:tgtEl>
                                        <p:attrNameLst>
                                          <p:attrName>ppt_x</p:attrName>
                                          <p:attrName>ppt_y</p:attrName>
                                        </p:attrNameLst>
                                      </p:cBhvr>
                                      <p:rCtr x="-2639" y="0"/>
                                    </p:animMotion>
                                  </p:childTnLst>
                                </p:cTn>
                              </p:par>
                              <p:par>
                                <p:cTn id="66" presetID="10" presetClass="entr" presetSubtype="0" fill="hold" nodeType="withEffect">
                                  <p:stCondLst>
                                    <p:cond delay="0"/>
                                  </p:stCondLst>
                                  <p:childTnLst>
                                    <p:set>
                                      <p:cBhvr>
                                        <p:cTn id="67" dur="1" fill="hold">
                                          <p:stCondLst>
                                            <p:cond delay="0"/>
                                          </p:stCondLst>
                                        </p:cTn>
                                        <p:tgtEl>
                                          <p:spTgt spid="180"/>
                                        </p:tgtEl>
                                        <p:attrNameLst>
                                          <p:attrName>style.visibility</p:attrName>
                                        </p:attrNameLst>
                                      </p:cBhvr>
                                      <p:to>
                                        <p:strVal val="visible"/>
                                      </p:to>
                                    </p:set>
                                    <p:animEffect transition="in" filter="fade">
                                      <p:cBhvr>
                                        <p:cTn id="68" dur="250"/>
                                        <p:tgtEl>
                                          <p:spTgt spid="180"/>
                                        </p:tgtEl>
                                      </p:cBhvr>
                                    </p:animEffect>
                                  </p:childTnLst>
                                </p:cTn>
                              </p:par>
                              <p:par>
                                <p:cTn id="69" presetID="6" presetClass="emph" presetSubtype="0" fill="hold" nodeType="withEffect">
                                  <p:stCondLst>
                                    <p:cond delay="0"/>
                                  </p:stCondLst>
                                  <p:childTnLst>
                                    <p:animScale>
                                      <p:cBhvr>
                                        <p:cTn id="70" dur="10" fill="hold"/>
                                        <p:tgtEl>
                                          <p:spTgt spid="180"/>
                                        </p:tgtEl>
                                      </p:cBhvr>
                                      <p:by x="1000" y="1000"/>
                                    </p:animScale>
                                  </p:childTnLst>
                                </p:cTn>
                              </p:par>
                              <p:par>
                                <p:cTn id="71" presetID="6" presetClass="emph" presetSubtype="0" decel="100000" fill="hold" nodeType="withEffect">
                                  <p:stCondLst>
                                    <p:cond delay="0"/>
                                  </p:stCondLst>
                                  <p:childTnLst>
                                    <p:animScale>
                                      <p:cBhvr>
                                        <p:cTn id="72" dur="1000" fill="hold"/>
                                        <p:tgtEl>
                                          <p:spTgt spid="180"/>
                                        </p:tgtEl>
                                      </p:cBhvr>
                                      <p:by x="9999000" y="9999000"/>
                                    </p:animScale>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54"/>
                                        </p:tgtEl>
                                        <p:attrNameLst>
                                          <p:attrName>style.visibility</p:attrName>
                                        </p:attrNameLst>
                                      </p:cBhvr>
                                      <p:to>
                                        <p:strVal val="visible"/>
                                      </p:to>
                                    </p:set>
                                    <p:animEffect transition="in" filter="fade">
                                      <p:cBhvr>
                                        <p:cTn id="77" dur="500"/>
                                        <p:tgtEl>
                                          <p:spTgt spid="154"/>
                                        </p:tgtEl>
                                      </p:cBhvr>
                                    </p:animEffect>
                                  </p:childTnLst>
                                </p:cTn>
                              </p:par>
                              <p:par>
                                <p:cTn id="78" presetID="35" presetClass="path" presetSubtype="0" decel="100000" fill="hold" grpId="1" nodeType="withEffect">
                                  <p:stCondLst>
                                    <p:cond delay="0"/>
                                  </p:stCondLst>
                                  <p:childTnLst>
                                    <p:animMotion origin="layout" path="M -3.33333E-6 -3.58025E-6 L -0.05277 -3.58025E-6 " pathEditMode="relative" rAng="0" ptsTypes="AA">
                                      <p:cBhvr>
                                        <p:cTn id="79" dur="1000" spd="-100000" fill="hold"/>
                                        <p:tgtEl>
                                          <p:spTgt spid="154"/>
                                        </p:tgtEl>
                                        <p:attrNameLst>
                                          <p:attrName>ppt_x</p:attrName>
                                          <p:attrName>ppt_y</p:attrName>
                                        </p:attrNameLst>
                                      </p:cBhvr>
                                      <p:rCtr x="-2639" y="0"/>
                                    </p:animMotion>
                                  </p:childTnLst>
                                </p:cTn>
                              </p:par>
                              <p:par>
                                <p:cTn id="80" presetID="10" presetClass="entr" presetSubtype="0" fill="hold" nodeType="withEffect">
                                  <p:stCondLst>
                                    <p:cond delay="0"/>
                                  </p:stCondLst>
                                  <p:childTnLst>
                                    <p:set>
                                      <p:cBhvr>
                                        <p:cTn id="81" dur="1" fill="hold">
                                          <p:stCondLst>
                                            <p:cond delay="0"/>
                                          </p:stCondLst>
                                        </p:cTn>
                                        <p:tgtEl>
                                          <p:spTgt spid="190"/>
                                        </p:tgtEl>
                                        <p:attrNameLst>
                                          <p:attrName>style.visibility</p:attrName>
                                        </p:attrNameLst>
                                      </p:cBhvr>
                                      <p:to>
                                        <p:strVal val="visible"/>
                                      </p:to>
                                    </p:set>
                                    <p:animEffect transition="in" filter="fade">
                                      <p:cBhvr>
                                        <p:cTn id="82" dur="250"/>
                                        <p:tgtEl>
                                          <p:spTgt spid="190"/>
                                        </p:tgtEl>
                                      </p:cBhvr>
                                    </p:animEffect>
                                  </p:childTnLst>
                                </p:cTn>
                              </p:par>
                              <p:par>
                                <p:cTn id="83" presetID="6" presetClass="emph" presetSubtype="0" fill="hold" nodeType="withEffect">
                                  <p:stCondLst>
                                    <p:cond delay="0"/>
                                  </p:stCondLst>
                                  <p:childTnLst>
                                    <p:animScale>
                                      <p:cBhvr>
                                        <p:cTn id="84" dur="10" fill="hold"/>
                                        <p:tgtEl>
                                          <p:spTgt spid="190"/>
                                        </p:tgtEl>
                                      </p:cBhvr>
                                      <p:by x="1000" y="1000"/>
                                    </p:animScale>
                                  </p:childTnLst>
                                </p:cTn>
                              </p:par>
                              <p:par>
                                <p:cTn id="85" presetID="6" presetClass="emph" presetSubtype="0" decel="100000" fill="hold" nodeType="withEffect">
                                  <p:stCondLst>
                                    <p:cond delay="0"/>
                                  </p:stCondLst>
                                  <p:childTnLst>
                                    <p:animScale>
                                      <p:cBhvr>
                                        <p:cTn id="86" dur="1000" fill="hold"/>
                                        <p:tgtEl>
                                          <p:spTgt spid="190"/>
                                        </p:tgtEl>
                                      </p:cBhvr>
                                      <p:by x="9999000" y="9999000"/>
                                    </p:animScale>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53"/>
                                        </p:tgtEl>
                                        <p:attrNameLst>
                                          <p:attrName>style.visibility</p:attrName>
                                        </p:attrNameLst>
                                      </p:cBhvr>
                                      <p:to>
                                        <p:strVal val="visible"/>
                                      </p:to>
                                    </p:set>
                                    <p:animEffect transition="in" filter="fade">
                                      <p:cBhvr>
                                        <p:cTn id="91" dur="500"/>
                                        <p:tgtEl>
                                          <p:spTgt spid="153"/>
                                        </p:tgtEl>
                                      </p:cBhvr>
                                    </p:animEffect>
                                  </p:childTnLst>
                                </p:cTn>
                              </p:par>
                              <p:par>
                                <p:cTn id="92" presetID="35" presetClass="path" presetSubtype="0" decel="100000" fill="hold" grpId="1" nodeType="withEffect">
                                  <p:stCondLst>
                                    <p:cond delay="0"/>
                                  </p:stCondLst>
                                  <p:childTnLst>
                                    <p:animMotion origin="layout" path="M -3.05556E-6 -3.58025E-6 L -0.05277 -3.58025E-6 " pathEditMode="relative" rAng="0" ptsTypes="AA">
                                      <p:cBhvr>
                                        <p:cTn id="93" dur="1000" spd="-100000" fill="hold"/>
                                        <p:tgtEl>
                                          <p:spTgt spid="153"/>
                                        </p:tgtEl>
                                        <p:attrNameLst>
                                          <p:attrName>ppt_x</p:attrName>
                                          <p:attrName>ppt_y</p:attrName>
                                        </p:attrNameLst>
                                      </p:cBhvr>
                                      <p:rCtr x="-2639" y="0"/>
                                    </p:animMotion>
                                  </p:childTnLst>
                                </p:cTn>
                              </p:par>
                              <p:par>
                                <p:cTn id="94" presetID="10" presetClass="entr" presetSubtype="0" fill="hold" nodeType="withEffect">
                                  <p:stCondLst>
                                    <p:cond delay="10"/>
                                  </p:stCondLst>
                                  <p:childTnLst>
                                    <p:set>
                                      <p:cBhvr>
                                        <p:cTn id="95" dur="1" fill="hold">
                                          <p:stCondLst>
                                            <p:cond delay="0"/>
                                          </p:stCondLst>
                                        </p:cTn>
                                        <p:tgtEl>
                                          <p:spTgt spid="185"/>
                                        </p:tgtEl>
                                        <p:attrNameLst>
                                          <p:attrName>style.visibility</p:attrName>
                                        </p:attrNameLst>
                                      </p:cBhvr>
                                      <p:to>
                                        <p:strVal val="visible"/>
                                      </p:to>
                                    </p:set>
                                    <p:animEffect transition="in" filter="fade">
                                      <p:cBhvr>
                                        <p:cTn id="96" dur="250"/>
                                        <p:tgtEl>
                                          <p:spTgt spid="185"/>
                                        </p:tgtEl>
                                      </p:cBhvr>
                                    </p:animEffect>
                                  </p:childTnLst>
                                </p:cTn>
                              </p:par>
                              <p:par>
                                <p:cTn id="97" presetID="6" presetClass="emph" presetSubtype="0" fill="hold" nodeType="withEffect">
                                  <p:stCondLst>
                                    <p:cond delay="0"/>
                                  </p:stCondLst>
                                  <p:childTnLst>
                                    <p:animScale>
                                      <p:cBhvr>
                                        <p:cTn id="98" dur="10" fill="hold"/>
                                        <p:tgtEl>
                                          <p:spTgt spid="185"/>
                                        </p:tgtEl>
                                      </p:cBhvr>
                                      <p:by x="1000" y="1000"/>
                                    </p:animScale>
                                  </p:childTnLst>
                                </p:cTn>
                              </p:par>
                              <p:par>
                                <p:cTn id="99" presetID="6" presetClass="emph" presetSubtype="0" decel="100000" fill="hold" nodeType="withEffect">
                                  <p:stCondLst>
                                    <p:cond delay="10"/>
                                  </p:stCondLst>
                                  <p:childTnLst>
                                    <p:animScale>
                                      <p:cBhvr>
                                        <p:cTn id="100" dur="1000" fill="hold"/>
                                        <p:tgtEl>
                                          <p:spTgt spid="185"/>
                                        </p:tgtEl>
                                      </p:cBhvr>
                                      <p:by x="9999000" y="9999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 grpId="0"/>
      <p:bldP spid="153" grpId="1"/>
      <p:bldP spid="154" grpId="0"/>
      <p:bldP spid="154" grpId="1"/>
      <p:bldP spid="155" grpId="0"/>
      <p:bldP spid="155" grpId="1"/>
      <p:bldP spid="156" grpId="0"/>
      <p:bldP spid="156" grpId="1"/>
      <p:bldP spid="157" grpId="0"/>
      <p:bldP spid="157" grpId="1"/>
      <p:bldP spid="158" grpId="0"/>
      <p:bldP spid="158" grpId="1"/>
      <p:bldP spid="159" grpId="0"/>
      <p:bldP spid="159" grpId="1"/>
    </p:bldLst>
  </p:timing>
</p:sld>
</file>

<file path=ppt/theme/theme1.xml><?xml version="1.0" encoding="utf-8"?>
<a:theme xmlns:a="http://schemas.openxmlformats.org/drawingml/2006/main" name="TDC_PPT_Branded_0516_full">
  <a:themeElements>
    <a:clrScheme name="TeradataPPT2014 2">
      <a:dk1>
        <a:srgbClr val="3C3C3B"/>
      </a:dk1>
      <a:lt1>
        <a:sysClr val="window" lastClr="FFFFFF"/>
      </a:lt1>
      <a:dk2>
        <a:srgbClr val="0079DB"/>
      </a:dk2>
      <a:lt2>
        <a:srgbClr val="D8D8D8"/>
      </a:lt2>
      <a:accent1>
        <a:srgbClr val="EC881D"/>
      </a:accent1>
      <a:accent2>
        <a:srgbClr val="0079DB"/>
      </a:accent2>
      <a:accent3>
        <a:srgbClr val="CD391F"/>
      </a:accent3>
      <a:accent4>
        <a:srgbClr val="0088A8"/>
      </a:accent4>
      <a:accent5>
        <a:srgbClr val="703092"/>
      </a:accent5>
      <a:accent6>
        <a:srgbClr val="5F6062"/>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noFill/>
          <a:miter lim="800000"/>
          <a:headEnd/>
          <a:tailEnd/>
        </a:ln>
        <a:effectLst/>
      </a:spPr>
      <a:bodyPr wrap="square" tIns="91440" bIns="91440" rtlCol="0" anchor="t">
        <a:prstTxWarp prst="textNoShape">
          <a:avLst/>
        </a:prstTxWarp>
        <a:noAutofit/>
      </a:bodyPr>
      <a:lstStyle>
        <a:defPPr>
          <a:defRPr kern="0" dirty="0" err="1" smtClean="0">
            <a:solidFill>
              <a:prstClr val="white"/>
            </a:solidFill>
          </a:defRPr>
        </a:defPPr>
      </a:lst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5000"/>
          </a:lnSpc>
          <a:spcBef>
            <a:spcPts val="400"/>
          </a:spcBef>
          <a:defRPr dirty="0" err="1" smtClean="0">
            <a:solidFill>
              <a:srgbClr val="231F20"/>
            </a:solidFill>
          </a:defRPr>
        </a:defPPr>
      </a:lstStyle>
    </a:txDef>
  </a:objectDefaults>
  <a:extraClrSchemeLst/>
</a:theme>
</file>

<file path=ppt/theme/theme2.xml><?xml version="1.0" encoding="utf-8"?>
<a:theme xmlns:a="http://schemas.openxmlformats.org/drawingml/2006/main" name="Office Theme">
  <a:themeElements>
    <a:clrScheme name="Teradata">
      <a:dk1>
        <a:sysClr val="windowText" lastClr="000000"/>
      </a:dk1>
      <a:lt1>
        <a:sysClr val="window" lastClr="FFFFFF"/>
      </a:lt1>
      <a:dk2>
        <a:srgbClr val="0079DB"/>
      </a:dk2>
      <a:lt2>
        <a:srgbClr val="D8D8D8"/>
      </a:lt2>
      <a:accent1>
        <a:srgbClr val="D56D23"/>
      </a:accent1>
      <a:accent2>
        <a:srgbClr val="BBBCBE"/>
      </a:accent2>
      <a:accent3>
        <a:srgbClr val="5F6062"/>
      </a:accent3>
      <a:accent4>
        <a:srgbClr val="0088A8"/>
      </a:accent4>
      <a:accent5>
        <a:srgbClr val="703092"/>
      </a:accent5>
      <a:accent6>
        <a:srgbClr val="CD391F"/>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Teradata">
      <a:dk1>
        <a:sysClr val="windowText" lastClr="000000"/>
      </a:dk1>
      <a:lt1>
        <a:sysClr val="window" lastClr="FFFFFF"/>
      </a:lt1>
      <a:dk2>
        <a:srgbClr val="0079DB"/>
      </a:dk2>
      <a:lt2>
        <a:srgbClr val="D8D8D8"/>
      </a:lt2>
      <a:accent1>
        <a:srgbClr val="D56D23"/>
      </a:accent1>
      <a:accent2>
        <a:srgbClr val="BBBCBE"/>
      </a:accent2>
      <a:accent3>
        <a:srgbClr val="5F6062"/>
      </a:accent3>
      <a:accent4>
        <a:srgbClr val="0088A8"/>
      </a:accent4>
      <a:accent5>
        <a:srgbClr val="703092"/>
      </a:accent5>
      <a:accent6>
        <a:srgbClr val="CD391F"/>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TDC_PPT_Branded_16-9_1116_full</Template>
  <TotalTime>90</TotalTime>
  <Words>2694</Words>
  <Application>Microsoft Macintosh PowerPoint</Application>
  <PresentationFormat>自定义</PresentationFormat>
  <Paragraphs>548</Paragraphs>
  <Slides>16</Slides>
  <Notes>5</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16</vt:i4>
      </vt:variant>
    </vt:vector>
  </HeadingPairs>
  <TitlesOfParts>
    <vt:vector size="30" baseType="lpstr">
      <vt:lpstr>Algerian</vt:lpstr>
      <vt:lpstr>Calibri</vt:lpstr>
      <vt:lpstr>Century Gothic</vt:lpstr>
      <vt:lpstr>Microsoft YaHei</vt:lpstr>
      <vt:lpstr>ＭＳ Ｐゴシック</vt:lpstr>
      <vt:lpstr>SimSun</vt:lpstr>
      <vt:lpstr>Verdana</vt:lpstr>
      <vt:lpstr>Wingdings</vt:lpstr>
      <vt:lpstr>方正兰亭黑_GBK</vt:lpstr>
      <vt:lpstr>华文细黑</vt:lpstr>
      <vt:lpstr>宋体</vt:lpstr>
      <vt:lpstr>微软雅黑</vt:lpstr>
      <vt:lpstr>Arial</vt:lpstr>
      <vt:lpstr>TDC_PPT_Branded_0516_full</vt:lpstr>
      <vt:lpstr>PowerPoint 演示文稿</vt:lpstr>
      <vt:lpstr>PowerPoint 演示文稿</vt:lpstr>
      <vt:lpstr>Teradata天睿公司成长历程，引领每一代创新</vt:lpstr>
      <vt:lpstr>PowerPoint 演示文稿</vt:lpstr>
      <vt:lpstr>PowerPoint 演示文稿</vt:lpstr>
      <vt:lpstr>PowerPoint 演示文稿</vt:lpstr>
      <vt:lpstr>PowerPoint 演示文稿</vt:lpstr>
      <vt:lpstr>PowerPoint 演示文稿</vt:lpstr>
      <vt:lpstr>发现各种不同的数据问题……</vt:lpstr>
      <vt:lpstr>通过数据治理综合解决数据问题</vt:lpstr>
      <vt:lpstr>数据治理工作实践要点</vt:lpstr>
      <vt:lpstr>PowerPoint 演示文稿</vt:lpstr>
      <vt:lpstr>Teradata数据治理解决方案</vt:lpstr>
      <vt:lpstr>数据治理团队成员构成</vt:lpstr>
      <vt:lpstr>Teradata国内金融业数据治理典型项目</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17</cp:revision>
  <cp:lastPrinted>2015-10-07T18:54:40Z</cp:lastPrinted>
  <dcterms:created xsi:type="dcterms:W3CDTF">2017-03-16T06:53:37Z</dcterms:created>
  <dcterms:modified xsi:type="dcterms:W3CDTF">2017-03-16T08:25:30Z</dcterms:modified>
</cp:coreProperties>
</file>