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
  </p:notesMasterIdLst>
  <p:handoutMasterIdLst>
    <p:handoutMasterId r:id="rId6"/>
  </p:handoutMasterIdLst>
  <p:sldIdLst>
    <p:sldId id="354" r:id="rId2"/>
    <p:sldId id="367" r:id="rId3"/>
    <p:sldId id="276" r:id="rId4"/>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2" userDrawn="1">
          <p15:clr>
            <a:srgbClr val="A4A3A4"/>
          </p15:clr>
        </p15:guide>
        <p15:guide id="2" orient="horz" pos="2870" userDrawn="1">
          <p15:clr>
            <a:srgbClr val="A4A3A4"/>
          </p15:clr>
        </p15:guide>
        <p15:guide id="3" orient="horz" pos="547" userDrawn="1">
          <p15:clr>
            <a:srgbClr val="A4A3A4"/>
          </p15:clr>
        </p15:guide>
        <p15:guide id="4" orient="horz" pos="725" userDrawn="1">
          <p15:clr>
            <a:srgbClr val="A4A3A4"/>
          </p15:clr>
        </p15:guide>
        <p15:guide id="5"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79DB"/>
    <a:srgbClr val="EC881D"/>
    <a:srgbClr val="5F6062"/>
    <a:srgbClr val="DC7B1F"/>
    <a:srgbClr val="000000"/>
    <a:srgbClr val="FFFFFF"/>
    <a:srgbClr val="231F20"/>
    <a:srgbClr val="D8D8D8"/>
    <a:srgbClr val="FF0066"/>
    <a:srgbClr val="F57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2" autoAdjust="0"/>
    <p:restoredTop sz="93966" autoAdjust="0"/>
  </p:normalViewPr>
  <p:slideViewPr>
    <p:cSldViewPr snapToGrid="0">
      <p:cViewPr>
        <p:scale>
          <a:sx n="110" d="100"/>
          <a:sy n="110" d="100"/>
        </p:scale>
        <p:origin x="-1243" y="-67"/>
      </p:cViewPr>
      <p:guideLst>
        <p:guide orient="horz" pos="102"/>
        <p:guide orient="horz" pos="2870"/>
        <p:guide orient="horz" pos="547"/>
        <p:guide orient="horz" pos="725"/>
        <p:guide/>
      </p:guideLst>
    </p:cSldViewPr>
  </p:slideViewPr>
  <p:outlineViewPr>
    <p:cViewPr>
      <p:scale>
        <a:sx n="33" d="100"/>
        <a:sy n="33" d="100"/>
      </p:scale>
      <p:origin x="0" y="0"/>
    </p:cViewPr>
  </p:outlineViewPr>
  <p:notesTextViewPr>
    <p:cViewPr>
      <p:scale>
        <a:sx n="1" d="1"/>
        <a:sy n="1" d="1"/>
      </p:scale>
      <p:origin x="0" y="0"/>
    </p:cViewPr>
  </p:notesTextViewPr>
  <p:sorterViewPr>
    <p:cViewPr>
      <p:scale>
        <a:sx n="145" d="100"/>
        <a:sy n="145" d="100"/>
      </p:scale>
      <p:origin x="0" y="0"/>
    </p:cViewPr>
  </p:sorterViewPr>
  <p:notesViewPr>
    <p:cSldViewPr snapToGrid="0" snapToObjects="1">
      <p:cViewPr varScale="1">
        <p:scale>
          <a:sx n="121" d="100"/>
          <a:sy n="121" d="100"/>
        </p:scale>
        <p:origin x="-4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BC6CC6-8138-E540-A434-B867CC36BCD0}" type="datetime1">
              <a:rPr lang="en-US" smtClean="0"/>
              <a:t>3/17/2017</a:t>
            </a:fld>
            <a:endParaRPr lang="en-US"/>
          </a:p>
        </p:txBody>
      </p:sp>
      <p:sp>
        <p:nvSpPr>
          <p:cNvPr id="6" name="TextBox 5"/>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8" name="Group 4"/>
          <p:cNvGrpSpPr>
            <a:grpSpLocks noChangeAspect="1"/>
          </p:cNvGrpSpPr>
          <p:nvPr/>
        </p:nvGrpSpPr>
        <p:grpSpPr bwMode="auto">
          <a:xfrm>
            <a:off x="6010878" y="8738453"/>
            <a:ext cx="531812" cy="119063"/>
            <a:chOff x="5137" y="4139"/>
            <a:chExt cx="335" cy="75"/>
          </a:xfrm>
          <a:solidFill>
            <a:schemeClr val="accent1"/>
          </a:solidFill>
        </p:grpSpPr>
        <p:sp>
          <p:nvSpPr>
            <p:cNvPr id="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Footer Placeholder 3"/>
          <p:cNvSpPr>
            <a:spLocks noGrp="1"/>
          </p:cNvSpPr>
          <p:nvPr>
            <p:ph type="ftr" sz="quarter" idx="2"/>
          </p:nvPr>
        </p:nvSpPr>
        <p:spPr>
          <a:xfrm>
            <a:off x="457200" y="8743301"/>
            <a:ext cx="2971800" cy="107722"/>
          </a:xfrm>
          <a:prstGeom prst="rect">
            <a:avLst/>
          </a:prstGeom>
        </p:spPr>
        <p:txBody>
          <a:bodyPr vert="horz" wrap="square" lIns="0" tIns="0" rIns="0" bIns="0" rtlCol="0" anchor="ctr">
            <a:spAutoFit/>
          </a:bodyPr>
          <a:lstStyle/>
          <a:p>
            <a:r>
              <a:rPr lang="en-US" sz="700" smtClean="0">
                <a:solidFill>
                  <a:schemeClr val="bg2"/>
                </a:solidFill>
              </a:rPr>
              <a:t>© 2016 Teradata</a:t>
            </a:r>
            <a:endParaRPr lang="en-US" sz="700" dirty="0">
              <a:solidFill>
                <a:schemeClr val="bg2"/>
              </a:solidFill>
            </a:endParaRPr>
          </a:p>
        </p:txBody>
      </p:sp>
    </p:spTree>
    <p:extLst>
      <p:ext uri="{BB962C8B-B14F-4D97-AF65-F5344CB8AC3E}">
        <p14:creationId xmlns:p14="http://schemas.microsoft.com/office/powerpoint/2010/main" val="88409537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20B24A-4901-584A-9EFA-AC0C3BF0E694}" type="datetime1">
              <a:rPr lang="en-US" smtClean="0"/>
              <a:t>3/17/2017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9" name="Group 4"/>
          <p:cNvGrpSpPr>
            <a:grpSpLocks noChangeAspect="1"/>
          </p:cNvGrpSpPr>
          <p:nvPr/>
        </p:nvGrpSpPr>
        <p:grpSpPr bwMode="auto">
          <a:xfrm>
            <a:off x="6010878" y="8738453"/>
            <a:ext cx="531812" cy="119063"/>
            <a:chOff x="5137" y="4139"/>
            <a:chExt cx="335" cy="75"/>
          </a:xfrm>
          <a:solidFill>
            <a:schemeClr val="accent1"/>
          </a:solidFill>
        </p:grpSpPr>
        <p:sp>
          <p:nvSpPr>
            <p:cNvPr id="10"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Footer Placeholder 5"/>
          <p:cNvSpPr>
            <a:spLocks noGrp="1"/>
          </p:cNvSpPr>
          <p:nvPr>
            <p:ph type="ftr" sz="quarter" idx="4"/>
          </p:nvPr>
        </p:nvSpPr>
        <p:spPr>
          <a:xfrm>
            <a:off x="457200" y="8743301"/>
            <a:ext cx="2971800" cy="107722"/>
          </a:xfrm>
          <a:prstGeom prst="rect">
            <a:avLst/>
          </a:prstGeom>
        </p:spPr>
        <p:txBody>
          <a:bodyPr vert="horz" wrap="square" lIns="0" tIns="0" rIns="0" bIns="0" rtlCol="0" anchor="ctr">
            <a:spAutoFit/>
          </a:bodyPr>
          <a:lstStyle>
            <a:lvl1pPr>
              <a:defRPr lang="en-US" sz="700" smtClean="0">
                <a:solidFill>
                  <a:schemeClr val="bg2"/>
                </a:solidFill>
              </a:defRPr>
            </a:lvl1pPr>
          </a:lstStyle>
          <a:p>
            <a:r>
              <a:rPr lang="en-US" smtClean="0"/>
              <a:t>© 2016 Teradata</a:t>
            </a:r>
            <a:endParaRPr lang="en-US"/>
          </a:p>
        </p:txBody>
      </p:sp>
    </p:spTree>
    <p:extLst>
      <p:ext uri="{BB962C8B-B14F-4D97-AF65-F5344CB8AC3E}">
        <p14:creationId xmlns:p14="http://schemas.microsoft.com/office/powerpoint/2010/main" val="3902587985"/>
      </p:ext>
    </p:extLst>
  </p:cSld>
  <p:clrMap bg1="lt1" tx1="dk1" bg2="lt2" tx2="dk2" accent1="accent1" accent2="accent2" accent3="accent3" accent4="accent4" accent5="accent5" accent6="accent6" hlink="hlink" folHlink="folHlink"/>
  <p:hf hdr="0" dt="0"/>
  <p:notesStyle>
    <a:lvl1pPr marL="173038" indent="-173038" algn="l" defTabSz="914400" rtl="0" eaLnBrk="1" latinLnBrk="0" hangingPunct="1">
      <a:lnSpc>
        <a:spcPct val="95000"/>
      </a:lnSpc>
      <a:spcBef>
        <a:spcPts val="400"/>
      </a:spcBef>
      <a:buFont typeface="Arial" panose="020B0604020202020204" pitchFamily="34" charset="0"/>
      <a:buChar char="•"/>
      <a:defRPr sz="1200" kern="1200">
        <a:solidFill>
          <a:schemeClr val="tx1"/>
        </a:solidFill>
        <a:latin typeface="+mn-lt"/>
        <a:ea typeface="+mn-ea"/>
        <a:cs typeface="+mn-cs"/>
      </a:defRPr>
    </a:lvl1pPr>
    <a:lvl2pPr marL="2841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2pPr>
    <a:lvl3pPr marL="4016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3pPr>
    <a:lvl4pPr marL="5127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dirty="0" smtClean="0"/>
              <a:t>Alternate title slide – move to beginning of deck,</a:t>
            </a:r>
            <a:r>
              <a:rPr lang="en-US" baseline="0" dirty="0" smtClean="0"/>
              <a:t> or </a:t>
            </a:r>
            <a:r>
              <a:rPr lang="en-US" dirty="0" smtClean="0"/>
              <a:t>delete if not used. </a:t>
            </a: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869655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Closing</a:t>
            </a:r>
            <a:r>
              <a:rPr lang="en-US" baseline="0" dirty="0" smtClean="0"/>
              <a:t> slide for all presentations</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0099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lternate 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6"/>
            <a:ext cx="6858000" cy="1606594"/>
          </a:xfrm>
          <a:solidFill>
            <a:schemeClr val="accent1">
              <a:alpha val="90000"/>
            </a:schemeClr>
          </a:solidFill>
        </p:spPr>
        <p:txBody>
          <a:bodyPr lIns="457200" tIns="137160" rIns="457200" bIns="137160" anchor="ctr" anchorCtr="0">
            <a:spAutoFit/>
          </a:bodyPr>
          <a:lstStyle>
            <a:lvl1pPr marL="0" indent="0" algn="ctr">
              <a:lnSpc>
                <a:spcPct val="85000"/>
              </a:lnSpc>
              <a:spcBef>
                <a:spcPts val="200"/>
              </a:spcBef>
              <a:spcAft>
                <a:spcPts val="200"/>
              </a:spcAft>
              <a:buFont typeface="Arial" panose="020B0604020202020204" pitchFamily="34" charset="0"/>
              <a:buChar char="​"/>
              <a:tabLst>
                <a:tab pos="457189" algn="l"/>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Rectangle 10"/>
          <p:cNvSpPr/>
          <p:nvPr userDrawn="1"/>
        </p:nvSpPr>
        <p:spPr bwMode="gray">
          <a:xfrm>
            <a:off x="342900" y="0"/>
            <a:ext cx="18288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2" name="Group 4"/>
          <p:cNvGrpSpPr>
            <a:grpSpLocks noChangeAspect="1"/>
          </p:cNvGrpSpPr>
          <p:nvPr userDrawn="1"/>
        </p:nvGrpSpPr>
        <p:grpSpPr bwMode="auto">
          <a:xfrm>
            <a:off x="745589" y="305469"/>
            <a:ext cx="1021751" cy="305001"/>
            <a:chOff x="5137" y="4139"/>
            <a:chExt cx="335" cy="75"/>
          </a:xfrm>
          <a:solidFill>
            <a:schemeClr val="bg1"/>
          </a:solidFill>
        </p:grpSpPr>
        <p:sp>
          <p:nvSpPr>
            <p:cNvPr id="1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51345045"/>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2" name="Title 16"/>
          <p:cNvSpPr>
            <a:spLocks noGrp="1"/>
          </p:cNvSpPr>
          <p:nvPr>
            <p:ph type="title" hasCustomPrompt="1"/>
          </p:nvPr>
        </p:nvSpPr>
        <p:spPr bwMode="gray">
          <a:xfrm>
            <a:off x="342900" y="161926"/>
            <a:ext cx="61722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0"/>
          </p:nvPr>
        </p:nvSpPr>
        <p:spPr>
          <a:xfrm>
            <a:off x="339725" y="4916848"/>
            <a:ext cx="1262856" cy="107722"/>
          </a:xfrm>
          <a:prstGeom prst="rect">
            <a:avLst/>
          </a:prstGeom>
        </p:spPr>
        <p:txBody>
          <a:bodyPr/>
          <a:lstStyle/>
          <a:p>
            <a:r>
              <a:rPr lang="en-US" smtClean="0"/>
              <a:t>© 2016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2459445256"/>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Alternate">
    <p:spTree>
      <p:nvGrpSpPr>
        <p:cNvPr id="1" name=""/>
        <p:cNvGrpSpPr/>
        <p:nvPr/>
      </p:nvGrpSpPr>
      <p:grpSpPr>
        <a:xfrm>
          <a:off x="0" y="0"/>
          <a:ext cx="0" cy="0"/>
          <a:chOff x="0" y="0"/>
          <a:chExt cx="0" cy="0"/>
        </a:xfrm>
      </p:grpSpPr>
      <p:grpSp>
        <p:nvGrpSpPr>
          <p:cNvPr id="6" name="Group 5"/>
          <p:cNvGrpSpPr/>
          <p:nvPr userDrawn="1"/>
        </p:nvGrpSpPr>
        <p:grpSpPr>
          <a:xfrm>
            <a:off x="186928" y="1112498"/>
            <a:ext cx="6491288" cy="3567112"/>
            <a:chOff x="249238" y="1919288"/>
            <a:chExt cx="8655050" cy="3567112"/>
          </a:xfrm>
        </p:grpSpPr>
        <p:sp>
          <p:nvSpPr>
            <p:cNvPr id="7" name="Oval 122"/>
            <p:cNvSpPr>
              <a:spLocks noChangeArrowheads="1"/>
            </p:cNvSpPr>
            <p:nvPr/>
          </p:nvSpPr>
          <p:spPr bwMode="auto">
            <a:xfrm>
              <a:off x="2492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 name="Oval 123"/>
            <p:cNvSpPr>
              <a:spLocks noChangeArrowheads="1"/>
            </p:cNvSpPr>
            <p:nvPr/>
          </p:nvSpPr>
          <p:spPr bwMode="auto">
            <a:xfrm>
              <a:off x="6381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 name="Oval 124"/>
            <p:cNvSpPr>
              <a:spLocks noChangeArrowheads="1"/>
            </p:cNvSpPr>
            <p:nvPr/>
          </p:nvSpPr>
          <p:spPr bwMode="auto">
            <a:xfrm>
              <a:off x="1042540" y="1933378"/>
              <a:ext cx="59635" cy="6072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Oval 125"/>
            <p:cNvSpPr>
              <a:spLocks noChangeArrowheads="1"/>
            </p:cNvSpPr>
            <p:nvPr/>
          </p:nvSpPr>
          <p:spPr bwMode="auto">
            <a:xfrm>
              <a:off x="1417638" y="1919288"/>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 name="Oval 126"/>
            <p:cNvSpPr>
              <a:spLocks noChangeArrowheads="1"/>
            </p:cNvSpPr>
            <p:nvPr/>
          </p:nvSpPr>
          <p:spPr bwMode="auto">
            <a:xfrm>
              <a:off x="182593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 name="Oval 127"/>
            <p:cNvSpPr>
              <a:spLocks noChangeArrowheads="1"/>
            </p:cNvSpPr>
            <p:nvPr/>
          </p:nvSpPr>
          <p:spPr bwMode="auto">
            <a:xfrm>
              <a:off x="2210940"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 name="Oval 128"/>
            <p:cNvSpPr>
              <a:spLocks noChangeArrowheads="1"/>
            </p:cNvSpPr>
            <p:nvPr/>
          </p:nvSpPr>
          <p:spPr bwMode="auto">
            <a:xfrm>
              <a:off x="25860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 name="Oval 129"/>
            <p:cNvSpPr>
              <a:spLocks noChangeArrowheads="1"/>
            </p:cNvSpPr>
            <p:nvPr/>
          </p:nvSpPr>
          <p:spPr bwMode="auto">
            <a:xfrm>
              <a:off x="2993990"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 name="Oval 130"/>
            <p:cNvSpPr>
              <a:spLocks noChangeArrowheads="1"/>
            </p:cNvSpPr>
            <p:nvPr/>
          </p:nvSpPr>
          <p:spPr bwMode="auto">
            <a:xfrm>
              <a:off x="33639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 name="Oval 131"/>
            <p:cNvSpPr>
              <a:spLocks noChangeArrowheads="1"/>
            </p:cNvSpPr>
            <p:nvPr/>
          </p:nvSpPr>
          <p:spPr bwMode="auto">
            <a:xfrm>
              <a:off x="3766941" y="1933378"/>
              <a:ext cx="60720"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 name="Oval 132"/>
            <p:cNvSpPr>
              <a:spLocks noChangeArrowheads="1"/>
            </p:cNvSpPr>
            <p:nvPr/>
          </p:nvSpPr>
          <p:spPr bwMode="auto">
            <a:xfrm>
              <a:off x="41433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 name="Oval 133"/>
            <p:cNvSpPr>
              <a:spLocks noChangeArrowheads="1"/>
            </p:cNvSpPr>
            <p:nvPr/>
          </p:nvSpPr>
          <p:spPr bwMode="auto">
            <a:xfrm>
              <a:off x="45323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 name="Oval 134"/>
            <p:cNvSpPr>
              <a:spLocks noChangeArrowheads="1"/>
            </p:cNvSpPr>
            <p:nvPr/>
          </p:nvSpPr>
          <p:spPr bwMode="auto">
            <a:xfrm>
              <a:off x="4936677"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 name="Oval 135"/>
            <p:cNvSpPr>
              <a:spLocks noChangeArrowheads="1"/>
            </p:cNvSpPr>
            <p:nvPr/>
          </p:nvSpPr>
          <p:spPr bwMode="auto">
            <a:xfrm>
              <a:off x="53117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 name="Oval 136"/>
            <p:cNvSpPr>
              <a:spLocks noChangeArrowheads="1"/>
            </p:cNvSpPr>
            <p:nvPr/>
          </p:nvSpPr>
          <p:spPr bwMode="auto">
            <a:xfrm>
              <a:off x="5700713"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 name="Oval 137"/>
            <p:cNvSpPr>
              <a:spLocks noChangeArrowheads="1"/>
            </p:cNvSpPr>
            <p:nvPr/>
          </p:nvSpPr>
          <p:spPr bwMode="auto">
            <a:xfrm>
              <a:off x="6108665"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 name="Oval 138"/>
            <p:cNvSpPr>
              <a:spLocks noChangeArrowheads="1"/>
            </p:cNvSpPr>
            <p:nvPr/>
          </p:nvSpPr>
          <p:spPr bwMode="auto">
            <a:xfrm>
              <a:off x="64785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 name="Oval 139"/>
            <p:cNvSpPr>
              <a:spLocks noChangeArrowheads="1"/>
            </p:cNvSpPr>
            <p:nvPr/>
          </p:nvSpPr>
          <p:spPr bwMode="auto">
            <a:xfrm>
              <a:off x="688688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8" name="Oval 140"/>
            <p:cNvSpPr>
              <a:spLocks noChangeArrowheads="1"/>
            </p:cNvSpPr>
            <p:nvPr/>
          </p:nvSpPr>
          <p:spPr bwMode="auto">
            <a:xfrm>
              <a:off x="7258051"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9" name="Oval 141"/>
            <p:cNvSpPr>
              <a:spLocks noChangeArrowheads="1"/>
            </p:cNvSpPr>
            <p:nvPr/>
          </p:nvSpPr>
          <p:spPr bwMode="auto">
            <a:xfrm>
              <a:off x="76469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0" name="Oval 142"/>
            <p:cNvSpPr>
              <a:spLocks noChangeArrowheads="1"/>
            </p:cNvSpPr>
            <p:nvPr/>
          </p:nvSpPr>
          <p:spPr bwMode="auto">
            <a:xfrm>
              <a:off x="8051352"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1" name="Oval 143"/>
            <p:cNvSpPr>
              <a:spLocks noChangeArrowheads="1"/>
            </p:cNvSpPr>
            <p:nvPr/>
          </p:nvSpPr>
          <p:spPr bwMode="auto">
            <a:xfrm>
              <a:off x="8426451"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2" name="Oval 144"/>
            <p:cNvSpPr>
              <a:spLocks noChangeArrowheads="1"/>
            </p:cNvSpPr>
            <p:nvPr/>
          </p:nvSpPr>
          <p:spPr bwMode="auto">
            <a:xfrm>
              <a:off x="8815388" y="1919288"/>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3" name="Oval 151"/>
            <p:cNvSpPr>
              <a:spLocks noChangeArrowheads="1"/>
            </p:cNvSpPr>
            <p:nvPr/>
          </p:nvSpPr>
          <p:spPr bwMode="auto">
            <a:xfrm>
              <a:off x="2630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4" name="Oval 152"/>
            <p:cNvSpPr>
              <a:spLocks noChangeArrowheads="1"/>
            </p:cNvSpPr>
            <p:nvPr/>
          </p:nvSpPr>
          <p:spPr bwMode="auto">
            <a:xfrm>
              <a:off x="6520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5" name="Oval 153"/>
            <p:cNvSpPr>
              <a:spLocks noChangeArrowheads="1"/>
            </p:cNvSpPr>
            <p:nvPr/>
          </p:nvSpPr>
          <p:spPr bwMode="auto">
            <a:xfrm>
              <a:off x="10287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6" name="Oval 154"/>
            <p:cNvSpPr>
              <a:spLocks noChangeArrowheads="1"/>
            </p:cNvSpPr>
            <p:nvPr/>
          </p:nvSpPr>
          <p:spPr bwMode="auto">
            <a:xfrm>
              <a:off x="14314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7" name="Oval 155"/>
            <p:cNvSpPr>
              <a:spLocks noChangeArrowheads="1"/>
            </p:cNvSpPr>
            <p:nvPr/>
          </p:nvSpPr>
          <p:spPr bwMode="auto">
            <a:xfrm>
              <a:off x="1806576"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8" name="Oval 156"/>
            <p:cNvSpPr>
              <a:spLocks noChangeArrowheads="1"/>
            </p:cNvSpPr>
            <p:nvPr/>
          </p:nvSpPr>
          <p:spPr bwMode="auto">
            <a:xfrm>
              <a:off x="21971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9" name="Oval 157"/>
            <p:cNvSpPr>
              <a:spLocks noChangeArrowheads="1"/>
            </p:cNvSpPr>
            <p:nvPr/>
          </p:nvSpPr>
          <p:spPr bwMode="auto">
            <a:xfrm>
              <a:off x="258603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0" name="Oval 158"/>
            <p:cNvSpPr>
              <a:spLocks noChangeArrowheads="1"/>
            </p:cNvSpPr>
            <p:nvPr/>
          </p:nvSpPr>
          <p:spPr bwMode="auto">
            <a:xfrm>
              <a:off x="29749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1" name="Oval 159"/>
            <p:cNvSpPr>
              <a:spLocks noChangeArrowheads="1"/>
            </p:cNvSpPr>
            <p:nvPr/>
          </p:nvSpPr>
          <p:spPr bwMode="auto">
            <a:xfrm>
              <a:off x="33639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2" name="Oval 160"/>
            <p:cNvSpPr>
              <a:spLocks noChangeArrowheads="1"/>
            </p:cNvSpPr>
            <p:nvPr/>
          </p:nvSpPr>
          <p:spPr bwMode="auto">
            <a:xfrm>
              <a:off x="3772210" y="2327239"/>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3" name="Oval 161"/>
            <p:cNvSpPr>
              <a:spLocks noChangeArrowheads="1"/>
            </p:cNvSpPr>
            <p:nvPr/>
          </p:nvSpPr>
          <p:spPr bwMode="auto">
            <a:xfrm>
              <a:off x="41572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4" name="Oval 162"/>
            <p:cNvSpPr>
              <a:spLocks noChangeArrowheads="1"/>
            </p:cNvSpPr>
            <p:nvPr/>
          </p:nvSpPr>
          <p:spPr bwMode="auto">
            <a:xfrm>
              <a:off x="45323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5" name="Oval 163"/>
            <p:cNvSpPr>
              <a:spLocks noChangeArrowheads="1"/>
            </p:cNvSpPr>
            <p:nvPr/>
          </p:nvSpPr>
          <p:spPr bwMode="auto">
            <a:xfrm>
              <a:off x="49366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6" name="Oval 164"/>
            <p:cNvSpPr>
              <a:spLocks noChangeArrowheads="1"/>
            </p:cNvSpPr>
            <p:nvPr/>
          </p:nvSpPr>
          <p:spPr bwMode="auto">
            <a:xfrm>
              <a:off x="53117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7" name="Oval 165"/>
            <p:cNvSpPr>
              <a:spLocks noChangeArrowheads="1"/>
            </p:cNvSpPr>
            <p:nvPr/>
          </p:nvSpPr>
          <p:spPr bwMode="auto">
            <a:xfrm>
              <a:off x="5714552"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8" name="Oval 166"/>
            <p:cNvSpPr>
              <a:spLocks noChangeArrowheads="1"/>
            </p:cNvSpPr>
            <p:nvPr/>
          </p:nvSpPr>
          <p:spPr bwMode="auto">
            <a:xfrm>
              <a:off x="61034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9" name="Oval 167"/>
            <p:cNvSpPr>
              <a:spLocks noChangeArrowheads="1"/>
            </p:cNvSpPr>
            <p:nvPr/>
          </p:nvSpPr>
          <p:spPr bwMode="auto">
            <a:xfrm>
              <a:off x="647858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0" name="Oval 168"/>
            <p:cNvSpPr>
              <a:spLocks noChangeArrowheads="1"/>
            </p:cNvSpPr>
            <p:nvPr/>
          </p:nvSpPr>
          <p:spPr bwMode="auto">
            <a:xfrm>
              <a:off x="6881616" y="23220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1" name="Oval 169"/>
            <p:cNvSpPr>
              <a:spLocks noChangeArrowheads="1"/>
            </p:cNvSpPr>
            <p:nvPr/>
          </p:nvSpPr>
          <p:spPr bwMode="auto">
            <a:xfrm>
              <a:off x="725805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2" name="Oval 170"/>
            <p:cNvSpPr>
              <a:spLocks noChangeArrowheads="1"/>
            </p:cNvSpPr>
            <p:nvPr/>
          </p:nvSpPr>
          <p:spPr bwMode="auto">
            <a:xfrm>
              <a:off x="766082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3" name="Oval 171"/>
            <p:cNvSpPr>
              <a:spLocks noChangeArrowheads="1"/>
            </p:cNvSpPr>
            <p:nvPr/>
          </p:nvSpPr>
          <p:spPr bwMode="auto">
            <a:xfrm>
              <a:off x="80375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4" name="Oval 172"/>
            <p:cNvSpPr>
              <a:spLocks noChangeArrowheads="1"/>
            </p:cNvSpPr>
            <p:nvPr/>
          </p:nvSpPr>
          <p:spPr bwMode="auto">
            <a:xfrm>
              <a:off x="84402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5" name="Oval 173"/>
            <p:cNvSpPr>
              <a:spLocks noChangeArrowheads="1"/>
            </p:cNvSpPr>
            <p:nvPr/>
          </p:nvSpPr>
          <p:spPr bwMode="auto">
            <a:xfrm>
              <a:off x="8815388"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6" name="Oval 180"/>
            <p:cNvSpPr>
              <a:spLocks noChangeArrowheads="1"/>
            </p:cNvSpPr>
            <p:nvPr/>
          </p:nvSpPr>
          <p:spPr bwMode="auto">
            <a:xfrm>
              <a:off x="2492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7" name="Oval 181"/>
            <p:cNvSpPr>
              <a:spLocks noChangeArrowheads="1"/>
            </p:cNvSpPr>
            <p:nvPr/>
          </p:nvSpPr>
          <p:spPr bwMode="auto">
            <a:xfrm>
              <a:off x="6381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8" name="Oval 182"/>
            <p:cNvSpPr>
              <a:spLocks noChangeArrowheads="1"/>
            </p:cNvSpPr>
            <p:nvPr/>
          </p:nvSpPr>
          <p:spPr bwMode="auto">
            <a:xfrm>
              <a:off x="1042540" y="27078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sz="1800"/>
            </a:p>
          </p:txBody>
        </p:sp>
        <p:sp>
          <p:nvSpPr>
            <p:cNvPr id="59" name="Oval 183"/>
            <p:cNvSpPr>
              <a:spLocks noChangeArrowheads="1"/>
            </p:cNvSpPr>
            <p:nvPr/>
          </p:nvSpPr>
          <p:spPr bwMode="auto">
            <a:xfrm>
              <a:off x="14176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0" name="Oval 184"/>
            <p:cNvSpPr>
              <a:spLocks noChangeArrowheads="1"/>
            </p:cNvSpPr>
            <p:nvPr/>
          </p:nvSpPr>
          <p:spPr bwMode="auto">
            <a:xfrm>
              <a:off x="1806576" y="2693988"/>
              <a:ext cx="88900" cy="87313"/>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sz="1800"/>
            </a:p>
          </p:txBody>
        </p:sp>
        <p:sp>
          <p:nvSpPr>
            <p:cNvPr id="61" name="Oval 185"/>
            <p:cNvSpPr>
              <a:spLocks noChangeArrowheads="1"/>
            </p:cNvSpPr>
            <p:nvPr/>
          </p:nvSpPr>
          <p:spPr bwMode="auto">
            <a:xfrm>
              <a:off x="219710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2" name="Oval 186"/>
            <p:cNvSpPr>
              <a:spLocks noChangeArrowheads="1"/>
            </p:cNvSpPr>
            <p:nvPr/>
          </p:nvSpPr>
          <p:spPr bwMode="auto">
            <a:xfrm>
              <a:off x="25860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3" name="Oval 187"/>
            <p:cNvSpPr>
              <a:spLocks noChangeArrowheads="1"/>
            </p:cNvSpPr>
            <p:nvPr/>
          </p:nvSpPr>
          <p:spPr bwMode="auto">
            <a:xfrm>
              <a:off x="29749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4" name="Oval 188"/>
            <p:cNvSpPr>
              <a:spLocks noChangeArrowheads="1"/>
            </p:cNvSpPr>
            <p:nvPr/>
          </p:nvSpPr>
          <p:spPr bwMode="auto">
            <a:xfrm>
              <a:off x="33639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5" name="Oval 189"/>
            <p:cNvSpPr>
              <a:spLocks noChangeArrowheads="1"/>
            </p:cNvSpPr>
            <p:nvPr/>
          </p:nvSpPr>
          <p:spPr bwMode="auto">
            <a:xfrm>
              <a:off x="3752851"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6" name="Oval 190"/>
            <p:cNvSpPr>
              <a:spLocks noChangeArrowheads="1"/>
            </p:cNvSpPr>
            <p:nvPr/>
          </p:nvSpPr>
          <p:spPr bwMode="auto">
            <a:xfrm>
              <a:off x="4157215"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7" name="Oval 191"/>
            <p:cNvSpPr>
              <a:spLocks noChangeArrowheads="1"/>
            </p:cNvSpPr>
            <p:nvPr/>
          </p:nvSpPr>
          <p:spPr bwMode="auto">
            <a:xfrm>
              <a:off x="45323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8" name="Oval 192"/>
            <p:cNvSpPr>
              <a:spLocks noChangeArrowheads="1"/>
            </p:cNvSpPr>
            <p:nvPr/>
          </p:nvSpPr>
          <p:spPr bwMode="auto">
            <a:xfrm>
              <a:off x="493667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9" name="Oval 193"/>
            <p:cNvSpPr>
              <a:spLocks noChangeArrowheads="1"/>
            </p:cNvSpPr>
            <p:nvPr/>
          </p:nvSpPr>
          <p:spPr bwMode="auto">
            <a:xfrm>
              <a:off x="53117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0" name="Oval 194"/>
            <p:cNvSpPr>
              <a:spLocks noChangeArrowheads="1"/>
            </p:cNvSpPr>
            <p:nvPr/>
          </p:nvSpPr>
          <p:spPr bwMode="auto">
            <a:xfrm>
              <a:off x="57007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1" name="Oval 195"/>
            <p:cNvSpPr>
              <a:spLocks noChangeArrowheads="1"/>
            </p:cNvSpPr>
            <p:nvPr/>
          </p:nvSpPr>
          <p:spPr bwMode="auto">
            <a:xfrm>
              <a:off x="60896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2" name="Oval 196"/>
            <p:cNvSpPr>
              <a:spLocks noChangeArrowheads="1"/>
            </p:cNvSpPr>
            <p:nvPr/>
          </p:nvSpPr>
          <p:spPr bwMode="auto">
            <a:xfrm>
              <a:off x="649242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3" name="Oval 197"/>
            <p:cNvSpPr>
              <a:spLocks noChangeArrowheads="1"/>
            </p:cNvSpPr>
            <p:nvPr/>
          </p:nvSpPr>
          <p:spPr bwMode="auto">
            <a:xfrm>
              <a:off x="6867526"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4" name="Oval 198"/>
            <p:cNvSpPr>
              <a:spLocks noChangeArrowheads="1"/>
            </p:cNvSpPr>
            <p:nvPr/>
          </p:nvSpPr>
          <p:spPr bwMode="auto">
            <a:xfrm>
              <a:off x="72580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5" name="Oval 199"/>
            <p:cNvSpPr>
              <a:spLocks noChangeArrowheads="1"/>
            </p:cNvSpPr>
            <p:nvPr/>
          </p:nvSpPr>
          <p:spPr bwMode="auto">
            <a:xfrm>
              <a:off x="7666002" y="2713002"/>
              <a:ext cx="49285"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6" name="Oval 200"/>
            <p:cNvSpPr>
              <a:spLocks noChangeArrowheads="1"/>
            </p:cNvSpPr>
            <p:nvPr/>
          </p:nvSpPr>
          <p:spPr bwMode="auto">
            <a:xfrm>
              <a:off x="8037513" y="2693988"/>
              <a:ext cx="87313" cy="87313"/>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7" name="Oval 201"/>
            <p:cNvSpPr>
              <a:spLocks noChangeArrowheads="1"/>
            </p:cNvSpPr>
            <p:nvPr/>
          </p:nvSpPr>
          <p:spPr bwMode="auto">
            <a:xfrm>
              <a:off x="84264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8" name="Oval 202"/>
            <p:cNvSpPr>
              <a:spLocks noChangeArrowheads="1"/>
            </p:cNvSpPr>
            <p:nvPr/>
          </p:nvSpPr>
          <p:spPr bwMode="auto">
            <a:xfrm>
              <a:off x="8829478" y="2707827"/>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9" name="Oval 210"/>
            <p:cNvSpPr>
              <a:spLocks noChangeArrowheads="1"/>
            </p:cNvSpPr>
            <p:nvPr/>
          </p:nvSpPr>
          <p:spPr bwMode="auto">
            <a:xfrm>
              <a:off x="263077"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0" name="Oval 211"/>
            <p:cNvSpPr>
              <a:spLocks noChangeArrowheads="1"/>
            </p:cNvSpPr>
            <p:nvPr/>
          </p:nvSpPr>
          <p:spPr bwMode="auto">
            <a:xfrm>
              <a:off x="6381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1" name="Oval 212"/>
            <p:cNvSpPr>
              <a:spLocks noChangeArrowheads="1"/>
            </p:cNvSpPr>
            <p:nvPr/>
          </p:nvSpPr>
          <p:spPr bwMode="auto">
            <a:xfrm>
              <a:off x="10287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2" name="Oval 213"/>
            <p:cNvSpPr>
              <a:spLocks noChangeArrowheads="1"/>
            </p:cNvSpPr>
            <p:nvPr/>
          </p:nvSpPr>
          <p:spPr bwMode="auto">
            <a:xfrm>
              <a:off x="14176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3" name="Oval 214"/>
            <p:cNvSpPr>
              <a:spLocks noChangeArrowheads="1"/>
            </p:cNvSpPr>
            <p:nvPr/>
          </p:nvSpPr>
          <p:spPr bwMode="auto">
            <a:xfrm>
              <a:off x="180657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4" name="Oval 215"/>
            <p:cNvSpPr>
              <a:spLocks noChangeArrowheads="1"/>
            </p:cNvSpPr>
            <p:nvPr/>
          </p:nvSpPr>
          <p:spPr bwMode="auto">
            <a:xfrm>
              <a:off x="21971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5" name="Oval 216"/>
            <p:cNvSpPr>
              <a:spLocks noChangeArrowheads="1"/>
            </p:cNvSpPr>
            <p:nvPr/>
          </p:nvSpPr>
          <p:spPr bwMode="auto">
            <a:xfrm>
              <a:off x="25860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6" name="Oval 217"/>
            <p:cNvSpPr>
              <a:spLocks noChangeArrowheads="1"/>
            </p:cNvSpPr>
            <p:nvPr/>
          </p:nvSpPr>
          <p:spPr bwMode="auto">
            <a:xfrm>
              <a:off x="29749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7" name="Oval 218"/>
            <p:cNvSpPr>
              <a:spLocks noChangeArrowheads="1"/>
            </p:cNvSpPr>
            <p:nvPr/>
          </p:nvSpPr>
          <p:spPr bwMode="auto">
            <a:xfrm>
              <a:off x="33639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8" name="Oval 219"/>
            <p:cNvSpPr>
              <a:spLocks noChangeArrowheads="1"/>
            </p:cNvSpPr>
            <p:nvPr/>
          </p:nvSpPr>
          <p:spPr bwMode="auto">
            <a:xfrm>
              <a:off x="3772210" y="3098764"/>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9" name="Oval 220"/>
            <p:cNvSpPr>
              <a:spLocks noChangeArrowheads="1"/>
            </p:cNvSpPr>
            <p:nvPr/>
          </p:nvSpPr>
          <p:spPr bwMode="auto">
            <a:xfrm>
              <a:off x="41433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sz="1800"/>
            </a:p>
          </p:txBody>
        </p:sp>
        <p:sp>
          <p:nvSpPr>
            <p:cNvPr id="90" name="Oval 221"/>
            <p:cNvSpPr>
              <a:spLocks noChangeArrowheads="1"/>
            </p:cNvSpPr>
            <p:nvPr/>
          </p:nvSpPr>
          <p:spPr bwMode="auto">
            <a:xfrm>
              <a:off x="45323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1" name="Oval 222"/>
            <p:cNvSpPr>
              <a:spLocks noChangeArrowheads="1"/>
            </p:cNvSpPr>
            <p:nvPr/>
          </p:nvSpPr>
          <p:spPr bwMode="auto">
            <a:xfrm>
              <a:off x="49228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2" name="Oval 223"/>
            <p:cNvSpPr>
              <a:spLocks noChangeArrowheads="1"/>
            </p:cNvSpPr>
            <p:nvPr/>
          </p:nvSpPr>
          <p:spPr bwMode="auto">
            <a:xfrm>
              <a:off x="53117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3" name="Oval 224"/>
            <p:cNvSpPr>
              <a:spLocks noChangeArrowheads="1"/>
            </p:cNvSpPr>
            <p:nvPr/>
          </p:nvSpPr>
          <p:spPr bwMode="auto">
            <a:xfrm>
              <a:off x="57007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4" name="Oval 225"/>
            <p:cNvSpPr>
              <a:spLocks noChangeArrowheads="1"/>
            </p:cNvSpPr>
            <p:nvPr/>
          </p:nvSpPr>
          <p:spPr bwMode="auto">
            <a:xfrm>
              <a:off x="6089651"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5" name="Oval 226"/>
            <p:cNvSpPr>
              <a:spLocks noChangeArrowheads="1"/>
            </p:cNvSpPr>
            <p:nvPr/>
          </p:nvSpPr>
          <p:spPr bwMode="auto">
            <a:xfrm>
              <a:off x="64785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6" name="Oval 227"/>
            <p:cNvSpPr>
              <a:spLocks noChangeArrowheads="1"/>
            </p:cNvSpPr>
            <p:nvPr/>
          </p:nvSpPr>
          <p:spPr bwMode="auto">
            <a:xfrm>
              <a:off x="686752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7" name="Oval 228"/>
            <p:cNvSpPr>
              <a:spLocks noChangeArrowheads="1"/>
            </p:cNvSpPr>
            <p:nvPr/>
          </p:nvSpPr>
          <p:spPr bwMode="auto">
            <a:xfrm>
              <a:off x="7271890"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8" name="Oval 229"/>
            <p:cNvSpPr>
              <a:spLocks noChangeArrowheads="1"/>
            </p:cNvSpPr>
            <p:nvPr/>
          </p:nvSpPr>
          <p:spPr bwMode="auto">
            <a:xfrm>
              <a:off x="76469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9" name="Oval 230"/>
            <p:cNvSpPr>
              <a:spLocks noChangeArrowheads="1"/>
            </p:cNvSpPr>
            <p:nvPr/>
          </p:nvSpPr>
          <p:spPr bwMode="auto">
            <a:xfrm>
              <a:off x="8051352"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0" name="Oval 231"/>
            <p:cNvSpPr>
              <a:spLocks noChangeArrowheads="1"/>
            </p:cNvSpPr>
            <p:nvPr/>
          </p:nvSpPr>
          <p:spPr bwMode="auto">
            <a:xfrm>
              <a:off x="842645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1" name="Oval 232"/>
            <p:cNvSpPr>
              <a:spLocks noChangeArrowheads="1"/>
            </p:cNvSpPr>
            <p:nvPr/>
          </p:nvSpPr>
          <p:spPr bwMode="auto">
            <a:xfrm>
              <a:off x="8815388"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2" name="Oval 239"/>
            <p:cNvSpPr>
              <a:spLocks noChangeArrowheads="1"/>
            </p:cNvSpPr>
            <p:nvPr/>
          </p:nvSpPr>
          <p:spPr bwMode="auto">
            <a:xfrm>
              <a:off x="268252" y="3486114"/>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3" name="Oval 240"/>
            <p:cNvSpPr>
              <a:spLocks noChangeArrowheads="1"/>
            </p:cNvSpPr>
            <p:nvPr/>
          </p:nvSpPr>
          <p:spPr bwMode="auto">
            <a:xfrm>
              <a:off x="6520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4" name="Oval 241"/>
            <p:cNvSpPr>
              <a:spLocks noChangeArrowheads="1"/>
            </p:cNvSpPr>
            <p:nvPr/>
          </p:nvSpPr>
          <p:spPr bwMode="auto">
            <a:xfrm>
              <a:off x="10287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5" name="Oval 242"/>
            <p:cNvSpPr>
              <a:spLocks noChangeArrowheads="1"/>
            </p:cNvSpPr>
            <p:nvPr/>
          </p:nvSpPr>
          <p:spPr bwMode="auto">
            <a:xfrm>
              <a:off x="1431477"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6" name="Oval 243"/>
            <p:cNvSpPr>
              <a:spLocks noChangeArrowheads="1"/>
            </p:cNvSpPr>
            <p:nvPr/>
          </p:nvSpPr>
          <p:spPr bwMode="auto">
            <a:xfrm>
              <a:off x="180657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7" name="Oval 244"/>
            <p:cNvSpPr>
              <a:spLocks noChangeArrowheads="1"/>
            </p:cNvSpPr>
            <p:nvPr/>
          </p:nvSpPr>
          <p:spPr bwMode="auto">
            <a:xfrm>
              <a:off x="21971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8" name="Oval 245"/>
            <p:cNvSpPr>
              <a:spLocks noChangeArrowheads="1"/>
            </p:cNvSpPr>
            <p:nvPr/>
          </p:nvSpPr>
          <p:spPr bwMode="auto">
            <a:xfrm>
              <a:off x="25860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9" name="Oval 246"/>
            <p:cNvSpPr>
              <a:spLocks noChangeArrowheads="1"/>
            </p:cNvSpPr>
            <p:nvPr/>
          </p:nvSpPr>
          <p:spPr bwMode="auto">
            <a:xfrm>
              <a:off x="29749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0" name="Oval 247"/>
            <p:cNvSpPr>
              <a:spLocks noChangeArrowheads="1"/>
            </p:cNvSpPr>
            <p:nvPr/>
          </p:nvSpPr>
          <p:spPr bwMode="auto">
            <a:xfrm>
              <a:off x="33639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1" name="Oval 248"/>
            <p:cNvSpPr>
              <a:spLocks noChangeArrowheads="1"/>
            </p:cNvSpPr>
            <p:nvPr/>
          </p:nvSpPr>
          <p:spPr bwMode="auto">
            <a:xfrm>
              <a:off x="3752851"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2" name="Oval 249"/>
            <p:cNvSpPr>
              <a:spLocks noChangeArrowheads="1"/>
            </p:cNvSpPr>
            <p:nvPr/>
          </p:nvSpPr>
          <p:spPr bwMode="auto">
            <a:xfrm>
              <a:off x="41433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3" name="Oval 250"/>
            <p:cNvSpPr>
              <a:spLocks noChangeArrowheads="1"/>
            </p:cNvSpPr>
            <p:nvPr/>
          </p:nvSpPr>
          <p:spPr bwMode="auto">
            <a:xfrm>
              <a:off x="45323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4" name="Oval 251"/>
            <p:cNvSpPr>
              <a:spLocks noChangeArrowheads="1"/>
            </p:cNvSpPr>
            <p:nvPr/>
          </p:nvSpPr>
          <p:spPr bwMode="auto">
            <a:xfrm>
              <a:off x="49228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5" name="Oval 252"/>
            <p:cNvSpPr>
              <a:spLocks noChangeArrowheads="1"/>
            </p:cNvSpPr>
            <p:nvPr/>
          </p:nvSpPr>
          <p:spPr bwMode="auto">
            <a:xfrm>
              <a:off x="53256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6" name="Oval 253"/>
            <p:cNvSpPr>
              <a:spLocks noChangeArrowheads="1"/>
            </p:cNvSpPr>
            <p:nvPr/>
          </p:nvSpPr>
          <p:spPr bwMode="auto">
            <a:xfrm>
              <a:off x="57007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7" name="Oval 254"/>
            <p:cNvSpPr>
              <a:spLocks noChangeArrowheads="1"/>
            </p:cNvSpPr>
            <p:nvPr/>
          </p:nvSpPr>
          <p:spPr bwMode="auto">
            <a:xfrm>
              <a:off x="608965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8" name="Oval 255"/>
            <p:cNvSpPr>
              <a:spLocks noChangeArrowheads="1"/>
            </p:cNvSpPr>
            <p:nvPr/>
          </p:nvSpPr>
          <p:spPr bwMode="auto">
            <a:xfrm>
              <a:off x="64785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9" name="Oval 256"/>
            <p:cNvSpPr>
              <a:spLocks noChangeArrowheads="1"/>
            </p:cNvSpPr>
            <p:nvPr/>
          </p:nvSpPr>
          <p:spPr bwMode="auto">
            <a:xfrm>
              <a:off x="686752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0" name="Oval 257"/>
            <p:cNvSpPr>
              <a:spLocks noChangeArrowheads="1"/>
            </p:cNvSpPr>
            <p:nvPr/>
          </p:nvSpPr>
          <p:spPr bwMode="auto">
            <a:xfrm>
              <a:off x="7258051" y="3467100"/>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1" name="Oval 258"/>
            <p:cNvSpPr>
              <a:spLocks noChangeArrowheads="1"/>
            </p:cNvSpPr>
            <p:nvPr/>
          </p:nvSpPr>
          <p:spPr bwMode="auto">
            <a:xfrm>
              <a:off x="76469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2" name="Oval 259"/>
            <p:cNvSpPr>
              <a:spLocks noChangeArrowheads="1"/>
            </p:cNvSpPr>
            <p:nvPr/>
          </p:nvSpPr>
          <p:spPr bwMode="auto">
            <a:xfrm>
              <a:off x="80375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3" name="Oval 260"/>
            <p:cNvSpPr>
              <a:spLocks noChangeArrowheads="1"/>
            </p:cNvSpPr>
            <p:nvPr/>
          </p:nvSpPr>
          <p:spPr bwMode="auto">
            <a:xfrm>
              <a:off x="8440290"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4" name="Oval 261"/>
            <p:cNvSpPr>
              <a:spLocks noChangeArrowheads="1"/>
            </p:cNvSpPr>
            <p:nvPr/>
          </p:nvSpPr>
          <p:spPr bwMode="auto">
            <a:xfrm>
              <a:off x="8834747" y="3486114"/>
              <a:ext cx="50182"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5" name="Oval 268"/>
            <p:cNvSpPr>
              <a:spLocks noChangeArrowheads="1"/>
            </p:cNvSpPr>
            <p:nvPr/>
          </p:nvSpPr>
          <p:spPr bwMode="auto">
            <a:xfrm>
              <a:off x="2492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6" name="Oval 269"/>
            <p:cNvSpPr>
              <a:spLocks noChangeArrowheads="1"/>
            </p:cNvSpPr>
            <p:nvPr/>
          </p:nvSpPr>
          <p:spPr bwMode="auto">
            <a:xfrm>
              <a:off x="657226" y="3852863"/>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sz="1800"/>
            </a:p>
          </p:txBody>
        </p:sp>
        <p:sp>
          <p:nvSpPr>
            <p:cNvPr id="127" name="Oval 270"/>
            <p:cNvSpPr>
              <a:spLocks noChangeArrowheads="1"/>
            </p:cNvSpPr>
            <p:nvPr/>
          </p:nvSpPr>
          <p:spPr bwMode="auto">
            <a:xfrm>
              <a:off x="104254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8" name="Oval 271"/>
            <p:cNvSpPr>
              <a:spLocks noChangeArrowheads="1"/>
            </p:cNvSpPr>
            <p:nvPr/>
          </p:nvSpPr>
          <p:spPr bwMode="auto">
            <a:xfrm>
              <a:off x="14176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9" name="Oval 272"/>
            <p:cNvSpPr>
              <a:spLocks noChangeArrowheads="1"/>
            </p:cNvSpPr>
            <p:nvPr/>
          </p:nvSpPr>
          <p:spPr bwMode="auto">
            <a:xfrm>
              <a:off x="180657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0" name="Oval 273"/>
            <p:cNvSpPr>
              <a:spLocks noChangeArrowheads="1"/>
            </p:cNvSpPr>
            <p:nvPr/>
          </p:nvSpPr>
          <p:spPr bwMode="auto">
            <a:xfrm>
              <a:off x="2197101" y="3852863"/>
              <a:ext cx="87313" cy="88900"/>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1" name="Oval 274"/>
            <p:cNvSpPr>
              <a:spLocks noChangeArrowheads="1"/>
            </p:cNvSpPr>
            <p:nvPr/>
          </p:nvSpPr>
          <p:spPr bwMode="auto">
            <a:xfrm>
              <a:off x="25860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2" name="Oval 275"/>
            <p:cNvSpPr>
              <a:spLocks noChangeArrowheads="1"/>
            </p:cNvSpPr>
            <p:nvPr/>
          </p:nvSpPr>
          <p:spPr bwMode="auto">
            <a:xfrm>
              <a:off x="29749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3" name="Oval 276"/>
            <p:cNvSpPr>
              <a:spLocks noChangeArrowheads="1"/>
            </p:cNvSpPr>
            <p:nvPr/>
          </p:nvSpPr>
          <p:spPr bwMode="auto">
            <a:xfrm>
              <a:off x="3363913" y="3852863"/>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4" name="Oval 277"/>
            <p:cNvSpPr>
              <a:spLocks noChangeArrowheads="1"/>
            </p:cNvSpPr>
            <p:nvPr/>
          </p:nvSpPr>
          <p:spPr bwMode="auto">
            <a:xfrm>
              <a:off x="3752851"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5" name="Oval 278"/>
            <p:cNvSpPr>
              <a:spLocks noChangeArrowheads="1"/>
            </p:cNvSpPr>
            <p:nvPr/>
          </p:nvSpPr>
          <p:spPr bwMode="auto">
            <a:xfrm>
              <a:off x="41433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6" name="Oval 279"/>
            <p:cNvSpPr>
              <a:spLocks noChangeArrowheads="1"/>
            </p:cNvSpPr>
            <p:nvPr/>
          </p:nvSpPr>
          <p:spPr bwMode="auto">
            <a:xfrm>
              <a:off x="45323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7" name="Oval 280"/>
            <p:cNvSpPr>
              <a:spLocks noChangeArrowheads="1"/>
            </p:cNvSpPr>
            <p:nvPr/>
          </p:nvSpPr>
          <p:spPr bwMode="auto">
            <a:xfrm>
              <a:off x="49228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8" name="Oval 281"/>
            <p:cNvSpPr>
              <a:spLocks noChangeArrowheads="1"/>
            </p:cNvSpPr>
            <p:nvPr/>
          </p:nvSpPr>
          <p:spPr bwMode="auto">
            <a:xfrm>
              <a:off x="53117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9" name="Oval 282"/>
            <p:cNvSpPr>
              <a:spLocks noChangeArrowheads="1"/>
            </p:cNvSpPr>
            <p:nvPr/>
          </p:nvSpPr>
          <p:spPr bwMode="auto">
            <a:xfrm>
              <a:off x="57007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0" name="Oval 283"/>
            <p:cNvSpPr>
              <a:spLocks noChangeArrowheads="1"/>
            </p:cNvSpPr>
            <p:nvPr/>
          </p:nvSpPr>
          <p:spPr bwMode="auto">
            <a:xfrm>
              <a:off x="6089651"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1" name="Oval 284"/>
            <p:cNvSpPr>
              <a:spLocks noChangeArrowheads="1"/>
            </p:cNvSpPr>
            <p:nvPr/>
          </p:nvSpPr>
          <p:spPr bwMode="auto">
            <a:xfrm>
              <a:off x="647858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2" name="Oval 285"/>
            <p:cNvSpPr>
              <a:spLocks noChangeArrowheads="1"/>
            </p:cNvSpPr>
            <p:nvPr/>
          </p:nvSpPr>
          <p:spPr bwMode="auto">
            <a:xfrm>
              <a:off x="686752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3" name="Oval 286"/>
            <p:cNvSpPr>
              <a:spLocks noChangeArrowheads="1"/>
            </p:cNvSpPr>
            <p:nvPr/>
          </p:nvSpPr>
          <p:spPr bwMode="auto">
            <a:xfrm>
              <a:off x="7277065" y="3872222"/>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4" name="Oval 287"/>
            <p:cNvSpPr>
              <a:spLocks noChangeArrowheads="1"/>
            </p:cNvSpPr>
            <p:nvPr/>
          </p:nvSpPr>
          <p:spPr bwMode="auto">
            <a:xfrm>
              <a:off x="7660827"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5" name="Oval 288"/>
            <p:cNvSpPr>
              <a:spLocks noChangeArrowheads="1"/>
            </p:cNvSpPr>
            <p:nvPr/>
          </p:nvSpPr>
          <p:spPr bwMode="auto">
            <a:xfrm>
              <a:off x="80375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6" name="Oval 289"/>
            <p:cNvSpPr>
              <a:spLocks noChangeArrowheads="1"/>
            </p:cNvSpPr>
            <p:nvPr/>
          </p:nvSpPr>
          <p:spPr bwMode="auto">
            <a:xfrm>
              <a:off x="844029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7" name="Oval 290"/>
            <p:cNvSpPr>
              <a:spLocks noChangeArrowheads="1"/>
            </p:cNvSpPr>
            <p:nvPr/>
          </p:nvSpPr>
          <p:spPr bwMode="auto">
            <a:xfrm>
              <a:off x="8815388"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8" name="Oval 297"/>
            <p:cNvSpPr>
              <a:spLocks noChangeArrowheads="1"/>
            </p:cNvSpPr>
            <p:nvPr/>
          </p:nvSpPr>
          <p:spPr bwMode="auto">
            <a:xfrm>
              <a:off x="26825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9" name="Oval 298"/>
            <p:cNvSpPr>
              <a:spLocks noChangeArrowheads="1"/>
            </p:cNvSpPr>
            <p:nvPr/>
          </p:nvSpPr>
          <p:spPr bwMode="auto">
            <a:xfrm>
              <a:off x="6381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0" name="Oval 299"/>
            <p:cNvSpPr>
              <a:spLocks noChangeArrowheads="1"/>
            </p:cNvSpPr>
            <p:nvPr/>
          </p:nvSpPr>
          <p:spPr bwMode="auto">
            <a:xfrm>
              <a:off x="10287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1" name="Oval 300"/>
            <p:cNvSpPr>
              <a:spLocks noChangeArrowheads="1"/>
            </p:cNvSpPr>
            <p:nvPr/>
          </p:nvSpPr>
          <p:spPr bwMode="auto">
            <a:xfrm>
              <a:off x="14176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2" name="Oval 301"/>
            <p:cNvSpPr>
              <a:spLocks noChangeArrowheads="1"/>
            </p:cNvSpPr>
            <p:nvPr/>
          </p:nvSpPr>
          <p:spPr bwMode="auto">
            <a:xfrm>
              <a:off x="1806576" y="4238625"/>
              <a:ext cx="88900"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3" name="Oval 302"/>
            <p:cNvSpPr>
              <a:spLocks noChangeArrowheads="1"/>
            </p:cNvSpPr>
            <p:nvPr/>
          </p:nvSpPr>
          <p:spPr bwMode="auto">
            <a:xfrm>
              <a:off x="21971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4" name="Oval 303"/>
            <p:cNvSpPr>
              <a:spLocks noChangeArrowheads="1"/>
            </p:cNvSpPr>
            <p:nvPr/>
          </p:nvSpPr>
          <p:spPr bwMode="auto">
            <a:xfrm>
              <a:off x="2607292" y="4260265"/>
              <a:ext cx="44805" cy="456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5" name="Oval 304"/>
            <p:cNvSpPr>
              <a:spLocks noChangeArrowheads="1"/>
            </p:cNvSpPr>
            <p:nvPr/>
          </p:nvSpPr>
          <p:spPr bwMode="auto">
            <a:xfrm>
              <a:off x="29749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6" name="Oval 305"/>
            <p:cNvSpPr>
              <a:spLocks noChangeArrowheads="1"/>
            </p:cNvSpPr>
            <p:nvPr/>
          </p:nvSpPr>
          <p:spPr bwMode="auto">
            <a:xfrm>
              <a:off x="33639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7" name="Oval 306"/>
            <p:cNvSpPr>
              <a:spLocks noChangeArrowheads="1"/>
            </p:cNvSpPr>
            <p:nvPr/>
          </p:nvSpPr>
          <p:spPr bwMode="auto">
            <a:xfrm>
              <a:off x="3752851"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8" name="Oval 307"/>
            <p:cNvSpPr>
              <a:spLocks noChangeArrowheads="1"/>
            </p:cNvSpPr>
            <p:nvPr/>
          </p:nvSpPr>
          <p:spPr bwMode="auto">
            <a:xfrm>
              <a:off x="41433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9" name="Oval 308"/>
            <p:cNvSpPr>
              <a:spLocks noChangeArrowheads="1"/>
            </p:cNvSpPr>
            <p:nvPr/>
          </p:nvSpPr>
          <p:spPr bwMode="auto">
            <a:xfrm>
              <a:off x="45323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0" name="Oval 309"/>
            <p:cNvSpPr>
              <a:spLocks noChangeArrowheads="1"/>
            </p:cNvSpPr>
            <p:nvPr/>
          </p:nvSpPr>
          <p:spPr bwMode="auto">
            <a:xfrm>
              <a:off x="49228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1" name="Oval 310"/>
            <p:cNvSpPr>
              <a:spLocks noChangeArrowheads="1"/>
            </p:cNvSpPr>
            <p:nvPr/>
          </p:nvSpPr>
          <p:spPr bwMode="auto">
            <a:xfrm>
              <a:off x="5325615"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2" name="Oval 311"/>
            <p:cNvSpPr>
              <a:spLocks noChangeArrowheads="1"/>
            </p:cNvSpPr>
            <p:nvPr/>
          </p:nvSpPr>
          <p:spPr bwMode="auto">
            <a:xfrm>
              <a:off x="5719727"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3" name="Oval 312"/>
            <p:cNvSpPr>
              <a:spLocks noChangeArrowheads="1"/>
            </p:cNvSpPr>
            <p:nvPr/>
          </p:nvSpPr>
          <p:spPr bwMode="auto">
            <a:xfrm>
              <a:off x="60896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4" name="Oval 313"/>
            <p:cNvSpPr>
              <a:spLocks noChangeArrowheads="1"/>
            </p:cNvSpPr>
            <p:nvPr/>
          </p:nvSpPr>
          <p:spPr bwMode="auto">
            <a:xfrm>
              <a:off x="649760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5" name="Oval 314"/>
            <p:cNvSpPr>
              <a:spLocks noChangeArrowheads="1"/>
            </p:cNvSpPr>
            <p:nvPr/>
          </p:nvSpPr>
          <p:spPr bwMode="auto">
            <a:xfrm>
              <a:off x="6867526"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6" name="Oval 315"/>
            <p:cNvSpPr>
              <a:spLocks noChangeArrowheads="1"/>
            </p:cNvSpPr>
            <p:nvPr/>
          </p:nvSpPr>
          <p:spPr bwMode="auto">
            <a:xfrm>
              <a:off x="7271890"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7" name="Oval 316"/>
            <p:cNvSpPr>
              <a:spLocks noChangeArrowheads="1"/>
            </p:cNvSpPr>
            <p:nvPr/>
          </p:nvSpPr>
          <p:spPr bwMode="auto">
            <a:xfrm>
              <a:off x="764698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8" name="Oval 317"/>
            <p:cNvSpPr>
              <a:spLocks noChangeArrowheads="1"/>
            </p:cNvSpPr>
            <p:nvPr/>
          </p:nvSpPr>
          <p:spPr bwMode="auto">
            <a:xfrm>
              <a:off x="80375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9" name="Oval 318"/>
            <p:cNvSpPr>
              <a:spLocks noChangeArrowheads="1"/>
            </p:cNvSpPr>
            <p:nvPr/>
          </p:nvSpPr>
          <p:spPr bwMode="auto">
            <a:xfrm>
              <a:off x="84264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0" name="Oval 319"/>
            <p:cNvSpPr>
              <a:spLocks noChangeArrowheads="1"/>
            </p:cNvSpPr>
            <p:nvPr/>
          </p:nvSpPr>
          <p:spPr bwMode="auto">
            <a:xfrm>
              <a:off x="8815388"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1" name="Oval 326"/>
            <p:cNvSpPr>
              <a:spLocks noChangeArrowheads="1"/>
            </p:cNvSpPr>
            <p:nvPr/>
          </p:nvSpPr>
          <p:spPr bwMode="auto">
            <a:xfrm>
              <a:off x="2492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2" name="Oval 327"/>
            <p:cNvSpPr>
              <a:spLocks noChangeArrowheads="1"/>
            </p:cNvSpPr>
            <p:nvPr/>
          </p:nvSpPr>
          <p:spPr bwMode="auto">
            <a:xfrm>
              <a:off x="6381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3" name="Oval 328"/>
            <p:cNvSpPr>
              <a:spLocks noChangeArrowheads="1"/>
            </p:cNvSpPr>
            <p:nvPr/>
          </p:nvSpPr>
          <p:spPr bwMode="auto">
            <a:xfrm>
              <a:off x="1042540" y="4641402"/>
              <a:ext cx="59635" cy="59635"/>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4" name="Oval 329"/>
            <p:cNvSpPr>
              <a:spLocks noChangeArrowheads="1"/>
            </p:cNvSpPr>
            <p:nvPr/>
          </p:nvSpPr>
          <p:spPr bwMode="auto">
            <a:xfrm>
              <a:off x="14176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5" name="Oval 330"/>
            <p:cNvSpPr>
              <a:spLocks noChangeArrowheads="1"/>
            </p:cNvSpPr>
            <p:nvPr/>
          </p:nvSpPr>
          <p:spPr bwMode="auto">
            <a:xfrm>
              <a:off x="1828216" y="4648817"/>
              <a:ext cx="45620"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6" name="Oval 331"/>
            <p:cNvSpPr>
              <a:spLocks noChangeArrowheads="1"/>
            </p:cNvSpPr>
            <p:nvPr/>
          </p:nvSpPr>
          <p:spPr bwMode="auto">
            <a:xfrm>
              <a:off x="2197101"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7" name="Oval 332"/>
            <p:cNvSpPr>
              <a:spLocks noChangeArrowheads="1"/>
            </p:cNvSpPr>
            <p:nvPr/>
          </p:nvSpPr>
          <p:spPr bwMode="auto">
            <a:xfrm>
              <a:off x="25860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8" name="Oval 333"/>
            <p:cNvSpPr>
              <a:spLocks noChangeArrowheads="1"/>
            </p:cNvSpPr>
            <p:nvPr/>
          </p:nvSpPr>
          <p:spPr bwMode="auto">
            <a:xfrm>
              <a:off x="29749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9" name="Oval 334"/>
            <p:cNvSpPr>
              <a:spLocks noChangeArrowheads="1"/>
            </p:cNvSpPr>
            <p:nvPr/>
          </p:nvSpPr>
          <p:spPr bwMode="auto">
            <a:xfrm>
              <a:off x="3385167" y="4648817"/>
              <a:ext cx="44805" cy="4480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0" name="Oval 335"/>
            <p:cNvSpPr>
              <a:spLocks noChangeArrowheads="1"/>
            </p:cNvSpPr>
            <p:nvPr/>
          </p:nvSpPr>
          <p:spPr bwMode="auto">
            <a:xfrm>
              <a:off x="3766941" y="4641402"/>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1" name="Oval 336"/>
            <p:cNvSpPr>
              <a:spLocks noChangeArrowheads="1"/>
            </p:cNvSpPr>
            <p:nvPr/>
          </p:nvSpPr>
          <p:spPr bwMode="auto">
            <a:xfrm>
              <a:off x="41433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2" name="Oval 337"/>
            <p:cNvSpPr>
              <a:spLocks noChangeArrowheads="1"/>
            </p:cNvSpPr>
            <p:nvPr/>
          </p:nvSpPr>
          <p:spPr bwMode="auto">
            <a:xfrm>
              <a:off x="4546152"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3" name="Oval 338"/>
            <p:cNvSpPr>
              <a:spLocks noChangeArrowheads="1"/>
            </p:cNvSpPr>
            <p:nvPr/>
          </p:nvSpPr>
          <p:spPr bwMode="auto">
            <a:xfrm>
              <a:off x="49228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4" name="Oval 339"/>
            <p:cNvSpPr>
              <a:spLocks noChangeArrowheads="1"/>
            </p:cNvSpPr>
            <p:nvPr/>
          </p:nvSpPr>
          <p:spPr bwMode="auto">
            <a:xfrm>
              <a:off x="5330790"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5" name="Oval 340"/>
            <p:cNvSpPr>
              <a:spLocks noChangeArrowheads="1"/>
            </p:cNvSpPr>
            <p:nvPr/>
          </p:nvSpPr>
          <p:spPr bwMode="auto">
            <a:xfrm>
              <a:off x="57007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6" name="Oval 341"/>
            <p:cNvSpPr>
              <a:spLocks noChangeArrowheads="1"/>
            </p:cNvSpPr>
            <p:nvPr/>
          </p:nvSpPr>
          <p:spPr bwMode="auto">
            <a:xfrm>
              <a:off x="61034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7" name="Oval 342"/>
            <p:cNvSpPr>
              <a:spLocks noChangeArrowheads="1"/>
            </p:cNvSpPr>
            <p:nvPr/>
          </p:nvSpPr>
          <p:spPr bwMode="auto">
            <a:xfrm>
              <a:off x="647858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8" name="Oval 343"/>
            <p:cNvSpPr>
              <a:spLocks noChangeArrowheads="1"/>
            </p:cNvSpPr>
            <p:nvPr/>
          </p:nvSpPr>
          <p:spPr bwMode="auto">
            <a:xfrm>
              <a:off x="6867526" y="4627563"/>
              <a:ext cx="88900"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9" name="Oval 344"/>
            <p:cNvSpPr>
              <a:spLocks noChangeArrowheads="1"/>
            </p:cNvSpPr>
            <p:nvPr/>
          </p:nvSpPr>
          <p:spPr bwMode="auto">
            <a:xfrm>
              <a:off x="72718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0" name="Oval 345"/>
            <p:cNvSpPr>
              <a:spLocks noChangeArrowheads="1"/>
            </p:cNvSpPr>
            <p:nvPr/>
          </p:nvSpPr>
          <p:spPr bwMode="auto">
            <a:xfrm>
              <a:off x="7666002"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1" name="Oval 346"/>
            <p:cNvSpPr>
              <a:spLocks noChangeArrowheads="1"/>
            </p:cNvSpPr>
            <p:nvPr/>
          </p:nvSpPr>
          <p:spPr bwMode="auto">
            <a:xfrm>
              <a:off x="80375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2" name="Oval 347"/>
            <p:cNvSpPr>
              <a:spLocks noChangeArrowheads="1"/>
            </p:cNvSpPr>
            <p:nvPr/>
          </p:nvSpPr>
          <p:spPr bwMode="auto">
            <a:xfrm>
              <a:off x="84402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3" name="Oval 348"/>
            <p:cNvSpPr>
              <a:spLocks noChangeArrowheads="1"/>
            </p:cNvSpPr>
            <p:nvPr/>
          </p:nvSpPr>
          <p:spPr bwMode="auto">
            <a:xfrm>
              <a:off x="8815388" y="4627563"/>
              <a:ext cx="88900"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4" name="Oval 355"/>
            <p:cNvSpPr>
              <a:spLocks noChangeArrowheads="1"/>
            </p:cNvSpPr>
            <p:nvPr/>
          </p:nvSpPr>
          <p:spPr bwMode="auto">
            <a:xfrm>
              <a:off x="263077"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5" name="Oval 356"/>
            <p:cNvSpPr>
              <a:spLocks noChangeArrowheads="1"/>
            </p:cNvSpPr>
            <p:nvPr/>
          </p:nvSpPr>
          <p:spPr bwMode="auto">
            <a:xfrm>
              <a:off x="6381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6" name="Oval 357"/>
            <p:cNvSpPr>
              <a:spLocks noChangeArrowheads="1"/>
            </p:cNvSpPr>
            <p:nvPr/>
          </p:nvSpPr>
          <p:spPr bwMode="auto">
            <a:xfrm>
              <a:off x="1042540"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7" name="Oval 358"/>
            <p:cNvSpPr>
              <a:spLocks noChangeArrowheads="1"/>
            </p:cNvSpPr>
            <p:nvPr/>
          </p:nvSpPr>
          <p:spPr bwMode="auto">
            <a:xfrm>
              <a:off x="14176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8" name="Oval 359"/>
            <p:cNvSpPr>
              <a:spLocks noChangeArrowheads="1"/>
            </p:cNvSpPr>
            <p:nvPr/>
          </p:nvSpPr>
          <p:spPr bwMode="auto">
            <a:xfrm>
              <a:off x="180657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9" name="Oval 360"/>
            <p:cNvSpPr>
              <a:spLocks noChangeArrowheads="1"/>
            </p:cNvSpPr>
            <p:nvPr/>
          </p:nvSpPr>
          <p:spPr bwMode="auto">
            <a:xfrm>
              <a:off x="219710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0" name="Oval 361"/>
            <p:cNvSpPr>
              <a:spLocks noChangeArrowheads="1"/>
            </p:cNvSpPr>
            <p:nvPr/>
          </p:nvSpPr>
          <p:spPr bwMode="auto">
            <a:xfrm>
              <a:off x="2607292" y="5034579"/>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1" name="Oval 362"/>
            <p:cNvSpPr>
              <a:spLocks noChangeArrowheads="1"/>
            </p:cNvSpPr>
            <p:nvPr/>
          </p:nvSpPr>
          <p:spPr bwMode="auto">
            <a:xfrm>
              <a:off x="29749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2" name="Oval 363"/>
            <p:cNvSpPr>
              <a:spLocks noChangeArrowheads="1"/>
            </p:cNvSpPr>
            <p:nvPr/>
          </p:nvSpPr>
          <p:spPr bwMode="auto">
            <a:xfrm>
              <a:off x="33639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3" name="Oval 364"/>
            <p:cNvSpPr>
              <a:spLocks noChangeArrowheads="1"/>
            </p:cNvSpPr>
            <p:nvPr/>
          </p:nvSpPr>
          <p:spPr bwMode="auto">
            <a:xfrm>
              <a:off x="3752851"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4" name="Oval 365"/>
            <p:cNvSpPr>
              <a:spLocks noChangeArrowheads="1"/>
            </p:cNvSpPr>
            <p:nvPr/>
          </p:nvSpPr>
          <p:spPr bwMode="auto">
            <a:xfrm>
              <a:off x="4162390"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5" name="Oval 366"/>
            <p:cNvSpPr>
              <a:spLocks noChangeArrowheads="1"/>
            </p:cNvSpPr>
            <p:nvPr/>
          </p:nvSpPr>
          <p:spPr bwMode="auto">
            <a:xfrm>
              <a:off x="45323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6" name="Oval 367"/>
            <p:cNvSpPr>
              <a:spLocks noChangeArrowheads="1"/>
            </p:cNvSpPr>
            <p:nvPr/>
          </p:nvSpPr>
          <p:spPr bwMode="auto">
            <a:xfrm>
              <a:off x="49228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7" name="Oval 368"/>
            <p:cNvSpPr>
              <a:spLocks noChangeArrowheads="1"/>
            </p:cNvSpPr>
            <p:nvPr/>
          </p:nvSpPr>
          <p:spPr bwMode="auto">
            <a:xfrm>
              <a:off x="5325615"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8" name="Oval 369"/>
            <p:cNvSpPr>
              <a:spLocks noChangeArrowheads="1"/>
            </p:cNvSpPr>
            <p:nvPr/>
          </p:nvSpPr>
          <p:spPr bwMode="auto">
            <a:xfrm>
              <a:off x="57007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9" name="Oval 370"/>
            <p:cNvSpPr>
              <a:spLocks noChangeArrowheads="1"/>
            </p:cNvSpPr>
            <p:nvPr/>
          </p:nvSpPr>
          <p:spPr bwMode="auto">
            <a:xfrm>
              <a:off x="6108665"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0" name="Oval 371"/>
            <p:cNvSpPr>
              <a:spLocks noChangeArrowheads="1"/>
            </p:cNvSpPr>
            <p:nvPr/>
          </p:nvSpPr>
          <p:spPr bwMode="auto">
            <a:xfrm>
              <a:off x="64785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1" name="Oval 372"/>
            <p:cNvSpPr>
              <a:spLocks noChangeArrowheads="1"/>
            </p:cNvSpPr>
            <p:nvPr/>
          </p:nvSpPr>
          <p:spPr bwMode="auto">
            <a:xfrm>
              <a:off x="686752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2" name="Oval 373"/>
            <p:cNvSpPr>
              <a:spLocks noChangeArrowheads="1"/>
            </p:cNvSpPr>
            <p:nvPr/>
          </p:nvSpPr>
          <p:spPr bwMode="auto">
            <a:xfrm>
              <a:off x="72580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3" name="Oval 374"/>
            <p:cNvSpPr>
              <a:spLocks noChangeArrowheads="1"/>
            </p:cNvSpPr>
            <p:nvPr/>
          </p:nvSpPr>
          <p:spPr bwMode="auto">
            <a:xfrm>
              <a:off x="76469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4" name="Oval 375"/>
            <p:cNvSpPr>
              <a:spLocks noChangeArrowheads="1"/>
            </p:cNvSpPr>
            <p:nvPr/>
          </p:nvSpPr>
          <p:spPr bwMode="auto">
            <a:xfrm>
              <a:off x="80375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5" name="Oval 376"/>
            <p:cNvSpPr>
              <a:spLocks noChangeArrowheads="1"/>
            </p:cNvSpPr>
            <p:nvPr/>
          </p:nvSpPr>
          <p:spPr bwMode="auto">
            <a:xfrm>
              <a:off x="84264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6" name="Oval 377"/>
            <p:cNvSpPr>
              <a:spLocks noChangeArrowheads="1"/>
            </p:cNvSpPr>
            <p:nvPr/>
          </p:nvSpPr>
          <p:spPr bwMode="auto">
            <a:xfrm>
              <a:off x="8829478" y="50271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7" name="Oval 384"/>
            <p:cNvSpPr>
              <a:spLocks noChangeArrowheads="1"/>
            </p:cNvSpPr>
            <p:nvPr/>
          </p:nvSpPr>
          <p:spPr bwMode="auto">
            <a:xfrm>
              <a:off x="263077"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8" name="Oval 385"/>
            <p:cNvSpPr>
              <a:spLocks noChangeArrowheads="1"/>
            </p:cNvSpPr>
            <p:nvPr/>
          </p:nvSpPr>
          <p:spPr bwMode="auto">
            <a:xfrm>
              <a:off x="6381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9" name="Oval 386"/>
            <p:cNvSpPr>
              <a:spLocks noChangeArrowheads="1"/>
            </p:cNvSpPr>
            <p:nvPr/>
          </p:nvSpPr>
          <p:spPr bwMode="auto">
            <a:xfrm>
              <a:off x="102870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0" name="Oval 387"/>
            <p:cNvSpPr>
              <a:spLocks noChangeArrowheads="1"/>
            </p:cNvSpPr>
            <p:nvPr/>
          </p:nvSpPr>
          <p:spPr bwMode="auto">
            <a:xfrm>
              <a:off x="1450527"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1" name="Oval 388"/>
            <p:cNvSpPr>
              <a:spLocks noChangeArrowheads="1"/>
            </p:cNvSpPr>
            <p:nvPr/>
          </p:nvSpPr>
          <p:spPr bwMode="auto">
            <a:xfrm>
              <a:off x="180657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2" name="Oval 389"/>
            <p:cNvSpPr>
              <a:spLocks noChangeArrowheads="1"/>
            </p:cNvSpPr>
            <p:nvPr/>
          </p:nvSpPr>
          <p:spPr bwMode="auto">
            <a:xfrm>
              <a:off x="2218355" y="5420342"/>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3" name="Oval 390"/>
            <p:cNvSpPr>
              <a:spLocks noChangeArrowheads="1"/>
            </p:cNvSpPr>
            <p:nvPr/>
          </p:nvSpPr>
          <p:spPr bwMode="auto">
            <a:xfrm>
              <a:off x="25860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4" name="Oval 391"/>
            <p:cNvSpPr>
              <a:spLocks noChangeArrowheads="1"/>
            </p:cNvSpPr>
            <p:nvPr/>
          </p:nvSpPr>
          <p:spPr bwMode="auto">
            <a:xfrm>
              <a:off x="29749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5" name="Oval 392"/>
            <p:cNvSpPr>
              <a:spLocks noChangeArrowheads="1"/>
            </p:cNvSpPr>
            <p:nvPr/>
          </p:nvSpPr>
          <p:spPr bwMode="auto">
            <a:xfrm>
              <a:off x="33777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6" name="Oval 393"/>
            <p:cNvSpPr>
              <a:spLocks noChangeArrowheads="1"/>
            </p:cNvSpPr>
            <p:nvPr/>
          </p:nvSpPr>
          <p:spPr bwMode="auto">
            <a:xfrm>
              <a:off x="3752851"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7" name="Oval 394"/>
            <p:cNvSpPr>
              <a:spLocks noChangeArrowheads="1"/>
            </p:cNvSpPr>
            <p:nvPr/>
          </p:nvSpPr>
          <p:spPr bwMode="auto">
            <a:xfrm>
              <a:off x="4162426" y="5399088"/>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8" name="Oval 395"/>
            <p:cNvSpPr>
              <a:spLocks noChangeArrowheads="1"/>
            </p:cNvSpPr>
            <p:nvPr/>
          </p:nvSpPr>
          <p:spPr bwMode="auto">
            <a:xfrm>
              <a:off x="4546152"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9" name="Oval 396"/>
            <p:cNvSpPr>
              <a:spLocks noChangeArrowheads="1"/>
            </p:cNvSpPr>
            <p:nvPr/>
          </p:nvSpPr>
          <p:spPr bwMode="auto">
            <a:xfrm>
              <a:off x="49228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0" name="Oval 397"/>
            <p:cNvSpPr>
              <a:spLocks noChangeArrowheads="1"/>
            </p:cNvSpPr>
            <p:nvPr/>
          </p:nvSpPr>
          <p:spPr bwMode="auto">
            <a:xfrm>
              <a:off x="53117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1" name="Oval 398"/>
            <p:cNvSpPr>
              <a:spLocks noChangeArrowheads="1"/>
            </p:cNvSpPr>
            <p:nvPr/>
          </p:nvSpPr>
          <p:spPr bwMode="auto">
            <a:xfrm>
              <a:off x="57145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2" name="Oval 399"/>
            <p:cNvSpPr>
              <a:spLocks noChangeArrowheads="1"/>
            </p:cNvSpPr>
            <p:nvPr/>
          </p:nvSpPr>
          <p:spPr bwMode="auto">
            <a:xfrm>
              <a:off x="60896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3" name="Oval 400"/>
            <p:cNvSpPr>
              <a:spLocks noChangeArrowheads="1"/>
            </p:cNvSpPr>
            <p:nvPr/>
          </p:nvSpPr>
          <p:spPr bwMode="auto">
            <a:xfrm>
              <a:off x="647858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4" name="Oval 401"/>
            <p:cNvSpPr>
              <a:spLocks noChangeArrowheads="1"/>
            </p:cNvSpPr>
            <p:nvPr/>
          </p:nvSpPr>
          <p:spPr bwMode="auto">
            <a:xfrm>
              <a:off x="686752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5" name="Oval 402"/>
            <p:cNvSpPr>
              <a:spLocks noChangeArrowheads="1"/>
            </p:cNvSpPr>
            <p:nvPr/>
          </p:nvSpPr>
          <p:spPr bwMode="auto">
            <a:xfrm>
              <a:off x="72580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6" name="Oval 403"/>
            <p:cNvSpPr>
              <a:spLocks noChangeArrowheads="1"/>
            </p:cNvSpPr>
            <p:nvPr/>
          </p:nvSpPr>
          <p:spPr bwMode="auto">
            <a:xfrm>
              <a:off x="7666002"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7" name="Oval 404"/>
            <p:cNvSpPr>
              <a:spLocks noChangeArrowheads="1"/>
            </p:cNvSpPr>
            <p:nvPr/>
          </p:nvSpPr>
          <p:spPr bwMode="auto">
            <a:xfrm>
              <a:off x="8037513"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8" name="Oval 405"/>
            <p:cNvSpPr>
              <a:spLocks noChangeArrowheads="1"/>
            </p:cNvSpPr>
            <p:nvPr/>
          </p:nvSpPr>
          <p:spPr bwMode="auto">
            <a:xfrm>
              <a:off x="8445465"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9" name="Oval 406"/>
            <p:cNvSpPr>
              <a:spLocks noChangeArrowheads="1"/>
            </p:cNvSpPr>
            <p:nvPr/>
          </p:nvSpPr>
          <p:spPr bwMode="auto">
            <a:xfrm>
              <a:off x="8815388"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grpSp>
      <p:sp>
        <p:nvSpPr>
          <p:cNvPr id="240" name="Date Placeholder 1"/>
          <p:cNvSpPr>
            <a:spLocks noGrp="1"/>
          </p:cNvSpPr>
          <p:nvPr>
            <p:ph type="dt" sz="half" idx="2"/>
          </p:nvPr>
        </p:nvSpPr>
        <p:spPr>
          <a:xfrm>
            <a:off x="339725" y="4916848"/>
            <a:ext cx="1262856" cy="107722"/>
          </a:xfrm>
          <a:prstGeom prst="rect">
            <a:avLst/>
          </a:prstGeom>
        </p:spPr>
        <p:txBody>
          <a:bodyPr vert="horz" wrap="square" lIns="0" tIns="0" rIns="0" bIns="0" rtlCol="0" anchor="ctr">
            <a:spAutoFit/>
          </a:bodyPr>
          <a:lstStyle>
            <a:lvl1pPr marL="0" marR="0" indent="0" algn="l" defTabSz="914377"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241" name="Footer Placeholder 3"/>
          <p:cNvSpPr>
            <a:spLocks noGrp="1"/>
          </p:cNvSpPr>
          <p:nvPr>
            <p:ph type="ftr" sz="quarter" idx="3"/>
          </p:nvPr>
        </p:nvSpPr>
        <p:spPr>
          <a:xfrm>
            <a:off x="2343150" y="4916848"/>
            <a:ext cx="21717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42" name="Title Placeholder 1"/>
          <p:cNvSpPr>
            <a:spLocks noGrp="1"/>
          </p:cNvSpPr>
          <p:nvPr>
            <p:ph type="title"/>
          </p:nvPr>
        </p:nvSpPr>
        <p:spPr>
          <a:xfrm>
            <a:off x="342900" y="165103"/>
            <a:ext cx="6172200" cy="701487"/>
          </a:xfrm>
          <a:prstGeom prst="rect">
            <a:avLst/>
          </a:prstGeom>
        </p:spPr>
        <p:txBody>
          <a:bodyPr vert="horz" lIns="0" tIns="0" rIns="0" bIns="0" rtlCol="0" anchor="b" anchorCtr="0">
            <a:noAutofit/>
          </a:bodyPr>
          <a:lstStyle/>
          <a:p>
            <a:r>
              <a:rPr lang="zh-CN" altLang="en-US" smtClean="0"/>
              <a:t>单击此处编辑母版标题样式</a:t>
            </a:r>
            <a:endParaRPr lang="en-US" dirty="0"/>
          </a:p>
        </p:txBody>
      </p:sp>
    </p:spTree>
    <p:extLst>
      <p:ext uri="{BB962C8B-B14F-4D97-AF65-F5344CB8AC3E}">
        <p14:creationId xmlns:p14="http://schemas.microsoft.com/office/powerpoint/2010/main" val="2163252497"/>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39725" y="4916848"/>
            <a:ext cx="1262856" cy="107722"/>
          </a:xfrm>
          <a:prstGeom prst="rect">
            <a:avLst/>
          </a:prstGeom>
        </p:spPr>
        <p:txBody>
          <a:bodyPr/>
          <a:lstStyle/>
          <a:p>
            <a:r>
              <a:rPr lang="en-US" smtClean="0"/>
              <a:t>© 2016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3739069376"/>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with Logo">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342900" y="173736"/>
            <a:ext cx="6172200" cy="698572"/>
          </a:xfrm>
          <a:prstGeom prst="rect">
            <a:avLst/>
          </a:prstGeom>
        </p:spPr>
        <p:txBody>
          <a:bodyPr anchor="b" anchorCtr="0"/>
          <a:lstStyle>
            <a:lvl1pPr>
              <a:defRPr/>
            </a:lvl1pPr>
          </a:lstStyle>
          <a:p>
            <a:r>
              <a:rPr lang="en-US" dirty="0" smtClean="0"/>
              <a:t>Click To Edit Master Title Style</a:t>
            </a:r>
            <a:endParaRPr lang="en-US" dirty="0"/>
          </a:p>
        </p:txBody>
      </p:sp>
      <p:sp>
        <p:nvSpPr>
          <p:cNvPr id="240" name="Rectangle 239"/>
          <p:cNvSpPr/>
          <p:nvPr userDrawn="1"/>
        </p:nvSpPr>
        <p:spPr>
          <a:xfrm>
            <a:off x="0" y="1053381"/>
            <a:ext cx="6858000" cy="3592903"/>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sz="1800" kern="0" dirty="0" err="1" smtClean="0">
              <a:solidFill>
                <a:prstClr val="white"/>
              </a:solidFill>
            </a:endParaRPr>
          </a:p>
        </p:txBody>
      </p:sp>
      <p:sp>
        <p:nvSpPr>
          <p:cNvPr id="242" name="TextBox 241"/>
          <p:cNvSpPr txBox="1"/>
          <p:nvPr userDrawn="1"/>
        </p:nvSpPr>
        <p:spPr>
          <a:xfrm>
            <a:off x="3016748" y="979625"/>
            <a:ext cx="601980" cy="1107996"/>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cxnSp>
        <p:nvCxnSpPr>
          <p:cNvPr id="243" name="Straight Connector 242"/>
          <p:cNvCxnSpPr/>
          <p:nvPr userDrawn="1"/>
        </p:nvCxnSpPr>
        <p:spPr>
          <a:xfrm>
            <a:off x="2730300" y="1330268"/>
            <a:ext cx="0" cy="2853153"/>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 name="Date Placeholder 1"/>
          <p:cNvSpPr>
            <a:spLocks noGrp="1"/>
          </p:cNvSpPr>
          <p:nvPr>
            <p:ph type="dt" sz="half" idx="2"/>
          </p:nvPr>
        </p:nvSpPr>
        <p:spPr>
          <a:xfrm>
            <a:off x="339725" y="4916848"/>
            <a:ext cx="1262856" cy="107722"/>
          </a:xfrm>
          <a:prstGeom prst="rect">
            <a:avLst/>
          </a:prstGeom>
        </p:spPr>
        <p:txBody>
          <a:bodyPr vert="horz" wrap="square" lIns="0" tIns="0" rIns="0" bIns="0" rtlCol="0" anchor="ctr">
            <a:spAutoFit/>
          </a:bodyPr>
          <a:lstStyle>
            <a:lvl1pPr marL="0" marR="0" indent="0" algn="l" defTabSz="914377"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19" name="Footer Placeholder 3"/>
          <p:cNvSpPr>
            <a:spLocks noGrp="1"/>
          </p:cNvSpPr>
          <p:nvPr>
            <p:ph type="ftr" sz="quarter" idx="3"/>
          </p:nvPr>
        </p:nvSpPr>
        <p:spPr>
          <a:xfrm>
            <a:off x="2343150" y="4916848"/>
            <a:ext cx="21717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0" name="TextBox 19"/>
          <p:cNvSpPr txBox="1"/>
          <p:nvPr userDrawn="1"/>
        </p:nvSpPr>
        <p:spPr>
          <a:xfrm>
            <a:off x="3039320" y="3647889"/>
            <a:ext cx="601980" cy="1107996"/>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3" name="Picture Placeholder 2"/>
          <p:cNvSpPr>
            <a:spLocks noGrp="1"/>
          </p:cNvSpPr>
          <p:nvPr>
            <p:ph type="pic" sz="quarter" idx="10" hasCustomPrompt="1"/>
          </p:nvPr>
        </p:nvSpPr>
        <p:spPr>
          <a:xfrm>
            <a:off x="454911" y="1730232"/>
            <a:ext cx="1867025" cy="1776700"/>
          </a:xfrm>
        </p:spPr>
        <p:txBody>
          <a:bodyPr anchor="ctr"/>
          <a:lstStyle>
            <a:lvl1pPr marL="0" indent="0" algn="ctr">
              <a:buNone/>
              <a:defRPr/>
            </a:lvl1pPr>
          </a:lstStyle>
          <a:p>
            <a:r>
              <a:rPr lang="en-US"/>
              <a:t>Logo</a:t>
            </a:r>
          </a:p>
        </p:txBody>
      </p:sp>
      <p:sp>
        <p:nvSpPr>
          <p:cNvPr id="5" name="Text Placeholder 4"/>
          <p:cNvSpPr>
            <a:spLocks noGrp="1"/>
          </p:cNvSpPr>
          <p:nvPr>
            <p:ph type="body" sz="quarter" idx="11"/>
          </p:nvPr>
        </p:nvSpPr>
        <p:spPr>
          <a:xfrm>
            <a:off x="3061099" y="1560579"/>
            <a:ext cx="3515915" cy="2370137"/>
          </a:xfrm>
        </p:spPr>
        <p:txBody>
          <a:bodyPr anchor="ctr"/>
          <a:lstStyle>
            <a:lvl1pPr marL="0" indent="0">
              <a:lnSpc>
                <a:spcPct val="110000"/>
              </a:lnSpc>
              <a:spcBef>
                <a:spcPts val="400"/>
              </a:spcBef>
              <a:spcAft>
                <a:spcPts val="0"/>
              </a:spcAft>
              <a:buNone/>
              <a:defRPr sz="2200"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
        <p:nvSpPr>
          <p:cNvPr id="25" name="Text Placeholder 4"/>
          <p:cNvSpPr>
            <a:spLocks noGrp="1"/>
          </p:cNvSpPr>
          <p:nvPr>
            <p:ph type="body" sz="quarter" idx="12"/>
          </p:nvPr>
        </p:nvSpPr>
        <p:spPr>
          <a:xfrm>
            <a:off x="66275" y="4315739"/>
            <a:ext cx="4994595"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Tree>
    <p:extLst>
      <p:ext uri="{BB962C8B-B14F-4D97-AF65-F5344CB8AC3E}">
        <p14:creationId xmlns:p14="http://schemas.microsoft.com/office/powerpoint/2010/main" val="1639057515"/>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342900" y="173736"/>
            <a:ext cx="6172200" cy="698572"/>
          </a:xfrm>
          <a:prstGeom prst="rect">
            <a:avLst/>
          </a:prstGeom>
        </p:spPr>
        <p:txBody>
          <a:bodyPr anchor="b" anchorCtr="0"/>
          <a:lstStyle>
            <a:lvl1pPr>
              <a:defRPr/>
            </a:lvl1pPr>
          </a:lstStyle>
          <a:p>
            <a:r>
              <a:rPr lang="en-US" dirty="0" smtClean="0"/>
              <a:t>Click To Edit Master Title Style</a:t>
            </a:r>
            <a:endParaRPr lang="en-US" dirty="0"/>
          </a:p>
        </p:txBody>
      </p:sp>
      <p:sp>
        <p:nvSpPr>
          <p:cNvPr id="240" name="Rectangle 239"/>
          <p:cNvSpPr/>
          <p:nvPr userDrawn="1"/>
        </p:nvSpPr>
        <p:spPr>
          <a:xfrm>
            <a:off x="0" y="1053381"/>
            <a:ext cx="6858000" cy="3592903"/>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sz="1800" kern="0" dirty="0" err="1" smtClean="0">
              <a:solidFill>
                <a:prstClr val="white"/>
              </a:solidFill>
            </a:endParaRPr>
          </a:p>
        </p:txBody>
      </p:sp>
      <p:sp>
        <p:nvSpPr>
          <p:cNvPr id="242" name="TextBox 241"/>
          <p:cNvSpPr txBox="1"/>
          <p:nvPr userDrawn="1"/>
        </p:nvSpPr>
        <p:spPr>
          <a:xfrm>
            <a:off x="628472" y="979625"/>
            <a:ext cx="601980" cy="1107996"/>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cxnSp>
        <p:nvCxnSpPr>
          <p:cNvPr id="243" name="Straight Connector 242"/>
          <p:cNvCxnSpPr/>
          <p:nvPr userDrawn="1"/>
        </p:nvCxnSpPr>
        <p:spPr>
          <a:xfrm>
            <a:off x="342024" y="1330268"/>
            <a:ext cx="0" cy="2853153"/>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 name="Date Placeholder 1"/>
          <p:cNvSpPr>
            <a:spLocks noGrp="1"/>
          </p:cNvSpPr>
          <p:nvPr>
            <p:ph type="dt" sz="half" idx="2"/>
          </p:nvPr>
        </p:nvSpPr>
        <p:spPr>
          <a:xfrm>
            <a:off x="339725" y="4916848"/>
            <a:ext cx="1262856" cy="107722"/>
          </a:xfrm>
          <a:prstGeom prst="rect">
            <a:avLst/>
          </a:prstGeom>
        </p:spPr>
        <p:txBody>
          <a:bodyPr vert="horz" wrap="square" lIns="0" tIns="0" rIns="0" bIns="0" rtlCol="0" anchor="ctr">
            <a:spAutoFit/>
          </a:bodyPr>
          <a:lstStyle>
            <a:lvl1pPr marL="0" marR="0" indent="0" algn="l" defTabSz="914377"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19" name="Footer Placeholder 3"/>
          <p:cNvSpPr>
            <a:spLocks noGrp="1"/>
          </p:cNvSpPr>
          <p:nvPr>
            <p:ph type="ftr" sz="quarter" idx="3"/>
          </p:nvPr>
        </p:nvSpPr>
        <p:spPr>
          <a:xfrm>
            <a:off x="2343150" y="4916848"/>
            <a:ext cx="21717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0" name="TextBox 19"/>
          <p:cNvSpPr txBox="1"/>
          <p:nvPr userDrawn="1"/>
        </p:nvSpPr>
        <p:spPr>
          <a:xfrm>
            <a:off x="651044" y="3647889"/>
            <a:ext cx="601980" cy="1107996"/>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5" name="Text Placeholder 4"/>
          <p:cNvSpPr>
            <a:spLocks noGrp="1"/>
          </p:cNvSpPr>
          <p:nvPr>
            <p:ph type="body" sz="quarter" idx="11"/>
          </p:nvPr>
        </p:nvSpPr>
        <p:spPr>
          <a:xfrm>
            <a:off x="672822" y="1560579"/>
            <a:ext cx="5577448" cy="2370137"/>
          </a:xfrm>
        </p:spPr>
        <p:txBody>
          <a:bodyPr anchor="ctr"/>
          <a:lstStyle>
            <a:lvl1pPr marL="0" indent="0">
              <a:lnSpc>
                <a:spcPct val="110000"/>
              </a:lnSpc>
              <a:spcBef>
                <a:spcPts val="400"/>
              </a:spcBef>
              <a:spcAft>
                <a:spcPts val="0"/>
              </a:spcAft>
              <a:buNone/>
              <a:defRPr sz="2200"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
        <p:nvSpPr>
          <p:cNvPr id="25" name="Text Placeholder 4"/>
          <p:cNvSpPr>
            <a:spLocks noGrp="1"/>
          </p:cNvSpPr>
          <p:nvPr>
            <p:ph type="body" sz="quarter" idx="12"/>
          </p:nvPr>
        </p:nvSpPr>
        <p:spPr>
          <a:xfrm>
            <a:off x="66275" y="4315739"/>
            <a:ext cx="4994595"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Tree>
    <p:extLst>
      <p:ext uri="{BB962C8B-B14F-4D97-AF65-F5344CB8AC3E}">
        <p14:creationId xmlns:p14="http://schemas.microsoft.com/office/powerpoint/2010/main" val="821053437"/>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2628760" y="772157"/>
            <a:ext cx="4229240" cy="916484"/>
          </a:xfrm>
          <a:solidFill>
            <a:srgbClr val="0079DB"/>
          </a:solidFill>
        </p:spPr>
        <p:txBody>
          <a:bodyPr wrap="square" lIns="228600" tIns="137160" rIns="457200" bIns="137160" anchor="b" anchorCtr="0">
            <a:noAutofit/>
          </a:bodyPr>
          <a:lstStyle>
            <a:lvl1pPr marL="0" indent="0" algn="l">
              <a:lnSpc>
                <a:spcPct val="85000"/>
              </a:lnSpc>
              <a:spcBef>
                <a:spcPts val="200"/>
              </a:spcBef>
              <a:spcAft>
                <a:spcPts val="200"/>
              </a:spcAft>
              <a:buFont typeface="Arial" panose="020B0604020202020204" pitchFamily="34" charset="0"/>
              <a:buChar char="​"/>
              <a:tabLst>
                <a:tab pos="457189" algn="l"/>
              </a:tabLst>
              <a:defRPr sz="2200" b="1">
                <a:solidFill>
                  <a:schemeClr val="bg1"/>
                </a:solidFill>
              </a:defRPr>
            </a:lvl1pPr>
            <a:lvl2pPr marL="0" indent="0" algn="l">
              <a:lnSpc>
                <a:spcPct val="85000"/>
              </a:lnSpc>
              <a:spcBef>
                <a:spcPts val="0"/>
              </a:spcBef>
              <a:spcAft>
                <a:spcPts val="200"/>
              </a:spcAft>
              <a:buFont typeface="Arial" panose="020B0604020202020204" pitchFamily="34" charset="0"/>
              <a:buChar char="​"/>
              <a:defRPr sz="14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Subhead</a:t>
            </a:r>
          </a:p>
        </p:txBody>
      </p:sp>
      <p:sp>
        <p:nvSpPr>
          <p:cNvPr id="6" name="Picture Placeholder 4"/>
          <p:cNvSpPr>
            <a:spLocks noGrp="1"/>
          </p:cNvSpPr>
          <p:nvPr>
            <p:ph type="pic" sz="quarter" idx="14"/>
          </p:nvPr>
        </p:nvSpPr>
        <p:spPr>
          <a:xfrm>
            <a:off x="0" y="0"/>
            <a:ext cx="2235040"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10" name="Content Placeholder 2"/>
          <p:cNvSpPr>
            <a:spLocks noGrp="1"/>
          </p:cNvSpPr>
          <p:nvPr>
            <p:ph idx="12"/>
          </p:nvPr>
        </p:nvSpPr>
        <p:spPr bwMode="gray">
          <a:xfrm>
            <a:off x="2628761" y="1873844"/>
            <a:ext cx="3865301" cy="2682283"/>
          </a:xfrm>
        </p:spPr>
        <p:txBody>
          <a:bodyPr>
            <a:noAutofit/>
          </a:bodyPr>
          <a:lstStyle>
            <a:lvl1pPr>
              <a:spcBef>
                <a:spcPts val="400"/>
              </a:spcBef>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p:txBody>
      </p:sp>
      <p:sp>
        <p:nvSpPr>
          <p:cNvPr id="2" name="Date Placeholder 1"/>
          <p:cNvSpPr>
            <a:spLocks noGrp="1"/>
          </p:cNvSpPr>
          <p:nvPr>
            <p:ph type="dt" sz="half" idx="19"/>
          </p:nvPr>
        </p:nvSpPr>
        <p:spPr>
          <a:xfrm>
            <a:off x="339725" y="4916848"/>
            <a:ext cx="1262856" cy="107722"/>
          </a:xfrm>
          <a:prstGeom prst="rect">
            <a:avLst/>
          </a:prstGeom>
        </p:spPr>
        <p:txBody>
          <a:bodyPr/>
          <a:lstStyle/>
          <a:p>
            <a:r>
              <a:rPr lang="en-US" smtClean="0"/>
              <a:t>© 2016 Teradata</a:t>
            </a:r>
            <a:endParaRPr lang="en-US" dirty="0" smtClean="0"/>
          </a:p>
        </p:txBody>
      </p:sp>
      <p:sp>
        <p:nvSpPr>
          <p:cNvPr id="3" name="Footer Placeholder 2"/>
          <p:cNvSpPr>
            <a:spLocks noGrp="1"/>
          </p:cNvSpPr>
          <p:nvPr>
            <p:ph type="ftr" sz="quarter" idx="20"/>
          </p:nvPr>
        </p:nvSpPr>
        <p:spPr/>
        <p:txBody>
          <a:bodyPr/>
          <a:lstStyle/>
          <a:p>
            <a:endParaRPr lang="en-US" dirty="0" smtClean="0"/>
          </a:p>
        </p:txBody>
      </p:sp>
      <p:sp>
        <p:nvSpPr>
          <p:cNvPr id="12" name="Picture Placeholder 3"/>
          <p:cNvSpPr>
            <a:spLocks noGrp="1"/>
          </p:cNvSpPr>
          <p:nvPr>
            <p:ph type="pic" sz="quarter" idx="22" hasCustomPrompt="1"/>
          </p:nvPr>
        </p:nvSpPr>
        <p:spPr>
          <a:xfrm>
            <a:off x="2628900" y="73152"/>
            <a:ext cx="1028700" cy="621792"/>
          </a:xfrm>
        </p:spPr>
        <p:txBody>
          <a:bodyPr anchor="ctr">
            <a:normAutofit/>
          </a:bodyPr>
          <a:lstStyle>
            <a:lvl1pPr marL="0" indent="0" algn="ctr">
              <a:buFontTx/>
              <a:buNone/>
              <a:defRPr sz="900" baseline="0">
                <a:solidFill>
                  <a:schemeClr val="tx1"/>
                </a:solidFill>
              </a:defRPr>
            </a:lvl1pPr>
          </a:lstStyle>
          <a:p>
            <a:r>
              <a:rPr lang="en-US" dirty="0" smtClean="0"/>
              <a:t>Insert Case Study Logo</a:t>
            </a:r>
            <a:endParaRPr lang="en-US" dirty="0"/>
          </a:p>
        </p:txBody>
      </p:sp>
    </p:spTree>
    <p:extLst>
      <p:ext uri="{BB962C8B-B14F-4D97-AF65-F5344CB8AC3E}">
        <p14:creationId xmlns:p14="http://schemas.microsoft.com/office/powerpoint/2010/main" val="246090344"/>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ase Study_Option2">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2619272" y="123444"/>
            <a:ext cx="4238729" cy="922936"/>
          </a:xfrm>
          <a:solidFill>
            <a:srgbClr val="0079DB"/>
          </a:solidFill>
        </p:spPr>
        <p:txBody>
          <a:bodyPr wrap="square" lIns="228600" tIns="137160" rIns="457200" bIns="137160" anchor="b" anchorCtr="0">
            <a:noAutofit/>
          </a:bodyPr>
          <a:lstStyle>
            <a:lvl1pPr marL="0" indent="0" algn="l">
              <a:lnSpc>
                <a:spcPct val="85000"/>
              </a:lnSpc>
              <a:spcBef>
                <a:spcPts val="200"/>
              </a:spcBef>
              <a:spcAft>
                <a:spcPts val="200"/>
              </a:spcAft>
              <a:buFont typeface="Arial" panose="020B0604020202020204" pitchFamily="34" charset="0"/>
              <a:buNone/>
              <a:tabLst>
                <a:tab pos="457189" algn="l"/>
              </a:tabLst>
              <a:defRPr sz="2200" b="1">
                <a:solidFill>
                  <a:schemeClr val="bg1"/>
                </a:solidFill>
              </a:defRPr>
            </a:lvl1pPr>
            <a:lvl2pPr marL="0" indent="0" algn="l">
              <a:lnSpc>
                <a:spcPct val="85000"/>
              </a:lnSpc>
              <a:spcBef>
                <a:spcPts val="0"/>
              </a:spcBef>
              <a:spcAft>
                <a:spcPts val="200"/>
              </a:spcAft>
              <a:buFont typeface="Arial" panose="020B0604020202020204" pitchFamily="34" charset="0"/>
              <a:buChar char="​"/>
              <a:defRPr sz="14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Subhead</a:t>
            </a:r>
          </a:p>
        </p:txBody>
      </p:sp>
      <p:sp>
        <p:nvSpPr>
          <p:cNvPr id="10" name="Content Placeholder 2"/>
          <p:cNvSpPr>
            <a:spLocks noGrp="1"/>
          </p:cNvSpPr>
          <p:nvPr>
            <p:ph idx="12"/>
          </p:nvPr>
        </p:nvSpPr>
        <p:spPr bwMode="gray">
          <a:xfrm>
            <a:off x="2619272" y="1152147"/>
            <a:ext cx="3895829" cy="3403981"/>
          </a:xfrm>
        </p:spPr>
        <p:txBody>
          <a:bodyPr>
            <a:noAutofit/>
          </a:bodyPr>
          <a:lstStyle>
            <a:lvl1pPr>
              <a:spcBef>
                <a:spcPts val="400"/>
              </a:spcBef>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p:txBody>
      </p:sp>
      <p:sp>
        <p:nvSpPr>
          <p:cNvPr id="6" name="Picture Placeholder 4"/>
          <p:cNvSpPr>
            <a:spLocks noGrp="1"/>
          </p:cNvSpPr>
          <p:nvPr>
            <p:ph type="pic" sz="quarter" idx="14"/>
          </p:nvPr>
        </p:nvSpPr>
        <p:spPr>
          <a:xfrm>
            <a:off x="0" y="0"/>
            <a:ext cx="2235040"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2" name="Date Placeholder 1"/>
          <p:cNvSpPr>
            <a:spLocks noGrp="1"/>
          </p:cNvSpPr>
          <p:nvPr>
            <p:ph type="dt" sz="half" idx="16"/>
          </p:nvPr>
        </p:nvSpPr>
        <p:spPr>
          <a:xfrm>
            <a:off x="339725" y="4916848"/>
            <a:ext cx="1262856" cy="107722"/>
          </a:xfrm>
          <a:prstGeom prst="rect">
            <a:avLst/>
          </a:prstGeom>
        </p:spPr>
        <p:txBody>
          <a:bodyPr/>
          <a:lstStyle/>
          <a:p>
            <a:r>
              <a:rPr lang="en-US" smtClean="0"/>
              <a:t>© 2016 Teradata</a:t>
            </a:r>
            <a:endParaRPr lang="en-US" dirty="0" smtClean="0"/>
          </a:p>
        </p:txBody>
      </p:sp>
      <p:sp>
        <p:nvSpPr>
          <p:cNvPr id="3" name="Footer Placeholder 2"/>
          <p:cNvSpPr>
            <a:spLocks noGrp="1"/>
          </p:cNvSpPr>
          <p:nvPr>
            <p:ph type="ftr" sz="quarter" idx="17"/>
          </p:nvPr>
        </p:nvSpPr>
        <p:spPr/>
        <p:txBody>
          <a:bodyPr/>
          <a:lstStyle/>
          <a:p>
            <a:endParaRPr lang="en-US" dirty="0" smtClean="0"/>
          </a:p>
        </p:txBody>
      </p:sp>
    </p:spTree>
    <p:extLst>
      <p:ext uri="{BB962C8B-B14F-4D97-AF65-F5344CB8AC3E}">
        <p14:creationId xmlns:p14="http://schemas.microsoft.com/office/powerpoint/2010/main" val="2717573952"/>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gue">
    <p:bg>
      <p:bgPr>
        <a:solidFill>
          <a:schemeClr val="accent1"/>
        </a:solid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1" hasCustomPrompt="1"/>
          </p:nvPr>
        </p:nvSpPr>
        <p:spPr bwMode="gray">
          <a:xfrm>
            <a:off x="0" y="2230119"/>
            <a:ext cx="6858000" cy="683264"/>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891" indent="-342891" algn="ctr">
              <a:lnSpc>
                <a:spcPct val="100000"/>
              </a:lnSpc>
              <a:spcBef>
                <a:spcPts val="0"/>
              </a:spcBef>
              <a:spcAft>
                <a:spcPts val="200"/>
              </a:spcAft>
              <a:buFont typeface="Arial" panose="020B0604020202020204" pitchFamily="34" charset="0"/>
              <a:buChar char="​"/>
              <a:defRPr sz="1800">
                <a:solidFill>
                  <a:schemeClr val="accent1"/>
                </a:solidFill>
              </a:defRPr>
            </a:lvl2pPr>
            <a:lvl3pPr marL="285744" indent="-285744"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891" indent="-342891"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891" indent="-342891"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
        <p:nvSpPr>
          <p:cNvPr id="8" name="TextBox 7"/>
          <p:cNvSpPr txBox="1"/>
          <p:nvPr userDrawn="1"/>
        </p:nvSpPr>
        <p:spPr>
          <a:xfrm>
            <a:off x="81801" y="4917188"/>
            <a:ext cx="133050" cy="130933"/>
          </a:xfrm>
          <a:prstGeom prst="rect">
            <a:avLst/>
          </a:prstGeom>
          <a:noFill/>
        </p:spPr>
        <p:txBody>
          <a:bodyPr wrap="none" lIns="0" tIns="0" rIns="0" bIns="0" rtlCol="0">
            <a:spAutoFit/>
          </a:bodyPr>
          <a:lstStyle/>
          <a:p>
            <a:pPr algn="r"/>
            <a:fld id="{0C8E8817-043E-4BA1-A90E-6FB9FA409362}" type="slidenum">
              <a:rPr lang="en-US" sz="851" smtClean="0">
                <a:solidFill>
                  <a:schemeClr val="bg2"/>
                </a:solidFill>
              </a:rPr>
              <a:pPr algn="r"/>
              <a:t>‹#›</a:t>
            </a:fld>
            <a:endParaRPr lang="en-US" sz="851" dirty="0">
              <a:solidFill>
                <a:schemeClr val="bg2"/>
              </a:solidFill>
            </a:endParaRPr>
          </a:p>
        </p:txBody>
      </p:sp>
      <p:sp>
        <p:nvSpPr>
          <p:cNvPr id="2" name="Date Placeholder 1"/>
          <p:cNvSpPr>
            <a:spLocks noGrp="1"/>
          </p:cNvSpPr>
          <p:nvPr>
            <p:ph type="dt" sz="half" idx="12"/>
          </p:nvPr>
        </p:nvSpPr>
        <p:spPr>
          <a:xfrm>
            <a:off x="339725" y="4916848"/>
            <a:ext cx="1262856" cy="107722"/>
          </a:xfrm>
          <a:prstGeom prst="rect">
            <a:avLst/>
          </a:prstGeom>
        </p:spPr>
        <p:txBody>
          <a:bodyPr/>
          <a:lstStyle>
            <a:lvl1pPr>
              <a:defRPr>
                <a:solidFill>
                  <a:schemeClr val="bg2"/>
                </a:solidFill>
              </a:defRPr>
            </a:lvl1pPr>
          </a:lstStyle>
          <a:p>
            <a:r>
              <a:rPr lang="en-US" smtClean="0"/>
              <a:t>© 2016 Teradata</a:t>
            </a:r>
            <a:endParaRPr lang="en-US" dirty="0" smtClean="0"/>
          </a:p>
        </p:txBody>
      </p:sp>
      <p:sp>
        <p:nvSpPr>
          <p:cNvPr id="3" name="Footer Placeholder 2"/>
          <p:cNvSpPr>
            <a:spLocks noGrp="1"/>
          </p:cNvSpPr>
          <p:nvPr>
            <p:ph type="ftr" sz="quarter" idx="13"/>
          </p:nvPr>
        </p:nvSpPr>
        <p:spPr/>
        <p:txBody>
          <a:bodyPr/>
          <a:lstStyle>
            <a:lvl1pPr>
              <a:defRPr>
                <a:solidFill>
                  <a:srgbClr val="D8D8D8"/>
                </a:solidFill>
              </a:defRPr>
            </a:lvl1pPr>
          </a:lstStyle>
          <a:p>
            <a:endParaRPr lang="en-US" dirty="0" smtClean="0"/>
          </a:p>
        </p:txBody>
      </p:sp>
    </p:spTree>
    <p:extLst>
      <p:ext uri="{BB962C8B-B14F-4D97-AF65-F5344CB8AC3E}">
        <p14:creationId xmlns:p14="http://schemas.microsoft.com/office/powerpoint/2010/main" val="3471065318"/>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gue dots">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81801" y="4917188"/>
            <a:ext cx="133050" cy="130933"/>
          </a:xfrm>
          <a:prstGeom prst="rect">
            <a:avLst/>
          </a:prstGeom>
          <a:noFill/>
        </p:spPr>
        <p:txBody>
          <a:bodyPr wrap="none" lIns="0" tIns="0" rIns="0" bIns="0" rtlCol="0">
            <a:spAutoFit/>
          </a:bodyPr>
          <a:lstStyle/>
          <a:p>
            <a:pPr algn="r"/>
            <a:fld id="{0C8E8817-043E-4BA1-A90E-6FB9FA409362}" type="slidenum">
              <a:rPr lang="en-US" sz="851" smtClean="0">
                <a:solidFill>
                  <a:schemeClr val="bg2"/>
                </a:solidFill>
              </a:rPr>
              <a:pPr algn="r"/>
              <a:t>‹#›</a:t>
            </a:fld>
            <a:endParaRPr lang="en-US" sz="851" dirty="0">
              <a:solidFill>
                <a:schemeClr val="bg2"/>
              </a:solidFill>
            </a:endParaRPr>
          </a:p>
        </p:txBody>
      </p:sp>
      <p:sp>
        <p:nvSpPr>
          <p:cNvPr id="2" name="Date Placeholder 1"/>
          <p:cNvSpPr>
            <a:spLocks noGrp="1"/>
          </p:cNvSpPr>
          <p:nvPr>
            <p:ph type="dt" sz="half" idx="12"/>
          </p:nvPr>
        </p:nvSpPr>
        <p:spPr>
          <a:xfrm>
            <a:off x="339725" y="4916848"/>
            <a:ext cx="1262856" cy="107722"/>
          </a:xfrm>
          <a:prstGeom prst="rect">
            <a:avLst/>
          </a:prstGeom>
        </p:spPr>
        <p:txBody>
          <a:bodyPr/>
          <a:lstStyle>
            <a:lvl1pPr>
              <a:defRPr>
                <a:solidFill>
                  <a:schemeClr val="bg2"/>
                </a:solidFill>
              </a:defRPr>
            </a:lvl1pPr>
          </a:lstStyle>
          <a:p>
            <a:r>
              <a:rPr lang="en-US" smtClean="0"/>
              <a:t>© 2016 Teradata</a:t>
            </a:r>
            <a:endParaRPr lang="en-US" dirty="0" smtClean="0"/>
          </a:p>
        </p:txBody>
      </p:sp>
      <p:sp>
        <p:nvSpPr>
          <p:cNvPr id="3" name="Footer Placeholder 2"/>
          <p:cNvSpPr>
            <a:spLocks noGrp="1"/>
          </p:cNvSpPr>
          <p:nvPr>
            <p:ph type="ftr" sz="quarter" idx="13"/>
          </p:nvPr>
        </p:nvSpPr>
        <p:spPr/>
        <p:txBody>
          <a:bodyPr/>
          <a:lstStyle>
            <a:lvl1pPr>
              <a:defRPr>
                <a:solidFill>
                  <a:srgbClr val="D8D8D8"/>
                </a:solidFill>
              </a:defRPr>
            </a:lvl1pPr>
          </a:lstStyle>
          <a:p>
            <a:endParaRPr lang="en-US" dirty="0" smtClean="0"/>
          </a:p>
        </p:txBody>
      </p:sp>
      <p:grpSp>
        <p:nvGrpSpPr>
          <p:cNvPr id="342" name="Group 341"/>
          <p:cNvGrpSpPr/>
          <p:nvPr userDrawn="1"/>
        </p:nvGrpSpPr>
        <p:grpSpPr>
          <a:xfrm>
            <a:off x="183357" y="416663"/>
            <a:ext cx="6491288" cy="4310175"/>
            <a:chOff x="244475" y="413658"/>
            <a:chExt cx="8655050" cy="4310175"/>
          </a:xfrm>
        </p:grpSpPr>
        <p:grpSp>
          <p:nvGrpSpPr>
            <p:cNvPr id="317" name="Group 316"/>
            <p:cNvGrpSpPr/>
            <p:nvPr userDrawn="1"/>
          </p:nvGrpSpPr>
          <p:grpSpPr>
            <a:xfrm>
              <a:off x="244475" y="413658"/>
              <a:ext cx="8655050" cy="88900"/>
              <a:chOff x="244475" y="413658"/>
              <a:chExt cx="8655050" cy="88900"/>
            </a:xfrm>
          </p:grpSpPr>
          <p:sp>
            <p:nvSpPr>
              <p:cNvPr id="9" name="Oval 93"/>
              <p:cNvSpPr>
                <a:spLocks noChangeArrowheads="1"/>
              </p:cNvSpPr>
              <p:nvPr/>
            </p:nvSpPr>
            <p:spPr bwMode="auto">
              <a:xfrm>
                <a:off x="2444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 name="Oval 94"/>
              <p:cNvSpPr>
                <a:spLocks noChangeArrowheads="1"/>
              </p:cNvSpPr>
              <p:nvPr/>
            </p:nvSpPr>
            <p:spPr bwMode="auto">
              <a:xfrm>
                <a:off x="6334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Oval 95"/>
              <p:cNvSpPr>
                <a:spLocks noChangeArrowheads="1"/>
              </p:cNvSpPr>
              <p:nvPr/>
            </p:nvSpPr>
            <p:spPr bwMode="auto">
              <a:xfrm>
                <a:off x="10239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 name="Oval 96"/>
              <p:cNvSpPr>
                <a:spLocks noChangeArrowheads="1"/>
              </p:cNvSpPr>
              <p:nvPr/>
            </p:nvSpPr>
            <p:spPr bwMode="auto">
              <a:xfrm>
                <a:off x="14128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 name="Oval 97"/>
              <p:cNvSpPr>
                <a:spLocks noChangeArrowheads="1"/>
              </p:cNvSpPr>
              <p:nvPr/>
            </p:nvSpPr>
            <p:spPr bwMode="auto">
              <a:xfrm>
                <a:off x="180181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 name="Oval 98"/>
              <p:cNvSpPr>
                <a:spLocks noChangeArrowheads="1"/>
              </p:cNvSpPr>
              <p:nvPr/>
            </p:nvSpPr>
            <p:spPr bwMode="auto">
              <a:xfrm>
                <a:off x="21923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 name="Oval 99"/>
              <p:cNvSpPr>
                <a:spLocks noChangeArrowheads="1"/>
              </p:cNvSpPr>
              <p:nvPr/>
            </p:nvSpPr>
            <p:spPr bwMode="auto">
              <a:xfrm>
                <a:off x="25812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 name="Oval 100"/>
              <p:cNvSpPr>
                <a:spLocks noChangeArrowheads="1"/>
              </p:cNvSpPr>
              <p:nvPr/>
            </p:nvSpPr>
            <p:spPr bwMode="auto">
              <a:xfrm>
                <a:off x="29702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 name="Oval 101"/>
              <p:cNvSpPr>
                <a:spLocks noChangeArrowheads="1"/>
              </p:cNvSpPr>
              <p:nvPr/>
            </p:nvSpPr>
            <p:spPr bwMode="auto">
              <a:xfrm>
                <a:off x="33591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 name="Oval 102"/>
              <p:cNvSpPr>
                <a:spLocks noChangeArrowheads="1"/>
              </p:cNvSpPr>
              <p:nvPr/>
            </p:nvSpPr>
            <p:spPr bwMode="auto">
              <a:xfrm>
                <a:off x="3748088"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 name="Oval 103"/>
              <p:cNvSpPr>
                <a:spLocks noChangeArrowheads="1"/>
              </p:cNvSpPr>
              <p:nvPr/>
            </p:nvSpPr>
            <p:spPr bwMode="auto">
              <a:xfrm>
                <a:off x="41386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 name="Oval 104"/>
              <p:cNvSpPr>
                <a:spLocks noChangeArrowheads="1"/>
              </p:cNvSpPr>
              <p:nvPr/>
            </p:nvSpPr>
            <p:spPr bwMode="auto">
              <a:xfrm>
                <a:off x="45275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 name="Oval 105"/>
              <p:cNvSpPr>
                <a:spLocks noChangeArrowheads="1"/>
              </p:cNvSpPr>
              <p:nvPr/>
            </p:nvSpPr>
            <p:spPr bwMode="auto">
              <a:xfrm>
                <a:off x="49180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 name="Oval 106"/>
              <p:cNvSpPr>
                <a:spLocks noChangeArrowheads="1"/>
              </p:cNvSpPr>
              <p:nvPr/>
            </p:nvSpPr>
            <p:spPr bwMode="auto">
              <a:xfrm>
                <a:off x="53070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 name="Oval 107"/>
              <p:cNvSpPr>
                <a:spLocks noChangeArrowheads="1"/>
              </p:cNvSpPr>
              <p:nvPr/>
            </p:nvSpPr>
            <p:spPr bwMode="auto">
              <a:xfrm>
                <a:off x="56959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 name="Oval 108"/>
              <p:cNvSpPr>
                <a:spLocks noChangeArrowheads="1"/>
              </p:cNvSpPr>
              <p:nvPr/>
            </p:nvSpPr>
            <p:spPr bwMode="auto">
              <a:xfrm>
                <a:off x="60848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 name="Oval 109"/>
              <p:cNvSpPr>
                <a:spLocks noChangeArrowheads="1"/>
              </p:cNvSpPr>
              <p:nvPr/>
            </p:nvSpPr>
            <p:spPr bwMode="auto">
              <a:xfrm>
                <a:off x="64738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 name="Oval 110"/>
              <p:cNvSpPr>
                <a:spLocks noChangeArrowheads="1"/>
              </p:cNvSpPr>
              <p:nvPr/>
            </p:nvSpPr>
            <p:spPr bwMode="auto">
              <a:xfrm>
                <a:off x="686276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 name="Oval 111"/>
              <p:cNvSpPr>
                <a:spLocks noChangeArrowheads="1"/>
              </p:cNvSpPr>
              <p:nvPr/>
            </p:nvSpPr>
            <p:spPr bwMode="auto">
              <a:xfrm>
                <a:off x="72532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8" name="Oval 112"/>
              <p:cNvSpPr>
                <a:spLocks noChangeArrowheads="1"/>
              </p:cNvSpPr>
              <p:nvPr/>
            </p:nvSpPr>
            <p:spPr bwMode="auto">
              <a:xfrm>
                <a:off x="76422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9" name="Oval 113"/>
              <p:cNvSpPr>
                <a:spLocks noChangeArrowheads="1"/>
              </p:cNvSpPr>
              <p:nvPr/>
            </p:nvSpPr>
            <p:spPr bwMode="auto">
              <a:xfrm>
                <a:off x="80327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0" name="Oval 114"/>
              <p:cNvSpPr>
                <a:spLocks noChangeArrowheads="1"/>
              </p:cNvSpPr>
              <p:nvPr/>
            </p:nvSpPr>
            <p:spPr bwMode="auto">
              <a:xfrm>
                <a:off x="84216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1" name="Oval 115"/>
              <p:cNvSpPr>
                <a:spLocks noChangeArrowheads="1"/>
              </p:cNvSpPr>
              <p:nvPr/>
            </p:nvSpPr>
            <p:spPr bwMode="auto">
              <a:xfrm>
                <a:off x="8810625"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16" name="Group 315"/>
            <p:cNvGrpSpPr/>
            <p:nvPr userDrawn="1"/>
          </p:nvGrpSpPr>
          <p:grpSpPr>
            <a:xfrm>
              <a:off x="244475" y="798565"/>
              <a:ext cx="8655050" cy="88900"/>
              <a:chOff x="244475" y="799421"/>
              <a:chExt cx="8655050" cy="88900"/>
            </a:xfrm>
          </p:grpSpPr>
          <p:sp>
            <p:nvSpPr>
              <p:cNvPr id="32" name="Oval 122"/>
              <p:cNvSpPr>
                <a:spLocks noChangeArrowheads="1"/>
              </p:cNvSpPr>
              <p:nvPr/>
            </p:nvSpPr>
            <p:spPr bwMode="auto">
              <a:xfrm>
                <a:off x="2444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3" name="Oval 123"/>
              <p:cNvSpPr>
                <a:spLocks noChangeArrowheads="1"/>
              </p:cNvSpPr>
              <p:nvPr/>
            </p:nvSpPr>
            <p:spPr bwMode="auto">
              <a:xfrm>
                <a:off x="6334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4" name="Oval 124"/>
              <p:cNvSpPr>
                <a:spLocks noChangeArrowheads="1"/>
              </p:cNvSpPr>
              <p:nvPr/>
            </p:nvSpPr>
            <p:spPr bwMode="auto">
              <a:xfrm>
                <a:off x="10239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5" name="Oval 125"/>
              <p:cNvSpPr>
                <a:spLocks noChangeArrowheads="1"/>
              </p:cNvSpPr>
              <p:nvPr/>
            </p:nvSpPr>
            <p:spPr bwMode="auto">
              <a:xfrm>
                <a:off x="14128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6" name="Oval 126"/>
              <p:cNvSpPr>
                <a:spLocks noChangeArrowheads="1"/>
              </p:cNvSpPr>
              <p:nvPr/>
            </p:nvSpPr>
            <p:spPr bwMode="auto">
              <a:xfrm>
                <a:off x="180181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7" name="Oval 127"/>
              <p:cNvSpPr>
                <a:spLocks noChangeArrowheads="1"/>
              </p:cNvSpPr>
              <p:nvPr/>
            </p:nvSpPr>
            <p:spPr bwMode="auto">
              <a:xfrm>
                <a:off x="21923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8" name="Oval 128"/>
              <p:cNvSpPr>
                <a:spLocks noChangeArrowheads="1"/>
              </p:cNvSpPr>
              <p:nvPr/>
            </p:nvSpPr>
            <p:spPr bwMode="auto">
              <a:xfrm>
                <a:off x="25812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9" name="Oval 129"/>
              <p:cNvSpPr>
                <a:spLocks noChangeArrowheads="1"/>
              </p:cNvSpPr>
              <p:nvPr/>
            </p:nvSpPr>
            <p:spPr bwMode="auto">
              <a:xfrm>
                <a:off x="29702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0" name="Oval 130"/>
              <p:cNvSpPr>
                <a:spLocks noChangeArrowheads="1"/>
              </p:cNvSpPr>
              <p:nvPr/>
            </p:nvSpPr>
            <p:spPr bwMode="auto">
              <a:xfrm>
                <a:off x="33591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1" name="Oval 131"/>
              <p:cNvSpPr>
                <a:spLocks noChangeArrowheads="1"/>
              </p:cNvSpPr>
              <p:nvPr/>
            </p:nvSpPr>
            <p:spPr bwMode="auto">
              <a:xfrm>
                <a:off x="3748088"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2" name="Oval 132"/>
              <p:cNvSpPr>
                <a:spLocks noChangeArrowheads="1"/>
              </p:cNvSpPr>
              <p:nvPr/>
            </p:nvSpPr>
            <p:spPr bwMode="auto">
              <a:xfrm>
                <a:off x="41386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3" name="Oval 133"/>
              <p:cNvSpPr>
                <a:spLocks noChangeArrowheads="1"/>
              </p:cNvSpPr>
              <p:nvPr/>
            </p:nvSpPr>
            <p:spPr bwMode="auto">
              <a:xfrm>
                <a:off x="45275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4" name="Oval 134"/>
              <p:cNvSpPr>
                <a:spLocks noChangeArrowheads="1"/>
              </p:cNvSpPr>
              <p:nvPr/>
            </p:nvSpPr>
            <p:spPr bwMode="auto">
              <a:xfrm>
                <a:off x="49180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5" name="Oval 135"/>
              <p:cNvSpPr>
                <a:spLocks noChangeArrowheads="1"/>
              </p:cNvSpPr>
              <p:nvPr/>
            </p:nvSpPr>
            <p:spPr bwMode="auto">
              <a:xfrm>
                <a:off x="53070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6" name="Oval 136"/>
              <p:cNvSpPr>
                <a:spLocks noChangeArrowheads="1"/>
              </p:cNvSpPr>
              <p:nvPr/>
            </p:nvSpPr>
            <p:spPr bwMode="auto">
              <a:xfrm>
                <a:off x="56959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7" name="Oval 137"/>
              <p:cNvSpPr>
                <a:spLocks noChangeArrowheads="1"/>
              </p:cNvSpPr>
              <p:nvPr/>
            </p:nvSpPr>
            <p:spPr bwMode="auto">
              <a:xfrm>
                <a:off x="60848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8" name="Oval 138"/>
              <p:cNvSpPr>
                <a:spLocks noChangeArrowheads="1"/>
              </p:cNvSpPr>
              <p:nvPr/>
            </p:nvSpPr>
            <p:spPr bwMode="auto">
              <a:xfrm>
                <a:off x="64738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9" name="Oval 139"/>
              <p:cNvSpPr>
                <a:spLocks noChangeArrowheads="1"/>
              </p:cNvSpPr>
              <p:nvPr/>
            </p:nvSpPr>
            <p:spPr bwMode="auto">
              <a:xfrm>
                <a:off x="686276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0" name="Oval 140"/>
              <p:cNvSpPr>
                <a:spLocks noChangeArrowheads="1"/>
              </p:cNvSpPr>
              <p:nvPr/>
            </p:nvSpPr>
            <p:spPr bwMode="auto">
              <a:xfrm>
                <a:off x="72532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1" name="Oval 141"/>
              <p:cNvSpPr>
                <a:spLocks noChangeArrowheads="1"/>
              </p:cNvSpPr>
              <p:nvPr/>
            </p:nvSpPr>
            <p:spPr bwMode="auto">
              <a:xfrm>
                <a:off x="76422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2" name="Oval 142"/>
              <p:cNvSpPr>
                <a:spLocks noChangeArrowheads="1"/>
              </p:cNvSpPr>
              <p:nvPr/>
            </p:nvSpPr>
            <p:spPr bwMode="auto">
              <a:xfrm>
                <a:off x="80327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3" name="Oval 143"/>
              <p:cNvSpPr>
                <a:spLocks noChangeArrowheads="1"/>
              </p:cNvSpPr>
              <p:nvPr/>
            </p:nvSpPr>
            <p:spPr bwMode="auto">
              <a:xfrm>
                <a:off x="84216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4" name="Oval 144"/>
              <p:cNvSpPr>
                <a:spLocks noChangeArrowheads="1"/>
              </p:cNvSpPr>
              <p:nvPr/>
            </p:nvSpPr>
            <p:spPr bwMode="auto">
              <a:xfrm>
                <a:off x="8810625"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15" name="Group 314"/>
            <p:cNvGrpSpPr/>
            <p:nvPr userDrawn="1"/>
          </p:nvGrpSpPr>
          <p:grpSpPr>
            <a:xfrm>
              <a:off x="244475" y="1183472"/>
              <a:ext cx="8655050" cy="87313"/>
              <a:chOff x="244475" y="1188358"/>
              <a:chExt cx="8655050" cy="87313"/>
            </a:xfrm>
          </p:grpSpPr>
          <p:sp>
            <p:nvSpPr>
              <p:cNvPr id="55" name="Oval 151"/>
              <p:cNvSpPr>
                <a:spLocks noChangeArrowheads="1"/>
              </p:cNvSpPr>
              <p:nvPr/>
            </p:nvSpPr>
            <p:spPr bwMode="auto">
              <a:xfrm>
                <a:off x="2444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6" name="Oval 152"/>
              <p:cNvSpPr>
                <a:spLocks noChangeArrowheads="1"/>
              </p:cNvSpPr>
              <p:nvPr/>
            </p:nvSpPr>
            <p:spPr bwMode="auto">
              <a:xfrm>
                <a:off x="6334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7" name="Oval 153"/>
              <p:cNvSpPr>
                <a:spLocks noChangeArrowheads="1"/>
              </p:cNvSpPr>
              <p:nvPr/>
            </p:nvSpPr>
            <p:spPr bwMode="auto">
              <a:xfrm>
                <a:off x="10239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8" name="Oval 154"/>
              <p:cNvSpPr>
                <a:spLocks noChangeArrowheads="1"/>
              </p:cNvSpPr>
              <p:nvPr/>
            </p:nvSpPr>
            <p:spPr bwMode="auto">
              <a:xfrm>
                <a:off x="14128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9" name="Oval 155"/>
              <p:cNvSpPr>
                <a:spLocks noChangeArrowheads="1"/>
              </p:cNvSpPr>
              <p:nvPr/>
            </p:nvSpPr>
            <p:spPr bwMode="auto">
              <a:xfrm>
                <a:off x="180181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0" name="Oval 156"/>
              <p:cNvSpPr>
                <a:spLocks noChangeArrowheads="1"/>
              </p:cNvSpPr>
              <p:nvPr/>
            </p:nvSpPr>
            <p:spPr bwMode="auto">
              <a:xfrm>
                <a:off x="21923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1" name="Oval 157"/>
              <p:cNvSpPr>
                <a:spLocks noChangeArrowheads="1"/>
              </p:cNvSpPr>
              <p:nvPr/>
            </p:nvSpPr>
            <p:spPr bwMode="auto">
              <a:xfrm>
                <a:off x="25812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2" name="Oval 158"/>
              <p:cNvSpPr>
                <a:spLocks noChangeArrowheads="1"/>
              </p:cNvSpPr>
              <p:nvPr/>
            </p:nvSpPr>
            <p:spPr bwMode="auto">
              <a:xfrm>
                <a:off x="29702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3" name="Oval 159"/>
              <p:cNvSpPr>
                <a:spLocks noChangeArrowheads="1"/>
              </p:cNvSpPr>
              <p:nvPr/>
            </p:nvSpPr>
            <p:spPr bwMode="auto">
              <a:xfrm>
                <a:off x="33591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4" name="Oval 160"/>
              <p:cNvSpPr>
                <a:spLocks noChangeArrowheads="1"/>
              </p:cNvSpPr>
              <p:nvPr/>
            </p:nvSpPr>
            <p:spPr bwMode="auto">
              <a:xfrm>
                <a:off x="3748088"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5" name="Oval 161"/>
              <p:cNvSpPr>
                <a:spLocks noChangeArrowheads="1"/>
              </p:cNvSpPr>
              <p:nvPr/>
            </p:nvSpPr>
            <p:spPr bwMode="auto">
              <a:xfrm>
                <a:off x="41386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6" name="Oval 162"/>
              <p:cNvSpPr>
                <a:spLocks noChangeArrowheads="1"/>
              </p:cNvSpPr>
              <p:nvPr/>
            </p:nvSpPr>
            <p:spPr bwMode="auto">
              <a:xfrm>
                <a:off x="45275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7" name="Oval 163"/>
              <p:cNvSpPr>
                <a:spLocks noChangeArrowheads="1"/>
              </p:cNvSpPr>
              <p:nvPr/>
            </p:nvSpPr>
            <p:spPr bwMode="auto">
              <a:xfrm>
                <a:off x="49180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8" name="Oval 164"/>
              <p:cNvSpPr>
                <a:spLocks noChangeArrowheads="1"/>
              </p:cNvSpPr>
              <p:nvPr/>
            </p:nvSpPr>
            <p:spPr bwMode="auto">
              <a:xfrm>
                <a:off x="53070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9" name="Oval 165"/>
              <p:cNvSpPr>
                <a:spLocks noChangeArrowheads="1"/>
              </p:cNvSpPr>
              <p:nvPr/>
            </p:nvSpPr>
            <p:spPr bwMode="auto">
              <a:xfrm>
                <a:off x="56959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0" name="Oval 166"/>
              <p:cNvSpPr>
                <a:spLocks noChangeArrowheads="1"/>
              </p:cNvSpPr>
              <p:nvPr/>
            </p:nvSpPr>
            <p:spPr bwMode="auto">
              <a:xfrm>
                <a:off x="60848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1" name="Oval 167"/>
              <p:cNvSpPr>
                <a:spLocks noChangeArrowheads="1"/>
              </p:cNvSpPr>
              <p:nvPr/>
            </p:nvSpPr>
            <p:spPr bwMode="auto">
              <a:xfrm>
                <a:off x="64738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2" name="Oval 168"/>
              <p:cNvSpPr>
                <a:spLocks noChangeArrowheads="1"/>
              </p:cNvSpPr>
              <p:nvPr/>
            </p:nvSpPr>
            <p:spPr bwMode="auto">
              <a:xfrm>
                <a:off x="686276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3" name="Oval 169"/>
              <p:cNvSpPr>
                <a:spLocks noChangeArrowheads="1"/>
              </p:cNvSpPr>
              <p:nvPr/>
            </p:nvSpPr>
            <p:spPr bwMode="auto">
              <a:xfrm>
                <a:off x="72532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4" name="Oval 170"/>
              <p:cNvSpPr>
                <a:spLocks noChangeArrowheads="1"/>
              </p:cNvSpPr>
              <p:nvPr/>
            </p:nvSpPr>
            <p:spPr bwMode="auto">
              <a:xfrm>
                <a:off x="76422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5" name="Oval 171"/>
              <p:cNvSpPr>
                <a:spLocks noChangeArrowheads="1"/>
              </p:cNvSpPr>
              <p:nvPr/>
            </p:nvSpPr>
            <p:spPr bwMode="auto">
              <a:xfrm>
                <a:off x="80327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6" name="Oval 172"/>
              <p:cNvSpPr>
                <a:spLocks noChangeArrowheads="1"/>
              </p:cNvSpPr>
              <p:nvPr/>
            </p:nvSpPr>
            <p:spPr bwMode="auto">
              <a:xfrm>
                <a:off x="84216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7" name="Oval 173"/>
              <p:cNvSpPr>
                <a:spLocks noChangeArrowheads="1"/>
              </p:cNvSpPr>
              <p:nvPr/>
            </p:nvSpPr>
            <p:spPr bwMode="auto">
              <a:xfrm>
                <a:off x="8810625"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14" name="Group 313"/>
            <p:cNvGrpSpPr/>
            <p:nvPr userDrawn="1"/>
          </p:nvGrpSpPr>
          <p:grpSpPr>
            <a:xfrm>
              <a:off x="244475" y="1566792"/>
              <a:ext cx="8655050" cy="87313"/>
              <a:chOff x="244475" y="1574121"/>
              <a:chExt cx="8655050" cy="87313"/>
            </a:xfrm>
          </p:grpSpPr>
          <p:sp>
            <p:nvSpPr>
              <p:cNvPr id="78" name="Oval 180"/>
              <p:cNvSpPr>
                <a:spLocks noChangeArrowheads="1"/>
              </p:cNvSpPr>
              <p:nvPr/>
            </p:nvSpPr>
            <p:spPr bwMode="auto">
              <a:xfrm>
                <a:off x="2444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9" name="Oval 181"/>
              <p:cNvSpPr>
                <a:spLocks noChangeArrowheads="1"/>
              </p:cNvSpPr>
              <p:nvPr/>
            </p:nvSpPr>
            <p:spPr bwMode="auto">
              <a:xfrm>
                <a:off x="6334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0" name="Oval 182"/>
              <p:cNvSpPr>
                <a:spLocks noChangeArrowheads="1"/>
              </p:cNvSpPr>
              <p:nvPr/>
            </p:nvSpPr>
            <p:spPr bwMode="auto">
              <a:xfrm>
                <a:off x="10239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1" name="Oval 183"/>
              <p:cNvSpPr>
                <a:spLocks noChangeArrowheads="1"/>
              </p:cNvSpPr>
              <p:nvPr/>
            </p:nvSpPr>
            <p:spPr bwMode="auto">
              <a:xfrm>
                <a:off x="14128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2" name="Oval 184"/>
              <p:cNvSpPr>
                <a:spLocks noChangeArrowheads="1"/>
              </p:cNvSpPr>
              <p:nvPr/>
            </p:nvSpPr>
            <p:spPr bwMode="auto">
              <a:xfrm>
                <a:off x="180181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3" name="Oval 185"/>
              <p:cNvSpPr>
                <a:spLocks noChangeArrowheads="1"/>
              </p:cNvSpPr>
              <p:nvPr/>
            </p:nvSpPr>
            <p:spPr bwMode="auto">
              <a:xfrm>
                <a:off x="21923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4" name="Oval 186"/>
              <p:cNvSpPr>
                <a:spLocks noChangeArrowheads="1"/>
              </p:cNvSpPr>
              <p:nvPr/>
            </p:nvSpPr>
            <p:spPr bwMode="auto">
              <a:xfrm>
                <a:off x="25812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5" name="Oval 187"/>
              <p:cNvSpPr>
                <a:spLocks noChangeArrowheads="1"/>
              </p:cNvSpPr>
              <p:nvPr/>
            </p:nvSpPr>
            <p:spPr bwMode="auto">
              <a:xfrm>
                <a:off x="29702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6" name="Oval 188"/>
              <p:cNvSpPr>
                <a:spLocks noChangeArrowheads="1"/>
              </p:cNvSpPr>
              <p:nvPr/>
            </p:nvSpPr>
            <p:spPr bwMode="auto">
              <a:xfrm>
                <a:off x="33591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7" name="Oval 189"/>
              <p:cNvSpPr>
                <a:spLocks noChangeArrowheads="1"/>
              </p:cNvSpPr>
              <p:nvPr/>
            </p:nvSpPr>
            <p:spPr bwMode="auto">
              <a:xfrm>
                <a:off x="3748088"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8" name="Oval 190"/>
              <p:cNvSpPr>
                <a:spLocks noChangeArrowheads="1"/>
              </p:cNvSpPr>
              <p:nvPr/>
            </p:nvSpPr>
            <p:spPr bwMode="auto">
              <a:xfrm>
                <a:off x="41386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9" name="Oval 191"/>
              <p:cNvSpPr>
                <a:spLocks noChangeArrowheads="1"/>
              </p:cNvSpPr>
              <p:nvPr/>
            </p:nvSpPr>
            <p:spPr bwMode="auto">
              <a:xfrm>
                <a:off x="45275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0" name="Oval 192"/>
              <p:cNvSpPr>
                <a:spLocks noChangeArrowheads="1"/>
              </p:cNvSpPr>
              <p:nvPr/>
            </p:nvSpPr>
            <p:spPr bwMode="auto">
              <a:xfrm>
                <a:off x="49180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1" name="Oval 193"/>
              <p:cNvSpPr>
                <a:spLocks noChangeArrowheads="1"/>
              </p:cNvSpPr>
              <p:nvPr/>
            </p:nvSpPr>
            <p:spPr bwMode="auto">
              <a:xfrm>
                <a:off x="53070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2" name="Oval 194"/>
              <p:cNvSpPr>
                <a:spLocks noChangeArrowheads="1"/>
              </p:cNvSpPr>
              <p:nvPr/>
            </p:nvSpPr>
            <p:spPr bwMode="auto">
              <a:xfrm>
                <a:off x="56959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3" name="Oval 195"/>
              <p:cNvSpPr>
                <a:spLocks noChangeArrowheads="1"/>
              </p:cNvSpPr>
              <p:nvPr/>
            </p:nvSpPr>
            <p:spPr bwMode="auto">
              <a:xfrm>
                <a:off x="60848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4" name="Oval 196"/>
              <p:cNvSpPr>
                <a:spLocks noChangeArrowheads="1"/>
              </p:cNvSpPr>
              <p:nvPr/>
            </p:nvSpPr>
            <p:spPr bwMode="auto">
              <a:xfrm>
                <a:off x="64738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5" name="Oval 197"/>
              <p:cNvSpPr>
                <a:spLocks noChangeArrowheads="1"/>
              </p:cNvSpPr>
              <p:nvPr/>
            </p:nvSpPr>
            <p:spPr bwMode="auto">
              <a:xfrm>
                <a:off x="686276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6" name="Oval 198"/>
              <p:cNvSpPr>
                <a:spLocks noChangeArrowheads="1"/>
              </p:cNvSpPr>
              <p:nvPr/>
            </p:nvSpPr>
            <p:spPr bwMode="auto">
              <a:xfrm>
                <a:off x="72532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7" name="Oval 199"/>
              <p:cNvSpPr>
                <a:spLocks noChangeArrowheads="1"/>
              </p:cNvSpPr>
              <p:nvPr/>
            </p:nvSpPr>
            <p:spPr bwMode="auto">
              <a:xfrm>
                <a:off x="76422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8" name="Oval 200"/>
              <p:cNvSpPr>
                <a:spLocks noChangeArrowheads="1"/>
              </p:cNvSpPr>
              <p:nvPr/>
            </p:nvSpPr>
            <p:spPr bwMode="auto">
              <a:xfrm>
                <a:off x="80327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9" name="Oval 201"/>
              <p:cNvSpPr>
                <a:spLocks noChangeArrowheads="1"/>
              </p:cNvSpPr>
              <p:nvPr/>
            </p:nvSpPr>
            <p:spPr bwMode="auto">
              <a:xfrm>
                <a:off x="84216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0" name="Oval 202"/>
              <p:cNvSpPr>
                <a:spLocks noChangeArrowheads="1"/>
              </p:cNvSpPr>
              <p:nvPr/>
            </p:nvSpPr>
            <p:spPr bwMode="auto">
              <a:xfrm>
                <a:off x="8810625"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13" name="Group 312"/>
            <p:cNvGrpSpPr/>
            <p:nvPr userDrawn="1"/>
          </p:nvGrpSpPr>
          <p:grpSpPr>
            <a:xfrm>
              <a:off x="244475" y="1950112"/>
              <a:ext cx="8655050" cy="87312"/>
              <a:chOff x="244475" y="1959883"/>
              <a:chExt cx="8655050" cy="87312"/>
            </a:xfrm>
          </p:grpSpPr>
          <p:sp>
            <p:nvSpPr>
              <p:cNvPr id="101" name="Oval 210"/>
              <p:cNvSpPr>
                <a:spLocks noChangeArrowheads="1"/>
              </p:cNvSpPr>
              <p:nvPr/>
            </p:nvSpPr>
            <p:spPr bwMode="auto">
              <a:xfrm>
                <a:off x="2444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2" name="Oval 211"/>
              <p:cNvSpPr>
                <a:spLocks noChangeArrowheads="1"/>
              </p:cNvSpPr>
              <p:nvPr/>
            </p:nvSpPr>
            <p:spPr bwMode="auto">
              <a:xfrm>
                <a:off x="6334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3" name="Oval 212"/>
              <p:cNvSpPr>
                <a:spLocks noChangeArrowheads="1"/>
              </p:cNvSpPr>
              <p:nvPr/>
            </p:nvSpPr>
            <p:spPr bwMode="auto">
              <a:xfrm>
                <a:off x="10239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4" name="Oval 213"/>
              <p:cNvSpPr>
                <a:spLocks noChangeArrowheads="1"/>
              </p:cNvSpPr>
              <p:nvPr/>
            </p:nvSpPr>
            <p:spPr bwMode="auto">
              <a:xfrm>
                <a:off x="14128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5" name="Oval 214"/>
              <p:cNvSpPr>
                <a:spLocks noChangeArrowheads="1"/>
              </p:cNvSpPr>
              <p:nvPr/>
            </p:nvSpPr>
            <p:spPr bwMode="auto">
              <a:xfrm>
                <a:off x="180181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6" name="Oval 215"/>
              <p:cNvSpPr>
                <a:spLocks noChangeArrowheads="1"/>
              </p:cNvSpPr>
              <p:nvPr/>
            </p:nvSpPr>
            <p:spPr bwMode="auto">
              <a:xfrm>
                <a:off x="21923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7" name="Oval 216"/>
              <p:cNvSpPr>
                <a:spLocks noChangeArrowheads="1"/>
              </p:cNvSpPr>
              <p:nvPr/>
            </p:nvSpPr>
            <p:spPr bwMode="auto">
              <a:xfrm>
                <a:off x="25812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8" name="Oval 217"/>
              <p:cNvSpPr>
                <a:spLocks noChangeArrowheads="1"/>
              </p:cNvSpPr>
              <p:nvPr/>
            </p:nvSpPr>
            <p:spPr bwMode="auto">
              <a:xfrm>
                <a:off x="29702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9" name="Oval 218"/>
              <p:cNvSpPr>
                <a:spLocks noChangeArrowheads="1"/>
              </p:cNvSpPr>
              <p:nvPr/>
            </p:nvSpPr>
            <p:spPr bwMode="auto">
              <a:xfrm>
                <a:off x="33591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0" name="Oval 219"/>
              <p:cNvSpPr>
                <a:spLocks noChangeArrowheads="1"/>
              </p:cNvSpPr>
              <p:nvPr/>
            </p:nvSpPr>
            <p:spPr bwMode="auto">
              <a:xfrm>
                <a:off x="3748088"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1" name="Oval 220"/>
              <p:cNvSpPr>
                <a:spLocks noChangeArrowheads="1"/>
              </p:cNvSpPr>
              <p:nvPr/>
            </p:nvSpPr>
            <p:spPr bwMode="auto">
              <a:xfrm>
                <a:off x="41386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2" name="Oval 221"/>
              <p:cNvSpPr>
                <a:spLocks noChangeArrowheads="1"/>
              </p:cNvSpPr>
              <p:nvPr/>
            </p:nvSpPr>
            <p:spPr bwMode="auto">
              <a:xfrm>
                <a:off x="45275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3" name="Oval 222"/>
              <p:cNvSpPr>
                <a:spLocks noChangeArrowheads="1"/>
              </p:cNvSpPr>
              <p:nvPr/>
            </p:nvSpPr>
            <p:spPr bwMode="auto">
              <a:xfrm>
                <a:off x="49180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4" name="Oval 223"/>
              <p:cNvSpPr>
                <a:spLocks noChangeArrowheads="1"/>
              </p:cNvSpPr>
              <p:nvPr/>
            </p:nvSpPr>
            <p:spPr bwMode="auto">
              <a:xfrm>
                <a:off x="53070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5" name="Oval 224"/>
              <p:cNvSpPr>
                <a:spLocks noChangeArrowheads="1"/>
              </p:cNvSpPr>
              <p:nvPr/>
            </p:nvSpPr>
            <p:spPr bwMode="auto">
              <a:xfrm>
                <a:off x="56959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6" name="Oval 225"/>
              <p:cNvSpPr>
                <a:spLocks noChangeArrowheads="1"/>
              </p:cNvSpPr>
              <p:nvPr/>
            </p:nvSpPr>
            <p:spPr bwMode="auto">
              <a:xfrm>
                <a:off x="60848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7" name="Oval 226"/>
              <p:cNvSpPr>
                <a:spLocks noChangeArrowheads="1"/>
              </p:cNvSpPr>
              <p:nvPr/>
            </p:nvSpPr>
            <p:spPr bwMode="auto">
              <a:xfrm>
                <a:off x="64738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8" name="Oval 227"/>
              <p:cNvSpPr>
                <a:spLocks noChangeArrowheads="1"/>
              </p:cNvSpPr>
              <p:nvPr/>
            </p:nvSpPr>
            <p:spPr bwMode="auto">
              <a:xfrm>
                <a:off x="686276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9" name="Oval 228"/>
              <p:cNvSpPr>
                <a:spLocks noChangeArrowheads="1"/>
              </p:cNvSpPr>
              <p:nvPr/>
            </p:nvSpPr>
            <p:spPr bwMode="auto">
              <a:xfrm>
                <a:off x="72532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0" name="Oval 229"/>
              <p:cNvSpPr>
                <a:spLocks noChangeArrowheads="1"/>
              </p:cNvSpPr>
              <p:nvPr/>
            </p:nvSpPr>
            <p:spPr bwMode="auto">
              <a:xfrm>
                <a:off x="76422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1" name="Oval 230"/>
              <p:cNvSpPr>
                <a:spLocks noChangeArrowheads="1"/>
              </p:cNvSpPr>
              <p:nvPr/>
            </p:nvSpPr>
            <p:spPr bwMode="auto">
              <a:xfrm>
                <a:off x="80327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2" name="Oval 231"/>
              <p:cNvSpPr>
                <a:spLocks noChangeArrowheads="1"/>
              </p:cNvSpPr>
              <p:nvPr/>
            </p:nvSpPr>
            <p:spPr bwMode="auto">
              <a:xfrm>
                <a:off x="84216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3" name="Oval 232"/>
              <p:cNvSpPr>
                <a:spLocks noChangeArrowheads="1"/>
              </p:cNvSpPr>
              <p:nvPr/>
            </p:nvSpPr>
            <p:spPr bwMode="auto">
              <a:xfrm>
                <a:off x="8810625"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12" name="Group 311"/>
            <p:cNvGrpSpPr/>
            <p:nvPr userDrawn="1"/>
          </p:nvGrpSpPr>
          <p:grpSpPr>
            <a:xfrm>
              <a:off x="244475" y="2333431"/>
              <a:ext cx="8655050" cy="87312"/>
              <a:chOff x="244475" y="2347233"/>
              <a:chExt cx="8655050" cy="87312"/>
            </a:xfrm>
          </p:grpSpPr>
          <p:sp>
            <p:nvSpPr>
              <p:cNvPr id="124" name="Oval 239"/>
              <p:cNvSpPr>
                <a:spLocks noChangeArrowheads="1"/>
              </p:cNvSpPr>
              <p:nvPr/>
            </p:nvSpPr>
            <p:spPr bwMode="auto">
              <a:xfrm>
                <a:off x="2444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5" name="Oval 240"/>
              <p:cNvSpPr>
                <a:spLocks noChangeArrowheads="1"/>
              </p:cNvSpPr>
              <p:nvPr/>
            </p:nvSpPr>
            <p:spPr bwMode="auto">
              <a:xfrm>
                <a:off x="6334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6" name="Oval 241"/>
              <p:cNvSpPr>
                <a:spLocks noChangeArrowheads="1"/>
              </p:cNvSpPr>
              <p:nvPr/>
            </p:nvSpPr>
            <p:spPr bwMode="auto">
              <a:xfrm>
                <a:off x="10239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7" name="Oval 242"/>
              <p:cNvSpPr>
                <a:spLocks noChangeArrowheads="1"/>
              </p:cNvSpPr>
              <p:nvPr/>
            </p:nvSpPr>
            <p:spPr bwMode="auto">
              <a:xfrm>
                <a:off x="14128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8" name="Oval 243"/>
              <p:cNvSpPr>
                <a:spLocks noChangeArrowheads="1"/>
              </p:cNvSpPr>
              <p:nvPr/>
            </p:nvSpPr>
            <p:spPr bwMode="auto">
              <a:xfrm>
                <a:off x="180181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9" name="Oval 244"/>
              <p:cNvSpPr>
                <a:spLocks noChangeArrowheads="1"/>
              </p:cNvSpPr>
              <p:nvPr/>
            </p:nvSpPr>
            <p:spPr bwMode="auto">
              <a:xfrm>
                <a:off x="21923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0" name="Oval 245"/>
              <p:cNvSpPr>
                <a:spLocks noChangeArrowheads="1"/>
              </p:cNvSpPr>
              <p:nvPr/>
            </p:nvSpPr>
            <p:spPr bwMode="auto">
              <a:xfrm>
                <a:off x="25812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1" name="Oval 246"/>
              <p:cNvSpPr>
                <a:spLocks noChangeArrowheads="1"/>
              </p:cNvSpPr>
              <p:nvPr/>
            </p:nvSpPr>
            <p:spPr bwMode="auto">
              <a:xfrm>
                <a:off x="29702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2" name="Oval 247"/>
              <p:cNvSpPr>
                <a:spLocks noChangeArrowheads="1"/>
              </p:cNvSpPr>
              <p:nvPr/>
            </p:nvSpPr>
            <p:spPr bwMode="auto">
              <a:xfrm>
                <a:off x="33591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3" name="Oval 248"/>
              <p:cNvSpPr>
                <a:spLocks noChangeArrowheads="1"/>
              </p:cNvSpPr>
              <p:nvPr/>
            </p:nvSpPr>
            <p:spPr bwMode="auto">
              <a:xfrm>
                <a:off x="3748088"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4" name="Oval 249"/>
              <p:cNvSpPr>
                <a:spLocks noChangeArrowheads="1"/>
              </p:cNvSpPr>
              <p:nvPr/>
            </p:nvSpPr>
            <p:spPr bwMode="auto">
              <a:xfrm>
                <a:off x="41386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5" name="Oval 250"/>
              <p:cNvSpPr>
                <a:spLocks noChangeArrowheads="1"/>
              </p:cNvSpPr>
              <p:nvPr/>
            </p:nvSpPr>
            <p:spPr bwMode="auto">
              <a:xfrm>
                <a:off x="45275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6" name="Oval 251"/>
              <p:cNvSpPr>
                <a:spLocks noChangeArrowheads="1"/>
              </p:cNvSpPr>
              <p:nvPr/>
            </p:nvSpPr>
            <p:spPr bwMode="auto">
              <a:xfrm>
                <a:off x="49180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7" name="Oval 252"/>
              <p:cNvSpPr>
                <a:spLocks noChangeArrowheads="1"/>
              </p:cNvSpPr>
              <p:nvPr/>
            </p:nvSpPr>
            <p:spPr bwMode="auto">
              <a:xfrm>
                <a:off x="53070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8" name="Oval 253"/>
              <p:cNvSpPr>
                <a:spLocks noChangeArrowheads="1"/>
              </p:cNvSpPr>
              <p:nvPr/>
            </p:nvSpPr>
            <p:spPr bwMode="auto">
              <a:xfrm>
                <a:off x="56959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9" name="Oval 254"/>
              <p:cNvSpPr>
                <a:spLocks noChangeArrowheads="1"/>
              </p:cNvSpPr>
              <p:nvPr/>
            </p:nvSpPr>
            <p:spPr bwMode="auto">
              <a:xfrm>
                <a:off x="60848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0" name="Oval 255"/>
              <p:cNvSpPr>
                <a:spLocks noChangeArrowheads="1"/>
              </p:cNvSpPr>
              <p:nvPr/>
            </p:nvSpPr>
            <p:spPr bwMode="auto">
              <a:xfrm>
                <a:off x="64738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1" name="Oval 256"/>
              <p:cNvSpPr>
                <a:spLocks noChangeArrowheads="1"/>
              </p:cNvSpPr>
              <p:nvPr/>
            </p:nvSpPr>
            <p:spPr bwMode="auto">
              <a:xfrm>
                <a:off x="686276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2" name="Oval 257"/>
              <p:cNvSpPr>
                <a:spLocks noChangeArrowheads="1"/>
              </p:cNvSpPr>
              <p:nvPr/>
            </p:nvSpPr>
            <p:spPr bwMode="auto">
              <a:xfrm>
                <a:off x="72532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3" name="Oval 258"/>
              <p:cNvSpPr>
                <a:spLocks noChangeArrowheads="1"/>
              </p:cNvSpPr>
              <p:nvPr/>
            </p:nvSpPr>
            <p:spPr bwMode="auto">
              <a:xfrm>
                <a:off x="76422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4" name="Oval 259"/>
              <p:cNvSpPr>
                <a:spLocks noChangeArrowheads="1"/>
              </p:cNvSpPr>
              <p:nvPr/>
            </p:nvSpPr>
            <p:spPr bwMode="auto">
              <a:xfrm>
                <a:off x="80327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5" name="Oval 260"/>
              <p:cNvSpPr>
                <a:spLocks noChangeArrowheads="1"/>
              </p:cNvSpPr>
              <p:nvPr/>
            </p:nvSpPr>
            <p:spPr bwMode="auto">
              <a:xfrm>
                <a:off x="84216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6" name="Oval 261"/>
              <p:cNvSpPr>
                <a:spLocks noChangeArrowheads="1"/>
              </p:cNvSpPr>
              <p:nvPr/>
            </p:nvSpPr>
            <p:spPr bwMode="auto">
              <a:xfrm>
                <a:off x="8810625"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11" name="Group 310"/>
            <p:cNvGrpSpPr/>
            <p:nvPr userDrawn="1"/>
          </p:nvGrpSpPr>
          <p:grpSpPr>
            <a:xfrm>
              <a:off x="244475" y="2716750"/>
              <a:ext cx="8655050" cy="88900"/>
              <a:chOff x="244475" y="2732996"/>
              <a:chExt cx="8655050" cy="88900"/>
            </a:xfrm>
          </p:grpSpPr>
          <p:sp>
            <p:nvSpPr>
              <p:cNvPr id="147" name="Oval 268"/>
              <p:cNvSpPr>
                <a:spLocks noChangeArrowheads="1"/>
              </p:cNvSpPr>
              <p:nvPr/>
            </p:nvSpPr>
            <p:spPr bwMode="auto">
              <a:xfrm>
                <a:off x="2444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8" name="Oval 269"/>
              <p:cNvSpPr>
                <a:spLocks noChangeArrowheads="1"/>
              </p:cNvSpPr>
              <p:nvPr/>
            </p:nvSpPr>
            <p:spPr bwMode="auto">
              <a:xfrm>
                <a:off x="65246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9" name="Oval 270"/>
              <p:cNvSpPr>
                <a:spLocks noChangeArrowheads="1"/>
              </p:cNvSpPr>
              <p:nvPr/>
            </p:nvSpPr>
            <p:spPr bwMode="auto">
              <a:xfrm>
                <a:off x="10239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0" name="Oval 271"/>
              <p:cNvSpPr>
                <a:spLocks noChangeArrowheads="1"/>
              </p:cNvSpPr>
              <p:nvPr/>
            </p:nvSpPr>
            <p:spPr bwMode="auto">
              <a:xfrm>
                <a:off x="14128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1" name="Oval 272"/>
              <p:cNvSpPr>
                <a:spLocks noChangeArrowheads="1"/>
              </p:cNvSpPr>
              <p:nvPr/>
            </p:nvSpPr>
            <p:spPr bwMode="auto">
              <a:xfrm>
                <a:off x="180181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2" name="Oval 273"/>
              <p:cNvSpPr>
                <a:spLocks noChangeArrowheads="1"/>
              </p:cNvSpPr>
              <p:nvPr/>
            </p:nvSpPr>
            <p:spPr bwMode="auto">
              <a:xfrm>
                <a:off x="21923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3" name="Oval 274"/>
              <p:cNvSpPr>
                <a:spLocks noChangeArrowheads="1"/>
              </p:cNvSpPr>
              <p:nvPr/>
            </p:nvSpPr>
            <p:spPr bwMode="auto">
              <a:xfrm>
                <a:off x="25812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4" name="Oval 275"/>
              <p:cNvSpPr>
                <a:spLocks noChangeArrowheads="1"/>
              </p:cNvSpPr>
              <p:nvPr/>
            </p:nvSpPr>
            <p:spPr bwMode="auto">
              <a:xfrm>
                <a:off x="29702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5" name="Oval 276"/>
              <p:cNvSpPr>
                <a:spLocks noChangeArrowheads="1"/>
              </p:cNvSpPr>
              <p:nvPr/>
            </p:nvSpPr>
            <p:spPr bwMode="auto">
              <a:xfrm>
                <a:off x="33591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6" name="Oval 277"/>
              <p:cNvSpPr>
                <a:spLocks noChangeArrowheads="1"/>
              </p:cNvSpPr>
              <p:nvPr/>
            </p:nvSpPr>
            <p:spPr bwMode="auto">
              <a:xfrm>
                <a:off x="3748088"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7" name="Oval 278"/>
              <p:cNvSpPr>
                <a:spLocks noChangeArrowheads="1"/>
              </p:cNvSpPr>
              <p:nvPr/>
            </p:nvSpPr>
            <p:spPr bwMode="auto">
              <a:xfrm>
                <a:off x="41386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8" name="Oval 279"/>
              <p:cNvSpPr>
                <a:spLocks noChangeArrowheads="1"/>
              </p:cNvSpPr>
              <p:nvPr/>
            </p:nvSpPr>
            <p:spPr bwMode="auto">
              <a:xfrm>
                <a:off x="45275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9" name="Oval 280"/>
              <p:cNvSpPr>
                <a:spLocks noChangeArrowheads="1"/>
              </p:cNvSpPr>
              <p:nvPr/>
            </p:nvSpPr>
            <p:spPr bwMode="auto">
              <a:xfrm>
                <a:off x="49180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0" name="Oval 281"/>
              <p:cNvSpPr>
                <a:spLocks noChangeArrowheads="1"/>
              </p:cNvSpPr>
              <p:nvPr/>
            </p:nvSpPr>
            <p:spPr bwMode="auto">
              <a:xfrm>
                <a:off x="53070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1" name="Oval 282"/>
              <p:cNvSpPr>
                <a:spLocks noChangeArrowheads="1"/>
              </p:cNvSpPr>
              <p:nvPr/>
            </p:nvSpPr>
            <p:spPr bwMode="auto">
              <a:xfrm>
                <a:off x="56959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2" name="Oval 283"/>
              <p:cNvSpPr>
                <a:spLocks noChangeArrowheads="1"/>
              </p:cNvSpPr>
              <p:nvPr/>
            </p:nvSpPr>
            <p:spPr bwMode="auto">
              <a:xfrm>
                <a:off x="60848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3" name="Oval 284"/>
              <p:cNvSpPr>
                <a:spLocks noChangeArrowheads="1"/>
              </p:cNvSpPr>
              <p:nvPr/>
            </p:nvSpPr>
            <p:spPr bwMode="auto">
              <a:xfrm>
                <a:off x="64738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4" name="Oval 285"/>
              <p:cNvSpPr>
                <a:spLocks noChangeArrowheads="1"/>
              </p:cNvSpPr>
              <p:nvPr/>
            </p:nvSpPr>
            <p:spPr bwMode="auto">
              <a:xfrm>
                <a:off x="686276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5" name="Oval 286"/>
              <p:cNvSpPr>
                <a:spLocks noChangeArrowheads="1"/>
              </p:cNvSpPr>
              <p:nvPr/>
            </p:nvSpPr>
            <p:spPr bwMode="auto">
              <a:xfrm>
                <a:off x="72532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6" name="Oval 287"/>
              <p:cNvSpPr>
                <a:spLocks noChangeArrowheads="1"/>
              </p:cNvSpPr>
              <p:nvPr/>
            </p:nvSpPr>
            <p:spPr bwMode="auto">
              <a:xfrm>
                <a:off x="76422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7" name="Oval 288"/>
              <p:cNvSpPr>
                <a:spLocks noChangeArrowheads="1"/>
              </p:cNvSpPr>
              <p:nvPr/>
            </p:nvSpPr>
            <p:spPr bwMode="auto">
              <a:xfrm>
                <a:off x="80327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8" name="Oval 289"/>
              <p:cNvSpPr>
                <a:spLocks noChangeArrowheads="1"/>
              </p:cNvSpPr>
              <p:nvPr/>
            </p:nvSpPr>
            <p:spPr bwMode="auto">
              <a:xfrm>
                <a:off x="84216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9" name="Oval 290"/>
              <p:cNvSpPr>
                <a:spLocks noChangeArrowheads="1"/>
              </p:cNvSpPr>
              <p:nvPr/>
            </p:nvSpPr>
            <p:spPr bwMode="auto">
              <a:xfrm>
                <a:off x="8810625"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10" name="Group 309"/>
            <p:cNvGrpSpPr/>
            <p:nvPr userDrawn="1"/>
          </p:nvGrpSpPr>
          <p:grpSpPr>
            <a:xfrm>
              <a:off x="244475" y="3101657"/>
              <a:ext cx="8655050" cy="88900"/>
              <a:chOff x="244475" y="3118758"/>
              <a:chExt cx="8655050" cy="88900"/>
            </a:xfrm>
          </p:grpSpPr>
          <p:sp>
            <p:nvSpPr>
              <p:cNvPr id="170" name="Oval 297"/>
              <p:cNvSpPr>
                <a:spLocks noChangeArrowheads="1"/>
              </p:cNvSpPr>
              <p:nvPr/>
            </p:nvSpPr>
            <p:spPr bwMode="auto">
              <a:xfrm>
                <a:off x="2444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1" name="Oval 298"/>
              <p:cNvSpPr>
                <a:spLocks noChangeArrowheads="1"/>
              </p:cNvSpPr>
              <p:nvPr/>
            </p:nvSpPr>
            <p:spPr bwMode="auto">
              <a:xfrm>
                <a:off x="6334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2" name="Oval 299"/>
              <p:cNvSpPr>
                <a:spLocks noChangeArrowheads="1"/>
              </p:cNvSpPr>
              <p:nvPr/>
            </p:nvSpPr>
            <p:spPr bwMode="auto">
              <a:xfrm>
                <a:off x="10239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3" name="Oval 300"/>
              <p:cNvSpPr>
                <a:spLocks noChangeArrowheads="1"/>
              </p:cNvSpPr>
              <p:nvPr/>
            </p:nvSpPr>
            <p:spPr bwMode="auto">
              <a:xfrm>
                <a:off x="14128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4" name="Oval 301"/>
              <p:cNvSpPr>
                <a:spLocks noChangeArrowheads="1"/>
              </p:cNvSpPr>
              <p:nvPr/>
            </p:nvSpPr>
            <p:spPr bwMode="auto">
              <a:xfrm>
                <a:off x="180181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5" name="Oval 302"/>
              <p:cNvSpPr>
                <a:spLocks noChangeArrowheads="1"/>
              </p:cNvSpPr>
              <p:nvPr/>
            </p:nvSpPr>
            <p:spPr bwMode="auto">
              <a:xfrm>
                <a:off x="21923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6" name="Oval 303"/>
              <p:cNvSpPr>
                <a:spLocks noChangeArrowheads="1"/>
              </p:cNvSpPr>
              <p:nvPr/>
            </p:nvSpPr>
            <p:spPr bwMode="auto">
              <a:xfrm>
                <a:off x="25812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7" name="Oval 304"/>
              <p:cNvSpPr>
                <a:spLocks noChangeArrowheads="1"/>
              </p:cNvSpPr>
              <p:nvPr/>
            </p:nvSpPr>
            <p:spPr bwMode="auto">
              <a:xfrm>
                <a:off x="29702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8" name="Oval 305"/>
              <p:cNvSpPr>
                <a:spLocks noChangeArrowheads="1"/>
              </p:cNvSpPr>
              <p:nvPr/>
            </p:nvSpPr>
            <p:spPr bwMode="auto">
              <a:xfrm>
                <a:off x="33591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9" name="Oval 306"/>
              <p:cNvSpPr>
                <a:spLocks noChangeArrowheads="1"/>
              </p:cNvSpPr>
              <p:nvPr/>
            </p:nvSpPr>
            <p:spPr bwMode="auto">
              <a:xfrm>
                <a:off x="3748088"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0" name="Oval 307"/>
              <p:cNvSpPr>
                <a:spLocks noChangeArrowheads="1"/>
              </p:cNvSpPr>
              <p:nvPr/>
            </p:nvSpPr>
            <p:spPr bwMode="auto">
              <a:xfrm>
                <a:off x="41386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1" name="Oval 308"/>
              <p:cNvSpPr>
                <a:spLocks noChangeArrowheads="1"/>
              </p:cNvSpPr>
              <p:nvPr/>
            </p:nvSpPr>
            <p:spPr bwMode="auto">
              <a:xfrm>
                <a:off x="45275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2" name="Oval 309"/>
              <p:cNvSpPr>
                <a:spLocks noChangeArrowheads="1"/>
              </p:cNvSpPr>
              <p:nvPr/>
            </p:nvSpPr>
            <p:spPr bwMode="auto">
              <a:xfrm>
                <a:off x="49180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3" name="Oval 310"/>
              <p:cNvSpPr>
                <a:spLocks noChangeArrowheads="1"/>
              </p:cNvSpPr>
              <p:nvPr/>
            </p:nvSpPr>
            <p:spPr bwMode="auto">
              <a:xfrm>
                <a:off x="53070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4" name="Oval 311"/>
              <p:cNvSpPr>
                <a:spLocks noChangeArrowheads="1"/>
              </p:cNvSpPr>
              <p:nvPr/>
            </p:nvSpPr>
            <p:spPr bwMode="auto">
              <a:xfrm>
                <a:off x="56959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5" name="Oval 312"/>
              <p:cNvSpPr>
                <a:spLocks noChangeArrowheads="1"/>
              </p:cNvSpPr>
              <p:nvPr/>
            </p:nvSpPr>
            <p:spPr bwMode="auto">
              <a:xfrm>
                <a:off x="60848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6" name="Oval 313"/>
              <p:cNvSpPr>
                <a:spLocks noChangeArrowheads="1"/>
              </p:cNvSpPr>
              <p:nvPr/>
            </p:nvSpPr>
            <p:spPr bwMode="auto">
              <a:xfrm>
                <a:off x="64738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7" name="Oval 314"/>
              <p:cNvSpPr>
                <a:spLocks noChangeArrowheads="1"/>
              </p:cNvSpPr>
              <p:nvPr/>
            </p:nvSpPr>
            <p:spPr bwMode="auto">
              <a:xfrm>
                <a:off x="686276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8" name="Oval 315"/>
              <p:cNvSpPr>
                <a:spLocks noChangeArrowheads="1"/>
              </p:cNvSpPr>
              <p:nvPr/>
            </p:nvSpPr>
            <p:spPr bwMode="auto">
              <a:xfrm>
                <a:off x="72532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9" name="Oval 316"/>
              <p:cNvSpPr>
                <a:spLocks noChangeArrowheads="1"/>
              </p:cNvSpPr>
              <p:nvPr/>
            </p:nvSpPr>
            <p:spPr bwMode="auto">
              <a:xfrm>
                <a:off x="76422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0" name="Oval 317"/>
              <p:cNvSpPr>
                <a:spLocks noChangeArrowheads="1"/>
              </p:cNvSpPr>
              <p:nvPr/>
            </p:nvSpPr>
            <p:spPr bwMode="auto">
              <a:xfrm>
                <a:off x="80327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1" name="Oval 318"/>
              <p:cNvSpPr>
                <a:spLocks noChangeArrowheads="1"/>
              </p:cNvSpPr>
              <p:nvPr/>
            </p:nvSpPr>
            <p:spPr bwMode="auto">
              <a:xfrm>
                <a:off x="84216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2" name="Oval 319"/>
              <p:cNvSpPr>
                <a:spLocks noChangeArrowheads="1"/>
              </p:cNvSpPr>
              <p:nvPr/>
            </p:nvSpPr>
            <p:spPr bwMode="auto">
              <a:xfrm>
                <a:off x="8810625"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09" name="Group 308"/>
            <p:cNvGrpSpPr/>
            <p:nvPr userDrawn="1"/>
          </p:nvGrpSpPr>
          <p:grpSpPr>
            <a:xfrm>
              <a:off x="244475" y="3486564"/>
              <a:ext cx="8655050" cy="87312"/>
              <a:chOff x="244475" y="3507696"/>
              <a:chExt cx="8655050" cy="87312"/>
            </a:xfrm>
          </p:grpSpPr>
          <p:sp>
            <p:nvSpPr>
              <p:cNvPr id="193" name="Oval 326"/>
              <p:cNvSpPr>
                <a:spLocks noChangeArrowheads="1"/>
              </p:cNvSpPr>
              <p:nvPr/>
            </p:nvSpPr>
            <p:spPr bwMode="auto">
              <a:xfrm>
                <a:off x="2444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4" name="Oval 327"/>
              <p:cNvSpPr>
                <a:spLocks noChangeArrowheads="1"/>
              </p:cNvSpPr>
              <p:nvPr/>
            </p:nvSpPr>
            <p:spPr bwMode="auto">
              <a:xfrm>
                <a:off x="6334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5" name="Oval 328"/>
              <p:cNvSpPr>
                <a:spLocks noChangeArrowheads="1"/>
              </p:cNvSpPr>
              <p:nvPr/>
            </p:nvSpPr>
            <p:spPr bwMode="auto">
              <a:xfrm>
                <a:off x="10239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6" name="Oval 329"/>
              <p:cNvSpPr>
                <a:spLocks noChangeArrowheads="1"/>
              </p:cNvSpPr>
              <p:nvPr/>
            </p:nvSpPr>
            <p:spPr bwMode="auto">
              <a:xfrm>
                <a:off x="14128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7" name="Oval 330"/>
              <p:cNvSpPr>
                <a:spLocks noChangeArrowheads="1"/>
              </p:cNvSpPr>
              <p:nvPr/>
            </p:nvSpPr>
            <p:spPr bwMode="auto">
              <a:xfrm>
                <a:off x="180181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8" name="Oval 331"/>
              <p:cNvSpPr>
                <a:spLocks noChangeArrowheads="1"/>
              </p:cNvSpPr>
              <p:nvPr/>
            </p:nvSpPr>
            <p:spPr bwMode="auto">
              <a:xfrm>
                <a:off x="21923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9" name="Oval 332"/>
              <p:cNvSpPr>
                <a:spLocks noChangeArrowheads="1"/>
              </p:cNvSpPr>
              <p:nvPr/>
            </p:nvSpPr>
            <p:spPr bwMode="auto">
              <a:xfrm>
                <a:off x="25812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0" name="Oval 333"/>
              <p:cNvSpPr>
                <a:spLocks noChangeArrowheads="1"/>
              </p:cNvSpPr>
              <p:nvPr/>
            </p:nvSpPr>
            <p:spPr bwMode="auto">
              <a:xfrm>
                <a:off x="29702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1" name="Oval 334"/>
              <p:cNvSpPr>
                <a:spLocks noChangeArrowheads="1"/>
              </p:cNvSpPr>
              <p:nvPr/>
            </p:nvSpPr>
            <p:spPr bwMode="auto">
              <a:xfrm>
                <a:off x="33591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2" name="Oval 335"/>
              <p:cNvSpPr>
                <a:spLocks noChangeArrowheads="1"/>
              </p:cNvSpPr>
              <p:nvPr/>
            </p:nvSpPr>
            <p:spPr bwMode="auto">
              <a:xfrm>
                <a:off x="3748088"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3" name="Oval 336"/>
              <p:cNvSpPr>
                <a:spLocks noChangeArrowheads="1"/>
              </p:cNvSpPr>
              <p:nvPr/>
            </p:nvSpPr>
            <p:spPr bwMode="auto">
              <a:xfrm>
                <a:off x="41386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4" name="Oval 337"/>
              <p:cNvSpPr>
                <a:spLocks noChangeArrowheads="1"/>
              </p:cNvSpPr>
              <p:nvPr/>
            </p:nvSpPr>
            <p:spPr bwMode="auto">
              <a:xfrm>
                <a:off x="45275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5" name="Oval 338"/>
              <p:cNvSpPr>
                <a:spLocks noChangeArrowheads="1"/>
              </p:cNvSpPr>
              <p:nvPr/>
            </p:nvSpPr>
            <p:spPr bwMode="auto">
              <a:xfrm>
                <a:off x="49180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6" name="Oval 339"/>
              <p:cNvSpPr>
                <a:spLocks noChangeArrowheads="1"/>
              </p:cNvSpPr>
              <p:nvPr/>
            </p:nvSpPr>
            <p:spPr bwMode="auto">
              <a:xfrm>
                <a:off x="53070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7" name="Oval 340"/>
              <p:cNvSpPr>
                <a:spLocks noChangeArrowheads="1"/>
              </p:cNvSpPr>
              <p:nvPr/>
            </p:nvSpPr>
            <p:spPr bwMode="auto">
              <a:xfrm>
                <a:off x="56959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8" name="Oval 341"/>
              <p:cNvSpPr>
                <a:spLocks noChangeArrowheads="1"/>
              </p:cNvSpPr>
              <p:nvPr/>
            </p:nvSpPr>
            <p:spPr bwMode="auto">
              <a:xfrm>
                <a:off x="60848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9" name="Oval 342"/>
              <p:cNvSpPr>
                <a:spLocks noChangeArrowheads="1"/>
              </p:cNvSpPr>
              <p:nvPr/>
            </p:nvSpPr>
            <p:spPr bwMode="auto">
              <a:xfrm>
                <a:off x="64738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0" name="Oval 343"/>
              <p:cNvSpPr>
                <a:spLocks noChangeArrowheads="1"/>
              </p:cNvSpPr>
              <p:nvPr/>
            </p:nvSpPr>
            <p:spPr bwMode="auto">
              <a:xfrm>
                <a:off x="686276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1" name="Oval 344"/>
              <p:cNvSpPr>
                <a:spLocks noChangeArrowheads="1"/>
              </p:cNvSpPr>
              <p:nvPr/>
            </p:nvSpPr>
            <p:spPr bwMode="auto">
              <a:xfrm>
                <a:off x="72532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2" name="Oval 345"/>
              <p:cNvSpPr>
                <a:spLocks noChangeArrowheads="1"/>
              </p:cNvSpPr>
              <p:nvPr/>
            </p:nvSpPr>
            <p:spPr bwMode="auto">
              <a:xfrm>
                <a:off x="76422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3" name="Oval 346"/>
              <p:cNvSpPr>
                <a:spLocks noChangeArrowheads="1"/>
              </p:cNvSpPr>
              <p:nvPr/>
            </p:nvSpPr>
            <p:spPr bwMode="auto">
              <a:xfrm>
                <a:off x="80327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4" name="Oval 347"/>
              <p:cNvSpPr>
                <a:spLocks noChangeArrowheads="1"/>
              </p:cNvSpPr>
              <p:nvPr/>
            </p:nvSpPr>
            <p:spPr bwMode="auto">
              <a:xfrm>
                <a:off x="84216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5" name="Oval 348"/>
              <p:cNvSpPr>
                <a:spLocks noChangeArrowheads="1"/>
              </p:cNvSpPr>
              <p:nvPr/>
            </p:nvSpPr>
            <p:spPr bwMode="auto">
              <a:xfrm>
                <a:off x="8810625"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08" name="Group 307"/>
            <p:cNvGrpSpPr/>
            <p:nvPr userDrawn="1"/>
          </p:nvGrpSpPr>
          <p:grpSpPr>
            <a:xfrm>
              <a:off x="244475" y="3869883"/>
              <a:ext cx="8655050" cy="87312"/>
              <a:chOff x="244475" y="3893458"/>
              <a:chExt cx="8655050" cy="87312"/>
            </a:xfrm>
          </p:grpSpPr>
          <p:sp>
            <p:nvSpPr>
              <p:cNvPr id="216" name="Oval 355"/>
              <p:cNvSpPr>
                <a:spLocks noChangeArrowheads="1"/>
              </p:cNvSpPr>
              <p:nvPr/>
            </p:nvSpPr>
            <p:spPr bwMode="auto">
              <a:xfrm>
                <a:off x="2444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7" name="Oval 356"/>
              <p:cNvSpPr>
                <a:spLocks noChangeArrowheads="1"/>
              </p:cNvSpPr>
              <p:nvPr/>
            </p:nvSpPr>
            <p:spPr bwMode="auto">
              <a:xfrm>
                <a:off x="6334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8" name="Oval 357"/>
              <p:cNvSpPr>
                <a:spLocks noChangeArrowheads="1"/>
              </p:cNvSpPr>
              <p:nvPr/>
            </p:nvSpPr>
            <p:spPr bwMode="auto">
              <a:xfrm>
                <a:off x="10239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9" name="Oval 358"/>
              <p:cNvSpPr>
                <a:spLocks noChangeArrowheads="1"/>
              </p:cNvSpPr>
              <p:nvPr/>
            </p:nvSpPr>
            <p:spPr bwMode="auto">
              <a:xfrm>
                <a:off x="14128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0" name="Oval 359"/>
              <p:cNvSpPr>
                <a:spLocks noChangeArrowheads="1"/>
              </p:cNvSpPr>
              <p:nvPr/>
            </p:nvSpPr>
            <p:spPr bwMode="auto">
              <a:xfrm>
                <a:off x="180181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1" name="Oval 360"/>
              <p:cNvSpPr>
                <a:spLocks noChangeArrowheads="1"/>
              </p:cNvSpPr>
              <p:nvPr/>
            </p:nvSpPr>
            <p:spPr bwMode="auto">
              <a:xfrm>
                <a:off x="21923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2" name="Oval 361"/>
              <p:cNvSpPr>
                <a:spLocks noChangeArrowheads="1"/>
              </p:cNvSpPr>
              <p:nvPr/>
            </p:nvSpPr>
            <p:spPr bwMode="auto">
              <a:xfrm>
                <a:off x="25812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3" name="Oval 362"/>
              <p:cNvSpPr>
                <a:spLocks noChangeArrowheads="1"/>
              </p:cNvSpPr>
              <p:nvPr/>
            </p:nvSpPr>
            <p:spPr bwMode="auto">
              <a:xfrm>
                <a:off x="29702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4" name="Oval 363"/>
              <p:cNvSpPr>
                <a:spLocks noChangeArrowheads="1"/>
              </p:cNvSpPr>
              <p:nvPr/>
            </p:nvSpPr>
            <p:spPr bwMode="auto">
              <a:xfrm>
                <a:off x="33591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5" name="Oval 364"/>
              <p:cNvSpPr>
                <a:spLocks noChangeArrowheads="1"/>
              </p:cNvSpPr>
              <p:nvPr/>
            </p:nvSpPr>
            <p:spPr bwMode="auto">
              <a:xfrm>
                <a:off x="3748088"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6" name="Oval 365"/>
              <p:cNvSpPr>
                <a:spLocks noChangeArrowheads="1"/>
              </p:cNvSpPr>
              <p:nvPr/>
            </p:nvSpPr>
            <p:spPr bwMode="auto">
              <a:xfrm>
                <a:off x="41386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7" name="Oval 366"/>
              <p:cNvSpPr>
                <a:spLocks noChangeArrowheads="1"/>
              </p:cNvSpPr>
              <p:nvPr/>
            </p:nvSpPr>
            <p:spPr bwMode="auto">
              <a:xfrm>
                <a:off x="45275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8" name="Oval 367"/>
              <p:cNvSpPr>
                <a:spLocks noChangeArrowheads="1"/>
              </p:cNvSpPr>
              <p:nvPr/>
            </p:nvSpPr>
            <p:spPr bwMode="auto">
              <a:xfrm>
                <a:off x="49180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9" name="Oval 368"/>
              <p:cNvSpPr>
                <a:spLocks noChangeArrowheads="1"/>
              </p:cNvSpPr>
              <p:nvPr/>
            </p:nvSpPr>
            <p:spPr bwMode="auto">
              <a:xfrm>
                <a:off x="53070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0" name="Oval 369"/>
              <p:cNvSpPr>
                <a:spLocks noChangeArrowheads="1"/>
              </p:cNvSpPr>
              <p:nvPr/>
            </p:nvSpPr>
            <p:spPr bwMode="auto">
              <a:xfrm>
                <a:off x="56959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1" name="Oval 370"/>
              <p:cNvSpPr>
                <a:spLocks noChangeArrowheads="1"/>
              </p:cNvSpPr>
              <p:nvPr/>
            </p:nvSpPr>
            <p:spPr bwMode="auto">
              <a:xfrm>
                <a:off x="60848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2" name="Oval 371"/>
              <p:cNvSpPr>
                <a:spLocks noChangeArrowheads="1"/>
              </p:cNvSpPr>
              <p:nvPr/>
            </p:nvSpPr>
            <p:spPr bwMode="auto">
              <a:xfrm>
                <a:off x="64738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3" name="Oval 372"/>
              <p:cNvSpPr>
                <a:spLocks noChangeArrowheads="1"/>
              </p:cNvSpPr>
              <p:nvPr/>
            </p:nvSpPr>
            <p:spPr bwMode="auto">
              <a:xfrm>
                <a:off x="686276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4" name="Oval 373"/>
              <p:cNvSpPr>
                <a:spLocks noChangeArrowheads="1"/>
              </p:cNvSpPr>
              <p:nvPr/>
            </p:nvSpPr>
            <p:spPr bwMode="auto">
              <a:xfrm>
                <a:off x="72532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5" name="Oval 374"/>
              <p:cNvSpPr>
                <a:spLocks noChangeArrowheads="1"/>
              </p:cNvSpPr>
              <p:nvPr/>
            </p:nvSpPr>
            <p:spPr bwMode="auto">
              <a:xfrm>
                <a:off x="76422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6" name="Oval 375"/>
              <p:cNvSpPr>
                <a:spLocks noChangeArrowheads="1"/>
              </p:cNvSpPr>
              <p:nvPr/>
            </p:nvSpPr>
            <p:spPr bwMode="auto">
              <a:xfrm>
                <a:off x="80327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7" name="Oval 376"/>
              <p:cNvSpPr>
                <a:spLocks noChangeArrowheads="1"/>
              </p:cNvSpPr>
              <p:nvPr/>
            </p:nvSpPr>
            <p:spPr bwMode="auto">
              <a:xfrm>
                <a:off x="84216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8" name="Oval 377"/>
              <p:cNvSpPr>
                <a:spLocks noChangeArrowheads="1"/>
              </p:cNvSpPr>
              <p:nvPr/>
            </p:nvSpPr>
            <p:spPr bwMode="auto">
              <a:xfrm>
                <a:off x="8810625"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5" name="Group 4"/>
            <p:cNvGrpSpPr/>
            <p:nvPr userDrawn="1"/>
          </p:nvGrpSpPr>
          <p:grpSpPr>
            <a:xfrm>
              <a:off x="244475" y="4253202"/>
              <a:ext cx="8655050" cy="87312"/>
              <a:chOff x="244475" y="4279221"/>
              <a:chExt cx="8655050" cy="87312"/>
            </a:xfrm>
          </p:grpSpPr>
          <p:sp>
            <p:nvSpPr>
              <p:cNvPr id="239" name="Oval 384"/>
              <p:cNvSpPr>
                <a:spLocks noChangeArrowheads="1"/>
              </p:cNvSpPr>
              <p:nvPr/>
            </p:nvSpPr>
            <p:spPr bwMode="auto">
              <a:xfrm>
                <a:off x="2444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0" name="Oval 385"/>
              <p:cNvSpPr>
                <a:spLocks noChangeArrowheads="1"/>
              </p:cNvSpPr>
              <p:nvPr/>
            </p:nvSpPr>
            <p:spPr bwMode="auto">
              <a:xfrm>
                <a:off x="6334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1" name="Oval 386"/>
              <p:cNvSpPr>
                <a:spLocks noChangeArrowheads="1"/>
              </p:cNvSpPr>
              <p:nvPr/>
            </p:nvSpPr>
            <p:spPr bwMode="auto">
              <a:xfrm>
                <a:off x="10239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2" name="Oval 387"/>
              <p:cNvSpPr>
                <a:spLocks noChangeArrowheads="1"/>
              </p:cNvSpPr>
              <p:nvPr/>
            </p:nvSpPr>
            <p:spPr bwMode="auto">
              <a:xfrm>
                <a:off x="14319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3" name="Oval 388"/>
              <p:cNvSpPr>
                <a:spLocks noChangeArrowheads="1"/>
              </p:cNvSpPr>
              <p:nvPr/>
            </p:nvSpPr>
            <p:spPr bwMode="auto">
              <a:xfrm>
                <a:off x="180181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4" name="Oval 389"/>
              <p:cNvSpPr>
                <a:spLocks noChangeArrowheads="1"/>
              </p:cNvSpPr>
              <p:nvPr/>
            </p:nvSpPr>
            <p:spPr bwMode="auto">
              <a:xfrm>
                <a:off x="21923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5" name="Oval 390"/>
              <p:cNvSpPr>
                <a:spLocks noChangeArrowheads="1"/>
              </p:cNvSpPr>
              <p:nvPr/>
            </p:nvSpPr>
            <p:spPr bwMode="auto">
              <a:xfrm>
                <a:off x="25812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6" name="Oval 391"/>
              <p:cNvSpPr>
                <a:spLocks noChangeArrowheads="1"/>
              </p:cNvSpPr>
              <p:nvPr/>
            </p:nvSpPr>
            <p:spPr bwMode="auto">
              <a:xfrm>
                <a:off x="29702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7" name="Oval 392"/>
              <p:cNvSpPr>
                <a:spLocks noChangeArrowheads="1"/>
              </p:cNvSpPr>
              <p:nvPr/>
            </p:nvSpPr>
            <p:spPr bwMode="auto">
              <a:xfrm>
                <a:off x="33591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8" name="Oval 393"/>
              <p:cNvSpPr>
                <a:spLocks noChangeArrowheads="1"/>
              </p:cNvSpPr>
              <p:nvPr/>
            </p:nvSpPr>
            <p:spPr bwMode="auto">
              <a:xfrm>
                <a:off x="3748088"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9" name="Oval 394"/>
              <p:cNvSpPr>
                <a:spLocks noChangeArrowheads="1"/>
              </p:cNvSpPr>
              <p:nvPr/>
            </p:nvSpPr>
            <p:spPr bwMode="auto">
              <a:xfrm>
                <a:off x="415766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0" name="Oval 395"/>
              <p:cNvSpPr>
                <a:spLocks noChangeArrowheads="1"/>
              </p:cNvSpPr>
              <p:nvPr/>
            </p:nvSpPr>
            <p:spPr bwMode="auto">
              <a:xfrm>
                <a:off x="45275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1" name="Oval 396"/>
              <p:cNvSpPr>
                <a:spLocks noChangeArrowheads="1"/>
              </p:cNvSpPr>
              <p:nvPr/>
            </p:nvSpPr>
            <p:spPr bwMode="auto">
              <a:xfrm>
                <a:off x="49180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2" name="Oval 397"/>
              <p:cNvSpPr>
                <a:spLocks noChangeArrowheads="1"/>
              </p:cNvSpPr>
              <p:nvPr/>
            </p:nvSpPr>
            <p:spPr bwMode="auto">
              <a:xfrm>
                <a:off x="53070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3" name="Oval 398"/>
              <p:cNvSpPr>
                <a:spLocks noChangeArrowheads="1"/>
              </p:cNvSpPr>
              <p:nvPr/>
            </p:nvSpPr>
            <p:spPr bwMode="auto">
              <a:xfrm>
                <a:off x="56959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4" name="Oval 399"/>
              <p:cNvSpPr>
                <a:spLocks noChangeArrowheads="1"/>
              </p:cNvSpPr>
              <p:nvPr/>
            </p:nvSpPr>
            <p:spPr bwMode="auto">
              <a:xfrm>
                <a:off x="60848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5" name="Oval 400"/>
              <p:cNvSpPr>
                <a:spLocks noChangeArrowheads="1"/>
              </p:cNvSpPr>
              <p:nvPr/>
            </p:nvSpPr>
            <p:spPr bwMode="auto">
              <a:xfrm>
                <a:off x="64738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6" name="Oval 401"/>
              <p:cNvSpPr>
                <a:spLocks noChangeArrowheads="1"/>
              </p:cNvSpPr>
              <p:nvPr/>
            </p:nvSpPr>
            <p:spPr bwMode="auto">
              <a:xfrm>
                <a:off x="686276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7" name="Oval 402"/>
              <p:cNvSpPr>
                <a:spLocks noChangeArrowheads="1"/>
              </p:cNvSpPr>
              <p:nvPr/>
            </p:nvSpPr>
            <p:spPr bwMode="auto">
              <a:xfrm>
                <a:off x="72532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8" name="Oval 403"/>
              <p:cNvSpPr>
                <a:spLocks noChangeArrowheads="1"/>
              </p:cNvSpPr>
              <p:nvPr/>
            </p:nvSpPr>
            <p:spPr bwMode="auto">
              <a:xfrm>
                <a:off x="76422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9" name="Oval 404"/>
              <p:cNvSpPr>
                <a:spLocks noChangeArrowheads="1"/>
              </p:cNvSpPr>
              <p:nvPr/>
            </p:nvSpPr>
            <p:spPr bwMode="auto">
              <a:xfrm>
                <a:off x="80327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0" name="Oval 405"/>
              <p:cNvSpPr>
                <a:spLocks noChangeArrowheads="1"/>
              </p:cNvSpPr>
              <p:nvPr/>
            </p:nvSpPr>
            <p:spPr bwMode="auto">
              <a:xfrm>
                <a:off x="84216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1" name="Oval 406"/>
              <p:cNvSpPr>
                <a:spLocks noChangeArrowheads="1"/>
              </p:cNvSpPr>
              <p:nvPr/>
            </p:nvSpPr>
            <p:spPr bwMode="auto">
              <a:xfrm>
                <a:off x="8810625"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4" name="Group 3"/>
            <p:cNvGrpSpPr/>
            <p:nvPr userDrawn="1"/>
          </p:nvGrpSpPr>
          <p:grpSpPr>
            <a:xfrm>
              <a:off x="244475" y="4636521"/>
              <a:ext cx="8655050" cy="87312"/>
              <a:chOff x="244475" y="4636521"/>
              <a:chExt cx="8655050" cy="87312"/>
            </a:xfrm>
          </p:grpSpPr>
          <p:sp>
            <p:nvSpPr>
              <p:cNvPr id="262" name="Oval 384"/>
              <p:cNvSpPr>
                <a:spLocks noChangeArrowheads="1"/>
              </p:cNvSpPr>
              <p:nvPr userDrawn="1"/>
            </p:nvSpPr>
            <p:spPr bwMode="auto">
              <a:xfrm>
                <a:off x="2444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3" name="Oval 385"/>
              <p:cNvSpPr>
                <a:spLocks noChangeArrowheads="1"/>
              </p:cNvSpPr>
              <p:nvPr userDrawn="1"/>
            </p:nvSpPr>
            <p:spPr bwMode="auto">
              <a:xfrm>
                <a:off x="6334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4" name="Oval 386"/>
              <p:cNvSpPr>
                <a:spLocks noChangeArrowheads="1"/>
              </p:cNvSpPr>
              <p:nvPr userDrawn="1"/>
            </p:nvSpPr>
            <p:spPr bwMode="auto">
              <a:xfrm>
                <a:off x="10239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5" name="Oval 387"/>
              <p:cNvSpPr>
                <a:spLocks noChangeArrowheads="1"/>
              </p:cNvSpPr>
              <p:nvPr userDrawn="1"/>
            </p:nvSpPr>
            <p:spPr bwMode="auto">
              <a:xfrm>
                <a:off x="14319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6" name="Oval 388"/>
              <p:cNvSpPr>
                <a:spLocks noChangeArrowheads="1"/>
              </p:cNvSpPr>
              <p:nvPr userDrawn="1"/>
            </p:nvSpPr>
            <p:spPr bwMode="auto">
              <a:xfrm>
                <a:off x="180181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7" name="Oval 389"/>
              <p:cNvSpPr>
                <a:spLocks noChangeArrowheads="1"/>
              </p:cNvSpPr>
              <p:nvPr userDrawn="1"/>
            </p:nvSpPr>
            <p:spPr bwMode="auto">
              <a:xfrm>
                <a:off x="21923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8" name="Oval 390"/>
              <p:cNvSpPr>
                <a:spLocks noChangeArrowheads="1"/>
              </p:cNvSpPr>
              <p:nvPr userDrawn="1"/>
            </p:nvSpPr>
            <p:spPr bwMode="auto">
              <a:xfrm>
                <a:off x="25812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9" name="Oval 391"/>
              <p:cNvSpPr>
                <a:spLocks noChangeArrowheads="1"/>
              </p:cNvSpPr>
              <p:nvPr userDrawn="1"/>
            </p:nvSpPr>
            <p:spPr bwMode="auto">
              <a:xfrm>
                <a:off x="29702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0" name="Oval 392"/>
              <p:cNvSpPr>
                <a:spLocks noChangeArrowheads="1"/>
              </p:cNvSpPr>
              <p:nvPr userDrawn="1"/>
            </p:nvSpPr>
            <p:spPr bwMode="auto">
              <a:xfrm>
                <a:off x="33591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1" name="Oval 393"/>
              <p:cNvSpPr>
                <a:spLocks noChangeArrowheads="1"/>
              </p:cNvSpPr>
              <p:nvPr userDrawn="1"/>
            </p:nvSpPr>
            <p:spPr bwMode="auto">
              <a:xfrm>
                <a:off x="3748088"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2" name="Oval 394"/>
              <p:cNvSpPr>
                <a:spLocks noChangeArrowheads="1"/>
              </p:cNvSpPr>
              <p:nvPr userDrawn="1"/>
            </p:nvSpPr>
            <p:spPr bwMode="auto">
              <a:xfrm>
                <a:off x="415766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3" name="Oval 395"/>
              <p:cNvSpPr>
                <a:spLocks noChangeArrowheads="1"/>
              </p:cNvSpPr>
              <p:nvPr userDrawn="1"/>
            </p:nvSpPr>
            <p:spPr bwMode="auto">
              <a:xfrm>
                <a:off x="45275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4" name="Oval 396"/>
              <p:cNvSpPr>
                <a:spLocks noChangeArrowheads="1"/>
              </p:cNvSpPr>
              <p:nvPr userDrawn="1"/>
            </p:nvSpPr>
            <p:spPr bwMode="auto">
              <a:xfrm>
                <a:off x="49180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5" name="Oval 397"/>
              <p:cNvSpPr>
                <a:spLocks noChangeArrowheads="1"/>
              </p:cNvSpPr>
              <p:nvPr userDrawn="1"/>
            </p:nvSpPr>
            <p:spPr bwMode="auto">
              <a:xfrm>
                <a:off x="53070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6" name="Oval 398"/>
              <p:cNvSpPr>
                <a:spLocks noChangeArrowheads="1"/>
              </p:cNvSpPr>
              <p:nvPr userDrawn="1"/>
            </p:nvSpPr>
            <p:spPr bwMode="auto">
              <a:xfrm>
                <a:off x="56959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7" name="Oval 399"/>
              <p:cNvSpPr>
                <a:spLocks noChangeArrowheads="1"/>
              </p:cNvSpPr>
              <p:nvPr userDrawn="1"/>
            </p:nvSpPr>
            <p:spPr bwMode="auto">
              <a:xfrm>
                <a:off x="60848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8" name="Oval 400"/>
              <p:cNvSpPr>
                <a:spLocks noChangeArrowheads="1"/>
              </p:cNvSpPr>
              <p:nvPr userDrawn="1"/>
            </p:nvSpPr>
            <p:spPr bwMode="auto">
              <a:xfrm>
                <a:off x="64738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9" name="Oval 401"/>
              <p:cNvSpPr>
                <a:spLocks noChangeArrowheads="1"/>
              </p:cNvSpPr>
              <p:nvPr userDrawn="1"/>
            </p:nvSpPr>
            <p:spPr bwMode="auto">
              <a:xfrm>
                <a:off x="686276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80" name="Oval 402"/>
              <p:cNvSpPr>
                <a:spLocks noChangeArrowheads="1"/>
              </p:cNvSpPr>
              <p:nvPr userDrawn="1"/>
            </p:nvSpPr>
            <p:spPr bwMode="auto">
              <a:xfrm>
                <a:off x="72532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81" name="Oval 403"/>
              <p:cNvSpPr>
                <a:spLocks noChangeArrowheads="1"/>
              </p:cNvSpPr>
              <p:nvPr userDrawn="1"/>
            </p:nvSpPr>
            <p:spPr bwMode="auto">
              <a:xfrm>
                <a:off x="76422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82" name="Oval 404"/>
              <p:cNvSpPr>
                <a:spLocks noChangeArrowheads="1"/>
              </p:cNvSpPr>
              <p:nvPr userDrawn="1"/>
            </p:nvSpPr>
            <p:spPr bwMode="auto">
              <a:xfrm>
                <a:off x="80327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83" name="Oval 405"/>
              <p:cNvSpPr>
                <a:spLocks noChangeArrowheads="1"/>
              </p:cNvSpPr>
              <p:nvPr userDrawn="1"/>
            </p:nvSpPr>
            <p:spPr bwMode="auto">
              <a:xfrm>
                <a:off x="84216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84" name="Oval 406"/>
              <p:cNvSpPr>
                <a:spLocks noChangeArrowheads="1"/>
              </p:cNvSpPr>
              <p:nvPr userDrawn="1"/>
            </p:nvSpPr>
            <p:spPr bwMode="auto">
              <a:xfrm>
                <a:off x="8810625"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sp>
        <p:nvSpPr>
          <p:cNvPr id="7" name="Text Placeholder 9"/>
          <p:cNvSpPr>
            <a:spLocks noGrp="1"/>
          </p:cNvSpPr>
          <p:nvPr userDrawn="1">
            <p:ph type="body" sz="quarter" idx="11" hasCustomPrompt="1"/>
          </p:nvPr>
        </p:nvSpPr>
        <p:spPr bwMode="gray">
          <a:xfrm>
            <a:off x="0" y="2230119"/>
            <a:ext cx="6858000" cy="683264"/>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891" indent="-342891" algn="ctr">
              <a:lnSpc>
                <a:spcPct val="100000"/>
              </a:lnSpc>
              <a:spcBef>
                <a:spcPts val="0"/>
              </a:spcBef>
              <a:spcAft>
                <a:spcPts val="200"/>
              </a:spcAft>
              <a:buFont typeface="Arial" panose="020B0604020202020204" pitchFamily="34" charset="0"/>
              <a:buChar char="​"/>
              <a:defRPr sz="1800">
                <a:solidFill>
                  <a:schemeClr val="accent1"/>
                </a:solidFill>
              </a:defRPr>
            </a:lvl2pPr>
            <a:lvl3pPr marL="285744" indent="-285744"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891" indent="-342891"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891" indent="-342891"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Tree>
    <p:extLst>
      <p:ext uri="{BB962C8B-B14F-4D97-AF65-F5344CB8AC3E}">
        <p14:creationId xmlns:p14="http://schemas.microsoft.com/office/powerpoint/2010/main" val="2109888620"/>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6858000" cy="5143500"/>
          </a:xfrm>
        </p:spPr>
        <p:txBody>
          <a:bodyPr/>
          <a:lstStyle>
            <a:lvl1pPr marL="0" indent="0" algn="ctr">
              <a:buNone/>
              <a:defRPr sz="1400"/>
            </a:lvl1pPr>
          </a:lstStyle>
          <a:p>
            <a:r>
              <a:rPr lang="zh-CN" altLang="en-US" smtClean="0"/>
              <a:t>将图片拖动到占位符，或单击添加图标</a:t>
            </a:r>
            <a:endParaRPr lang="en-US"/>
          </a:p>
        </p:txBody>
      </p:sp>
      <p:sp>
        <p:nvSpPr>
          <p:cNvPr id="8" name="Text Placeholder 9"/>
          <p:cNvSpPr>
            <a:spLocks noGrp="1"/>
          </p:cNvSpPr>
          <p:nvPr>
            <p:ph type="body" sz="quarter" idx="10" hasCustomPrompt="1"/>
          </p:nvPr>
        </p:nvSpPr>
        <p:spPr bwMode="gray">
          <a:xfrm>
            <a:off x="0" y="2230119"/>
            <a:ext cx="6858000" cy="683264"/>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00"/>
              </a:spcBef>
              <a:spcAft>
                <a:spcPts val="200"/>
              </a:spcAft>
              <a:buFont typeface="Arial" panose="020B0604020202020204" pitchFamily="34" charset="0"/>
              <a:buChar char="​"/>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Tree>
    <p:extLst>
      <p:ext uri="{BB962C8B-B14F-4D97-AF65-F5344CB8AC3E}">
        <p14:creationId xmlns:p14="http://schemas.microsoft.com/office/powerpoint/2010/main" val="1510759022"/>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ernate Title Slide 2">
    <p:spTree>
      <p:nvGrpSpPr>
        <p:cNvPr id="1" name=""/>
        <p:cNvGrpSpPr/>
        <p:nvPr/>
      </p:nvGrpSpPr>
      <p:grpSpPr>
        <a:xfrm>
          <a:off x="0" y="0"/>
          <a:ext cx="0" cy="0"/>
          <a:chOff x="0" y="0"/>
          <a:chExt cx="0" cy="0"/>
        </a:xfrm>
      </p:grpSpPr>
      <p:sp>
        <p:nvSpPr>
          <p:cNvPr id="11" name="Picture Placeholder 10"/>
          <p:cNvSpPr>
            <a:spLocks noGrp="1"/>
          </p:cNvSpPr>
          <p:nvPr>
            <p:ph type="pic" sz="quarter" idx="12"/>
          </p:nvPr>
        </p:nvSpPr>
        <p:spPr>
          <a:xfrm>
            <a:off x="0" y="257961"/>
            <a:ext cx="6858000" cy="4398556"/>
          </a:xfrm>
        </p:spPr>
        <p:txBody>
          <a:bodyPr/>
          <a:lstStyle>
            <a:lvl1pPr marL="0" indent="0" algn="ctr">
              <a:buNone/>
              <a:defRPr sz="1400"/>
            </a:lvl1pPr>
          </a:lstStyle>
          <a:p>
            <a:r>
              <a:rPr lang="zh-CN" altLang="en-US" smtClean="0"/>
              <a:t>将图片拖动到占位符，或单击添加图标</a:t>
            </a:r>
            <a:endParaRPr lang="en-US"/>
          </a:p>
        </p:txBody>
      </p:sp>
      <p:sp>
        <p:nvSpPr>
          <p:cNvPr id="3" name="Text Placeholder 2"/>
          <p:cNvSpPr>
            <a:spLocks noGrp="1"/>
          </p:cNvSpPr>
          <p:nvPr>
            <p:ph type="body" sz="quarter" idx="11"/>
          </p:nvPr>
        </p:nvSpPr>
        <p:spPr>
          <a:xfrm>
            <a:off x="2" y="3715529"/>
            <a:ext cx="3423047" cy="393954"/>
          </a:xfrm>
          <a:solidFill>
            <a:srgbClr val="000000">
              <a:alpha val="70000"/>
            </a:srgbClr>
          </a:solidFill>
          <a:ln w="9525">
            <a:noFill/>
            <a:miter lim="800000"/>
            <a:headEnd/>
            <a:tailEnd/>
          </a:ln>
          <a:effectLst/>
        </p:spPr>
        <p:txBody>
          <a:bodyPr wrap="square" lIns="548640" tIns="91440" bIns="91440" rtlCol="0" anchor="t" anchorCtr="0">
            <a:prstTxWarp prst="textNoShape">
              <a:avLst/>
            </a:prstTxWarp>
            <a:spAutoFit/>
          </a:bodyPr>
          <a:lstStyle>
            <a:lvl1pPr marL="0" indent="0">
              <a:buNone/>
              <a:defRPr lang="en-US" sz="1600" b="1" kern="0">
                <a:solidFill>
                  <a:schemeClr val="bg1"/>
                </a:solidFill>
              </a:defRPr>
            </a:lvl1pPr>
          </a:lstStyle>
          <a:p>
            <a:pPr marL="0" lvl="0">
              <a:lnSpc>
                <a:spcPct val="85000"/>
              </a:lnSpc>
            </a:pPr>
            <a:r>
              <a:rPr lang="zh-CN" altLang="en-US" smtClean="0"/>
              <a:t>单击此处编辑母版文本样式</a:t>
            </a:r>
          </a:p>
        </p:txBody>
      </p:sp>
      <p:sp>
        <p:nvSpPr>
          <p:cNvPr id="5" name="Footer Placeholder 1"/>
          <p:cNvSpPr txBox="1">
            <a:spLocks/>
          </p:cNvSpPr>
          <p:nvPr userDrawn="1"/>
        </p:nvSpPr>
        <p:spPr>
          <a:xfrm>
            <a:off x="342901" y="4804004"/>
            <a:ext cx="696686" cy="215444"/>
          </a:xfrm>
          <a:prstGeom prst="rect">
            <a:avLst/>
          </a:prstGeom>
        </p:spPr>
        <p:txBody>
          <a:bodyPr vert="horz" wrap="square" lIns="0" tIns="0" rIns="0" bIns="0" rtlCol="0" anchor="ctr">
            <a:spAutoFit/>
          </a:bodyPr>
          <a:lstStyle>
            <a:defPPr>
              <a:defRPr lang="en-US"/>
            </a:defPPr>
            <a:lvl1pPr marL="0" algn="l" defTabSz="914400" rtl="0" eaLnBrk="1" latinLnBrk="0" hangingPunct="1">
              <a:defRPr sz="7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smtClean="0">
                <a:solidFill>
                  <a:schemeClr val="bg1"/>
                </a:solidFill>
              </a:rPr>
              <a:t>© 2015 Teradata</a:t>
            </a:r>
            <a:endParaRPr lang="en-US" sz="700" dirty="0">
              <a:solidFill>
                <a:schemeClr val="bg1"/>
              </a:solidFill>
            </a:endParaRPr>
          </a:p>
        </p:txBody>
      </p:sp>
      <p:sp>
        <p:nvSpPr>
          <p:cNvPr id="12" name="Date Placeholder 1"/>
          <p:cNvSpPr>
            <a:spLocks noGrp="1"/>
          </p:cNvSpPr>
          <p:nvPr>
            <p:ph type="dt" sz="half" idx="2"/>
          </p:nvPr>
        </p:nvSpPr>
        <p:spPr>
          <a:xfrm>
            <a:off x="339725" y="4916848"/>
            <a:ext cx="1262856" cy="107722"/>
          </a:xfrm>
          <a:prstGeom prst="rect">
            <a:avLst/>
          </a:prstGeom>
        </p:spPr>
        <p:txBody>
          <a:bodyPr vert="horz" wrap="square" lIns="0" tIns="0" rIns="0" bIns="0" rtlCol="0" anchor="ctr">
            <a:spAutoFit/>
          </a:bodyPr>
          <a:lstStyle>
            <a:lvl1pPr marL="0" marR="0" indent="0" algn="l" defTabSz="914377"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9" name="Text Placeholder 9"/>
          <p:cNvSpPr>
            <a:spLocks noGrp="1"/>
          </p:cNvSpPr>
          <p:nvPr>
            <p:ph type="body" sz="quarter" idx="10" hasCustomPrompt="1"/>
          </p:nvPr>
        </p:nvSpPr>
        <p:spPr bwMode="gray">
          <a:xfrm>
            <a:off x="0" y="2193468"/>
            <a:ext cx="4385548" cy="1326517"/>
          </a:xfrm>
          <a:solidFill>
            <a:schemeClr val="accent1">
              <a:alpha val="90000"/>
            </a:schemeClr>
          </a:solidFill>
        </p:spPr>
        <p:txBody>
          <a:bodyPr wrap="square" lIns="548640" tIns="320040" rIns="182880" bIns="320040" anchor="b" anchorCtr="0">
            <a:spAutoFit/>
          </a:bodyPr>
          <a:lstStyle>
            <a:lvl1pPr marL="0" indent="0" algn="l">
              <a:lnSpc>
                <a:spcPct val="85000"/>
              </a:lnSpc>
              <a:spcBef>
                <a:spcPts val="200"/>
              </a:spcBef>
              <a:spcAft>
                <a:spcPts val="200"/>
              </a:spcAft>
              <a:buFont typeface="Arial" panose="020B0604020202020204" pitchFamily="34" charset="0"/>
              <a:buChar char="​"/>
              <a:tabLst>
                <a:tab pos="457189" algn="l"/>
              </a:tabLst>
              <a:defRPr sz="26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Tree>
    <p:extLst>
      <p:ext uri="{BB962C8B-B14F-4D97-AF65-F5344CB8AC3E}">
        <p14:creationId xmlns:p14="http://schemas.microsoft.com/office/powerpoint/2010/main" val="2293384641"/>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9" name="TextBox 8"/>
          <p:cNvSpPr txBox="1"/>
          <p:nvPr userDrawn="1"/>
        </p:nvSpPr>
        <p:spPr>
          <a:xfrm>
            <a:off x="105846" y="4931655"/>
            <a:ext cx="109005" cy="107722"/>
          </a:xfrm>
          <a:prstGeom prst="rect">
            <a:avLst/>
          </a:prstGeom>
          <a:noFill/>
        </p:spPr>
        <p:txBody>
          <a:bodyPr wrap="none" lIns="0" tIns="0" rIns="0" bIns="0" rtlCol="0">
            <a:spAutoFit/>
          </a:bodyPr>
          <a:lstStyle/>
          <a:p>
            <a:pPr algn="r"/>
            <a:fld id="{0C8E8817-043E-4BA1-A90E-6FB9FA409362}" type="slidenum">
              <a:rPr lang="en-US" sz="700" smtClean="0">
                <a:solidFill>
                  <a:schemeClr val="bg2">
                    <a:lumMod val="75000"/>
                  </a:schemeClr>
                </a:solidFill>
              </a:rPr>
              <a:pPr algn="r"/>
              <a:t>‹#›</a:t>
            </a:fld>
            <a:endParaRPr lang="en-US" sz="700" dirty="0">
              <a:solidFill>
                <a:schemeClr val="bg2">
                  <a:lumMod val="75000"/>
                </a:schemeClr>
              </a:solidFill>
            </a:endParaRPr>
          </a:p>
        </p:txBody>
      </p:sp>
      <p:sp>
        <p:nvSpPr>
          <p:cNvPr id="10" name="TextBox 9"/>
          <p:cNvSpPr txBox="1"/>
          <p:nvPr userDrawn="1"/>
        </p:nvSpPr>
        <p:spPr>
          <a:xfrm>
            <a:off x="81801" y="4918133"/>
            <a:ext cx="133050" cy="130933"/>
          </a:xfrm>
          <a:prstGeom prst="rect">
            <a:avLst/>
          </a:prstGeom>
          <a:solidFill>
            <a:schemeClr val="bg1"/>
          </a:solidFill>
        </p:spPr>
        <p:txBody>
          <a:bodyPr wrap="none" lIns="0" tIns="0" rIns="0" bIns="0" rtlCol="0">
            <a:spAutoFit/>
          </a:bodyPr>
          <a:lstStyle/>
          <a:p>
            <a:pPr algn="r"/>
            <a:fld id="{0C8E8817-043E-4BA1-A90E-6FB9FA409362}" type="slidenum">
              <a:rPr lang="en-US" sz="851" smtClean="0">
                <a:solidFill>
                  <a:schemeClr val="bg2">
                    <a:lumMod val="50000"/>
                  </a:schemeClr>
                </a:solidFill>
              </a:rPr>
              <a:pPr algn="r"/>
              <a:t>‹#›</a:t>
            </a:fld>
            <a:endParaRPr lang="en-US" sz="851" dirty="0">
              <a:solidFill>
                <a:schemeClr val="bg2">
                  <a:lumMod val="50000"/>
                </a:schemeClr>
              </a:solidFill>
            </a:endParaRPr>
          </a:p>
        </p:txBody>
      </p:sp>
      <p:sp>
        <p:nvSpPr>
          <p:cNvPr id="3" name="Date Placeholder 2"/>
          <p:cNvSpPr>
            <a:spLocks noGrp="1"/>
          </p:cNvSpPr>
          <p:nvPr>
            <p:ph type="dt" sz="half" idx="10"/>
          </p:nvPr>
        </p:nvSpPr>
        <p:spPr>
          <a:xfrm>
            <a:off x="339725" y="4916848"/>
            <a:ext cx="1262856" cy="107722"/>
          </a:xfrm>
          <a:prstGeom prst="rect">
            <a:avLst/>
          </a:prstGeom>
        </p:spPr>
        <p:txBody>
          <a:bodyPr/>
          <a:lstStyle/>
          <a:p>
            <a:r>
              <a:rPr lang="en-US" smtClean="0"/>
              <a:t>© 2016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grpSp>
        <p:nvGrpSpPr>
          <p:cNvPr id="11" name="Group 4"/>
          <p:cNvGrpSpPr>
            <a:grpSpLocks noChangeAspect="1"/>
          </p:cNvGrpSpPr>
          <p:nvPr userDrawn="1"/>
        </p:nvGrpSpPr>
        <p:grpSpPr bwMode="gray">
          <a:xfrm>
            <a:off x="2056805" y="2158207"/>
            <a:ext cx="2744391" cy="827087"/>
            <a:chOff x="1728" y="1805"/>
            <a:chExt cx="2305" cy="521"/>
          </a:xfrm>
          <a:solidFill>
            <a:schemeClr val="accent1"/>
          </a:solidFill>
        </p:grpSpPr>
        <p:sp>
          <p:nvSpPr>
            <p:cNvPr id="12" name="Freeform 11"/>
            <p:cNvSpPr>
              <a:spLocks noEditPoints="1"/>
            </p:cNvSpPr>
            <p:nvPr userDrawn="1"/>
          </p:nvSpPr>
          <p:spPr bwMode="gray">
            <a:xfrm>
              <a:off x="1728" y="1805"/>
              <a:ext cx="2231" cy="521"/>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12"/>
            <p:cNvSpPr>
              <a:spLocks noEditPoints="1"/>
            </p:cNvSpPr>
            <p:nvPr userDrawn="1"/>
          </p:nvSpPr>
          <p:spPr bwMode="gray">
            <a:xfrm>
              <a:off x="3974" y="2210"/>
              <a:ext cx="59" cy="5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595679342"/>
      </p:ext>
    </p:extLst>
  </p:cSld>
  <p:clrMapOvr>
    <a:masterClrMapping/>
  </p:clrMapOvr>
  <p:transition spd="med">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标题和内容">
    <p:bg>
      <p:bgRef idx="1001">
        <a:schemeClr val="bg1"/>
      </p:bgRef>
    </p:bg>
    <p:spTree>
      <p:nvGrpSpPr>
        <p:cNvPr id="1" name=""/>
        <p:cNvGrpSpPr/>
        <p:nvPr/>
      </p:nvGrpSpPr>
      <p:grpSpPr>
        <a:xfrm>
          <a:off x="0" y="0"/>
          <a:ext cx="0" cy="0"/>
          <a:chOff x="0" y="0"/>
          <a:chExt cx="0" cy="0"/>
        </a:xfrm>
      </p:grpSpPr>
      <p:sp>
        <p:nvSpPr>
          <p:cNvPr id="5" name="Line 9"/>
          <p:cNvSpPr>
            <a:spLocks noChangeShapeType="1"/>
          </p:cNvSpPr>
          <p:nvPr userDrawn="1"/>
        </p:nvSpPr>
        <p:spPr bwMode="auto">
          <a:xfrm>
            <a:off x="194996" y="523355"/>
            <a:ext cx="6480001"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1432" tIns="25716" rIns="51432" bIns="25716" anchor="ctr">
            <a:spAutoFit/>
          </a:bodyPr>
          <a:lstStyle/>
          <a:p>
            <a:endParaRPr lang="zh-CN" altLang="en-US" sz="1013"/>
          </a:p>
        </p:txBody>
      </p:sp>
      <p:sp>
        <p:nvSpPr>
          <p:cNvPr id="6" name="Line 44"/>
          <p:cNvSpPr>
            <a:spLocks noChangeShapeType="1"/>
          </p:cNvSpPr>
          <p:nvPr userDrawn="1"/>
        </p:nvSpPr>
        <p:spPr bwMode="auto">
          <a:xfrm>
            <a:off x="194994" y="5000068"/>
            <a:ext cx="6480000"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1432" tIns="25716" rIns="51432" bIns="25716" anchor="ctr">
            <a:spAutoFit/>
          </a:bodyPr>
          <a:lstStyle/>
          <a:p>
            <a:endParaRPr lang="zh-CN" altLang="en-US" sz="1013"/>
          </a:p>
        </p:txBody>
      </p:sp>
      <p:sp>
        <p:nvSpPr>
          <p:cNvPr id="2" name="标题 1"/>
          <p:cNvSpPr>
            <a:spLocks noGrp="1"/>
          </p:cNvSpPr>
          <p:nvPr>
            <p:ph type="title"/>
          </p:nvPr>
        </p:nvSpPr>
        <p:spPr>
          <a:xfrm>
            <a:off x="194994" y="4"/>
            <a:ext cx="6477269" cy="523355"/>
          </a:xfrm>
        </p:spPr>
        <p:txBody>
          <a:bodyPr>
            <a:normAutofit/>
          </a:bodyPr>
          <a:lstStyle>
            <a:lvl1pPr>
              <a:defRPr sz="1575" b="1">
                <a:solidFill>
                  <a:schemeClr val="tx1"/>
                </a:solidFill>
              </a:defRPr>
            </a:lvl1pPr>
          </a:lstStyle>
          <a:p>
            <a:r>
              <a:rPr lang="zh-CN" altLang="en-US" dirty="0"/>
              <a:t>单击此处编辑母版标题样式</a:t>
            </a:r>
          </a:p>
        </p:txBody>
      </p:sp>
      <p:sp>
        <p:nvSpPr>
          <p:cNvPr id="10" name="灯片编号占位符 9"/>
          <p:cNvSpPr>
            <a:spLocks noGrp="1"/>
          </p:cNvSpPr>
          <p:nvPr>
            <p:ph type="sldNum" sz="quarter" idx="12"/>
          </p:nvPr>
        </p:nvSpPr>
        <p:spPr>
          <a:xfrm>
            <a:off x="6457950" y="4726224"/>
            <a:ext cx="214313" cy="273844"/>
          </a:xfrm>
          <a:prstGeom prst="rect">
            <a:avLst/>
          </a:prstGeom>
        </p:spPr>
        <p:txBody>
          <a:bodyPr/>
          <a:lstStyle/>
          <a:p>
            <a:fld id="{4BED5876-44C1-4D6A-B45D-C22B6438CF66}" type="slidenum">
              <a:rPr lang="zh-CN" altLang="en-US" smtClean="0"/>
              <a:t>‹#›</a:t>
            </a:fld>
            <a:endParaRPr lang="zh-CN" altLang="en-US"/>
          </a:p>
        </p:txBody>
      </p:sp>
    </p:spTree>
    <p:extLst>
      <p:ext uri="{BB962C8B-B14F-4D97-AF65-F5344CB8AC3E}">
        <p14:creationId xmlns:p14="http://schemas.microsoft.com/office/powerpoint/2010/main" val="54596301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Table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3600450" y="1158875"/>
            <a:ext cx="2914650" cy="3397250"/>
          </a:xfrm>
        </p:spPr>
        <p:txBody>
          <a:bodyPr>
            <a:noAutofit/>
          </a:bodyPr>
          <a:lstStyle>
            <a:lvl1pPr>
              <a:defRPr sz="1800">
                <a:solidFill>
                  <a:schemeClr val="tx1"/>
                </a:solidFill>
              </a:defRPr>
            </a:lvl1pPr>
            <a:lvl2pPr marL="515926" indent="-230182">
              <a:defRPr sz="1600">
                <a:solidFill>
                  <a:schemeClr val="tx1"/>
                </a:solidFill>
              </a:defRPr>
            </a:lvl2pPr>
            <a:lvl3pPr marL="742932" indent="-227008">
              <a:defRPr sz="1400">
                <a:solidFill>
                  <a:schemeClr val="tx1"/>
                </a:solidFill>
              </a:defRPr>
            </a:lvl3pPr>
            <a:lvl4pPr>
              <a:defRPr sz="1800">
                <a:solidFill>
                  <a:schemeClr val="tx1"/>
                </a:solidFill>
              </a:defRPr>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7" name="Title 16"/>
          <p:cNvSpPr>
            <a:spLocks noGrp="1"/>
          </p:cNvSpPr>
          <p:nvPr>
            <p:ph type="title" hasCustomPrompt="1"/>
          </p:nvPr>
        </p:nvSpPr>
        <p:spPr bwMode="gray">
          <a:xfrm>
            <a:off x="3600450" y="198885"/>
            <a:ext cx="2914650" cy="669481"/>
          </a:xfrm>
          <a:prstGeom prst="rect">
            <a:avLst/>
          </a:prstGeom>
        </p:spPr>
        <p:txBody>
          <a:bodyPr/>
          <a:lstStyle>
            <a:lvl1pPr>
              <a:defRPr/>
            </a:lvl1pPr>
          </a:lstStyle>
          <a:p>
            <a:r>
              <a:rPr lang="en-US" dirty="0" smtClean="0"/>
              <a:t>Click to Edit Master </a:t>
            </a:r>
            <a:br>
              <a:rPr lang="en-US" dirty="0" smtClean="0"/>
            </a:br>
            <a:r>
              <a:rPr lang="en-US" dirty="0" smtClean="0"/>
              <a:t>Title Style</a:t>
            </a:r>
            <a:endParaRPr lang="en-US" dirty="0"/>
          </a:p>
        </p:txBody>
      </p:sp>
      <p:sp>
        <p:nvSpPr>
          <p:cNvPr id="6" name="Rectangle 5"/>
          <p:cNvSpPr/>
          <p:nvPr userDrawn="1"/>
        </p:nvSpPr>
        <p:spPr>
          <a:xfrm>
            <a:off x="74296" y="4892043"/>
            <a:ext cx="177165" cy="177165"/>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sz="1800" kern="0" dirty="0" err="1" smtClean="0">
              <a:solidFill>
                <a:prstClr val="white"/>
              </a:solidFill>
            </a:endParaRPr>
          </a:p>
        </p:txBody>
      </p:sp>
      <p:sp>
        <p:nvSpPr>
          <p:cNvPr id="5" name="Picture Placeholder 4"/>
          <p:cNvSpPr>
            <a:spLocks noGrp="1"/>
          </p:cNvSpPr>
          <p:nvPr>
            <p:ph type="pic" sz="quarter" idx="13"/>
          </p:nvPr>
        </p:nvSpPr>
        <p:spPr>
          <a:xfrm>
            <a:off x="0" y="0"/>
            <a:ext cx="3257550"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2" name="Date Placeholder 1"/>
          <p:cNvSpPr>
            <a:spLocks noGrp="1"/>
          </p:cNvSpPr>
          <p:nvPr>
            <p:ph type="dt" sz="half" idx="14"/>
          </p:nvPr>
        </p:nvSpPr>
        <p:spPr>
          <a:xfrm>
            <a:off x="339725" y="4916848"/>
            <a:ext cx="1262856" cy="107722"/>
          </a:xfrm>
          <a:prstGeom prst="rect">
            <a:avLst/>
          </a:prstGeom>
        </p:spPr>
        <p:txBody>
          <a:bodyPr/>
          <a:lstStyle/>
          <a:p>
            <a:r>
              <a:rPr lang="en-US" smtClean="0"/>
              <a:t>© 2016 Teradata</a:t>
            </a:r>
            <a:endParaRPr lang="en-US" dirty="0" smtClean="0"/>
          </a:p>
        </p:txBody>
      </p:sp>
      <p:sp>
        <p:nvSpPr>
          <p:cNvPr id="4" name="Footer Placeholder 3"/>
          <p:cNvSpPr>
            <a:spLocks noGrp="1"/>
          </p:cNvSpPr>
          <p:nvPr>
            <p:ph type="ftr" sz="quarter" idx="15"/>
          </p:nvPr>
        </p:nvSpPr>
        <p:spPr/>
        <p:txBody>
          <a:bodyPr/>
          <a:lstStyle/>
          <a:p>
            <a:endParaRPr lang="en-US" dirty="0" smtClean="0"/>
          </a:p>
        </p:txBody>
      </p:sp>
    </p:spTree>
    <p:extLst>
      <p:ext uri="{BB962C8B-B14F-4D97-AF65-F5344CB8AC3E}">
        <p14:creationId xmlns:p14="http://schemas.microsoft.com/office/powerpoint/2010/main" val="3387318716"/>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342900" y="1158876"/>
            <a:ext cx="6172200" cy="3397250"/>
          </a:xfrm>
        </p:spPr>
        <p:txBody>
          <a:bodyPr>
            <a:noAutofit/>
          </a:bodyPr>
          <a:lstStyle>
            <a:lvl1pPr>
              <a:defRPr sz="1800">
                <a:solidFill>
                  <a:schemeClr val="tx1"/>
                </a:solidFill>
              </a:defRPr>
            </a:lvl1pPr>
            <a:lvl2pPr marL="515926" indent="-230182">
              <a:defRPr sz="1600">
                <a:solidFill>
                  <a:schemeClr val="tx1"/>
                </a:solidFill>
              </a:defRPr>
            </a:lvl2pPr>
            <a:lvl3pPr marL="742932" indent="-227008">
              <a:defRPr sz="1400">
                <a:solidFill>
                  <a:schemeClr val="tx1"/>
                </a:solidFill>
              </a:defRPr>
            </a:lvl3pPr>
            <a:lvl4pPr>
              <a:defRPr sz="1800">
                <a:solidFill>
                  <a:schemeClr val="tx1"/>
                </a:solidFill>
              </a:defRPr>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7" name="Title 16"/>
          <p:cNvSpPr>
            <a:spLocks noGrp="1"/>
          </p:cNvSpPr>
          <p:nvPr>
            <p:ph type="title" hasCustomPrompt="1"/>
          </p:nvPr>
        </p:nvSpPr>
        <p:spPr bwMode="gray">
          <a:xfrm>
            <a:off x="342900" y="161925"/>
            <a:ext cx="6172200" cy="706438"/>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0"/>
          </p:nvPr>
        </p:nvSpPr>
        <p:spPr>
          <a:xfrm>
            <a:off x="339725" y="4916848"/>
            <a:ext cx="1262856" cy="107722"/>
          </a:xfrm>
          <a:prstGeom prst="rect">
            <a:avLst/>
          </a:prstGeom>
        </p:spPr>
        <p:txBody>
          <a:bodyPr/>
          <a:lstStyle/>
          <a:p>
            <a:r>
              <a:rPr lang="en-US" smtClean="0"/>
              <a:t>© 2016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1728525797"/>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Image">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3600450" y="1150938"/>
            <a:ext cx="2914650" cy="3248664"/>
          </a:xfrm>
        </p:spPr>
        <p:txBody>
          <a:bodyPr/>
          <a:lstStyle/>
          <a:p>
            <a:r>
              <a:rPr lang="zh-CN" altLang="en-US" smtClean="0"/>
              <a:t>将图片拖动到占位符，或单击添加图标</a:t>
            </a:r>
            <a:endParaRPr lang="en-US" dirty="0"/>
          </a:p>
        </p:txBody>
      </p:sp>
      <p:sp>
        <p:nvSpPr>
          <p:cNvPr id="3" name="Content Placeholder 2"/>
          <p:cNvSpPr>
            <a:spLocks noGrp="1"/>
          </p:cNvSpPr>
          <p:nvPr>
            <p:ph idx="1"/>
          </p:nvPr>
        </p:nvSpPr>
        <p:spPr bwMode="gray">
          <a:xfrm>
            <a:off x="342900" y="1158876"/>
            <a:ext cx="2914650" cy="3397250"/>
          </a:xfrm>
        </p:spPr>
        <p:txBody>
          <a:bodyPr>
            <a:noAutofit/>
          </a:bodyPr>
          <a:lstStyle>
            <a:lvl1pPr>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4" name="Title 16"/>
          <p:cNvSpPr>
            <a:spLocks noGrp="1"/>
          </p:cNvSpPr>
          <p:nvPr>
            <p:ph type="title" hasCustomPrompt="1"/>
          </p:nvPr>
        </p:nvSpPr>
        <p:spPr bwMode="gray">
          <a:xfrm>
            <a:off x="342900" y="161925"/>
            <a:ext cx="6172200" cy="706439"/>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7"/>
          </p:nvPr>
        </p:nvSpPr>
        <p:spPr>
          <a:xfrm>
            <a:off x="339725" y="4916848"/>
            <a:ext cx="1262856" cy="107722"/>
          </a:xfrm>
          <a:prstGeom prst="rect">
            <a:avLst/>
          </a:prstGeom>
        </p:spPr>
        <p:txBody>
          <a:bodyPr/>
          <a:lstStyle/>
          <a:p>
            <a:r>
              <a:rPr lang="en-US" smtClean="0"/>
              <a:t>© 2016 Teradata</a:t>
            </a:r>
            <a:endParaRPr lang="en-US" dirty="0" smtClean="0"/>
          </a:p>
        </p:txBody>
      </p:sp>
      <p:sp>
        <p:nvSpPr>
          <p:cNvPr id="5" name="Footer Placeholder 4"/>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1332196183"/>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3600450" y="1158875"/>
            <a:ext cx="2914650" cy="3397250"/>
          </a:xfrm>
        </p:spPr>
        <p:txBody>
          <a:bodyPr>
            <a:no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3" name="Content Placeholder 2"/>
          <p:cNvSpPr>
            <a:spLocks noGrp="1"/>
          </p:cNvSpPr>
          <p:nvPr>
            <p:ph idx="1"/>
          </p:nvPr>
        </p:nvSpPr>
        <p:spPr bwMode="gray">
          <a:xfrm>
            <a:off x="342900" y="1158879"/>
            <a:ext cx="2914650" cy="3397249"/>
          </a:xfrm>
        </p:spPr>
        <p:txBody>
          <a:bodyPr>
            <a:noAutofit/>
          </a:bodyPr>
          <a:lstStyle>
            <a:lvl1pPr>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4" name="Title 16"/>
          <p:cNvSpPr>
            <a:spLocks noGrp="1"/>
          </p:cNvSpPr>
          <p:nvPr>
            <p:ph type="title" hasCustomPrompt="1"/>
          </p:nvPr>
        </p:nvSpPr>
        <p:spPr bwMode="gray">
          <a:xfrm>
            <a:off x="342900" y="161926"/>
            <a:ext cx="61722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8"/>
          </p:nvPr>
        </p:nvSpPr>
        <p:spPr>
          <a:xfrm>
            <a:off x="339725" y="4916848"/>
            <a:ext cx="1262856" cy="107722"/>
          </a:xfrm>
          <a:prstGeom prst="rect">
            <a:avLst/>
          </a:prstGeom>
        </p:spPr>
        <p:txBody>
          <a:bodyPr/>
          <a:lstStyle/>
          <a:p>
            <a:r>
              <a:rPr lang="en-US" smtClean="0"/>
              <a:t>© 2016 Teradata</a:t>
            </a:r>
            <a:endParaRPr lang="en-US" dirty="0" smtClean="0"/>
          </a:p>
        </p:txBody>
      </p:sp>
      <p:sp>
        <p:nvSpPr>
          <p:cNvPr id="4" name="Footer Placeholder 3"/>
          <p:cNvSpPr>
            <a:spLocks noGrp="1"/>
          </p:cNvSpPr>
          <p:nvPr>
            <p:ph type="ftr" sz="quarter" idx="19"/>
          </p:nvPr>
        </p:nvSpPr>
        <p:spPr/>
        <p:txBody>
          <a:bodyPr/>
          <a:lstStyle/>
          <a:p>
            <a:endParaRPr lang="en-US" dirty="0" smtClean="0"/>
          </a:p>
        </p:txBody>
      </p:sp>
    </p:spTree>
    <p:extLst>
      <p:ext uri="{BB962C8B-B14F-4D97-AF65-F5344CB8AC3E}">
        <p14:creationId xmlns:p14="http://schemas.microsoft.com/office/powerpoint/2010/main" val="4238924616"/>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342900" y="1158875"/>
            <a:ext cx="1828800" cy="3397250"/>
          </a:xfrm>
        </p:spPr>
        <p:txBody>
          <a:bodyPr>
            <a:noAutofit/>
          </a:bodyPr>
          <a:lstStyle>
            <a:lvl1pPr>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Content Placeholder 2"/>
          <p:cNvSpPr>
            <a:spLocks noGrp="1"/>
          </p:cNvSpPr>
          <p:nvPr>
            <p:ph idx="11"/>
          </p:nvPr>
        </p:nvSpPr>
        <p:spPr bwMode="gray">
          <a:xfrm>
            <a:off x="2514600" y="1158875"/>
            <a:ext cx="1828800" cy="3397250"/>
          </a:xfrm>
        </p:spPr>
        <p:txBody>
          <a:bodyPr>
            <a:noAutofit/>
          </a:bodyPr>
          <a:lstStyle>
            <a:lvl1pPr>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5" name="Content Placeholder 2"/>
          <p:cNvSpPr>
            <a:spLocks noGrp="1"/>
          </p:cNvSpPr>
          <p:nvPr>
            <p:ph idx="12"/>
          </p:nvPr>
        </p:nvSpPr>
        <p:spPr bwMode="gray">
          <a:xfrm>
            <a:off x="4686300" y="1158875"/>
            <a:ext cx="1828800" cy="3397250"/>
          </a:xfrm>
        </p:spPr>
        <p:txBody>
          <a:bodyPr>
            <a:noAutofit/>
          </a:bodyPr>
          <a:lstStyle>
            <a:lvl1pPr>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8" name="Title 16"/>
          <p:cNvSpPr>
            <a:spLocks noGrp="1"/>
          </p:cNvSpPr>
          <p:nvPr>
            <p:ph type="title" hasCustomPrompt="1"/>
          </p:nvPr>
        </p:nvSpPr>
        <p:spPr bwMode="gray">
          <a:xfrm>
            <a:off x="342900" y="161926"/>
            <a:ext cx="61722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4" name="Date Placeholder 3"/>
          <p:cNvSpPr>
            <a:spLocks noGrp="1"/>
          </p:cNvSpPr>
          <p:nvPr>
            <p:ph type="dt" sz="half" idx="13"/>
          </p:nvPr>
        </p:nvSpPr>
        <p:spPr>
          <a:xfrm>
            <a:off x="339725" y="4916848"/>
            <a:ext cx="1262856" cy="107722"/>
          </a:xfrm>
          <a:prstGeom prst="rect">
            <a:avLst/>
          </a:prstGeom>
        </p:spPr>
        <p:txBody>
          <a:bodyPr/>
          <a:lstStyle/>
          <a:p>
            <a:r>
              <a:rPr lang="en-US" smtClean="0"/>
              <a:t>© 2016 Teradata</a:t>
            </a:r>
            <a:endParaRPr lang="en-US" dirty="0" smtClean="0"/>
          </a:p>
        </p:txBody>
      </p:sp>
      <p:sp>
        <p:nvSpPr>
          <p:cNvPr id="5" name="Footer Placeholder 4"/>
          <p:cNvSpPr>
            <a:spLocks noGrp="1"/>
          </p:cNvSpPr>
          <p:nvPr>
            <p:ph type="ftr" sz="quarter" idx="14"/>
          </p:nvPr>
        </p:nvSpPr>
        <p:spPr/>
        <p:txBody>
          <a:bodyPr/>
          <a:lstStyle/>
          <a:p>
            <a:endParaRPr lang="en-US" dirty="0" smtClean="0"/>
          </a:p>
        </p:txBody>
      </p:sp>
    </p:spTree>
    <p:extLst>
      <p:ext uri="{BB962C8B-B14F-4D97-AF65-F5344CB8AC3E}">
        <p14:creationId xmlns:p14="http://schemas.microsoft.com/office/powerpoint/2010/main" val="3120800298"/>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Lef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694097" y="1158875"/>
            <a:ext cx="1828800" cy="3195090"/>
          </a:xfrm>
        </p:spPr>
        <p:txBody>
          <a:bodyPr/>
          <a:lstStyle/>
          <a:p>
            <a:r>
              <a:rPr lang="zh-CN" altLang="en-US" smtClean="0"/>
              <a:t>将图片拖动到占位符，或单击添加图标</a:t>
            </a:r>
            <a:endParaRPr lang="en-US"/>
          </a:p>
        </p:txBody>
      </p:sp>
      <p:sp>
        <p:nvSpPr>
          <p:cNvPr id="3" name="Content Placeholder 2"/>
          <p:cNvSpPr>
            <a:spLocks noGrp="1"/>
          </p:cNvSpPr>
          <p:nvPr>
            <p:ph idx="1"/>
          </p:nvPr>
        </p:nvSpPr>
        <p:spPr bwMode="gray">
          <a:xfrm>
            <a:off x="342900" y="1150938"/>
            <a:ext cx="4000500" cy="3405188"/>
          </a:xfrm>
        </p:spPr>
        <p:txBody>
          <a:bodyPr>
            <a:noAutofit/>
          </a:bodyPr>
          <a:lstStyle>
            <a:lvl1pPr>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Title 16"/>
          <p:cNvSpPr>
            <a:spLocks noGrp="1"/>
          </p:cNvSpPr>
          <p:nvPr>
            <p:ph type="title" hasCustomPrompt="1"/>
          </p:nvPr>
        </p:nvSpPr>
        <p:spPr bwMode="gray">
          <a:xfrm>
            <a:off x="342900" y="161925"/>
            <a:ext cx="6172200" cy="706439"/>
          </a:xfrm>
          <a:prstGeom prst="rect">
            <a:avLst/>
          </a:prstGeom>
        </p:spPr>
        <p:txBody>
          <a:bodyPr anchor="b" anchorCtr="0"/>
          <a:lstStyle>
            <a:lvl1pPr>
              <a:defRPr/>
            </a:lvl1pPr>
          </a:lstStyle>
          <a:p>
            <a:r>
              <a:rPr lang="en-US" dirty="0" smtClean="0"/>
              <a:t>Click to Edit Master Title Style</a:t>
            </a:r>
            <a:endParaRPr lang="en-US" dirty="0"/>
          </a:p>
        </p:txBody>
      </p:sp>
      <p:sp>
        <p:nvSpPr>
          <p:cNvPr id="4" name="Date Placeholder 3"/>
          <p:cNvSpPr>
            <a:spLocks noGrp="1"/>
          </p:cNvSpPr>
          <p:nvPr>
            <p:ph type="dt" sz="half" idx="17"/>
          </p:nvPr>
        </p:nvSpPr>
        <p:spPr>
          <a:xfrm>
            <a:off x="339725" y="4916848"/>
            <a:ext cx="1262856" cy="107722"/>
          </a:xfrm>
          <a:prstGeom prst="rect">
            <a:avLst/>
          </a:prstGeom>
        </p:spPr>
        <p:txBody>
          <a:bodyPr/>
          <a:lstStyle/>
          <a:p>
            <a:r>
              <a:rPr lang="en-US" smtClean="0"/>
              <a:t>© 2016 Teradata</a:t>
            </a:r>
            <a:endParaRPr lang="en-US" dirty="0" smtClean="0"/>
          </a:p>
        </p:txBody>
      </p:sp>
      <p:sp>
        <p:nvSpPr>
          <p:cNvPr id="6" name="Footer Placeholder 5"/>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3567441956"/>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342900" y="1145287"/>
            <a:ext cx="1828800" cy="3210015"/>
          </a:xfrm>
        </p:spPr>
        <p:txBody>
          <a:bodyPr/>
          <a:lstStyle/>
          <a:p>
            <a:r>
              <a:rPr lang="zh-CN" altLang="en-US" smtClean="0"/>
              <a:t>将图片拖动到占位符，或单击添加图标</a:t>
            </a:r>
            <a:endParaRPr lang="en-US"/>
          </a:p>
        </p:txBody>
      </p:sp>
      <p:sp>
        <p:nvSpPr>
          <p:cNvPr id="15" name="Content Placeholder 2"/>
          <p:cNvSpPr>
            <a:spLocks noGrp="1"/>
          </p:cNvSpPr>
          <p:nvPr>
            <p:ph idx="12"/>
          </p:nvPr>
        </p:nvSpPr>
        <p:spPr bwMode="gray">
          <a:xfrm>
            <a:off x="2514600" y="1158875"/>
            <a:ext cx="4000500" cy="3397250"/>
          </a:xfrm>
        </p:spPr>
        <p:txBody>
          <a:bodyPr>
            <a:noAutofit/>
          </a:bodyPr>
          <a:lstStyle>
            <a:lvl1pPr>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Title 16"/>
          <p:cNvSpPr>
            <a:spLocks noGrp="1"/>
          </p:cNvSpPr>
          <p:nvPr>
            <p:ph type="title" hasCustomPrompt="1"/>
          </p:nvPr>
        </p:nvSpPr>
        <p:spPr bwMode="gray">
          <a:xfrm>
            <a:off x="342900" y="161926"/>
            <a:ext cx="61722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3" name="Date Placeholder 2"/>
          <p:cNvSpPr>
            <a:spLocks noGrp="1"/>
          </p:cNvSpPr>
          <p:nvPr>
            <p:ph type="dt" sz="half" idx="17"/>
          </p:nvPr>
        </p:nvSpPr>
        <p:spPr>
          <a:xfrm>
            <a:off x="339725" y="4916848"/>
            <a:ext cx="1262856" cy="107722"/>
          </a:xfrm>
          <a:prstGeom prst="rect">
            <a:avLst/>
          </a:prstGeom>
        </p:spPr>
        <p:txBody>
          <a:bodyPr/>
          <a:lstStyle/>
          <a:p>
            <a:r>
              <a:rPr lang="en-US" smtClean="0"/>
              <a:t>© 2016 Teradata</a:t>
            </a:r>
            <a:endParaRPr lang="en-US" dirty="0" smtClean="0"/>
          </a:p>
        </p:txBody>
      </p:sp>
      <p:sp>
        <p:nvSpPr>
          <p:cNvPr id="4" name="Footer Placeholder 3"/>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2371370559"/>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2900" y="1171576"/>
            <a:ext cx="6172200" cy="3384550"/>
          </a:xfrm>
          <a:prstGeom prst="rect">
            <a:avLst/>
          </a:prstGeom>
        </p:spPr>
        <p:txBody>
          <a:bodyPr vert="horz" lIns="0" tIns="0" rIns="0" bIns="0" rtlCol="0">
            <a:noAutofit/>
          </a:bodyPr>
          <a:lstStyle/>
          <a:p>
            <a:pPr lvl="0"/>
            <a:r>
              <a:rPr lang="en-US" dirty="0" smtClean="0"/>
              <a:t>Click to edit Master text styles: Standard bullet</a:t>
            </a:r>
          </a:p>
          <a:p>
            <a:pPr lvl="1"/>
            <a:r>
              <a:rPr lang="en-US" dirty="0" smtClean="0"/>
              <a:t>Second level: Sub bullet</a:t>
            </a:r>
          </a:p>
          <a:p>
            <a:pPr lvl="2"/>
            <a:r>
              <a:rPr lang="en-US" dirty="0" smtClean="0"/>
              <a:t>Third level: Tertiary bullet</a:t>
            </a:r>
          </a:p>
          <a:p>
            <a:pPr lvl="3"/>
            <a:r>
              <a:rPr lang="en-US" dirty="0" smtClean="0"/>
              <a:t>Fourth level: Body copy</a:t>
            </a:r>
          </a:p>
          <a:p>
            <a:pPr lvl="4"/>
            <a:r>
              <a:rPr lang="en-US" dirty="0" smtClean="0"/>
              <a:t>Fifth level: Main Heading</a:t>
            </a:r>
          </a:p>
          <a:p>
            <a:pPr lvl="5"/>
            <a:r>
              <a:rPr lang="en-US" dirty="0" smtClean="0"/>
              <a:t>Sixth level: Subheading</a:t>
            </a:r>
          </a:p>
          <a:p>
            <a:pPr lvl="6"/>
            <a:r>
              <a:rPr lang="en-US" dirty="0" smtClean="0"/>
              <a:t>Seventh level: Tertiary heading</a:t>
            </a:r>
          </a:p>
          <a:p>
            <a:pPr lvl="7"/>
            <a:r>
              <a:rPr lang="en-US" dirty="0" smtClean="0"/>
              <a:t>Eighth level: Numbered lists</a:t>
            </a:r>
          </a:p>
          <a:p>
            <a:pPr lvl="8"/>
            <a:r>
              <a:rPr lang="en-US" dirty="0" smtClean="0"/>
              <a:t>Ninth level: Source</a:t>
            </a:r>
          </a:p>
        </p:txBody>
      </p:sp>
      <p:grpSp>
        <p:nvGrpSpPr>
          <p:cNvPr id="21" name="Group 20" hidden="1"/>
          <p:cNvGrpSpPr/>
          <p:nvPr/>
        </p:nvGrpSpPr>
        <p:grpSpPr>
          <a:xfrm>
            <a:off x="0" y="0"/>
            <a:ext cx="6858000" cy="5143500"/>
            <a:chOff x="0" y="0"/>
            <a:chExt cx="9144000" cy="6858000"/>
          </a:xfrm>
        </p:grpSpPr>
        <p:grpSp>
          <p:nvGrpSpPr>
            <p:cNvPr id="7" name="Group 6"/>
            <p:cNvGrpSpPr/>
            <p:nvPr userDrawn="1"/>
          </p:nvGrpSpPr>
          <p:grpSpPr>
            <a:xfrm>
              <a:off x="0" y="0"/>
              <a:ext cx="9144000" cy="6858000"/>
              <a:chOff x="0" y="0"/>
              <a:chExt cx="9144000" cy="6858000"/>
            </a:xfrm>
          </p:grpSpPr>
          <p:sp>
            <p:nvSpPr>
              <p:cNvPr id="8" name="Rectangle 7"/>
              <p:cNvSpPr>
                <a:spLocks noChangeAspect="1"/>
              </p:cNvSpPr>
              <p:nvPr/>
            </p:nvSpPr>
            <p:spPr>
              <a:xfrm>
                <a:off x="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a:spLocks noChangeAspect="1"/>
              </p:cNvSpPr>
              <p:nvPr/>
            </p:nvSpPr>
            <p:spPr>
              <a:xfrm>
                <a:off x="868680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a:spLocks noChangeAspect="1"/>
              </p:cNvSpPr>
              <p:nvPr/>
            </p:nvSpPr>
            <p:spPr>
              <a:xfrm>
                <a:off x="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a:spLocks noChangeAspect="1"/>
              </p:cNvSpPr>
              <p:nvPr/>
            </p:nvSpPr>
            <p:spPr>
              <a:xfrm>
                <a:off x="868680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2" name="Straight Connector 11"/>
              <p:cNvCxnSpPr/>
              <p:nvPr/>
            </p:nvCxnSpPr>
            <p:spPr>
              <a:xfrm>
                <a:off x="4572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6868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572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4008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a:off x="457200" y="1802847"/>
              <a:ext cx="82296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81801" y="4918133"/>
            <a:ext cx="133050" cy="130933"/>
          </a:xfrm>
          <a:prstGeom prst="rect">
            <a:avLst/>
          </a:prstGeom>
          <a:noFill/>
        </p:spPr>
        <p:txBody>
          <a:bodyPr wrap="none" lIns="0" tIns="0" rIns="0" bIns="0" rtlCol="0">
            <a:spAutoFit/>
          </a:bodyPr>
          <a:lstStyle/>
          <a:p>
            <a:pPr algn="r"/>
            <a:fld id="{0C8E8817-043E-4BA1-A90E-6FB9FA409362}" type="slidenum">
              <a:rPr lang="en-US" sz="851" smtClean="0">
                <a:solidFill>
                  <a:schemeClr val="bg2">
                    <a:lumMod val="50000"/>
                  </a:schemeClr>
                </a:solidFill>
              </a:rPr>
              <a:pPr algn="r"/>
              <a:t>‹#›</a:t>
            </a:fld>
            <a:endParaRPr lang="en-US" sz="851" dirty="0">
              <a:solidFill>
                <a:schemeClr val="bg2">
                  <a:lumMod val="50000"/>
                </a:schemeClr>
              </a:solidFill>
            </a:endParaRPr>
          </a:p>
        </p:txBody>
      </p:sp>
      <p:sp>
        <p:nvSpPr>
          <p:cNvPr id="35" name="Title Placeholder 1"/>
          <p:cNvSpPr>
            <a:spLocks noGrp="1"/>
          </p:cNvSpPr>
          <p:nvPr>
            <p:ph type="title"/>
          </p:nvPr>
        </p:nvSpPr>
        <p:spPr>
          <a:xfrm>
            <a:off x="342900" y="165103"/>
            <a:ext cx="6172200" cy="701487"/>
          </a:xfrm>
          <a:prstGeom prst="rect">
            <a:avLst/>
          </a:prstGeom>
        </p:spPr>
        <p:txBody>
          <a:bodyPr vert="horz" lIns="0" tIns="0" rIns="0" bIns="0" rtlCol="0" anchor="b" anchorCtr="0">
            <a:noAutofit/>
          </a:bodyPr>
          <a:lstStyle/>
          <a:p>
            <a:r>
              <a:rPr lang="zh-CN" altLang="en-US" smtClean="0"/>
              <a:t>单击此处编辑母版标题样式</a:t>
            </a:r>
            <a:endParaRPr lang="en-US" dirty="0"/>
          </a:p>
        </p:txBody>
      </p:sp>
      <p:sp>
        <p:nvSpPr>
          <p:cNvPr id="4" name="Footer Placeholder 3"/>
          <p:cNvSpPr>
            <a:spLocks noGrp="1"/>
          </p:cNvSpPr>
          <p:nvPr>
            <p:ph type="ftr" sz="quarter" idx="3"/>
          </p:nvPr>
        </p:nvSpPr>
        <p:spPr>
          <a:xfrm>
            <a:off x="2343150" y="4916848"/>
            <a:ext cx="21717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pic>
        <p:nvPicPr>
          <p:cNvPr id="25" name="图片 24"/>
          <p:cNvPicPr>
            <a:picLocks noChangeAspect="1"/>
          </p:cNvPicPr>
          <p:nvPr userDrawn="1"/>
        </p:nvPicPr>
        <p:blipFill>
          <a:blip r:embed="rId23"/>
          <a:stretch>
            <a:fillRect/>
          </a:stretch>
        </p:blipFill>
        <p:spPr>
          <a:xfrm>
            <a:off x="4841588" y="4726045"/>
            <a:ext cx="1706224" cy="292407"/>
          </a:xfrm>
          <a:prstGeom prst="rect">
            <a:avLst/>
          </a:prstGeom>
        </p:spPr>
      </p:pic>
    </p:spTree>
    <p:extLst>
      <p:ext uri="{BB962C8B-B14F-4D97-AF65-F5344CB8AC3E}">
        <p14:creationId xmlns:p14="http://schemas.microsoft.com/office/powerpoint/2010/main" val="2126467470"/>
      </p:ext>
    </p:extLst>
  </p:cSld>
  <p:clrMap bg1="lt1" tx1="dk1" bg2="lt2" tx2="dk2" accent1="accent1" accent2="accent2" accent3="accent3" accent4="accent4" accent5="accent5" accent6="accent6" hlink="hlink" folHlink="folHlink"/>
  <p:sldLayoutIdLst>
    <p:sldLayoutId id="2147483673" r:id="rId1"/>
    <p:sldLayoutId id="2147483712" r:id="rId2"/>
    <p:sldLayoutId id="2147483667" r:id="rId3"/>
    <p:sldLayoutId id="2147483650" r:id="rId4"/>
    <p:sldLayoutId id="2147483658" r:id="rId5"/>
    <p:sldLayoutId id="2147483709" r:id="rId6"/>
    <p:sldLayoutId id="2147483659" r:id="rId7"/>
    <p:sldLayoutId id="2147483662" r:id="rId8"/>
    <p:sldLayoutId id="2147483663" r:id="rId9"/>
    <p:sldLayoutId id="2147483654" r:id="rId10"/>
    <p:sldLayoutId id="2147483715" r:id="rId11"/>
    <p:sldLayoutId id="2147483655" r:id="rId12"/>
    <p:sldLayoutId id="2147483716" r:id="rId13"/>
    <p:sldLayoutId id="2147483719" r:id="rId14"/>
    <p:sldLayoutId id="2147483670" r:id="rId15"/>
    <p:sldLayoutId id="2147483710" r:id="rId16"/>
    <p:sldLayoutId id="2147483660" r:id="rId17"/>
    <p:sldLayoutId id="2147483720" r:id="rId18"/>
    <p:sldLayoutId id="2147483714" r:id="rId19"/>
    <p:sldLayoutId id="2147483661" r:id="rId20"/>
    <p:sldLayoutId id="2147483723" r:id="rId21"/>
  </p:sldLayoutIdLst>
  <p:transition spd="med">
    <p:fade/>
  </p:transition>
  <p:timing>
    <p:tnLst>
      <p:par>
        <p:cTn id="1" dur="indefinite" restart="never" nodeType="tmRoot"/>
      </p:par>
    </p:tnLst>
  </p:timing>
  <p:hf sldNum="0" hdr="0" ftr="0"/>
  <p:txStyles>
    <p:titleStyle>
      <a:lvl1pPr algn="l" defTabSz="914377" rtl="0" eaLnBrk="1" latinLnBrk="0" hangingPunct="1">
        <a:lnSpc>
          <a:spcPct val="95000"/>
        </a:lnSpc>
        <a:spcBef>
          <a:spcPct val="0"/>
        </a:spcBef>
        <a:buNone/>
        <a:defRPr sz="2200" b="1" kern="1200" baseline="0">
          <a:solidFill>
            <a:schemeClr val="accent1"/>
          </a:solidFill>
          <a:latin typeface="+mj-lt"/>
          <a:ea typeface="+mj-ea"/>
          <a:cs typeface="+mj-cs"/>
        </a:defRPr>
      </a:lvl1pPr>
    </p:titleStyle>
    <p:bodyStyle>
      <a:lvl1pPr marL="228594" indent="-228594" algn="l" defTabSz="914377" rtl="0" eaLnBrk="1" latinLnBrk="0" hangingPunct="1">
        <a:lnSpc>
          <a:spcPct val="95000"/>
        </a:lnSpc>
        <a:spcBef>
          <a:spcPts val="600"/>
        </a:spcBef>
        <a:spcAft>
          <a:spcPts val="200"/>
        </a:spcAft>
        <a:buFont typeface="Arial" panose="020B0604020202020204" pitchFamily="34" charset="0"/>
        <a:buChar char="•"/>
        <a:defRPr sz="1800" b="0" kern="1200" baseline="0">
          <a:solidFill>
            <a:schemeClr val="tx1"/>
          </a:solidFill>
          <a:latin typeface="+mn-lt"/>
          <a:ea typeface="+mn-ea"/>
          <a:cs typeface="+mn-cs"/>
        </a:defRPr>
      </a:lvl1pPr>
      <a:lvl2pPr marL="457189" indent="-228594" algn="l" defTabSz="914377" rtl="0" eaLnBrk="1" latinLnBrk="0" hangingPunct="1">
        <a:lnSpc>
          <a:spcPct val="85000"/>
        </a:lnSpc>
        <a:spcBef>
          <a:spcPts val="200"/>
        </a:spcBef>
        <a:spcAft>
          <a:spcPts val="200"/>
        </a:spcAft>
        <a:buFont typeface="Arial" panose="020B0604020202020204" pitchFamily="34" charset="0"/>
        <a:buChar char="–"/>
        <a:defRPr sz="1600" b="0" kern="1200">
          <a:solidFill>
            <a:schemeClr val="tx1"/>
          </a:solidFill>
          <a:latin typeface="+mn-lt"/>
          <a:ea typeface="+mn-ea"/>
          <a:cs typeface="+mn-cs"/>
        </a:defRPr>
      </a:lvl2pPr>
      <a:lvl3pPr marL="628635" indent="-171446" algn="l" defTabSz="914377" rtl="0" eaLnBrk="1" latinLnBrk="0" hangingPunct="1">
        <a:lnSpc>
          <a:spcPct val="85000"/>
        </a:lnSpc>
        <a:spcBef>
          <a:spcPts val="200"/>
        </a:spcBef>
        <a:spcAft>
          <a:spcPts val="200"/>
        </a:spcAft>
        <a:buFont typeface="Arial" panose="020B0604020202020204" pitchFamily="34" charset="0"/>
        <a:buChar char="-"/>
        <a:defRPr sz="1400" b="0" kern="1200">
          <a:solidFill>
            <a:schemeClr val="tx1"/>
          </a:solidFill>
          <a:latin typeface="+mn-lt"/>
          <a:ea typeface="+mn-ea"/>
          <a:cs typeface="+mn-cs"/>
        </a:defRPr>
      </a:lvl3pPr>
      <a:lvl4pPr marL="0" indent="0" algn="l" defTabSz="914377" rtl="0" eaLnBrk="1" latinLnBrk="0" hangingPunct="1">
        <a:lnSpc>
          <a:spcPct val="95000"/>
        </a:lnSpc>
        <a:spcBef>
          <a:spcPts val="600"/>
        </a:spcBef>
        <a:spcAft>
          <a:spcPts val="200"/>
        </a:spcAft>
        <a:buFont typeface="Arial" panose="020B0604020202020204" pitchFamily="34" charset="0"/>
        <a:buChar char="​"/>
        <a:defRPr sz="1800" b="0" kern="1200">
          <a:solidFill>
            <a:schemeClr val="tx1"/>
          </a:solidFill>
          <a:latin typeface="+mn-lt"/>
          <a:ea typeface="+mn-ea"/>
          <a:cs typeface="+mn-cs"/>
        </a:defRPr>
      </a:lvl4pPr>
      <a:lvl5pPr marL="0" indent="0" algn="l" defTabSz="914377" rtl="0" eaLnBrk="1" latinLnBrk="0" hangingPunct="1">
        <a:lnSpc>
          <a:spcPct val="95000"/>
        </a:lnSpc>
        <a:spcBef>
          <a:spcPts val="600"/>
        </a:spcBef>
        <a:spcAft>
          <a:spcPts val="200"/>
        </a:spcAft>
        <a:buFont typeface="Arial" panose="020B0604020202020204" pitchFamily="34" charset="0"/>
        <a:buChar char="​"/>
        <a:defRPr sz="1800" b="0" kern="1200">
          <a:solidFill>
            <a:schemeClr val="accent1"/>
          </a:solidFill>
          <a:latin typeface="+mn-lt"/>
          <a:ea typeface="+mn-ea"/>
          <a:cs typeface="+mn-cs"/>
        </a:defRPr>
      </a:lvl5pPr>
      <a:lvl6pPr marL="0" indent="0" algn="l" defTabSz="914377" rtl="0" eaLnBrk="1" latinLnBrk="0" hangingPunct="1">
        <a:lnSpc>
          <a:spcPct val="95000"/>
        </a:lnSpc>
        <a:spcBef>
          <a:spcPts val="600"/>
        </a:spcBef>
        <a:spcAft>
          <a:spcPts val="200"/>
        </a:spcAft>
        <a:buFont typeface="Arial" panose="020B0604020202020204" pitchFamily="34" charset="0"/>
        <a:buChar char="​"/>
        <a:defRPr sz="1800" b="0" kern="1200">
          <a:solidFill>
            <a:schemeClr val="tx2"/>
          </a:solidFill>
          <a:latin typeface="+mn-lt"/>
          <a:ea typeface="+mn-ea"/>
          <a:cs typeface="+mn-cs"/>
        </a:defRPr>
      </a:lvl6pPr>
      <a:lvl7pPr marL="0" indent="0" algn="l" defTabSz="914377"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8594" indent="-228594" algn="l" defTabSz="914377"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4377"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p:cNvPicPr>
            <a:picLocks noGrp="1"/>
          </p:cNvPicPr>
          <p:nvPr>
            <p:ph type="pic" sz="quarter" idx="12"/>
          </p:nvPr>
        </p:nvPicPr>
        <p:blipFill rotWithShape="1">
          <a:blip r:embed="rId3" cstate="screen">
            <a:extLst>
              <a:ext uri="{28A0092B-C50C-407E-A947-70E740481C1C}">
                <a14:useLocalDpi xmlns:a14="http://schemas.microsoft.com/office/drawing/2010/main"/>
              </a:ext>
            </a:extLst>
          </a:blip>
          <a:srcRect t="25974" b="2224"/>
          <a:stretch/>
        </p:blipFill>
        <p:spPr>
          <a:prstGeom prst="rect">
            <a:avLst/>
          </a:prstGeom>
        </p:spPr>
      </p:pic>
      <p:sp>
        <p:nvSpPr>
          <p:cNvPr id="8" name="Text Placeholder 7"/>
          <p:cNvSpPr>
            <a:spLocks noGrp="1"/>
          </p:cNvSpPr>
          <p:nvPr>
            <p:ph type="body" sz="quarter" idx="11"/>
          </p:nvPr>
        </p:nvSpPr>
        <p:spPr>
          <a:xfrm>
            <a:off x="0" y="3791534"/>
            <a:ext cx="4564063" cy="418576"/>
          </a:xfrm>
        </p:spPr>
        <p:txBody>
          <a:bodyPr lIns="324000"/>
          <a:lstStyle/>
          <a:p>
            <a:r>
              <a:rPr lang="en-US" dirty="0" smtClean="0"/>
              <a:t>Mar-2017</a:t>
            </a:r>
            <a:endParaRPr lang="en-US" dirty="0"/>
          </a:p>
        </p:txBody>
      </p:sp>
      <p:sp>
        <p:nvSpPr>
          <p:cNvPr id="2" name="Date Placeholder 1"/>
          <p:cNvSpPr>
            <a:spLocks noGrp="1"/>
          </p:cNvSpPr>
          <p:nvPr>
            <p:ph type="dt" sz="half" idx="2"/>
          </p:nvPr>
        </p:nvSpPr>
        <p:spPr/>
        <p:txBody>
          <a:bodyPr/>
          <a:lstStyle/>
          <a:p>
            <a:r>
              <a:rPr lang="en-US" smtClean="0"/>
              <a:t>© 2016 Teradata</a:t>
            </a:r>
            <a:endParaRPr lang="en-US" dirty="0" smtClean="0"/>
          </a:p>
        </p:txBody>
      </p:sp>
      <p:sp>
        <p:nvSpPr>
          <p:cNvPr id="7" name="Text Placeholder 6"/>
          <p:cNvSpPr>
            <a:spLocks noGrp="1"/>
          </p:cNvSpPr>
          <p:nvPr>
            <p:ph type="body" sz="quarter" idx="10"/>
          </p:nvPr>
        </p:nvSpPr>
        <p:spPr>
          <a:xfrm>
            <a:off x="0" y="2649931"/>
            <a:ext cx="5847397" cy="986424"/>
          </a:xfrm>
        </p:spPr>
        <p:txBody>
          <a:bodyPr lIns="251999" anchor="ctr"/>
          <a:lstStyle/>
          <a:p>
            <a:r>
              <a:rPr lang="zh-CN" altLang="en-US" dirty="0" smtClean="0">
                <a:latin typeface="SimSun" charset="-122"/>
                <a:ea typeface="SimSun" charset="-122"/>
                <a:cs typeface="SimSun" charset="-122"/>
              </a:rPr>
              <a:t>上海证券交易所数据治理方案交流</a:t>
            </a:r>
            <a:endParaRPr lang="en-US" dirty="0">
              <a:latin typeface="SimSun" charset="-122"/>
              <a:ea typeface="SimSun" charset="-122"/>
              <a:cs typeface="SimSun" charset="-122"/>
            </a:endParaRPr>
          </a:p>
        </p:txBody>
      </p:sp>
    </p:spTree>
    <p:extLst>
      <p:ext uri="{BB962C8B-B14F-4D97-AF65-F5344CB8AC3E}">
        <p14:creationId xmlns:p14="http://schemas.microsoft.com/office/powerpoint/2010/main" val="3146098146"/>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fld id="{30CA55BF-EF3E-4C82-A6EF-7C6CB8FFAFA3}" type="datetime1">
              <a:rPr lang="en-US" smtClean="0"/>
              <a:pPr/>
              <a:t>3/17/2017</a:t>
            </a:fld>
            <a:endParaRPr lang="en-US"/>
          </a:p>
        </p:txBody>
      </p:sp>
      <p:sp>
        <p:nvSpPr>
          <p:cNvPr id="2" name="Title 1"/>
          <p:cNvSpPr>
            <a:spLocks noGrp="1"/>
          </p:cNvSpPr>
          <p:nvPr>
            <p:ph type="title"/>
          </p:nvPr>
        </p:nvSpPr>
        <p:spPr>
          <a:xfrm>
            <a:off x="57873" y="69449"/>
            <a:ext cx="6457227" cy="468774"/>
          </a:xfrm>
        </p:spPr>
        <p:txBody>
          <a:bodyPr anchor="ctr"/>
          <a:lstStyle/>
          <a:p>
            <a:r>
              <a:rPr lang="zh-CN" altLang="en-US" sz="1600" dirty="0" smtClean="0">
                <a:solidFill>
                  <a:srgbClr val="EC881D"/>
                </a:solidFill>
                <a:latin typeface="微软雅黑" pitchFamily="34" charset="-122"/>
                <a:ea typeface="微软雅黑" pitchFamily="34" charset="-122"/>
              </a:rPr>
              <a:t>数据治理团队成员构成</a:t>
            </a:r>
            <a:endParaRPr lang="en-US" sz="1600" dirty="0">
              <a:solidFill>
                <a:srgbClr val="EC881D"/>
              </a:solidFill>
              <a:latin typeface="微软雅黑" pitchFamily="34" charset="-122"/>
              <a:ea typeface="微软雅黑" pitchFamily="34" charset="-122"/>
            </a:endParaRPr>
          </a:p>
        </p:txBody>
      </p:sp>
      <p:graphicFrame>
        <p:nvGraphicFramePr>
          <p:cNvPr id="5" name="Table 6"/>
          <p:cNvGraphicFramePr>
            <a:graphicFrameLocks noGrp="1"/>
          </p:cNvGraphicFramePr>
          <p:nvPr>
            <p:extLst>
              <p:ext uri="{D42A27DB-BD31-4B8C-83A1-F6EECF244321}">
                <p14:modId xmlns:p14="http://schemas.microsoft.com/office/powerpoint/2010/main" val="98031686"/>
              </p:ext>
            </p:extLst>
          </p:nvPr>
        </p:nvGraphicFramePr>
        <p:xfrm>
          <a:off x="249382" y="540328"/>
          <a:ext cx="6419980" cy="4339747"/>
        </p:xfrm>
        <a:graphic>
          <a:graphicData uri="http://schemas.openxmlformats.org/drawingml/2006/table">
            <a:tbl>
              <a:tblPr>
                <a:tableStyleId>{5C22544A-7EE6-4342-B048-85BDC9FD1C3A}</a:tableStyleId>
              </a:tblPr>
              <a:tblGrid>
                <a:gridCol w="415330"/>
                <a:gridCol w="353215"/>
                <a:gridCol w="4730068"/>
                <a:gridCol w="921367"/>
              </a:tblGrid>
              <a:tr h="458782">
                <a:tc>
                  <a:txBody>
                    <a:bodyPr/>
                    <a:lstStyle/>
                    <a:p>
                      <a:pPr algn="ctr" rtl="0" fontAlgn="t"/>
                      <a:endParaRPr lang="en-US" altLang="zh-CN" sz="1200" u="none" strike="noStrike" dirty="0" smtClean="0">
                        <a:solidFill>
                          <a:schemeClr val="bg1"/>
                        </a:solidFill>
                        <a:effectLst/>
                      </a:endParaRPr>
                    </a:p>
                    <a:p>
                      <a:pPr algn="ctr" rtl="0" fontAlgn="t"/>
                      <a:r>
                        <a:rPr lang="zh-CN" altLang="en-US" sz="1200" u="none" strike="noStrike" dirty="0" smtClean="0">
                          <a:solidFill>
                            <a:schemeClr val="bg1"/>
                          </a:solidFill>
                          <a:effectLst/>
                        </a:rPr>
                        <a:t>序号</a:t>
                      </a:r>
                      <a:endParaRPr lang="zh-CN" altLang="en-US" sz="1200" b="1" i="0" u="none" strike="noStrike" dirty="0">
                        <a:solidFill>
                          <a:schemeClr val="bg1"/>
                        </a:solidFill>
                        <a:effectLst/>
                        <a:latin typeface="微软雅黑"/>
                      </a:endParaRPr>
                    </a:p>
                  </a:txBody>
                  <a:tcPr marL="5715" marR="5715" marT="5715" marB="0">
                    <a:solidFill>
                      <a:schemeClr val="accent1"/>
                    </a:solidFill>
                  </a:tcPr>
                </a:tc>
                <a:tc>
                  <a:txBody>
                    <a:bodyPr/>
                    <a:lstStyle/>
                    <a:p>
                      <a:pPr marL="0" marR="0" indent="0" algn="ctr" defTabSz="457200" rtl="0" eaLnBrk="1" fontAlgn="t" latinLnBrk="0" hangingPunct="1">
                        <a:lnSpc>
                          <a:spcPct val="100000"/>
                        </a:lnSpc>
                        <a:spcBef>
                          <a:spcPts val="0"/>
                        </a:spcBef>
                        <a:spcAft>
                          <a:spcPts val="0"/>
                        </a:spcAft>
                        <a:buClrTx/>
                        <a:buSzTx/>
                        <a:buFontTx/>
                        <a:buNone/>
                        <a:tabLst/>
                        <a:defRPr/>
                      </a:pPr>
                      <a:endParaRPr lang="en-US" altLang="zh-CN" sz="1200" u="none" strike="noStrike" dirty="0" smtClean="0">
                        <a:solidFill>
                          <a:schemeClr val="bg1"/>
                        </a:solidFill>
                        <a:effectLst/>
                      </a:endParaRPr>
                    </a:p>
                    <a:p>
                      <a:pPr marL="0" marR="0" indent="0" algn="ctr" defTabSz="457200" rtl="0" eaLnBrk="1" fontAlgn="t" latinLnBrk="0" hangingPunct="1">
                        <a:lnSpc>
                          <a:spcPct val="100000"/>
                        </a:lnSpc>
                        <a:spcBef>
                          <a:spcPts val="0"/>
                        </a:spcBef>
                        <a:spcAft>
                          <a:spcPts val="0"/>
                        </a:spcAft>
                        <a:buClrTx/>
                        <a:buSzTx/>
                        <a:buFontTx/>
                        <a:buNone/>
                        <a:tabLst/>
                        <a:defRPr/>
                      </a:pPr>
                      <a:r>
                        <a:rPr lang="zh-CN" altLang="en-US" sz="1200" u="none" strike="noStrike" dirty="0" smtClean="0">
                          <a:solidFill>
                            <a:schemeClr val="bg1"/>
                          </a:solidFill>
                          <a:effectLst/>
                        </a:rPr>
                        <a:t>角色</a:t>
                      </a:r>
                      <a:endParaRPr lang="zh-CN" altLang="en-US" sz="1200" b="1" i="0" u="none" strike="noStrike" dirty="0">
                        <a:solidFill>
                          <a:schemeClr val="bg1"/>
                        </a:solidFill>
                        <a:effectLst/>
                        <a:latin typeface="微软雅黑"/>
                      </a:endParaRPr>
                    </a:p>
                  </a:txBody>
                  <a:tcPr marL="5715" marR="5715" marT="5715" marB="0">
                    <a:solidFill>
                      <a:schemeClr val="accent1"/>
                    </a:solidFill>
                  </a:tcPr>
                </a:tc>
                <a:tc>
                  <a:txBody>
                    <a:bodyPr/>
                    <a:lstStyle/>
                    <a:p>
                      <a:pPr marL="0" marR="0" indent="0" algn="ctr" defTabSz="457200" rtl="0" eaLnBrk="1" fontAlgn="t" latinLnBrk="0" hangingPunct="1">
                        <a:lnSpc>
                          <a:spcPct val="100000"/>
                        </a:lnSpc>
                        <a:spcBef>
                          <a:spcPts val="0"/>
                        </a:spcBef>
                        <a:spcAft>
                          <a:spcPts val="0"/>
                        </a:spcAft>
                        <a:buClrTx/>
                        <a:buSzTx/>
                        <a:buFontTx/>
                        <a:buNone/>
                        <a:tabLst/>
                        <a:defRPr/>
                      </a:pPr>
                      <a:endParaRPr lang="en-US" altLang="zh-CN" sz="1200" u="none" strike="noStrike" kern="1200" dirty="0" smtClean="0">
                        <a:solidFill>
                          <a:schemeClr val="bg1"/>
                        </a:solidFill>
                        <a:effectLst/>
                        <a:latin typeface="+mn-lt"/>
                        <a:ea typeface="+mn-ea"/>
                        <a:cs typeface="+mn-cs"/>
                      </a:endParaRPr>
                    </a:p>
                    <a:p>
                      <a:pPr marL="0" marR="0" indent="0" algn="ctr" defTabSz="457200" rtl="0" eaLnBrk="1" fontAlgn="t" latinLnBrk="0" hangingPunct="1">
                        <a:lnSpc>
                          <a:spcPct val="100000"/>
                        </a:lnSpc>
                        <a:spcBef>
                          <a:spcPts val="0"/>
                        </a:spcBef>
                        <a:spcAft>
                          <a:spcPts val="0"/>
                        </a:spcAft>
                        <a:buClrTx/>
                        <a:buSzTx/>
                        <a:buFontTx/>
                        <a:buNone/>
                        <a:tabLst/>
                        <a:defRPr/>
                      </a:pPr>
                      <a:r>
                        <a:rPr lang="zh-CN" altLang="en-US" sz="1200" u="none" strike="noStrike" kern="1200" dirty="0" smtClean="0">
                          <a:solidFill>
                            <a:schemeClr val="bg1"/>
                          </a:solidFill>
                          <a:effectLst/>
                          <a:latin typeface="+mn-lt"/>
                          <a:ea typeface="+mn-ea"/>
                          <a:cs typeface="+mn-cs"/>
                        </a:rPr>
                        <a:t>简要</a:t>
                      </a:r>
                      <a:r>
                        <a:rPr lang="zh-CN" altLang="en-US" sz="1200" u="none" strike="noStrike" kern="1200" dirty="0" smtClean="0">
                          <a:solidFill>
                            <a:schemeClr val="bg1"/>
                          </a:solidFill>
                          <a:effectLst/>
                          <a:latin typeface="+mn-lt"/>
                          <a:ea typeface="+mn-ea"/>
                          <a:cs typeface="+mn-cs"/>
                        </a:rPr>
                        <a:t>介绍</a:t>
                      </a:r>
                      <a:endParaRPr lang="zh-CN" altLang="en-US" sz="1200" u="none" strike="noStrike" kern="1200" dirty="0">
                        <a:solidFill>
                          <a:schemeClr val="bg1"/>
                        </a:solidFill>
                        <a:effectLst/>
                        <a:latin typeface="+mn-lt"/>
                        <a:ea typeface="+mn-ea"/>
                        <a:cs typeface="+mn-cs"/>
                      </a:endParaRPr>
                    </a:p>
                  </a:txBody>
                  <a:tcPr marL="5715" marR="5715" marT="5715" marB="0">
                    <a:solidFill>
                      <a:schemeClr val="accent1"/>
                    </a:solidFill>
                  </a:tcPr>
                </a:tc>
                <a:tc>
                  <a:txBody>
                    <a:bodyPr/>
                    <a:lstStyle/>
                    <a:p>
                      <a:pPr marL="0" marR="0" indent="0" algn="ctr" defTabSz="457200" rtl="0" eaLnBrk="1" fontAlgn="t" latinLnBrk="0" hangingPunct="1">
                        <a:lnSpc>
                          <a:spcPct val="100000"/>
                        </a:lnSpc>
                        <a:spcBef>
                          <a:spcPts val="0"/>
                        </a:spcBef>
                        <a:spcAft>
                          <a:spcPts val="0"/>
                        </a:spcAft>
                        <a:buClrTx/>
                        <a:buSzTx/>
                        <a:buFontTx/>
                        <a:buNone/>
                        <a:tabLst/>
                        <a:defRPr/>
                      </a:pPr>
                      <a:r>
                        <a:rPr lang="zh-CN" altLang="en-US" sz="1200" u="none" strike="noStrike" kern="1200" dirty="0" smtClean="0">
                          <a:solidFill>
                            <a:schemeClr val="bg1"/>
                          </a:solidFill>
                          <a:effectLst/>
                          <a:latin typeface="+mn-lt"/>
                          <a:ea typeface="+mn-ea"/>
                          <a:cs typeface="+mn-cs"/>
                        </a:rPr>
                        <a:t>人员单价</a:t>
                      </a:r>
                      <a:endParaRPr lang="en-US" altLang="zh-CN" sz="1200" u="none" strike="noStrike" kern="1200" dirty="0" smtClean="0">
                        <a:solidFill>
                          <a:schemeClr val="bg1"/>
                        </a:solidFill>
                        <a:effectLst/>
                        <a:latin typeface="+mn-lt"/>
                        <a:ea typeface="+mn-ea"/>
                        <a:cs typeface="+mn-cs"/>
                      </a:endParaRPr>
                    </a:p>
                    <a:p>
                      <a:pPr marL="0" marR="0" indent="0" algn="ctr" defTabSz="457200" rtl="0" eaLnBrk="1" fontAlgn="t" latinLnBrk="0" hangingPunct="1">
                        <a:lnSpc>
                          <a:spcPct val="100000"/>
                        </a:lnSpc>
                        <a:spcBef>
                          <a:spcPts val="0"/>
                        </a:spcBef>
                        <a:spcAft>
                          <a:spcPts val="0"/>
                        </a:spcAft>
                        <a:buClrTx/>
                        <a:buSzTx/>
                        <a:buFontTx/>
                        <a:buNone/>
                        <a:tabLst/>
                        <a:defRPr/>
                      </a:pPr>
                      <a:r>
                        <a:rPr lang="en-US" altLang="zh-CN" sz="1200" u="none" strike="noStrike" kern="1200" dirty="0" smtClean="0">
                          <a:solidFill>
                            <a:schemeClr val="bg1"/>
                          </a:solidFill>
                          <a:effectLst/>
                          <a:latin typeface="+mn-lt"/>
                          <a:ea typeface="+mn-ea"/>
                          <a:cs typeface="+mn-cs"/>
                        </a:rPr>
                        <a:t>(</a:t>
                      </a:r>
                      <a:r>
                        <a:rPr lang="zh-CN" altLang="en-US" sz="1200" u="none" strike="noStrike" kern="1200" dirty="0" smtClean="0">
                          <a:solidFill>
                            <a:schemeClr val="bg1"/>
                          </a:solidFill>
                          <a:effectLst/>
                          <a:latin typeface="+mn-lt"/>
                          <a:ea typeface="+mn-ea"/>
                          <a:cs typeface="+mn-cs"/>
                        </a:rPr>
                        <a:t>万</a:t>
                      </a:r>
                      <a:r>
                        <a:rPr lang="en-US" altLang="zh-CN" sz="1200" u="none" strike="noStrike" kern="1200" dirty="0" smtClean="0">
                          <a:solidFill>
                            <a:schemeClr val="bg1"/>
                          </a:solidFill>
                          <a:effectLst/>
                          <a:latin typeface="+mn-lt"/>
                          <a:ea typeface="+mn-ea"/>
                          <a:cs typeface="+mn-cs"/>
                        </a:rPr>
                        <a:t>/</a:t>
                      </a:r>
                      <a:r>
                        <a:rPr lang="zh-CN" altLang="en-US" sz="1200" u="none" strike="noStrike" kern="1200" dirty="0" smtClean="0">
                          <a:solidFill>
                            <a:schemeClr val="bg1"/>
                          </a:solidFill>
                          <a:effectLst/>
                          <a:latin typeface="+mn-lt"/>
                          <a:ea typeface="+mn-ea"/>
                          <a:cs typeface="+mn-cs"/>
                        </a:rPr>
                        <a:t>月</a:t>
                      </a:r>
                      <a:r>
                        <a:rPr lang="en-US" altLang="zh-CN" sz="1200" u="none" strike="noStrike" kern="1200" dirty="0" smtClean="0">
                          <a:solidFill>
                            <a:schemeClr val="bg1"/>
                          </a:solidFill>
                          <a:effectLst/>
                          <a:latin typeface="+mn-lt"/>
                          <a:ea typeface="+mn-ea"/>
                          <a:cs typeface="+mn-cs"/>
                        </a:rPr>
                        <a:t>)</a:t>
                      </a:r>
                      <a:endParaRPr lang="zh-CN" altLang="en-US" sz="1200" u="none" strike="noStrike" kern="1200" dirty="0">
                        <a:solidFill>
                          <a:schemeClr val="bg1"/>
                        </a:solidFill>
                        <a:effectLst/>
                        <a:latin typeface="+mn-lt"/>
                        <a:ea typeface="+mn-ea"/>
                        <a:cs typeface="+mn-cs"/>
                      </a:endParaRPr>
                    </a:p>
                  </a:txBody>
                  <a:tcPr marL="5715" marR="5715" marT="5715" marB="0">
                    <a:solidFill>
                      <a:schemeClr val="accent1"/>
                    </a:solidFill>
                  </a:tcPr>
                </a:tc>
              </a:tr>
              <a:tr h="453456">
                <a:tc>
                  <a:txBody>
                    <a:bodyPr/>
                    <a:lstStyle/>
                    <a:p>
                      <a:pPr algn="ctr" fontAlgn="t"/>
                      <a:r>
                        <a:rPr lang="zh-CN" altLang="zh-CN" sz="900" b="0" i="0" u="none" strike="noStrike" dirty="0" smtClean="0">
                          <a:solidFill>
                            <a:srgbClr val="000000"/>
                          </a:solidFill>
                          <a:effectLst/>
                          <a:latin typeface="Calibri"/>
                        </a:rPr>
                        <a:t>1</a:t>
                      </a:r>
                      <a:endParaRPr lang="en-US" sz="900" b="0" i="0" u="none" strike="noStrike" dirty="0">
                        <a:solidFill>
                          <a:srgbClr val="000000"/>
                        </a:solidFill>
                        <a:effectLst/>
                        <a:latin typeface="Calibri"/>
                      </a:endParaRPr>
                    </a:p>
                  </a:txBody>
                  <a:tcPr marL="4763" marR="4763" marT="4763" marB="0" anchor="ctr"/>
                </a:tc>
                <a:tc>
                  <a:txBody>
                    <a:bodyPr/>
                    <a:lstStyle/>
                    <a:p>
                      <a:pPr algn="l" fontAlgn="t"/>
                      <a:r>
                        <a:rPr lang="zh-CN" altLang="en-US" sz="900" b="0" i="0" u="none" strike="noStrike" dirty="0" smtClean="0">
                          <a:solidFill>
                            <a:srgbClr val="000000"/>
                          </a:solidFill>
                          <a:effectLst/>
                          <a:latin typeface="Calibri"/>
                        </a:rPr>
                        <a:t>业务咨询总监</a:t>
                      </a:r>
                      <a:endParaRPr lang="en-US" altLang="zh-CN" sz="900" b="0" i="0" u="none" strike="noStrike" dirty="0">
                        <a:solidFill>
                          <a:srgbClr val="000000"/>
                        </a:solidFill>
                        <a:effectLst/>
                        <a:latin typeface="Calibri"/>
                      </a:endParaRPr>
                    </a:p>
                  </a:txBody>
                  <a:tcPr marL="4763" marR="4763" marT="4763" marB="0" anchor="ctr"/>
                </a:tc>
                <a:tc>
                  <a:txBody>
                    <a:bodyPr/>
                    <a:lstStyle/>
                    <a:p>
                      <a:pPr algn="l" fontAlgn="t"/>
                      <a:r>
                        <a:rPr lang="zh-CN" altLang="en-US" sz="900" b="0" i="0" u="none" strike="noStrike" dirty="0">
                          <a:solidFill>
                            <a:srgbClr val="000000"/>
                          </a:solidFill>
                          <a:effectLst/>
                          <a:latin typeface="Calibri"/>
                        </a:rPr>
                        <a:t>现任天睿公司业务咨询总监。拥有</a:t>
                      </a:r>
                      <a:r>
                        <a:rPr lang="en-US" altLang="zh-CN" sz="900" b="0" i="0" u="none" strike="noStrike" dirty="0">
                          <a:solidFill>
                            <a:srgbClr val="000000"/>
                          </a:solidFill>
                          <a:effectLst/>
                          <a:latin typeface="Calibri"/>
                        </a:rPr>
                        <a:t>17</a:t>
                      </a:r>
                      <a:r>
                        <a:rPr lang="zh-CN" altLang="en-US" sz="900" b="0" i="0" u="none" strike="noStrike" dirty="0">
                          <a:solidFill>
                            <a:srgbClr val="000000"/>
                          </a:solidFill>
                          <a:effectLst/>
                          <a:latin typeface="Calibri"/>
                        </a:rPr>
                        <a:t>年的业务咨询从业经验，重要的经验包括数据仓库应用规划、精准营销、客户关系管理</a:t>
                      </a:r>
                      <a:r>
                        <a:rPr lang="en-US" altLang="zh-CN" sz="900" b="0" i="0" u="none" strike="noStrike" dirty="0">
                          <a:solidFill>
                            <a:srgbClr val="000000"/>
                          </a:solidFill>
                          <a:effectLst/>
                          <a:latin typeface="Calibri"/>
                        </a:rPr>
                        <a:t>CRM</a:t>
                      </a:r>
                      <a:r>
                        <a:rPr lang="zh-CN" altLang="en-US" sz="900" b="0" i="0" u="none" strike="noStrike" dirty="0">
                          <a:solidFill>
                            <a:srgbClr val="000000"/>
                          </a:solidFill>
                          <a:effectLst/>
                          <a:latin typeface="Calibri"/>
                        </a:rPr>
                        <a:t>、数据治理、风险管理等等</a:t>
                      </a:r>
                    </a:p>
                  </a:txBody>
                  <a:tcPr marL="4763" marR="4763" marT="4763" marB="0" anchor="ctr"/>
                </a:tc>
                <a:tc>
                  <a:txBody>
                    <a:bodyPr/>
                    <a:lstStyle/>
                    <a:p>
                      <a:pPr algn="ctr" fontAlgn="t"/>
                      <a:r>
                        <a:rPr lang="en-US" altLang="zh-CN" sz="1200" b="0" i="0" u="none" strike="noStrike" dirty="0" smtClean="0">
                          <a:solidFill>
                            <a:srgbClr val="000000"/>
                          </a:solidFill>
                          <a:effectLst/>
                          <a:latin typeface="Calibri"/>
                        </a:rPr>
                        <a:t>12</a:t>
                      </a:r>
                      <a:endParaRPr lang="zh-CN" altLang="en-US" sz="1200" b="0" i="0" u="none" strike="noStrike" dirty="0">
                        <a:solidFill>
                          <a:srgbClr val="000000"/>
                        </a:solidFill>
                        <a:effectLst/>
                        <a:latin typeface="Calibri"/>
                      </a:endParaRPr>
                    </a:p>
                  </a:txBody>
                  <a:tcPr marL="4763" marR="4763" marT="4763" marB="0" anchor="ctr"/>
                </a:tc>
              </a:tr>
              <a:tr h="732637">
                <a:tc>
                  <a:txBody>
                    <a:bodyPr/>
                    <a:lstStyle/>
                    <a:p>
                      <a:pPr algn="ctr" fontAlgn="t"/>
                      <a:r>
                        <a:rPr lang="en-US" altLang="zh-CN" sz="900" b="0" i="0" u="none" strike="noStrike" dirty="0" smtClean="0">
                          <a:solidFill>
                            <a:srgbClr val="000000"/>
                          </a:solidFill>
                          <a:effectLst/>
                          <a:latin typeface="Calibri"/>
                        </a:rPr>
                        <a:t>2</a:t>
                      </a:r>
                      <a:endParaRPr lang="en-US" sz="900" b="0" i="0" u="none" strike="noStrike" dirty="0">
                        <a:solidFill>
                          <a:srgbClr val="000000"/>
                        </a:solidFill>
                        <a:effectLst/>
                        <a:latin typeface="Calibri"/>
                      </a:endParaRPr>
                    </a:p>
                  </a:txBody>
                  <a:tcPr marL="4763" marR="4763" marT="4763" marB="0" anchor="ctr"/>
                </a:tc>
                <a:tc>
                  <a:txBody>
                    <a:bodyPr/>
                    <a:lstStyle/>
                    <a:p>
                      <a:pPr algn="l" fontAlgn="t"/>
                      <a:r>
                        <a:rPr lang="zh-CN" altLang="en-US" sz="900" b="0" i="0" u="none" strike="noStrike" dirty="0" smtClean="0">
                          <a:solidFill>
                            <a:srgbClr val="000000"/>
                          </a:solidFill>
                          <a:effectLst/>
                          <a:latin typeface="Calibri"/>
                        </a:rPr>
                        <a:t>资深业务咨询顾问</a:t>
                      </a:r>
                      <a:endParaRPr lang="en-US" altLang="zh-CN" sz="900" b="0" i="0" u="none" strike="noStrike" dirty="0">
                        <a:solidFill>
                          <a:srgbClr val="000000"/>
                        </a:solidFill>
                        <a:effectLst/>
                        <a:latin typeface="Calibri"/>
                      </a:endParaRPr>
                    </a:p>
                  </a:txBody>
                  <a:tcPr marL="4763" marR="4763" marT="4763" marB="0" anchor="ctr"/>
                </a:tc>
                <a:tc>
                  <a:txBody>
                    <a:bodyPr/>
                    <a:lstStyle/>
                    <a:p>
                      <a:pPr algn="l" fontAlgn="t"/>
                      <a:r>
                        <a:rPr lang="zh-CN" altLang="en-US" sz="900" b="0" i="0" u="none" strike="noStrike" kern="1200" dirty="0">
                          <a:solidFill>
                            <a:srgbClr val="000000"/>
                          </a:solidFill>
                          <a:effectLst/>
                          <a:latin typeface="Calibri"/>
                          <a:ea typeface="+mn-ea"/>
                          <a:cs typeface="+mn-cs"/>
                        </a:rPr>
                        <a:t>现任天睿公司资深业务咨询顾问，拥有超过</a:t>
                      </a:r>
                      <a:r>
                        <a:rPr lang="en-US" altLang="zh-CN" sz="900" b="0" i="0" u="none" strike="noStrike" kern="1200" dirty="0">
                          <a:solidFill>
                            <a:srgbClr val="000000"/>
                          </a:solidFill>
                          <a:effectLst/>
                          <a:latin typeface="Calibri"/>
                          <a:ea typeface="+mn-ea"/>
                          <a:cs typeface="+mn-cs"/>
                        </a:rPr>
                        <a:t>17</a:t>
                      </a:r>
                      <a:r>
                        <a:rPr lang="zh-CN" altLang="en-US" sz="900" b="0" i="0" u="none" strike="noStrike" kern="1200" dirty="0">
                          <a:solidFill>
                            <a:srgbClr val="000000"/>
                          </a:solidFill>
                          <a:effectLst/>
                          <a:latin typeface="Calibri"/>
                          <a:ea typeface="+mn-ea"/>
                          <a:cs typeface="+mn-cs"/>
                        </a:rPr>
                        <a:t>年的银行</a:t>
                      </a:r>
                      <a:r>
                        <a:rPr lang="en-US" altLang="zh-CN" sz="900" b="0" i="0" u="none" strike="noStrike" kern="1200" dirty="0">
                          <a:solidFill>
                            <a:srgbClr val="000000"/>
                          </a:solidFill>
                          <a:effectLst/>
                          <a:latin typeface="Calibri"/>
                          <a:ea typeface="+mn-ea"/>
                          <a:cs typeface="+mn-cs"/>
                        </a:rPr>
                        <a:t>IT</a:t>
                      </a:r>
                      <a:r>
                        <a:rPr lang="zh-CN" altLang="en-US" sz="900" b="0" i="0" u="none" strike="noStrike" kern="1200" dirty="0">
                          <a:solidFill>
                            <a:srgbClr val="000000"/>
                          </a:solidFill>
                          <a:effectLst/>
                          <a:latin typeface="Calibri"/>
                          <a:ea typeface="+mn-ea"/>
                          <a:cs typeface="+mn-cs"/>
                        </a:rPr>
                        <a:t>从业经验，参与银行各领域的系统建设，熟悉银行业务和业务整合，在信息建模方面积累丰富的经验。目前负责数据治理领域的相关咨询工作，及数据治理下的相关专题咨询工作，负责企业级业务信息模型建立的相关咨询，负责风险领域、客户领域业务信息模型的相关业务咨询。先后参与宁波银行、广州农商行、安徽农联社、杭州银行数据治理咨询</a:t>
                      </a:r>
                    </a:p>
                  </a:txBody>
                  <a:tcPr marL="4763" marR="4763" marT="4763" marB="0" anchor="ctr"/>
                </a:tc>
                <a:tc>
                  <a:txBody>
                    <a:bodyPr/>
                    <a:lstStyle/>
                    <a:p>
                      <a:pPr algn="ctr" fontAlgn="t"/>
                      <a:r>
                        <a:rPr lang="en-US" altLang="zh-CN" sz="1200" b="0" i="0" u="none" strike="noStrike" kern="1200" dirty="0" smtClean="0">
                          <a:solidFill>
                            <a:srgbClr val="000000"/>
                          </a:solidFill>
                          <a:effectLst/>
                          <a:latin typeface="Calibri"/>
                          <a:ea typeface="+mn-ea"/>
                          <a:cs typeface="+mn-cs"/>
                        </a:rPr>
                        <a:t>9</a:t>
                      </a:r>
                      <a:endParaRPr lang="zh-CN" altLang="en-US" sz="1200" b="0" i="0" u="none" strike="noStrike" kern="1200" dirty="0">
                        <a:solidFill>
                          <a:srgbClr val="000000"/>
                        </a:solidFill>
                        <a:effectLst/>
                        <a:latin typeface="Calibri"/>
                        <a:ea typeface="+mn-ea"/>
                        <a:cs typeface="+mn-cs"/>
                      </a:endParaRPr>
                    </a:p>
                  </a:txBody>
                  <a:tcPr marL="4763" marR="4763" marT="4763" marB="0" anchor="ctr"/>
                </a:tc>
              </a:tr>
              <a:tr h="732637">
                <a:tc>
                  <a:txBody>
                    <a:bodyPr/>
                    <a:lstStyle/>
                    <a:p>
                      <a:pPr algn="ctr" fontAlgn="t"/>
                      <a:r>
                        <a:rPr lang="en-US" altLang="zh-CN" sz="900" b="0" i="0" u="none" strike="noStrike" dirty="0" smtClean="0">
                          <a:solidFill>
                            <a:srgbClr val="000000"/>
                          </a:solidFill>
                          <a:effectLst/>
                          <a:latin typeface="Calibri"/>
                        </a:rPr>
                        <a:t>3</a:t>
                      </a:r>
                      <a:endParaRPr lang="en-US" sz="900" b="0" i="0" u="none" strike="noStrike" dirty="0">
                        <a:solidFill>
                          <a:srgbClr val="000000"/>
                        </a:solidFill>
                        <a:effectLst/>
                        <a:latin typeface="Calibri"/>
                      </a:endParaRPr>
                    </a:p>
                  </a:txBody>
                  <a:tcPr marL="4763" marR="4763" marT="4763" marB="0" anchor="ctr"/>
                </a:tc>
                <a:tc>
                  <a:txBody>
                    <a:bodyPr/>
                    <a:lstStyle/>
                    <a:p>
                      <a:pPr algn="l" fontAlgn="t"/>
                      <a:r>
                        <a:rPr lang="zh-CN" altLang="en-US" sz="900" b="0" i="0" u="none" strike="noStrike" dirty="0" smtClean="0">
                          <a:solidFill>
                            <a:srgbClr val="000000"/>
                          </a:solidFill>
                          <a:effectLst/>
                          <a:latin typeface="Calibri"/>
                        </a:rPr>
                        <a:t>资深业务咨询顾问</a:t>
                      </a:r>
                      <a:endParaRPr lang="en-US" altLang="zh-CN" sz="900" b="0" i="0" u="none" strike="noStrike" dirty="0">
                        <a:solidFill>
                          <a:srgbClr val="000000"/>
                        </a:solidFill>
                        <a:effectLst/>
                        <a:latin typeface="Calibri"/>
                      </a:endParaRPr>
                    </a:p>
                  </a:txBody>
                  <a:tcPr marL="4763" marR="4763" marT="4763" marB="0" anchor="ctr"/>
                </a:tc>
                <a:tc>
                  <a:txBody>
                    <a:bodyPr/>
                    <a:lstStyle/>
                    <a:p>
                      <a:pPr algn="l" fontAlgn="t"/>
                      <a:r>
                        <a:rPr lang="zh-CN" altLang="en-US" sz="900" b="0" i="0" u="none" strike="noStrike" kern="1200" dirty="0">
                          <a:solidFill>
                            <a:srgbClr val="000000"/>
                          </a:solidFill>
                          <a:effectLst/>
                          <a:latin typeface="Calibri"/>
                          <a:ea typeface="+mn-ea"/>
                          <a:cs typeface="+mn-cs"/>
                        </a:rPr>
                        <a:t>现任天睿公司资深</a:t>
                      </a:r>
                      <a:r>
                        <a:rPr lang="zh-CN" altLang="en-US" sz="900" b="0" i="0" u="none" strike="noStrike" kern="1200" dirty="0" smtClean="0">
                          <a:solidFill>
                            <a:srgbClr val="000000"/>
                          </a:solidFill>
                          <a:effectLst/>
                          <a:latin typeface="Calibri"/>
                          <a:ea typeface="+mn-ea"/>
                          <a:cs typeface="+mn-cs"/>
                        </a:rPr>
                        <a:t>业务咨询顾问</a:t>
                      </a:r>
                      <a:r>
                        <a:rPr lang="zh-CN" altLang="en-US" sz="900" b="0" i="0" u="none" strike="noStrike" kern="1200" dirty="0">
                          <a:solidFill>
                            <a:srgbClr val="000000"/>
                          </a:solidFill>
                          <a:effectLst/>
                          <a:latin typeface="Calibri"/>
                          <a:ea typeface="+mn-ea"/>
                          <a:cs typeface="+mn-cs"/>
                        </a:rPr>
                        <a:t>，有</a:t>
                      </a:r>
                      <a:r>
                        <a:rPr lang="en-US" altLang="zh-CN" sz="900" b="0" i="0" u="none" strike="noStrike" kern="1200" dirty="0">
                          <a:solidFill>
                            <a:srgbClr val="000000"/>
                          </a:solidFill>
                          <a:effectLst/>
                          <a:latin typeface="Calibri"/>
                          <a:ea typeface="+mn-ea"/>
                          <a:cs typeface="+mn-cs"/>
                        </a:rPr>
                        <a:t>10</a:t>
                      </a:r>
                      <a:r>
                        <a:rPr lang="zh-CN" altLang="en-US" sz="900" b="0" i="0" u="none" strike="noStrike" kern="1200" dirty="0">
                          <a:solidFill>
                            <a:srgbClr val="000000"/>
                          </a:solidFill>
                          <a:effectLst/>
                          <a:latin typeface="Calibri"/>
                          <a:ea typeface="+mn-ea"/>
                          <a:cs typeface="+mn-cs"/>
                        </a:rPr>
                        <a:t>年的银行工作经验和</a:t>
                      </a:r>
                      <a:r>
                        <a:rPr lang="en-US" altLang="zh-CN" sz="900" b="0" i="0" u="none" strike="noStrike" kern="1200" dirty="0">
                          <a:solidFill>
                            <a:srgbClr val="000000"/>
                          </a:solidFill>
                          <a:effectLst/>
                          <a:latin typeface="Calibri"/>
                          <a:ea typeface="+mn-ea"/>
                          <a:cs typeface="+mn-cs"/>
                        </a:rPr>
                        <a:t>10</a:t>
                      </a:r>
                      <a:r>
                        <a:rPr lang="zh-CN" altLang="en-US" sz="900" b="0" i="0" u="none" strike="noStrike" kern="1200" dirty="0">
                          <a:solidFill>
                            <a:srgbClr val="000000"/>
                          </a:solidFill>
                          <a:effectLst/>
                          <a:latin typeface="Calibri"/>
                          <a:ea typeface="+mn-ea"/>
                          <a:cs typeface="+mn-cs"/>
                        </a:rPr>
                        <a:t>年业务咨询从业经验。熟悉银行业务流程和金融产品，具备专业会计和金融知识，具有注册会计师资格；对银行全面风险管理体系和风险数据有较深刻的理解，熟悉银行营销流程和管理方法；熟悉银行数据治理体系；同时，对基于数据仓库的业务应用有丰富的经验。先后参与兴业银行、宁波银行、常熟农商银行、上海农商行、杭州银行数据治理咨询</a:t>
                      </a:r>
                    </a:p>
                  </a:txBody>
                  <a:tcPr marL="4763" marR="4763" marT="4763" marB="0" anchor="ctr"/>
                </a:tc>
                <a:tc>
                  <a:txBody>
                    <a:bodyPr/>
                    <a:lstStyle/>
                    <a:p>
                      <a:pPr algn="ctr" fontAlgn="t"/>
                      <a:r>
                        <a:rPr lang="en-US" altLang="zh-CN" sz="1200" b="0" i="0" u="none" strike="noStrike" kern="1200" dirty="0" smtClean="0">
                          <a:solidFill>
                            <a:srgbClr val="000000"/>
                          </a:solidFill>
                          <a:effectLst/>
                          <a:latin typeface="Calibri"/>
                          <a:ea typeface="+mn-ea"/>
                          <a:cs typeface="+mn-cs"/>
                        </a:rPr>
                        <a:t>9</a:t>
                      </a:r>
                      <a:endParaRPr lang="zh-CN" altLang="en-US" sz="1200" b="0" i="0" u="none" strike="noStrike" kern="1200" dirty="0">
                        <a:solidFill>
                          <a:srgbClr val="000000"/>
                        </a:solidFill>
                        <a:effectLst/>
                        <a:latin typeface="Calibri"/>
                        <a:ea typeface="+mn-ea"/>
                        <a:cs typeface="+mn-cs"/>
                      </a:endParaRPr>
                    </a:p>
                  </a:txBody>
                  <a:tcPr marL="4763" marR="4763" marT="4763" marB="0" anchor="ctr"/>
                </a:tc>
              </a:tr>
              <a:tr h="587121">
                <a:tc>
                  <a:txBody>
                    <a:bodyPr/>
                    <a:lstStyle/>
                    <a:p>
                      <a:pPr algn="ctr" fontAlgn="t"/>
                      <a:r>
                        <a:rPr lang="en-US" altLang="zh-CN" sz="900" b="0" i="0" u="none" strike="noStrike" dirty="0" smtClean="0">
                          <a:solidFill>
                            <a:srgbClr val="000000"/>
                          </a:solidFill>
                          <a:effectLst/>
                          <a:latin typeface="Calibri"/>
                        </a:rPr>
                        <a:t>4</a:t>
                      </a:r>
                      <a:endParaRPr lang="en-US" sz="900" b="0" i="0" u="none" strike="noStrike" dirty="0">
                        <a:solidFill>
                          <a:srgbClr val="000000"/>
                        </a:solidFill>
                        <a:effectLst/>
                        <a:latin typeface="Calibri"/>
                      </a:endParaRPr>
                    </a:p>
                  </a:txBody>
                  <a:tcPr marL="4763" marR="4763" marT="4763" marB="0" anchor="ctr"/>
                </a:tc>
                <a:tc>
                  <a:txBody>
                    <a:bodyPr/>
                    <a:lstStyle/>
                    <a:p>
                      <a:pPr algn="l" fontAlgn="t"/>
                      <a:r>
                        <a:rPr lang="zh-CN" altLang="en-US" sz="900" b="0" i="0" u="none" strike="noStrike" dirty="0" smtClean="0">
                          <a:solidFill>
                            <a:srgbClr val="000000"/>
                          </a:solidFill>
                          <a:effectLst/>
                          <a:latin typeface="Calibri"/>
                        </a:rPr>
                        <a:t>高级业务咨询顾问</a:t>
                      </a:r>
                      <a:endParaRPr lang="en-US" altLang="zh-CN" sz="900" b="0" i="0" u="none" strike="noStrike" dirty="0">
                        <a:solidFill>
                          <a:srgbClr val="000000"/>
                        </a:solidFill>
                        <a:effectLst/>
                        <a:latin typeface="Calibri"/>
                      </a:endParaRPr>
                    </a:p>
                  </a:txBody>
                  <a:tcPr marL="4763" marR="4763" marT="4763" marB="0" anchor="ctr"/>
                </a:tc>
                <a:tc>
                  <a:txBody>
                    <a:bodyPr/>
                    <a:lstStyle/>
                    <a:p>
                      <a:pPr algn="l" fontAlgn="t"/>
                      <a:r>
                        <a:rPr lang="zh-CN" altLang="en-US" sz="900" b="0" i="0" u="none" strike="noStrike" dirty="0">
                          <a:solidFill>
                            <a:srgbClr val="000000"/>
                          </a:solidFill>
                          <a:effectLst/>
                          <a:latin typeface="Calibri"/>
                        </a:rPr>
                        <a:t>现任天睿公司高级业务咨询顾问，近</a:t>
                      </a:r>
                      <a:r>
                        <a:rPr lang="en-US" altLang="zh-CN" sz="900" b="0" i="0" u="none" strike="noStrike" dirty="0">
                          <a:solidFill>
                            <a:srgbClr val="000000"/>
                          </a:solidFill>
                          <a:effectLst/>
                          <a:latin typeface="Calibri"/>
                        </a:rPr>
                        <a:t>7</a:t>
                      </a:r>
                      <a:r>
                        <a:rPr lang="zh-CN" altLang="en-US" sz="900" b="0" i="0" u="none" strike="noStrike" dirty="0">
                          <a:solidFill>
                            <a:srgbClr val="000000"/>
                          </a:solidFill>
                          <a:effectLst/>
                          <a:latin typeface="Calibri"/>
                        </a:rPr>
                        <a:t>年的</a:t>
                      </a:r>
                      <a:r>
                        <a:rPr lang="en-US" altLang="zh-CN" sz="900" b="0" i="0" u="none" strike="noStrike" dirty="0">
                          <a:solidFill>
                            <a:srgbClr val="000000"/>
                          </a:solidFill>
                          <a:effectLst/>
                          <a:latin typeface="Calibri"/>
                        </a:rPr>
                        <a:t>BI</a:t>
                      </a:r>
                      <a:r>
                        <a:rPr lang="zh-CN" altLang="en-US" sz="900" b="0" i="0" u="none" strike="noStrike" dirty="0">
                          <a:solidFill>
                            <a:srgbClr val="000000"/>
                          </a:solidFill>
                          <a:effectLst/>
                          <a:latin typeface="Calibri"/>
                        </a:rPr>
                        <a:t>和金融</a:t>
                      </a:r>
                      <a:r>
                        <a:rPr lang="en-US" altLang="zh-CN" sz="900" b="0" i="0" u="none" strike="noStrike" dirty="0">
                          <a:solidFill>
                            <a:srgbClr val="000000"/>
                          </a:solidFill>
                          <a:effectLst/>
                          <a:latin typeface="Calibri"/>
                        </a:rPr>
                        <a:t>IT</a:t>
                      </a:r>
                      <a:r>
                        <a:rPr lang="zh-CN" altLang="en-US" sz="900" b="0" i="0" u="none" strike="noStrike" dirty="0">
                          <a:solidFill>
                            <a:srgbClr val="000000"/>
                          </a:solidFill>
                          <a:effectLst/>
                          <a:latin typeface="Calibri"/>
                        </a:rPr>
                        <a:t>从业经验。精通银行业务和系统知识，熟悉银行业务数据。先后参与常熟农商银行、安徽农联社、杭州银行数据治理咨询，以及宁波银行客户领域集市建设。对数据治理、数据治理体系规划和数据标准咨询以及领域集市应用规划咨询等都有丰富的经验</a:t>
                      </a:r>
                    </a:p>
                  </a:txBody>
                  <a:tcPr marL="4763" marR="4763" marT="4763" marB="0" anchor="ctr"/>
                </a:tc>
                <a:tc>
                  <a:txBody>
                    <a:bodyPr/>
                    <a:lstStyle/>
                    <a:p>
                      <a:pPr algn="ctr" fontAlgn="t"/>
                      <a:r>
                        <a:rPr lang="en-US" altLang="zh-CN" sz="1200" b="0" i="0" u="none" strike="noStrike" dirty="0" smtClean="0">
                          <a:solidFill>
                            <a:srgbClr val="000000"/>
                          </a:solidFill>
                          <a:effectLst/>
                          <a:latin typeface="Calibri"/>
                        </a:rPr>
                        <a:t>7</a:t>
                      </a:r>
                      <a:endParaRPr lang="zh-CN" altLang="en-US" sz="1200" b="0" i="0" u="none" strike="noStrike" dirty="0">
                        <a:solidFill>
                          <a:srgbClr val="000000"/>
                        </a:solidFill>
                        <a:effectLst/>
                        <a:latin typeface="Calibri"/>
                      </a:endParaRPr>
                    </a:p>
                  </a:txBody>
                  <a:tcPr marL="4763" marR="4763" marT="4763" marB="0" anchor="ctr"/>
                </a:tc>
              </a:tr>
              <a:tr h="572965">
                <a:tc>
                  <a:txBody>
                    <a:bodyPr/>
                    <a:lstStyle/>
                    <a:p>
                      <a:pPr algn="ctr" fontAlgn="t"/>
                      <a:r>
                        <a:rPr lang="en-US" altLang="zh-CN" sz="900" b="0" i="0" u="none" strike="noStrike" dirty="0" smtClean="0">
                          <a:solidFill>
                            <a:srgbClr val="000000"/>
                          </a:solidFill>
                          <a:effectLst/>
                          <a:latin typeface="Calibri"/>
                        </a:rPr>
                        <a:t>5</a:t>
                      </a:r>
                      <a:endParaRPr lang="en-US" sz="900" b="0" i="0" u="none" strike="noStrike" dirty="0">
                        <a:solidFill>
                          <a:srgbClr val="000000"/>
                        </a:solidFill>
                        <a:effectLst/>
                        <a:latin typeface="Calibri"/>
                      </a:endParaRPr>
                    </a:p>
                  </a:txBody>
                  <a:tcPr marL="4763" marR="4763" marT="4763" marB="0" anchor="ctr"/>
                </a:tc>
                <a:tc>
                  <a:txBody>
                    <a:bodyPr/>
                    <a:lstStyle/>
                    <a:p>
                      <a:pPr algn="l" fontAlgn="t"/>
                      <a:r>
                        <a:rPr lang="zh-CN" altLang="en-US" sz="900" b="0" i="0" u="none" strike="noStrike" dirty="0" smtClean="0">
                          <a:solidFill>
                            <a:srgbClr val="000000"/>
                          </a:solidFill>
                          <a:effectLst/>
                          <a:latin typeface="Calibri"/>
                        </a:rPr>
                        <a:t>高级业务咨询顾问</a:t>
                      </a:r>
                      <a:endParaRPr lang="en-US" altLang="zh-CN" sz="900" b="0" i="0" u="none" strike="noStrike" dirty="0">
                        <a:solidFill>
                          <a:srgbClr val="000000"/>
                        </a:solidFill>
                        <a:effectLst/>
                        <a:latin typeface="Calibri"/>
                      </a:endParaRPr>
                    </a:p>
                  </a:txBody>
                  <a:tcPr marL="4763" marR="4763" marT="4763" marB="0" anchor="ctr"/>
                </a:tc>
                <a:tc>
                  <a:txBody>
                    <a:bodyPr/>
                    <a:lstStyle/>
                    <a:p>
                      <a:pPr algn="l" fontAlgn="t"/>
                      <a:r>
                        <a:rPr lang="zh-CN" altLang="en-US" sz="900" b="0" i="0" u="none" strike="noStrike" dirty="0">
                          <a:solidFill>
                            <a:srgbClr val="000000"/>
                          </a:solidFill>
                          <a:effectLst/>
                          <a:latin typeface="Calibri"/>
                        </a:rPr>
                        <a:t>现任天睿公司高级业务咨询顾问，有</a:t>
                      </a:r>
                      <a:r>
                        <a:rPr lang="en-US" altLang="zh-CN" sz="900" b="0" i="0" u="none" strike="noStrike" dirty="0">
                          <a:solidFill>
                            <a:srgbClr val="000000"/>
                          </a:solidFill>
                          <a:effectLst/>
                          <a:latin typeface="Calibri"/>
                        </a:rPr>
                        <a:t>4</a:t>
                      </a:r>
                      <a:r>
                        <a:rPr lang="zh-CN" altLang="en-US" sz="900" b="0" i="0" u="none" strike="noStrike" dirty="0">
                          <a:solidFill>
                            <a:srgbClr val="000000"/>
                          </a:solidFill>
                          <a:effectLst/>
                          <a:latin typeface="Calibri"/>
                        </a:rPr>
                        <a:t>年以上的业务咨询工作经历及近</a:t>
                      </a:r>
                      <a:r>
                        <a:rPr lang="en-US" altLang="zh-CN" sz="900" b="0" i="0" u="none" strike="noStrike" dirty="0">
                          <a:solidFill>
                            <a:srgbClr val="000000"/>
                          </a:solidFill>
                          <a:effectLst/>
                          <a:latin typeface="Calibri"/>
                        </a:rPr>
                        <a:t>3</a:t>
                      </a:r>
                      <a:r>
                        <a:rPr lang="zh-CN" altLang="en-US" sz="900" b="0" i="0" u="none" strike="noStrike" dirty="0">
                          <a:solidFill>
                            <a:srgbClr val="000000"/>
                          </a:solidFill>
                          <a:effectLst/>
                          <a:latin typeface="Calibri"/>
                        </a:rPr>
                        <a:t>年银行业从业经验。熟悉银行主要业务和管理特点，精通银行主要风险管理方法和技术，擅长对公和零售内部评级体系的咨询和</a:t>
                      </a:r>
                      <a:r>
                        <a:rPr lang="en-US" altLang="zh-CN" sz="900" b="0" i="0" u="none" strike="noStrike" dirty="0">
                          <a:solidFill>
                            <a:srgbClr val="000000"/>
                          </a:solidFill>
                          <a:effectLst/>
                          <a:latin typeface="Calibri"/>
                        </a:rPr>
                        <a:t>IT</a:t>
                      </a:r>
                      <a:r>
                        <a:rPr lang="zh-CN" altLang="en-US" sz="900" b="0" i="0" u="none" strike="noStrike" dirty="0">
                          <a:solidFill>
                            <a:srgbClr val="000000"/>
                          </a:solidFill>
                          <a:effectLst/>
                          <a:latin typeface="Calibri"/>
                        </a:rPr>
                        <a:t>系统实施，以及针对操作、运营、贷后风险的监测体系构建</a:t>
                      </a:r>
                    </a:p>
                  </a:txBody>
                  <a:tcPr marL="4763" marR="4763" marT="4763" marB="0" anchor="ctr"/>
                </a:tc>
                <a:tc>
                  <a:txBody>
                    <a:bodyPr/>
                    <a:lstStyle/>
                    <a:p>
                      <a:pPr algn="ctr" fontAlgn="t"/>
                      <a:r>
                        <a:rPr lang="en-US" altLang="zh-CN" sz="1200" b="0" i="0" u="none" strike="noStrike" dirty="0" smtClean="0">
                          <a:solidFill>
                            <a:srgbClr val="000000"/>
                          </a:solidFill>
                          <a:effectLst/>
                          <a:latin typeface="Calibri"/>
                        </a:rPr>
                        <a:t>7</a:t>
                      </a:r>
                      <a:endParaRPr lang="zh-CN" altLang="en-US" sz="1200" b="0" i="0" u="none" strike="noStrike" dirty="0">
                        <a:solidFill>
                          <a:srgbClr val="000000"/>
                        </a:solidFill>
                        <a:effectLst/>
                        <a:latin typeface="Calibri"/>
                      </a:endParaRPr>
                    </a:p>
                  </a:txBody>
                  <a:tcPr marL="4763" marR="4763" marT="4763" marB="0" anchor="ctr"/>
                </a:tc>
              </a:tr>
              <a:tr h="401075">
                <a:tc>
                  <a:txBody>
                    <a:bodyPr/>
                    <a:lstStyle/>
                    <a:p>
                      <a:pPr algn="ctr" fontAlgn="t"/>
                      <a:r>
                        <a:rPr lang="en-US" altLang="zh-CN" sz="900" b="0" i="0" u="none" strike="noStrike" dirty="0" smtClean="0">
                          <a:solidFill>
                            <a:srgbClr val="000000"/>
                          </a:solidFill>
                          <a:effectLst/>
                          <a:latin typeface="Calibri"/>
                        </a:rPr>
                        <a:t>6</a:t>
                      </a:r>
                      <a:endParaRPr lang="en-US" sz="900" b="0" i="0" u="none" strike="noStrike" dirty="0">
                        <a:solidFill>
                          <a:srgbClr val="000000"/>
                        </a:solidFill>
                        <a:effectLst/>
                        <a:latin typeface="Calibri"/>
                      </a:endParaRPr>
                    </a:p>
                  </a:txBody>
                  <a:tcPr marL="4763" marR="4763" marT="4763" marB="0" anchor="ctr"/>
                </a:tc>
                <a:tc>
                  <a:txBody>
                    <a:bodyPr/>
                    <a:lstStyle/>
                    <a:p>
                      <a:pPr algn="l" fontAlgn="t"/>
                      <a:r>
                        <a:rPr lang="zh-CN" altLang="en-US" sz="900" b="0" i="0" u="none" strike="noStrike" dirty="0" smtClean="0">
                          <a:solidFill>
                            <a:srgbClr val="000000"/>
                          </a:solidFill>
                          <a:effectLst/>
                          <a:latin typeface="Calibri"/>
                        </a:rPr>
                        <a:t>业务咨询顾问</a:t>
                      </a:r>
                      <a:endParaRPr lang="en-US" altLang="zh-CN" sz="900" b="0" i="0" u="none" strike="noStrike" dirty="0">
                        <a:solidFill>
                          <a:srgbClr val="000000"/>
                        </a:solidFill>
                        <a:effectLst/>
                        <a:latin typeface="Calibri"/>
                      </a:endParaRPr>
                    </a:p>
                  </a:txBody>
                  <a:tcPr marL="4763" marR="4763" marT="4763" marB="0" anchor="ctr"/>
                </a:tc>
                <a:tc>
                  <a:txBody>
                    <a:bodyPr/>
                    <a:lstStyle/>
                    <a:p>
                      <a:pPr algn="l" fontAlgn="t"/>
                      <a:r>
                        <a:rPr lang="zh-CN" altLang="en-US" sz="900" b="0" i="0" u="none" strike="noStrike" dirty="0">
                          <a:solidFill>
                            <a:srgbClr val="000000"/>
                          </a:solidFill>
                          <a:effectLst/>
                          <a:latin typeface="Calibri"/>
                        </a:rPr>
                        <a:t>现任天睿公司业务咨询顾问，</a:t>
                      </a:r>
                      <a:r>
                        <a:rPr lang="en-US" altLang="zh-CN" sz="900" b="0" i="0" u="none" strike="noStrike" dirty="0">
                          <a:solidFill>
                            <a:srgbClr val="000000"/>
                          </a:solidFill>
                          <a:effectLst/>
                          <a:latin typeface="Calibri"/>
                        </a:rPr>
                        <a:t>2</a:t>
                      </a:r>
                      <a:r>
                        <a:rPr lang="zh-CN" altLang="en-US" sz="900" b="0" i="0" u="none" strike="noStrike" dirty="0">
                          <a:solidFill>
                            <a:srgbClr val="000000"/>
                          </a:solidFill>
                          <a:effectLst/>
                          <a:latin typeface="Calibri"/>
                        </a:rPr>
                        <a:t>年的</a:t>
                      </a:r>
                      <a:r>
                        <a:rPr lang="en-US" altLang="zh-CN" sz="900" b="0" i="0" u="none" strike="noStrike" dirty="0">
                          <a:solidFill>
                            <a:srgbClr val="000000"/>
                          </a:solidFill>
                          <a:effectLst/>
                          <a:latin typeface="Calibri"/>
                        </a:rPr>
                        <a:t>BI</a:t>
                      </a:r>
                      <a:r>
                        <a:rPr lang="zh-CN" altLang="en-US" sz="900" b="0" i="0" u="none" strike="noStrike" dirty="0">
                          <a:solidFill>
                            <a:srgbClr val="000000"/>
                          </a:solidFill>
                          <a:effectLst/>
                          <a:latin typeface="Calibri"/>
                        </a:rPr>
                        <a:t>和业务咨询从业经验，先后参与安徽农联社、杭州银行数据治理方面的项目经验</a:t>
                      </a:r>
                    </a:p>
                  </a:txBody>
                  <a:tcPr marL="4763" marR="4763" marT="4763" marB="0" anchor="ctr"/>
                </a:tc>
                <a:tc>
                  <a:txBody>
                    <a:bodyPr/>
                    <a:lstStyle/>
                    <a:p>
                      <a:pPr algn="ctr" fontAlgn="t"/>
                      <a:r>
                        <a:rPr lang="en-US" altLang="zh-CN" sz="1200" b="0" i="0" u="none" strike="noStrike" dirty="0" smtClean="0">
                          <a:solidFill>
                            <a:srgbClr val="000000"/>
                          </a:solidFill>
                          <a:effectLst/>
                          <a:latin typeface="Calibri"/>
                        </a:rPr>
                        <a:t>5</a:t>
                      </a:r>
                      <a:endParaRPr lang="zh-CN" altLang="en-US" sz="1200" b="0" i="0" u="none" strike="noStrike" dirty="0">
                        <a:solidFill>
                          <a:srgbClr val="000000"/>
                        </a:solidFill>
                        <a:effectLst/>
                        <a:latin typeface="Calibri"/>
                      </a:endParaRPr>
                    </a:p>
                  </a:txBody>
                  <a:tcPr marL="4763" marR="4763" marT="4763" marB="0" anchor="ctr"/>
                </a:tc>
              </a:tr>
              <a:tr h="401074">
                <a:tc>
                  <a:txBody>
                    <a:bodyPr/>
                    <a:lstStyle/>
                    <a:p>
                      <a:pPr marL="0" algn="ctr" defTabSz="457200" rtl="0" eaLnBrk="1" fontAlgn="t" latinLnBrk="0" hangingPunct="1"/>
                      <a:r>
                        <a:rPr lang="en-US" altLang="zh-CN" sz="900" b="0" i="0" u="none" strike="noStrike" kern="1200" dirty="0" smtClean="0">
                          <a:solidFill>
                            <a:srgbClr val="000000"/>
                          </a:solidFill>
                          <a:effectLst/>
                          <a:latin typeface="Calibri"/>
                          <a:ea typeface="+mn-ea"/>
                          <a:cs typeface="+mn-cs"/>
                        </a:rPr>
                        <a:t>7</a:t>
                      </a:r>
                      <a:endParaRPr lang="en-US" sz="900" b="0" i="0" u="none" strike="noStrike" kern="1200" dirty="0">
                        <a:solidFill>
                          <a:srgbClr val="000000"/>
                        </a:solidFill>
                        <a:effectLst/>
                        <a:latin typeface="Calibri"/>
                        <a:ea typeface="+mn-ea"/>
                        <a:cs typeface="+mn-cs"/>
                      </a:endParaRPr>
                    </a:p>
                  </a:txBody>
                  <a:tcPr marL="4763" marR="4763" marT="4763" marB="0" anchor="ctr"/>
                </a:tc>
                <a:tc>
                  <a:txBody>
                    <a:bodyPr/>
                    <a:lstStyle/>
                    <a:p>
                      <a:pPr algn="l" fontAlgn="t"/>
                      <a:r>
                        <a:rPr lang="zh-CN" altLang="en-US" sz="900" b="0" i="0" u="none" strike="noStrike" dirty="0" smtClean="0">
                          <a:solidFill>
                            <a:srgbClr val="000000"/>
                          </a:solidFill>
                          <a:effectLst/>
                          <a:latin typeface="Calibri"/>
                        </a:rPr>
                        <a:t>业务咨询顾问</a:t>
                      </a:r>
                      <a:endParaRPr lang="en-US" altLang="zh-CN" sz="900" b="0" i="0" u="none" strike="noStrike" dirty="0">
                        <a:solidFill>
                          <a:srgbClr val="000000"/>
                        </a:solidFill>
                        <a:effectLst/>
                        <a:latin typeface="Calibri"/>
                      </a:endParaRPr>
                    </a:p>
                  </a:txBody>
                  <a:tcPr marL="4763" marR="4763" marT="4763" marB="0" anchor="ctr"/>
                </a:tc>
                <a:tc>
                  <a:txBody>
                    <a:bodyPr/>
                    <a:lstStyle/>
                    <a:p>
                      <a:pPr marL="0" algn="l" defTabSz="457200" rtl="0" eaLnBrk="1" fontAlgn="t" latinLnBrk="0" hangingPunct="1"/>
                      <a:r>
                        <a:rPr lang="zh-CN" altLang="en-US" sz="900" b="0" i="0" u="none" strike="noStrike" kern="1200" dirty="0">
                          <a:solidFill>
                            <a:srgbClr val="000000"/>
                          </a:solidFill>
                          <a:effectLst/>
                          <a:latin typeface="Calibri"/>
                          <a:ea typeface="+mn-ea"/>
                          <a:cs typeface="+mn-cs"/>
                        </a:rPr>
                        <a:t>现任天睿公司业务咨询顾问，</a:t>
                      </a:r>
                      <a:r>
                        <a:rPr lang="en-US" altLang="zh-CN" sz="900" b="0" i="0" u="none" strike="noStrike" kern="1200" dirty="0">
                          <a:solidFill>
                            <a:srgbClr val="000000"/>
                          </a:solidFill>
                          <a:effectLst/>
                          <a:latin typeface="Calibri"/>
                          <a:ea typeface="+mn-ea"/>
                          <a:cs typeface="+mn-cs"/>
                        </a:rPr>
                        <a:t>2</a:t>
                      </a:r>
                      <a:r>
                        <a:rPr lang="zh-CN" altLang="en-US" sz="900" b="0" i="0" u="none" strike="noStrike" kern="1200" dirty="0">
                          <a:solidFill>
                            <a:srgbClr val="000000"/>
                          </a:solidFill>
                          <a:effectLst/>
                          <a:latin typeface="Calibri"/>
                          <a:ea typeface="+mn-ea"/>
                          <a:cs typeface="+mn-cs"/>
                        </a:rPr>
                        <a:t>年的</a:t>
                      </a:r>
                      <a:r>
                        <a:rPr lang="en-US" altLang="zh-CN" sz="900" b="0" i="0" u="none" strike="noStrike" kern="1200" dirty="0">
                          <a:solidFill>
                            <a:srgbClr val="000000"/>
                          </a:solidFill>
                          <a:effectLst/>
                          <a:latin typeface="Calibri"/>
                          <a:ea typeface="+mn-ea"/>
                          <a:cs typeface="+mn-cs"/>
                        </a:rPr>
                        <a:t>BI</a:t>
                      </a:r>
                      <a:r>
                        <a:rPr lang="zh-CN" altLang="en-US" sz="900" b="0" i="0" u="none" strike="noStrike" kern="1200" dirty="0">
                          <a:solidFill>
                            <a:srgbClr val="000000"/>
                          </a:solidFill>
                          <a:effectLst/>
                          <a:latin typeface="Calibri"/>
                          <a:ea typeface="+mn-ea"/>
                          <a:cs typeface="+mn-cs"/>
                        </a:rPr>
                        <a:t>和业务咨询从业经验，先后参与安徽农联社、杭州银行数据治理方面的项</a:t>
                      </a:r>
                      <a:r>
                        <a:rPr lang="zh-CN" altLang="en-US" sz="900" b="0" i="0" u="none" strike="noStrike" kern="1200" dirty="0" smtClean="0">
                          <a:solidFill>
                            <a:srgbClr val="000000"/>
                          </a:solidFill>
                          <a:effectLst/>
                          <a:latin typeface="Calibri"/>
                          <a:ea typeface="+mn-ea"/>
                          <a:cs typeface="+mn-cs"/>
                        </a:rPr>
                        <a:t>目经验</a:t>
                      </a:r>
                      <a:endParaRPr lang="en-US" altLang="zh-CN" sz="900" b="0" i="0" u="none" strike="noStrike" kern="1200" dirty="0" smtClean="0">
                        <a:solidFill>
                          <a:srgbClr val="000000"/>
                        </a:solidFill>
                        <a:effectLst/>
                        <a:latin typeface="Calibri"/>
                        <a:ea typeface="+mn-ea"/>
                        <a:cs typeface="+mn-cs"/>
                      </a:endParaRPr>
                    </a:p>
                  </a:txBody>
                  <a:tcPr marL="4763" marR="4763" marT="4763" marB="0" anchor="ctr"/>
                </a:tc>
                <a:tc>
                  <a:txBody>
                    <a:bodyPr/>
                    <a:lstStyle/>
                    <a:p>
                      <a:pPr marL="0" algn="ctr" defTabSz="457200" rtl="0" eaLnBrk="1" fontAlgn="t" latinLnBrk="0" hangingPunct="1"/>
                      <a:r>
                        <a:rPr lang="en-US" altLang="zh-CN" sz="1200" b="0" i="0" u="none" strike="noStrike" kern="1200" dirty="0" smtClean="0">
                          <a:solidFill>
                            <a:srgbClr val="000000"/>
                          </a:solidFill>
                          <a:effectLst/>
                          <a:latin typeface="Calibri"/>
                          <a:ea typeface="+mn-ea"/>
                          <a:cs typeface="+mn-cs"/>
                        </a:rPr>
                        <a:t>5</a:t>
                      </a:r>
                      <a:endParaRPr lang="en-US" altLang="zh-CN" sz="1200" b="0" i="0" u="none" strike="noStrike" kern="1200" dirty="0" smtClean="0">
                        <a:solidFill>
                          <a:srgbClr val="000000"/>
                        </a:solidFill>
                        <a:effectLst/>
                        <a:latin typeface="Calibri"/>
                        <a:ea typeface="+mn-ea"/>
                        <a:cs typeface="+mn-cs"/>
                      </a:endParaRPr>
                    </a:p>
                  </a:txBody>
                  <a:tcPr marL="4763" marR="4763" marT="4763" marB="0" anchor="ctr"/>
                </a:tc>
              </a:tr>
            </a:tbl>
          </a:graphicData>
        </a:graphic>
      </p:graphicFrame>
    </p:spTree>
    <p:extLst>
      <p:ext uri="{BB962C8B-B14F-4D97-AF65-F5344CB8AC3E}">
        <p14:creationId xmlns:p14="http://schemas.microsoft.com/office/powerpoint/2010/main" val="454094159"/>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19339111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DC_PPT_Branded_0516_full">
  <a:themeElements>
    <a:clrScheme name="TeradataPPT2014 2">
      <a:dk1>
        <a:srgbClr val="3C3C3B"/>
      </a:dk1>
      <a:lt1>
        <a:sysClr val="window" lastClr="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noFill/>
          <a:miter lim="800000"/>
          <a:headEnd/>
          <a:tailEnd/>
        </a:ln>
        <a:effectLst/>
      </a:spPr>
      <a:bodyPr wrap="square" tIns="91440" bIns="91440" rtlCol="0" anchor="t">
        <a:prstTxWarp prst="textNoShape">
          <a:avLst/>
        </a:prstTxWarp>
        <a:noAutofit/>
      </a:bodyPr>
      <a:lstStyle>
        <a:defPPr>
          <a:defRPr kern="0" dirty="0" err="1" smtClean="0">
            <a:solidFill>
              <a:prstClr val="white"/>
            </a:solidFill>
          </a:defRPr>
        </a:defPPr>
      </a:lst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5000"/>
          </a:lnSpc>
          <a:spcBef>
            <a:spcPts val="400"/>
          </a:spcBef>
          <a:defRPr dirty="0" err="1" smtClean="0">
            <a:solidFill>
              <a:srgbClr val="231F20"/>
            </a:solidFill>
          </a:defRPr>
        </a:defPPr>
      </a:lstStyle>
    </a:txDef>
  </a:objectDefaults>
  <a:extraClrSchemeLst/>
</a:theme>
</file>

<file path=ppt/theme/theme2.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TDC_PPT_Branded_16-9_1116_full</Template>
  <TotalTime>121</TotalTime>
  <Words>557</Words>
  <Application>Microsoft Office PowerPoint</Application>
  <PresentationFormat>自定义</PresentationFormat>
  <Paragraphs>46</Paragraphs>
  <Slides>3</Slides>
  <Notes>2</Notes>
  <HiddenSlides>0</HiddenSlides>
  <MMClips>0</MMClips>
  <ScaleCrop>false</ScaleCrop>
  <HeadingPairs>
    <vt:vector size="4" baseType="variant">
      <vt:variant>
        <vt:lpstr>主题</vt:lpstr>
      </vt:variant>
      <vt:variant>
        <vt:i4>1</vt:i4>
      </vt:variant>
      <vt:variant>
        <vt:lpstr>幻灯片标题</vt:lpstr>
      </vt:variant>
      <vt:variant>
        <vt:i4>3</vt:i4>
      </vt:variant>
    </vt:vector>
  </HeadingPairs>
  <TitlesOfParts>
    <vt:vector size="4" baseType="lpstr">
      <vt:lpstr>TDC_PPT_Branded_0516_full</vt:lpstr>
      <vt:lpstr>PowerPoint 演示文稿</vt:lpstr>
      <vt:lpstr>数据治理团队成员构成</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Chen, Clark</cp:lastModifiedBy>
  <cp:revision>23</cp:revision>
  <cp:lastPrinted>2015-10-07T18:54:40Z</cp:lastPrinted>
  <dcterms:created xsi:type="dcterms:W3CDTF">2017-03-16T06:53:37Z</dcterms:created>
  <dcterms:modified xsi:type="dcterms:W3CDTF">2017-03-17T06:30:46Z</dcterms:modified>
</cp:coreProperties>
</file>