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376" r:id="rId2"/>
    <p:sldId id="278" r:id="rId3"/>
    <p:sldId id="383" r:id="rId4"/>
    <p:sldId id="382" r:id="rId5"/>
    <p:sldId id="384" r:id="rId6"/>
    <p:sldId id="385" r:id="rId7"/>
    <p:sldId id="387" r:id="rId8"/>
    <p:sldId id="388" r:id="rId9"/>
    <p:sldId id="389" r:id="rId10"/>
    <p:sldId id="390" r:id="rId11"/>
    <p:sldId id="377" r:id="rId12"/>
    <p:sldId id="391" r:id="rId13"/>
    <p:sldId id="392" r:id="rId14"/>
    <p:sldId id="397" r:id="rId15"/>
    <p:sldId id="398" r:id="rId16"/>
    <p:sldId id="393" r:id="rId17"/>
    <p:sldId id="394" r:id="rId18"/>
    <p:sldId id="396" r:id="rId19"/>
    <p:sldId id="379" r:id="rId20"/>
    <p:sldId id="399" r:id="rId21"/>
    <p:sldId id="395" r:id="rId22"/>
    <p:sldId id="364" r:id="rId23"/>
    <p:sldId id="276"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
          <p15:clr>
            <a:srgbClr val="A4A3A4"/>
          </p15:clr>
        </p15:guide>
        <p15:guide id="2" orient="horz" pos="2870">
          <p15:clr>
            <a:srgbClr val="A4A3A4"/>
          </p15:clr>
        </p15:guide>
        <p15:guide id="3" orient="horz" pos="547">
          <p15:clr>
            <a:srgbClr val="A4A3A4"/>
          </p15:clr>
        </p15:guide>
        <p15:guide id="4" orient="horz" pos="725">
          <p15:clr>
            <a:srgbClr val="A4A3A4"/>
          </p15:clr>
        </p15:guide>
        <p15:guide id="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1343DB"/>
    <a:srgbClr val="0079DB"/>
    <a:srgbClr val="EC881D"/>
    <a:srgbClr val="5F6062"/>
    <a:srgbClr val="DC7B1F"/>
    <a:srgbClr val="000000"/>
    <a:srgbClr val="FFFFFF"/>
    <a:srgbClr val="231F20"/>
    <a:srgbClr val="D8D8D8"/>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67" autoAdjust="0"/>
    <p:restoredTop sz="91606" autoAdjust="0"/>
  </p:normalViewPr>
  <p:slideViewPr>
    <p:cSldViewPr snapToGrid="0">
      <p:cViewPr>
        <p:scale>
          <a:sx n="120" d="100"/>
          <a:sy n="120" d="100"/>
        </p:scale>
        <p:origin x="1008" y="0"/>
      </p:cViewPr>
      <p:guideLst>
        <p:guide orient="horz" pos="102"/>
        <p:guide orient="horz" pos="2870"/>
        <p:guide orient="horz" pos="547"/>
        <p:guide orient="horz" pos="725"/>
        <p:guide/>
      </p:guideLst>
    </p:cSldViewPr>
  </p:slideViewPr>
  <p:notesTextViewPr>
    <p:cViewPr>
      <p:scale>
        <a:sx n="1" d="1"/>
        <a:sy n="1" d="1"/>
      </p:scale>
      <p:origin x="0" y="0"/>
    </p:cViewPr>
  </p:notesTextViewPr>
  <p:sorterViewPr>
    <p:cViewPr>
      <p:scale>
        <a:sx n="145" d="100"/>
        <a:sy n="145" d="100"/>
      </p:scale>
      <p:origin x="0" y="0"/>
    </p:cViewPr>
  </p:sorterViewPr>
  <p:notesViewPr>
    <p:cSldViewPr snapToGrid="0" snapToObjects="1">
      <p:cViewPr varScale="1">
        <p:scale>
          <a:sx n="71" d="100"/>
          <a:sy n="71" d="100"/>
        </p:scale>
        <p:origin x="3592" y="1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BC6CC6-8138-E540-A434-B867CC36BCD0}" type="datetime1">
              <a:rPr lang="en-US" smtClean="0"/>
              <a:t>3/2/17</a:t>
            </a:fld>
            <a:endParaRPr lang="en-US"/>
          </a:p>
        </p:txBody>
      </p:sp>
      <p:sp>
        <p:nvSpPr>
          <p:cNvPr id="6" name="TextBox 5"/>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8" name="Group 4"/>
          <p:cNvGrpSpPr>
            <a:grpSpLocks noChangeAspect="1"/>
          </p:cNvGrpSpPr>
          <p:nvPr/>
        </p:nvGrpSpPr>
        <p:grpSpPr bwMode="auto">
          <a:xfrm>
            <a:off x="6010878" y="8738453"/>
            <a:ext cx="531812" cy="119063"/>
            <a:chOff x="5137" y="4139"/>
            <a:chExt cx="335" cy="75"/>
          </a:xfrm>
          <a:solidFill>
            <a:schemeClr val="accent1"/>
          </a:solidFill>
        </p:grpSpPr>
        <p:sp>
          <p:nvSpPr>
            <p:cNvPr id="9"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1" name="Footer Placeholder 3"/>
          <p:cNvSpPr>
            <a:spLocks noGrp="1"/>
          </p:cNvSpPr>
          <p:nvPr>
            <p:ph type="ftr" sz="quarter" idx="2"/>
          </p:nvPr>
        </p:nvSpPr>
        <p:spPr>
          <a:xfrm>
            <a:off x="457200" y="8743301"/>
            <a:ext cx="2971800" cy="107722"/>
          </a:xfrm>
          <a:prstGeom prst="rect">
            <a:avLst/>
          </a:prstGeom>
        </p:spPr>
        <p:txBody>
          <a:bodyPr vert="horz" wrap="square" lIns="0" tIns="0" rIns="0" bIns="0" rtlCol="0" anchor="ctr">
            <a:spAutoFit/>
          </a:bodyPr>
          <a:lstStyle/>
          <a:p>
            <a:r>
              <a:rPr lang="en-US" sz="700" smtClean="0">
                <a:solidFill>
                  <a:schemeClr val="bg2"/>
                </a:solidFill>
              </a:rPr>
              <a:t>© 2016 Teradata</a:t>
            </a:r>
            <a:endParaRPr lang="en-US" sz="700" dirty="0">
              <a:solidFill>
                <a:schemeClr val="bg2"/>
              </a:solidFill>
            </a:endParaRPr>
          </a:p>
        </p:txBody>
      </p:sp>
    </p:spTree>
    <p:extLst>
      <p:ext uri="{BB962C8B-B14F-4D97-AF65-F5344CB8AC3E}">
        <p14:creationId xmlns:p14="http://schemas.microsoft.com/office/powerpoint/2010/main" val="88409537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20B24A-4901-584A-9EFA-AC0C3BF0E694}" type="datetime1">
              <a:rPr lang="en-US" smtClean="0"/>
              <a:t>3/2/17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p:nvSpPr>
        <p:spPr>
          <a:xfrm>
            <a:off x="286468" y="8743301"/>
            <a:ext cx="109004" cy="107722"/>
          </a:xfrm>
          <a:prstGeom prst="rect">
            <a:avLst/>
          </a:prstGeom>
          <a:noFill/>
        </p:spPr>
        <p:txBody>
          <a:bodyPr wrap="none" lIns="0" tIns="0" rIns="0" bIns="0" rtlCol="0">
            <a:spAutoFit/>
          </a:bodyPr>
          <a:lstStyle/>
          <a:p>
            <a:pPr algn="r"/>
            <a:fld id="{0C8E8817-043E-4BA1-A90E-6FB9FA409362}" type="slidenum">
              <a:rPr lang="en-US" sz="700" smtClean="0">
                <a:solidFill>
                  <a:schemeClr val="bg2"/>
                </a:solidFill>
              </a:rPr>
              <a:pPr algn="r"/>
              <a:t>‹#›</a:t>
            </a:fld>
            <a:endParaRPr lang="en-US" sz="700" dirty="0">
              <a:solidFill>
                <a:schemeClr val="bg2"/>
              </a:solidFill>
            </a:endParaRPr>
          </a:p>
        </p:txBody>
      </p:sp>
      <p:grpSp>
        <p:nvGrpSpPr>
          <p:cNvPr id="9" name="Group 4"/>
          <p:cNvGrpSpPr>
            <a:grpSpLocks noChangeAspect="1"/>
          </p:cNvGrpSpPr>
          <p:nvPr/>
        </p:nvGrpSpPr>
        <p:grpSpPr bwMode="auto">
          <a:xfrm>
            <a:off x="6010878" y="8738453"/>
            <a:ext cx="531812" cy="119063"/>
            <a:chOff x="5137" y="4139"/>
            <a:chExt cx="335" cy="75"/>
          </a:xfrm>
          <a:solidFill>
            <a:schemeClr val="accent1"/>
          </a:solidFill>
        </p:grpSpPr>
        <p:sp>
          <p:nvSpPr>
            <p:cNvPr id="10"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Footer Placeholder 5"/>
          <p:cNvSpPr>
            <a:spLocks noGrp="1"/>
          </p:cNvSpPr>
          <p:nvPr>
            <p:ph type="ftr" sz="quarter" idx="4"/>
          </p:nvPr>
        </p:nvSpPr>
        <p:spPr>
          <a:xfrm>
            <a:off x="457200" y="8743301"/>
            <a:ext cx="2971800" cy="107722"/>
          </a:xfrm>
          <a:prstGeom prst="rect">
            <a:avLst/>
          </a:prstGeom>
        </p:spPr>
        <p:txBody>
          <a:bodyPr vert="horz" wrap="square" lIns="0" tIns="0" rIns="0" bIns="0" rtlCol="0" anchor="ctr">
            <a:spAutoFit/>
          </a:bodyPr>
          <a:lstStyle>
            <a:lvl1pPr>
              <a:defRPr lang="en-US" sz="700" smtClean="0">
                <a:solidFill>
                  <a:schemeClr val="bg2"/>
                </a:solidFill>
              </a:defRPr>
            </a:lvl1pPr>
          </a:lstStyle>
          <a:p>
            <a:r>
              <a:rPr lang="en-US" smtClean="0"/>
              <a:t>© 2016 Teradata</a:t>
            </a:r>
            <a:endParaRPr lang="en-US"/>
          </a:p>
        </p:txBody>
      </p:sp>
    </p:spTree>
    <p:extLst>
      <p:ext uri="{BB962C8B-B14F-4D97-AF65-F5344CB8AC3E}">
        <p14:creationId xmlns:p14="http://schemas.microsoft.com/office/powerpoint/2010/main" val="3902587985"/>
      </p:ext>
    </p:extLst>
  </p:cSld>
  <p:clrMap bg1="lt1" tx1="dk1" bg2="lt2" tx2="dk2" accent1="accent1" accent2="accent2" accent3="accent3" accent4="accent4" accent5="accent5" accent6="accent6" hlink="hlink" folHlink="folHlink"/>
  <p:hf hdr="0" dt="0"/>
  <p:notesStyle>
    <a:lvl1pPr marL="173038" indent="-173038" algn="l" defTabSz="914400" rtl="0" eaLnBrk="1" latinLnBrk="0" hangingPunct="1">
      <a:lnSpc>
        <a:spcPct val="95000"/>
      </a:lnSpc>
      <a:spcBef>
        <a:spcPts val="400"/>
      </a:spcBef>
      <a:buFont typeface="Arial" panose="020B0604020202020204" pitchFamily="34" charset="0"/>
      <a:buChar char="•"/>
      <a:defRPr sz="1200" kern="1200">
        <a:solidFill>
          <a:schemeClr val="tx1"/>
        </a:solidFill>
        <a:latin typeface="+mn-lt"/>
        <a:ea typeface="+mn-ea"/>
        <a:cs typeface="+mn-cs"/>
      </a:defRPr>
    </a:lvl1pPr>
    <a:lvl2pPr marL="2841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2pPr>
    <a:lvl3pPr marL="4016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3pPr>
    <a:lvl4pPr marL="512763" indent="-11112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4pPr>
    <a:lvl5pPr marL="630238" indent="-117475" algn="l" defTabSz="914400" rtl="0" eaLnBrk="1" latinLnBrk="0" hangingPunct="1">
      <a:lnSpc>
        <a:spcPct val="85000"/>
      </a:lnSpc>
      <a:spcBef>
        <a:spcPts val="100"/>
      </a:spcBef>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s://connections.teradata.com/docs/DOC-126467"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038" marR="0" indent="-173038" algn="l" defTabSz="914400" rtl="0" eaLnBrk="1" fontAlgn="auto" latinLnBrk="0" hangingPunct="1">
              <a:lnSpc>
                <a:spcPct val="95000"/>
              </a:lnSpc>
              <a:spcBef>
                <a:spcPts val="400"/>
              </a:spcBef>
              <a:spcAft>
                <a:spcPts val="0"/>
              </a:spcAft>
              <a:buClrTx/>
              <a:buSzTx/>
              <a:buFont typeface="Arial" panose="020B0604020202020204" pitchFamily="34" charset="0"/>
              <a:buChar char="•"/>
              <a:tabLst/>
              <a:defRPr/>
            </a:pPr>
            <a:r>
              <a:rPr lang="en-US" dirty="0" smtClean="0"/>
              <a:t>Alternate title slide – move to beginning of deck,</a:t>
            </a:r>
            <a:r>
              <a:rPr lang="en-US" baseline="0" dirty="0" smtClean="0"/>
              <a:t> or </a:t>
            </a:r>
            <a:r>
              <a:rPr lang="en-US" dirty="0" smtClean="0"/>
              <a:t>delete if not used. </a:t>
            </a:r>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382983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aseline="0" dirty="0" smtClean="0"/>
          </a:p>
        </p:txBody>
      </p:sp>
    </p:spTree>
    <p:extLst>
      <p:ext uri="{BB962C8B-B14F-4D97-AF65-F5344CB8AC3E}">
        <p14:creationId xmlns:p14="http://schemas.microsoft.com/office/powerpoint/2010/main" val="1488719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baseline="0" dirty="0" smtClean="0"/>
          </a:p>
        </p:txBody>
      </p:sp>
    </p:spTree>
    <p:extLst>
      <p:ext uri="{BB962C8B-B14F-4D97-AF65-F5344CB8AC3E}">
        <p14:creationId xmlns:p14="http://schemas.microsoft.com/office/powerpoint/2010/main" val="1348308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lnSpc>
                <a:spcPct val="100000"/>
              </a:lnSpc>
              <a:spcAft>
                <a:spcPts val="464"/>
              </a:spcAft>
              <a:buNone/>
            </a:pPr>
            <a:endParaRPr lang="en-GB" dirty="0"/>
          </a:p>
          <a:p>
            <a:pPr marL="0" indent="0" fontAlgn="base">
              <a:lnSpc>
                <a:spcPct val="100000"/>
              </a:lnSpc>
              <a:spcAft>
                <a:spcPts val="464"/>
              </a:spcAft>
              <a:buNone/>
            </a:pPr>
            <a:r>
              <a:rPr lang="en-US" b="1" dirty="0"/>
              <a:t>What You Can Expect from Think Big’s Data Lake Foundation Pilot.</a:t>
            </a:r>
          </a:p>
          <a:p>
            <a:pPr marL="121074" lvl="2" indent="0">
              <a:spcAft>
                <a:spcPts val="464"/>
              </a:spcAft>
              <a:buSzPct val="110000"/>
              <a:buNone/>
            </a:pPr>
            <a:endParaRPr lang="en-US" dirty="0"/>
          </a:p>
          <a:p>
            <a:pPr marL="297775" lvl="2" indent="-176702">
              <a:spcAft>
                <a:spcPts val="464"/>
              </a:spcAft>
              <a:buSzPct val="110000"/>
            </a:pPr>
            <a:r>
              <a:rPr lang="en-US" dirty="0"/>
              <a:t>You will have a corporate repository </a:t>
            </a:r>
            <a:r>
              <a:rPr lang="en-GB" dirty="0"/>
              <a:t>for tracking and governing data </a:t>
            </a:r>
            <a:r>
              <a:rPr lang="en-US" dirty="0"/>
              <a:t>ingest and access: </a:t>
            </a:r>
            <a:endParaRPr lang="en-GB" dirty="0"/>
          </a:p>
          <a:p>
            <a:pPr lvl="1">
              <a:spcAft>
                <a:spcPts val="464"/>
              </a:spcAft>
            </a:pPr>
            <a:r>
              <a:rPr lang="en-US" dirty="0"/>
              <a:t>Govern what data is ingested or provisioned, by whom and when</a:t>
            </a:r>
            <a:endParaRPr lang="en-GB" dirty="0"/>
          </a:p>
          <a:p>
            <a:pPr lvl="1">
              <a:spcAft>
                <a:spcPts val="464"/>
              </a:spcAft>
            </a:pPr>
            <a:r>
              <a:rPr lang="en-US" dirty="0"/>
              <a:t>Track usage, resolve anomalies, visualize, optimize and clarify data lineage</a:t>
            </a:r>
            <a:endParaRPr lang="en-GB" dirty="0"/>
          </a:p>
          <a:p>
            <a:pPr lvl="1">
              <a:spcAft>
                <a:spcPts val="464"/>
              </a:spcAft>
            </a:pPr>
            <a:r>
              <a:rPr lang="en-US" dirty="0"/>
              <a:t>Offload history of operational and analytical data platforms</a:t>
            </a:r>
            <a:endParaRPr lang="en-GB" dirty="0"/>
          </a:p>
          <a:p>
            <a:pPr lvl="1">
              <a:spcAft>
                <a:spcPts val="464"/>
              </a:spcAft>
            </a:pPr>
            <a:r>
              <a:rPr lang="en-US" dirty="0"/>
              <a:t>A discovery platform </a:t>
            </a:r>
            <a:r>
              <a:rPr lang="en-GB" dirty="0"/>
              <a:t>to enable </a:t>
            </a:r>
            <a:r>
              <a:rPr lang="en-US" dirty="0"/>
              <a:t>data profiling, analytics, data science and business reporting</a:t>
            </a:r>
          </a:p>
          <a:p>
            <a:pPr marL="0" indent="0">
              <a:buNone/>
            </a:pPr>
            <a:endParaRPr lang="en-US" dirty="0"/>
          </a:p>
        </p:txBody>
      </p:sp>
      <p:sp>
        <p:nvSpPr>
          <p:cNvPr id="4" name="Footer Placeholder 3"/>
          <p:cNvSpPr>
            <a:spLocks noGrp="1"/>
          </p:cNvSpPr>
          <p:nvPr>
            <p:ph type="ftr" sz="quarter" idx="10"/>
          </p:nvPr>
        </p:nvSpPr>
        <p:spPr/>
        <p:txBody>
          <a:bodyPr/>
          <a:lstStyle/>
          <a:p>
            <a:r>
              <a:rPr lang="en-US" smtClean="0"/>
              <a:t>© 2016 Think Big, a Teradata Company</a:t>
            </a:r>
            <a:endParaRPr lang="en-US" dirty="0"/>
          </a:p>
        </p:txBody>
      </p:sp>
    </p:spTree>
    <p:extLst>
      <p:ext uri="{BB962C8B-B14F-4D97-AF65-F5344CB8AC3E}">
        <p14:creationId xmlns:p14="http://schemas.microsoft.com/office/powerpoint/2010/main" val="2043964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kern="1200" dirty="0" smtClean="0">
                <a:solidFill>
                  <a:schemeClr val="tx1"/>
                </a:solidFill>
                <a:effectLst/>
                <a:latin typeface="+mn-lt"/>
                <a:ea typeface="+mn-ea"/>
                <a:cs typeface="+mn-cs"/>
              </a:rPr>
              <a:t>From the FAQ on Connections, which has a lot of other good information:  </a:t>
            </a:r>
            <a:r>
              <a:rPr lang="en-US" sz="1200" u="sng" kern="1200" dirty="0" smtClean="0">
                <a:solidFill>
                  <a:schemeClr val="tx1"/>
                </a:solidFill>
                <a:effectLst/>
                <a:latin typeface="+mn-lt"/>
                <a:ea typeface="+mn-ea"/>
                <a:cs typeface="+mn-cs"/>
                <a:hlinkClick r:id="rId3"/>
              </a:rPr>
              <a:t>https://connections.teradata.com/docs/DOC-126467</a:t>
            </a:r>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What is </a:t>
            </a:r>
            <a:r>
              <a:rPr lang="en-US" sz="1200" kern="1200" dirty="0" err="1" smtClean="0">
                <a:solidFill>
                  <a:schemeClr val="tx1"/>
                </a:solidFill>
                <a:effectLst/>
                <a:latin typeface="+mn-lt"/>
                <a:ea typeface="+mn-ea"/>
                <a:cs typeface="+mn-cs"/>
              </a:rPr>
              <a:t>Kylo’s</a:t>
            </a:r>
            <a:r>
              <a:rPr lang="en-US" sz="1200" kern="1200" dirty="0" smtClean="0">
                <a:solidFill>
                  <a:schemeClr val="tx1"/>
                </a:solidFill>
                <a:effectLst/>
                <a:latin typeface="+mn-lt"/>
                <a:ea typeface="+mn-ea"/>
                <a:cs typeface="+mn-cs"/>
              </a:rPr>
              <a:t> value-add over plain NiFi? </a:t>
            </a:r>
          </a:p>
          <a:p>
            <a:r>
              <a:rPr lang="en-US" sz="1200" kern="1200" dirty="0" smtClean="0">
                <a:solidFill>
                  <a:schemeClr val="tx1"/>
                </a:solidFill>
                <a:effectLst/>
                <a:latin typeface="+mn-lt"/>
                <a:ea typeface="+mn-ea"/>
                <a:cs typeface="+mn-cs"/>
              </a:rPr>
              <a:t>NiFi provides flow-based processing, acts as an orchestration engine and framework for data processing on the edge. It doesn’t itself provide all the tooling required for a Data Lake solution. </a:t>
            </a:r>
          </a:p>
          <a:p>
            <a:r>
              <a:rPr lang="en-US" sz="1200" kern="1200" dirty="0" smtClean="0">
                <a:solidFill>
                  <a:schemeClr val="tx1"/>
                </a:solidFill>
                <a:effectLst/>
                <a:latin typeface="+mn-lt"/>
                <a:ea typeface="+mn-ea"/>
                <a:cs typeface="+mn-cs"/>
              </a:rPr>
              <a:t>Key benefits of Kylo include: </a:t>
            </a:r>
          </a:p>
          <a:p>
            <a:r>
              <a:rPr lang="en-US" sz="1200" kern="1200" dirty="0" smtClean="0">
                <a:solidFill>
                  <a:schemeClr val="tx1"/>
                </a:solidFill>
                <a:effectLst/>
                <a:latin typeface="+mn-lt"/>
                <a:ea typeface="+mn-ea"/>
                <a:cs typeface="+mn-cs"/>
              </a:rPr>
              <a:t>· Write-once, use many times o Apache NiFi is a powerful IT tool for designing pipelines but in practice most Data Lake oriented feeds utilize just a small number of unique flows or “patterns". Think Big Kylo allows IT the flexibility to design these unique flows as a model then register the NiFi template with Kylo. This enables non-technical business users to configure dozens or hundreds of new feeds through a simple, guided stepper-UI. In other words, </a:t>
            </a:r>
            <a:r>
              <a:rPr lang="en-US" sz="1200" kern="1200" dirty="0" err="1" smtClean="0">
                <a:solidFill>
                  <a:schemeClr val="tx1"/>
                </a:solidFill>
                <a:effectLst/>
                <a:latin typeface="+mn-lt"/>
                <a:ea typeface="+mn-ea"/>
                <a:cs typeface="+mn-cs"/>
              </a:rPr>
              <a:t>Kylo’s</a:t>
            </a:r>
            <a:r>
              <a:rPr lang="en-US" sz="1200" kern="1200" dirty="0" smtClean="0">
                <a:solidFill>
                  <a:schemeClr val="tx1"/>
                </a:solidFill>
                <a:effectLst/>
                <a:latin typeface="+mn-lt"/>
                <a:ea typeface="+mn-ea"/>
                <a:cs typeface="+mn-cs"/>
              </a:rPr>
              <a:t> UI allows users to set up pipeline without having to code in NiFi. As long as the basic ingestion pattern is the same, there is no need for new coding. Business users will be able to bring in new data sources, perform standard transformations and publish to target systems. · Superior UI for monitoring data feeds </a:t>
            </a:r>
          </a:p>
          <a:p>
            <a:r>
              <a:rPr lang="en-US" sz="1200" kern="1200" dirty="0" smtClean="0">
                <a:solidFill>
                  <a:schemeClr val="tx1"/>
                </a:solidFill>
                <a:effectLst/>
                <a:latin typeface="+mn-lt"/>
                <a:ea typeface="+mn-ea"/>
                <a:cs typeface="+mn-cs"/>
              </a:rPr>
              <a:t>o </a:t>
            </a:r>
            <a:r>
              <a:rPr lang="en-US" sz="1200" kern="1200" dirty="0" err="1" smtClean="0">
                <a:solidFill>
                  <a:schemeClr val="tx1"/>
                </a:solidFill>
                <a:effectLst/>
                <a:latin typeface="+mn-lt"/>
                <a:ea typeface="+mn-ea"/>
                <a:cs typeface="+mn-cs"/>
              </a:rPr>
              <a:t>Kylo’s</a:t>
            </a:r>
            <a:r>
              <a:rPr lang="en-US" sz="1200" kern="1200" dirty="0" smtClean="0">
                <a:solidFill>
                  <a:schemeClr val="tx1"/>
                </a:solidFill>
                <a:effectLst/>
                <a:latin typeface="+mn-lt"/>
                <a:ea typeface="+mn-ea"/>
                <a:cs typeface="+mn-cs"/>
              </a:rPr>
              <a:t> Operations Dashboard provides centralized health monitoring of feeds and underlying data quality to provide data confidence. It can also integrate with Hadoop monitoring tools such as </a:t>
            </a:r>
            <a:r>
              <a:rPr lang="en-US" sz="1200" kern="1200" dirty="0" err="1" smtClean="0">
                <a:solidFill>
                  <a:schemeClr val="tx1"/>
                </a:solidFill>
                <a:effectLst/>
                <a:latin typeface="+mn-lt"/>
                <a:ea typeface="+mn-ea"/>
                <a:cs typeface="+mn-cs"/>
              </a:rPr>
              <a:t>Ambari</a:t>
            </a:r>
            <a:r>
              <a:rPr lang="en-US" sz="1200" kern="1200" dirty="0" smtClean="0">
                <a:solidFill>
                  <a:schemeClr val="tx1"/>
                </a:solidFill>
                <a:effectLst/>
                <a:latin typeface="+mn-lt"/>
                <a:ea typeface="+mn-ea"/>
                <a:cs typeface="+mn-cs"/>
              </a:rPr>
              <a:t> or Cloudera Navigator to correlate feed health to cluster service issues. Kylo can enforce Service Level Agreements, data quality metrics, and alerts </a:t>
            </a:r>
          </a:p>
          <a:p>
            <a:r>
              <a:rPr lang="en-US" sz="1200" kern="1200" dirty="0" smtClean="0">
                <a:solidFill>
                  <a:schemeClr val="tx1"/>
                </a:solidFill>
                <a:effectLst/>
                <a:latin typeface="+mn-lt"/>
                <a:ea typeface="+mn-ea"/>
                <a:cs typeface="+mn-cs"/>
              </a:rPr>
              <a:t>· Key Data Lake features o Metadata search, data discovery, wrangling, data browse, event-based feed execution (to chain together flows) · Accelerates NiFi development through NiFi extensions </a:t>
            </a:r>
          </a:p>
          <a:p>
            <a:r>
              <a:rPr lang="en-US" sz="1200" kern="1200" dirty="0" smtClean="0">
                <a:solidFill>
                  <a:schemeClr val="tx1"/>
                </a:solidFill>
                <a:effectLst/>
                <a:latin typeface="+mn-lt"/>
                <a:ea typeface="+mn-ea"/>
                <a:cs typeface="+mn-cs"/>
              </a:rPr>
              <a:t>o Includes custom NiFi custom processors for operations such as: Data Profile, Data Cleanse, Data Validate, Merge/</a:t>
            </a:r>
            <a:r>
              <a:rPr lang="en-US" sz="1200" kern="1200" dirty="0" err="1" smtClean="0">
                <a:solidFill>
                  <a:schemeClr val="tx1"/>
                </a:solidFill>
                <a:effectLst/>
                <a:latin typeface="+mn-lt"/>
                <a:ea typeface="+mn-ea"/>
                <a:cs typeface="+mn-cs"/>
              </a:rPr>
              <a:t>Dedupe</a:t>
            </a:r>
            <a:r>
              <a:rPr lang="en-US" sz="1200" kern="1200" dirty="0" smtClean="0">
                <a:solidFill>
                  <a:schemeClr val="tx1"/>
                </a:solidFill>
                <a:effectLst/>
                <a:latin typeface="+mn-lt"/>
                <a:ea typeface="+mn-ea"/>
                <a:cs typeface="+mn-cs"/>
              </a:rPr>
              <a:t>, Extract Table with high-water, etc. </a:t>
            </a:r>
          </a:p>
          <a:p>
            <a:r>
              <a:rPr lang="en-US" sz="1200" kern="1200" dirty="0" smtClean="0">
                <a:solidFill>
                  <a:schemeClr val="tx1"/>
                </a:solidFill>
                <a:effectLst/>
                <a:latin typeface="+mn-lt"/>
                <a:ea typeface="+mn-ea"/>
                <a:cs typeface="+mn-cs"/>
              </a:rPr>
              <a:t>o Includes custom Nifi processors for utilizing Hadoop for processing: Spark exec, </a:t>
            </a:r>
            <a:r>
              <a:rPr lang="en-US" sz="1200" kern="1200" dirty="0" err="1" smtClean="0">
                <a:solidFill>
                  <a:schemeClr val="tx1"/>
                </a:solidFill>
                <a:effectLst/>
                <a:latin typeface="+mn-lt"/>
                <a:ea typeface="+mn-ea"/>
                <a:cs typeface="+mn-cs"/>
              </a:rPr>
              <a:t>Sqoop</a:t>
            </a:r>
            <a:r>
              <a:rPr lang="en-US" sz="1200" kern="1200" dirty="0" smtClean="0">
                <a:solidFill>
                  <a:schemeClr val="tx1"/>
                </a:solidFill>
                <a:effectLst/>
                <a:latin typeface="+mn-lt"/>
                <a:ea typeface="+mn-ea"/>
                <a:cs typeface="+mn-cs"/>
              </a:rPr>
              <a:t>, Spark shell, Hive and Spark via JDBC/Thrift, and others. These processors aren't yet available with vanilla NiFi </a:t>
            </a:r>
          </a:p>
          <a:p>
            <a:r>
              <a:rPr lang="en-US" sz="1200" kern="1200" dirty="0" smtClean="0">
                <a:solidFill>
                  <a:schemeClr val="tx1"/>
                </a:solidFill>
                <a:effectLst/>
                <a:latin typeface="+mn-lt"/>
                <a:ea typeface="+mn-ea"/>
                <a:cs typeface="+mn-cs"/>
              </a:rPr>
              <a:t>o Pre-built NiFi templates for implementing Data Lake best practices: Data Ingest, ILM, and Data Processing</a:t>
            </a:r>
          </a:p>
          <a:p>
            <a:r>
              <a:rPr lang="en-US" sz="1200" kern="1200" dirty="0" err="1" smtClean="0">
                <a:solidFill>
                  <a:schemeClr val="tx1"/>
                </a:solidFill>
                <a:effectLst/>
                <a:latin typeface="+mn-lt"/>
                <a:ea typeface="+mn-ea"/>
                <a:cs typeface="+mn-cs"/>
              </a:rPr>
              <a:t>qHow</a:t>
            </a:r>
            <a:r>
              <a:rPr lang="en-US" sz="1200" kern="1200" dirty="0" smtClean="0">
                <a:solidFill>
                  <a:schemeClr val="tx1"/>
                </a:solidFill>
                <a:effectLst/>
                <a:latin typeface="+mn-lt"/>
                <a:ea typeface="+mn-ea"/>
                <a:cs typeface="+mn-cs"/>
              </a:rPr>
              <a:t> Apps will put/stream data to the common staging area ?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All Kylo capabilities are exposed through REST APIs, so can be accessed from an app.</a:t>
            </a:r>
          </a:p>
          <a:p>
            <a:pPr marL="0" indent="0">
              <a:buNone/>
            </a:pPr>
            <a:endParaRPr lang="en-US" dirty="0"/>
          </a:p>
        </p:txBody>
      </p:sp>
      <p:sp>
        <p:nvSpPr>
          <p:cNvPr id="4" name="Footer Placeholder 3"/>
          <p:cNvSpPr>
            <a:spLocks noGrp="1"/>
          </p:cNvSpPr>
          <p:nvPr>
            <p:ph type="ftr" sz="quarter" idx="10"/>
          </p:nvPr>
        </p:nvSpPr>
        <p:spPr/>
        <p:txBody>
          <a:bodyPr/>
          <a:lstStyle/>
          <a:p>
            <a:r>
              <a:rPr lang="en-US" smtClean="0"/>
              <a:t>© 2015 Think Big, a Teradata Company</a:t>
            </a:r>
            <a:endParaRPr lang="en-US" dirty="0"/>
          </a:p>
        </p:txBody>
      </p:sp>
    </p:spTree>
    <p:extLst>
      <p:ext uri="{BB962C8B-B14F-4D97-AF65-F5344CB8AC3E}">
        <p14:creationId xmlns:p14="http://schemas.microsoft.com/office/powerpoint/2010/main" val="436774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6 years of experience distilled through 2 major development cycles (pre-NiFi and NiFi)</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Governance and best practices built in</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Our “ingestion” far beyond “put”: many best practices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No one likes to talk about governance, everyone likes to talk about Big Data</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Our experience: the right way to do Big Data is to implement good governance early and often</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End-to-end integration</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Many shops cover bits and pieces with different technologies</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Role separation</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This can be really important, especially for CDO/CIO/CTO types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Advantages:</a:t>
            </a:r>
            <a:endParaRPr lang="en-US" sz="16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Efficiency</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Resources spend time on what they are good at</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Build once, reuse</a:t>
            </a:r>
            <a:endParaRPr lang="en-US" sz="16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Governance</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Classic problem: IT responsible for enforcing governance (security, data protection, access control)</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Business wants control of their own data</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Analysts know existing data, want to explore new data</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Operations supposed to keep things running</a:t>
            </a:r>
            <a:endParaRPr lang="en-US" sz="1600" kern="1200" dirty="0" smtClean="0">
              <a:solidFill>
                <a:schemeClr val="tx1"/>
              </a:solidFill>
              <a:effectLst/>
              <a:latin typeface="+mn-lt"/>
              <a:ea typeface="+mn-ea"/>
              <a:cs typeface="+mn-cs"/>
            </a:endParaRPr>
          </a:p>
          <a:p>
            <a:pPr lvl="3"/>
            <a:r>
              <a:rPr lang="en-US" sz="1200" kern="1200" dirty="0" smtClean="0">
                <a:solidFill>
                  <a:schemeClr val="tx1"/>
                </a:solidFill>
                <a:effectLst/>
                <a:latin typeface="+mn-lt"/>
                <a:ea typeface="+mn-ea"/>
                <a:cs typeface="+mn-cs"/>
              </a:rPr>
              <a:t>Kylo answer:</a:t>
            </a:r>
            <a:endParaRPr lang="en-US" sz="16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IT builds the reusable templates</a:t>
            </a:r>
            <a:endParaRPr lang="en-US" sz="16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Analysts/business builds the derived feeds</a:t>
            </a:r>
            <a:endParaRPr lang="en-US" sz="16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Analysts can explore, wrangle the data using Spark without coding</a:t>
            </a:r>
            <a:endParaRPr lang="en-US" sz="16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Operations uses the Operations Manager, alerts, etc.</a:t>
            </a:r>
            <a:endParaRPr lang="en-US" sz="1600" kern="1200" dirty="0" smtClean="0">
              <a:solidFill>
                <a:schemeClr val="tx1"/>
              </a:solidFill>
              <a:effectLst/>
              <a:latin typeface="+mn-lt"/>
              <a:ea typeface="+mn-ea"/>
              <a:cs typeface="+mn-cs"/>
            </a:endParaRPr>
          </a:p>
          <a:p>
            <a:pPr lvl="4"/>
            <a:r>
              <a:rPr lang="en-US" sz="1200" kern="1200" dirty="0" smtClean="0">
                <a:solidFill>
                  <a:schemeClr val="tx1"/>
                </a:solidFill>
                <a:effectLst/>
                <a:latin typeface="+mn-lt"/>
                <a:ea typeface="+mn-ea"/>
                <a:cs typeface="+mn-cs"/>
              </a:rPr>
              <a:t>Tooling provides right level of exposure and control for the role</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Approach based on extensible, reusable templates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Build pipeline once the right way</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Important point: if pipeline improved, all derived feeds are automatically changed</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Big uptake from groups using/exploring NiFi, who now recognize need other pieces which we have already built</a:t>
            </a:r>
            <a:endParaRPr lang="en-US" sz="16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How is it more than plain NiFi?</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See the FAQ on the Wiki, but high points are:</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Our own NiFi processors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Our NiFi templates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Feed management over NiFi templates</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Operational Dashboard</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Spark-based wrangler</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Security</a:t>
            </a:r>
            <a:endParaRPr lang="en-US" sz="16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Metadata management</a:t>
            </a:r>
            <a:endParaRPr lang="en-US" sz="1600" kern="1200" dirty="0" smtClean="0">
              <a:solidFill>
                <a:schemeClr val="tx1"/>
              </a:solidFill>
              <a:effectLst/>
              <a:latin typeface="+mn-lt"/>
              <a:ea typeface="+mn-ea"/>
              <a:cs typeface="+mn-cs"/>
            </a:endParaRPr>
          </a:p>
          <a:p>
            <a:pPr lvl="2"/>
            <a:r>
              <a:rPr lang="en-US" sz="1200" kern="1200" dirty="0" smtClean="0">
                <a:solidFill>
                  <a:schemeClr val="tx1"/>
                </a:solidFill>
                <a:effectLst/>
                <a:latin typeface="+mn-lt"/>
                <a:ea typeface="+mn-ea"/>
                <a:cs typeface="+mn-cs"/>
              </a:rPr>
              <a:t>Including history of data profiling</a:t>
            </a:r>
            <a:endParaRPr lang="en-US" sz="1600" kern="1200" dirty="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 </a:t>
            </a:r>
            <a:endParaRPr lang="en-US" sz="1400" kern="1200" smtClean="0">
              <a:solidFill>
                <a:schemeClr val="tx1"/>
              </a:solidFill>
              <a:effectLst/>
              <a:latin typeface="+mn-lt"/>
              <a:ea typeface="+mn-ea"/>
              <a:cs typeface="+mn-cs"/>
            </a:endParaRPr>
          </a:p>
          <a:p>
            <a:endParaRPr lang="en-US"/>
          </a:p>
        </p:txBody>
      </p:sp>
      <p:sp>
        <p:nvSpPr>
          <p:cNvPr id="4" name="Footer Placeholder 3"/>
          <p:cNvSpPr>
            <a:spLocks noGrp="1"/>
          </p:cNvSpPr>
          <p:nvPr>
            <p:ph type="ftr" sz="quarter" idx="10"/>
          </p:nvPr>
        </p:nvSpPr>
        <p:spPr/>
        <p:txBody>
          <a:bodyPr/>
          <a:lstStyle/>
          <a:p>
            <a:r>
              <a:rPr lang="en-US" smtClean="0"/>
              <a:t>© 2015 Think Big, a Teradata Company</a:t>
            </a:r>
            <a:endParaRPr lang="en-US" dirty="0"/>
          </a:p>
        </p:txBody>
      </p:sp>
    </p:spTree>
    <p:extLst>
      <p:ext uri="{BB962C8B-B14F-4D97-AF65-F5344CB8AC3E}">
        <p14:creationId xmlns:p14="http://schemas.microsoft.com/office/powerpoint/2010/main" val="1257675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Alternate divider slide</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453139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kern="1200" dirty="0" smtClean="0">
                <a:solidFill>
                  <a:schemeClr val="tx1"/>
                </a:solidFill>
                <a:effectLst/>
                <a:latin typeface="+mn-lt"/>
                <a:ea typeface="+mn-ea"/>
                <a:cs typeface="+mn-cs"/>
              </a:rPr>
              <a:t>We believe that analytics and data unleash the potential of great companies. </a:t>
            </a:r>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 </a:t>
            </a:r>
          </a:p>
          <a:p>
            <a:pPr marL="0" indent="0">
              <a:buNone/>
            </a:pPr>
            <a:r>
              <a:rPr lang="en-US" sz="1200" kern="1200" dirty="0" smtClean="0">
                <a:solidFill>
                  <a:schemeClr val="tx1"/>
                </a:solidFill>
                <a:effectLst/>
                <a:latin typeface="+mn-lt"/>
                <a:ea typeface="+mn-ea"/>
                <a:cs typeface="+mn-cs"/>
              </a:rPr>
              <a:t>Analytics and data have become the number one assets in organizations that are </a:t>
            </a:r>
            <a:r>
              <a:rPr lang="en-US" sz="1200" b="1" i="1" kern="1200" dirty="0" smtClean="0">
                <a:solidFill>
                  <a:schemeClr val="tx1"/>
                </a:solidFill>
                <a:effectLst/>
                <a:latin typeface="+mn-lt"/>
                <a:ea typeface="+mn-ea"/>
                <a:cs typeface="+mn-cs"/>
              </a:rPr>
              <a:t>driving differentiated value</a:t>
            </a:r>
            <a:r>
              <a:rPr lang="en-US" sz="1200" kern="1200" dirty="0" smtClean="0">
                <a:solidFill>
                  <a:schemeClr val="tx1"/>
                </a:solidFill>
                <a:effectLst/>
                <a:latin typeface="+mn-lt"/>
                <a:ea typeface="+mn-ea"/>
                <a:cs typeface="+mn-cs"/>
              </a:rPr>
              <a:t>. When companies treat analytics and data as their number </a:t>
            </a:r>
            <a:r>
              <a:rPr lang="en-US" sz="1200" kern="1200" dirty="0" smtClean="0">
                <a:effectLst/>
                <a:latin typeface="+mn-lt"/>
                <a:ea typeface="+mn-ea"/>
                <a:cs typeface="+mn-cs"/>
              </a:rPr>
              <a:t>one </a:t>
            </a:r>
            <a:r>
              <a:rPr lang="en-US" sz="1200" kern="1200" dirty="0" smtClean="0">
                <a:solidFill>
                  <a:schemeClr val="tx1"/>
                </a:solidFill>
                <a:effectLst/>
                <a:latin typeface="+mn-lt"/>
                <a:ea typeface="+mn-ea"/>
                <a:cs typeface="+mn-cs"/>
              </a:rPr>
              <a:t>asset, they have the now have the ability to transform organizations.</a:t>
            </a:r>
          </a:p>
          <a:p>
            <a:pPr marL="0" indent="0">
              <a:buNone/>
            </a:pPr>
            <a:r>
              <a:rPr lang="en-US" sz="1200" kern="1200" dirty="0" smtClean="0">
                <a:solidFill>
                  <a:schemeClr val="tx1"/>
                </a:solidFill>
                <a:effectLst/>
                <a:latin typeface="+mn-lt"/>
                <a:ea typeface="+mn-ea"/>
                <a:cs typeface="+mn-cs"/>
              </a:rPr>
              <a:t> </a:t>
            </a:r>
          </a:p>
          <a:p>
            <a:pPr marL="0" indent="0">
              <a:buNone/>
            </a:pPr>
            <a:r>
              <a:rPr lang="en-US" sz="1200" kern="1200" dirty="0" smtClean="0">
                <a:solidFill>
                  <a:schemeClr val="tx1"/>
                </a:solidFill>
                <a:effectLst/>
                <a:latin typeface="+mn-lt"/>
                <a:ea typeface="+mn-ea"/>
                <a:cs typeface="+mn-cs"/>
              </a:rPr>
              <a:t>Whether your company is working to:</a:t>
            </a:r>
          </a:p>
          <a:p>
            <a:pPr marL="173038" lvl="0" indent="-173038"/>
            <a:r>
              <a:rPr lang="en-US" sz="1200" kern="1200" dirty="0" smtClean="0">
                <a:solidFill>
                  <a:schemeClr val="tx1"/>
                </a:solidFill>
                <a:effectLst/>
                <a:latin typeface="+mn-lt"/>
                <a:ea typeface="+mn-ea"/>
                <a:cs typeface="+mn-cs"/>
              </a:rPr>
              <a:t>Reduce the time for clinical trial for new drugs;</a:t>
            </a:r>
          </a:p>
          <a:p>
            <a:pPr marL="173038" lvl="0" indent="-173038"/>
            <a:r>
              <a:rPr lang="en-US" sz="1200" kern="1200" dirty="0" smtClean="0">
                <a:solidFill>
                  <a:schemeClr val="tx1"/>
                </a:solidFill>
                <a:effectLst/>
                <a:latin typeface="+mn-lt"/>
                <a:ea typeface="+mn-ea"/>
                <a:cs typeface="+mn-cs"/>
              </a:rPr>
              <a:t>Improve yield for farmers by better managing soil and crops</a:t>
            </a:r>
          </a:p>
          <a:p>
            <a:pPr marL="173038" lvl="0" indent="-173038"/>
            <a:r>
              <a:rPr lang="en-US" sz="1200" kern="1200" dirty="0" smtClean="0">
                <a:solidFill>
                  <a:schemeClr val="tx1"/>
                </a:solidFill>
                <a:effectLst/>
                <a:latin typeface="+mn-lt"/>
                <a:ea typeface="+mn-ea"/>
                <a:cs typeface="+mn-cs"/>
              </a:rPr>
              <a:t>Lower carbon emissions; or</a:t>
            </a:r>
          </a:p>
          <a:p>
            <a:pPr marL="173038" lvl="0" indent="-173038"/>
            <a:r>
              <a:rPr lang="en-US" sz="1200" kern="1200" dirty="0" smtClean="0">
                <a:solidFill>
                  <a:schemeClr val="tx1"/>
                </a:solidFill>
                <a:effectLst/>
                <a:latin typeface="+mn-lt"/>
                <a:ea typeface="+mn-ea"/>
                <a:cs typeface="+mn-cs"/>
              </a:rPr>
              <a:t>Improve communications between people</a:t>
            </a:r>
          </a:p>
          <a:p>
            <a:pPr marL="0" indent="0">
              <a:buNone/>
            </a:pPr>
            <a:r>
              <a:rPr lang="en-US" sz="1200" kern="1200" dirty="0" smtClean="0">
                <a:solidFill>
                  <a:schemeClr val="tx1"/>
                </a:solidFill>
                <a:effectLst/>
                <a:latin typeface="+mn-lt"/>
                <a:ea typeface="+mn-ea"/>
                <a:cs typeface="+mn-cs"/>
              </a:rPr>
              <a:t> </a:t>
            </a:r>
          </a:p>
          <a:p>
            <a:pPr marL="0" indent="0">
              <a:buNone/>
            </a:pPr>
            <a:r>
              <a:rPr lang="en-US" sz="1200" kern="1200" dirty="0" smtClean="0">
                <a:solidFill>
                  <a:schemeClr val="tx1"/>
                </a:solidFill>
                <a:effectLst/>
                <a:latin typeface="+mn-lt"/>
                <a:ea typeface="+mn-ea"/>
                <a:cs typeface="+mn-cs"/>
              </a:rPr>
              <a:t>… there is unlimited potential to what data and analytics can unleash.</a:t>
            </a:r>
          </a:p>
          <a:p>
            <a:pPr marL="0" indent="0">
              <a:buNone/>
            </a:pPr>
            <a:endParaRPr lang="en-US" dirty="0"/>
          </a:p>
        </p:txBody>
      </p:sp>
      <p:sp>
        <p:nvSpPr>
          <p:cNvPr id="4" name="Footer Placeholder 3"/>
          <p:cNvSpPr>
            <a:spLocks noGrp="1"/>
          </p:cNvSpPr>
          <p:nvPr>
            <p:ph type="ftr" sz="quarter" idx="10"/>
          </p:nvPr>
        </p:nvSpPr>
        <p:spPr/>
        <p:txBody>
          <a:bodyPr/>
          <a:lstStyle/>
          <a:p>
            <a:r>
              <a:rPr lang="en-US" dirty="0"/>
              <a:t>© 2015 Teradata</a:t>
            </a:r>
          </a:p>
        </p:txBody>
      </p:sp>
    </p:spTree>
    <p:extLst>
      <p:ext uri="{BB962C8B-B14F-4D97-AF65-F5344CB8AC3E}">
        <p14:creationId xmlns:p14="http://schemas.microsoft.com/office/powerpoint/2010/main" val="505941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Closing</a:t>
            </a:r>
            <a:r>
              <a:rPr lang="en-US" baseline="0" dirty="0" smtClean="0"/>
              <a:t> slide for all presentations</a:t>
            </a:r>
            <a:endParaRPr lang="en-US" dirty="0"/>
          </a:p>
        </p:txBody>
      </p:sp>
      <p:sp>
        <p:nvSpPr>
          <p:cNvPr id="4" name="Footer Placeholder 3"/>
          <p:cNvSpPr>
            <a:spLocks noGrp="1"/>
          </p:cNvSpPr>
          <p:nvPr>
            <p:ph type="ftr" sz="quarter" idx="10"/>
          </p:nvPr>
        </p:nvSpPr>
        <p:spPr/>
        <p:txBody>
          <a:bodyPr/>
          <a:lstStyle/>
          <a:p>
            <a:r>
              <a:rPr lang="en-US" smtClean="0"/>
              <a:t>© 2016 Teradata</a:t>
            </a:r>
            <a:endParaRPr lang="en-US"/>
          </a:p>
        </p:txBody>
      </p:sp>
    </p:spTree>
    <p:extLst>
      <p:ext uri="{BB962C8B-B14F-4D97-AF65-F5344CB8AC3E}">
        <p14:creationId xmlns:p14="http://schemas.microsoft.com/office/powerpoint/2010/main" val="10099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lternate Title Slide">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bwMode="gray">
          <a:xfrm>
            <a:off x="0" y="1765762"/>
            <a:ext cx="9144000" cy="1611980"/>
          </a:xfrm>
          <a:solidFill>
            <a:schemeClr val="accent1">
              <a:alpha val="90000"/>
            </a:schemeClr>
          </a:solidFill>
        </p:spPr>
        <p:txBody>
          <a:bodyPr lIns="457200" tIns="137160" rIns="457200" bIns="137160" anchor="ctr" anchorCtr="0">
            <a:spAutoFit/>
          </a:bodyPr>
          <a:lstStyle>
            <a:lvl1pPr marL="0" indent="0" algn="ctr">
              <a:lnSpc>
                <a:spcPct val="85000"/>
              </a:lnSpc>
              <a:spcBef>
                <a:spcPts val="200"/>
              </a:spcBef>
              <a:spcAft>
                <a:spcPts val="200"/>
              </a:spcAft>
              <a:buFont typeface="Arial" panose="020B0604020202020204" pitchFamily="34" charset="0"/>
              <a:buChar char="​"/>
              <a:tabLst>
                <a:tab pos="457200" algn="l"/>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Rectangle 10"/>
          <p:cNvSpPr/>
          <p:nvPr userDrawn="1"/>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4"/>
          <p:cNvGrpSpPr>
            <a:grpSpLocks noChangeAspect="1"/>
          </p:cNvGrpSpPr>
          <p:nvPr userDrawn="1"/>
        </p:nvGrpSpPr>
        <p:grpSpPr bwMode="auto">
          <a:xfrm>
            <a:off x="994117" y="305466"/>
            <a:ext cx="1362335" cy="305001"/>
            <a:chOff x="5137" y="4139"/>
            <a:chExt cx="335" cy="75"/>
          </a:xfrm>
          <a:solidFill>
            <a:schemeClr val="bg1"/>
          </a:solidFill>
        </p:grpSpPr>
        <p:sp>
          <p:nvSpPr>
            <p:cNvPr id="1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1345045"/>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2" name="Title 16"/>
          <p:cNvSpPr>
            <a:spLocks noGrp="1"/>
          </p:cNvSpPr>
          <p:nvPr>
            <p:ph type="title" hasCustomPrompt="1"/>
          </p:nvPr>
        </p:nvSpPr>
        <p:spPr bwMode="gray">
          <a:xfrm>
            <a:off x="457200" y="161925"/>
            <a:ext cx="82296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2459445256"/>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Alternate">
    <p:spTree>
      <p:nvGrpSpPr>
        <p:cNvPr id="1" name=""/>
        <p:cNvGrpSpPr/>
        <p:nvPr/>
      </p:nvGrpSpPr>
      <p:grpSpPr>
        <a:xfrm>
          <a:off x="0" y="0"/>
          <a:ext cx="0" cy="0"/>
          <a:chOff x="0" y="0"/>
          <a:chExt cx="0" cy="0"/>
        </a:xfrm>
      </p:grpSpPr>
      <p:grpSp>
        <p:nvGrpSpPr>
          <p:cNvPr id="6" name="Group 5"/>
          <p:cNvGrpSpPr/>
          <p:nvPr userDrawn="1"/>
        </p:nvGrpSpPr>
        <p:grpSpPr>
          <a:xfrm>
            <a:off x="249238" y="1112498"/>
            <a:ext cx="8655050" cy="3567112"/>
            <a:chOff x="249238" y="1919288"/>
            <a:chExt cx="8655050" cy="3567112"/>
          </a:xfrm>
        </p:grpSpPr>
        <p:sp>
          <p:nvSpPr>
            <p:cNvPr id="7" name="Oval 122"/>
            <p:cNvSpPr>
              <a:spLocks noChangeArrowheads="1"/>
            </p:cNvSpPr>
            <p:nvPr/>
          </p:nvSpPr>
          <p:spPr bwMode="auto">
            <a:xfrm>
              <a:off x="2492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Oval 123"/>
            <p:cNvSpPr>
              <a:spLocks noChangeArrowheads="1"/>
            </p:cNvSpPr>
            <p:nvPr/>
          </p:nvSpPr>
          <p:spPr bwMode="auto">
            <a:xfrm>
              <a:off x="6381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Oval 124"/>
            <p:cNvSpPr>
              <a:spLocks noChangeArrowheads="1"/>
            </p:cNvSpPr>
            <p:nvPr/>
          </p:nvSpPr>
          <p:spPr bwMode="auto">
            <a:xfrm>
              <a:off x="1042540" y="1933378"/>
              <a:ext cx="59635" cy="6072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125"/>
            <p:cNvSpPr>
              <a:spLocks noChangeArrowheads="1"/>
            </p:cNvSpPr>
            <p:nvPr/>
          </p:nvSpPr>
          <p:spPr bwMode="auto">
            <a:xfrm>
              <a:off x="1417638" y="1919288"/>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126"/>
            <p:cNvSpPr>
              <a:spLocks noChangeArrowheads="1"/>
            </p:cNvSpPr>
            <p:nvPr/>
          </p:nvSpPr>
          <p:spPr bwMode="auto">
            <a:xfrm>
              <a:off x="182593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127"/>
            <p:cNvSpPr>
              <a:spLocks noChangeArrowheads="1"/>
            </p:cNvSpPr>
            <p:nvPr/>
          </p:nvSpPr>
          <p:spPr bwMode="auto">
            <a:xfrm>
              <a:off x="2210940"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128"/>
            <p:cNvSpPr>
              <a:spLocks noChangeArrowheads="1"/>
            </p:cNvSpPr>
            <p:nvPr/>
          </p:nvSpPr>
          <p:spPr bwMode="auto">
            <a:xfrm>
              <a:off x="258603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129"/>
            <p:cNvSpPr>
              <a:spLocks noChangeArrowheads="1"/>
            </p:cNvSpPr>
            <p:nvPr/>
          </p:nvSpPr>
          <p:spPr bwMode="auto">
            <a:xfrm>
              <a:off x="2993990"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Oval 130"/>
            <p:cNvSpPr>
              <a:spLocks noChangeArrowheads="1"/>
            </p:cNvSpPr>
            <p:nvPr/>
          </p:nvSpPr>
          <p:spPr bwMode="auto">
            <a:xfrm>
              <a:off x="33639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31"/>
            <p:cNvSpPr>
              <a:spLocks noChangeArrowheads="1"/>
            </p:cNvSpPr>
            <p:nvPr/>
          </p:nvSpPr>
          <p:spPr bwMode="auto">
            <a:xfrm>
              <a:off x="3766941" y="1933378"/>
              <a:ext cx="60720"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32"/>
            <p:cNvSpPr>
              <a:spLocks noChangeArrowheads="1"/>
            </p:cNvSpPr>
            <p:nvPr/>
          </p:nvSpPr>
          <p:spPr bwMode="auto">
            <a:xfrm>
              <a:off x="41433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Oval 133"/>
            <p:cNvSpPr>
              <a:spLocks noChangeArrowheads="1"/>
            </p:cNvSpPr>
            <p:nvPr/>
          </p:nvSpPr>
          <p:spPr bwMode="auto">
            <a:xfrm>
              <a:off x="4532313"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Oval 134"/>
            <p:cNvSpPr>
              <a:spLocks noChangeArrowheads="1"/>
            </p:cNvSpPr>
            <p:nvPr/>
          </p:nvSpPr>
          <p:spPr bwMode="auto">
            <a:xfrm>
              <a:off x="4936677"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Oval 135"/>
            <p:cNvSpPr>
              <a:spLocks noChangeArrowheads="1"/>
            </p:cNvSpPr>
            <p:nvPr/>
          </p:nvSpPr>
          <p:spPr bwMode="auto">
            <a:xfrm>
              <a:off x="5311776"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Oval 136"/>
            <p:cNvSpPr>
              <a:spLocks noChangeArrowheads="1"/>
            </p:cNvSpPr>
            <p:nvPr/>
          </p:nvSpPr>
          <p:spPr bwMode="auto">
            <a:xfrm>
              <a:off x="5700713"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Oval 137"/>
            <p:cNvSpPr>
              <a:spLocks noChangeArrowheads="1"/>
            </p:cNvSpPr>
            <p:nvPr/>
          </p:nvSpPr>
          <p:spPr bwMode="auto">
            <a:xfrm>
              <a:off x="6108665" y="1938647"/>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Oval 138"/>
            <p:cNvSpPr>
              <a:spLocks noChangeArrowheads="1"/>
            </p:cNvSpPr>
            <p:nvPr/>
          </p:nvSpPr>
          <p:spPr bwMode="auto">
            <a:xfrm>
              <a:off x="64785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139"/>
            <p:cNvSpPr>
              <a:spLocks noChangeArrowheads="1"/>
            </p:cNvSpPr>
            <p:nvPr/>
          </p:nvSpPr>
          <p:spPr bwMode="auto">
            <a:xfrm>
              <a:off x="6886885" y="1938647"/>
              <a:ext cx="50182"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140"/>
            <p:cNvSpPr>
              <a:spLocks noChangeArrowheads="1"/>
            </p:cNvSpPr>
            <p:nvPr/>
          </p:nvSpPr>
          <p:spPr bwMode="auto">
            <a:xfrm>
              <a:off x="7258051"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141"/>
            <p:cNvSpPr>
              <a:spLocks noChangeArrowheads="1"/>
            </p:cNvSpPr>
            <p:nvPr/>
          </p:nvSpPr>
          <p:spPr bwMode="auto">
            <a:xfrm>
              <a:off x="7646988" y="1919288"/>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142"/>
            <p:cNvSpPr>
              <a:spLocks noChangeArrowheads="1"/>
            </p:cNvSpPr>
            <p:nvPr/>
          </p:nvSpPr>
          <p:spPr bwMode="auto">
            <a:xfrm>
              <a:off x="8051352" y="1933378"/>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143"/>
            <p:cNvSpPr>
              <a:spLocks noChangeArrowheads="1"/>
            </p:cNvSpPr>
            <p:nvPr/>
          </p:nvSpPr>
          <p:spPr bwMode="auto">
            <a:xfrm>
              <a:off x="8426451" y="1919288"/>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Oval 144"/>
            <p:cNvSpPr>
              <a:spLocks noChangeArrowheads="1"/>
            </p:cNvSpPr>
            <p:nvPr/>
          </p:nvSpPr>
          <p:spPr bwMode="auto">
            <a:xfrm>
              <a:off x="8815388" y="1919288"/>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151"/>
            <p:cNvSpPr>
              <a:spLocks noChangeArrowheads="1"/>
            </p:cNvSpPr>
            <p:nvPr/>
          </p:nvSpPr>
          <p:spPr bwMode="auto">
            <a:xfrm>
              <a:off x="2630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152"/>
            <p:cNvSpPr>
              <a:spLocks noChangeArrowheads="1"/>
            </p:cNvSpPr>
            <p:nvPr/>
          </p:nvSpPr>
          <p:spPr bwMode="auto">
            <a:xfrm>
              <a:off x="6520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153"/>
            <p:cNvSpPr>
              <a:spLocks noChangeArrowheads="1"/>
            </p:cNvSpPr>
            <p:nvPr/>
          </p:nvSpPr>
          <p:spPr bwMode="auto">
            <a:xfrm>
              <a:off x="10287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154"/>
            <p:cNvSpPr>
              <a:spLocks noChangeArrowheads="1"/>
            </p:cNvSpPr>
            <p:nvPr/>
          </p:nvSpPr>
          <p:spPr bwMode="auto">
            <a:xfrm>
              <a:off x="14314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155"/>
            <p:cNvSpPr>
              <a:spLocks noChangeArrowheads="1"/>
            </p:cNvSpPr>
            <p:nvPr/>
          </p:nvSpPr>
          <p:spPr bwMode="auto">
            <a:xfrm>
              <a:off x="1806576"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156"/>
            <p:cNvSpPr>
              <a:spLocks noChangeArrowheads="1"/>
            </p:cNvSpPr>
            <p:nvPr/>
          </p:nvSpPr>
          <p:spPr bwMode="auto">
            <a:xfrm>
              <a:off x="219710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157"/>
            <p:cNvSpPr>
              <a:spLocks noChangeArrowheads="1"/>
            </p:cNvSpPr>
            <p:nvPr/>
          </p:nvSpPr>
          <p:spPr bwMode="auto">
            <a:xfrm>
              <a:off x="258603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158"/>
            <p:cNvSpPr>
              <a:spLocks noChangeArrowheads="1"/>
            </p:cNvSpPr>
            <p:nvPr/>
          </p:nvSpPr>
          <p:spPr bwMode="auto">
            <a:xfrm>
              <a:off x="29749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159"/>
            <p:cNvSpPr>
              <a:spLocks noChangeArrowheads="1"/>
            </p:cNvSpPr>
            <p:nvPr/>
          </p:nvSpPr>
          <p:spPr bwMode="auto">
            <a:xfrm>
              <a:off x="33639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Oval 160"/>
            <p:cNvSpPr>
              <a:spLocks noChangeArrowheads="1"/>
            </p:cNvSpPr>
            <p:nvPr/>
          </p:nvSpPr>
          <p:spPr bwMode="auto">
            <a:xfrm>
              <a:off x="3772210" y="2327239"/>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161"/>
            <p:cNvSpPr>
              <a:spLocks noChangeArrowheads="1"/>
            </p:cNvSpPr>
            <p:nvPr/>
          </p:nvSpPr>
          <p:spPr bwMode="auto">
            <a:xfrm>
              <a:off x="4157215"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162"/>
            <p:cNvSpPr>
              <a:spLocks noChangeArrowheads="1"/>
            </p:cNvSpPr>
            <p:nvPr/>
          </p:nvSpPr>
          <p:spPr bwMode="auto">
            <a:xfrm>
              <a:off x="45323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Oval 163"/>
            <p:cNvSpPr>
              <a:spLocks noChangeArrowheads="1"/>
            </p:cNvSpPr>
            <p:nvPr/>
          </p:nvSpPr>
          <p:spPr bwMode="auto">
            <a:xfrm>
              <a:off x="493667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164"/>
            <p:cNvSpPr>
              <a:spLocks noChangeArrowheads="1"/>
            </p:cNvSpPr>
            <p:nvPr/>
          </p:nvSpPr>
          <p:spPr bwMode="auto">
            <a:xfrm>
              <a:off x="5311776"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165"/>
            <p:cNvSpPr>
              <a:spLocks noChangeArrowheads="1"/>
            </p:cNvSpPr>
            <p:nvPr/>
          </p:nvSpPr>
          <p:spPr bwMode="auto">
            <a:xfrm>
              <a:off x="5714552"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166"/>
            <p:cNvSpPr>
              <a:spLocks noChangeArrowheads="1"/>
            </p:cNvSpPr>
            <p:nvPr/>
          </p:nvSpPr>
          <p:spPr bwMode="auto">
            <a:xfrm>
              <a:off x="61034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Oval 167"/>
            <p:cNvSpPr>
              <a:spLocks noChangeArrowheads="1"/>
            </p:cNvSpPr>
            <p:nvPr/>
          </p:nvSpPr>
          <p:spPr bwMode="auto">
            <a:xfrm>
              <a:off x="6478588"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168"/>
            <p:cNvSpPr>
              <a:spLocks noChangeArrowheads="1"/>
            </p:cNvSpPr>
            <p:nvPr/>
          </p:nvSpPr>
          <p:spPr bwMode="auto">
            <a:xfrm>
              <a:off x="6881616" y="23220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Oval 169"/>
            <p:cNvSpPr>
              <a:spLocks noChangeArrowheads="1"/>
            </p:cNvSpPr>
            <p:nvPr/>
          </p:nvSpPr>
          <p:spPr bwMode="auto">
            <a:xfrm>
              <a:off x="7258051"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170"/>
            <p:cNvSpPr>
              <a:spLocks noChangeArrowheads="1"/>
            </p:cNvSpPr>
            <p:nvPr/>
          </p:nvSpPr>
          <p:spPr bwMode="auto">
            <a:xfrm>
              <a:off x="7660827"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171"/>
            <p:cNvSpPr>
              <a:spLocks noChangeArrowheads="1"/>
            </p:cNvSpPr>
            <p:nvPr/>
          </p:nvSpPr>
          <p:spPr bwMode="auto">
            <a:xfrm>
              <a:off x="8037513" y="2308225"/>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172"/>
            <p:cNvSpPr>
              <a:spLocks noChangeArrowheads="1"/>
            </p:cNvSpPr>
            <p:nvPr/>
          </p:nvSpPr>
          <p:spPr bwMode="auto">
            <a:xfrm>
              <a:off x="8440290" y="23220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Oval 173"/>
            <p:cNvSpPr>
              <a:spLocks noChangeArrowheads="1"/>
            </p:cNvSpPr>
            <p:nvPr/>
          </p:nvSpPr>
          <p:spPr bwMode="auto">
            <a:xfrm>
              <a:off x="8815388" y="2308225"/>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180"/>
            <p:cNvSpPr>
              <a:spLocks noChangeArrowheads="1"/>
            </p:cNvSpPr>
            <p:nvPr/>
          </p:nvSpPr>
          <p:spPr bwMode="auto">
            <a:xfrm>
              <a:off x="2492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Oval 181"/>
            <p:cNvSpPr>
              <a:spLocks noChangeArrowheads="1"/>
            </p:cNvSpPr>
            <p:nvPr/>
          </p:nvSpPr>
          <p:spPr bwMode="auto">
            <a:xfrm>
              <a:off x="6381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182"/>
            <p:cNvSpPr>
              <a:spLocks noChangeArrowheads="1"/>
            </p:cNvSpPr>
            <p:nvPr/>
          </p:nvSpPr>
          <p:spPr bwMode="auto">
            <a:xfrm>
              <a:off x="1042540" y="27078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59" name="Oval 183"/>
            <p:cNvSpPr>
              <a:spLocks noChangeArrowheads="1"/>
            </p:cNvSpPr>
            <p:nvPr/>
          </p:nvSpPr>
          <p:spPr bwMode="auto">
            <a:xfrm>
              <a:off x="14176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Oval 184"/>
            <p:cNvSpPr>
              <a:spLocks noChangeArrowheads="1"/>
            </p:cNvSpPr>
            <p:nvPr/>
          </p:nvSpPr>
          <p:spPr bwMode="auto">
            <a:xfrm>
              <a:off x="1806576" y="2693988"/>
              <a:ext cx="88900" cy="87313"/>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61" name="Oval 185"/>
            <p:cNvSpPr>
              <a:spLocks noChangeArrowheads="1"/>
            </p:cNvSpPr>
            <p:nvPr/>
          </p:nvSpPr>
          <p:spPr bwMode="auto">
            <a:xfrm>
              <a:off x="219710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86"/>
            <p:cNvSpPr>
              <a:spLocks noChangeArrowheads="1"/>
            </p:cNvSpPr>
            <p:nvPr/>
          </p:nvSpPr>
          <p:spPr bwMode="auto">
            <a:xfrm>
              <a:off x="2586038"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87"/>
            <p:cNvSpPr>
              <a:spLocks noChangeArrowheads="1"/>
            </p:cNvSpPr>
            <p:nvPr/>
          </p:nvSpPr>
          <p:spPr bwMode="auto">
            <a:xfrm>
              <a:off x="29749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188"/>
            <p:cNvSpPr>
              <a:spLocks noChangeArrowheads="1"/>
            </p:cNvSpPr>
            <p:nvPr/>
          </p:nvSpPr>
          <p:spPr bwMode="auto">
            <a:xfrm>
              <a:off x="33639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189"/>
            <p:cNvSpPr>
              <a:spLocks noChangeArrowheads="1"/>
            </p:cNvSpPr>
            <p:nvPr/>
          </p:nvSpPr>
          <p:spPr bwMode="auto">
            <a:xfrm>
              <a:off x="3752851"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190"/>
            <p:cNvSpPr>
              <a:spLocks noChangeArrowheads="1"/>
            </p:cNvSpPr>
            <p:nvPr/>
          </p:nvSpPr>
          <p:spPr bwMode="auto">
            <a:xfrm>
              <a:off x="4157215"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191"/>
            <p:cNvSpPr>
              <a:spLocks noChangeArrowheads="1"/>
            </p:cNvSpPr>
            <p:nvPr/>
          </p:nvSpPr>
          <p:spPr bwMode="auto">
            <a:xfrm>
              <a:off x="45323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192"/>
            <p:cNvSpPr>
              <a:spLocks noChangeArrowheads="1"/>
            </p:cNvSpPr>
            <p:nvPr/>
          </p:nvSpPr>
          <p:spPr bwMode="auto">
            <a:xfrm>
              <a:off x="493667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193"/>
            <p:cNvSpPr>
              <a:spLocks noChangeArrowheads="1"/>
            </p:cNvSpPr>
            <p:nvPr/>
          </p:nvSpPr>
          <p:spPr bwMode="auto">
            <a:xfrm>
              <a:off x="5311776"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194"/>
            <p:cNvSpPr>
              <a:spLocks noChangeArrowheads="1"/>
            </p:cNvSpPr>
            <p:nvPr/>
          </p:nvSpPr>
          <p:spPr bwMode="auto">
            <a:xfrm>
              <a:off x="5700713"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195"/>
            <p:cNvSpPr>
              <a:spLocks noChangeArrowheads="1"/>
            </p:cNvSpPr>
            <p:nvPr/>
          </p:nvSpPr>
          <p:spPr bwMode="auto">
            <a:xfrm>
              <a:off x="60896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196"/>
            <p:cNvSpPr>
              <a:spLocks noChangeArrowheads="1"/>
            </p:cNvSpPr>
            <p:nvPr/>
          </p:nvSpPr>
          <p:spPr bwMode="auto">
            <a:xfrm>
              <a:off x="6492427" y="27078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Oval 197"/>
            <p:cNvSpPr>
              <a:spLocks noChangeArrowheads="1"/>
            </p:cNvSpPr>
            <p:nvPr/>
          </p:nvSpPr>
          <p:spPr bwMode="auto">
            <a:xfrm>
              <a:off x="6867526" y="2693988"/>
              <a:ext cx="88900"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198"/>
            <p:cNvSpPr>
              <a:spLocks noChangeArrowheads="1"/>
            </p:cNvSpPr>
            <p:nvPr/>
          </p:nvSpPr>
          <p:spPr bwMode="auto">
            <a:xfrm>
              <a:off x="72580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199"/>
            <p:cNvSpPr>
              <a:spLocks noChangeArrowheads="1"/>
            </p:cNvSpPr>
            <p:nvPr/>
          </p:nvSpPr>
          <p:spPr bwMode="auto">
            <a:xfrm>
              <a:off x="7666002" y="2713002"/>
              <a:ext cx="49285"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200"/>
            <p:cNvSpPr>
              <a:spLocks noChangeArrowheads="1"/>
            </p:cNvSpPr>
            <p:nvPr/>
          </p:nvSpPr>
          <p:spPr bwMode="auto">
            <a:xfrm>
              <a:off x="8037513" y="2693988"/>
              <a:ext cx="87313" cy="87313"/>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201"/>
            <p:cNvSpPr>
              <a:spLocks noChangeArrowheads="1"/>
            </p:cNvSpPr>
            <p:nvPr/>
          </p:nvSpPr>
          <p:spPr bwMode="auto">
            <a:xfrm>
              <a:off x="8426451" y="2693988"/>
              <a:ext cx="87313" cy="87313"/>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Oval 202"/>
            <p:cNvSpPr>
              <a:spLocks noChangeArrowheads="1"/>
            </p:cNvSpPr>
            <p:nvPr/>
          </p:nvSpPr>
          <p:spPr bwMode="auto">
            <a:xfrm>
              <a:off x="8829478" y="2707827"/>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210"/>
            <p:cNvSpPr>
              <a:spLocks noChangeArrowheads="1"/>
            </p:cNvSpPr>
            <p:nvPr/>
          </p:nvSpPr>
          <p:spPr bwMode="auto">
            <a:xfrm>
              <a:off x="263077"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Oval 211"/>
            <p:cNvSpPr>
              <a:spLocks noChangeArrowheads="1"/>
            </p:cNvSpPr>
            <p:nvPr/>
          </p:nvSpPr>
          <p:spPr bwMode="auto">
            <a:xfrm>
              <a:off x="6381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212"/>
            <p:cNvSpPr>
              <a:spLocks noChangeArrowheads="1"/>
            </p:cNvSpPr>
            <p:nvPr/>
          </p:nvSpPr>
          <p:spPr bwMode="auto">
            <a:xfrm>
              <a:off x="10287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213"/>
            <p:cNvSpPr>
              <a:spLocks noChangeArrowheads="1"/>
            </p:cNvSpPr>
            <p:nvPr/>
          </p:nvSpPr>
          <p:spPr bwMode="auto">
            <a:xfrm>
              <a:off x="14176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214"/>
            <p:cNvSpPr>
              <a:spLocks noChangeArrowheads="1"/>
            </p:cNvSpPr>
            <p:nvPr/>
          </p:nvSpPr>
          <p:spPr bwMode="auto">
            <a:xfrm>
              <a:off x="180657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215"/>
            <p:cNvSpPr>
              <a:spLocks noChangeArrowheads="1"/>
            </p:cNvSpPr>
            <p:nvPr/>
          </p:nvSpPr>
          <p:spPr bwMode="auto">
            <a:xfrm>
              <a:off x="219710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216"/>
            <p:cNvSpPr>
              <a:spLocks noChangeArrowheads="1"/>
            </p:cNvSpPr>
            <p:nvPr/>
          </p:nvSpPr>
          <p:spPr bwMode="auto">
            <a:xfrm>
              <a:off x="25860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217"/>
            <p:cNvSpPr>
              <a:spLocks noChangeArrowheads="1"/>
            </p:cNvSpPr>
            <p:nvPr/>
          </p:nvSpPr>
          <p:spPr bwMode="auto">
            <a:xfrm>
              <a:off x="29749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218"/>
            <p:cNvSpPr>
              <a:spLocks noChangeArrowheads="1"/>
            </p:cNvSpPr>
            <p:nvPr/>
          </p:nvSpPr>
          <p:spPr bwMode="auto">
            <a:xfrm>
              <a:off x="33639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219"/>
            <p:cNvSpPr>
              <a:spLocks noChangeArrowheads="1"/>
            </p:cNvSpPr>
            <p:nvPr/>
          </p:nvSpPr>
          <p:spPr bwMode="auto">
            <a:xfrm>
              <a:off x="3772210" y="3098764"/>
              <a:ext cx="50182"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220"/>
            <p:cNvSpPr>
              <a:spLocks noChangeArrowheads="1"/>
            </p:cNvSpPr>
            <p:nvPr/>
          </p:nvSpPr>
          <p:spPr bwMode="auto">
            <a:xfrm>
              <a:off x="4143376"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90" name="Oval 221"/>
            <p:cNvSpPr>
              <a:spLocks noChangeArrowheads="1"/>
            </p:cNvSpPr>
            <p:nvPr/>
          </p:nvSpPr>
          <p:spPr bwMode="auto">
            <a:xfrm>
              <a:off x="45323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222"/>
            <p:cNvSpPr>
              <a:spLocks noChangeArrowheads="1"/>
            </p:cNvSpPr>
            <p:nvPr/>
          </p:nvSpPr>
          <p:spPr bwMode="auto">
            <a:xfrm>
              <a:off x="492283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223"/>
            <p:cNvSpPr>
              <a:spLocks noChangeArrowheads="1"/>
            </p:cNvSpPr>
            <p:nvPr/>
          </p:nvSpPr>
          <p:spPr bwMode="auto">
            <a:xfrm>
              <a:off x="5311776"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224"/>
            <p:cNvSpPr>
              <a:spLocks noChangeArrowheads="1"/>
            </p:cNvSpPr>
            <p:nvPr/>
          </p:nvSpPr>
          <p:spPr bwMode="auto">
            <a:xfrm>
              <a:off x="5700713"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225"/>
            <p:cNvSpPr>
              <a:spLocks noChangeArrowheads="1"/>
            </p:cNvSpPr>
            <p:nvPr/>
          </p:nvSpPr>
          <p:spPr bwMode="auto">
            <a:xfrm>
              <a:off x="6089651" y="3079750"/>
              <a:ext cx="87313"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226"/>
            <p:cNvSpPr>
              <a:spLocks noChangeArrowheads="1"/>
            </p:cNvSpPr>
            <p:nvPr/>
          </p:nvSpPr>
          <p:spPr bwMode="auto">
            <a:xfrm>
              <a:off x="64785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Oval 227"/>
            <p:cNvSpPr>
              <a:spLocks noChangeArrowheads="1"/>
            </p:cNvSpPr>
            <p:nvPr/>
          </p:nvSpPr>
          <p:spPr bwMode="auto">
            <a:xfrm>
              <a:off x="6867526"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228"/>
            <p:cNvSpPr>
              <a:spLocks noChangeArrowheads="1"/>
            </p:cNvSpPr>
            <p:nvPr/>
          </p:nvSpPr>
          <p:spPr bwMode="auto">
            <a:xfrm>
              <a:off x="7271890"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Oval 229"/>
            <p:cNvSpPr>
              <a:spLocks noChangeArrowheads="1"/>
            </p:cNvSpPr>
            <p:nvPr/>
          </p:nvSpPr>
          <p:spPr bwMode="auto">
            <a:xfrm>
              <a:off x="7646988"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Oval 230"/>
            <p:cNvSpPr>
              <a:spLocks noChangeArrowheads="1"/>
            </p:cNvSpPr>
            <p:nvPr/>
          </p:nvSpPr>
          <p:spPr bwMode="auto">
            <a:xfrm>
              <a:off x="8051352" y="309358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Oval 231"/>
            <p:cNvSpPr>
              <a:spLocks noChangeArrowheads="1"/>
            </p:cNvSpPr>
            <p:nvPr/>
          </p:nvSpPr>
          <p:spPr bwMode="auto">
            <a:xfrm>
              <a:off x="8426451" y="307975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Oval 232"/>
            <p:cNvSpPr>
              <a:spLocks noChangeArrowheads="1"/>
            </p:cNvSpPr>
            <p:nvPr/>
          </p:nvSpPr>
          <p:spPr bwMode="auto">
            <a:xfrm>
              <a:off x="8815388" y="307975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239"/>
            <p:cNvSpPr>
              <a:spLocks noChangeArrowheads="1"/>
            </p:cNvSpPr>
            <p:nvPr/>
          </p:nvSpPr>
          <p:spPr bwMode="auto">
            <a:xfrm>
              <a:off x="268252" y="3486114"/>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240"/>
            <p:cNvSpPr>
              <a:spLocks noChangeArrowheads="1"/>
            </p:cNvSpPr>
            <p:nvPr/>
          </p:nvSpPr>
          <p:spPr bwMode="auto">
            <a:xfrm>
              <a:off x="6520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Oval 241"/>
            <p:cNvSpPr>
              <a:spLocks noChangeArrowheads="1"/>
            </p:cNvSpPr>
            <p:nvPr/>
          </p:nvSpPr>
          <p:spPr bwMode="auto">
            <a:xfrm>
              <a:off x="10287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Oval 242"/>
            <p:cNvSpPr>
              <a:spLocks noChangeArrowheads="1"/>
            </p:cNvSpPr>
            <p:nvPr/>
          </p:nvSpPr>
          <p:spPr bwMode="auto">
            <a:xfrm>
              <a:off x="1431477"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Oval 243"/>
            <p:cNvSpPr>
              <a:spLocks noChangeArrowheads="1"/>
            </p:cNvSpPr>
            <p:nvPr/>
          </p:nvSpPr>
          <p:spPr bwMode="auto">
            <a:xfrm>
              <a:off x="180657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Oval 244"/>
            <p:cNvSpPr>
              <a:spLocks noChangeArrowheads="1"/>
            </p:cNvSpPr>
            <p:nvPr/>
          </p:nvSpPr>
          <p:spPr bwMode="auto">
            <a:xfrm>
              <a:off x="219710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245"/>
            <p:cNvSpPr>
              <a:spLocks noChangeArrowheads="1"/>
            </p:cNvSpPr>
            <p:nvPr/>
          </p:nvSpPr>
          <p:spPr bwMode="auto">
            <a:xfrm>
              <a:off x="25860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46"/>
            <p:cNvSpPr>
              <a:spLocks noChangeArrowheads="1"/>
            </p:cNvSpPr>
            <p:nvPr/>
          </p:nvSpPr>
          <p:spPr bwMode="auto">
            <a:xfrm>
              <a:off x="29749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47"/>
            <p:cNvSpPr>
              <a:spLocks noChangeArrowheads="1"/>
            </p:cNvSpPr>
            <p:nvPr/>
          </p:nvSpPr>
          <p:spPr bwMode="auto">
            <a:xfrm>
              <a:off x="33639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48"/>
            <p:cNvSpPr>
              <a:spLocks noChangeArrowheads="1"/>
            </p:cNvSpPr>
            <p:nvPr/>
          </p:nvSpPr>
          <p:spPr bwMode="auto">
            <a:xfrm>
              <a:off x="3752851"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49"/>
            <p:cNvSpPr>
              <a:spLocks noChangeArrowheads="1"/>
            </p:cNvSpPr>
            <p:nvPr/>
          </p:nvSpPr>
          <p:spPr bwMode="auto">
            <a:xfrm>
              <a:off x="4143376"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50"/>
            <p:cNvSpPr>
              <a:spLocks noChangeArrowheads="1"/>
            </p:cNvSpPr>
            <p:nvPr/>
          </p:nvSpPr>
          <p:spPr bwMode="auto">
            <a:xfrm>
              <a:off x="45323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51"/>
            <p:cNvSpPr>
              <a:spLocks noChangeArrowheads="1"/>
            </p:cNvSpPr>
            <p:nvPr/>
          </p:nvSpPr>
          <p:spPr bwMode="auto">
            <a:xfrm>
              <a:off x="492283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52"/>
            <p:cNvSpPr>
              <a:spLocks noChangeArrowheads="1"/>
            </p:cNvSpPr>
            <p:nvPr/>
          </p:nvSpPr>
          <p:spPr bwMode="auto">
            <a:xfrm>
              <a:off x="5325615"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253"/>
            <p:cNvSpPr>
              <a:spLocks noChangeArrowheads="1"/>
            </p:cNvSpPr>
            <p:nvPr/>
          </p:nvSpPr>
          <p:spPr bwMode="auto">
            <a:xfrm>
              <a:off x="57007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254"/>
            <p:cNvSpPr>
              <a:spLocks noChangeArrowheads="1"/>
            </p:cNvSpPr>
            <p:nvPr/>
          </p:nvSpPr>
          <p:spPr bwMode="auto">
            <a:xfrm>
              <a:off x="6089651"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Oval 255"/>
            <p:cNvSpPr>
              <a:spLocks noChangeArrowheads="1"/>
            </p:cNvSpPr>
            <p:nvPr/>
          </p:nvSpPr>
          <p:spPr bwMode="auto">
            <a:xfrm>
              <a:off x="64785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256"/>
            <p:cNvSpPr>
              <a:spLocks noChangeArrowheads="1"/>
            </p:cNvSpPr>
            <p:nvPr/>
          </p:nvSpPr>
          <p:spPr bwMode="auto">
            <a:xfrm>
              <a:off x="6867526" y="3467100"/>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257"/>
            <p:cNvSpPr>
              <a:spLocks noChangeArrowheads="1"/>
            </p:cNvSpPr>
            <p:nvPr/>
          </p:nvSpPr>
          <p:spPr bwMode="auto">
            <a:xfrm>
              <a:off x="7258051" y="3467100"/>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258"/>
            <p:cNvSpPr>
              <a:spLocks noChangeArrowheads="1"/>
            </p:cNvSpPr>
            <p:nvPr/>
          </p:nvSpPr>
          <p:spPr bwMode="auto">
            <a:xfrm>
              <a:off x="7646988"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59"/>
            <p:cNvSpPr>
              <a:spLocks noChangeArrowheads="1"/>
            </p:cNvSpPr>
            <p:nvPr/>
          </p:nvSpPr>
          <p:spPr bwMode="auto">
            <a:xfrm>
              <a:off x="8037513" y="3467100"/>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60"/>
            <p:cNvSpPr>
              <a:spLocks noChangeArrowheads="1"/>
            </p:cNvSpPr>
            <p:nvPr/>
          </p:nvSpPr>
          <p:spPr bwMode="auto">
            <a:xfrm>
              <a:off x="8440290" y="3480939"/>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Oval 261"/>
            <p:cNvSpPr>
              <a:spLocks noChangeArrowheads="1"/>
            </p:cNvSpPr>
            <p:nvPr/>
          </p:nvSpPr>
          <p:spPr bwMode="auto">
            <a:xfrm>
              <a:off x="8834747" y="3486114"/>
              <a:ext cx="50182" cy="4928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68"/>
            <p:cNvSpPr>
              <a:spLocks noChangeArrowheads="1"/>
            </p:cNvSpPr>
            <p:nvPr/>
          </p:nvSpPr>
          <p:spPr bwMode="auto">
            <a:xfrm>
              <a:off x="2492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69"/>
            <p:cNvSpPr>
              <a:spLocks noChangeArrowheads="1"/>
            </p:cNvSpPr>
            <p:nvPr/>
          </p:nvSpPr>
          <p:spPr bwMode="auto">
            <a:xfrm>
              <a:off x="657226" y="3852863"/>
              <a:ext cx="87313"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127" name="Oval 270"/>
            <p:cNvSpPr>
              <a:spLocks noChangeArrowheads="1"/>
            </p:cNvSpPr>
            <p:nvPr/>
          </p:nvSpPr>
          <p:spPr bwMode="auto">
            <a:xfrm>
              <a:off x="104254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71"/>
            <p:cNvSpPr>
              <a:spLocks noChangeArrowheads="1"/>
            </p:cNvSpPr>
            <p:nvPr/>
          </p:nvSpPr>
          <p:spPr bwMode="auto">
            <a:xfrm>
              <a:off x="14176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72"/>
            <p:cNvSpPr>
              <a:spLocks noChangeArrowheads="1"/>
            </p:cNvSpPr>
            <p:nvPr/>
          </p:nvSpPr>
          <p:spPr bwMode="auto">
            <a:xfrm>
              <a:off x="180657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273"/>
            <p:cNvSpPr>
              <a:spLocks noChangeArrowheads="1"/>
            </p:cNvSpPr>
            <p:nvPr/>
          </p:nvSpPr>
          <p:spPr bwMode="auto">
            <a:xfrm>
              <a:off x="2197101" y="3852863"/>
              <a:ext cx="87313" cy="88900"/>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274"/>
            <p:cNvSpPr>
              <a:spLocks noChangeArrowheads="1"/>
            </p:cNvSpPr>
            <p:nvPr/>
          </p:nvSpPr>
          <p:spPr bwMode="auto">
            <a:xfrm>
              <a:off x="25860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275"/>
            <p:cNvSpPr>
              <a:spLocks noChangeArrowheads="1"/>
            </p:cNvSpPr>
            <p:nvPr/>
          </p:nvSpPr>
          <p:spPr bwMode="auto">
            <a:xfrm>
              <a:off x="29749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276"/>
            <p:cNvSpPr>
              <a:spLocks noChangeArrowheads="1"/>
            </p:cNvSpPr>
            <p:nvPr/>
          </p:nvSpPr>
          <p:spPr bwMode="auto">
            <a:xfrm>
              <a:off x="3363913" y="3852863"/>
              <a:ext cx="87313" cy="88900"/>
            </a:xfrm>
            <a:prstGeom prst="ellipse">
              <a:avLst/>
            </a:prstGeom>
            <a:solidFill>
              <a:schemeClr val="accent6">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277"/>
            <p:cNvSpPr>
              <a:spLocks noChangeArrowheads="1"/>
            </p:cNvSpPr>
            <p:nvPr/>
          </p:nvSpPr>
          <p:spPr bwMode="auto">
            <a:xfrm>
              <a:off x="3752851"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278"/>
            <p:cNvSpPr>
              <a:spLocks noChangeArrowheads="1"/>
            </p:cNvSpPr>
            <p:nvPr/>
          </p:nvSpPr>
          <p:spPr bwMode="auto">
            <a:xfrm>
              <a:off x="41433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Oval 279"/>
            <p:cNvSpPr>
              <a:spLocks noChangeArrowheads="1"/>
            </p:cNvSpPr>
            <p:nvPr/>
          </p:nvSpPr>
          <p:spPr bwMode="auto">
            <a:xfrm>
              <a:off x="45323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Oval 280"/>
            <p:cNvSpPr>
              <a:spLocks noChangeArrowheads="1"/>
            </p:cNvSpPr>
            <p:nvPr/>
          </p:nvSpPr>
          <p:spPr bwMode="auto">
            <a:xfrm>
              <a:off x="492283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Oval 281"/>
            <p:cNvSpPr>
              <a:spLocks noChangeArrowheads="1"/>
            </p:cNvSpPr>
            <p:nvPr/>
          </p:nvSpPr>
          <p:spPr bwMode="auto">
            <a:xfrm>
              <a:off x="5311776"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282"/>
            <p:cNvSpPr>
              <a:spLocks noChangeArrowheads="1"/>
            </p:cNvSpPr>
            <p:nvPr/>
          </p:nvSpPr>
          <p:spPr bwMode="auto">
            <a:xfrm>
              <a:off x="57007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Oval 283"/>
            <p:cNvSpPr>
              <a:spLocks noChangeArrowheads="1"/>
            </p:cNvSpPr>
            <p:nvPr/>
          </p:nvSpPr>
          <p:spPr bwMode="auto">
            <a:xfrm>
              <a:off x="6089651"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Oval 284"/>
            <p:cNvSpPr>
              <a:spLocks noChangeArrowheads="1"/>
            </p:cNvSpPr>
            <p:nvPr/>
          </p:nvSpPr>
          <p:spPr bwMode="auto">
            <a:xfrm>
              <a:off x="6478588"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Oval 285"/>
            <p:cNvSpPr>
              <a:spLocks noChangeArrowheads="1"/>
            </p:cNvSpPr>
            <p:nvPr/>
          </p:nvSpPr>
          <p:spPr bwMode="auto">
            <a:xfrm>
              <a:off x="6867526"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286"/>
            <p:cNvSpPr>
              <a:spLocks noChangeArrowheads="1"/>
            </p:cNvSpPr>
            <p:nvPr/>
          </p:nvSpPr>
          <p:spPr bwMode="auto">
            <a:xfrm>
              <a:off x="7277065" y="3872222"/>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Oval 287"/>
            <p:cNvSpPr>
              <a:spLocks noChangeArrowheads="1"/>
            </p:cNvSpPr>
            <p:nvPr/>
          </p:nvSpPr>
          <p:spPr bwMode="auto">
            <a:xfrm>
              <a:off x="7660827"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288"/>
            <p:cNvSpPr>
              <a:spLocks noChangeArrowheads="1"/>
            </p:cNvSpPr>
            <p:nvPr/>
          </p:nvSpPr>
          <p:spPr bwMode="auto">
            <a:xfrm>
              <a:off x="8037513" y="3852863"/>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Oval 289"/>
            <p:cNvSpPr>
              <a:spLocks noChangeArrowheads="1"/>
            </p:cNvSpPr>
            <p:nvPr/>
          </p:nvSpPr>
          <p:spPr bwMode="auto">
            <a:xfrm>
              <a:off x="8440290" y="3866953"/>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Oval 290"/>
            <p:cNvSpPr>
              <a:spLocks noChangeArrowheads="1"/>
            </p:cNvSpPr>
            <p:nvPr/>
          </p:nvSpPr>
          <p:spPr bwMode="auto">
            <a:xfrm>
              <a:off x="8815388" y="3852863"/>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Oval 297"/>
            <p:cNvSpPr>
              <a:spLocks noChangeArrowheads="1"/>
            </p:cNvSpPr>
            <p:nvPr/>
          </p:nvSpPr>
          <p:spPr bwMode="auto">
            <a:xfrm>
              <a:off x="26825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Oval 298"/>
            <p:cNvSpPr>
              <a:spLocks noChangeArrowheads="1"/>
            </p:cNvSpPr>
            <p:nvPr/>
          </p:nvSpPr>
          <p:spPr bwMode="auto">
            <a:xfrm>
              <a:off x="6381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Oval 299"/>
            <p:cNvSpPr>
              <a:spLocks noChangeArrowheads="1"/>
            </p:cNvSpPr>
            <p:nvPr/>
          </p:nvSpPr>
          <p:spPr bwMode="auto">
            <a:xfrm>
              <a:off x="10287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Oval 300"/>
            <p:cNvSpPr>
              <a:spLocks noChangeArrowheads="1"/>
            </p:cNvSpPr>
            <p:nvPr/>
          </p:nvSpPr>
          <p:spPr bwMode="auto">
            <a:xfrm>
              <a:off x="14176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301"/>
            <p:cNvSpPr>
              <a:spLocks noChangeArrowheads="1"/>
            </p:cNvSpPr>
            <p:nvPr/>
          </p:nvSpPr>
          <p:spPr bwMode="auto">
            <a:xfrm>
              <a:off x="1806576" y="4238625"/>
              <a:ext cx="88900" cy="88900"/>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302"/>
            <p:cNvSpPr>
              <a:spLocks noChangeArrowheads="1"/>
            </p:cNvSpPr>
            <p:nvPr/>
          </p:nvSpPr>
          <p:spPr bwMode="auto">
            <a:xfrm>
              <a:off x="219710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303"/>
            <p:cNvSpPr>
              <a:spLocks noChangeArrowheads="1"/>
            </p:cNvSpPr>
            <p:nvPr/>
          </p:nvSpPr>
          <p:spPr bwMode="auto">
            <a:xfrm>
              <a:off x="2607292" y="4260265"/>
              <a:ext cx="44805" cy="456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Oval 304"/>
            <p:cNvSpPr>
              <a:spLocks noChangeArrowheads="1"/>
            </p:cNvSpPr>
            <p:nvPr/>
          </p:nvSpPr>
          <p:spPr bwMode="auto">
            <a:xfrm>
              <a:off x="29749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Oval 305"/>
            <p:cNvSpPr>
              <a:spLocks noChangeArrowheads="1"/>
            </p:cNvSpPr>
            <p:nvPr/>
          </p:nvSpPr>
          <p:spPr bwMode="auto">
            <a:xfrm>
              <a:off x="33639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Oval 306"/>
            <p:cNvSpPr>
              <a:spLocks noChangeArrowheads="1"/>
            </p:cNvSpPr>
            <p:nvPr/>
          </p:nvSpPr>
          <p:spPr bwMode="auto">
            <a:xfrm>
              <a:off x="3752851"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Oval 307"/>
            <p:cNvSpPr>
              <a:spLocks noChangeArrowheads="1"/>
            </p:cNvSpPr>
            <p:nvPr/>
          </p:nvSpPr>
          <p:spPr bwMode="auto">
            <a:xfrm>
              <a:off x="4143376"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Oval 308"/>
            <p:cNvSpPr>
              <a:spLocks noChangeArrowheads="1"/>
            </p:cNvSpPr>
            <p:nvPr/>
          </p:nvSpPr>
          <p:spPr bwMode="auto">
            <a:xfrm>
              <a:off x="45323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Oval 309"/>
            <p:cNvSpPr>
              <a:spLocks noChangeArrowheads="1"/>
            </p:cNvSpPr>
            <p:nvPr/>
          </p:nvSpPr>
          <p:spPr bwMode="auto">
            <a:xfrm>
              <a:off x="492283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310"/>
            <p:cNvSpPr>
              <a:spLocks noChangeArrowheads="1"/>
            </p:cNvSpPr>
            <p:nvPr/>
          </p:nvSpPr>
          <p:spPr bwMode="auto">
            <a:xfrm>
              <a:off x="5325615"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Oval 311"/>
            <p:cNvSpPr>
              <a:spLocks noChangeArrowheads="1"/>
            </p:cNvSpPr>
            <p:nvPr/>
          </p:nvSpPr>
          <p:spPr bwMode="auto">
            <a:xfrm>
              <a:off x="5719727"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Oval 312"/>
            <p:cNvSpPr>
              <a:spLocks noChangeArrowheads="1"/>
            </p:cNvSpPr>
            <p:nvPr/>
          </p:nvSpPr>
          <p:spPr bwMode="auto">
            <a:xfrm>
              <a:off x="60896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Oval 313"/>
            <p:cNvSpPr>
              <a:spLocks noChangeArrowheads="1"/>
            </p:cNvSpPr>
            <p:nvPr/>
          </p:nvSpPr>
          <p:spPr bwMode="auto">
            <a:xfrm>
              <a:off x="6497602" y="4257984"/>
              <a:ext cx="49285" cy="5018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Oval 314"/>
            <p:cNvSpPr>
              <a:spLocks noChangeArrowheads="1"/>
            </p:cNvSpPr>
            <p:nvPr/>
          </p:nvSpPr>
          <p:spPr bwMode="auto">
            <a:xfrm>
              <a:off x="6867526"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315"/>
            <p:cNvSpPr>
              <a:spLocks noChangeArrowheads="1"/>
            </p:cNvSpPr>
            <p:nvPr/>
          </p:nvSpPr>
          <p:spPr bwMode="auto">
            <a:xfrm>
              <a:off x="7271890" y="4252715"/>
              <a:ext cx="59635" cy="6072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Oval 316"/>
            <p:cNvSpPr>
              <a:spLocks noChangeArrowheads="1"/>
            </p:cNvSpPr>
            <p:nvPr/>
          </p:nvSpPr>
          <p:spPr bwMode="auto">
            <a:xfrm>
              <a:off x="7646988"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Oval 317"/>
            <p:cNvSpPr>
              <a:spLocks noChangeArrowheads="1"/>
            </p:cNvSpPr>
            <p:nvPr/>
          </p:nvSpPr>
          <p:spPr bwMode="auto">
            <a:xfrm>
              <a:off x="8037513"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Oval 318"/>
            <p:cNvSpPr>
              <a:spLocks noChangeArrowheads="1"/>
            </p:cNvSpPr>
            <p:nvPr/>
          </p:nvSpPr>
          <p:spPr bwMode="auto">
            <a:xfrm>
              <a:off x="8426451" y="4238625"/>
              <a:ext cx="87313"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Oval 319"/>
            <p:cNvSpPr>
              <a:spLocks noChangeArrowheads="1"/>
            </p:cNvSpPr>
            <p:nvPr/>
          </p:nvSpPr>
          <p:spPr bwMode="auto">
            <a:xfrm>
              <a:off x="8815388" y="4238625"/>
              <a:ext cx="88900" cy="88900"/>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Oval 326"/>
            <p:cNvSpPr>
              <a:spLocks noChangeArrowheads="1"/>
            </p:cNvSpPr>
            <p:nvPr/>
          </p:nvSpPr>
          <p:spPr bwMode="auto">
            <a:xfrm>
              <a:off x="2492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Oval 327"/>
            <p:cNvSpPr>
              <a:spLocks noChangeArrowheads="1"/>
            </p:cNvSpPr>
            <p:nvPr/>
          </p:nvSpPr>
          <p:spPr bwMode="auto">
            <a:xfrm>
              <a:off x="6381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Oval 328"/>
            <p:cNvSpPr>
              <a:spLocks noChangeArrowheads="1"/>
            </p:cNvSpPr>
            <p:nvPr/>
          </p:nvSpPr>
          <p:spPr bwMode="auto">
            <a:xfrm>
              <a:off x="1042540" y="4641402"/>
              <a:ext cx="59635" cy="59635"/>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329"/>
            <p:cNvSpPr>
              <a:spLocks noChangeArrowheads="1"/>
            </p:cNvSpPr>
            <p:nvPr/>
          </p:nvSpPr>
          <p:spPr bwMode="auto">
            <a:xfrm>
              <a:off x="14176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Oval 330"/>
            <p:cNvSpPr>
              <a:spLocks noChangeArrowheads="1"/>
            </p:cNvSpPr>
            <p:nvPr/>
          </p:nvSpPr>
          <p:spPr bwMode="auto">
            <a:xfrm>
              <a:off x="1828216" y="4648817"/>
              <a:ext cx="45620"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Oval 331"/>
            <p:cNvSpPr>
              <a:spLocks noChangeArrowheads="1"/>
            </p:cNvSpPr>
            <p:nvPr/>
          </p:nvSpPr>
          <p:spPr bwMode="auto">
            <a:xfrm>
              <a:off x="2197101"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Oval 332"/>
            <p:cNvSpPr>
              <a:spLocks noChangeArrowheads="1"/>
            </p:cNvSpPr>
            <p:nvPr/>
          </p:nvSpPr>
          <p:spPr bwMode="auto">
            <a:xfrm>
              <a:off x="25860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Oval 333"/>
            <p:cNvSpPr>
              <a:spLocks noChangeArrowheads="1"/>
            </p:cNvSpPr>
            <p:nvPr/>
          </p:nvSpPr>
          <p:spPr bwMode="auto">
            <a:xfrm>
              <a:off x="29749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Oval 334"/>
            <p:cNvSpPr>
              <a:spLocks noChangeArrowheads="1"/>
            </p:cNvSpPr>
            <p:nvPr/>
          </p:nvSpPr>
          <p:spPr bwMode="auto">
            <a:xfrm>
              <a:off x="3385167" y="4648817"/>
              <a:ext cx="44805" cy="4480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335"/>
            <p:cNvSpPr>
              <a:spLocks noChangeArrowheads="1"/>
            </p:cNvSpPr>
            <p:nvPr/>
          </p:nvSpPr>
          <p:spPr bwMode="auto">
            <a:xfrm>
              <a:off x="3766941" y="4641402"/>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336"/>
            <p:cNvSpPr>
              <a:spLocks noChangeArrowheads="1"/>
            </p:cNvSpPr>
            <p:nvPr/>
          </p:nvSpPr>
          <p:spPr bwMode="auto">
            <a:xfrm>
              <a:off x="4143376"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Oval 337"/>
            <p:cNvSpPr>
              <a:spLocks noChangeArrowheads="1"/>
            </p:cNvSpPr>
            <p:nvPr/>
          </p:nvSpPr>
          <p:spPr bwMode="auto">
            <a:xfrm>
              <a:off x="4546152"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Oval 338"/>
            <p:cNvSpPr>
              <a:spLocks noChangeArrowheads="1"/>
            </p:cNvSpPr>
            <p:nvPr/>
          </p:nvSpPr>
          <p:spPr bwMode="auto">
            <a:xfrm>
              <a:off x="492283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Oval 339"/>
            <p:cNvSpPr>
              <a:spLocks noChangeArrowheads="1"/>
            </p:cNvSpPr>
            <p:nvPr/>
          </p:nvSpPr>
          <p:spPr bwMode="auto">
            <a:xfrm>
              <a:off x="5330790"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Oval 340"/>
            <p:cNvSpPr>
              <a:spLocks noChangeArrowheads="1"/>
            </p:cNvSpPr>
            <p:nvPr/>
          </p:nvSpPr>
          <p:spPr bwMode="auto">
            <a:xfrm>
              <a:off x="57007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341"/>
            <p:cNvSpPr>
              <a:spLocks noChangeArrowheads="1"/>
            </p:cNvSpPr>
            <p:nvPr/>
          </p:nvSpPr>
          <p:spPr bwMode="auto">
            <a:xfrm>
              <a:off x="61034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342"/>
            <p:cNvSpPr>
              <a:spLocks noChangeArrowheads="1"/>
            </p:cNvSpPr>
            <p:nvPr/>
          </p:nvSpPr>
          <p:spPr bwMode="auto">
            <a:xfrm>
              <a:off x="6478588"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Oval 343"/>
            <p:cNvSpPr>
              <a:spLocks noChangeArrowheads="1"/>
            </p:cNvSpPr>
            <p:nvPr/>
          </p:nvSpPr>
          <p:spPr bwMode="auto">
            <a:xfrm>
              <a:off x="6867526" y="4627563"/>
              <a:ext cx="88900" cy="87312"/>
            </a:xfrm>
            <a:prstGeom prst="ellipse">
              <a:avLst/>
            </a:pr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Oval 344"/>
            <p:cNvSpPr>
              <a:spLocks noChangeArrowheads="1"/>
            </p:cNvSpPr>
            <p:nvPr/>
          </p:nvSpPr>
          <p:spPr bwMode="auto">
            <a:xfrm>
              <a:off x="72718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Oval 345"/>
            <p:cNvSpPr>
              <a:spLocks noChangeArrowheads="1"/>
            </p:cNvSpPr>
            <p:nvPr/>
          </p:nvSpPr>
          <p:spPr bwMode="auto">
            <a:xfrm>
              <a:off x="7666002" y="4646577"/>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Oval 346"/>
            <p:cNvSpPr>
              <a:spLocks noChangeArrowheads="1"/>
            </p:cNvSpPr>
            <p:nvPr/>
          </p:nvSpPr>
          <p:spPr bwMode="auto">
            <a:xfrm>
              <a:off x="8037513" y="4627563"/>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Oval 347"/>
            <p:cNvSpPr>
              <a:spLocks noChangeArrowheads="1"/>
            </p:cNvSpPr>
            <p:nvPr/>
          </p:nvSpPr>
          <p:spPr bwMode="auto">
            <a:xfrm>
              <a:off x="8440290" y="4641402"/>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Oval 348"/>
            <p:cNvSpPr>
              <a:spLocks noChangeArrowheads="1"/>
            </p:cNvSpPr>
            <p:nvPr/>
          </p:nvSpPr>
          <p:spPr bwMode="auto">
            <a:xfrm>
              <a:off x="8815388" y="4627563"/>
              <a:ext cx="88900"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Oval 355"/>
            <p:cNvSpPr>
              <a:spLocks noChangeArrowheads="1"/>
            </p:cNvSpPr>
            <p:nvPr/>
          </p:nvSpPr>
          <p:spPr bwMode="auto">
            <a:xfrm>
              <a:off x="263077"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Oval 356"/>
            <p:cNvSpPr>
              <a:spLocks noChangeArrowheads="1"/>
            </p:cNvSpPr>
            <p:nvPr/>
          </p:nvSpPr>
          <p:spPr bwMode="auto">
            <a:xfrm>
              <a:off x="6381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Oval 357"/>
            <p:cNvSpPr>
              <a:spLocks noChangeArrowheads="1"/>
            </p:cNvSpPr>
            <p:nvPr/>
          </p:nvSpPr>
          <p:spPr bwMode="auto">
            <a:xfrm>
              <a:off x="1042540"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Oval 358"/>
            <p:cNvSpPr>
              <a:spLocks noChangeArrowheads="1"/>
            </p:cNvSpPr>
            <p:nvPr/>
          </p:nvSpPr>
          <p:spPr bwMode="auto">
            <a:xfrm>
              <a:off x="14176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Oval 359"/>
            <p:cNvSpPr>
              <a:spLocks noChangeArrowheads="1"/>
            </p:cNvSpPr>
            <p:nvPr/>
          </p:nvSpPr>
          <p:spPr bwMode="auto">
            <a:xfrm>
              <a:off x="180657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Oval 360"/>
            <p:cNvSpPr>
              <a:spLocks noChangeArrowheads="1"/>
            </p:cNvSpPr>
            <p:nvPr/>
          </p:nvSpPr>
          <p:spPr bwMode="auto">
            <a:xfrm>
              <a:off x="219710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361"/>
            <p:cNvSpPr>
              <a:spLocks noChangeArrowheads="1"/>
            </p:cNvSpPr>
            <p:nvPr/>
          </p:nvSpPr>
          <p:spPr bwMode="auto">
            <a:xfrm>
              <a:off x="2607292" y="5034579"/>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Oval 362"/>
            <p:cNvSpPr>
              <a:spLocks noChangeArrowheads="1"/>
            </p:cNvSpPr>
            <p:nvPr/>
          </p:nvSpPr>
          <p:spPr bwMode="auto">
            <a:xfrm>
              <a:off x="2974976"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Oval 363"/>
            <p:cNvSpPr>
              <a:spLocks noChangeArrowheads="1"/>
            </p:cNvSpPr>
            <p:nvPr/>
          </p:nvSpPr>
          <p:spPr bwMode="auto">
            <a:xfrm>
              <a:off x="33639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Oval 364"/>
            <p:cNvSpPr>
              <a:spLocks noChangeArrowheads="1"/>
            </p:cNvSpPr>
            <p:nvPr/>
          </p:nvSpPr>
          <p:spPr bwMode="auto">
            <a:xfrm>
              <a:off x="3752851"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Oval 365"/>
            <p:cNvSpPr>
              <a:spLocks noChangeArrowheads="1"/>
            </p:cNvSpPr>
            <p:nvPr/>
          </p:nvSpPr>
          <p:spPr bwMode="auto">
            <a:xfrm>
              <a:off x="4162390"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366"/>
            <p:cNvSpPr>
              <a:spLocks noChangeArrowheads="1"/>
            </p:cNvSpPr>
            <p:nvPr/>
          </p:nvSpPr>
          <p:spPr bwMode="auto">
            <a:xfrm>
              <a:off x="45323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Oval 367"/>
            <p:cNvSpPr>
              <a:spLocks noChangeArrowheads="1"/>
            </p:cNvSpPr>
            <p:nvPr/>
          </p:nvSpPr>
          <p:spPr bwMode="auto">
            <a:xfrm>
              <a:off x="492283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Oval 368"/>
            <p:cNvSpPr>
              <a:spLocks noChangeArrowheads="1"/>
            </p:cNvSpPr>
            <p:nvPr/>
          </p:nvSpPr>
          <p:spPr bwMode="auto">
            <a:xfrm>
              <a:off x="5325615" y="5027164"/>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Oval 369"/>
            <p:cNvSpPr>
              <a:spLocks noChangeArrowheads="1"/>
            </p:cNvSpPr>
            <p:nvPr/>
          </p:nvSpPr>
          <p:spPr bwMode="auto">
            <a:xfrm>
              <a:off x="57007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Oval 370"/>
            <p:cNvSpPr>
              <a:spLocks noChangeArrowheads="1"/>
            </p:cNvSpPr>
            <p:nvPr/>
          </p:nvSpPr>
          <p:spPr bwMode="auto">
            <a:xfrm>
              <a:off x="6108665" y="5032339"/>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Oval 371"/>
            <p:cNvSpPr>
              <a:spLocks noChangeArrowheads="1"/>
            </p:cNvSpPr>
            <p:nvPr/>
          </p:nvSpPr>
          <p:spPr bwMode="auto">
            <a:xfrm>
              <a:off x="64785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Oval 372"/>
            <p:cNvSpPr>
              <a:spLocks noChangeArrowheads="1"/>
            </p:cNvSpPr>
            <p:nvPr/>
          </p:nvSpPr>
          <p:spPr bwMode="auto">
            <a:xfrm>
              <a:off x="6867526" y="5013325"/>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373"/>
            <p:cNvSpPr>
              <a:spLocks noChangeArrowheads="1"/>
            </p:cNvSpPr>
            <p:nvPr/>
          </p:nvSpPr>
          <p:spPr bwMode="auto">
            <a:xfrm>
              <a:off x="72580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Oval 374"/>
            <p:cNvSpPr>
              <a:spLocks noChangeArrowheads="1"/>
            </p:cNvSpPr>
            <p:nvPr/>
          </p:nvSpPr>
          <p:spPr bwMode="auto">
            <a:xfrm>
              <a:off x="7646988"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Oval 375"/>
            <p:cNvSpPr>
              <a:spLocks noChangeArrowheads="1"/>
            </p:cNvSpPr>
            <p:nvPr/>
          </p:nvSpPr>
          <p:spPr bwMode="auto">
            <a:xfrm>
              <a:off x="8037513"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Oval 376"/>
            <p:cNvSpPr>
              <a:spLocks noChangeArrowheads="1"/>
            </p:cNvSpPr>
            <p:nvPr/>
          </p:nvSpPr>
          <p:spPr bwMode="auto">
            <a:xfrm>
              <a:off x="8426451" y="5013325"/>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Oval 377"/>
            <p:cNvSpPr>
              <a:spLocks noChangeArrowheads="1"/>
            </p:cNvSpPr>
            <p:nvPr/>
          </p:nvSpPr>
          <p:spPr bwMode="auto">
            <a:xfrm>
              <a:off x="8829478" y="5027164"/>
              <a:ext cx="60720"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Oval 384"/>
            <p:cNvSpPr>
              <a:spLocks noChangeArrowheads="1"/>
            </p:cNvSpPr>
            <p:nvPr/>
          </p:nvSpPr>
          <p:spPr bwMode="auto">
            <a:xfrm>
              <a:off x="263077"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Oval 385"/>
            <p:cNvSpPr>
              <a:spLocks noChangeArrowheads="1"/>
            </p:cNvSpPr>
            <p:nvPr/>
          </p:nvSpPr>
          <p:spPr bwMode="auto">
            <a:xfrm>
              <a:off x="6381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Oval 386"/>
            <p:cNvSpPr>
              <a:spLocks noChangeArrowheads="1"/>
            </p:cNvSpPr>
            <p:nvPr/>
          </p:nvSpPr>
          <p:spPr bwMode="auto">
            <a:xfrm>
              <a:off x="102870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Oval 387"/>
            <p:cNvSpPr>
              <a:spLocks noChangeArrowheads="1"/>
            </p:cNvSpPr>
            <p:nvPr/>
          </p:nvSpPr>
          <p:spPr bwMode="auto">
            <a:xfrm>
              <a:off x="1450527"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Oval 388"/>
            <p:cNvSpPr>
              <a:spLocks noChangeArrowheads="1"/>
            </p:cNvSpPr>
            <p:nvPr/>
          </p:nvSpPr>
          <p:spPr bwMode="auto">
            <a:xfrm>
              <a:off x="180657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Oval 389"/>
            <p:cNvSpPr>
              <a:spLocks noChangeArrowheads="1"/>
            </p:cNvSpPr>
            <p:nvPr/>
          </p:nvSpPr>
          <p:spPr bwMode="auto">
            <a:xfrm>
              <a:off x="2218355" y="5420342"/>
              <a:ext cx="44805" cy="4480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Oval 390"/>
            <p:cNvSpPr>
              <a:spLocks noChangeArrowheads="1"/>
            </p:cNvSpPr>
            <p:nvPr/>
          </p:nvSpPr>
          <p:spPr bwMode="auto">
            <a:xfrm>
              <a:off x="25860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Oval 391"/>
            <p:cNvSpPr>
              <a:spLocks noChangeArrowheads="1"/>
            </p:cNvSpPr>
            <p:nvPr/>
          </p:nvSpPr>
          <p:spPr bwMode="auto">
            <a:xfrm>
              <a:off x="29749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Oval 392"/>
            <p:cNvSpPr>
              <a:spLocks noChangeArrowheads="1"/>
            </p:cNvSpPr>
            <p:nvPr/>
          </p:nvSpPr>
          <p:spPr bwMode="auto">
            <a:xfrm>
              <a:off x="33777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Oval 393"/>
            <p:cNvSpPr>
              <a:spLocks noChangeArrowheads="1"/>
            </p:cNvSpPr>
            <p:nvPr/>
          </p:nvSpPr>
          <p:spPr bwMode="auto">
            <a:xfrm>
              <a:off x="3752851"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Oval 394"/>
            <p:cNvSpPr>
              <a:spLocks noChangeArrowheads="1"/>
            </p:cNvSpPr>
            <p:nvPr/>
          </p:nvSpPr>
          <p:spPr bwMode="auto">
            <a:xfrm>
              <a:off x="4162426" y="5399088"/>
              <a:ext cx="87313" cy="87312"/>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Oval 395"/>
            <p:cNvSpPr>
              <a:spLocks noChangeArrowheads="1"/>
            </p:cNvSpPr>
            <p:nvPr/>
          </p:nvSpPr>
          <p:spPr bwMode="auto">
            <a:xfrm>
              <a:off x="4546152" y="5412927"/>
              <a:ext cx="59635" cy="59635"/>
            </a:xfrm>
            <a:prstGeom prst="ellipse">
              <a:avLst/>
            </a:prstGeom>
            <a:solidFill>
              <a:srgbClr val="DFDFE0"/>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Oval 396"/>
            <p:cNvSpPr>
              <a:spLocks noChangeArrowheads="1"/>
            </p:cNvSpPr>
            <p:nvPr/>
          </p:nvSpPr>
          <p:spPr bwMode="auto">
            <a:xfrm>
              <a:off x="492283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Oval 397"/>
            <p:cNvSpPr>
              <a:spLocks noChangeArrowheads="1"/>
            </p:cNvSpPr>
            <p:nvPr/>
          </p:nvSpPr>
          <p:spPr bwMode="auto">
            <a:xfrm>
              <a:off x="5311776"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Oval 398"/>
            <p:cNvSpPr>
              <a:spLocks noChangeArrowheads="1"/>
            </p:cNvSpPr>
            <p:nvPr/>
          </p:nvSpPr>
          <p:spPr bwMode="auto">
            <a:xfrm>
              <a:off x="5714552" y="5412927"/>
              <a:ext cx="59635" cy="5963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Oval 399"/>
            <p:cNvSpPr>
              <a:spLocks noChangeArrowheads="1"/>
            </p:cNvSpPr>
            <p:nvPr/>
          </p:nvSpPr>
          <p:spPr bwMode="auto">
            <a:xfrm>
              <a:off x="60896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Oval 400"/>
            <p:cNvSpPr>
              <a:spLocks noChangeArrowheads="1"/>
            </p:cNvSpPr>
            <p:nvPr/>
          </p:nvSpPr>
          <p:spPr bwMode="auto">
            <a:xfrm>
              <a:off x="6478588"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Oval 401"/>
            <p:cNvSpPr>
              <a:spLocks noChangeArrowheads="1"/>
            </p:cNvSpPr>
            <p:nvPr/>
          </p:nvSpPr>
          <p:spPr bwMode="auto">
            <a:xfrm>
              <a:off x="6867526"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Oval 402"/>
            <p:cNvSpPr>
              <a:spLocks noChangeArrowheads="1"/>
            </p:cNvSpPr>
            <p:nvPr/>
          </p:nvSpPr>
          <p:spPr bwMode="auto">
            <a:xfrm>
              <a:off x="7258051"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Oval 403"/>
            <p:cNvSpPr>
              <a:spLocks noChangeArrowheads="1"/>
            </p:cNvSpPr>
            <p:nvPr/>
          </p:nvSpPr>
          <p:spPr bwMode="auto">
            <a:xfrm>
              <a:off x="7666002"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Oval 404"/>
            <p:cNvSpPr>
              <a:spLocks noChangeArrowheads="1"/>
            </p:cNvSpPr>
            <p:nvPr/>
          </p:nvSpPr>
          <p:spPr bwMode="auto">
            <a:xfrm>
              <a:off x="8037513" y="5399088"/>
              <a:ext cx="87313"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Oval 405"/>
            <p:cNvSpPr>
              <a:spLocks noChangeArrowheads="1"/>
            </p:cNvSpPr>
            <p:nvPr/>
          </p:nvSpPr>
          <p:spPr bwMode="auto">
            <a:xfrm>
              <a:off x="8445465" y="5418102"/>
              <a:ext cx="49285" cy="49285"/>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Oval 406"/>
            <p:cNvSpPr>
              <a:spLocks noChangeArrowheads="1"/>
            </p:cNvSpPr>
            <p:nvPr/>
          </p:nvSpPr>
          <p:spPr bwMode="auto">
            <a:xfrm>
              <a:off x="8815388" y="5399088"/>
              <a:ext cx="88900" cy="87312"/>
            </a:xfrm>
            <a:prstGeom prst="ellipse">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40"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241"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42" name="Title Placeholder 1"/>
          <p:cNvSpPr>
            <a:spLocks noGrp="1"/>
          </p:cNvSpPr>
          <p:nvPr>
            <p:ph type="title"/>
          </p:nvPr>
        </p:nvSpPr>
        <p:spPr>
          <a:xfrm>
            <a:off x="457200" y="165100"/>
            <a:ext cx="8229600" cy="701487"/>
          </a:xfrm>
          <a:prstGeom prst="rect">
            <a:avLst/>
          </a:prstGeom>
        </p:spPr>
        <p:txBody>
          <a:bodyPr vert="horz" lIns="0" tIns="0" rIns="0" bIns="0" rtlCol="0" anchor="b" anchorCtr="0">
            <a:noAutofit/>
          </a:bodyPr>
          <a:lstStyle/>
          <a:p>
            <a:r>
              <a:rPr lang="zh-CN" altLang="en-US" smtClean="0"/>
              <a:t>单击此处编辑母版标题样式</a:t>
            </a:r>
            <a:endParaRPr lang="en-US" dirty="0"/>
          </a:p>
        </p:txBody>
      </p:sp>
    </p:spTree>
    <p:extLst>
      <p:ext uri="{BB962C8B-B14F-4D97-AF65-F5344CB8AC3E}">
        <p14:creationId xmlns:p14="http://schemas.microsoft.com/office/powerpoint/2010/main" val="2163252497"/>
      </p:ext>
    </p:extLst>
  </p:cSld>
  <p:clrMapOvr>
    <a:masterClrMapping/>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 2016 Teradata</a:t>
            </a:r>
            <a:endParaRPr lang="en-US" dirty="0" smtClean="0"/>
          </a:p>
        </p:txBody>
      </p:sp>
      <p:sp>
        <p:nvSpPr>
          <p:cNvPr id="3" name="Footer Placeholder 2"/>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3739069376"/>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with Logo">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457200" y="173736"/>
            <a:ext cx="8229600" cy="698572"/>
          </a:xfrm>
          <a:prstGeom prst="rect">
            <a:avLst/>
          </a:prstGeom>
        </p:spPr>
        <p:txBody>
          <a:bodyPr anchor="b" anchorCtr="0"/>
          <a:lstStyle>
            <a:lvl1pPr>
              <a:defRPr/>
            </a:lvl1pPr>
          </a:lstStyle>
          <a:p>
            <a:r>
              <a:rPr lang="en-US" dirty="0" smtClean="0"/>
              <a:t>Click To Edit Master Title Style</a:t>
            </a:r>
            <a:endParaRPr lang="en-US" dirty="0"/>
          </a:p>
        </p:txBody>
      </p:sp>
      <p:sp>
        <p:nvSpPr>
          <p:cNvPr id="240" name="Rectangle 239"/>
          <p:cNvSpPr/>
          <p:nvPr userDrawn="1"/>
        </p:nvSpPr>
        <p:spPr>
          <a:xfrm>
            <a:off x="0" y="1053378"/>
            <a:ext cx="9144000" cy="3592903"/>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242" name="TextBox 241"/>
          <p:cNvSpPr txBox="1"/>
          <p:nvPr userDrawn="1"/>
        </p:nvSpPr>
        <p:spPr>
          <a:xfrm>
            <a:off x="4022331" y="995014"/>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cxnSp>
        <p:nvCxnSpPr>
          <p:cNvPr id="243" name="Straight Connector 242"/>
          <p:cNvCxnSpPr/>
          <p:nvPr userDrawn="1"/>
        </p:nvCxnSpPr>
        <p:spPr>
          <a:xfrm>
            <a:off x="3640400" y="1330267"/>
            <a:ext cx="0" cy="2853153"/>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0" name="TextBox 19"/>
          <p:cNvSpPr txBox="1"/>
          <p:nvPr userDrawn="1"/>
        </p:nvSpPr>
        <p:spPr>
          <a:xfrm>
            <a:off x="4052426" y="3663278"/>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3" name="Picture Placeholder 2"/>
          <p:cNvSpPr>
            <a:spLocks noGrp="1"/>
          </p:cNvSpPr>
          <p:nvPr>
            <p:ph type="pic" sz="quarter" idx="10" hasCustomPrompt="1"/>
          </p:nvPr>
        </p:nvSpPr>
        <p:spPr>
          <a:xfrm>
            <a:off x="606546" y="1730232"/>
            <a:ext cx="2489367" cy="1776700"/>
          </a:xfrm>
        </p:spPr>
        <p:txBody>
          <a:bodyPr anchor="ctr"/>
          <a:lstStyle>
            <a:lvl1pPr marL="0" indent="0" algn="ctr">
              <a:buNone/>
              <a:defRPr/>
            </a:lvl1pPr>
          </a:lstStyle>
          <a:p>
            <a:r>
              <a:rPr lang="en-US"/>
              <a:t>Logo</a:t>
            </a:r>
          </a:p>
        </p:txBody>
      </p:sp>
      <p:sp>
        <p:nvSpPr>
          <p:cNvPr id="5" name="Text Placeholder 4"/>
          <p:cNvSpPr>
            <a:spLocks noGrp="1"/>
          </p:cNvSpPr>
          <p:nvPr>
            <p:ph type="body" sz="quarter" idx="11"/>
          </p:nvPr>
        </p:nvSpPr>
        <p:spPr>
          <a:xfrm>
            <a:off x="4081463" y="1560576"/>
            <a:ext cx="4687887" cy="2370137"/>
          </a:xfrm>
        </p:spPr>
        <p:txBody>
          <a:bodyPr anchor="ctr"/>
          <a:lstStyle>
            <a:lvl1pPr marL="0" indent="0">
              <a:lnSpc>
                <a:spcPct val="110000"/>
              </a:lnSpc>
              <a:spcBef>
                <a:spcPts val="400"/>
              </a:spcBef>
              <a:spcAft>
                <a:spcPts val="0"/>
              </a:spcAft>
              <a:buNone/>
              <a:defRPr sz="2200"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
        <p:nvSpPr>
          <p:cNvPr id="25" name="Text Placeholder 4"/>
          <p:cNvSpPr>
            <a:spLocks noGrp="1"/>
          </p:cNvSpPr>
          <p:nvPr>
            <p:ph type="body" sz="quarter" idx="12"/>
          </p:nvPr>
        </p:nvSpPr>
        <p:spPr>
          <a:xfrm>
            <a:off x="88367" y="4315736"/>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Tree>
    <p:extLst>
      <p:ext uri="{BB962C8B-B14F-4D97-AF65-F5344CB8AC3E}">
        <p14:creationId xmlns:p14="http://schemas.microsoft.com/office/powerpoint/2010/main" val="1639057515"/>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Title 16"/>
          <p:cNvSpPr>
            <a:spLocks noGrp="1"/>
          </p:cNvSpPr>
          <p:nvPr>
            <p:ph type="title" hasCustomPrompt="1"/>
          </p:nvPr>
        </p:nvSpPr>
        <p:spPr bwMode="gray">
          <a:xfrm>
            <a:off x="457200" y="173736"/>
            <a:ext cx="8229600" cy="698572"/>
          </a:xfrm>
          <a:prstGeom prst="rect">
            <a:avLst/>
          </a:prstGeom>
        </p:spPr>
        <p:txBody>
          <a:bodyPr anchor="b" anchorCtr="0"/>
          <a:lstStyle>
            <a:lvl1pPr>
              <a:defRPr/>
            </a:lvl1pPr>
          </a:lstStyle>
          <a:p>
            <a:r>
              <a:rPr lang="en-US" dirty="0" smtClean="0"/>
              <a:t>Click To Edit Master Title Style</a:t>
            </a:r>
            <a:endParaRPr lang="en-US" dirty="0"/>
          </a:p>
        </p:txBody>
      </p:sp>
      <p:sp>
        <p:nvSpPr>
          <p:cNvPr id="240" name="Rectangle 239"/>
          <p:cNvSpPr/>
          <p:nvPr userDrawn="1"/>
        </p:nvSpPr>
        <p:spPr>
          <a:xfrm>
            <a:off x="0" y="1053378"/>
            <a:ext cx="9144000" cy="3592903"/>
          </a:xfrm>
          <a:prstGeom prst="rect">
            <a:avLst/>
          </a:prstGeom>
          <a:solidFill>
            <a:schemeClr val="accent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242" name="TextBox 241"/>
          <p:cNvSpPr txBox="1"/>
          <p:nvPr userDrawn="1"/>
        </p:nvSpPr>
        <p:spPr>
          <a:xfrm>
            <a:off x="837963" y="995014"/>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cxnSp>
        <p:nvCxnSpPr>
          <p:cNvPr id="243" name="Straight Connector 242"/>
          <p:cNvCxnSpPr/>
          <p:nvPr userDrawn="1"/>
        </p:nvCxnSpPr>
        <p:spPr>
          <a:xfrm>
            <a:off x="456032" y="1330267"/>
            <a:ext cx="0" cy="2853153"/>
          </a:xfrm>
          <a:prstGeom prst="line">
            <a:avLst/>
          </a:prstGeom>
          <a:ln w="127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sp>
        <p:nvSpPr>
          <p:cNvPr id="18"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19"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sp>
        <p:nvSpPr>
          <p:cNvPr id="20" name="TextBox 19"/>
          <p:cNvSpPr txBox="1"/>
          <p:nvPr userDrawn="1"/>
        </p:nvSpPr>
        <p:spPr>
          <a:xfrm>
            <a:off x="868058" y="3663278"/>
            <a:ext cx="802640" cy="1092607"/>
          </a:xfrm>
          <a:prstGeom prst="rect">
            <a:avLst/>
          </a:prstGeom>
          <a:noFill/>
        </p:spPr>
        <p:txBody>
          <a:bodyPr wrap="square" rtlCol="0" anchor="b">
            <a:spAutoFit/>
          </a:bodyPr>
          <a:lstStyle/>
          <a:p>
            <a:pPr>
              <a:lnSpc>
                <a:spcPct val="110000"/>
              </a:lnSpc>
              <a:spcBef>
                <a:spcPts val="400"/>
              </a:spcBef>
            </a:pPr>
            <a:r>
              <a:rPr lang="en-US" sz="6000" b="1" spc="-300" dirty="0" smtClean="0">
                <a:solidFill>
                  <a:schemeClr val="accent1">
                    <a:lumMod val="40000"/>
                    <a:lumOff val="60000"/>
                  </a:schemeClr>
                </a:solidFill>
              </a:rPr>
              <a:t>’’</a:t>
            </a:r>
          </a:p>
        </p:txBody>
      </p:sp>
      <p:sp>
        <p:nvSpPr>
          <p:cNvPr id="5" name="Text Placeholder 4"/>
          <p:cNvSpPr>
            <a:spLocks noGrp="1"/>
          </p:cNvSpPr>
          <p:nvPr>
            <p:ph type="body" sz="quarter" idx="11"/>
          </p:nvPr>
        </p:nvSpPr>
        <p:spPr>
          <a:xfrm>
            <a:off x="897095" y="1560576"/>
            <a:ext cx="7436597" cy="2370137"/>
          </a:xfrm>
        </p:spPr>
        <p:txBody>
          <a:bodyPr anchor="ctr"/>
          <a:lstStyle>
            <a:lvl1pPr marL="0" indent="0">
              <a:lnSpc>
                <a:spcPct val="110000"/>
              </a:lnSpc>
              <a:spcBef>
                <a:spcPts val="400"/>
              </a:spcBef>
              <a:spcAft>
                <a:spcPts val="0"/>
              </a:spcAft>
              <a:buNone/>
              <a:defRPr sz="2200" i="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
        <p:nvSpPr>
          <p:cNvPr id="25" name="Text Placeholder 4"/>
          <p:cNvSpPr>
            <a:spLocks noGrp="1"/>
          </p:cNvSpPr>
          <p:nvPr>
            <p:ph type="body" sz="quarter" idx="12"/>
          </p:nvPr>
        </p:nvSpPr>
        <p:spPr>
          <a:xfrm>
            <a:off x="88367" y="4315736"/>
            <a:ext cx="6659460" cy="253007"/>
          </a:xfrm>
        </p:spPr>
        <p:txBody>
          <a:bodyPr anchor="b"/>
          <a:lstStyle>
            <a:lvl1pPr marL="0" indent="0">
              <a:lnSpc>
                <a:spcPct val="110000"/>
              </a:lnSpc>
              <a:spcBef>
                <a:spcPts val="400"/>
              </a:spcBef>
              <a:spcAft>
                <a:spcPts val="0"/>
              </a:spcAft>
              <a:buNone/>
              <a:defRPr sz="11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p:txBody>
      </p:sp>
    </p:spTree>
    <p:extLst>
      <p:ext uri="{BB962C8B-B14F-4D97-AF65-F5344CB8AC3E}">
        <p14:creationId xmlns:p14="http://schemas.microsoft.com/office/powerpoint/2010/main" val="821053437"/>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505014" y="772157"/>
            <a:ext cx="5638986" cy="916484"/>
          </a:xfrm>
          <a:solidFill>
            <a:srgbClr val="0079DB"/>
          </a:solidFill>
        </p:spPr>
        <p:txBody>
          <a:bodyPr wrap="square" lIns="228600" tIns="137160" rIns="457200" bIns="137160" anchor="b" anchorCtr="0">
            <a:no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200" b="1">
                <a:solidFill>
                  <a:schemeClr val="bg1"/>
                </a:solidFill>
              </a:defRPr>
            </a:lvl1pPr>
            <a:lvl2pPr marL="0" indent="0" algn="l">
              <a:lnSpc>
                <a:spcPct val="85000"/>
              </a:lnSpc>
              <a:spcBef>
                <a:spcPts val="0"/>
              </a:spcBef>
              <a:spcAft>
                <a:spcPts val="200"/>
              </a:spcAft>
              <a:buFont typeface="Arial" panose="020B0604020202020204" pitchFamily="34" charset="0"/>
              <a:buChar char="​"/>
              <a:defRPr sz="14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Subhead</a:t>
            </a:r>
          </a:p>
        </p:txBody>
      </p:sp>
      <p:sp>
        <p:nvSpPr>
          <p:cNvPr id="6" name="Picture Placeholder 4"/>
          <p:cNvSpPr>
            <a:spLocks noGrp="1"/>
          </p:cNvSpPr>
          <p:nvPr>
            <p:ph type="pic" sz="quarter" idx="14"/>
          </p:nvPr>
        </p:nvSpPr>
        <p:spPr>
          <a:xfrm>
            <a:off x="0" y="0"/>
            <a:ext cx="2980053"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10" name="Content Placeholder 2"/>
          <p:cNvSpPr>
            <a:spLocks noGrp="1"/>
          </p:cNvSpPr>
          <p:nvPr>
            <p:ph idx="12"/>
          </p:nvPr>
        </p:nvSpPr>
        <p:spPr bwMode="gray">
          <a:xfrm>
            <a:off x="3505013" y="1873842"/>
            <a:ext cx="5153735" cy="2682283"/>
          </a:xfrm>
        </p:spPr>
        <p:txBody>
          <a:bodyPr>
            <a:noAutofit/>
          </a:bodyPr>
          <a:lstStyle>
            <a:lvl1pPr>
              <a:spcBef>
                <a:spcPts val="400"/>
              </a:spcBef>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p:txBody>
      </p:sp>
      <p:sp>
        <p:nvSpPr>
          <p:cNvPr id="2" name="Date Placeholder 1"/>
          <p:cNvSpPr>
            <a:spLocks noGrp="1"/>
          </p:cNvSpPr>
          <p:nvPr>
            <p:ph type="dt" sz="half" idx="19"/>
          </p:nvPr>
        </p:nvSpPr>
        <p:spPr/>
        <p:txBody>
          <a:bodyPr/>
          <a:lstStyle/>
          <a:p>
            <a:r>
              <a:rPr lang="en-US" smtClean="0"/>
              <a:t>© 2016 Teradata</a:t>
            </a:r>
            <a:endParaRPr lang="en-US" dirty="0" smtClean="0"/>
          </a:p>
        </p:txBody>
      </p:sp>
      <p:sp>
        <p:nvSpPr>
          <p:cNvPr id="3" name="Footer Placeholder 2"/>
          <p:cNvSpPr>
            <a:spLocks noGrp="1"/>
          </p:cNvSpPr>
          <p:nvPr>
            <p:ph type="ftr" sz="quarter" idx="20"/>
          </p:nvPr>
        </p:nvSpPr>
        <p:spPr/>
        <p:txBody>
          <a:bodyPr/>
          <a:lstStyle/>
          <a:p>
            <a:endParaRPr lang="en-US" dirty="0" smtClean="0"/>
          </a:p>
        </p:txBody>
      </p:sp>
      <p:sp>
        <p:nvSpPr>
          <p:cNvPr id="12" name="Picture Placeholder 3"/>
          <p:cNvSpPr>
            <a:spLocks noGrp="1"/>
          </p:cNvSpPr>
          <p:nvPr>
            <p:ph type="pic" sz="quarter" idx="22" hasCustomPrompt="1"/>
          </p:nvPr>
        </p:nvSpPr>
        <p:spPr>
          <a:xfrm>
            <a:off x="3505200" y="73152"/>
            <a:ext cx="1371600" cy="621792"/>
          </a:xfrm>
        </p:spPr>
        <p:txBody>
          <a:bodyPr anchor="ctr">
            <a:normAutofit/>
          </a:bodyPr>
          <a:lstStyle>
            <a:lvl1pPr marL="0" indent="0" algn="ctr">
              <a:buFontTx/>
              <a:buNone/>
              <a:defRPr sz="900" baseline="0">
                <a:solidFill>
                  <a:schemeClr val="tx1"/>
                </a:solidFill>
              </a:defRPr>
            </a:lvl1pPr>
          </a:lstStyle>
          <a:p>
            <a:r>
              <a:rPr lang="en-US" dirty="0" smtClean="0"/>
              <a:t>Insert Case Study Logo</a:t>
            </a:r>
            <a:endParaRPr lang="en-US" dirty="0"/>
          </a:p>
        </p:txBody>
      </p:sp>
    </p:spTree>
    <p:extLst>
      <p:ext uri="{BB962C8B-B14F-4D97-AF65-F5344CB8AC3E}">
        <p14:creationId xmlns:p14="http://schemas.microsoft.com/office/powerpoint/2010/main" val="246090344"/>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ase Study_Option2">
    <p:spTree>
      <p:nvGrpSpPr>
        <p:cNvPr id="1" name=""/>
        <p:cNvGrpSpPr/>
        <p:nvPr/>
      </p:nvGrpSpPr>
      <p:grpSpPr>
        <a:xfrm>
          <a:off x="0" y="0"/>
          <a:ext cx="0" cy="0"/>
          <a:chOff x="0" y="0"/>
          <a:chExt cx="0" cy="0"/>
        </a:xfrm>
      </p:grpSpPr>
      <p:sp>
        <p:nvSpPr>
          <p:cNvPr id="9" name="Text Placeholder 9"/>
          <p:cNvSpPr>
            <a:spLocks noGrp="1"/>
          </p:cNvSpPr>
          <p:nvPr>
            <p:ph type="body" sz="quarter" idx="15" hasCustomPrompt="1"/>
          </p:nvPr>
        </p:nvSpPr>
        <p:spPr bwMode="gray">
          <a:xfrm>
            <a:off x="3492362" y="123444"/>
            <a:ext cx="5651638" cy="922936"/>
          </a:xfrm>
          <a:solidFill>
            <a:srgbClr val="0079DB"/>
          </a:solidFill>
        </p:spPr>
        <p:txBody>
          <a:bodyPr wrap="square" lIns="228600" tIns="137160" rIns="457200" bIns="137160" anchor="b" anchorCtr="0">
            <a:noAutofit/>
          </a:bodyPr>
          <a:lstStyle>
            <a:lvl1pPr marL="0" indent="0" algn="l">
              <a:lnSpc>
                <a:spcPct val="85000"/>
              </a:lnSpc>
              <a:spcBef>
                <a:spcPts val="200"/>
              </a:spcBef>
              <a:spcAft>
                <a:spcPts val="200"/>
              </a:spcAft>
              <a:buFont typeface="Arial" panose="020B0604020202020204" pitchFamily="34" charset="0"/>
              <a:buNone/>
              <a:tabLst>
                <a:tab pos="457200" algn="l"/>
              </a:tabLst>
              <a:defRPr sz="2200" b="1">
                <a:solidFill>
                  <a:schemeClr val="bg1"/>
                </a:solidFill>
              </a:defRPr>
            </a:lvl1pPr>
            <a:lvl2pPr marL="0" indent="0" algn="l">
              <a:lnSpc>
                <a:spcPct val="85000"/>
              </a:lnSpc>
              <a:spcBef>
                <a:spcPts val="0"/>
              </a:spcBef>
              <a:spcAft>
                <a:spcPts val="200"/>
              </a:spcAft>
              <a:buFont typeface="Arial" panose="020B0604020202020204" pitchFamily="34" charset="0"/>
              <a:buChar char="​"/>
              <a:defRPr sz="1400">
                <a:solidFill>
                  <a:schemeClr val="bg1"/>
                </a:solidFill>
              </a:defRPr>
            </a:lvl2pPr>
            <a:lvl3pPr marL="0" indent="0" algn="l">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l">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l">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a:p>
            <a:pPr lvl="1"/>
            <a:r>
              <a:rPr lang="en-US" dirty="0" smtClean="0"/>
              <a:t>Subhead</a:t>
            </a:r>
          </a:p>
        </p:txBody>
      </p:sp>
      <p:sp>
        <p:nvSpPr>
          <p:cNvPr id="10" name="Content Placeholder 2"/>
          <p:cNvSpPr>
            <a:spLocks noGrp="1"/>
          </p:cNvSpPr>
          <p:nvPr>
            <p:ph idx="12"/>
          </p:nvPr>
        </p:nvSpPr>
        <p:spPr bwMode="gray">
          <a:xfrm>
            <a:off x="3492362" y="1152144"/>
            <a:ext cx="5194438" cy="3403981"/>
          </a:xfrm>
        </p:spPr>
        <p:txBody>
          <a:bodyPr>
            <a:noAutofit/>
          </a:bodyPr>
          <a:lstStyle>
            <a:lvl1pPr>
              <a:spcBef>
                <a:spcPts val="400"/>
              </a:spcBef>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p:txBody>
      </p:sp>
      <p:sp>
        <p:nvSpPr>
          <p:cNvPr id="6" name="Picture Placeholder 4"/>
          <p:cNvSpPr>
            <a:spLocks noGrp="1"/>
          </p:cNvSpPr>
          <p:nvPr>
            <p:ph type="pic" sz="quarter" idx="14"/>
          </p:nvPr>
        </p:nvSpPr>
        <p:spPr>
          <a:xfrm>
            <a:off x="0" y="0"/>
            <a:ext cx="2980053"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2" name="Date Placeholder 1"/>
          <p:cNvSpPr>
            <a:spLocks noGrp="1"/>
          </p:cNvSpPr>
          <p:nvPr>
            <p:ph type="dt" sz="half" idx="16"/>
          </p:nvPr>
        </p:nvSpPr>
        <p:spPr/>
        <p:txBody>
          <a:bodyPr/>
          <a:lstStyle/>
          <a:p>
            <a:r>
              <a:rPr lang="en-US" smtClean="0"/>
              <a:t>© 2016 Teradata</a:t>
            </a:r>
            <a:endParaRPr lang="en-US" dirty="0" smtClean="0"/>
          </a:p>
        </p:txBody>
      </p:sp>
      <p:sp>
        <p:nvSpPr>
          <p:cNvPr id="3" name="Footer Placeholder 2"/>
          <p:cNvSpPr>
            <a:spLocks noGrp="1"/>
          </p:cNvSpPr>
          <p:nvPr>
            <p:ph type="ftr" sz="quarter" idx="17"/>
          </p:nvPr>
        </p:nvSpPr>
        <p:spPr/>
        <p:txBody>
          <a:bodyPr/>
          <a:lstStyle/>
          <a:p>
            <a:endParaRPr lang="en-US" dirty="0" smtClean="0"/>
          </a:p>
        </p:txBody>
      </p:sp>
    </p:spTree>
    <p:extLst>
      <p:ext uri="{BB962C8B-B14F-4D97-AF65-F5344CB8AC3E}">
        <p14:creationId xmlns:p14="http://schemas.microsoft.com/office/powerpoint/2010/main" val="2717573952"/>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gue">
    <p:bg>
      <p:bgPr>
        <a:solidFill>
          <a:schemeClr val="accent1"/>
        </a:solid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
        <p:nvSpPr>
          <p:cNvPr id="8" name="TextBox 7"/>
          <p:cNvSpPr txBox="1"/>
          <p:nvPr userDrawn="1"/>
        </p:nvSpPr>
        <p:spPr>
          <a:xfrm>
            <a:off x="153247" y="4917186"/>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dirty="0">
              <a:solidFill>
                <a:schemeClr val="bg2"/>
              </a:solidFill>
            </a:endParaRPr>
          </a:p>
        </p:txBody>
      </p:sp>
      <p:sp>
        <p:nvSpPr>
          <p:cNvPr id="2" name="Date Placeholder 1"/>
          <p:cNvSpPr>
            <a:spLocks noGrp="1"/>
          </p:cNvSpPr>
          <p:nvPr>
            <p:ph type="dt" sz="half" idx="12"/>
          </p:nvPr>
        </p:nvSpPr>
        <p:spPr/>
        <p:txBody>
          <a:bodyPr/>
          <a:lstStyle>
            <a:lvl1pPr>
              <a:defRPr>
                <a:solidFill>
                  <a:schemeClr val="bg2"/>
                </a:solidFill>
              </a:defRPr>
            </a:lvl1pPr>
          </a:lstStyle>
          <a:p>
            <a:r>
              <a:rPr lang="en-US" smtClean="0"/>
              <a:t>© 2016 Teradata</a:t>
            </a:r>
            <a:endParaRPr lang="en-US" dirty="0" smtClean="0"/>
          </a:p>
        </p:txBody>
      </p:sp>
      <p:sp>
        <p:nvSpPr>
          <p:cNvPr id="3" name="Footer Placeholder 2"/>
          <p:cNvSpPr>
            <a:spLocks noGrp="1"/>
          </p:cNvSpPr>
          <p:nvPr>
            <p:ph type="ftr" sz="quarter" idx="13"/>
          </p:nvPr>
        </p:nvSpPr>
        <p:spPr/>
        <p:txBody>
          <a:bodyPr/>
          <a:lstStyle>
            <a:lvl1pPr>
              <a:defRPr>
                <a:solidFill>
                  <a:srgbClr val="D8D8D8"/>
                </a:solidFill>
              </a:defRPr>
            </a:lvl1pPr>
          </a:lstStyle>
          <a:p>
            <a:endParaRPr lang="en-US" dirty="0" smtClean="0"/>
          </a:p>
        </p:txBody>
      </p:sp>
    </p:spTree>
    <p:extLst>
      <p:ext uri="{BB962C8B-B14F-4D97-AF65-F5344CB8AC3E}">
        <p14:creationId xmlns:p14="http://schemas.microsoft.com/office/powerpoint/2010/main" val="3471065318"/>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gue dots">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153247" y="4917186"/>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solidFill>
              </a:rPr>
              <a:pPr algn="r"/>
              <a:t>‹#›</a:t>
            </a:fld>
            <a:endParaRPr lang="en-US" sz="850" dirty="0">
              <a:solidFill>
                <a:schemeClr val="bg2"/>
              </a:solidFill>
            </a:endParaRPr>
          </a:p>
        </p:txBody>
      </p:sp>
      <p:sp>
        <p:nvSpPr>
          <p:cNvPr id="2" name="Date Placeholder 1"/>
          <p:cNvSpPr>
            <a:spLocks noGrp="1"/>
          </p:cNvSpPr>
          <p:nvPr>
            <p:ph type="dt" sz="half" idx="12"/>
          </p:nvPr>
        </p:nvSpPr>
        <p:spPr/>
        <p:txBody>
          <a:bodyPr/>
          <a:lstStyle>
            <a:lvl1pPr>
              <a:defRPr>
                <a:solidFill>
                  <a:schemeClr val="bg2"/>
                </a:solidFill>
              </a:defRPr>
            </a:lvl1pPr>
          </a:lstStyle>
          <a:p>
            <a:r>
              <a:rPr lang="en-US" smtClean="0"/>
              <a:t>© 2016 Teradata</a:t>
            </a:r>
            <a:endParaRPr lang="en-US" dirty="0" smtClean="0"/>
          </a:p>
        </p:txBody>
      </p:sp>
      <p:sp>
        <p:nvSpPr>
          <p:cNvPr id="3" name="Footer Placeholder 2"/>
          <p:cNvSpPr>
            <a:spLocks noGrp="1"/>
          </p:cNvSpPr>
          <p:nvPr>
            <p:ph type="ftr" sz="quarter" idx="13"/>
          </p:nvPr>
        </p:nvSpPr>
        <p:spPr/>
        <p:txBody>
          <a:bodyPr/>
          <a:lstStyle>
            <a:lvl1pPr>
              <a:defRPr>
                <a:solidFill>
                  <a:srgbClr val="D8D8D8"/>
                </a:solidFill>
              </a:defRPr>
            </a:lvl1pPr>
          </a:lstStyle>
          <a:p>
            <a:endParaRPr lang="en-US" dirty="0" smtClean="0"/>
          </a:p>
        </p:txBody>
      </p:sp>
      <p:grpSp>
        <p:nvGrpSpPr>
          <p:cNvPr id="342" name="Group 341"/>
          <p:cNvGrpSpPr/>
          <p:nvPr userDrawn="1"/>
        </p:nvGrpSpPr>
        <p:grpSpPr>
          <a:xfrm>
            <a:off x="244475" y="416663"/>
            <a:ext cx="8655050" cy="4310175"/>
            <a:chOff x="244475" y="413658"/>
            <a:chExt cx="8655050" cy="4310175"/>
          </a:xfrm>
        </p:grpSpPr>
        <p:grpSp>
          <p:nvGrpSpPr>
            <p:cNvPr id="317" name="Group 316"/>
            <p:cNvGrpSpPr/>
            <p:nvPr userDrawn="1"/>
          </p:nvGrpSpPr>
          <p:grpSpPr>
            <a:xfrm>
              <a:off x="244475" y="413658"/>
              <a:ext cx="8655050" cy="88900"/>
              <a:chOff x="244475" y="413658"/>
              <a:chExt cx="8655050" cy="88900"/>
            </a:xfrm>
          </p:grpSpPr>
          <p:sp>
            <p:nvSpPr>
              <p:cNvPr id="9" name="Oval 93"/>
              <p:cNvSpPr>
                <a:spLocks noChangeArrowheads="1"/>
              </p:cNvSpPr>
              <p:nvPr/>
            </p:nvSpPr>
            <p:spPr bwMode="auto">
              <a:xfrm>
                <a:off x="2444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Oval 94"/>
              <p:cNvSpPr>
                <a:spLocks noChangeArrowheads="1"/>
              </p:cNvSpPr>
              <p:nvPr/>
            </p:nvSpPr>
            <p:spPr bwMode="auto">
              <a:xfrm>
                <a:off x="6334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Oval 95"/>
              <p:cNvSpPr>
                <a:spLocks noChangeArrowheads="1"/>
              </p:cNvSpPr>
              <p:nvPr/>
            </p:nvSpPr>
            <p:spPr bwMode="auto">
              <a:xfrm>
                <a:off x="10239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Oval 96"/>
              <p:cNvSpPr>
                <a:spLocks noChangeArrowheads="1"/>
              </p:cNvSpPr>
              <p:nvPr/>
            </p:nvSpPr>
            <p:spPr bwMode="auto">
              <a:xfrm>
                <a:off x="14128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Oval 97"/>
              <p:cNvSpPr>
                <a:spLocks noChangeArrowheads="1"/>
              </p:cNvSpPr>
              <p:nvPr/>
            </p:nvSpPr>
            <p:spPr bwMode="auto">
              <a:xfrm>
                <a:off x="180181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Oval 98"/>
              <p:cNvSpPr>
                <a:spLocks noChangeArrowheads="1"/>
              </p:cNvSpPr>
              <p:nvPr/>
            </p:nvSpPr>
            <p:spPr bwMode="auto">
              <a:xfrm>
                <a:off x="219233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Oval 99"/>
              <p:cNvSpPr>
                <a:spLocks noChangeArrowheads="1"/>
              </p:cNvSpPr>
              <p:nvPr/>
            </p:nvSpPr>
            <p:spPr bwMode="auto">
              <a:xfrm>
                <a:off x="25812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Oval 100"/>
              <p:cNvSpPr>
                <a:spLocks noChangeArrowheads="1"/>
              </p:cNvSpPr>
              <p:nvPr/>
            </p:nvSpPr>
            <p:spPr bwMode="auto">
              <a:xfrm>
                <a:off x="29702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Oval 101"/>
              <p:cNvSpPr>
                <a:spLocks noChangeArrowheads="1"/>
              </p:cNvSpPr>
              <p:nvPr/>
            </p:nvSpPr>
            <p:spPr bwMode="auto">
              <a:xfrm>
                <a:off x="33591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Oval 102"/>
              <p:cNvSpPr>
                <a:spLocks noChangeArrowheads="1"/>
              </p:cNvSpPr>
              <p:nvPr/>
            </p:nvSpPr>
            <p:spPr bwMode="auto">
              <a:xfrm>
                <a:off x="3748088"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Oval 103"/>
              <p:cNvSpPr>
                <a:spLocks noChangeArrowheads="1"/>
              </p:cNvSpPr>
              <p:nvPr/>
            </p:nvSpPr>
            <p:spPr bwMode="auto">
              <a:xfrm>
                <a:off x="41386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Oval 104"/>
              <p:cNvSpPr>
                <a:spLocks noChangeArrowheads="1"/>
              </p:cNvSpPr>
              <p:nvPr/>
            </p:nvSpPr>
            <p:spPr bwMode="auto">
              <a:xfrm>
                <a:off x="45275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Oval 105"/>
              <p:cNvSpPr>
                <a:spLocks noChangeArrowheads="1"/>
              </p:cNvSpPr>
              <p:nvPr/>
            </p:nvSpPr>
            <p:spPr bwMode="auto">
              <a:xfrm>
                <a:off x="491807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Oval 106"/>
              <p:cNvSpPr>
                <a:spLocks noChangeArrowheads="1"/>
              </p:cNvSpPr>
              <p:nvPr/>
            </p:nvSpPr>
            <p:spPr bwMode="auto">
              <a:xfrm>
                <a:off x="5307013"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Oval 107"/>
              <p:cNvSpPr>
                <a:spLocks noChangeArrowheads="1"/>
              </p:cNvSpPr>
              <p:nvPr/>
            </p:nvSpPr>
            <p:spPr bwMode="auto">
              <a:xfrm>
                <a:off x="56959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Oval 108"/>
              <p:cNvSpPr>
                <a:spLocks noChangeArrowheads="1"/>
              </p:cNvSpPr>
              <p:nvPr/>
            </p:nvSpPr>
            <p:spPr bwMode="auto">
              <a:xfrm>
                <a:off x="60848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Oval 109"/>
              <p:cNvSpPr>
                <a:spLocks noChangeArrowheads="1"/>
              </p:cNvSpPr>
              <p:nvPr/>
            </p:nvSpPr>
            <p:spPr bwMode="auto">
              <a:xfrm>
                <a:off x="64738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Oval 110"/>
              <p:cNvSpPr>
                <a:spLocks noChangeArrowheads="1"/>
              </p:cNvSpPr>
              <p:nvPr/>
            </p:nvSpPr>
            <p:spPr bwMode="auto">
              <a:xfrm>
                <a:off x="6862763"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Oval 111"/>
              <p:cNvSpPr>
                <a:spLocks noChangeArrowheads="1"/>
              </p:cNvSpPr>
              <p:nvPr/>
            </p:nvSpPr>
            <p:spPr bwMode="auto">
              <a:xfrm>
                <a:off x="72532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Oval 112"/>
              <p:cNvSpPr>
                <a:spLocks noChangeArrowheads="1"/>
              </p:cNvSpPr>
              <p:nvPr/>
            </p:nvSpPr>
            <p:spPr bwMode="auto">
              <a:xfrm>
                <a:off x="7642225"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Oval 113"/>
              <p:cNvSpPr>
                <a:spLocks noChangeArrowheads="1"/>
              </p:cNvSpPr>
              <p:nvPr/>
            </p:nvSpPr>
            <p:spPr bwMode="auto">
              <a:xfrm>
                <a:off x="8032750"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Oval 114"/>
              <p:cNvSpPr>
                <a:spLocks noChangeArrowheads="1"/>
              </p:cNvSpPr>
              <p:nvPr/>
            </p:nvSpPr>
            <p:spPr bwMode="auto">
              <a:xfrm>
                <a:off x="8421688" y="4136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Oval 115"/>
              <p:cNvSpPr>
                <a:spLocks noChangeArrowheads="1"/>
              </p:cNvSpPr>
              <p:nvPr/>
            </p:nvSpPr>
            <p:spPr bwMode="auto">
              <a:xfrm>
                <a:off x="8810625" y="4136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6" name="Group 315"/>
            <p:cNvGrpSpPr/>
            <p:nvPr userDrawn="1"/>
          </p:nvGrpSpPr>
          <p:grpSpPr>
            <a:xfrm>
              <a:off x="244475" y="798565"/>
              <a:ext cx="8655050" cy="88900"/>
              <a:chOff x="244475" y="799421"/>
              <a:chExt cx="8655050" cy="88900"/>
            </a:xfrm>
          </p:grpSpPr>
          <p:sp>
            <p:nvSpPr>
              <p:cNvPr id="32" name="Oval 122"/>
              <p:cNvSpPr>
                <a:spLocks noChangeArrowheads="1"/>
              </p:cNvSpPr>
              <p:nvPr/>
            </p:nvSpPr>
            <p:spPr bwMode="auto">
              <a:xfrm>
                <a:off x="2444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Oval 123"/>
              <p:cNvSpPr>
                <a:spLocks noChangeArrowheads="1"/>
              </p:cNvSpPr>
              <p:nvPr/>
            </p:nvSpPr>
            <p:spPr bwMode="auto">
              <a:xfrm>
                <a:off x="6334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Oval 124"/>
              <p:cNvSpPr>
                <a:spLocks noChangeArrowheads="1"/>
              </p:cNvSpPr>
              <p:nvPr/>
            </p:nvSpPr>
            <p:spPr bwMode="auto">
              <a:xfrm>
                <a:off x="10239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Oval 125"/>
              <p:cNvSpPr>
                <a:spLocks noChangeArrowheads="1"/>
              </p:cNvSpPr>
              <p:nvPr/>
            </p:nvSpPr>
            <p:spPr bwMode="auto">
              <a:xfrm>
                <a:off x="14128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Oval 126"/>
              <p:cNvSpPr>
                <a:spLocks noChangeArrowheads="1"/>
              </p:cNvSpPr>
              <p:nvPr/>
            </p:nvSpPr>
            <p:spPr bwMode="auto">
              <a:xfrm>
                <a:off x="180181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Oval 127"/>
              <p:cNvSpPr>
                <a:spLocks noChangeArrowheads="1"/>
              </p:cNvSpPr>
              <p:nvPr/>
            </p:nvSpPr>
            <p:spPr bwMode="auto">
              <a:xfrm>
                <a:off x="219233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Oval 128"/>
              <p:cNvSpPr>
                <a:spLocks noChangeArrowheads="1"/>
              </p:cNvSpPr>
              <p:nvPr/>
            </p:nvSpPr>
            <p:spPr bwMode="auto">
              <a:xfrm>
                <a:off x="25812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Oval 129"/>
              <p:cNvSpPr>
                <a:spLocks noChangeArrowheads="1"/>
              </p:cNvSpPr>
              <p:nvPr/>
            </p:nvSpPr>
            <p:spPr bwMode="auto">
              <a:xfrm>
                <a:off x="29702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Oval 130"/>
              <p:cNvSpPr>
                <a:spLocks noChangeArrowheads="1"/>
              </p:cNvSpPr>
              <p:nvPr/>
            </p:nvSpPr>
            <p:spPr bwMode="auto">
              <a:xfrm>
                <a:off x="33591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Oval 131"/>
              <p:cNvSpPr>
                <a:spLocks noChangeArrowheads="1"/>
              </p:cNvSpPr>
              <p:nvPr/>
            </p:nvSpPr>
            <p:spPr bwMode="auto">
              <a:xfrm>
                <a:off x="3748088"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Oval 132"/>
              <p:cNvSpPr>
                <a:spLocks noChangeArrowheads="1"/>
              </p:cNvSpPr>
              <p:nvPr/>
            </p:nvSpPr>
            <p:spPr bwMode="auto">
              <a:xfrm>
                <a:off x="41386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Oval 133"/>
              <p:cNvSpPr>
                <a:spLocks noChangeArrowheads="1"/>
              </p:cNvSpPr>
              <p:nvPr/>
            </p:nvSpPr>
            <p:spPr bwMode="auto">
              <a:xfrm>
                <a:off x="45275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Oval 134"/>
              <p:cNvSpPr>
                <a:spLocks noChangeArrowheads="1"/>
              </p:cNvSpPr>
              <p:nvPr/>
            </p:nvSpPr>
            <p:spPr bwMode="auto">
              <a:xfrm>
                <a:off x="491807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Oval 135"/>
              <p:cNvSpPr>
                <a:spLocks noChangeArrowheads="1"/>
              </p:cNvSpPr>
              <p:nvPr/>
            </p:nvSpPr>
            <p:spPr bwMode="auto">
              <a:xfrm>
                <a:off x="5307013"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Oval 136"/>
              <p:cNvSpPr>
                <a:spLocks noChangeArrowheads="1"/>
              </p:cNvSpPr>
              <p:nvPr/>
            </p:nvSpPr>
            <p:spPr bwMode="auto">
              <a:xfrm>
                <a:off x="56959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Oval 137"/>
              <p:cNvSpPr>
                <a:spLocks noChangeArrowheads="1"/>
              </p:cNvSpPr>
              <p:nvPr/>
            </p:nvSpPr>
            <p:spPr bwMode="auto">
              <a:xfrm>
                <a:off x="60848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Oval 138"/>
              <p:cNvSpPr>
                <a:spLocks noChangeArrowheads="1"/>
              </p:cNvSpPr>
              <p:nvPr/>
            </p:nvSpPr>
            <p:spPr bwMode="auto">
              <a:xfrm>
                <a:off x="64738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Oval 139"/>
              <p:cNvSpPr>
                <a:spLocks noChangeArrowheads="1"/>
              </p:cNvSpPr>
              <p:nvPr/>
            </p:nvSpPr>
            <p:spPr bwMode="auto">
              <a:xfrm>
                <a:off x="6862763"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Oval 140"/>
              <p:cNvSpPr>
                <a:spLocks noChangeArrowheads="1"/>
              </p:cNvSpPr>
              <p:nvPr/>
            </p:nvSpPr>
            <p:spPr bwMode="auto">
              <a:xfrm>
                <a:off x="72532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Oval 141"/>
              <p:cNvSpPr>
                <a:spLocks noChangeArrowheads="1"/>
              </p:cNvSpPr>
              <p:nvPr/>
            </p:nvSpPr>
            <p:spPr bwMode="auto">
              <a:xfrm>
                <a:off x="7642225"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142"/>
              <p:cNvSpPr>
                <a:spLocks noChangeArrowheads="1"/>
              </p:cNvSpPr>
              <p:nvPr/>
            </p:nvSpPr>
            <p:spPr bwMode="auto">
              <a:xfrm>
                <a:off x="8032750"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Oval 143"/>
              <p:cNvSpPr>
                <a:spLocks noChangeArrowheads="1"/>
              </p:cNvSpPr>
              <p:nvPr/>
            </p:nvSpPr>
            <p:spPr bwMode="auto">
              <a:xfrm>
                <a:off x="8421688" y="799421"/>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Oval 144"/>
              <p:cNvSpPr>
                <a:spLocks noChangeArrowheads="1"/>
              </p:cNvSpPr>
              <p:nvPr/>
            </p:nvSpPr>
            <p:spPr bwMode="auto">
              <a:xfrm>
                <a:off x="8810625" y="799421"/>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5" name="Group 314"/>
            <p:cNvGrpSpPr/>
            <p:nvPr userDrawn="1"/>
          </p:nvGrpSpPr>
          <p:grpSpPr>
            <a:xfrm>
              <a:off x="244475" y="1183472"/>
              <a:ext cx="8655050" cy="87313"/>
              <a:chOff x="244475" y="1188358"/>
              <a:chExt cx="8655050" cy="87313"/>
            </a:xfrm>
          </p:grpSpPr>
          <p:sp>
            <p:nvSpPr>
              <p:cNvPr id="55" name="Oval 151"/>
              <p:cNvSpPr>
                <a:spLocks noChangeArrowheads="1"/>
              </p:cNvSpPr>
              <p:nvPr/>
            </p:nvSpPr>
            <p:spPr bwMode="auto">
              <a:xfrm>
                <a:off x="2444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Oval 152"/>
              <p:cNvSpPr>
                <a:spLocks noChangeArrowheads="1"/>
              </p:cNvSpPr>
              <p:nvPr/>
            </p:nvSpPr>
            <p:spPr bwMode="auto">
              <a:xfrm>
                <a:off x="6334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Oval 153"/>
              <p:cNvSpPr>
                <a:spLocks noChangeArrowheads="1"/>
              </p:cNvSpPr>
              <p:nvPr/>
            </p:nvSpPr>
            <p:spPr bwMode="auto">
              <a:xfrm>
                <a:off x="10239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Oval 154"/>
              <p:cNvSpPr>
                <a:spLocks noChangeArrowheads="1"/>
              </p:cNvSpPr>
              <p:nvPr/>
            </p:nvSpPr>
            <p:spPr bwMode="auto">
              <a:xfrm>
                <a:off x="14128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Oval 155"/>
              <p:cNvSpPr>
                <a:spLocks noChangeArrowheads="1"/>
              </p:cNvSpPr>
              <p:nvPr/>
            </p:nvSpPr>
            <p:spPr bwMode="auto">
              <a:xfrm>
                <a:off x="180181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Oval 156"/>
              <p:cNvSpPr>
                <a:spLocks noChangeArrowheads="1"/>
              </p:cNvSpPr>
              <p:nvPr/>
            </p:nvSpPr>
            <p:spPr bwMode="auto">
              <a:xfrm>
                <a:off x="219233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Oval 157"/>
              <p:cNvSpPr>
                <a:spLocks noChangeArrowheads="1"/>
              </p:cNvSpPr>
              <p:nvPr/>
            </p:nvSpPr>
            <p:spPr bwMode="auto">
              <a:xfrm>
                <a:off x="25812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Oval 158"/>
              <p:cNvSpPr>
                <a:spLocks noChangeArrowheads="1"/>
              </p:cNvSpPr>
              <p:nvPr/>
            </p:nvSpPr>
            <p:spPr bwMode="auto">
              <a:xfrm>
                <a:off x="29702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Oval 159"/>
              <p:cNvSpPr>
                <a:spLocks noChangeArrowheads="1"/>
              </p:cNvSpPr>
              <p:nvPr/>
            </p:nvSpPr>
            <p:spPr bwMode="auto">
              <a:xfrm>
                <a:off x="33591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160"/>
              <p:cNvSpPr>
                <a:spLocks noChangeArrowheads="1"/>
              </p:cNvSpPr>
              <p:nvPr/>
            </p:nvSpPr>
            <p:spPr bwMode="auto">
              <a:xfrm>
                <a:off x="3748088"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Oval 161"/>
              <p:cNvSpPr>
                <a:spLocks noChangeArrowheads="1"/>
              </p:cNvSpPr>
              <p:nvPr/>
            </p:nvSpPr>
            <p:spPr bwMode="auto">
              <a:xfrm>
                <a:off x="41386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Oval 162"/>
              <p:cNvSpPr>
                <a:spLocks noChangeArrowheads="1"/>
              </p:cNvSpPr>
              <p:nvPr/>
            </p:nvSpPr>
            <p:spPr bwMode="auto">
              <a:xfrm>
                <a:off x="45275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Oval 163"/>
              <p:cNvSpPr>
                <a:spLocks noChangeArrowheads="1"/>
              </p:cNvSpPr>
              <p:nvPr/>
            </p:nvSpPr>
            <p:spPr bwMode="auto">
              <a:xfrm>
                <a:off x="491807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Oval 164"/>
              <p:cNvSpPr>
                <a:spLocks noChangeArrowheads="1"/>
              </p:cNvSpPr>
              <p:nvPr/>
            </p:nvSpPr>
            <p:spPr bwMode="auto">
              <a:xfrm>
                <a:off x="5307013"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Oval 165"/>
              <p:cNvSpPr>
                <a:spLocks noChangeArrowheads="1"/>
              </p:cNvSpPr>
              <p:nvPr/>
            </p:nvSpPr>
            <p:spPr bwMode="auto">
              <a:xfrm>
                <a:off x="56959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Oval 166"/>
              <p:cNvSpPr>
                <a:spLocks noChangeArrowheads="1"/>
              </p:cNvSpPr>
              <p:nvPr/>
            </p:nvSpPr>
            <p:spPr bwMode="auto">
              <a:xfrm>
                <a:off x="60848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167"/>
              <p:cNvSpPr>
                <a:spLocks noChangeArrowheads="1"/>
              </p:cNvSpPr>
              <p:nvPr/>
            </p:nvSpPr>
            <p:spPr bwMode="auto">
              <a:xfrm>
                <a:off x="64738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Oval 168"/>
              <p:cNvSpPr>
                <a:spLocks noChangeArrowheads="1"/>
              </p:cNvSpPr>
              <p:nvPr/>
            </p:nvSpPr>
            <p:spPr bwMode="auto">
              <a:xfrm>
                <a:off x="6862763"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Oval 169"/>
              <p:cNvSpPr>
                <a:spLocks noChangeArrowheads="1"/>
              </p:cNvSpPr>
              <p:nvPr/>
            </p:nvSpPr>
            <p:spPr bwMode="auto">
              <a:xfrm>
                <a:off x="72532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Oval 170"/>
              <p:cNvSpPr>
                <a:spLocks noChangeArrowheads="1"/>
              </p:cNvSpPr>
              <p:nvPr/>
            </p:nvSpPr>
            <p:spPr bwMode="auto">
              <a:xfrm>
                <a:off x="7642225"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Oval 171"/>
              <p:cNvSpPr>
                <a:spLocks noChangeArrowheads="1"/>
              </p:cNvSpPr>
              <p:nvPr/>
            </p:nvSpPr>
            <p:spPr bwMode="auto">
              <a:xfrm>
                <a:off x="8032750"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Oval 172"/>
              <p:cNvSpPr>
                <a:spLocks noChangeArrowheads="1"/>
              </p:cNvSpPr>
              <p:nvPr/>
            </p:nvSpPr>
            <p:spPr bwMode="auto">
              <a:xfrm>
                <a:off x="8421688" y="1188358"/>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Oval 173"/>
              <p:cNvSpPr>
                <a:spLocks noChangeArrowheads="1"/>
              </p:cNvSpPr>
              <p:nvPr/>
            </p:nvSpPr>
            <p:spPr bwMode="auto">
              <a:xfrm>
                <a:off x="8810625" y="1188358"/>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4" name="Group 313"/>
            <p:cNvGrpSpPr/>
            <p:nvPr userDrawn="1"/>
          </p:nvGrpSpPr>
          <p:grpSpPr>
            <a:xfrm>
              <a:off x="244475" y="1566792"/>
              <a:ext cx="8655050" cy="87313"/>
              <a:chOff x="244475" y="1574121"/>
              <a:chExt cx="8655050" cy="87313"/>
            </a:xfrm>
          </p:grpSpPr>
          <p:sp>
            <p:nvSpPr>
              <p:cNvPr id="78" name="Oval 180"/>
              <p:cNvSpPr>
                <a:spLocks noChangeArrowheads="1"/>
              </p:cNvSpPr>
              <p:nvPr/>
            </p:nvSpPr>
            <p:spPr bwMode="auto">
              <a:xfrm>
                <a:off x="2444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Oval 181"/>
              <p:cNvSpPr>
                <a:spLocks noChangeArrowheads="1"/>
              </p:cNvSpPr>
              <p:nvPr/>
            </p:nvSpPr>
            <p:spPr bwMode="auto">
              <a:xfrm>
                <a:off x="6334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Oval 182"/>
              <p:cNvSpPr>
                <a:spLocks noChangeArrowheads="1"/>
              </p:cNvSpPr>
              <p:nvPr/>
            </p:nvSpPr>
            <p:spPr bwMode="auto">
              <a:xfrm>
                <a:off x="10239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Oval 183"/>
              <p:cNvSpPr>
                <a:spLocks noChangeArrowheads="1"/>
              </p:cNvSpPr>
              <p:nvPr/>
            </p:nvSpPr>
            <p:spPr bwMode="auto">
              <a:xfrm>
                <a:off x="14128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Oval 184"/>
              <p:cNvSpPr>
                <a:spLocks noChangeArrowheads="1"/>
              </p:cNvSpPr>
              <p:nvPr/>
            </p:nvSpPr>
            <p:spPr bwMode="auto">
              <a:xfrm>
                <a:off x="180181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Oval 185"/>
              <p:cNvSpPr>
                <a:spLocks noChangeArrowheads="1"/>
              </p:cNvSpPr>
              <p:nvPr/>
            </p:nvSpPr>
            <p:spPr bwMode="auto">
              <a:xfrm>
                <a:off x="219233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Oval 186"/>
              <p:cNvSpPr>
                <a:spLocks noChangeArrowheads="1"/>
              </p:cNvSpPr>
              <p:nvPr/>
            </p:nvSpPr>
            <p:spPr bwMode="auto">
              <a:xfrm>
                <a:off x="25812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Oval 187"/>
              <p:cNvSpPr>
                <a:spLocks noChangeArrowheads="1"/>
              </p:cNvSpPr>
              <p:nvPr/>
            </p:nvSpPr>
            <p:spPr bwMode="auto">
              <a:xfrm>
                <a:off x="29702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Oval 188"/>
              <p:cNvSpPr>
                <a:spLocks noChangeArrowheads="1"/>
              </p:cNvSpPr>
              <p:nvPr/>
            </p:nvSpPr>
            <p:spPr bwMode="auto">
              <a:xfrm>
                <a:off x="33591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Oval 189"/>
              <p:cNvSpPr>
                <a:spLocks noChangeArrowheads="1"/>
              </p:cNvSpPr>
              <p:nvPr/>
            </p:nvSpPr>
            <p:spPr bwMode="auto">
              <a:xfrm>
                <a:off x="3748088"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Oval 190"/>
              <p:cNvSpPr>
                <a:spLocks noChangeArrowheads="1"/>
              </p:cNvSpPr>
              <p:nvPr/>
            </p:nvSpPr>
            <p:spPr bwMode="auto">
              <a:xfrm>
                <a:off x="41386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Oval 191"/>
              <p:cNvSpPr>
                <a:spLocks noChangeArrowheads="1"/>
              </p:cNvSpPr>
              <p:nvPr/>
            </p:nvSpPr>
            <p:spPr bwMode="auto">
              <a:xfrm>
                <a:off x="45275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Oval 192"/>
              <p:cNvSpPr>
                <a:spLocks noChangeArrowheads="1"/>
              </p:cNvSpPr>
              <p:nvPr/>
            </p:nvSpPr>
            <p:spPr bwMode="auto">
              <a:xfrm>
                <a:off x="491807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Oval 193"/>
              <p:cNvSpPr>
                <a:spLocks noChangeArrowheads="1"/>
              </p:cNvSpPr>
              <p:nvPr/>
            </p:nvSpPr>
            <p:spPr bwMode="auto">
              <a:xfrm>
                <a:off x="5307013"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Oval 194"/>
              <p:cNvSpPr>
                <a:spLocks noChangeArrowheads="1"/>
              </p:cNvSpPr>
              <p:nvPr/>
            </p:nvSpPr>
            <p:spPr bwMode="auto">
              <a:xfrm>
                <a:off x="56959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Oval 195"/>
              <p:cNvSpPr>
                <a:spLocks noChangeArrowheads="1"/>
              </p:cNvSpPr>
              <p:nvPr/>
            </p:nvSpPr>
            <p:spPr bwMode="auto">
              <a:xfrm>
                <a:off x="60848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Oval 196"/>
              <p:cNvSpPr>
                <a:spLocks noChangeArrowheads="1"/>
              </p:cNvSpPr>
              <p:nvPr/>
            </p:nvSpPr>
            <p:spPr bwMode="auto">
              <a:xfrm>
                <a:off x="64738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Oval 197"/>
              <p:cNvSpPr>
                <a:spLocks noChangeArrowheads="1"/>
              </p:cNvSpPr>
              <p:nvPr/>
            </p:nvSpPr>
            <p:spPr bwMode="auto">
              <a:xfrm>
                <a:off x="6862763"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Oval 198"/>
              <p:cNvSpPr>
                <a:spLocks noChangeArrowheads="1"/>
              </p:cNvSpPr>
              <p:nvPr/>
            </p:nvSpPr>
            <p:spPr bwMode="auto">
              <a:xfrm>
                <a:off x="72532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Oval 199"/>
              <p:cNvSpPr>
                <a:spLocks noChangeArrowheads="1"/>
              </p:cNvSpPr>
              <p:nvPr/>
            </p:nvSpPr>
            <p:spPr bwMode="auto">
              <a:xfrm>
                <a:off x="7642225"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Oval 200"/>
              <p:cNvSpPr>
                <a:spLocks noChangeArrowheads="1"/>
              </p:cNvSpPr>
              <p:nvPr/>
            </p:nvSpPr>
            <p:spPr bwMode="auto">
              <a:xfrm>
                <a:off x="8032750"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Oval 201"/>
              <p:cNvSpPr>
                <a:spLocks noChangeArrowheads="1"/>
              </p:cNvSpPr>
              <p:nvPr/>
            </p:nvSpPr>
            <p:spPr bwMode="auto">
              <a:xfrm>
                <a:off x="8421688" y="1574121"/>
                <a:ext cx="87313"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Oval 202"/>
              <p:cNvSpPr>
                <a:spLocks noChangeArrowheads="1"/>
              </p:cNvSpPr>
              <p:nvPr/>
            </p:nvSpPr>
            <p:spPr bwMode="auto">
              <a:xfrm>
                <a:off x="8810625" y="1574121"/>
                <a:ext cx="88900" cy="87313"/>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3" name="Group 312"/>
            <p:cNvGrpSpPr/>
            <p:nvPr userDrawn="1"/>
          </p:nvGrpSpPr>
          <p:grpSpPr>
            <a:xfrm>
              <a:off x="244475" y="1950112"/>
              <a:ext cx="8655050" cy="87312"/>
              <a:chOff x="244475" y="1959883"/>
              <a:chExt cx="8655050" cy="87312"/>
            </a:xfrm>
          </p:grpSpPr>
          <p:sp>
            <p:nvSpPr>
              <p:cNvPr id="101" name="Oval 210"/>
              <p:cNvSpPr>
                <a:spLocks noChangeArrowheads="1"/>
              </p:cNvSpPr>
              <p:nvPr/>
            </p:nvSpPr>
            <p:spPr bwMode="auto">
              <a:xfrm>
                <a:off x="2444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Oval 211"/>
              <p:cNvSpPr>
                <a:spLocks noChangeArrowheads="1"/>
              </p:cNvSpPr>
              <p:nvPr/>
            </p:nvSpPr>
            <p:spPr bwMode="auto">
              <a:xfrm>
                <a:off x="6334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Oval 212"/>
              <p:cNvSpPr>
                <a:spLocks noChangeArrowheads="1"/>
              </p:cNvSpPr>
              <p:nvPr/>
            </p:nvSpPr>
            <p:spPr bwMode="auto">
              <a:xfrm>
                <a:off x="10239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Oval 213"/>
              <p:cNvSpPr>
                <a:spLocks noChangeArrowheads="1"/>
              </p:cNvSpPr>
              <p:nvPr/>
            </p:nvSpPr>
            <p:spPr bwMode="auto">
              <a:xfrm>
                <a:off x="14128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Oval 214"/>
              <p:cNvSpPr>
                <a:spLocks noChangeArrowheads="1"/>
              </p:cNvSpPr>
              <p:nvPr/>
            </p:nvSpPr>
            <p:spPr bwMode="auto">
              <a:xfrm>
                <a:off x="180181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Oval 215"/>
              <p:cNvSpPr>
                <a:spLocks noChangeArrowheads="1"/>
              </p:cNvSpPr>
              <p:nvPr/>
            </p:nvSpPr>
            <p:spPr bwMode="auto">
              <a:xfrm>
                <a:off x="219233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Oval 216"/>
              <p:cNvSpPr>
                <a:spLocks noChangeArrowheads="1"/>
              </p:cNvSpPr>
              <p:nvPr/>
            </p:nvSpPr>
            <p:spPr bwMode="auto">
              <a:xfrm>
                <a:off x="25812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Oval 217"/>
              <p:cNvSpPr>
                <a:spLocks noChangeArrowheads="1"/>
              </p:cNvSpPr>
              <p:nvPr/>
            </p:nvSpPr>
            <p:spPr bwMode="auto">
              <a:xfrm>
                <a:off x="29702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Oval 218"/>
              <p:cNvSpPr>
                <a:spLocks noChangeArrowheads="1"/>
              </p:cNvSpPr>
              <p:nvPr/>
            </p:nvSpPr>
            <p:spPr bwMode="auto">
              <a:xfrm>
                <a:off x="33591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Oval 219"/>
              <p:cNvSpPr>
                <a:spLocks noChangeArrowheads="1"/>
              </p:cNvSpPr>
              <p:nvPr/>
            </p:nvSpPr>
            <p:spPr bwMode="auto">
              <a:xfrm>
                <a:off x="3748088"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Oval 220"/>
              <p:cNvSpPr>
                <a:spLocks noChangeArrowheads="1"/>
              </p:cNvSpPr>
              <p:nvPr/>
            </p:nvSpPr>
            <p:spPr bwMode="auto">
              <a:xfrm>
                <a:off x="41386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Oval 221"/>
              <p:cNvSpPr>
                <a:spLocks noChangeArrowheads="1"/>
              </p:cNvSpPr>
              <p:nvPr/>
            </p:nvSpPr>
            <p:spPr bwMode="auto">
              <a:xfrm>
                <a:off x="45275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Oval 222"/>
              <p:cNvSpPr>
                <a:spLocks noChangeArrowheads="1"/>
              </p:cNvSpPr>
              <p:nvPr/>
            </p:nvSpPr>
            <p:spPr bwMode="auto">
              <a:xfrm>
                <a:off x="491807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Oval 223"/>
              <p:cNvSpPr>
                <a:spLocks noChangeArrowheads="1"/>
              </p:cNvSpPr>
              <p:nvPr/>
            </p:nvSpPr>
            <p:spPr bwMode="auto">
              <a:xfrm>
                <a:off x="5307013"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Oval 224"/>
              <p:cNvSpPr>
                <a:spLocks noChangeArrowheads="1"/>
              </p:cNvSpPr>
              <p:nvPr/>
            </p:nvSpPr>
            <p:spPr bwMode="auto">
              <a:xfrm>
                <a:off x="56959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Oval 225"/>
              <p:cNvSpPr>
                <a:spLocks noChangeArrowheads="1"/>
              </p:cNvSpPr>
              <p:nvPr/>
            </p:nvSpPr>
            <p:spPr bwMode="auto">
              <a:xfrm>
                <a:off x="60848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Oval 226"/>
              <p:cNvSpPr>
                <a:spLocks noChangeArrowheads="1"/>
              </p:cNvSpPr>
              <p:nvPr/>
            </p:nvSpPr>
            <p:spPr bwMode="auto">
              <a:xfrm>
                <a:off x="64738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Oval 227"/>
              <p:cNvSpPr>
                <a:spLocks noChangeArrowheads="1"/>
              </p:cNvSpPr>
              <p:nvPr/>
            </p:nvSpPr>
            <p:spPr bwMode="auto">
              <a:xfrm>
                <a:off x="6862763"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Oval 228"/>
              <p:cNvSpPr>
                <a:spLocks noChangeArrowheads="1"/>
              </p:cNvSpPr>
              <p:nvPr/>
            </p:nvSpPr>
            <p:spPr bwMode="auto">
              <a:xfrm>
                <a:off x="72532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Oval 229"/>
              <p:cNvSpPr>
                <a:spLocks noChangeArrowheads="1"/>
              </p:cNvSpPr>
              <p:nvPr/>
            </p:nvSpPr>
            <p:spPr bwMode="auto">
              <a:xfrm>
                <a:off x="7642225"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Oval 230"/>
              <p:cNvSpPr>
                <a:spLocks noChangeArrowheads="1"/>
              </p:cNvSpPr>
              <p:nvPr/>
            </p:nvSpPr>
            <p:spPr bwMode="auto">
              <a:xfrm>
                <a:off x="8032750"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Oval 231"/>
              <p:cNvSpPr>
                <a:spLocks noChangeArrowheads="1"/>
              </p:cNvSpPr>
              <p:nvPr/>
            </p:nvSpPr>
            <p:spPr bwMode="auto">
              <a:xfrm>
                <a:off x="8421688" y="195988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Oval 232"/>
              <p:cNvSpPr>
                <a:spLocks noChangeArrowheads="1"/>
              </p:cNvSpPr>
              <p:nvPr/>
            </p:nvSpPr>
            <p:spPr bwMode="auto">
              <a:xfrm>
                <a:off x="8810625" y="195988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2" name="Group 311"/>
            <p:cNvGrpSpPr/>
            <p:nvPr userDrawn="1"/>
          </p:nvGrpSpPr>
          <p:grpSpPr>
            <a:xfrm>
              <a:off x="244475" y="2333431"/>
              <a:ext cx="8655050" cy="87312"/>
              <a:chOff x="244475" y="2347233"/>
              <a:chExt cx="8655050" cy="87312"/>
            </a:xfrm>
          </p:grpSpPr>
          <p:sp>
            <p:nvSpPr>
              <p:cNvPr id="124" name="Oval 239"/>
              <p:cNvSpPr>
                <a:spLocks noChangeArrowheads="1"/>
              </p:cNvSpPr>
              <p:nvPr/>
            </p:nvSpPr>
            <p:spPr bwMode="auto">
              <a:xfrm>
                <a:off x="2444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Oval 240"/>
              <p:cNvSpPr>
                <a:spLocks noChangeArrowheads="1"/>
              </p:cNvSpPr>
              <p:nvPr/>
            </p:nvSpPr>
            <p:spPr bwMode="auto">
              <a:xfrm>
                <a:off x="6334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Oval 241"/>
              <p:cNvSpPr>
                <a:spLocks noChangeArrowheads="1"/>
              </p:cNvSpPr>
              <p:nvPr/>
            </p:nvSpPr>
            <p:spPr bwMode="auto">
              <a:xfrm>
                <a:off x="10239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Oval 242"/>
              <p:cNvSpPr>
                <a:spLocks noChangeArrowheads="1"/>
              </p:cNvSpPr>
              <p:nvPr/>
            </p:nvSpPr>
            <p:spPr bwMode="auto">
              <a:xfrm>
                <a:off x="14128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Oval 243"/>
              <p:cNvSpPr>
                <a:spLocks noChangeArrowheads="1"/>
              </p:cNvSpPr>
              <p:nvPr/>
            </p:nvSpPr>
            <p:spPr bwMode="auto">
              <a:xfrm>
                <a:off x="180181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Oval 244"/>
              <p:cNvSpPr>
                <a:spLocks noChangeArrowheads="1"/>
              </p:cNvSpPr>
              <p:nvPr/>
            </p:nvSpPr>
            <p:spPr bwMode="auto">
              <a:xfrm>
                <a:off x="219233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Oval 245"/>
              <p:cNvSpPr>
                <a:spLocks noChangeArrowheads="1"/>
              </p:cNvSpPr>
              <p:nvPr/>
            </p:nvSpPr>
            <p:spPr bwMode="auto">
              <a:xfrm>
                <a:off x="25812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Oval 246"/>
              <p:cNvSpPr>
                <a:spLocks noChangeArrowheads="1"/>
              </p:cNvSpPr>
              <p:nvPr/>
            </p:nvSpPr>
            <p:spPr bwMode="auto">
              <a:xfrm>
                <a:off x="29702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Oval 247"/>
              <p:cNvSpPr>
                <a:spLocks noChangeArrowheads="1"/>
              </p:cNvSpPr>
              <p:nvPr/>
            </p:nvSpPr>
            <p:spPr bwMode="auto">
              <a:xfrm>
                <a:off x="33591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Oval 248"/>
              <p:cNvSpPr>
                <a:spLocks noChangeArrowheads="1"/>
              </p:cNvSpPr>
              <p:nvPr/>
            </p:nvSpPr>
            <p:spPr bwMode="auto">
              <a:xfrm>
                <a:off x="3748088"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Oval 249"/>
              <p:cNvSpPr>
                <a:spLocks noChangeArrowheads="1"/>
              </p:cNvSpPr>
              <p:nvPr/>
            </p:nvSpPr>
            <p:spPr bwMode="auto">
              <a:xfrm>
                <a:off x="41386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Oval 250"/>
              <p:cNvSpPr>
                <a:spLocks noChangeArrowheads="1"/>
              </p:cNvSpPr>
              <p:nvPr/>
            </p:nvSpPr>
            <p:spPr bwMode="auto">
              <a:xfrm>
                <a:off x="45275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Oval 251"/>
              <p:cNvSpPr>
                <a:spLocks noChangeArrowheads="1"/>
              </p:cNvSpPr>
              <p:nvPr/>
            </p:nvSpPr>
            <p:spPr bwMode="auto">
              <a:xfrm>
                <a:off x="491807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Oval 252"/>
              <p:cNvSpPr>
                <a:spLocks noChangeArrowheads="1"/>
              </p:cNvSpPr>
              <p:nvPr/>
            </p:nvSpPr>
            <p:spPr bwMode="auto">
              <a:xfrm>
                <a:off x="5307013"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Oval 253"/>
              <p:cNvSpPr>
                <a:spLocks noChangeArrowheads="1"/>
              </p:cNvSpPr>
              <p:nvPr/>
            </p:nvSpPr>
            <p:spPr bwMode="auto">
              <a:xfrm>
                <a:off x="56959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Oval 254"/>
              <p:cNvSpPr>
                <a:spLocks noChangeArrowheads="1"/>
              </p:cNvSpPr>
              <p:nvPr/>
            </p:nvSpPr>
            <p:spPr bwMode="auto">
              <a:xfrm>
                <a:off x="60848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Oval 255"/>
              <p:cNvSpPr>
                <a:spLocks noChangeArrowheads="1"/>
              </p:cNvSpPr>
              <p:nvPr/>
            </p:nvSpPr>
            <p:spPr bwMode="auto">
              <a:xfrm>
                <a:off x="64738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Oval 256"/>
              <p:cNvSpPr>
                <a:spLocks noChangeArrowheads="1"/>
              </p:cNvSpPr>
              <p:nvPr/>
            </p:nvSpPr>
            <p:spPr bwMode="auto">
              <a:xfrm>
                <a:off x="6862763"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Oval 257"/>
              <p:cNvSpPr>
                <a:spLocks noChangeArrowheads="1"/>
              </p:cNvSpPr>
              <p:nvPr/>
            </p:nvSpPr>
            <p:spPr bwMode="auto">
              <a:xfrm>
                <a:off x="72532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Oval 258"/>
              <p:cNvSpPr>
                <a:spLocks noChangeArrowheads="1"/>
              </p:cNvSpPr>
              <p:nvPr/>
            </p:nvSpPr>
            <p:spPr bwMode="auto">
              <a:xfrm>
                <a:off x="7642225"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Oval 259"/>
              <p:cNvSpPr>
                <a:spLocks noChangeArrowheads="1"/>
              </p:cNvSpPr>
              <p:nvPr/>
            </p:nvSpPr>
            <p:spPr bwMode="auto">
              <a:xfrm>
                <a:off x="8032750"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Oval 260"/>
              <p:cNvSpPr>
                <a:spLocks noChangeArrowheads="1"/>
              </p:cNvSpPr>
              <p:nvPr/>
            </p:nvSpPr>
            <p:spPr bwMode="auto">
              <a:xfrm>
                <a:off x="8421688" y="2347233"/>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Oval 261"/>
              <p:cNvSpPr>
                <a:spLocks noChangeArrowheads="1"/>
              </p:cNvSpPr>
              <p:nvPr/>
            </p:nvSpPr>
            <p:spPr bwMode="auto">
              <a:xfrm>
                <a:off x="8810625" y="2347233"/>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1" name="Group 310"/>
            <p:cNvGrpSpPr/>
            <p:nvPr userDrawn="1"/>
          </p:nvGrpSpPr>
          <p:grpSpPr>
            <a:xfrm>
              <a:off x="244475" y="2716750"/>
              <a:ext cx="8655050" cy="88900"/>
              <a:chOff x="244475" y="2732996"/>
              <a:chExt cx="8655050" cy="88900"/>
            </a:xfrm>
          </p:grpSpPr>
          <p:sp>
            <p:nvSpPr>
              <p:cNvPr id="147" name="Oval 268"/>
              <p:cNvSpPr>
                <a:spLocks noChangeArrowheads="1"/>
              </p:cNvSpPr>
              <p:nvPr/>
            </p:nvSpPr>
            <p:spPr bwMode="auto">
              <a:xfrm>
                <a:off x="2444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Oval 269"/>
              <p:cNvSpPr>
                <a:spLocks noChangeArrowheads="1"/>
              </p:cNvSpPr>
              <p:nvPr/>
            </p:nvSpPr>
            <p:spPr bwMode="auto">
              <a:xfrm>
                <a:off x="65246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Oval 270"/>
              <p:cNvSpPr>
                <a:spLocks noChangeArrowheads="1"/>
              </p:cNvSpPr>
              <p:nvPr/>
            </p:nvSpPr>
            <p:spPr bwMode="auto">
              <a:xfrm>
                <a:off x="10239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Oval 271"/>
              <p:cNvSpPr>
                <a:spLocks noChangeArrowheads="1"/>
              </p:cNvSpPr>
              <p:nvPr/>
            </p:nvSpPr>
            <p:spPr bwMode="auto">
              <a:xfrm>
                <a:off x="14128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Oval 272"/>
              <p:cNvSpPr>
                <a:spLocks noChangeArrowheads="1"/>
              </p:cNvSpPr>
              <p:nvPr/>
            </p:nvSpPr>
            <p:spPr bwMode="auto">
              <a:xfrm>
                <a:off x="180181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Oval 273"/>
              <p:cNvSpPr>
                <a:spLocks noChangeArrowheads="1"/>
              </p:cNvSpPr>
              <p:nvPr/>
            </p:nvSpPr>
            <p:spPr bwMode="auto">
              <a:xfrm>
                <a:off x="219233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Oval 274"/>
              <p:cNvSpPr>
                <a:spLocks noChangeArrowheads="1"/>
              </p:cNvSpPr>
              <p:nvPr/>
            </p:nvSpPr>
            <p:spPr bwMode="auto">
              <a:xfrm>
                <a:off x="25812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Oval 275"/>
              <p:cNvSpPr>
                <a:spLocks noChangeArrowheads="1"/>
              </p:cNvSpPr>
              <p:nvPr/>
            </p:nvSpPr>
            <p:spPr bwMode="auto">
              <a:xfrm>
                <a:off x="29702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Oval 276"/>
              <p:cNvSpPr>
                <a:spLocks noChangeArrowheads="1"/>
              </p:cNvSpPr>
              <p:nvPr/>
            </p:nvSpPr>
            <p:spPr bwMode="auto">
              <a:xfrm>
                <a:off x="33591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Oval 277"/>
              <p:cNvSpPr>
                <a:spLocks noChangeArrowheads="1"/>
              </p:cNvSpPr>
              <p:nvPr/>
            </p:nvSpPr>
            <p:spPr bwMode="auto">
              <a:xfrm>
                <a:off x="3748088"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Oval 278"/>
              <p:cNvSpPr>
                <a:spLocks noChangeArrowheads="1"/>
              </p:cNvSpPr>
              <p:nvPr/>
            </p:nvSpPr>
            <p:spPr bwMode="auto">
              <a:xfrm>
                <a:off x="41386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Oval 279"/>
              <p:cNvSpPr>
                <a:spLocks noChangeArrowheads="1"/>
              </p:cNvSpPr>
              <p:nvPr/>
            </p:nvSpPr>
            <p:spPr bwMode="auto">
              <a:xfrm>
                <a:off x="45275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Oval 280"/>
              <p:cNvSpPr>
                <a:spLocks noChangeArrowheads="1"/>
              </p:cNvSpPr>
              <p:nvPr/>
            </p:nvSpPr>
            <p:spPr bwMode="auto">
              <a:xfrm>
                <a:off x="491807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Oval 281"/>
              <p:cNvSpPr>
                <a:spLocks noChangeArrowheads="1"/>
              </p:cNvSpPr>
              <p:nvPr/>
            </p:nvSpPr>
            <p:spPr bwMode="auto">
              <a:xfrm>
                <a:off x="5307013"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282"/>
              <p:cNvSpPr>
                <a:spLocks noChangeArrowheads="1"/>
              </p:cNvSpPr>
              <p:nvPr/>
            </p:nvSpPr>
            <p:spPr bwMode="auto">
              <a:xfrm>
                <a:off x="56959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Oval 283"/>
              <p:cNvSpPr>
                <a:spLocks noChangeArrowheads="1"/>
              </p:cNvSpPr>
              <p:nvPr/>
            </p:nvSpPr>
            <p:spPr bwMode="auto">
              <a:xfrm>
                <a:off x="60848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Oval 284"/>
              <p:cNvSpPr>
                <a:spLocks noChangeArrowheads="1"/>
              </p:cNvSpPr>
              <p:nvPr/>
            </p:nvSpPr>
            <p:spPr bwMode="auto">
              <a:xfrm>
                <a:off x="64738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Oval 285"/>
              <p:cNvSpPr>
                <a:spLocks noChangeArrowheads="1"/>
              </p:cNvSpPr>
              <p:nvPr/>
            </p:nvSpPr>
            <p:spPr bwMode="auto">
              <a:xfrm>
                <a:off x="6862763"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Oval 286"/>
              <p:cNvSpPr>
                <a:spLocks noChangeArrowheads="1"/>
              </p:cNvSpPr>
              <p:nvPr/>
            </p:nvSpPr>
            <p:spPr bwMode="auto">
              <a:xfrm>
                <a:off x="72532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Oval 287"/>
              <p:cNvSpPr>
                <a:spLocks noChangeArrowheads="1"/>
              </p:cNvSpPr>
              <p:nvPr/>
            </p:nvSpPr>
            <p:spPr bwMode="auto">
              <a:xfrm>
                <a:off x="7642225"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Oval 288"/>
              <p:cNvSpPr>
                <a:spLocks noChangeArrowheads="1"/>
              </p:cNvSpPr>
              <p:nvPr/>
            </p:nvSpPr>
            <p:spPr bwMode="auto">
              <a:xfrm>
                <a:off x="8032750"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Oval 289"/>
              <p:cNvSpPr>
                <a:spLocks noChangeArrowheads="1"/>
              </p:cNvSpPr>
              <p:nvPr/>
            </p:nvSpPr>
            <p:spPr bwMode="auto">
              <a:xfrm>
                <a:off x="8421688" y="2732996"/>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Oval 290"/>
              <p:cNvSpPr>
                <a:spLocks noChangeArrowheads="1"/>
              </p:cNvSpPr>
              <p:nvPr/>
            </p:nvSpPr>
            <p:spPr bwMode="auto">
              <a:xfrm>
                <a:off x="8810625" y="2732996"/>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0" name="Group 309"/>
            <p:cNvGrpSpPr/>
            <p:nvPr userDrawn="1"/>
          </p:nvGrpSpPr>
          <p:grpSpPr>
            <a:xfrm>
              <a:off x="244475" y="3101657"/>
              <a:ext cx="8655050" cy="88900"/>
              <a:chOff x="244475" y="3118758"/>
              <a:chExt cx="8655050" cy="88900"/>
            </a:xfrm>
          </p:grpSpPr>
          <p:sp>
            <p:nvSpPr>
              <p:cNvPr id="170" name="Oval 297"/>
              <p:cNvSpPr>
                <a:spLocks noChangeArrowheads="1"/>
              </p:cNvSpPr>
              <p:nvPr/>
            </p:nvSpPr>
            <p:spPr bwMode="auto">
              <a:xfrm>
                <a:off x="2444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Oval 298"/>
              <p:cNvSpPr>
                <a:spLocks noChangeArrowheads="1"/>
              </p:cNvSpPr>
              <p:nvPr/>
            </p:nvSpPr>
            <p:spPr bwMode="auto">
              <a:xfrm>
                <a:off x="6334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Oval 299"/>
              <p:cNvSpPr>
                <a:spLocks noChangeArrowheads="1"/>
              </p:cNvSpPr>
              <p:nvPr/>
            </p:nvSpPr>
            <p:spPr bwMode="auto">
              <a:xfrm>
                <a:off x="10239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Oval 300"/>
              <p:cNvSpPr>
                <a:spLocks noChangeArrowheads="1"/>
              </p:cNvSpPr>
              <p:nvPr/>
            </p:nvSpPr>
            <p:spPr bwMode="auto">
              <a:xfrm>
                <a:off x="14128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Oval 301"/>
              <p:cNvSpPr>
                <a:spLocks noChangeArrowheads="1"/>
              </p:cNvSpPr>
              <p:nvPr/>
            </p:nvSpPr>
            <p:spPr bwMode="auto">
              <a:xfrm>
                <a:off x="180181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Oval 302"/>
              <p:cNvSpPr>
                <a:spLocks noChangeArrowheads="1"/>
              </p:cNvSpPr>
              <p:nvPr/>
            </p:nvSpPr>
            <p:spPr bwMode="auto">
              <a:xfrm>
                <a:off x="219233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Oval 303"/>
              <p:cNvSpPr>
                <a:spLocks noChangeArrowheads="1"/>
              </p:cNvSpPr>
              <p:nvPr/>
            </p:nvSpPr>
            <p:spPr bwMode="auto">
              <a:xfrm>
                <a:off x="25812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Oval 304"/>
              <p:cNvSpPr>
                <a:spLocks noChangeArrowheads="1"/>
              </p:cNvSpPr>
              <p:nvPr/>
            </p:nvSpPr>
            <p:spPr bwMode="auto">
              <a:xfrm>
                <a:off x="29702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Oval 305"/>
              <p:cNvSpPr>
                <a:spLocks noChangeArrowheads="1"/>
              </p:cNvSpPr>
              <p:nvPr/>
            </p:nvSpPr>
            <p:spPr bwMode="auto">
              <a:xfrm>
                <a:off x="33591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Oval 306"/>
              <p:cNvSpPr>
                <a:spLocks noChangeArrowheads="1"/>
              </p:cNvSpPr>
              <p:nvPr/>
            </p:nvSpPr>
            <p:spPr bwMode="auto">
              <a:xfrm>
                <a:off x="3748088"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307"/>
              <p:cNvSpPr>
                <a:spLocks noChangeArrowheads="1"/>
              </p:cNvSpPr>
              <p:nvPr/>
            </p:nvSpPr>
            <p:spPr bwMode="auto">
              <a:xfrm>
                <a:off x="41386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Oval 308"/>
              <p:cNvSpPr>
                <a:spLocks noChangeArrowheads="1"/>
              </p:cNvSpPr>
              <p:nvPr/>
            </p:nvSpPr>
            <p:spPr bwMode="auto">
              <a:xfrm>
                <a:off x="45275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Oval 309"/>
              <p:cNvSpPr>
                <a:spLocks noChangeArrowheads="1"/>
              </p:cNvSpPr>
              <p:nvPr/>
            </p:nvSpPr>
            <p:spPr bwMode="auto">
              <a:xfrm>
                <a:off x="491807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Oval 310"/>
              <p:cNvSpPr>
                <a:spLocks noChangeArrowheads="1"/>
              </p:cNvSpPr>
              <p:nvPr/>
            </p:nvSpPr>
            <p:spPr bwMode="auto">
              <a:xfrm>
                <a:off x="5307013"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Oval 311"/>
              <p:cNvSpPr>
                <a:spLocks noChangeArrowheads="1"/>
              </p:cNvSpPr>
              <p:nvPr/>
            </p:nvSpPr>
            <p:spPr bwMode="auto">
              <a:xfrm>
                <a:off x="56959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Oval 312"/>
              <p:cNvSpPr>
                <a:spLocks noChangeArrowheads="1"/>
              </p:cNvSpPr>
              <p:nvPr/>
            </p:nvSpPr>
            <p:spPr bwMode="auto">
              <a:xfrm>
                <a:off x="60848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Oval 313"/>
              <p:cNvSpPr>
                <a:spLocks noChangeArrowheads="1"/>
              </p:cNvSpPr>
              <p:nvPr/>
            </p:nvSpPr>
            <p:spPr bwMode="auto">
              <a:xfrm>
                <a:off x="64738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Oval 314"/>
              <p:cNvSpPr>
                <a:spLocks noChangeArrowheads="1"/>
              </p:cNvSpPr>
              <p:nvPr/>
            </p:nvSpPr>
            <p:spPr bwMode="auto">
              <a:xfrm>
                <a:off x="6862763"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Oval 315"/>
              <p:cNvSpPr>
                <a:spLocks noChangeArrowheads="1"/>
              </p:cNvSpPr>
              <p:nvPr/>
            </p:nvSpPr>
            <p:spPr bwMode="auto">
              <a:xfrm>
                <a:off x="72532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Oval 316"/>
              <p:cNvSpPr>
                <a:spLocks noChangeArrowheads="1"/>
              </p:cNvSpPr>
              <p:nvPr/>
            </p:nvSpPr>
            <p:spPr bwMode="auto">
              <a:xfrm>
                <a:off x="7642225"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Oval 317"/>
              <p:cNvSpPr>
                <a:spLocks noChangeArrowheads="1"/>
              </p:cNvSpPr>
              <p:nvPr/>
            </p:nvSpPr>
            <p:spPr bwMode="auto">
              <a:xfrm>
                <a:off x="8032750"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Oval 318"/>
              <p:cNvSpPr>
                <a:spLocks noChangeArrowheads="1"/>
              </p:cNvSpPr>
              <p:nvPr/>
            </p:nvSpPr>
            <p:spPr bwMode="auto">
              <a:xfrm>
                <a:off x="8421688" y="3118758"/>
                <a:ext cx="87313"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Oval 319"/>
              <p:cNvSpPr>
                <a:spLocks noChangeArrowheads="1"/>
              </p:cNvSpPr>
              <p:nvPr/>
            </p:nvSpPr>
            <p:spPr bwMode="auto">
              <a:xfrm>
                <a:off x="8810625" y="3118758"/>
                <a:ext cx="88900" cy="88900"/>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9" name="Group 308"/>
            <p:cNvGrpSpPr/>
            <p:nvPr userDrawn="1"/>
          </p:nvGrpSpPr>
          <p:grpSpPr>
            <a:xfrm>
              <a:off x="244475" y="3486564"/>
              <a:ext cx="8655050" cy="87312"/>
              <a:chOff x="244475" y="3507696"/>
              <a:chExt cx="8655050" cy="87312"/>
            </a:xfrm>
          </p:grpSpPr>
          <p:sp>
            <p:nvSpPr>
              <p:cNvPr id="193" name="Oval 326"/>
              <p:cNvSpPr>
                <a:spLocks noChangeArrowheads="1"/>
              </p:cNvSpPr>
              <p:nvPr/>
            </p:nvSpPr>
            <p:spPr bwMode="auto">
              <a:xfrm>
                <a:off x="2444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Oval 327"/>
              <p:cNvSpPr>
                <a:spLocks noChangeArrowheads="1"/>
              </p:cNvSpPr>
              <p:nvPr/>
            </p:nvSpPr>
            <p:spPr bwMode="auto">
              <a:xfrm>
                <a:off x="6334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Oval 328"/>
              <p:cNvSpPr>
                <a:spLocks noChangeArrowheads="1"/>
              </p:cNvSpPr>
              <p:nvPr/>
            </p:nvSpPr>
            <p:spPr bwMode="auto">
              <a:xfrm>
                <a:off x="10239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Oval 329"/>
              <p:cNvSpPr>
                <a:spLocks noChangeArrowheads="1"/>
              </p:cNvSpPr>
              <p:nvPr/>
            </p:nvSpPr>
            <p:spPr bwMode="auto">
              <a:xfrm>
                <a:off x="14128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Oval 330"/>
              <p:cNvSpPr>
                <a:spLocks noChangeArrowheads="1"/>
              </p:cNvSpPr>
              <p:nvPr/>
            </p:nvSpPr>
            <p:spPr bwMode="auto">
              <a:xfrm>
                <a:off x="180181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Oval 331"/>
              <p:cNvSpPr>
                <a:spLocks noChangeArrowheads="1"/>
              </p:cNvSpPr>
              <p:nvPr/>
            </p:nvSpPr>
            <p:spPr bwMode="auto">
              <a:xfrm>
                <a:off x="219233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Oval 332"/>
              <p:cNvSpPr>
                <a:spLocks noChangeArrowheads="1"/>
              </p:cNvSpPr>
              <p:nvPr/>
            </p:nvSpPr>
            <p:spPr bwMode="auto">
              <a:xfrm>
                <a:off x="25812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Oval 333"/>
              <p:cNvSpPr>
                <a:spLocks noChangeArrowheads="1"/>
              </p:cNvSpPr>
              <p:nvPr/>
            </p:nvSpPr>
            <p:spPr bwMode="auto">
              <a:xfrm>
                <a:off x="29702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Oval 334"/>
              <p:cNvSpPr>
                <a:spLocks noChangeArrowheads="1"/>
              </p:cNvSpPr>
              <p:nvPr/>
            </p:nvSpPr>
            <p:spPr bwMode="auto">
              <a:xfrm>
                <a:off x="33591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Oval 335"/>
              <p:cNvSpPr>
                <a:spLocks noChangeArrowheads="1"/>
              </p:cNvSpPr>
              <p:nvPr/>
            </p:nvSpPr>
            <p:spPr bwMode="auto">
              <a:xfrm>
                <a:off x="3748088"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Oval 336"/>
              <p:cNvSpPr>
                <a:spLocks noChangeArrowheads="1"/>
              </p:cNvSpPr>
              <p:nvPr/>
            </p:nvSpPr>
            <p:spPr bwMode="auto">
              <a:xfrm>
                <a:off x="41386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Oval 337"/>
              <p:cNvSpPr>
                <a:spLocks noChangeArrowheads="1"/>
              </p:cNvSpPr>
              <p:nvPr/>
            </p:nvSpPr>
            <p:spPr bwMode="auto">
              <a:xfrm>
                <a:off x="45275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Oval 338"/>
              <p:cNvSpPr>
                <a:spLocks noChangeArrowheads="1"/>
              </p:cNvSpPr>
              <p:nvPr/>
            </p:nvSpPr>
            <p:spPr bwMode="auto">
              <a:xfrm>
                <a:off x="491807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Oval 339"/>
              <p:cNvSpPr>
                <a:spLocks noChangeArrowheads="1"/>
              </p:cNvSpPr>
              <p:nvPr/>
            </p:nvSpPr>
            <p:spPr bwMode="auto">
              <a:xfrm>
                <a:off x="5307013"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Oval 340"/>
              <p:cNvSpPr>
                <a:spLocks noChangeArrowheads="1"/>
              </p:cNvSpPr>
              <p:nvPr/>
            </p:nvSpPr>
            <p:spPr bwMode="auto">
              <a:xfrm>
                <a:off x="56959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Oval 341"/>
              <p:cNvSpPr>
                <a:spLocks noChangeArrowheads="1"/>
              </p:cNvSpPr>
              <p:nvPr/>
            </p:nvSpPr>
            <p:spPr bwMode="auto">
              <a:xfrm>
                <a:off x="60848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Oval 342"/>
              <p:cNvSpPr>
                <a:spLocks noChangeArrowheads="1"/>
              </p:cNvSpPr>
              <p:nvPr/>
            </p:nvSpPr>
            <p:spPr bwMode="auto">
              <a:xfrm>
                <a:off x="64738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Oval 343"/>
              <p:cNvSpPr>
                <a:spLocks noChangeArrowheads="1"/>
              </p:cNvSpPr>
              <p:nvPr/>
            </p:nvSpPr>
            <p:spPr bwMode="auto">
              <a:xfrm>
                <a:off x="6862763"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Oval 344"/>
              <p:cNvSpPr>
                <a:spLocks noChangeArrowheads="1"/>
              </p:cNvSpPr>
              <p:nvPr/>
            </p:nvSpPr>
            <p:spPr bwMode="auto">
              <a:xfrm>
                <a:off x="72532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Oval 345"/>
              <p:cNvSpPr>
                <a:spLocks noChangeArrowheads="1"/>
              </p:cNvSpPr>
              <p:nvPr/>
            </p:nvSpPr>
            <p:spPr bwMode="auto">
              <a:xfrm>
                <a:off x="7642225"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Oval 346"/>
              <p:cNvSpPr>
                <a:spLocks noChangeArrowheads="1"/>
              </p:cNvSpPr>
              <p:nvPr/>
            </p:nvSpPr>
            <p:spPr bwMode="auto">
              <a:xfrm>
                <a:off x="8032750"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Oval 347"/>
              <p:cNvSpPr>
                <a:spLocks noChangeArrowheads="1"/>
              </p:cNvSpPr>
              <p:nvPr/>
            </p:nvSpPr>
            <p:spPr bwMode="auto">
              <a:xfrm>
                <a:off x="8421688" y="3507696"/>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Oval 348"/>
              <p:cNvSpPr>
                <a:spLocks noChangeArrowheads="1"/>
              </p:cNvSpPr>
              <p:nvPr/>
            </p:nvSpPr>
            <p:spPr bwMode="auto">
              <a:xfrm>
                <a:off x="8810625" y="3507696"/>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8" name="Group 307"/>
            <p:cNvGrpSpPr/>
            <p:nvPr userDrawn="1"/>
          </p:nvGrpSpPr>
          <p:grpSpPr>
            <a:xfrm>
              <a:off x="244475" y="3869883"/>
              <a:ext cx="8655050" cy="87312"/>
              <a:chOff x="244475" y="3893458"/>
              <a:chExt cx="8655050" cy="87312"/>
            </a:xfrm>
          </p:grpSpPr>
          <p:sp>
            <p:nvSpPr>
              <p:cNvPr id="216" name="Oval 355"/>
              <p:cNvSpPr>
                <a:spLocks noChangeArrowheads="1"/>
              </p:cNvSpPr>
              <p:nvPr/>
            </p:nvSpPr>
            <p:spPr bwMode="auto">
              <a:xfrm>
                <a:off x="2444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Oval 356"/>
              <p:cNvSpPr>
                <a:spLocks noChangeArrowheads="1"/>
              </p:cNvSpPr>
              <p:nvPr/>
            </p:nvSpPr>
            <p:spPr bwMode="auto">
              <a:xfrm>
                <a:off x="6334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Oval 357"/>
              <p:cNvSpPr>
                <a:spLocks noChangeArrowheads="1"/>
              </p:cNvSpPr>
              <p:nvPr/>
            </p:nvSpPr>
            <p:spPr bwMode="auto">
              <a:xfrm>
                <a:off x="10239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Oval 358"/>
              <p:cNvSpPr>
                <a:spLocks noChangeArrowheads="1"/>
              </p:cNvSpPr>
              <p:nvPr/>
            </p:nvSpPr>
            <p:spPr bwMode="auto">
              <a:xfrm>
                <a:off x="14128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Oval 359"/>
              <p:cNvSpPr>
                <a:spLocks noChangeArrowheads="1"/>
              </p:cNvSpPr>
              <p:nvPr/>
            </p:nvSpPr>
            <p:spPr bwMode="auto">
              <a:xfrm>
                <a:off x="180181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Oval 360"/>
              <p:cNvSpPr>
                <a:spLocks noChangeArrowheads="1"/>
              </p:cNvSpPr>
              <p:nvPr/>
            </p:nvSpPr>
            <p:spPr bwMode="auto">
              <a:xfrm>
                <a:off x="219233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Oval 361"/>
              <p:cNvSpPr>
                <a:spLocks noChangeArrowheads="1"/>
              </p:cNvSpPr>
              <p:nvPr/>
            </p:nvSpPr>
            <p:spPr bwMode="auto">
              <a:xfrm>
                <a:off x="25812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Oval 362"/>
              <p:cNvSpPr>
                <a:spLocks noChangeArrowheads="1"/>
              </p:cNvSpPr>
              <p:nvPr/>
            </p:nvSpPr>
            <p:spPr bwMode="auto">
              <a:xfrm>
                <a:off x="29702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Oval 363"/>
              <p:cNvSpPr>
                <a:spLocks noChangeArrowheads="1"/>
              </p:cNvSpPr>
              <p:nvPr/>
            </p:nvSpPr>
            <p:spPr bwMode="auto">
              <a:xfrm>
                <a:off x="33591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Oval 364"/>
              <p:cNvSpPr>
                <a:spLocks noChangeArrowheads="1"/>
              </p:cNvSpPr>
              <p:nvPr/>
            </p:nvSpPr>
            <p:spPr bwMode="auto">
              <a:xfrm>
                <a:off x="3748088"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Oval 365"/>
              <p:cNvSpPr>
                <a:spLocks noChangeArrowheads="1"/>
              </p:cNvSpPr>
              <p:nvPr/>
            </p:nvSpPr>
            <p:spPr bwMode="auto">
              <a:xfrm>
                <a:off x="41386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Oval 366"/>
              <p:cNvSpPr>
                <a:spLocks noChangeArrowheads="1"/>
              </p:cNvSpPr>
              <p:nvPr/>
            </p:nvSpPr>
            <p:spPr bwMode="auto">
              <a:xfrm>
                <a:off x="45275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Oval 367"/>
              <p:cNvSpPr>
                <a:spLocks noChangeArrowheads="1"/>
              </p:cNvSpPr>
              <p:nvPr/>
            </p:nvSpPr>
            <p:spPr bwMode="auto">
              <a:xfrm>
                <a:off x="491807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Oval 368"/>
              <p:cNvSpPr>
                <a:spLocks noChangeArrowheads="1"/>
              </p:cNvSpPr>
              <p:nvPr/>
            </p:nvSpPr>
            <p:spPr bwMode="auto">
              <a:xfrm>
                <a:off x="5307013"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Oval 369"/>
              <p:cNvSpPr>
                <a:spLocks noChangeArrowheads="1"/>
              </p:cNvSpPr>
              <p:nvPr/>
            </p:nvSpPr>
            <p:spPr bwMode="auto">
              <a:xfrm>
                <a:off x="56959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Oval 370"/>
              <p:cNvSpPr>
                <a:spLocks noChangeArrowheads="1"/>
              </p:cNvSpPr>
              <p:nvPr/>
            </p:nvSpPr>
            <p:spPr bwMode="auto">
              <a:xfrm>
                <a:off x="60848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Oval 371"/>
              <p:cNvSpPr>
                <a:spLocks noChangeArrowheads="1"/>
              </p:cNvSpPr>
              <p:nvPr/>
            </p:nvSpPr>
            <p:spPr bwMode="auto">
              <a:xfrm>
                <a:off x="64738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Oval 372"/>
              <p:cNvSpPr>
                <a:spLocks noChangeArrowheads="1"/>
              </p:cNvSpPr>
              <p:nvPr/>
            </p:nvSpPr>
            <p:spPr bwMode="auto">
              <a:xfrm>
                <a:off x="6862763"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Oval 373"/>
              <p:cNvSpPr>
                <a:spLocks noChangeArrowheads="1"/>
              </p:cNvSpPr>
              <p:nvPr/>
            </p:nvSpPr>
            <p:spPr bwMode="auto">
              <a:xfrm>
                <a:off x="72532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Oval 374"/>
              <p:cNvSpPr>
                <a:spLocks noChangeArrowheads="1"/>
              </p:cNvSpPr>
              <p:nvPr/>
            </p:nvSpPr>
            <p:spPr bwMode="auto">
              <a:xfrm>
                <a:off x="7642225"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Oval 375"/>
              <p:cNvSpPr>
                <a:spLocks noChangeArrowheads="1"/>
              </p:cNvSpPr>
              <p:nvPr/>
            </p:nvSpPr>
            <p:spPr bwMode="auto">
              <a:xfrm>
                <a:off x="8032750"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Oval 376"/>
              <p:cNvSpPr>
                <a:spLocks noChangeArrowheads="1"/>
              </p:cNvSpPr>
              <p:nvPr/>
            </p:nvSpPr>
            <p:spPr bwMode="auto">
              <a:xfrm>
                <a:off x="8421688" y="3893458"/>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Oval 377"/>
              <p:cNvSpPr>
                <a:spLocks noChangeArrowheads="1"/>
              </p:cNvSpPr>
              <p:nvPr/>
            </p:nvSpPr>
            <p:spPr bwMode="auto">
              <a:xfrm>
                <a:off x="8810625" y="3893458"/>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 name="Group 4"/>
            <p:cNvGrpSpPr/>
            <p:nvPr userDrawn="1"/>
          </p:nvGrpSpPr>
          <p:grpSpPr>
            <a:xfrm>
              <a:off x="244475" y="4253202"/>
              <a:ext cx="8655050" cy="87312"/>
              <a:chOff x="244475" y="4279221"/>
              <a:chExt cx="8655050" cy="87312"/>
            </a:xfrm>
          </p:grpSpPr>
          <p:sp>
            <p:nvSpPr>
              <p:cNvPr id="239" name="Oval 384"/>
              <p:cNvSpPr>
                <a:spLocks noChangeArrowheads="1"/>
              </p:cNvSpPr>
              <p:nvPr/>
            </p:nvSpPr>
            <p:spPr bwMode="auto">
              <a:xfrm>
                <a:off x="2444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Oval 385"/>
              <p:cNvSpPr>
                <a:spLocks noChangeArrowheads="1"/>
              </p:cNvSpPr>
              <p:nvPr/>
            </p:nvSpPr>
            <p:spPr bwMode="auto">
              <a:xfrm>
                <a:off x="6334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Oval 386"/>
              <p:cNvSpPr>
                <a:spLocks noChangeArrowheads="1"/>
              </p:cNvSpPr>
              <p:nvPr/>
            </p:nvSpPr>
            <p:spPr bwMode="auto">
              <a:xfrm>
                <a:off x="10239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Oval 387"/>
              <p:cNvSpPr>
                <a:spLocks noChangeArrowheads="1"/>
              </p:cNvSpPr>
              <p:nvPr/>
            </p:nvSpPr>
            <p:spPr bwMode="auto">
              <a:xfrm>
                <a:off x="14319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Oval 388"/>
              <p:cNvSpPr>
                <a:spLocks noChangeArrowheads="1"/>
              </p:cNvSpPr>
              <p:nvPr/>
            </p:nvSpPr>
            <p:spPr bwMode="auto">
              <a:xfrm>
                <a:off x="180181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Oval 389"/>
              <p:cNvSpPr>
                <a:spLocks noChangeArrowheads="1"/>
              </p:cNvSpPr>
              <p:nvPr/>
            </p:nvSpPr>
            <p:spPr bwMode="auto">
              <a:xfrm>
                <a:off x="219233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Oval 390"/>
              <p:cNvSpPr>
                <a:spLocks noChangeArrowheads="1"/>
              </p:cNvSpPr>
              <p:nvPr/>
            </p:nvSpPr>
            <p:spPr bwMode="auto">
              <a:xfrm>
                <a:off x="25812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Oval 391"/>
              <p:cNvSpPr>
                <a:spLocks noChangeArrowheads="1"/>
              </p:cNvSpPr>
              <p:nvPr/>
            </p:nvSpPr>
            <p:spPr bwMode="auto">
              <a:xfrm>
                <a:off x="29702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Oval 392"/>
              <p:cNvSpPr>
                <a:spLocks noChangeArrowheads="1"/>
              </p:cNvSpPr>
              <p:nvPr/>
            </p:nvSpPr>
            <p:spPr bwMode="auto">
              <a:xfrm>
                <a:off x="33591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Oval 393"/>
              <p:cNvSpPr>
                <a:spLocks noChangeArrowheads="1"/>
              </p:cNvSpPr>
              <p:nvPr/>
            </p:nvSpPr>
            <p:spPr bwMode="auto">
              <a:xfrm>
                <a:off x="3748088"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Oval 394"/>
              <p:cNvSpPr>
                <a:spLocks noChangeArrowheads="1"/>
              </p:cNvSpPr>
              <p:nvPr/>
            </p:nvSpPr>
            <p:spPr bwMode="auto">
              <a:xfrm>
                <a:off x="415766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Oval 395"/>
              <p:cNvSpPr>
                <a:spLocks noChangeArrowheads="1"/>
              </p:cNvSpPr>
              <p:nvPr/>
            </p:nvSpPr>
            <p:spPr bwMode="auto">
              <a:xfrm>
                <a:off x="45275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Oval 396"/>
              <p:cNvSpPr>
                <a:spLocks noChangeArrowheads="1"/>
              </p:cNvSpPr>
              <p:nvPr/>
            </p:nvSpPr>
            <p:spPr bwMode="auto">
              <a:xfrm>
                <a:off x="491807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Oval 397"/>
              <p:cNvSpPr>
                <a:spLocks noChangeArrowheads="1"/>
              </p:cNvSpPr>
              <p:nvPr/>
            </p:nvSpPr>
            <p:spPr bwMode="auto">
              <a:xfrm>
                <a:off x="5307013"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Oval 398"/>
              <p:cNvSpPr>
                <a:spLocks noChangeArrowheads="1"/>
              </p:cNvSpPr>
              <p:nvPr/>
            </p:nvSpPr>
            <p:spPr bwMode="auto">
              <a:xfrm>
                <a:off x="56959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4" name="Oval 399"/>
              <p:cNvSpPr>
                <a:spLocks noChangeArrowheads="1"/>
              </p:cNvSpPr>
              <p:nvPr/>
            </p:nvSpPr>
            <p:spPr bwMode="auto">
              <a:xfrm>
                <a:off x="60848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5" name="Oval 400"/>
              <p:cNvSpPr>
                <a:spLocks noChangeArrowheads="1"/>
              </p:cNvSpPr>
              <p:nvPr/>
            </p:nvSpPr>
            <p:spPr bwMode="auto">
              <a:xfrm>
                <a:off x="64738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6" name="Oval 401"/>
              <p:cNvSpPr>
                <a:spLocks noChangeArrowheads="1"/>
              </p:cNvSpPr>
              <p:nvPr/>
            </p:nvSpPr>
            <p:spPr bwMode="auto">
              <a:xfrm>
                <a:off x="6862763"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7" name="Oval 402"/>
              <p:cNvSpPr>
                <a:spLocks noChangeArrowheads="1"/>
              </p:cNvSpPr>
              <p:nvPr/>
            </p:nvSpPr>
            <p:spPr bwMode="auto">
              <a:xfrm>
                <a:off x="72532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8" name="Oval 403"/>
              <p:cNvSpPr>
                <a:spLocks noChangeArrowheads="1"/>
              </p:cNvSpPr>
              <p:nvPr/>
            </p:nvSpPr>
            <p:spPr bwMode="auto">
              <a:xfrm>
                <a:off x="7642225"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9" name="Oval 404"/>
              <p:cNvSpPr>
                <a:spLocks noChangeArrowheads="1"/>
              </p:cNvSpPr>
              <p:nvPr/>
            </p:nvSpPr>
            <p:spPr bwMode="auto">
              <a:xfrm>
                <a:off x="8032750"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0" name="Oval 405"/>
              <p:cNvSpPr>
                <a:spLocks noChangeArrowheads="1"/>
              </p:cNvSpPr>
              <p:nvPr/>
            </p:nvSpPr>
            <p:spPr bwMode="auto">
              <a:xfrm>
                <a:off x="8421688" y="42792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1" name="Oval 406"/>
              <p:cNvSpPr>
                <a:spLocks noChangeArrowheads="1"/>
              </p:cNvSpPr>
              <p:nvPr/>
            </p:nvSpPr>
            <p:spPr bwMode="auto">
              <a:xfrm>
                <a:off x="8810625" y="42792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 name="Group 3"/>
            <p:cNvGrpSpPr/>
            <p:nvPr userDrawn="1"/>
          </p:nvGrpSpPr>
          <p:grpSpPr>
            <a:xfrm>
              <a:off x="244475" y="4636521"/>
              <a:ext cx="8655050" cy="87312"/>
              <a:chOff x="244475" y="4636521"/>
              <a:chExt cx="8655050" cy="87312"/>
            </a:xfrm>
          </p:grpSpPr>
          <p:sp>
            <p:nvSpPr>
              <p:cNvPr id="262" name="Oval 384"/>
              <p:cNvSpPr>
                <a:spLocks noChangeArrowheads="1"/>
              </p:cNvSpPr>
              <p:nvPr userDrawn="1"/>
            </p:nvSpPr>
            <p:spPr bwMode="auto">
              <a:xfrm>
                <a:off x="2444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Oval 385"/>
              <p:cNvSpPr>
                <a:spLocks noChangeArrowheads="1"/>
              </p:cNvSpPr>
              <p:nvPr userDrawn="1"/>
            </p:nvSpPr>
            <p:spPr bwMode="auto">
              <a:xfrm>
                <a:off x="6334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4" name="Oval 386"/>
              <p:cNvSpPr>
                <a:spLocks noChangeArrowheads="1"/>
              </p:cNvSpPr>
              <p:nvPr userDrawn="1"/>
            </p:nvSpPr>
            <p:spPr bwMode="auto">
              <a:xfrm>
                <a:off x="10239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Oval 387"/>
              <p:cNvSpPr>
                <a:spLocks noChangeArrowheads="1"/>
              </p:cNvSpPr>
              <p:nvPr userDrawn="1"/>
            </p:nvSpPr>
            <p:spPr bwMode="auto">
              <a:xfrm>
                <a:off x="14319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Oval 388"/>
              <p:cNvSpPr>
                <a:spLocks noChangeArrowheads="1"/>
              </p:cNvSpPr>
              <p:nvPr userDrawn="1"/>
            </p:nvSpPr>
            <p:spPr bwMode="auto">
              <a:xfrm>
                <a:off x="180181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Oval 389"/>
              <p:cNvSpPr>
                <a:spLocks noChangeArrowheads="1"/>
              </p:cNvSpPr>
              <p:nvPr userDrawn="1"/>
            </p:nvSpPr>
            <p:spPr bwMode="auto">
              <a:xfrm>
                <a:off x="219233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8" name="Oval 390"/>
              <p:cNvSpPr>
                <a:spLocks noChangeArrowheads="1"/>
              </p:cNvSpPr>
              <p:nvPr userDrawn="1"/>
            </p:nvSpPr>
            <p:spPr bwMode="auto">
              <a:xfrm>
                <a:off x="25812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Oval 391"/>
              <p:cNvSpPr>
                <a:spLocks noChangeArrowheads="1"/>
              </p:cNvSpPr>
              <p:nvPr userDrawn="1"/>
            </p:nvSpPr>
            <p:spPr bwMode="auto">
              <a:xfrm>
                <a:off x="29702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0" name="Oval 392"/>
              <p:cNvSpPr>
                <a:spLocks noChangeArrowheads="1"/>
              </p:cNvSpPr>
              <p:nvPr userDrawn="1"/>
            </p:nvSpPr>
            <p:spPr bwMode="auto">
              <a:xfrm>
                <a:off x="33591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1" name="Oval 393"/>
              <p:cNvSpPr>
                <a:spLocks noChangeArrowheads="1"/>
              </p:cNvSpPr>
              <p:nvPr userDrawn="1"/>
            </p:nvSpPr>
            <p:spPr bwMode="auto">
              <a:xfrm>
                <a:off x="3748088"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2" name="Oval 394"/>
              <p:cNvSpPr>
                <a:spLocks noChangeArrowheads="1"/>
              </p:cNvSpPr>
              <p:nvPr userDrawn="1"/>
            </p:nvSpPr>
            <p:spPr bwMode="auto">
              <a:xfrm>
                <a:off x="415766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3" name="Oval 395"/>
              <p:cNvSpPr>
                <a:spLocks noChangeArrowheads="1"/>
              </p:cNvSpPr>
              <p:nvPr userDrawn="1"/>
            </p:nvSpPr>
            <p:spPr bwMode="auto">
              <a:xfrm>
                <a:off x="45275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4" name="Oval 396"/>
              <p:cNvSpPr>
                <a:spLocks noChangeArrowheads="1"/>
              </p:cNvSpPr>
              <p:nvPr userDrawn="1"/>
            </p:nvSpPr>
            <p:spPr bwMode="auto">
              <a:xfrm>
                <a:off x="491807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5" name="Oval 397"/>
              <p:cNvSpPr>
                <a:spLocks noChangeArrowheads="1"/>
              </p:cNvSpPr>
              <p:nvPr userDrawn="1"/>
            </p:nvSpPr>
            <p:spPr bwMode="auto">
              <a:xfrm>
                <a:off x="5307013"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6" name="Oval 398"/>
              <p:cNvSpPr>
                <a:spLocks noChangeArrowheads="1"/>
              </p:cNvSpPr>
              <p:nvPr userDrawn="1"/>
            </p:nvSpPr>
            <p:spPr bwMode="auto">
              <a:xfrm>
                <a:off x="56959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7" name="Oval 399"/>
              <p:cNvSpPr>
                <a:spLocks noChangeArrowheads="1"/>
              </p:cNvSpPr>
              <p:nvPr userDrawn="1"/>
            </p:nvSpPr>
            <p:spPr bwMode="auto">
              <a:xfrm>
                <a:off x="60848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8" name="Oval 400"/>
              <p:cNvSpPr>
                <a:spLocks noChangeArrowheads="1"/>
              </p:cNvSpPr>
              <p:nvPr userDrawn="1"/>
            </p:nvSpPr>
            <p:spPr bwMode="auto">
              <a:xfrm>
                <a:off x="64738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9" name="Oval 401"/>
              <p:cNvSpPr>
                <a:spLocks noChangeArrowheads="1"/>
              </p:cNvSpPr>
              <p:nvPr userDrawn="1"/>
            </p:nvSpPr>
            <p:spPr bwMode="auto">
              <a:xfrm>
                <a:off x="6862763"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0" name="Oval 402"/>
              <p:cNvSpPr>
                <a:spLocks noChangeArrowheads="1"/>
              </p:cNvSpPr>
              <p:nvPr userDrawn="1"/>
            </p:nvSpPr>
            <p:spPr bwMode="auto">
              <a:xfrm>
                <a:off x="72532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1" name="Oval 403"/>
              <p:cNvSpPr>
                <a:spLocks noChangeArrowheads="1"/>
              </p:cNvSpPr>
              <p:nvPr userDrawn="1"/>
            </p:nvSpPr>
            <p:spPr bwMode="auto">
              <a:xfrm>
                <a:off x="7642225"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2" name="Oval 404"/>
              <p:cNvSpPr>
                <a:spLocks noChangeArrowheads="1"/>
              </p:cNvSpPr>
              <p:nvPr userDrawn="1"/>
            </p:nvSpPr>
            <p:spPr bwMode="auto">
              <a:xfrm>
                <a:off x="8032750"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3" name="Oval 405"/>
              <p:cNvSpPr>
                <a:spLocks noChangeArrowheads="1"/>
              </p:cNvSpPr>
              <p:nvPr userDrawn="1"/>
            </p:nvSpPr>
            <p:spPr bwMode="auto">
              <a:xfrm>
                <a:off x="8421688" y="4636521"/>
                <a:ext cx="87313"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4" name="Oval 406"/>
              <p:cNvSpPr>
                <a:spLocks noChangeArrowheads="1"/>
              </p:cNvSpPr>
              <p:nvPr userDrawn="1"/>
            </p:nvSpPr>
            <p:spPr bwMode="auto">
              <a:xfrm>
                <a:off x="8810625" y="4636521"/>
                <a:ext cx="88900" cy="87312"/>
              </a:xfrm>
              <a:prstGeom prst="ellipse">
                <a:avLst/>
              </a:prstGeom>
              <a:solidFill>
                <a:srgbClr val="000000">
                  <a:alpha val="10000"/>
                </a:srgb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7" name="Text Placeholder 9"/>
          <p:cNvSpPr>
            <a:spLocks noGrp="1"/>
          </p:cNvSpPr>
          <p:nvPr userDrawn="1">
            <p:ph type="body" sz="quarter" idx="11" hasCustomPrompt="1"/>
          </p:nvPr>
        </p:nvSpPr>
        <p:spPr bwMode="gray">
          <a:xfrm>
            <a:off x="0" y="2233197"/>
            <a:ext cx="9144000" cy="677108"/>
          </a:xfrm>
          <a:solidFill>
            <a:schemeClr val="bg1"/>
          </a:solidFill>
        </p:spPr>
        <p:txBody>
          <a:bodyPr lIns="457200" tIns="137160" rIns="457200" bIns="137160" anchor="ctr" anchorCtr="1">
            <a:spAutoFit/>
          </a:bodyPr>
          <a:lstStyle>
            <a:lvl1pPr marL="0" indent="0" algn="ctr">
              <a:lnSpc>
                <a:spcPct val="110000"/>
              </a:lnSpc>
              <a:spcBef>
                <a:spcPts val="200"/>
              </a:spcBef>
              <a:spcAft>
                <a:spcPts val="200"/>
              </a:spcAft>
              <a:buFontTx/>
              <a:buNone/>
              <a:defRPr sz="2400" b="1">
                <a:solidFill>
                  <a:schemeClr val="accent1"/>
                </a:solidFill>
              </a:defRPr>
            </a:lvl1pPr>
            <a:lvl2pPr marL="342900" indent="-342900" algn="ctr">
              <a:lnSpc>
                <a:spcPct val="100000"/>
              </a:lnSpc>
              <a:spcBef>
                <a:spcPts val="0"/>
              </a:spcBef>
              <a:spcAft>
                <a:spcPts val="200"/>
              </a:spcAft>
              <a:buFont typeface="Arial" panose="020B0604020202020204" pitchFamily="34" charset="0"/>
              <a:buChar char="​"/>
              <a:defRPr sz="1800">
                <a:solidFill>
                  <a:schemeClr val="accent1"/>
                </a:solidFill>
              </a:defRPr>
            </a:lvl2pPr>
            <a:lvl3pPr marL="285750" indent="-285750" algn="ctr">
              <a:lnSpc>
                <a:spcPct val="85000"/>
              </a:lnSpc>
              <a:spcBef>
                <a:spcPts val="600"/>
              </a:spcBef>
              <a:spcAft>
                <a:spcPts val="200"/>
              </a:spcAft>
              <a:buFont typeface="Arial" panose="020B0604020202020204" pitchFamily="34" charset="0"/>
              <a:buChar char="​"/>
              <a:defRPr sz="1400" b="1">
                <a:solidFill>
                  <a:schemeClr val="accent1"/>
                </a:solidFill>
              </a:defRPr>
            </a:lvl3pPr>
            <a:lvl4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4pPr>
            <a:lvl5pPr marL="342900" indent="-342900" algn="ctr">
              <a:lnSpc>
                <a:spcPct val="85000"/>
              </a:lnSpc>
              <a:spcBef>
                <a:spcPts val="200"/>
              </a:spcBef>
              <a:spcAft>
                <a:spcPts val="200"/>
              </a:spcAft>
              <a:buFont typeface="Arial" panose="020B0604020202020204" pitchFamily="34" charset="0"/>
              <a:buChar char="​"/>
              <a:defRPr sz="1400" b="0">
                <a:solidFill>
                  <a:schemeClr val="accent1"/>
                </a:solidFill>
              </a:defRPr>
            </a:lvl5pPr>
          </a:lstStyle>
          <a:p>
            <a:pPr lvl="0"/>
            <a:r>
              <a:rPr lang="en-US" dirty="0" smtClean="0"/>
              <a:t>Click to Edit Master Text Styles</a:t>
            </a:r>
          </a:p>
        </p:txBody>
      </p:sp>
    </p:spTree>
    <p:extLst>
      <p:ext uri="{BB962C8B-B14F-4D97-AF65-F5344CB8AC3E}">
        <p14:creationId xmlns:p14="http://schemas.microsoft.com/office/powerpoint/2010/main" val="2109888620"/>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9144000" cy="5143500"/>
          </a:xfrm>
        </p:spPr>
        <p:txBody>
          <a:bodyPr/>
          <a:lstStyle>
            <a:lvl1pPr marL="0" indent="0" algn="ctr">
              <a:buNone/>
              <a:defRPr sz="1400"/>
            </a:lvl1pPr>
          </a:lstStyle>
          <a:p>
            <a:r>
              <a:rPr lang="zh-CN" altLang="en-US" smtClean="0"/>
              <a:t>将图片拖动到占位符，或单击添加图标</a:t>
            </a:r>
            <a:endParaRPr lang="en-US"/>
          </a:p>
        </p:txBody>
      </p:sp>
      <p:sp>
        <p:nvSpPr>
          <p:cNvPr id="8" name="Text Placeholder 9"/>
          <p:cNvSpPr>
            <a:spLocks noGrp="1"/>
          </p:cNvSpPr>
          <p:nvPr>
            <p:ph type="body" sz="quarter" idx="10" hasCustomPrompt="1"/>
          </p:nvPr>
        </p:nvSpPr>
        <p:spPr bwMode="gray">
          <a:xfrm>
            <a:off x="0" y="2225502"/>
            <a:ext cx="9144000" cy="692497"/>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00"/>
              </a:spcBef>
              <a:spcAft>
                <a:spcPts val="200"/>
              </a:spcAft>
              <a:buFont typeface="Arial" panose="020B0604020202020204" pitchFamily="34" charset="0"/>
              <a:buChar char="​"/>
              <a:tabLst/>
              <a:defRPr sz="24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Tree>
    <p:extLst>
      <p:ext uri="{BB962C8B-B14F-4D97-AF65-F5344CB8AC3E}">
        <p14:creationId xmlns:p14="http://schemas.microsoft.com/office/powerpoint/2010/main" val="1510759022"/>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ernate Title Slide 2">
    <p:spTree>
      <p:nvGrpSpPr>
        <p:cNvPr id="1" name=""/>
        <p:cNvGrpSpPr/>
        <p:nvPr/>
      </p:nvGrpSpPr>
      <p:grpSpPr>
        <a:xfrm>
          <a:off x="0" y="0"/>
          <a:ext cx="0" cy="0"/>
          <a:chOff x="0" y="0"/>
          <a:chExt cx="0" cy="0"/>
        </a:xfrm>
      </p:grpSpPr>
      <p:sp>
        <p:nvSpPr>
          <p:cNvPr id="11" name="Picture Placeholder 10"/>
          <p:cNvSpPr>
            <a:spLocks noGrp="1"/>
          </p:cNvSpPr>
          <p:nvPr>
            <p:ph type="pic" sz="quarter" idx="12"/>
          </p:nvPr>
        </p:nvSpPr>
        <p:spPr>
          <a:xfrm>
            <a:off x="0" y="257961"/>
            <a:ext cx="9144000" cy="4398556"/>
          </a:xfrm>
        </p:spPr>
        <p:txBody>
          <a:bodyPr/>
          <a:lstStyle>
            <a:lvl1pPr marL="0" indent="0" algn="ctr">
              <a:buNone/>
              <a:defRPr sz="1400"/>
            </a:lvl1pPr>
          </a:lstStyle>
          <a:p>
            <a:r>
              <a:rPr lang="zh-CN" altLang="en-US" smtClean="0"/>
              <a:t>将图片拖动到占位符，或单击添加图标</a:t>
            </a:r>
            <a:endParaRPr lang="en-US"/>
          </a:p>
        </p:txBody>
      </p:sp>
      <p:sp>
        <p:nvSpPr>
          <p:cNvPr id="3" name="Text Placeholder 2"/>
          <p:cNvSpPr>
            <a:spLocks noGrp="1"/>
          </p:cNvSpPr>
          <p:nvPr>
            <p:ph type="body" sz="quarter" idx="11"/>
          </p:nvPr>
        </p:nvSpPr>
        <p:spPr>
          <a:xfrm>
            <a:off x="0" y="3715529"/>
            <a:ext cx="4564063" cy="400110"/>
          </a:xfrm>
          <a:solidFill>
            <a:srgbClr val="000000">
              <a:alpha val="70000"/>
            </a:srgbClr>
          </a:solidFill>
          <a:ln w="9525">
            <a:noFill/>
            <a:miter lim="800000"/>
            <a:headEnd/>
            <a:tailEnd/>
          </a:ln>
          <a:effectLst/>
        </p:spPr>
        <p:txBody>
          <a:bodyPr wrap="square" lIns="548640" tIns="91440" bIns="91440" rtlCol="0" anchor="t" anchorCtr="0">
            <a:prstTxWarp prst="textNoShape">
              <a:avLst/>
            </a:prstTxWarp>
            <a:spAutoFit/>
          </a:bodyPr>
          <a:lstStyle>
            <a:lvl1pPr marL="0" indent="0">
              <a:buNone/>
              <a:defRPr lang="en-US" sz="1600" b="1" kern="0">
                <a:solidFill>
                  <a:schemeClr val="bg1"/>
                </a:solidFill>
              </a:defRPr>
            </a:lvl1pPr>
          </a:lstStyle>
          <a:p>
            <a:pPr marL="0" lvl="0">
              <a:lnSpc>
                <a:spcPct val="85000"/>
              </a:lnSpc>
            </a:pPr>
            <a:r>
              <a:rPr lang="zh-CN" altLang="en-US" smtClean="0"/>
              <a:t>单击此处编辑母版文本样式</a:t>
            </a:r>
          </a:p>
        </p:txBody>
      </p:sp>
      <p:sp>
        <p:nvSpPr>
          <p:cNvPr id="5" name="Footer Placeholder 1"/>
          <p:cNvSpPr txBox="1">
            <a:spLocks/>
          </p:cNvSpPr>
          <p:nvPr userDrawn="1"/>
        </p:nvSpPr>
        <p:spPr>
          <a:xfrm>
            <a:off x="457201" y="4857864"/>
            <a:ext cx="928914" cy="107722"/>
          </a:xfrm>
          <a:prstGeom prst="rect">
            <a:avLst/>
          </a:prstGeom>
        </p:spPr>
        <p:txBody>
          <a:bodyPr vert="horz" wrap="square" lIns="0" tIns="0" rIns="0" bIns="0" rtlCol="0" anchor="ctr">
            <a:spAutoFit/>
          </a:bodyPr>
          <a:lstStyle>
            <a:defPPr>
              <a:defRPr lang="en-US"/>
            </a:defPPr>
            <a:lvl1pPr marL="0" algn="l" defTabSz="914400" rtl="0" eaLnBrk="1" latinLnBrk="0" hangingPunct="1">
              <a:defRPr sz="700" kern="1200">
                <a:solidFill>
                  <a:schemeClr val="bg2">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solidFill>
                  <a:schemeClr val="bg1"/>
                </a:solidFill>
              </a:rPr>
              <a:t>© 2015 Teradata</a:t>
            </a:r>
            <a:endParaRPr lang="en-US" dirty="0">
              <a:solidFill>
                <a:schemeClr val="bg1"/>
              </a:solidFill>
            </a:endParaRPr>
          </a:p>
        </p:txBody>
      </p:sp>
      <p:sp>
        <p:nvSpPr>
          <p:cNvPr id="12"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9" name="Text Placeholder 9"/>
          <p:cNvSpPr>
            <a:spLocks noGrp="1"/>
          </p:cNvSpPr>
          <p:nvPr>
            <p:ph type="body" sz="quarter" idx="10" hasCustomPrompt="1"/>
          </p:nvPr>
        </p:nvSpPr>
        <p:spPr bwMode="gray">
          <a:xfrm>
            <a:off x="0" y="2523556"/>
            <a:ext cx="5847397" cy="996427"/>
          </a:xfrm>
          <a:solidFill>
            <a:schemeClr val="accent1">
              <a:alpha val="90000"/>
            </a:schemeClr>
          </a:solidFill>
        </p:spPr>
        <p:txBody>
          <a:bodyPr wrap="square" lIns="548640" tIns="320040" rIns="182880" bIns="320040" anchor="b" anchorCtr="0">
            <a:spAutoFit/>
          </a:bodyPr>
          <a:lstStyle>
            <a:lvl1pPr marL="0" indent="0" algn="l">
              <a:lnSpc>
                <a:spcPct val="85000"/>
              </a:lnSpc>
              <a:spcBef>
                <a:spcPts val="200"/>
              </a:spcBef>
              <a:spcAft>
                <a:spcPts val="200"/>
              </a:spcAft>
              <a:buFont typeface="Arial" panose="020B0604020202020204" pitchFamily="34" charset="0"/>
              <a:buChar char="​"/>
              <a:tabLst>
                <a:tab pos="457200" algn="l"/>
              </a:tabLst>
              <a:defRPr sz="2600" b="1">
                <a:solidFill>
                  <a:schemeClr val="bg1"/>
                </a:solidFill>
              </a:defRPr>
            </a:lvl1pPr>
            <a:lvl2pPr marL="0" indent="0" algn="ctr">
              <a:lnSpc>
                <a:spcPct val="85000"/>
              </a:lnSpc>
              <a:spcBef>
                <a:spcPts val="0"/>
              </a:spcBef>
              <a:spcAft>
                <a:spcPts val="200"/>
              </a:spcAft>
              <a:buFont typeface="Arial" panose="020B0604020202020204" pitchFamily="34" charset="0"/>
              <a:buChar char="​"/>
              <a:defRPr sz="1800" b="1">
                <a:solidFill>
                  <a:schemeClr val="bg1"/>
                </a:solidFill>
              </a:defRPr>
            </a:lvl2pPr>
            <a:lvl3pPr marL="0" indent="0" algn="ctr">
              <a:lnSpc>
                <a:spcPct val="85000"/>
              </a:lnSpc>
              <a:spcBef>
                <a:spcPts val="600"/>
              </a:spcBef>
              <a:spcAft>
                <a:spcPts val="200"/>
              </a:spcAft>
              <a:buFont typeface="Arial" panose="020B0604020202020204" pitchFamily="34" charset="0"/>
              <a:buChar char="​"/>
              <a:defRPr sz="1400" b="1">
                <a:solidFill>
                  <a:schemeClr val="bg1"/>
                </a:solidFill>
              </a:defRPr>
            </a:lvl3pPr>
            <a:lvl4pPr marL="0" indent="0" algn="ctr">
              <a:lnSpc>
                <a:spcPct val="85000"/>
              </a:lnSpc>
              <a:spcBef>
                <a:spcPts val="200"/>
              </a:spcBef>
              <a:spcAft>
                <a:spcPts val="200"/>
              </a:spcAft>
              <a:buFont typeface="Arial" panose="020B0604020202020204" pitchFamily="34" charset="0"/>
              <a:buChar char="​"/>
              <a:defRPr sz="1400" b="0">
                <a:solidFill>
                  <a:schemeClr val="bg1"/>
                </a:solidFill>
              </a:defRPr>
            </a:lvl4pPr>
            <a:lvl5pPr marL="0" indent="0" algn="ctr">
              <a:lnSpc>
                <a:spcPct val="85000"/>
              </a:lnSpc>
              <a:spcBef>
                <a:spcPts val="200"/>
              </a:spcBef>
              <a:spcAft>
                <a:spcPts val="200"/>
              </a:spcAft>
              <a:buFont typeface="Arial" panose="020B0604020202020204" pitchFamily="34" charset="0"/>
              <a:buChar char="​"/>
              <a:defRPr sz="1400" b="0">
                <a:solidFill>
                  <a:schemeClr val="bg1"/>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smtClean="0"/>
              <a:t>Click to Edit Master Text Styles</a:t>
            </a:r>
          </a:p>
        </p:txBody>
      </p:sp>
    </p:spTree>
    <p:extLst>
      <p:ext uri="{BB962C8B-B14F-4D97-AF65-F5344CB8AC3E}">
        <p14:creationId xmlns:p14="http://schemas.microsoft.com/office/powerpoint/2010/main" val="2293384641"/>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9" name="TextBox 8"/>
          <p:cNvSpPr txBox="1"/>
          <p:nvPr userDrawn="1"/>
        </p:nvSpPr>
        <p:spPr>
          <a:xfrm>
            <a:off x="171052" y="4931654"/>
            <a:ext cx="115416" cy="107722"/>
          </a:xfrm>
          <a:prstGeom prst="rect">
            <a:avLst/>
          </a:prstGeom>
          <a:noFill/>
        </p:spPr>
        <p:txBody>
          <a:bodyPr wrap="none" lIns="0" tIns="0" rIns="0" bIns="0" rtlCol="0">
            <a:spAutoFit/>
          </a:bodyPr>
          <a:lstStyle/>
          <a:p>
            <a:pPr algn="r"/>
            <a:fld id="{0C8E8817-043E-4BA1-A90E-6FB9FA409362}" type="slidenum">
              <a:rPr lang="en-US" sz="700" smtClean="0">
                <a:solidFill>
                  <a:schemeClr val="bg2">
                    <a:lumMod val="75000"/>
                  </a:schemeClr>
                </a:solidFill>
              </a:rPr>
              <a:pPr algn="r"/>
              <a:t>‹#›</a:t>
            </a:fld>
            <a:endParaRPr lang="en-US" sz="700" dirty="0">
              <a:solidFill>
                <a:schemeClr val="bg2">
                  <a:lumMod val="75000"/>
                </a:schemeClr>
              </a:solidFill>
            </a:endParaRPr>
          </a:p>
        </p:txBody>
      </p:sp>
      <p:sp>
        <p:nvSpPr>
          <p:cNvPr id="10" name="TextBox 9"/>
          <p:cNvSpPr txBox="1"/>
          <p:nvPr userDrawn="1"/>
        </p:nvSpPr>
        <p:spPr>
          <a:xfrm>
            <a:off x="153247" y="4918131"/>
            <a:ext cx="133221" cy="130805"/>
          </a:xfrm>
          <a:prstGeom prst="rect">
            <a:avLst/>
          </a:prstGeom>
          <a:solidFill>
            <a:schemeClr val="bg1"/>
          </a:solid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
        <p:nvSpPr>
          <p:cNvPr id="3" name="Date Placeholder 2"/>
          <p:cNvSpPr>
            <a:spLocks noGrp="1"/>
          </p:cNvSpPr>
          <p:nvPr>
            <p:ph type="dt" sz="half" idx="10"/>
          </p:nvPr>
        </p:nvSpPr>
        <p:spPr/>
        <p:txBody>
          <a:bodyPr/>
          <a:lstStyle/>
          <a:p>
            <a:r>
              <a:rPr lang="en-US" smtClean="0"/>
              <a:t>© 2016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grpSp>
        <p:nvGrpSpPr>
          <p:cNvPr id="11" name="Group 4"/>
          <p:cNvGrpSpPr>
            <a:grpSpLocks noChangeAspect="1"/>
          </p:cNvGrpSpPr>
          <p:nvPr userDrawn="1"/>
        </p:nvGrpSpPr>
        <p:grpSpPr bwMode="gray">
          <a:xfrm>
            <a:off x="2742406" y="2158207"/>
            <a:ext cx="3659188" cy="827087"/>
            <a:chOff x="1728" y="1805"/>
            <a:chExt cx="2305" cy="521"/>
          </a:xfrm>
          <a:solidFill>
            <a:schemeClr val="accent1"/>
          </a:solidFill>
        </p:grpSpPr>
        <p:sp>
          <p:nvSpPr>
            <p:cNvPr id="12" name="Freeform 11"/>
            <p:cNvSpPr>
              <a:spLocks noEditPoints="1"/>
            </p:cNvSpPr>
            <p:nvPr userDrawn="1"/>
          </p:nvSpPr>
          <p:spPr bwMode="gray">
            <a:xfrm>
              <a:off x="1728" y="1805"/>
              <a:ext cx="2231" cy="521"/>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noEditPoints="1"/>
            </p:cNvSpPr>
            <p:nvPr userDrawn="1"/>
          </p:nvSpPr>
          <p:spPr bwMode="gray">
            <a:xfrm>
              <a:off x="3974" y="2210"/>
              <a:ext cx="59" cy="5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5679342"/>
      </p:ext>
    </p:extLst>
  </p:cSld>
  <p:clrMapOvr>
    <a:masterClrMapping/>
  </p:clrMapOvr>
  <p:transition spd="med">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58876"/>
            <a:ext cx="82296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itle 16"/>
          <p:cNvSpPr>
            <a:spLocks noGrp="1"/>
          </p:cNvSpPr>
          <p:nvPr>
            <p:ph type="title" hasCustomPrompt="1"/>
          </p:nvPr>
        </p:nvSpPr>
        <p:spPr bwMode="gray">
          <a:xfrm>
            <a:off x="457200" y="161925"/>
            <a:ext cx="8229600" cy="706438"/>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28472006"/>
      </p:ext>
    </p:extLst>
  </p:cSld>
  <p:clrMapOvr>
    <a:masterClrMapping/>
  </p:clrMapOvr>
  <p:transition spd="med">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57200" y="1216162"/>
            <a:ext cx="2438400" cy="3107251"/>
          </a:xfrm>
        </p:spPr>
        <p:txBody>
          <a:bodyPr>
            <a:normAutofit/>
          </a:bodyPr>
          <a:lstStyle>
            <a:lvl1pPr>
              <a:defRPr sz="1800"/>
            </a:lvl1pPr>
          </a:lstStyle>
          <a:p>
            <a:r>
              <a:rPr lang="en-US" dirty="0" smtClean="0"/>
              <a:t>Drag picture to placeholder or click icon to add</a:t>
            </a:r>
            <a:endParaRPr lang="en-US" dirty="0"/>
          </a:p>
        </p:txBody>
      </p:sp>
      <p:sp>
        <p:nvSpPr>
          <p:cNvPr id="15" name="Content Placeholder 2"/>
          <p:cNvSpPr>
            <a:spLocks noGrp="1"/>
          </p:cNvSpPr>
          <p:nvPr>
            <p:ph idx="12"/>
          </p:nvPr>
        </p:nvSpPr>
        <p:spPr bwMode="gray">
          <a:xfrm>
            <a:off x="3352800" y="1216162"/>
            <a:ext cx="5334000" cy="3107251"/>
          </a:xfrm>
        </p:spPr>
        <p:txBody>
          <a:bodyPr>
            <a:noAutofit/>
          </a:bodyPr>
          <a:lstStyle>
            <a:lvl1pPr>
              <a:defRPr sz="1800"/>
            </a:lvl1pPr>
            <a:lvl2pPr marL="515925" indent="-230183">
              <a:defRPr sz="1600"/>
            </a:lvl2pPr>
            <a:lvl3pPr marL="687371" indent="-171446">
              <a:defRPr sz="14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itle 16"/>
          <p:cNvSpPr>
            <a:spLocks noGrp="1"/>
          </p:cNvSpPr>
          <p:nvPr>
            <p:ph type="title" hasCustomPrompt="1"/>
          </p:nvPr>
        </p:nvSpPr>
        <p:spPr bwMode="gray">
          <a:xfrm>
            <a:off x="457200" y="173736"/>
            <a:ext cx="7129762" cy="704088"/>
          </a:xfrm>
          <a:prstGeom prst="rect">
            <a:avLst/>
          </a:prstGeom>
        </p:spPr>
        <p:txBody>
          <a:bodyPr anchor="b" anchorCtr="0"/>
          <a:lstStyle>
            <a:lvl1pPr>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11480867"/>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Table Contents">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800600" y="1158875"/>
            <a:ext cx="38862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7" name="Title 16"/>
          <p:cNvSpPr>
            <a:spLocks noGrp="1"/>
          </p:cNvSpPr>
          <p:nvPr>
            <p:ph type="title" hasCustomPrompt="1"/>
          </p:nvPr>
        </p:nvSpPr>
        <p:spPr bwMode="gray">
          <a:xfrm>
            <a:off x="4800600" y="198882"/>
            <a:ext cx="3886200" cy="669481"/>
          </a:xfrm>
          <a:prstGeom prst="rect">
            <a:avLst/>
          </a:prstGeom>
        </p:spPr>
        <p:txBody>
          <a:bodyPr/>
          <a:lstStyle>
            <a:lvl1pPr>
              <a:defRPr/>
            </a:lvl1pPr>
          </a:lstStyle>
          <a:p>
            <a:r>
              <a:rPr lang="en-US" dirty="0" smtClean="0"/>
              <a:t>Click to Edit Master </a:t>
            </a:r>
            <a:br>
              <a:rPr lang="en-US" dirty="0" smtClean="0"/>
            </a:br>
            <a:r>
              <a:rPr lang="en-US" dirty="0" smtClean="0"/>
              <a:t>Title Style</a:t>
            </a:r>
            <a:endParaRPr lang="en-US" dirty="0"/>
          </a:p>
        </p:txBody>
      </p:sp>
      <p:sp>
        <p:nvSpPr>
          <p:cNvPr id="6" name="Rectangle 5"/>
          <p:cNvSpPr/>
          <p:nvPr userDrawn="1"/>
        </p:nvSpPr>
        <p:spPr>
          <a:xfrm>
            <a:off x="99060" y="4892040"/>
            <a:ext cx="236220" cy="177165"/>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5" name="Picture Placeholder 4"/>
          <p:cNvSpPr>
            <a:spLocks noGrp="1"/>
          </p:cNvSpPr>
          <p:nvPr>
            <p:ph type="pic" sz="quarter" idx="13"/>
          </p:nvPr>
        </p:nvSpPr>
        <p:spPr>
          <a:xfrm>
            <a:off x="0" y="0"/>
            <a:ext cx="4343400" cy="5143500"/>
          </a:xfrm>
        </p:spPr>
        <p:txBody>
          <a:bodyPr anchor="t">
            <a:normAutofit/>
          </a:bodyPr>
          <a:lstStyle>
            <a:lvl1pPr marL="0" indent="0" algn="ctr">
              <a:buFontTx/>
              <a:buNone/>
              <a:defRPr sz="1400"/>
            </a:lvl1pPr>
          </a:lstStyle>
          <a:p>
            <a:r>
              <a:rPr lang="zh-CN" altLang="en-US" smtClean="0"/>
              <a:t>将图片拖动到占位符，或单击添加图标</a:t>
            </a:r>
            <a:endParaRPr lang="en-US" dirty="0"/>
          </a:p>
        </p:txBody>
      </p:sp>
      <p:sp>
        <p:nvSpPr>
          <p:cNvPr id="2" name="Date Placeholder 1"/>
          <p:cNvSpPr>
            <a:spLocks noGrp="1"/>
          </p:cNvSpPr>
          <p:nvPr>
            <p:ph type="dt" sz="half" idx="14"/>
          </p:nvPr>
        </p:nvSpPr>
        <p:spPr/>
        <p:txBody>
          <a:bodyPr/>
          <a:lstStyle/>
          <a:p>
            <a:r>
              <a:rPr lang="en-US" smtClean="0"/>
              <a:t>© 2016 Teradata</a:t>
            </a:r>
            <a:endParaRPr lang="en-US" dirty="0" smtClean="0"/>
          </a:p>
        </p:txBody>
      </p:sp>
      <p:sp>
        <p:nvSpPr>
          <p:cNvPr id="4" name="Footer Placeholder 3"/>
          <p:cNvSpPr>
            <a:spLocks noGrp="1"/>
          </p:cNvSpPr>
          <p:nvPr>
            <p:ph type="ftr" sz="quarter" idx="15"/>
          </p:nvPr>
        </p:nvSpPr>
        <p:spPr/>
        <p:txBody>
          <a:bodyPr/>
          <a:lstStyle/>
          <a:p>
            <a:endParaRPr lang="en-US" dirty="0" smtClean="0"/>
          </a:p>
        </p:txBody>
      </p:sp>
    </p:spTree>
    <p:extLst>
      <p:ext uri="{BB962C8B-B14F-4D97-AF65-F5344CB8AC3E}">
        <p14:creationId xmlns:p14="http://schemas.microsoft.com/office/powerpoint/2010/main" val="3387318716"/>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58876"/>
            <a:ext cx="8229600" cy="3397250"/>
          </a:xfrm>
        </p:spPr>
        <p:txBody>
          <a:bodyPr>
            <a:noAutofit/>
          </a:bodyPr>
          <a:lstStyle>
            <a:lvl1pPr>
              <a:defRPr sz="1800">
                <a:solidFill>
                  <a:schemeClr val="tx1"/>
                </a:solidFill>
              </a:defRPr>
            </a:lvl1pPr>
            <a:lvl2pPr marL="515938" indent="-230188">
              <a:defRPr sz="1600">
                <a:solidFill>
                  <a:schemeClr val="tx1"/>
                </a:solidFill>
              </a:defRPr>
            </a:lvl2pPr>
            <a:lvl3pPr marL="742950" indent="-227013">
              <a:defRPr sz="1400">
                <a:solidFill>
                  <a:schemeClr val="tx1"/>
                </a:solidFill>
              </a:defRPr>
            </a:lvl3pPr>
            <a:lvl4pPr>
              <a:defRPr sz="1800">
                <a:solidFill>
                  <a:schemeClr val="tx1"/>
                </a:solidFill>
              </a:defRPr>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7" name="Title 16"/>
          <p:cNvSpPr>
            <a:spLocks noGrp="1"/>
          </p:cNvSpPr>
          <p:nvPr>
            <p:ph type="title" hasCustomPrompt="1"/>
          </p:nvPr>
        </p:nvSpPr>
        <p:spPr bwMode="gray">
          <a:xfrm>
            <a:off x="457200" y="161925"/>
            <a:ext cx="8229600" cy="706438"/>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r>
              <a:rPr lang="en-US" smtClean="0"/>
              <a:t>© 2016 Teradata</a:t>
            </a:r>
            <a:endParaRPr lang="en-US" dirty="0" smtClean="0"/>
          </a:p>
        </p:txBody>
      </p:sp>
      <p:sp>
        <p:nvSpPr>
          <p:cNvPr id="4" name="Footer Placeholder 3"/>
          <p:cNvSpPr>
            <a:spLocks noGrp="1"/>
          </p:cNvSpPr>
          <p:nvPr>
            <p:ph type="ftr" sz="quarter" idx="11"/>
          </p:nvPr>
        </p:nvSpPr>
        <p:spPr/>
        <p:txBody>
          <a:bodyPr/>
          <a:lstStyle/>
          <a:p>
            <a:endParaRPr lang="en-US" dirty="0" smtClean="0"/>
          </a:p>
        </p:txBody>
      </p:sp>
    </p:spTree>
    <p:extLst>
      <p:ext uri="{BB962C8B-B14F-4D97-AF65-F5344CB8AC3E}">
        <p14:creationId xmlns:p14="http://schemas.microsoft.com/office/powerpoint/2010/main" val="1728525797"/>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Image">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a:xfrm>
            <a:off x="4800600" y="1150938"/>
            <a:ext cx="3886200" cy="3248664"/>
          </a:xfrm>
        </p:spPr>
        <p:txBody>
          <a:bodyPr/>
          <a:lstStyle/>
          <a:p>
            <a:r>
              <a:rPr lang="zh-CN" altLang="en-US" smtClean="0"/>
              <a:t>将图片拖动到占位符，或单击添加图标</a:t>
            </a:r>
            <a:endParaRPr lang="en-US" dirty="0"/>
          </a:p>
        </p:txBody>
      </p:sp>
      <p:sp>
        <p:nvSpPr>
          <p:cNvPr id="3" name="Content Placeholder 2"/>
          <p:cNvSpPr>
            <a:spLocks noGrp="1"/>
          </p:cNvSpPr>
          <p:nvPr>
            <p:ph idx="1"/>
          </p:nvPr>
        </p:nvSpPr>
        <p:spPr bwMode="gray">
          <a:xfrm>
            <a:off x="457200" y="1158876"/>
            <a:ext cx="38862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4" name="Title 16"/>
          <p:cNvSpPr>
            <a:spLocks noGrp="1"/>
          </p:cNvSpPr>
          <p:nvPr>
            <p:ph type="title" hasCustomPrompt="1"/>
          </p:nvPr>
        </p:nvSpPr>
        <p:spPr bwMode="gray">
          <a:xfrm>
            <a:off x="457200" y="161924"/>
            <a:ext cx="8229600" cy="706439"/>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7"/>
          </p:nvPr>
        </p:nvSpPr>
        <p:spPr/>
        <p:txBody>
          <a:bodyPr/>
          <a:lstStyle/>
          <a:p>
            <a:r>
              <a:rPr lang="en-US" smtClean="0"/>
              <a:t>© 2016 Teradata</a:t>
            </a:r>
            <a:endParaRPr lang="en-US" dirty="0" smtClean="0"/>
          </a:p>
        </p:txBody>
      </p:sp>
      <p:sp>
        <p:nvSpPr>
          <p:cNvPr id="5" name="Footer Placeholder 4"/>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1332196183"/>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800600" y="1158875"/>
            <a:ext cx="3886200" cy="3397250"/>
          </a:xfrm>
        </p:spPr>
        <p:txBody>
          <a:bodyPr>
            <a:no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3" name="Content Placeholder 2"/>
          <p:cNvSpPr>
            <a:spLocks noGrp="1"/>
          </p:cNvSpPr>
          <p:nvPr>
            <p:ph idx="1"/>
          </p:nvPr>
        </p:nvSpPr>
        <p:spPr bwMode="gray">
          <a:xfrm>
            <a:off x="457200" y="1158876"/>
            <a:ext cx="3886200" cy="3397249"/>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4" name="Title 16"/>
          <p:cNvSpPr>
            <a:spLocks noGrp="1"/>
          </p:cNvSpPr>
          <p:nvPr>
            <p:ph type="title" hasCustomPrompt="1"/>
          </p:nvPr>
        </p:nvSpPr>
        <p:spPr bwMode="gray">
          <a:xfrm>
            <a:off x="457200" y="161925"/>
            <a:ext cx="82296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2" name="Date Placeholder 1"/>
          <p:cNvSpPr>
            <a:spLocks noGrp="1"/>
          </p:cNvSpPr>
          <p:nvPr>
            <p:ph type="dt" sz="half" idx="18"/>
          </p:nvPr>
        </p:nvSpPr>
        <p:spPr/>
        <p:txBody>
          <a:bodyPr/>
          <a:lstStyle/>
          <a:p>
            <a:r>
              <a:rPr lang="en-US" smtClean="0"/>
              <a:t>© 2016 Teradata</a:t>
            </a:r>
            <a:endParaRPr lang="en-US" dirty="0" smtClean="0"/>
          </a:p>
        </p:txBody>
      </p:sp>
      <p:sp>
        <p:nvSpPr>
          <p:cNvPr id="4" name="Footer Placeholder 3"/>
          <p:cNvSpPr>
            <a:spLocks noGrp="1"/>
          </p:cNvSpPr>
          <p:nvPr>
            <p:ph type="ftr" sz="quarter" idx="19"/>
          </p:nvPr>
        </p:nvSpPr>
        <p:spPr/>
        <p:txBody>
          <a:bodyPr/>
          <a:lstStyle/>
          <a:p>
            <a:endParaRPr lang="en-US" dirty="0" smtClean="0"/>
          </a:p>
        </p:txBody>
      </p:sp>
    </p:spTree>
    <p:extLst>
      <p:ext uri="{BB962C8B-B14F-4D97-AF65-F5344CB8AC3E}">
        <p14:creationId xmlns:p14="http://schemas.microsoft.com/office/powerpoint/2010/main" val="4238924616"/>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57200" y="115887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Content Placeholder 2"/>
          <p:cNvSpPr>
            <a:spLocks noGrp="1"/>
          </p:cNvSpPr>
          <p:nvPr>
            <p:ph idx="11"/>
          </p:nvPr>
        </p:nvSpPr>
        <p:spPr bwMode="gray">
          <a:xfrm>
            <a:off x="3352800" y="115887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5" name="Content Placeholder 2"/>
          <p:cNvSpPr>
            <a:spLocks noGrp="1"/>
          </p:cNvSpPr>
          <p:nvPr>
            <p:ph idx="12"/>
          </p:nvPr>
        </p:nvSpPr>
        <p:spPr bwMode="gray">
          <a:xfrm>
            <a:off x="6248400" y="1158875"/>
            <a:ext cx="24384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8" name="Title 16"/>
          <p:cNvSpPr>
            <a:spLocks noGrp="1"/>
          </p:cNvSpPr>
          <p:nvPr>
            <p:ph type="title" hasCustomPrompt="1"/>
          </p:nvPr>
        </p:nvSpPr>
        <p:spPr bwMode="gray">
          <a:xfrm>
            <a:off x="457200" y="161925"/>
            <a:ext cx="82296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4" name="Date Placeholder 3"/>
          <p:cNvSpPr>
            <a:spLocks noGrp="1"/>
          </p:cNvSpPr>
          <p:nvPr>
            <p:ph type="dt" sz="half" idx="13"/>
          </p:nvPr>
        </p:nvSpPr>
        <p:spPr/>
        <p:txBody>
          <a:bodyPr/>
          <a:lstStyle/>
          <a:p>
            <a:r>
              <a:rPr lang="en-US" smtClean="0"/>
              <a:t>© 2016 Teradata</a:t>
            </a:r>
            <a:endParaRPr lang="en-US" dirty="0" smtClean="0"/>
          </a:p>
        </p:txBody>
      </p:sp>
      <p:sp>
        <p:nvSpPr>
          <p:cNvPr id="5" name="Footer Placeholder 4"/>
          <p:cNvSpPr>
            <a:spLocks noGrp="1"/>
          </p:cNvSpPr>
          <p:nvPr>
            <p:ph type="ftr" sz="quarter" idx="14"/>
          </p:nvPr>
        </p:nvSpPr>
        <p:spPr/>
        <p:txBody>
          <a:bodyPr/>
          <a:lstStyle/>
          <a:p>
            <a:endParaRPr lang="en-US" dirty="0" smtClean="0"/>
          </a:p>
        </p:txBody>
      </p:sp>
    </p:spTree>
    <p:extLst>
      <p:ext uri="{BB962C8B-B14F-4D97-AF65-F5344CB8AC3E}">
        <p14:creationId xmlns:p14="http://schemas.microsoft.com/office/powerpoint/2010/main" val="3120800298"/>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Lef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6258796" y="1158875"/>
            <a:ext cx="2438400" cy="3195090"/>
          </a:xfrm>
        </p:spPr>
        <p:txBody>
          <a:bodyPr/>
          <a:lstStyle/>
          <a:p>
            <a:r>
              <a:rPr lang="zh-CN" altLang="en-US" smtClean="0"/>
              <a:t>将图片拖动到占位符，或单击添加图标</a:t>
            </a:r>
            <a:endParaRPr lang="en-US"/>
          </a:p>
        </p:txBody>
      </p:sp>
      <p:sp>
        <p:nvSpPr>
          <p:cNvPr id="3" name="Content Placeholder 2"/>
          <p:cNvSpPr>
            <a:spLocks noGrp="1"/>
          </p:cNvSpPr>
          <p:nvPr>
            <p:ph idx="1"/>
          </p:nvPr>
        </p:nvSpPr>
        <p:spPr bwMode="gray">
          <a:xfrm>
            <a:off x="457200" y="1150938"/>
            <a:ext cx="5334000" cy="3405188"/>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Title 16"/>
          <p:cNvSpPr>
            <a:spLocks noGrp="1"/>
          </p:cNvSpPr>
          <p:nvPr>
            <p:ph type="title" hasCustomPrompt="1"/>
          </p:nvPr>
        </p:nvSpPr>
        <p:spPr bwMode="gray">
          <a:xfrm>
            <a:off x="457200" y="161924"/>
            <a:ext cx="8229600" cy="706439"/>
          </a:xfrm>
          <a:prstGeom prst="rect">
            <a:avLst/>
          </a:prstGeom>
        </p:spPr>
        <p:txBody>
          <a:bodyPr anchor="b" anchorCtr="0"/>
          <a:lstStyle>
            <a:lvl1pPr>
              <a:defRPr/>
            </a:lvl1pPr>
          </a:lstStyle>
          <a:p>
            <a:r>
              <a:rPr lang="en-US" dirty="0" smtClean="0"/>
              <a:t>Click to Edit Master Title Style</a:t>
            </a:r>
            <a:endParaRPr lang="en-US" dirty="0"/>
          </a:p>
        </p:txBody>
      </p:sp>
      <p:sp>
        <p:nvSpPr>
          <p:cNvPr id="4" name="Date Placeholder 3"/>
          <p:cNvSpPr>
            <a:spLocks noGrp="1"/>
          </p:cNvSpPr>
          <p:nvPr>
            <p:ph type="dt" sz="half" idx="17"/>
          </p:nvPr>
        </p:nvSpPr>
        <p:spPr/>
        <p:txBody>
          <a:bodyPr/>
          <a:lstStyle/>
          <a:p>
            <a:r>
              <a:rPr lang="en-US" smtClean="0"/>
              <a:t>© 2016 Teradata</a:t>
            </a:r>
            <a:endParaRPr lang="en-US" dirty="0" smtClean="0"/>
          </a:p>
        </p:txBody>
      </p:sp>
      <p:sp>
        <p:nvSpPr>
          <p:cNvPr id="6" name="Footer Placeholder 5"/>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3567441956"/>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Right Weighte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a:xfrm>
            <a:off x="457200" y="1145284"/>
            <a:ext cx="2438400" cy="3210015"/>
          </a:xfrm>
        </p:spPr>
        <p:txBody>
          <a:bodyPr/>
          <a:lstStyle/>
          <a:p>
            <a:r>
              <a:rPr lang="zh-CN" altLang="en-US" smtClean="0"/>
              <a:t>将图片拖动到占位符，或单击添加图标</a:t>
            </a:r>
            <a:endParaRPr lang="en-US"/>
          </a:p>
        </p:txBody>
      </p:sp>
      <p:sp>
        <p:nvSpPr>
          <p:cNvPr id="15" name="Content Placeholder 2"/>
          <p:cNvSpPr>
            <a:spLocks noGrp="1"/>
          </p:cNvSpPr>
          <p:nvPr>
            <p:ph idx="12"/>
          </p:nvPr>
        </p:nvSpPr>
        <p:spPr bwMode="gray">
          <a:xfrm>
            <a:off x="3352800" y="1158875"/>
            <a:ext cx="5334000" cy="3397250"/>
          </a:xfrm>
        </p:spPr>
        <p:txBody>
          <a:bodyPr>
            <a:noAutofit/>
          </a:bodyPr>
          <a:lstStyle>
            <a:lvl1pPr>
              <a:defRPr sz="1800"/>
            </a:lvl1pPr>
            <a:lvl2pPr marL="515938" indent="-230188">
              <a:defRPr sz="1600"/>
            </a:lvl2pPr>
            <a:lvl3pPr marL="742950" indent="-227013">
              <a:defRPr sz="1400"/>
            </a:lvl3pPr>
            <a:lvl4pPr>
              <a:defRPr sz="1800"/>
            </a:lvl4pPr>
            <a:lvl5pPr>
              <a:defRPr sz="180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2" name="Title 16"/>
          <p:cNvSpPr>
            <a:spLocks noGrp="1"/>
          </p:cNvSpPr>
          <p:nvPr>
            <p:ph type="title" hasCustomPrompt="1"/>
          </p:nvPr>
        </p:nvSpPr>
        <p:spPr bwMode="gray">
          <a:xfrm>
            <a:off x="457200" y="161925"/>
            <a:ext cx="8229600" cy="706437"/>
          </a:xfrm>
          <a:prstGeom prst="rect">
            <a:avLst/>
          </a:prstGeom>
        </p:spPr>
        <p:txBody>
          <a:bodyPr anchor="b" anchorCtr="0"/>
          <a:lstStyle>
            <a:lvl1pPr>
              <a:defRPr/>
            </a:lvl1pPr>
          </a:lstStyle>
          <a:p>
            <a:r>
              <a:rPr lang="en-US" dirty="0" smtClean="0"/>
              <a:t>Click to Edit Master Title Style</a:t>
            </a:r>
            <a:endParaRPr lang="en-US" dirty="0"/>
          </a:p>
        </p:txBody>
      </p:sp>
      <p:sp>
        <p:nvSpPr>
          <p:cNvPr id="3" name="Date Placeholder 2"/>
          <p:cNvSpPr>
            <a:spLocks noGrp="1"/>
          </p:cNvSpPr>
          <p:nvPr>
            <p:ph type="dt" sz="half" idx="17"/>
          </p:nvPr>
        </p:nvSpPr>
        <p:spPr/>
        <p:txBody>
          <a:bodyPr/>
          <a:lstStyle/>
          <a:p>
            <a:r>
              <a:rPr lang="en-US" smtClean="0"/>
              <a:t>© 2016 Teradata</a:t>
            </a:r>
            <a:endParaRPr lang="en-US" dirty="0" smtClean="0"/>
          </a:p>
        </p:txBody>
      </p:sp>
      <p:sp>
        <p:nvSpPr>
          <p:cNvPr id="4" name="Footer Placeholder 3"/>
          <p:cNvSpPr>
            <a:spLocks noGrp="1"/>
          </p:cNvSpPr>
          <p:nvPr>
            <p:ph type="ftr" sz="quarter" idx="18"/>
          </p:nvPr>
        </p:nvSpPr>
        <p:spPr/>
        <p:txBody>
          <a:bodyPr/>
          <a:lstStyle/>
          <a:p>
            <a:endParaRPr lang="en-US" dirty="0" smtClean="0"/>
          </a:p>
        </p:txBody>
      </p:sp>
    </p:spTree>
    <p:extLst>
      <p:ext uri="{BB962C8B-B14F-4D97-AF65-F5344CB8AC3E}">
        <p14:creationId xmlns:p14="http://schemas.microsoft.com/office/powerpoint/2010/main" val="2371370559"/>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71576"/>
            <a:ext cx="8229600" cy="3384550"/>
          </a:xfrm>
          <a:prstGeom prst="rect">
            <a:avLst/>
          </a:prstGeom>
        </p:spPr>
        <p:txBody>
          <a:bodyPr vert="horz" lIns="0" tIns="0" rIns="0" bIns="0" rtlCol="0">
            <a:noAutofit/>
          </a:bodyPr>
          <a:lstStyle/>
          <a:p>
            <a:pPr lvl="0"/>
            <a:r>
              <a:rPr lang="en-US" dirty="0" smtClean="0"/>
              <a:t>Click to edit Master text styles: Standard bullet</a:t>
            </a:r>
          </a:p>
          <a:p>
            <a:pPr lvl="1"/>
            <a:r>
              <a:rPr lang="en-US" dirty="0" smtClean="0"/>
              <a:t>Second level: Sub bullet</a:t>
            </a:r>
          </a:p>
          <a:p>
            <a:pPr lvl="2"/>
            <a:r>
              <a:rPr lang="en-US" dirty="0" smtClean="0"/>
              <a:t>Third level: Tertiary bullet</a:t>
            </a:r>
          </a:p>
          <a:p>
            <a:pPr lvl="3"/>
            <a:r>
              <a:rPr lang="en-US" dirty="0" smtClean="0"/>
              <a:t>Fourth level: Body copy</a:t>
            </a:r>
          </a:p>
          <a:p>
            <a:pPr lvl="4"/>
            <a:r>
              <a:rPr lang="en-US" dirty="0" smtClean="0"/>
              <a:t>Fifth level: Main Heading</a:t>
            </a:r>
          </a:p>
          <a:p>
            <a:pPr lvl="5"/>
            <a:r>
              <a:rPr lang="en-US" dirty="0" smtClean="0"/>
              <a:t>Sixth level: Subheading</a:t>
            </a:r>
          </a:p>
          <a:p>
            <a:pPr lvl="6"/>
            <a:r>
              <a:rPr lang="en-US" dirty="0" smtClean="0"/>
              <a:t>Seventh level: Tertiary heading</a:t>
            </a:r>
          </a:p>
          <a:p>
            <a:pPr lvl="7"/>
            <a:r>
              <a:rPr lang="en-US" dirty="0" smtClean="0"/>
              <a:t>Eighth level: Numbered lists</a:t>
            </a:r>
          </a:p>
          <a:p>
            <a:pPr lvl="8"/>
            <a:r>
              <a:rPr lang="en-US" dirty="0" smtClean="0"/>
              <a:t>Ninth level: Source</a:t>
            </a:r>
          </a:p>
        </p:txBody>
      </p:sp>
      <p:grpSp>
        <p:nvGrpSpPr>
          <p:cNvPr id="21" name="Group 20" hidden="1"/>
          <p:cNvGrpSpPr/>
          <p:nvPr/>
        </p:nvGrpSpPr>
        <p:grpSpPr>
          <a:xfrm>
            <a:off x="0" y="0"/>
            <a:ext cx="9144000" cy="5143500"/>
            <a:chOff x="0" y="0"/>
            <a:chExt cx="9144000" cy="6858000"/>
          </a:xfrm>
        </p:grpSpPr>
        <p:grpSp>
          <p:nvGrpSpPr>
            <p:cNvPr id="7" name="Group 6"/>
            <p:cNvGrpSpPr/>
            <p:nvPr userDrawn="1"/>
          </p:nvGrpSpPr>
          <p:grpSpPr>
            <a:xfrm>
              <a:off x="0" y="0"/>
              <a:ext cx="9144000" cy="6858000"/>
              <a:chOff x="0" y="0"/>
              <a:chExt cx="9144000" cy="6858000"/>
            </a:xfrm>
          </p:grpSpPr>
          <p:sp>
            <p:nvSpPr>
              <p:cNvPr id="8" name="Rectangle 7"/>
              <p:cNvSpPr>
                <a:spLocks noChangeAspect="1"/>
              </p:cNvSpPr>
              <p:nvPr/>
            </p:nvSpPr>
            <p:spPr>
              <a:xfrm>
                <a:off x="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a:spLocks noChangeAspect="1"/>
              </p:cNvSpPr>
              <p:nvPr/>
            </p:nvSpPr>
            <p:spPr>
              <a:xfrm>
                <a:off x="8686800" y="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ChangeAspect="1"/>
              </p:cNvSpPr>
              <p:nvPr/>
            </p:nvSpPr>
            <p:spPr>
              <a:xfrm>
                <a:off x="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ChangeAspect="1"/>
              </p:cNvSpPr>
              <p:nvPr/>
            </p:nvSpPr>
            <p:spPr>
              <a:xfrm>
                <a:off x="8686800" y="6400800"/>
                <a:ext cx="457200" cy="45720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4572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686800" y="0"/>
                <a:ext cx="0" cy="685800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4572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400800"/>
                <a:ext cx="9144000" cy="0"/>
              </a:xfrm>
              <a:prstGeom prst="line">
                <a:avLst/>
              </a:prstGeom>
              <a:ln>
                <a:solidFill>
                  <a:srgbClr val="FF0066"/>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userDrawn="1"/>
          </p:nvCxnSpPr>
          <p:spPr>
            <a:xfrm>
              <a:off x="457200" y="1802847"/>
              <a:ext cx="8229600" cy="0"/>
            </a:xfrm>
            <a:prstGeom prst="line">
              <a:avLst/>
            </a:prstGeom>
            <a:ln>
              <a:solidFill>
                <a:srgbClr val="FF0066"/>
              </a:solidFill>
              <a:prstDash val="sysDash"/>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153247" y="4918131"/>
            <a:ext cx="133221"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a:t>
            </a:fld>
            <a:endParaRPr lang="en-US" sz="850" dirty="0">
              <a:solidFill>
                <a:schemeClr val="bg2">
                  <a:lumMod val="50000"/>
                </a:schemeClr>
              </a:solidFill>
            </a:endParaRPr>
          </a:p>
        </p:txBody>
      </p:sp>
      <p:sp>
        <p:nvSpPr>
          <p:cNvPr id="35" name="Title Placeholder 1"/>
          <p:cNvSpPr>
            <a:spLocks noGrp="1"/>
          </p:cNvSpPr>
          <p:nvPr>
            <p:ph type="title"/>
          </p:nvPr>
        </p:nvSpPr>
        <p:spPr>
          <a:xfrm>
            <a:off x="457200" y="165100"/>
            <a:ext cx="8229600" cy="701487"/>
          </a:xfrm>
          <a:prstGeom prst="rect">
            <a:avLst/>
          </a:prstGeom>
        </p:spPr>
        <p:txBody>
          <a:bodyPr vert="horz" lIns="0" tIns="0" rIns="0" bIns="0" rtlCol="0" anchor="b" anchorCtr="0">
            <a:noAutofit/>
          </a:bodyPr>
          <a:lstStyle/>
          <a:p>
            <a:r>
              <a:rPr lang="zh-CN" altLang="en-US" smtClean="0"/>
              <a:t>单击此处编辑母版标题样式</a:t>
            </a:r>
            <a:endParaRPr lang="en-US" dirty="0"/>
          </a:p>
        </p:txBody>
      </p:sp>
      <p:sp>
        <p:nvSpPr>
          <p:cNvPr id="2" name="Date Placeholder 1"/>
          <p:cNvSpPr>
            <a:spLocks noGrp="1"/>
          </p:cNvSpPr>
          <p:nvPr>
            <p:ph type="dt" sz="half" idx="2"/>
          </p:nvPr>
        </p:nvSpPr>
        <p:spPr>
          <a:xfrm>
            <a:off x="452967" y="4916847"/>
            <a:ext cx="1683808" cy="107722"/>
          </a:xfrm>
          <a:prstGeom prst="rect">
            <a:avLst/>
          </a:prstGeom>
        </p:spPr>
        <p:txBody>
          <a:bodyPr vert="horz" wrap="square" lIns="0" tIns="0" rIns="0" bIns="0" rtlCol="0" anchor="ctr">
            <a:spAutoFit/>
          </a:bodyPr>
          <a:lstStyle>
            <a:lvl1pPr marL="0" marR="0" indent="0" algn="l" defTabSz="914400" rtl="0" eaLnBrk="1" fontAlgn="auto" latinLnBrk="0" hangingPunct="1">
              <a:lnSpc>
                <a:spcPct val="100000"/>
              </a:lnSpc>
              <a:spcBef>
                <a:spcPts val="0"/>
              </a:spcBef>
              <a:spcAft>
                <a:spcPts val="0"/>
              </a:spcAft>
              <a:buClrTx/>
              <a:buSzTx/>
              <a:buFontTx/>
              <a:buNone/>
              <a:tabLst/>
              <a:defRPr sz="700">
                <a:solidFill>
                  <a:schemeClr val="bg2">
                    <a:lumMod val="75000"/>
                  </a:schemeClr>
                </a:solidFill>
              </a:defRPr>
            </a:lvl1pPr>
          </a:lstStyle>
          <a:p>
            <a:r>
              <a:rPr lang="en-US" smtClean="0"/>
              <a:t>© 2016 Teradata</a:t>
            </a:r>
            <a:endParaRPr lang="en-US" dirty="0" smtClean="0"/>
          </a:p>
        </p:txBody>
      </p:sp>
      <p:sp>
        <p:nvSpPr>
          <p:cNvPr id="4" name="Footer Placeholder 3"/>
          <p:cNvSpPr>
            <a:spLocks noGrp="1"/>
          </p:cNvSpPr>
          <p:nvPr>
            <p:ph type="ftr" sz="quarter" idx="3"/>
          </p:nvPr>
        </p:nvSpPr>
        <p:spPr>
          <a:xfrm>
            <a:off x="3124200" y="4916847"/>
            <a:ext cx="2895600" cy="107722"/>
          </a:xfrm>
          <a:prstGeom prst="rect">
            <a:avLst/>
          </a:prstGeom>
        </p:spPr>
        <p:txBody>
          <a:bodyPr vert="horz" lIns="0" tIns="0" rIns="0" bIns="0" rtlCol="0" anchor="ctr">
            <a:spAutoFit/>
          </a:bodyPr>
          <a:lstStyle>
            <a:lvl1pPr algn="ctr">
              <a:defRPr sz="700">
                <a:solidFill>
                  <a:schemeClr val="tx1">
                    <a:tint val="75000"/>
                  </a:schemeClr>
                </a:solidFill>
              </a:defRPr>
            </a:lvl1pPr>
          </a:lstStyle>
          <a:p>
            <a:endParaRPr lang="en-US" dirty="0" smtClean="0"/>
          </a:p>
        </p:txBody>
      </p:sp>
      <p:grpSp>
        <p:nvGrpSpPr>
          <p:cNvPr id="22" name="Group 21"/>
          <p:cNvGrpSpPr>
            <a:grpSpLocks noChangeAspect="1"/>
          </p:cNvGrpSpPr>
          <p:nvPr userDrawn="1"/>
        </p:nvGrpSpPr>
        <p:grpSpPr bwMode="auto">
          <a:xfrm>
            <a:off x="7772401" y="4762918"/>
            <a:ext cx="914400" cy="204717"/>
            <a:chOff x="5137" y="4139"/>
            <a:chExt cx="335" cy="75"/>
          </a:xfrm>
          <a:solidFill>
            <a:schemeClr val="accent1"/>
          </a:solidFill>
        </p:grpSpPr>
        <p:sp>
          <p:nvSpPr>
            <p:cNvPr id="23" name="Freeform 5"/>
            <p:cNvSpPr>
              <a:spLocks noEditPoints="1"/>
            </p:cNvSpPr>
            <p:nvPr userDrawn="1"/>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6"/>
            <p:cNvSpPr>
              <a:spLocks noEditPoints="1"/>
            </p:cNvSpPr>
            <p:nvPr userDrawn="1"/>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26467470"/>
      </p:ext>
    </p:extLst>
  </p:cSld>
  <p:clrMap bg1="lt1" tx1="dk1" bg2="lt2" tx2="dk2" accent1="accent1" accent2="accent2" accent3="accent3" accent4="accent4" accent5="accent5" accent6="accent6" hlink="hlink" folHlink="folHlink"/>
  <p:sldLayoutIdLst>
    <p:sldLayoutId id="2147483673" r:id="rId1"/>
    <p:sldLayoutId id="2147483712" r:id="rId2"/>
    <p:sldLayoutId id="2147483667" r:id="rId3"/>
    <p:sldLayoutId id="2147483650" r:id="rId4"/>
    <p:sldLayoutId id="2147483658" r:id="rId5"/>
    <p:sldLayoutId id="2147483709" r:id="rId6"/>
    <p:sldLayoutId id="2147483659" r:id="rId7"/>
    <p:sldLayoutId id="2147483662" r:id="rId8"/>
    <p:sldLayoutId id="2147483663" r:id="rId9"/>
    <p:sldLayoutId id="2147483654" r:id="rId10"/>
    <p:sldLayoutId id="2147483715" r:id="rId11"/>
    <p:sldLayoutId id="2147483655" r:id="rId12"/>
    <p:sldLayoutId id="2147483716" r:id="rId13"/>
    <p:sldLayoutId id="2147483719" r:id="rId14"/>
    <p:sldLayoutId id="2147483670" r:id="rId15"/>
    <p:sldLayoutId id="2147483710" r:id="rId16"/>
    <p:sldLayoutId id="2147483660" r:id="rId17"/>
    <p:sldLayoutId id="2147483720" r:id="rId18"/>
    <p:sldLayoutId id="2147483714" r:id="rId19"/>
    <p:sldLayoutId id="2147483661" r:id="rId20"/>
    <p:sldLayoutId id="2147483721" r:id="rId21"/>
    <p:sldLayoutId id="2147483722" r:id="rId22"/>
  </p:sldLayoutIdLst>
  <p:transition spd="med">
    <p:fade/>
  </p:transition>
  <p:timing>
    <p:tnLst>
      <p:par>
        <p:cTn id="1" dur="indefinite" restart="never" nodeType="tmRoot"/>
      </p:par>
    </p:tnLst>
  </p:timing>
  <p:hf sldNum="0" hdr="0" ftr="0"/>
  <p:txStyles>
    <p:titleStyle>
      <a:lvl1pPr algn="l" defTabSz="914400" rtl="0" eaLnBrk="1" latinLnBrk="0" hangingPunct="1">
        <a:lnSpc>
          <a:spcPct val="95000"/>
        </a:lnSpc>
        <a:spcBef>
          <a:spcPct val="0"/>
        </a:spcBef>
        <a:buNone/>
        <a:defRPr sz="2200" b="1" kern="1200" baseline="0">
          <a:solidFill>
            <a:schemeClr val="accent1"/>
          </a:solidFill>
          <a:latin typeface="+mj-lt"/>
          <a:ea typeface="+mj-ea"/>
          <a:cs typeface="+mj-cs"/>
        </a:defRPr>
      </a:lvl1pPr>
    </p:titleStyle>
    <p:bodyStyle>
      <a:lvl1pPr marL="228600" indent="-228600" algn="l" defTabSz="914400" rtl="0" eaLnBrk="1" latinLnBrk="0" hangingPunct="1">
        <a:lnSpc>
          <a:spcPct val="95000"/>
        </a:lnSpc>
        <a:spcBef>
          <a:spcPts val="600"/>
        </a:spcBef>
        <a:spcAft>
          <a:spcPts val="200"/>
        </a:spcAft>
        <a:buFont typeface="Arial" panose="020B0604020202020204" pitchFamily="34" charset="0"/>
        <a:buChar char="•"/>
        <a:defRPr sz="1800" b="0" kern="1200" baseline="0">
          <a:solidFill>
            <a:schemeClr val="tx1"/>
          </a:solidFill>
          <a:latin typeface="+mn-lt"/>
          <a:ea typeface="+mn-ea"/>
          <a:cs typeface="+mn-cs"/>
        </a:defRPr>
      </a:lvl1pPr>
      <a:lvl2pPr marL="457200" indent="-228600" algn="l" defTabSz="914400" rtl="0" eaLnBrk="1" latinLnBrk="0" hangingPunct="1">
        <a:lnSpc>
          <a:spcPct val="85000"/>
        </a:lnSpc>
        <a:spcBef>
          <a:spcPts val="200"/>
        </a:spcBef>
        <a:spcAft>
          <a:spcPts val="200"/>
        </a:spcAft>
        <a:buFont typeface="Arial" panose="020B0604020202020204" pitchFamily="34" charset="0"/>
        <a:buChar char="–"/>
        <a:defRPr sz="1600" b="0" kern="1200">
          <a:solidFill>
            <a:schemeClr val="tx1"/>
          </a:solidFill>
          <a:latin typeface="+mn-lt"/>
          <a:ea typeface="+mn-ea"/>
          <a:cs typeface="+mn-cs"/>
        </a:defRPr>
      </a:lvl2pPr>
      <a:lvl3pPr marL="628650" indent="-171450" algn="l" defTabSz="914400" rtl="0" eaLnBrk="1" latinLnBrk="0" hangingPunct="1">
        <a:lnSpc>
          <a:spcPct val="85000"/>
        </a:lnSpc>
        <a:spcBef>
          <a:spcPts val="200"/>
        </a:spcBef>
        <a:spcAft>
          <a:spcPts val="2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2"/>
          </a:solidFill>
          <a:latin typeface="+mn-lt"/>
          <a:ea typeface="+mn-ea"/>
          <a:cs typeface="+mn-cs"/>
        </a:defRPr>
      </a:lvl6pPr>
      <a:lvl7pPr marL="0" indent="0" algn="l" defTabSz="914400"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hyperlink" Target="http://www.readthedocs.io/" TargetMode="External"/><Relationship Id="rId4" Type="http://schemas.openxmlformats.org/officeDocument/2006/relationships/hyperlink" Target="http://nifi.apache.org/" TargetMode="External"/><Relationship Id="rId5" Type="http://schemas.openxmlformats.org/officeDocument/2006/relationships/hyperlink" Target="https://github.com/KyloIO/kylo" TargetMode="External"/><Relationship Id="rId6" Type="http://schemas.openxmlformats.org/officeDocument/2006/relationships/hyperlink" Target="http://spark.apache.org/docs/latest/api/scala/index.html#org.apache.spark.sql.functions$" TargetMode="External"/><Relationship Id="rId1" Type="http://schemas.openxmlformats.org/officeDocument/2006/relationships/slideLayout" Target="../slideLayouts/slideLayout4.xml"/><Relationship Id="rId2" Type="http://schemas.openxmlformats.org/officeDocument/2006/relationships/hyperlink" Target="http://www.kylo.io/"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image" Target="../media/image15.png"/><Relationship Id="rId15" Type="http://schemas.openxmlformats.org/officeDocument/2006/relationships/image" Target="../media/image16.png"/><Relationship Id="rId16" Type="http://schemas.openxmlformats.org/officeDocument/2006/relationships/image" Target="../media/image17.png"/><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 y="-2429"/>
            <a:ext cx="9144509" cy="5148359"/>
          </a:xfrm>
          <a:prstGeom prst="rect">
            <a:avLst/>
          </a:prstGeom>
        </p:spPr>
      </p:pic>
      <p:sp>
        <p:nvSpPr>
          <p:cNvPr id="2" name="Text Placeholder 1"/>
          <p:cNvSpPr>
            <a:spLocks noGrp="1"/>
          </p:cNvSpPr>
          <p:nvPr>
            <p:ph type="body" sz="quarter" idx="10"/>
          </p:nvPr>
        </p:nvSpPr>
        <p:spPr>
          <a:xfrm>
            <a:off x="0" y="1990567"/>
            <a:ext cx="9144000" cy="1162369"/>
          </a:xfrm>
        </p:spPr>
        <p:txBody>
          <a:bodyPr/>
          <a:lstStyle/>
          <a:p>
            <a:r>
              <a:rPr lang="en-US" altLang="zh-CN" dirty="0" err="1" smtClean="0">
                <a:latin typeface="Microsoft YaHei" charset="-122"/>
                <a:ea typeface="Microsoft YaHei" charset="-122"/>
                <a:cs typeface="Microsoft YaHei" charset="-122"/>
              </a:rPr>
              <a:t>Kylo</a:t>
            </a:r>
            <a:r>
              <a:rPr lang="zh-CN" altLang="en-US" dirty="0" smtClean="0">
                <a:latin typeface="Microsoft YaHei" charset="-122"/>
                <a:ea typeface="Microsoft YaHei" charset="-122"/>
                <a:cs typeface="Microsoft YaHei" charset="-122"/>
              </a:rPr>
              <a:t>配置与使用介绍</a:t>
            </a:r>
            <a:endParaRPr lang="en-US" dirty="0" smtClean="0">
              <a:latin typeface="Microsoft YaHei" charset="-122"/>
              <a:ea typeface="Microsoft YaHei" charset="-122"/>
              <a:cs typeface="Microsoft YaHei" charset="-122"/>
            </a:endParaRPr>
          </a:p>
          <a:p>
            <a:pPr lvl="2"/>
            <a:r>
              <a:rPr lang="en-US" dirty="0" smtClean="0">
                <a:latin typeface="Microsoft YaHei" charset="-122"/>
                <a:ea typeface="Microsoft YaHei" charset="-122"/>
                <a:cs typeface="Microsoft YaHei" charset="-122"/>
              </a:rPr>
              <a:t>Yao Ran </a:t>
            </a:r>
          </a:p>
          <a:p>
            <a:pPr lvl="2"/>
            <a:r>
              <a:rPr lang="en-US" dirty="0" smtClean="0">
                <a:latin typeface="Microsoft YaHei" charset="-122"/>
                <a:ea typeface="Microsoft YaHei" charset="-122"/>
                <a:cs typeface="Microsoft YaHei" charset="-122"/>
              </a:rPr>
              <a:t>Feb 2017</a:t>
            </a:r>
          </a:p>
        </p:txBody>
      </p:sp>
      <p:sp>
        <p:nvSpPr>
          <p:cNvPr id="8" name="Rectangle 7"/>
          <p:cNvSpPr/>
          <p:nvPr/>
        </p:nvSpPr>
        <p:spPr bwMode="gray">
          <a:xfrm>
            <a:off x="457200" y="0"/>
            <a:ext cx="2438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bwMode="auto">
          <a:xfrm>
            <a:off x="994117" y="305466"/>
            <a:ext cx="1362335" cy="305001"/>
            <a:chOff x="5137" y="4139"/>
            <a:chExt cx="335" cy="75"/>
          </a:xfrm>
          <a:solidFill>
            <a:schemeClr val="bg1"/>
          </a:solidFill>
        </p:grpSpPr>
        <p:sp>
          <p:nvSpPr>
            <p:cNvPr id="11" name="Freeform 10"/>
            <p:cNvSpPr>
              <a:spLocks noEditPoints="1"/>
            </p:cNvSpPr>
            <p:nvPr/>
          </p:nvSpPr>
          <p:spPr bwMode="auto">
            <a:xfrm>
              <a:off x="5137" y="4139"/>
              <a:ext cx="324" cy="75"/>
            </a:xfrm>
            <a:custGeom>
              <a:avLst/>
              <a:gdLst>
                <a:gd name="T0" fmla="*/ 660 w 3745"/>
                <a:gd name="T1" fmla="*/ 0 h 863"/>
                <a:gd name="T2" fmla="*/ 0 w 3745"/>
                <a:gd name="T3" fmla="*/ 73 h 863"/>
                <a:gd name="T4" fmla="*/ 292 w 3745"/>
                <a:gd name="T5" fmla="*/ 804 h 863"/>
                <a:gd name="T6" fmla="*/ 399 w 3745"/>
                <a:gd name="T7" fmla="*/ 863 h 863"/>
                <a:gd name="T8" fmla="*/ 637 w 3745"/>
                <a:gd name="T9" fmla="*/ 73 h 863"/>
                <a:gd name="T10" fmla="*/ 660 w 3745"/>
                <a:gd name="T11" fmla="*/ 0 h 863"/>
                <a:gd name="T12" fmla="*/ 2673 w 3745"/>
                <a:gd name="T13" fmla="*/ 181 h 863"/>
                <a:gd name="T14" fmla="*/ 2408 w 3745"/>
                <a:gd name="T15" fmla="*/ 768 h 863"/>
                <a:gd name="T16" fmla="*/ 2522 w 3745"/>
                <a:gd name="T17" fmla="*/ 729 h 863"/>
                <a:gd name="T18" fmla="*/ 2698 w 3745"/>
                <a:gd name="T19" fmla="*/ 596 h 863"/>
                <a:gd name="T20" fmla="*/ 2590 w 3745"/>
                <a:gd name="T21" fmla="*/ 533 h 863"/>
                <a:gd name="T22" fmla="*/ 2812 w 3745"/>
                <a:gd name="T23" fmla="*/ 729 h 863"/>
                <a:gd name="T24" fmla="*/ 2941 w 3745"/>
                <a:gd name="T25" fmla="*/ 768 h 863"/>
                <a:gd name="T26" fmla="*/ 2673 w 3745"/>
                <a:gd name="T27" fmla="*/ 181 h 863"/>
                <a:gd name="T28" fmla="*/ 3529 w 3745"/>
                <a:gd name="T29" fmla="*/ 203 h 863"/>
                <a:gd name="T30" fmla="*/ 3425 w 3745"/>
                <a:gd name="T31" fmla="*/ 203 h 863"/>
                <a:gd name="T32" fmla="*/ 3252 w 3745"/>
                <a:gd name="T33" fmla="*/ 768 h 863"/>
                <a:gd name="T34" fmla="*/ 3374 w 3745"/>
                <a:gd name="T35" fmla="*/ 596 h 863"/>
                <a:gd name="T36" fmla="*/ 3483 w 3745"/>
                <a:gd name="T37" fmla="*/ 533 h 863"/>
                <a:gd name="T38" fmla="*/ 3473 w 3745"/>
                <a:gd name="T39" fmla="*/ 310 h 863"/>
                <a:gd name="T40" fmla="*/ 3695 w 3745"/>
                <a:gd name="T41" fmla="*/ 768 h 863"/>
                <a:gd name="T42" fmla="*/ 3529 w 3745"/>
                <a:gd name="T43" fmla="*/ 203 h 863"/>
                <a:gd name="T44" fmla="*/ 1655 w 3745"/>
                <a:gd name="T45" fmla="*/ 181 h 863"/>
                <a:gd name="T46" fmla="*/ 1603 w 3745"/>
                <a:gd name="T47" fmla="*/ 203 h 863"/>
                <a:gd name="T48" fmla="*/ 1247 w 3745"/>
                <a:gd name="T49" fmla="*/ 515 h 863"/>
                <a:gd name="T50" fmla="*/ 1374 w 3745"/>
                <a:gd name="T51" fmla="*/ 336 h 863"/>
                <a:gd name="T52" fmla="*/ 969 w 3745"/>
                <a:gd name="T53" fmla="*/ 189 h 863"/>
                <a:gd name="T54" fmla="*/ 737 w 3745"/>
                <a:gd name="T55" fmla="*/ 704 h 863"/>
                <a:gd name="T56" fmla="*/ 625 w 3745"/>
                <a:gd name="T57" fmla="*/ 488 h 863"/>
                <a:gd name="T58" fmla="*/ 816 w 3745"/>
                <a:gd name="T59" fmla="*/ 424 h 863"/>
                <a:gd name="T60" fmla="*/ 625 w 3745"/>
                <a:gd name="T61" fmla="*/ 253 h 863"/>
                <a:gd name="T62" fmla="*/ 897 w 3745"/>
                <a:gd name="T63" fmla="*/ 189 h 863"/>
                <a:gd name="T64" fmla="*/ 520 w 3745"/>
                <a:gd name="T65" fmla="*/ 590 h 863"/>
                <a:gd name="T66" fmla="*/ 1074 w 3745"/>
                <a:gd name="T67" fmla="*/ 766 h 863"/>
                <a:gd name="T68" fmla="*/ 1149 w 3745"/>
                <a:gd name="T69" fmla="*/ 253 h 863"/>
                <a:gd name="T70" fmla="*/ 1271 w 3745"/>
                <a:gd name="T71" fmla="*/ 387 h 863"/>
                <a:gd name="T72" fmla="*/ 1110 w 3745"/>
                <a:gd name="T73" fmla="*/ 461 h 863"/>
                <a:gd name="T74" fmla="*/ 1338 w 3745"/>
                <a:gd name="T75" fmla="*/ 768 h 863"/>
                <a:gd name="T76" fmla="*/ 1505 w 3745"/>
                <a:gd name="T77" fmla="*/ 729 h 863"/>
                <a:gd name="T78" fmla="*/ 1680 w 3745"/>
                <a:gd name="T79" fmla="*/ 596 h 863"/>
                <a:gd name="T80" fmla="*/ 1573 w 3745"/>
                <a:gd name="T81" fmla="*/ 533 h 863"/>
                <a:gd name="T82" fmla="*/ 1795 w 3745"/>
                <a:gd name="T83" fmla="*/ 729 h 863"/>
                <a:gd name="T84" fmla="*/ 1923 w 3745"/>
                <a:gd name="T85" fmla="*/ 768 h 863"/>
                <a:gd name="T86" fmla="*/ 1655 w 3745"/>
                <a:gd name="T87" fmla="*/ 181 h 863"/>
                <a:gd name="T88" fmla="*/ 2304 w 3745"/>
                <a:gd name="T89" fmla="*/ 530 h 863"/>
                <a:gd name="T90" fmla="*/ 2068 w 3745"/>
                <a:gd name="T91" fmla="*/ 704 h 863"/>
                <a:gd name="T92" fmla="*/ 2159 w 3745"/>
                <a:gd name="T93" fmla="*/ 253 h 863"/>
                <a:gd name="T94" fmla="*/ 2304 w 3745"/>
                <a:gd name="T95" fmla="*/ 530 h 863"/>
                <a:gd name="T96" fmla="*/ 2409 w 3745"/>
                <a:gd name="T97" fmla="*/ 432 h 863"/>
                <a:gd name="T98" fmla="*/ 2159 w 3745"/>
                <a:gd name="T99" fmla="*/ 189 h 863"/>
                <a:gd name="T100" fmla="*/ 1963 w 3745"/>
                <a:gd name="T101" fmla="*/ 709 h 863"/>
                <a:gd name="T102" fmla="*/ 2159 w 3745"/>
                <a:gd name="T103" fmla="*/ 768 h 863"/>
                <a:gd name="T104" fmla="*/ 2409 w 3745"/>
                <a:gd name="T105" fmla="*/ 530 h 863"/>
                <a:gd name="T106" fmla="*/ 2409 w 3745"/>
                <a:gd name="T107" fmla="*/ 432 h 863"/>
                <a:gd name="T108" fmla="*/ 3332 w 3745"/>
                <a:gd name="T109" fmla="*/ 190 h 863"/>
                <a:gd name="T110" fmla="*/ 2831 w 3745"/>
                <a:gd name="T111" fmla="*/ 254 h 863"/>
                <a:gd name="T112" fmla="*/ 3028 w 3745"/>
                <a:gd name="T113" fmla="*/ 710 h 863"/>
                <a:gd name="T114" fmla="*/ 3135 w 3745"/>
                <a:gd name="T115" fmla="*/ 768 h 863"/>
                <a:gd name="T116" fmla="*/ 3313 w 3745"/>
                <a:gd name="T117" fmla="*/ 254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745" h="863">
                  <a:moveTo>
                    <a:pt x="660" y="0"/>
                  </a:moveTo>
                  <a:lnTo>
                    <a:pt x="660" y="0"/>
                  </a:lnTo>
                  <a:lnTo>
                    <a:pt x="22" y="0"/>
                  </a:lnTo>
                  <a:lnTo>
                    <a:pt x="0" y="73"/>
                  </a:lnTo>
                  <a:lnTo>
                    <a:pt x="292" y="73"/>
                  </a:lnTo>
                  <a:lnTo>
                    <a:pt x="292" y="804"/>
                  </a:lnTo>
                  <a:cubicBezTo>
                    <a:pt x="292" y="843"/>
                    <a:pt x="316" y="863"/>
                    <a:pt x="360" y="863"/>
                  </a:cubicBezTo>
                  <a:lnTo>
                    <a:pt x="399" y="863"/>
                  </a:lnTo>
                  <a:lnTo>
                    <a:pt x="399" y="73"/>
                  </a:lnTo>
                  <a:lnTo>
                    <a:pt x="637" y="73"/>
                  </a:lnTo>
                  <a:lnTo>
                    <a:pt x="660" y="0"/>
                  </a:lnTo>
                  <a:lnTo>
                    <a:pt x="660" y="0"/>
                  </a:lnTo>
                  <a:close/>
                  <a:moveTo>
                    <a:pt x="2673" y="181"/>
                  </a:moveTo>
                  <a:lnTo>
                    <a:pt x="2673" y="181"/>
                  </a:lnTo>
                  <a:cubicBezTo>
                    <a:pt x="2647" y="181"/>
                    <a:pt x="2626" y="190"/>
                    <a:pt x="2621" y="203"/>
                  </a:cubicBezTo>
                  <a:lnTo>
                    <a:pt x="2408" y="768"/>
                  </a:lnTo>
                  <a:lnTo>
                    <a:pt x="2448" y="768"/>
                  </a:lnTo>
                  <a:cubicBezTo>
                    <a:pt x="2491" y="768"/>
                    <a:pt x="2509" y="764"/>
                    <a:pt x="2522" y="729"/>
                  </a:cubicBezTo>
                  <a:lnTo>
                    <a:pt x="2570" y="596"/>
                  </a:lnTo>
                  <a:lnTo>
                    <a:pt x="2698" y="596"/>
                  </a:lnTo>
                  <a:lnTo>
                    <a:pt x="2679" y="533"/>
                  </a:lnTo>
                  <a:lnTo>
                    <a:pt x="2590" y="533"/>
                  </a:lnTo>
                  <a:lnTo>
                    <a:pt x="2669" y="310"/>
                  </a:lnTo>
                  <a:lnTo>
                    <a:pt x="2812" y="729"/>
                  </a:lnTo>
                  <a:cubicBezTo>
                    <a:pt x="2824" y="764"/>
                    <a:pt x="2845" y="768"/>
                    <a:pt x="2891" y="768"/>
                  </a:cubicBezTo>
                  <a:lnTo>
                    <a:pt x="2941" y="768"/>
                  </a:lnTo>
                  <a:lnTo>
                    <a:pt x="2725" y="203"/>
                  </a:lnTo>
                  <a:cubicBezTo>
                    <a:pt x="2720" y="190"/>
                    <a:pt x="2697" y="181"/>
                    <a:pt x="2673" y="181"/>
                  </a:cubicBezTo>
                  <a:close/>
                  <a:moveTo>
                    <a:pt x="3529" y="203"/>
                  </a:moveTo>
                  <a:lnTo>
                    <a:pt x="3529" y="203"/>
                  </a:lnTo>
                  <a:cubicBezTo>
                    <a:pt x="3524" y="190"/>
                    <a:pt x="3501" y="181"/>
                    <a:pt x="3477" y="181"/>
                  </a:cubicBezTo>
                  <a:cubicBezTo>
                    <a:pt x="3451" y="181"/>
                    <a:pt x="3430" y="190"/>
                    <a:pt x="3425" y="203"/>
                  </a:cubicBezTo>
                  <a:lnTo>
                    <a:pt x="3212" y="768"/>
                  </a:lnTo>
                  <a:lnTo>
                    <a:pt x="3252" y="768"/>
                  </a:lnTo>
                  <a:cubicBezTo>
                    <a:pt x="3294" y="768"/>
                    <a:pt x="3313" y="764"/>
                    <a:pt x="3326" y="729"/>
                  </a:cubicBezTo>
                  <a:lnTo>
                    <a:pt x="3374" y="596"/>
                  </a:lnTo>
                  <a:lnTo>
                    <a:pt x="3502" y="596"/>
                  </a:lnTo>
                  <a:lnTo>
                    <a:pt x="3483" y="533"/>
                  </a:lnTo>
                  <a:lnTo>
                    <a:pt x="3394" y="533"/>
                  </a:lnTo>
                  <a:lnTo>
                    <a:pt x="3473" y="310"/>
                  </a:lnTo>
                  <a:lnTo>
                    <a:pt x="3616" y="729"/>
                  </a:lnTo>
                  <a:cubicBezTo>
                    <a:pt x="3628" y="764"/>
                    <a:pt x="3649" y="768"/>
                    <a:pt x="3695" y="768"/>
                  </a:cubicBezTo>
                  <a:lnTo>
                    <a:pt x="3745" y="768"/>
                  </a:lnTo>
                  <a:lnTo>
                    <a:pt x="3529" y="203"/>
                  </a:lnTo>
                  <a:lnTo>
                    <a:pt x="3529" y="203"/>
                  </a:lnTo>
                  <a:close/>
                  <a:moveTo>
                    <a:pt x="1655" y="181"/>
                  </a:moveTo>
                  <a:lnTo>
                    <a:pt x="1655" y="181"/>
                  </a:lnTo>
                  <a:cubicBezTo>
                    <a:pt x="1630" y="181"/>
                    <a:pt x="1608" y="190"/>
                    <a:pt x="1603" y="203"/>
                  </a:cubicBezTo>
                  <a:lnTo>
                    <a:pt x="1399" y="746"/>
                  </a:lnTo>
                  <a:lnTo>
                    <a:pt x="1247" y="515"/>
                  </a:lnTo>
                  <a:cubicBezTo>
                    <a:pt x="1327" y="501"/>
                    <a:pt x="1374" y="459"/>
                    <a:pt x="1374" y="387"/>
                  </a:cubicBezTo>
                  <a:lnTo>
                    <a:pt x="1374" y="336"/>
                  </a:lnTo>
                  <a:cubicBezTo>
                    <a:pt x="1374" y="232"/>
                    <a:pt x="1277" y="189"/>
                    <a:pt x="1149" y="189"/>
                  </a:cubicBezTo>
                  <a:lnTo>
                    <a:pt x="969" y="189"/>
                  </a:lnTo>
                  <a:lnTo>
                    <a:pt x="969" y="704"/>
                  </a:lnTo>
                  <a:lnTo>
                    <a:pt x="737" y="704"/>
                  </a:lnTo>
                  <a:cubicBezTo>
                    <a:pt x="646" y="704"/>
                    <a:pt x="625" y="684"/>
                    <a:pt x="625" y="590"/>
                  </a:cubicBezTo>
                  <a:lnTo>
                    <a:pt x="625" y="488"/>
                  </a:lnTo>
                  <a:lnTo>
                    <a:pt x="797" y="488"/>
                  </a:lnTo>
                  <a:lnTo>
                    <a:pt x="816" y="424"/>
                  </a:lnTo>
                  <a:lnTo>
                    <a:pt x="625" y="424"/>
                  </a:lnTo>
                  <a:lnTo>
                    <a:pt x="625" y="253"/>
                  </a:lnTo>
                  <a:lnTo>
                    <a:pt x="878" y="253"/>
                  </a:lnTo>
                  <a:lnTo>
                    <a:pt x="897" y="189"/>
                  </a:lnTo>
                  <a:lnTo>
                    <a:pt x="520" y="189"/>
                  </a:lnTo>
                  <a:lnTo>
                    <a:pt x="520" y="590"/>
                  </a:lnTo>
                  <a:cubicBezTo>
                    <a:pt x="520" y="724"/>
                    <a:pt x="552" y="768"/>
                    <a:pt x="735" y="768"/>
                  </a:cubicBezTo>
                  <a:lnTo>
                    <a:pt x="1074" y="766"/>
                  </a:lnTo>
                  <a:lnTo>
                    <a:pt x="1074" y="253"/>
                  </a:lnTo>
                  <a:lnTo>
                    <a:pt x="1149" y="253"/>
                  </a:lnTo>
                  <a:cubicBezTo>
                    <a:pt x="1230" y="253"/>
                    <a:pt x="1271" y="282"/>
                    <a:pt x="1271" y="337"/>
                  </a:cubicBezTo>
                  <a:lnTo>
                    <a:pt x="1271" y="387"/>
                  </a:lnTo>
                  <a:cubicBezTo>
                    <a:pt x="1271" y="443"/>
                    <a:pt x="1220" y="461"/>
                    <a:pt x="1157" y="461"/>
                  </a:cubicBezTo>
                  <a:lnTo>
                    <a:pt x="1110" y="461"/>
                  </a:lnTo>
                  <a:lnTo>
                    <a:pt x="1269" y="733"/>
                  </a:lnTo>
                  <a:cubicBezTo>
                    <a:pt x="1287" y="765"/>
                    <a:pt x="1296" y="768"/>
                    <a:pt x="1338" y="768"/>
                  </a:cubicBezTo>
                  <a:lnTo>
                    <a:pt x="1430" y="768"/>
                  </a:lnTo>
                  <a:cubicBezTo>
                    <a:pt x="1473" y="768"/>
                    <a:pt x="1492" y="764"/>
                    <a:pt x="1505" y="729"/>
                  </a:cubicBezTo>
                  <a:lnTo>
                    <a:pt x="1552" y="596"/>
                  </a:lnTo>
                  <a:lnTo>
                    <a:pt x="1680" y="596"/>
                  </a:lnTo>
                  <a:lnTo>
                    <a:pt x="1661" y="533"/>
                  </a:lnTo>
                  <a:lnTo>
                    <a:pt x="1573" y="533"/>
                  </a:lnTo>
                  <a:lnTo>
                    <a:pt x="1652" y="310"/>
                  </a:lnTo>
                  <a:lnTo>
                    <a:pt x="1795" y="729"/>
                  </a:lnTo>
                  <a:cubicBezTo>
                    <a:pt x="1807" y="764"/>
                    <a:pt x="1827" y="768"/>
                    <a:pt x="1873" y="768"/>
                  </a:cubicBezTo>
                  <a:lnTo>
                    <a:pt x="1923" y="768"/>
                  </a:lnTo>
                  <a:lnTo>
                    <a:pt x="1707" y="203"/>
                  </a:lnTo>
                  <a:cubicBezTo>
                    <a:pt x="1702" y="190"/>
                    <a:pt x="1679" y="181"/>
                    <a:pt x="1655" y="181"/>
                  </a:cubicBezTo>
                  <a:close/>
                  <a:moveTo>
                    <a:pt x="2304" y="530"/>
                  </a:moveTo>
                  <a:lnTo>
                    <a:pt x="2304" y="530"/>
                  </a:lnTo>
                  <a:cubicBezTo>
                    <a:pt x="2304" y="647"/>
                    <a:pt x="2266" y="704"/>
                    <a:pt x="2162" y="704"/>
                  </a:cubicBezTo>
                  <a:lnTo>
                    <a:pt x="2068" y="704"/>
                  </a:lnTo>
                  <a:lnTo>
                    <a:pt x="2068" y="253"/>
                  </a:lnTo>
                  <a:lnTo>
                    <a:pt x="2159" y="253"/>
                  </a:lnTo>
                  <a:cubicBezTo>
                    <a:pt x="2266" y="253"/>
                    <a:pt x="2304" y="316"/>
                    <a:pt x="2304" y="433"/>
                  </a:cubicBezTo>
                  <a:lnTo>
                    <a:pt x="2304" y="530"/>
                  </a:lnTo>
                  <a:lnTo>
                    <a:pt x="2304" y="530"/>
                  </a:lnTo>
                  <a:close/>
                  <a:moveTo>
                    <a:pt x="2409" y="432"/>
                  </a:moveTo>
                  <a:lnTo>
                    <a:pt x="2409" y="432"/>
                  </a:lnTo>
                  <a:cubicBezTo>
                    <a:pt x="2409" y="270"/>
                    <a:pt x="2326" y="189"/>
                    <a:pt x="2159" y="189"/>
                  </a:cubicBezTo>
                  <a:lnTo>
                    <a:pt x="1963" y="189"/>
                  </a:lnTo>
                  <a:lnTo>
                    <a:pt x="1963" y="709"/>
                  </a:lnTo>
                  <a:cubicBezTo>
                    <a:pt x="1963" y="748"/>
                    <a:pt x="1984" y="768"/>
                    <a:pt x="2029" y="768"/>
                  </a:cubicBezTo>
                  <a:lnTo>
                    <a:pt x="2159" y="768"/>
                  </a:lnTo>
                  <a:lnTo>
                    <a:pt x="2180" y="767"/>
                  </a:lnTo>
                  <a:cubicBezTo>
                    <a:pt x="2337" y="761"/>
                    <a:pt x="2409" y="693"/>
                    <a:pt x="2409" y="530"/>
                  </a:cubicBezTo>
                  <a:lnTo>
                    <a:pt x="2409" y="432"/>
                  </a:lnTo>
                  <a:lnTo>
                    <a:pt x="2409" y="432"/>
                  </a:lnTo>
                  <a:close/>
                  <a:moveTo>
                    <a:pt x="3332" y="190"/>
                  </a:moveTo>
                  <a:lnTo>
                    <a:pt x="3332" y="190"/>
                  </a:lnTo>
                  <a:lnTo>
                    <a:pt x="2851" y="190"/>
                  </a:lnTo>
                  <a:lnTo>
                    <a:pt x="2831" y="254"/>
                  </a:lnTo>
                  <a:lnTo>
                    <a:pt x="3028" y="254"/>
                  </a:lnTo>
                  <a:lnTo>
                    <a:pt x="3028" y="710"/>
                  </a:lnTo>
                  <a:cubicBezTo>
                    <a:pt x="3028" y="749"/>
                    <a:pt x="3052" y="768"/>
                    <a:pt x="3096" y="768"/>
                  </a:cubicBezTo>
                  <a:lnTo>
                    <a:pt x="3135" y="768"/>
                  </a:lnTo>
                  <a:lnTo>
                    <a:pt x="3135" y="254"/>
                  </a:lnTo>
                  <a:lnTo>
                    <a:pt x="3313" y="254"/>
                  </a:lnTo>
                  <a:lnTo>
                    <a:pt x="3332" y="19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noEditPoints="1"/>
            </p:cNvSpPr>
            <p:nvPr/>
          </p:nvSpPr>
          <p:spPr bwMode="auto">
            <a:xfrm>
              <a:off x="5464" y="4197"/>
              <a:ext cx="8" cy="9"/>
            </a:xfrm>
            <a:custGeom>
              <a:avLst/>
              <a:gdLst>
                <a:gd name="T0" fmla="*/ 59 w 99"/>
                <a:gd name="T1" fmla="*/ 30 h 98"/>
                <a:gd name="T2" fmla="*/ 59 w 99"/>
                <a:gd name="T3" fmla="*/ 30 h 98"/>
                <a:gd name="T4" fmla="*/ 47 w 99"/>
                <a:gd name="T5" fmla="*/ 28 h 98"/>
                <a:gd name="T6" fmla="*/ 39 w 99"/>
                <a:gd name="T7" fmla="*/ 28 h 98"/>
                <a:gd name="T8" fmla="*/ 39 w 99"/>
                <a:gd name="T9" fmla="*/ 48 h 98"/>
                <a:gd name="T10" fmla="*/ 48 w 99"/>
                <a:gd name="T11" fmla="*/ 48 h 98"/>
                <a:gd name="T12" fmla="*/ 57 w 99"/>
                <a:gd name="T13" fmla="*/ 46 h 98"/>
                <a:gd name="T14" fmla="*/ 63 w 99"/>
                <a:gd name="T15" fmla="*/ 38 h 98"/>
                <a:gd name="T16" fmla="*/ 59 w 99"/>
                <a:gd name="T17" fmla="*/ 30 h 98"/>
                <a:gd name="T18" fmla="*/ 49 w 99"/>
                <a:gd name="T19" fmla="*/ 22 h 98"/>
                <a:gd name="T20" fmla="*/ 49 w 99"/>
                <a:gd name="T21" fmla="*/ 22 h 98"/>
                <a:gd name="T22" fmla="*/ 63 w 99"/>
                <a:gd name="T23" fmla="*/ 23 h 98"/>
                <a:gd name="T24" fmla="*/ 72 w 99"/>
                <a:gd name="T25" fmla="*/ 37 h 98"/>
                <a:gd name="T26" fmla="*/ 66 w 99"/>
                <a:gd name="T27" fmla="*/ 48 h 98"/>
                <a:gd name="T28" fmla="*/ 59 w 99"/>
                <a:gd name="T29" fmla="*/ 51 h 98"/>
                <a:gd name="T30" fmla="*/ 68 w 99"/>
                <a:gd name="T31" fmla="*/ 56 h 98"/>
                <a:gd name="T32" fmla="*/ 71 w 99"/>
                <a:gd name="T33" fmla="*/ 64 h 98"/>
                <a:gd name="T34" fmla="*/ 71 w 99"/>
                <a:gd name="T35" fmla="*/ 68 h 98"/>
                <a:gd name="T36" fmla="*/ 71 w 99"/>
                <a:gd name="T37" fmla="*/ 72 h 98"/>
                <a:gd name="T38" fmla="*/ 72 w 99"/>
                <a:gd name="T39" fmla="*/ 75 h 98"/>
                <a:gd name="T40" fmla="*/ 72 w 99"/>
                <a:gd name="T41" fmla="*/ 76 h 98"/>
                <a:gd name="T42" fmla="*/ 63 w 99"/>
                <a:gd name="T43" fmla="*/ 76 h 98"/>
                <a:gd name="T44" fmla="*/ 63 w 99"/>
                <a:gd name="T45" fmla="*/ 75 h 98"/>
                <a:gd name="T46" fmla="*/ 63 w 99"/>
                <a:gd name="T47" fmla="*/ 75 h 98"/>
                <a:gd name="T48" fmla="*/ 62 w 99"/>
                <a:gd name="T49" fmla="*/ 73 h 98"/>
                <a:gd name="T50" fmla="*/ 62 w 99"/>
                <a:gd name="T51" fmla="*/ 69 h 98"/>
                <a:gd name="T52" fmla="*/ 57 w 99"/>
                <a:gd name="T53" fmla="*/ 56 h 98"/>
                <a:gd name="T54" fmla="*/ 47 w 99"/>
                <a:gd name="T55" fmla="*/ 54 h 98"/>
                <a:gd name="T56" fmla="*/ 39 w 99"/>
                <a:gd name="T57" fmla="*/ 54 h 98"/>
                <a:gd name="T58" fmla="*/ 39 w 99"/>
                <a:gd name="T59" fmla="*/ 76 h 98"/>
                <a:gd name="T60" fmla="*/ 30 w 99"/>
                <a:gd name="T61" fmla="*/ 76 h 98"/>
                <a:gd name="T62" fmla="*/ 30 w 99"/>
                <a:gd name="T63" fmla="*/ 22 h 98"/>
                <a:gd name="T64" fmla="*/ 49 w 99"/>
                <a:gd name="T65" fmla="*/ 22 h 98"/>
                <a:gd name="T66" fmla="*/ 49 w 99"/>
                <a:gd name="T67" fmla="*/ 22 h 98"/>
                <a:gd name="T68" fmla="*/ 20 w 99"/>
                <a:gd name="T69" fmla="*/ 19 h 98"/>
                <a:gd name="T70" fmla="*/ 20 w 99"/>
                <a:gd name="T71" fmla="*/ 19 h 98"/>
                <a:gd name="T72" fmla="*/ 7 w 99"/>
                <a:gd name="T73" fmla="*/ 49 h 98"/>
                <a:gd name="T74" fmla="*/ 20 w 99"/>
                <a:gd name="T75" fmla="*/ 79 h 98"/>
                <a:gd name="T76" fmla="*/ 50 w 99"/>
                <a:gd name="T77" fmla="*/ 92 h 98"/>
                <a:gd name="T78" fmla="*/ 80 w 99"/>
                <a:gd name="T79" fmla="*/ 79 h 98"/>
                <a:gd name="T80" fmla="*/ 92 w 99"/>
                <a:gd name="T81" fmla="*/ 49 h 98"/>
                <a:gd name="T82" fmla="*/ 80 w 99"/>
                <a:gd name="T83" fmla="*/ 19 h 98"/>
                <a:gd name="T84" fmla="*/ 50 w 99"/>
                <a:gd name="T85" fmla="*/ 6 h 98"/>
                <a:gd name="T86" fmla="*/ 20 w 99"/>
                <a:gd name="T87" fmla="*/ 19 h 98"/>
                <a:gd name="T88" fmla="*/ 85 w 99"/>
                <a:gd name="T89" fmla="*/ 84 h 98"/>
                <a:gd name="T90" fmla="*/ 85 w 99"/>
                <a:gd name="T91" fmla="*/ 84 h 98"/>
                <a:gd name="T92" fmla="*/ 50 w 99"/>
                <a:gd name="T93" fmla="*/ 98 h 98"/>
                <a:gd name="T94" fmla="*/ 15 w 99"/>
                <a:gd name="T95" fmla="*/ 84 h 98"/>
                <a:gd name="T96" fmla="*/ 0 w 99"/>
                <a:gd name="T97" fmla="*/ 49 h 98"/>
                <a:gd name="T98" fmla="*/ 15 w 99"/>
                <a:gd name="T99" fmla="*/ 14 h 98"/>
                <a:gd name="T100" fmla="*/ 50 w 99"/>
                <a:gd name="T101" fmla="*/ 0 h 98"/>
                <a:gd name="T102" fmla="*/ 85 w 99"/>
                <a:gd name="T103" fmla="*/ 14 h 98"/>
                <a:gd name="T104" fmla="*/ 99 w 99"/>
                <a:gd name="T105" fmla="*/ 49 h 98"/>
                <a:gd name="T106" fmla="*/ 85 w 99"/>
                <a:gd name="T107" fmla="*/ 8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98">
                  <a:moveTo>
                    <a:pt x="59" y="30"/>
                  </a:moveTo>
                  <a:lnTo>
                    <a:pt x="59" y="30"/>
                  </a:lnTo>
                  <a:cubicBezTo>
                    <a:pt x="57" y="29"/>
                    <a:pt x="53" y="28"/>
                    <a:pt x="47" y="28"/>
                  </a:cubicBezTo>
                  <a:lnTo>
                    <a:pt x="39" y="28"/>
                  </a:lnTo>
                  <a:lnTo>
                    <a:pt x="39" y="48"/>
                  </a:lnTo>
                  <a:lnTo>
                    <a:pt x="48" y="48"/>
                  </a:lnTo>
                  <a:cubicBezTo>
                    <a:pt x="52" y="48"/>
                    <a:pt x="55" y="47"/>
                    <a:pt x="57" y="46"/>
                  </a:cubicBezTo>
                  <a:cubicBezTo>
                    <a:pt x="61" y="45"/>
                    <a:pt x="63" y="42"/>
                    <a:pt x="63" y="38"/>
                  </a:cubicBezTo>
                  <a:cubicBezTo>
                    <a:pt x="63" y="34"/>
                    <a:pt x="61" y="31"/>
                    <a:pt x="59" y="30"/>
                  </a:cubicBezTo>
                  <a:close/>
                  <a:moveTo>
                    <a:pt x="49" y="22"/>
                  </a:moveTo>
                  <a:lnTo>
                    <a:pt x="49" y="22"/>
                  </a:lnTo>
                  <a:cubicBezTo>
                    <a:pt x="55" y="22"/>
                    <a:pt x="60" y="22"/>
                    <a:pt x="63" y="23"/>
                  </a:cubicBezTo>
                  <a:cubicBezTo>
                    <a:pt x="69" y="26"/>
                    <a:pt x="72" y="30"/>
                    <a:pt x="72" y="37"/>
                  </a:cubicBezTo>
                  <a:cubicBezTo>
                    <a:pt x="72" y="42"/>
                    <a:pt x="70" y="46"/>
                    <a:pt x="66" y="48"/>
                  </a:cubicBezTo>
                  <a:cubicBezTo>
                    <a:pt x="65" y="49"/>
                    <a:pt x="62" y="50"/>
                    <a:pt x="59" y="51"/>
                  </a:cubicBezTo>
                  <a:cubicBezTo>
                    <a:pt x="63" y="51"/>
                    <a:pt x="66" y="53"/>
                    <a:pt x="68" y="56"/>
                  </a:cubicBezTo>
                  <a:cubicBezTo>
                    <a:pt x="70" y="59"/>
                    <a:pt x="71" y="62"/>
                    <a:pt x="71" y="64"/>
                  </a:cubicBezTo>
                  <a:lnTo>
                    <a:pt x="71" y="68"/>
                  </a:lnTo>
                  <a:cubicBezTo>
                    <a:pt x="71" y="69"/>
                    <a:pt x="71" y="71"/>
                    <a:pt x="71" y="72"/>
                  </a:cubicBezTo>
                  <a:cubicBezTo>
                    <a:pt x="71" y="74"/>
                    <a:pt x="71" y="75"/>
                    <a:pt x="72" y="75"/>
                  </a:cubicBezTo>
                  <a:lnTo>
                    <a:pt x="72" y="76"/>
                  </a:lnTo>
                  <a:lnTo>
                    <a:pt x="63" y="76"/>
                  </a:lnTo>
                  <a:cubicBezTo>
                    <a:pt x="63" y="76"/>
                    <a:pt x="63" y="75"/>
                    <a:pt x="63" y="75"/>
                  </a:cubicBezTo>
                  <a:cubicBezTo>
                    <a:pt x="63" y="75"/>
                    <a:pt x="63" y="75"/>
                    <a:pt x="63" y="75"/>
                  </a:cubicBezTo>
                  <a:lnTo>
                    <a:pt x="62" y="73"/>
                  </a:lnTo>
                  <a:lnTo>
                    <a:pt x="62" y="69"/>
                  </a:lnTo>
                  <a:cubicBezTo>
                    <a:pt x="62" y="62"/>
                    <a:pt x="61" y="58"/>
                    <a:pt x="57" y="56"/>
                  </a:cubicBezTo>
                  <a:cubicBezTo>
                    <a:pt x="55" y="55"/>
                    <a:pt x="52" y="54"/>
                    <a:pt x="47" y="54"/>
                  </a:cubicBezTo>
                  <a:lnTo>
                    <a:pt x="39" y="54"/>
                  </a:lnTo>
                  <a:lnTo>
                    <a:pt x="39" y="76"/>
                  </a:lnTo>
                  <a:lnTo>
                    <a:pt x="30" y="76"/>
                  </a:lnTo>
                  <a:lnTo>
                    <a:pt x="30" y="22"/>
                  </a:lnTo>
                  <a:lnTo>
                    <a:pt x="49" y="22"/>
                  </a:lnTo>
                  <a:lnTo>
                    <a:pt x="49" y="22"/>
                  </a:lnTo>
                  <a:close/>
                  <a:moveTo>
                    <a:pt x="20" y="19"/>
                  </a:moveTo>
                  <a:lnTo>
                    <a:pt x="20" y="19"/>
                  </a:lnTo>
                  <a:cubicBezTo>
                    <a:pt x="11" y="27"/>
                    <a:pt x="7" y="37"/>
                    <a:pt x="7" y="49"/>
                  </a:cubicBezTo>
                  <a:cubicBezTo>
                    <a:pt x="7" y="61"/>
                    <a:pt x="11" y="71"/>
                    <a:pt x="20" y="79"/>
                  </a:cubicBezTo>
                  <a:cubicBezTo>
                    <a:pt x="28" y="87"/>
                    <a:pt x="38" y="92"/>
                    <a:pt x="50" y="92"/>
                  </a:cubicBezTo>
                  <a:cubicBezTo>
                    <a:pt x="61" y="92"/>
                    <a:pt x="71" y="87"/>
                    <a:pt x="80" y="79"/>
                  </a:cubicBezTo>
                  <a:cubicBezTo>
                    <a:pt x="88" y="71"/>
                    <a:pt x="92" y="61"/>
                    <a:pt x="92" y="49"/>
                  </a:cubicBezTo>
                  <a:cubicBezTo>
                    <a:pt x="92" y="37"/>
                    <a:pt x="88" y="27"/>
                    <a:pt x="80" y="19"/>
                  </a:cubicBezTo>
                  <a:cubicBezTo>
                    <a:pt x="71" y="10"/>
                    <a:pt x="61" y="6"/>
                    <a:pt x="50" y="6"/>
                  </a:cubicBezTo>
                  <a:cubicBezTo>
                    <a:pt x="38" y="6"/>
                    <a:pt x="28" y="10"/>
                    <a:pt x="20" y="19"/>
                  </a:cubicBezTo>
                  <a:close/>
                  <a:moveTo>
                    <a:pt x="85" y="84"/>
                  </a:moveTo>
                  <a:lnTo>
                    <a:pt x="85" y="84"/>
                  </a:lnTo>
                  <a:cubicBezTo>
                    <a:pt x="75" y="94"/>
                    <a:pt x="63" y="98"/>
                    <a:pt x="50" y="98"/>
                  </a:cubicBezTo>
                  <a:cubicBezTo>
                    <a:pt x="36" y="98"/>
                    <a:pt x="24" y="94"/>
                    <a:pt x="15" y="84"/>
                  </a:cubicBezTo>
                  <a:cubicBezTo>
                    <a:pt x="5" y="74"/>
                    <a:pt x="0" y="63"/>
                    <a:pt x="0" y="49"/>
                  </a:cubicBezTo>
                  <a:cubicBezTo>
                    <a:pt x="0" y="35"/>
                    <a:pt x="5" y="24"/>
                    <a:pt x="15" y="14"/>
                  </a:cubicBezTo>
                  <a:cubicBezTo>
                    <a:pt x="24" y="4"/>
                    <a:pt x="36" y="0"/>
                    <a:pt x="50" y="0"/>
                  </a:cubicBezTo>
                  <a:cubicBezTo>
                    <a:pt x="63" y="0"/>
                    <a:pt x="75" y="4"/>
                    <a:pt x="85" y="14"/>
                  </a:cubicBezTo>
                  <a:cubicBezTo>
                    <a:pt x="94" y="24"/>
                    <a:pt x="99" y="35"/>
                    <a:pt x="99" y="49"/>
                  </a:cubicBezTo>
                  <a:cubicBezTo>
                    <a:pt x="99" y="63"/>
                    <a:pt x="94" y="74"/>
                    <a:pt x="85" y="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739864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p:cNvGraphicFramePr>
          <p:nvPr>
            <p:extLst/>
          </p:nvPr>
        </p:nvGraphicFramePr>
        <p:xfrm>
          <a:off x="5729470" y="956540"/>
          <a:ext cx="2692400" cy="3426820"/>
        </p:xfrm>
        <a:graphic>
          <a:graphicData uri="http://schemas.openxmlformats.org/drawingml/2006/table">
            <a:tbl>
              <a:tblPr firstRow="1" firstCol="1" bandRow="1"/>
              <a:tblGrid>
                <a:gridCol w="2692400"/>
              </a:tblGrid>
              <a:tr h="496636">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algn="ctr"/>
                      <a:r>
                        <a:rPr lang="en-US" sz="1600" b="0" i="0" cap="none" dirty="0" smtClean="0">
                          <a:solidFill>
                            <a:schemeClr val="bg1"/>
                          </a:solidFill>
                          <a:effectLst/>
                          <a:latin typeface="Arial"/>
                          <a:cs typeface="Arial"/>
                        </a:rPr>
                        <a:t>With Kylo</a:t>
                      </a:r>
                      <a:endParaRPr lang="en-US" sz="1600" b="0" i="0" cap="none" dirty="0">
                        <a:solidFill>
                          <a:schemeClr val="bg1"/>
                        </a:solidFill>
                        <a:effectLst/>
                        <a:latin typeface="Arial"/>
                        <a:cs typeface="Arial"/>
                      </a:endParaRPr>
                    </a:p>
                  </a:txBody>
                  <a:tcPr anchor="b">
                    <a:lnL>
                      <a:noFill/>
                    </a:lnL>
                    <a:lnR>
                      <a:noFill/>
                    </a:lnR>
                    <a:lnT w="12700" cap="flat" cmpd="sng" algn="ctr">
                      <a:noFill/>
                      <a:prstDash val="solid"/>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accent1"/>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ctr"/>
                      <a:r>
                        <a:rPr lang="en-US" sz="1600" b="1" i="0" dirty="0" smtClean="0">
                          <a:solidFill>
                            <a:schemeClr val="accent1"/>
                          </a:solidFill>
                          <a:latin typeface="Arial"/>
                          <a:cs typeface="Arial"/>
                        </a:rPr>
                        <a:t>Hours</a:t>
                      </a:r>
                      <a:endParaRPr lang="en-US" sz="1600" b="1" i="0" dirty="0">
                        <a:solidFill>
                          <a:schemeClr val="accent1"/>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2F2F2"/>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ctr"/>
                      <a:r>
                        <a:rPr lang="en-US" sz="1600" b="1" i="0" dirty="0" smtClean="0">
                          <a:solidFill>
                            <a:schemeClr val="accent1"/>
                          </a:solidFill>
                          <a:latin typeface="Arial"/>
                          <a:cs typeface="Arial"/>
                        </a:rPr>
                        <a:t>Hours</a:t>
                      </a:r>
                      <a:endParaRPr lang="en-US" sz="1600" b="1" i="0" dirty="0">
                        <a:solidFill>
                          <a:schemeClr val="accent1"/>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2F2F2"/>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ctr"/>
                      <a:r>
                        <a:rPr lang="en-US" sz="1600" b="1" i="0" dirty="0" smtClean="0">
                          <a:solidFill>
                            <a:schemeClr val="accent1"/>
                          </a:solidFill>
                          <a:latin typeface="Arial"/>
                          <a:cs typeface="Arial"/>
                        </a:rPr>
                        <a:t>Automatic</a:t>
                      </a:r>
                      <a:endParaRPr lang="en-US" sz="1600" b="1" i="0" dirty="0">
                        <a:solidFill>
                          <a:schemeClr val="accent1"/>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2F2F2"/>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ctr"/>
                      <a:r>
                        <a:rPr lang="en-US" sz="1600" b="1" i="0" dirty="0" smtClean="0">
                          <a:solidFill>
                            <a:schemeClr val="accent1"/>
                          </a:solidFill>
                          <a:latin typeface="Arial"/>
                          <a:cs typeface="Arial"/>
                        </a:rPr>
                        <a:t>Automatic</a:t>
                      </a:r>
                      <a:endParaRPr lang="en-US" sz="1600" b="1" i="0" dirty="0">
                        <a:solidFill>
                          <a:schemeClr val="accent1"/>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2F2F2"/>
                    </a:solidFill>
                  </a:tcPr>
                </a:tc>
              </a:tr>
            </a:tbl>
          </a:graphicData>
        </a:graphic>
      </p:graphicFrame>
      <p:graphicFrame>
        <p:nvGraphicFramePr>
          <p:cNvPr id="6" name="Content Placeholder 4"/>
          <p:cNvGraphicFramePr>
            <a:graphicFrameLocks/>
          </p:cNvGraphicFramePr>
          <p:nvPr>
            <p:extLst/>
          </p:nvPr>
        </p:nvGraphicFramePr>
        <p:xfrm>
          <a:off x="573270" y="956540"/>
          <a:ext cx="5156200" cy="3426820"/>
        </p:xfrm>
        <a:graphic>
          <a:graphicData uri="http://schemas.openxmlformats.org/drawingml/2006/table">
            <a:tbl>
              <a:tblPr firstRow="1" firstCol="1" bandRow="1"/>
              <a:tblGrid>
                <a:gridCol w="2754403"/>
                <a:gridCol w="2401797"/>
              </a:tblGrid>
              <a:tr h="496636">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algn="l"/>
                      <a:endParaRPr lang="en-US" sz="1600" b="0" i="0" cap="none" dirty="0">
                        <a:solidFill>
                          <a:schemeClr val="bg1"/>
                        </a:solidFill>
                        <a:effectLst/>
                        <a:latin typeface="Arial"/>
                        <a:cs typeface="Arial"/>
                      </a:endParaRPr>
                    </a:p>
                  </a:txBody>
                  <a:tcPr marL="182880" anchor="b">
                    <a:lnL w="9525" cap="flat" cmpd="sng" algn="ctr">
                      <a:noFill/>
                      <a:prstDash val="solid"/>
                    </a:lnL>
                    <a:lnR>
                      <a:noFill/>
                    </a:lnR>
                    <a:lnT w="12700" cap="flat" cmpd="sng" algn="ctr">
                      <a:noFill/>
                      <a:prstDash val="solid"/>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bg1"/>
                          </a:solidFill>
                          <a:latin typeface="Arial"/>
                        </a:defRPr>
                      </a:lvl1pPr>
                      <a:lvl2pPr marL="457200" algn="l" defTabSz="914400" rtl="0" eaLnBrk="1" latinLnBrk="0" hangingPunct="1">
                        <a:defRPr sz="1800" b="1" kern="1200">
                          <a:solidFill>
                            <a:schemeClr val="bg1"/>
                          </a:solidFill>
                          <a:latin typeface="Arial"/>
                        </a:defRPr>
                      </a:lvl2pPr>
                      <a:lvl3pPr marL="914400" algn="l" defTabSz="914400" rtl="0" eaLnBrk="1" latinLnBrk="0" hangingPunct="1">
                        <a:defRPr sz="1800" b="1" kern="1200">
                          <a:solidFill>
                            <a:schemeClr val="bg1"/>
                          </a:solidFill>
                          <a:latin typeface="Arial"/>
                        </a:defRPr>
                      </a:lvl3pPr>
                      <a:lvl4pPr marL="1371600" algn="l" defTabSz="914400" rtl="0" eaLnBrk="1" latinLnBrk="0" hangingPunct="1">
                        <a:defRPr sz="1800" b="1" kern="1200">
                          <a:solidFill>
                            <a:schemeClr val="bg1"/>
                          </a:solidFill>
                          <a:latin typeface="Arial"/>
                        </a:defRPr>
                      </a:lvl4pPr>
                      <a:lvl5pPr marL="1828800" algn="l" defTabSz="914400" rtl="0" eaLnBrk="1" latinLnBrk="0" hangingPunct="1">
                        <a:defRPr sz="1800" b="1" kern="1200">
                          <a:solidFill>
                            <a:schemeClr val="bg1"/>
                          </a:solidFill>
                          <a:latin typeface="Arial"/>
                        </a:defRPr>
                      </a:lvl5pPr>
                      <a:lvl6pPr marL="2286000" algn="l" defTabSz="914400" rtl="0" eaLnBrk="1" latinLnBrk="0" hangingPunct="1">
                        <a:defRPr sz="1800" b="1" kern="1200">
                          <a:solidFill>
                            <a:schemeClr val="bg1"/>
                          </a:solidFill>
                          <a:latin typeface="Arial"/>
                        </a:defRPr>
                      </a:lvl6pPr>
                      <a:lvl7pPr marL="2743200" algn="l" defTabSz="914400" rtl="0" eaLnBrk="1" latinLnBrk="0" hangingPunct="1">
                        <a:defRPr sz="1800" b="1" kern="1200">
                          <a:solidFill>
                            <a:schemeClr val="bg1"/>
                          </a:solidFill>
                          <a:latin typeface="Arial"/>
                        </a:defRPr>
                      </a:lvl7pPr>
                      <a:lvl8pPr marL="3200400" algn="l" defTabSz="914400" rtl="0" eaLnBrk="1" latinLnBrk="0" hangingPunct="1">
                        <a:defRPr sz="1800" b="1" kern="1200">
                          <a:solidFill>
                            <a:schemeClr val="bg1"/>
                          </a:solidFill>
                          <a:latin typeface="Arial"/>
                        </a:defRPr>
                      </a:lvl8pPr>
                      <a:lvl9pPr marL="3657600" algn="l" defTabSz="914400" rtl="0" eaLnBrk="1" latinLnBrk="0" hangingPunct="1">
                        <a:defRPr sz="1800" b="1" kern="1200">
                          <a:solidFill>
                            <a:schemeClr val="bg1"/>
                          </a:solidFill>
                          <a:latin typeface="Arial"/>
                        </a:defRPr>
                      </a:lvl9pPr>
                    </a:lstStyle>
                    <a:p>
                      <a:pPr algn="ctr"/>
                      <a:r>
                        <a:rPr lang="en-US" sz="1600" b="0" i="0" cap="none" dirty="0" smtClean="0">
                          <a:solidFill>
                            <a:schemeClr val="bg1"/>
                          </a:solidFill>
                          <a:effectLst/>
                          <a:latin typeface="Arial"/>
                          <a:cs typeface="Arial"/>
                        </a:rPr>
                        <a:t>Traditional</a:t>
                      </a:r>
                      <a:r>
                        <a:rPr lang="en-US" sz="1600" b="0" i="0" cap="none" baseline="0" dirty="0" smtClean="0">
                          <a:solidFill>
                            <a:schemeClr val="bg1"/>
                          </a:solidFill>
                          <a:effectLst/>
                          <a:latin typeface="Arial"/>
                          <a:cs typeface="Arial"/>
                        </a:rPr>
                        <a:t> Approach</a:t>
                      </a:r>
                      <a:endParaRPr lang="en-US" sz="1600" b="0" i="0" cap="none" dirty="0">
                        <a:solidFill>
                          <a:schemeClr val="bg1"/>
                        </a:solidFill>
                        <a:effectLst/>
                        <a:latin typeface="Arial"/>
                        <a:cs typeface="Arial"/>
                      </a:endParaRPr>
                    </a:p>
                  </a:txBody>
                  <a:tcPr anchor="b">
                    <a:lnL>
                      <a:noFill/>
                    </a:lnL>
                    <a:lnR>
                      <a:noFill/>
                    </a:lnR>
                    <a:lnT w="12700" cap="flat" cmpd="sng" algn="ctr">
                      <a:noFill/>
                      <a:prstDash val="solid"/>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tx2"/>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l"/>
                      <a:r>
                        <a:rPr lang="en-US" sz="1400" b="1" i="0" dirty="0" smtClean="0">
                          <a:solidFill>
                            <a:schemeClr val="accent6"/>
                          </a:solidFill>
                          <a:effectLst/>
                          <a:latin typeface="Arial"/>
                          <a:cs typeface="Arial"/>
                        </a:rPr>
                        <a:t>Adding a </a:t>
                      </a:r>
                      <a:r>
                        <a:rPr lang="en-US" sz="1400" b="1" i="0" baseline="0" dirty="0" smtClean="0">
                          <a:solidFill>
                            <a:schemeClr val="accent6"/>
                          </a:solidFill>
                          <a:effectLst/>
                          <a:latin typeface="Arial"/>
                          <a:cs typeface="Arial"/>
                        </a:rPr>
                        <a:t>new data set</a:t>
                      </a:r>
                      <a:endParaRPr lang="en-US" sz="1400" b="0" i="0" dirty="0">
                        <a:solidFill>
                          <a:schemeClr val="accent6"/>
                        </a:solidFill>
                        <a:effectLst/>
                        <a:latin typeface="Arial"/>
                        <a:cs typeface="Arial"/>
                      </a:endParaRPr>
                    </a:p>
                  </a:txBody>
                  <a:tcPr marL="182880" anchor="ctr">
                    <a:lnL w="9525" cap="flat" cmpd="sng" algn="ctr">
                      <a:noFill/>
                      <a:prstDash val="solid"/>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b="1" i="0" dirty="0" smtClean="0">
                          <a:solidFill>
                            <a:schemeClr val="accent6"/>
                          </a:solidFill>
                          <a:latin typeface="Arial"/>
                          <a:cs typeface="Arial"/>
                        </a:rPr>
                        <a:t>Weeks</a:t>
                      </a:r>
                      <a:endParaRPr lang="en-US" sz="1600" b="1" i="0" dirty="0">
                        <a:solidFill>
                          <a:schemeClr val="accent6"/>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l"/>
                      <a:r>
                        <a:rPr lang="en-US" sz="1400" b="1" i="0" dirty="0" smtClean="0">
                          <a:solidFill>
                            <a:schemeClr val="accent6"/>
                          </a:solidFill>
                          <a:effectLst/>
                          <a:latin typeface="Arial"/>
                          <a:cs typeface="Arial"/>
                        </a:rPr>
                        <a:t>Inserting data validation rules</a:t>
                      </a:r>
                      <a:endParaRPr lang="en-US" sz="1400" b="0" i="0" dirty="0">
                        <a:solidFill>
                          <a:schemeClr val="accent6"/>
                        </a:solidFill>
                        <a:effectLst/>
                        <a:latin typeface="Arial"/>
                        <a:cs typeface="Arial"/>
                      </a:endParaRPr>
                    </a:p>
                  </a:txBody>
                  <a:tcPr marL="182880" anchor="ctr">
                    <a:lnL w="9525" cap="flat" cmpd="sng" algn="ctr">
                      <a:noFill/>
                      <a:prstDash val="solid"/>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b="1" i="0" dirty="0" smtClean="0">
                          <a:solidFill>
                            <a:schemeClr val="accent6"/>
                          </a:solidFill>
                          <a:latin typeface="Arial"/>
                          <a:cs typeface="Arial"/>
                        </a:rPr>
                        <a:t>Weeks</a:t>
                      </a:r>
                      <a:endParaRPr lang="en-US" sz="1600" b="1" i="0" dirty="0">
                        <a:solidFill>
                          <a:schemeClr val="accent6"/>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l"/>
                      <a:r>
                        <a:rPr lang="en-US" sz="1400" b="1" i="0" dirty="0" smtClean="0">
                          <a:solidFill>
                            <a:schemeClr val="accent6"/>
                          </a:solidFill>
                          <a:effectLst/>
                          <a:latin typeface="Arial"/>
                          <a:cs typeface="Arial"/>
                        </a:rPr>
                        <a:t>Conducting data profiling</a:t>
                      </a:r>
                      <a:endParaRPr lang="en-US" sz="1400" b="0" i="0" dirty="0">
                        <a:solidFill>
                          <a:schemeClr val="accent6"/>
                        </a:solidFill>
                        <a:effectLst/>
                        <a:latin typeface="Arial"/>
                        <a:cs typeface="Arial"/>
                      </a:endParaRPr>
                    </a:p>
                  </a:txBody>
                  <a:tcPr marL="182880" anchor="ctr">
                    <a:lnL w="9525" cap="flat" cmpd="sng" algn="ctr">
                      <a:noFill/>
                      <a:prstDash val="solid"/>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b="1" i="0" dirty="0" smtClean="0">
                          <a:solidFill>
                            <a:schemeClr val="accent6"/>
                          </a:solidFill>
                          <a:latin typeface="Arial"/>
                          <a:cs typeface="Arial"/>
                        </a:rPr>
                        <a:t>Weeks</a:t>
                      </a:r>
                      <a:endParaRPr lang="en-US" sz="1600" b="1" i="0" dirty="0">
                        <a:solidFill>
                          <a:schemeClr val="accent6"/>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32546">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l"/>
                      <a:r>
                        <a:rPr lang="en-US" sz="1400" b="1" i="0" dirty="0" smtClean="0">
                          <a:solidFill>
                            <a:schemeClr val="accent6"/>
                          </a:solidFill>
                          <a:effectLst/>
                          <a:latin typeface="+mn-lt"/>
                          <a:cs typeface="Arial"/>
                        </a:rPr>
                        <a:t>Enabling</a:t>
                      </a:r>
                      <a:r>
                        <a:rPr lang="en-US" sz="1400" b="1" i="0" baseline="0" dirty="0" smtClean="0">
                          <a:solidFill>
                            <a:schemeClr val="accent6"/>
                          </a:solidFill>
                          <a:effectLst/>
                          <a:latin typeface="+mn-lt"/>
                          <a:cs typeface="Arial"/>
                        </a:rPr>
                        <a:t> data discovery for business users</a:t>
                      </a:r>
                      <a:endParaRPr lang="en-US" sz="1400" b="0" i="0" dirty="0">
                        <a:solidFill>
                          <a:schemeClr val="accent6"/>
                        </a:solidFill>
                        <a:effectLst/>
                        <a:latin typeface="Arial"/>
                        <a:cs typeface="Arial"/>
                      </a:endParaRPr>
                    </a:p>
                  </a:txBody>
                  <a:tcPr marL="182880" anchor="ctr">
                    <a:lnL w="9525" cap="flat" cmpd="sng" algn="ctr">
                      <a:noFill/>
                      <a:prstDash val="solid"/>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sz="1600" b="1" i="0" dirty="0" smtClean="0">
                          <a:solidFill>
                            <a:schemeClr val="accent6"/>
                          </a:solidFill>
                          <a:latin typeface="Arial"/>
                          <a:cs typeface="Arial"/>
                        </a:rPr>
                        <a:t>Months</a:t>
                      </a:r>
                      <a:endParaRPr lang="en-US" sz="1600" b="1" i="0" dirty="0">
                        <a:solidFill>
                          <a:schemeClr val="accent6"/>
                        </a:solidFill>
                        <a:latin typeface="Arial"/>
                        <a:cs typeface="Arial"/>
                      </a:endParaRPr>
                    </a:p>
                  </a:txBody>
                  <a:tcPr marL="182880" marR="182880" anchor="ctr">
                    <a:lnL>
                      <a:noFill/>
                    </a:lnL>
                    <a:lnR>
                      <a:noFill/>
                    </a:lnR>
                    <a:lnT w="12700" cap="flat" cmpd="sng" algn="ctr">
                      <a:solidFill>
                        <a:srgbClr val="B5ACA8">
                          <a:lumMod val="50000"/>
                        </a:srgbClr>
                      </a:solidFill>
                      <a:prstDash val="sysDot"/>
                      <a:round/>
                      <a:headEnd type="none" w="med" len="med"/>
                      <a:tailEnd type="none" w="med" len="med"/>
                    </a:lnT>
                    <a:lnB w="12700" cap="flat" cmpd="sng" algn="ctr">
                      <a:solidFill>
                        <a:srgbClr val="B5ACA8">
                          <a:lumMod val="50000"/>
                        </a:srgbClr>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grpSp>
        <p:nvGrpSpPr>
          <p:cNvPr id="7" name="Group 6"/>
          <p:cNvGrpSpPr/>
          <p:nvPr/>
        </p:nvGrpSpPr>
        <p:grpSpPr>
          <a:xfrm>
            <a:off x="5488170" y="1538559"/>
            <a:ext cx="452084" cy="2766682"/>
            <a:chOff x="5562600" y="2641598"/>
            <a:chExt cx="452084" cy="2766682"/>
          </a:xfrm>
        </p:grpSpPr>
        <p:pic>
          <p:nvPicPr>
            <p:cNvPr id="8" name="Picture 7" descr="yw arrow.png"/>
            <p:cNvPicPr>
              <a:picLocks noChangeAspect="1"/>
            </p:cNvPicPr>
            <p:nvPr/>
          </p:nvPicPr>
          <p:blipFill>
            <a:blip r:embed="rId2">
              <a:biLevel thresh="75000"/>
            </a:blip>
            <a:srcRect r="31141"/>
            <a:stretch>
              <a:fillRect/>
            </a:stretch>
          </p:blipFill>
          <p:spPr>
            <a:xfrm>
              <a:off x="5562600" y="2641598"/>
              <a:ext cx="452084" cy="546722"/>
            </a:xfrm>
            <a:prstGeom prst="rect">
              <a:avLst/>
            </a:prstGeom>
          </p:spPr>
        </p:pic>
        <p:pic>
          <p:nvPicPr>
            <p:cNvPr id="9" name="Picture 8" descr="yw arrow.png"/>
            <p:cNvPicPr>
              <a:picLocks noChangeAspect="1"/>
            </p:cNvPicPr>
            <p:nvPr/>
          </p:nvPicPr>
          <p:blipFill>
            <a:blip r:embed="rId2">
              <a:biLevel thresh="75000"/>
            </a:blip>
            <a:srcRect r="31141"/>
            <a:stretch>
              <a:fillRect/>
            </a:stretch>
          </p:blipFill>
          <p:spPr>
            <a:xfrm>
              <a:off x="5562600" y="3381585"/>
              <a:ext cx="452084" cy="546722"/>
            </a:xfrm>
            <a:prstGeom prst="rect">
              <a:avLst/>
            </a:prstGeom>
          </p:spPr>
        </p:pic>
        <p:pic>
          <p:nvPicPr>
            <p:cNvPr id="10" name="Picture 9" descr="yw arrow.png"/>
            <p:cNvPicPr>
              <a:picLocks noChangeAspect="1"/>
            </p:cNvPicPr>
            <p:nvPr/>
          </p:nvPicPr>
          <p:blipFill>
            <a:blip r:embed="rId2">
              <a:biLevel thresh="75000"/>
            </a:blip>
            <a:srcRect r="31141"/>
            <a:stretch>
              <a:fillRect/>
            </a:stretch>
          </p:blipFill>
          <p:spPr>
            <a:xfrm>
              <a:off x="5562600" y="4121572"/>
              <a:ext cx="452084" cy="546722"/>
            </a:xfrm>
            <a:prstGeom prst="rect">
              <a:avLst/>
            </a:prstGeom>
          </p:spPr>
        </p:pic>
        <p:pic>
          <p:nvPicPr>
            <p:cNvPr id="11" name="Picture 10" descr="yw arrow.png"/>
            <p:cNvPicPr>
              <a:picLocks noChangeAspect="1"/>
            </p:cNvPicPr>
            <p:nvPr/>
          </p:nvPicPr>
          <p:blipFill>
            <a:blip r:embed="rId2">
              <a:biLevel thresh="75000"/>
            </a:blip>
            <a:srcRect r="31141"/>
            <a:stretch>
              <a:fillRect/>
            </a:stretch>
          </p:blipFill>
          <p:spPr>
            <a:xfrm>
              <a:off x="5562600" y="4861558"/>
              <a:ext cx="452084" cy="546722"/>
            </a:xfrm>
            <a:prstGeom prst="rect">
              <a:avLst/>
            </a:prstGeom>
          </p:spPr>
        </p:pic>
      </p:grpSp>
      <p:sp>
        <p:nvSpPr>
          <p:cNvPr id="12" name="Title 3"/>
          <p:cNvSpPr txBox="1">
            <a:spLocks/>
          </p:cNvSpPr>
          <p:nvPr/>
        </p:nvSpPr>
        <p:spPr bwMode="gray">
          <a:xfrm>
            <a:off x="457199" y="-131497"/>
            <a:ext cx="8230965" cy="613818"/>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200" b="0" kern="1200" baseline="0">
                <a:solidFill>
                  <a:schemeClr val="accent1"/>
                </a:solidFill>
                <a:latin typeface="+mj-lt"/>
                <a:ea typeface="+mj-ea"/>
                <a:cs typeface="+mj-cs"/>
              </a:defRPr>
            </a:lvl1pPr>
          </a:lstStyle>
          <a:p>
            <a:r>
              <a:rPr lang="en-US" dirty="0" smtClean="0"/>
              <a:t>Kylo Framework:  </a:t>
            </a:r>
            <a:r>
              <a:rPr lang="en-US" dirty="0"/>
              <a:t>Speeding Time-to-Value</a:t>
            </a:r>
          </a:p>
        </p:txBody>
      </p:sp>
    </p:spTree>
    <p:extLst>
      <p:ext uri="{BB962C8B-B14F-4D97-AF65-F5344CB8AC3E}">
        <p14:creationId xmlns:p14="http://schemas.microsoft.com/office/powerpoint/2010/main" val="6924651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ltLang="zh-CN" dirty="0" err="1" smtClean="0"/>
              <a:t>Kylo</a:t>
            </a:r>
            <a:r>
              <a:rPr lang="en-US" altLang="zh-CN" dirty="0" smtClean="0"/>
              <a:t> </a:t>
            </a:r>
            <a:r>
              <a:rPr lang="zh-CN" altLang="en-US" dirty="0" smtClean="0"/>
              <a:t>虚机环境配置</a:t>
            </a:r>
            <a:endParaRPr lang="en-US" dirty="0"/>
          </a:p>
        </p:txBody>
      </p:sp>
      <p:sp>
        <p:nvSpPr>
          <p:cNvPr id="4" name="Date Placeholder 3"/>
          <p:cNvSpPr>
            <a:spLocks noGrp="1"/>
          </p:cNvSpPr>
          <p:nvPr>
            <p:ph type="dt" sz="half" idx="12"/>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059571603"/>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kumimoji="1" lang="en-US" altLang="zh-CN" dirty="0" smtClean="0"/>
              <a:t>Linux/Windows Host</a:t>
            </a:r>
          </a:p>
          <a:p>
            <a:r>
              <a:rPr kumimoji="1" lang="en-US" altLang="zh-CN" dirty="0" smtClean="0"/>
              <a:t>RAM: 12G+</a:t>
            </a:r>
          </a:p>
          <a:p>
            <a:r>
              <a:rPr kumimoji="1" lang="en-US" altLang="zh-CN" dirty="0" smtClean="0"/>
              <a:t>CPU: 4C+</a:t>
            </a:r>
          </a:p>
          <a:p>
            <a:r>
              <a:rPr kumimoji="1" lang="en-US" altLang="zh-CN" dirty="0" smtClean="0"/>
              <a:t>HDD: 20G+</a:t>
            </a:r>
            <a:r>
              <a:rPr kumimoji="1" lang="zh-CN" altLang="en-US" dirty="0"/>
              <a:t>（</a:t>
            </a:r>
            <a:r>
              <a:rPr kumimoji="1" lang="zh-CN" altLang="en-US" dirty="0" smtClean="0"/>
              <a:t>推荐使用</a:t>
            </a:r>
            <a:r>
              <a:rPr kumimoji="1" lang="en-US" altLang="zh-CN" dirty="0" smtClean="0"/>
              <a:t>SSD</a:t>
            </a:r>
            <a:r>
              <a:rPr kumimoji="1" lang="zh-CN" altLang="en-US" dirty="0" smtClean="0"/>
              <a:t>）</a:t>
            </a:r>
            <a:endParaRPr kumimoji="1" lang="en-US" altLang="zh-CN" dirty="0" smtClean="0"/>
          </a:p>
          <a:p>
            <a:r>
              <a:rPr kumimoji="1" lang="en-US" altLang="zh-CN" dirty="0" smtClean="0"/>
              <a:t>Oracle </a:t>
            </a:r>
            <a:r>
              <a:rPr kumimoji="1" lang="en-US" altLang="zh-CN" dirty="0" err="1" smtClean="0"/>
              <a:t>Virtualbox</a:t>
            </a:r>
            <a:r>
              <a:rPr kumimoji="1" lang="en-US" altLang="zh-CN" dirty="0" smtClean="0"/>
              <a:t> 5.1.14(</a:t>
            </a:r>
            <a:r>
              <a:rPr kumimoji="1" lang="en-US" altLang="zh-CN" dirty="0" err="1" smtClean="0"/>
              <a:t>Lastest</a:t>
            </a:r>
            <a:r>
              <a:rPr kumimoji="1" lang="en-US" altLang="zh-CN" dirty="0" smtClean="0"/>
              <a:t>)</a:t>
            </a:r>
          </a:p>
          <a:p>
            <a:endParaRPr kumimoji="1" lang="en-US" altLang="zh-CN" dirty="0"/>
          </a:p>
          <a:p>
            <a:endParaRPr kumimoji="1" lang="en-US" altLang="zh-CN" dirty="0" smtClean="0"/>
          </a:p>
          <a:p>
            <a:r>
              <a:rPr kumimoji="1" lang="zh-CN" altLang="en-US" dirty="0" smtClean="0"/>
              <a:t>说明：最新版本虚机是</a:t>
            </a:r>
            <a:r>
              <a:rPr kumimoji="1" lang="en-US" altLang="zh-CN" dirty="0" smtClean="0"/>
              <a:t>0.8.0</a:t>
            </a:r>
            <a:r>
              <a:rPr kumimoji="1" lang="zh-CN" altLang="en-US" dirty="0" smtClean="0"/>
              <a:t>，采用的操作系统是</a:t>
            </a:r>
            <a:r>
              <a:rPr kumimoji="1" lang="en-US" altLang="zh-CN" dirty="0" smtClean="0"/>
              <a:t>RHEL 7.3.1611</a:t>
            </a:r>
          </a:p>
          <a:p>
            <a:endParaRPr kumimoji="1" lang="en-US" altLang="zh-CN" dirty="0" smtClean="0"/>
          </a:p>
          <a:p>
            <a:endParaRPr kumimoji="1" lang="zh-CN" altLang="en-US" dirty="0"/>
          </a:p>
        </p:txBody>
      </p:sp>
      <p:sp>
        <p:nvSpPr>
          <p:cNvPr id="2" name="标题 1"/>
          <p:cNvSpPr>
            <a:spLocks noGrp="1"/>
          </p:cNvSpPr>
          <p:nvPr>
            <p:ph type="title"/>
          </p:nvPr>
        </p:nvSpPr>
        <p:spPr/>
        <p:txBody>
          <a:bodyPr/>
          <a:lstStyle/>
          <a:p>
            <a:r>
              <a:rPr kumimoji="1" lang="zh-CN" altLang="en-US" dirty="0" smtClean="0"/>
              <a:t>环境需求</a:t>
            </a:r>
            <a:endParaRPr kumimoji="1" lang="zh-CN" altLang="en-US" dirty="0"/>
          </a:p>
        </p:txBody>
      </p:sp>
      <p:sp>
        <p:nvSpPr>
          <p:cNvPr id="3" name="日期占位符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2000074324"/>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kumimoji="1" lang="zh-CN" altLang="en-US" dirty="0" smtClean="0"/>
              <a:t>导入</a:t>
            </a:r>
            <a:r>
              <a:rPr kumimoji="1" lang="en-US" altLang="zh-CN" dirty="0" err="1" smtClean="0"/>
              <a:t>VirtualBox</a:t>
            </a:r>
            <a:r>
              <a:rPr kumimoji="1" lang="en-US" altLang="zh-CN" dirty="0" smtClean="0"/>
              <a:t> OVI</a:t>
            </a:r>
            <a:r>
              <a:rPr kumimoji="1" lang="zh-CN" altLang="en-US" dirty="0" smtClean="0"/>
              <a:t>文件</a:t>
            </a:r>
            <a:endParaRPr kumimoji="1" lang="zh-CN" altLang="en-US" dirty="0"/>
          </a:p>
        </p:txBody>
      </p:sp>
      <p:sp>
        <p:nvSpPr>
          <p:cNvPr id="3" name="标题 2"/>
          <p:cNvSpPr>
            <a:spLocks noGrp="1"/>
          </p:cNvSpPr>
          <p:nvPr>
            <p:ph type="title"/>
          </p:nvPr>
        </p:nvSpPr>
        <p:spPr/>
        <p:txBody>
          <a:bodyPr/>
          <a:lstStyle/>
          <a:p>
            <a:r>
              <a:rPr kumimoji="1" lang="zh-CN" altLang="en-US" dirty="0" smtClean="0"/>
              <a:t>导入虚机</a:t>
            </a:r>
            <a:endParaRPr kumimoji="1" lang="zh-CN" altLang="en-US" dirty="0"/>
          </a:p>
        </p:txBody>
      </p:sp>
      <p:sp>
        <p:nvSpPr>
          <p:cNvPr id="4" name="日期占位符 3"/>
          <p:cNvSpPr>
            <a:spLocks noGrp="1"/>
          </p:cNvSpPr>
          <p:nvPr>
            <p:ph type="dt" sz="half" idx="10"/>
          </p:nvPr>
        </p:nvSpPr>
        <p:spPr/>
        <p:txBody>
          <a:bodyPr/>
          <a:lstStyle/>
          <a:p>
            <a:r>
              <a:rPr lang="en-US" smtClean="0"/>
              <a:t>© 2016 Teradata</a:t>
            </a:r>
            <a:endParaRPr lang="en-US"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8744" y="689439"/>
            <a:ext cx="4859935" cy="3592823"/>
          </a:xfrm>
          <a:prstGeom prst="rect">
            <a:avLst/>
          </a:prstGeom>
        </p:spPr>
      </p:pic>
    </p:spTree>
    <p:extLst>
      <p:ext uri="{BB962C8B-B14F-4D97-AF65-F5344CB8AC3E}">
        <p14:creationId xmlns:p14="http://schemas.microsoft.com/office/powerpoint/2010/main" val="952402086"/>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2269" y="868363"/>
            <a:ext cx="4780739" cy="3310232"/>
          </a:xfrm>
        </p:spPr>
      </p:pic>
      <p:sp>
        <p:nvSpPr>
          <p:cNvPr id="3" name="标题 2"/>
          <p:cNvSpPr>
            <a:spLocks noGrp="1"/>
          </p:cNvSpPr>
          <p:nvPr>
            <p:ph type="title"/>
          </p:nvPr>
        </p:nvSpPr>
        <p:spPr/>
        <p:txBody>
          <a:bodyPr/>
          <a:lstStyle/>
          <a:p>
            <a:r>
              <a:rPr kumimoji="1" lang="zh-CN" altLang="en-US" dirty="0" smtClean="0"/>
              <a:t>导入虚机设置</a:t>
            </a:r>
            <a:endParaRPr kumimoji="1" lang="zh-CN" altLang="en-US" dirty="0"/>
          </a:p>
        </p:txBody>
      </p:sp>
      <p:sp>
        <p:nvSpPr>
          <p:cNvPr id="4" name="日期占位符 3"/>
          <p:cNvSpPr>
            <a:spLocks noGrp="1"/>
          </p:cNvSpPr>
          <p:nvPr>
            <p:ph type="dt" sz="half" idx="10"/>
          </p:nvPr>
        </p:nvSpPr>
        <p:spPr/>
        <p:txBody>
          <a:bodyPr/>
          <a:lstStyle/>
          <a:p>
            <a:r>
              <a:rPr lang="en-US" smtClean="0"/>
              <a:t>© 2016 Teradata</a:t>
            </a:r>
            <a:endParaRPr lang="en-US" dirty="0" smtClean="0"/>
          </a:p>
        </p:txBody>
      </p:sp>
      <p:sp>
        <p:nvSpPr>
          <p:cNvPr id="9" name="文本框 8"/>
          <p:cNvSpPr txBox="1"/>
          <p:nvPr/>
        </p:nvSpPr>
        <p:spPr>
          <a:xfrm>
            <a:off x="452966" y="1116419"/>
            <a:ext cx="3310959" cy="1825115"/>
          </a:xfrm>
          <a:prstGeom prst="rect">
            <a:avLst/>
          </a:prstGeom>
          <a:noFill/>
        </p:spPr>
        <p:txBody>
          <a:bodyPr wrap="square" rtlCol="0">
            <a:spAutoFit/>
          </a:bodyPr>
          <a:lstStyle/>
          <a:p>
            <a:pPr>
              <a:lnSpc>
                <a:spcPct val="95000"/>
              </a:lnSpc>
              <a:spcBef>
                <a:spcPts val="400"/>
              </a:spcBef>
            </a:pPr>
            <a:r>
              <a:rPr kumimoji="1" lang="en-US" altLang="zh-CN" dirty="0" smtClean="0">
                <a:solidFill>
                  <a:srgbClr val="231F20"/>
                </a:solidFill>
              </a:rPr>
              <a:t>1)</a:t>
            </a:r>
            <a:r>
              <a:rPr kumimoji="1" lang="zh-CN" altLang="en-US" dirty="0" smtClean="0">
                <a:solidFill>
                  <a:srgbClr val="231F20"/>
                </a:solidFill>
              </a:rPr>
              <a:t>建议将虚机文件放在最快的磁盘上（比如</a:t>
            </a:r>
            <a:r>
              <a:rPr kumimoji="1" lang="en-US" altLang="zh-CN" dirty="0" smtClean="0">
                <a:solidFill>
                  <a:srgbClr val="231F20"/>
                </a:solidFill>
              </a:rPr>
              <a:t>SSD</a:t>
            </a:r>
            <a:r>
              <a:rPr kumimoji="1" lang="zh-CN" altLang="en-US" dirty="0" smtClean="0">
                <a:solidFill>
                  <a:srgbClr val="231F20"/>
                </a:solidFill>
              </a:rPr>
              <a:t>）</a:t>
            </a:r>
            <a:endParaRPr kumimoji="1" lang="en-US" altLang="zh-CN" dirty="0" smtClean="0">
              <a:solidFill>
                <a:srgbClr val="231F20"/>
              </a:solidFill>
            </a:endParaRPr>
          </a:p>
          <a:p>
            <a:pPr>
              <a:lnSpc>
                <a:spcPct val="95000"/>
              </a:lnSpc>
              <a:spcBef>
                <a:spcPts val="400"/>
              </a:spcBef>
            </a:pPr>
            <a:r>
              <a:rPr kumimoji="1" lang="en-US" altLang="zh-CN" dirty="0" smtClean="0">
                <a:solidFill>
                  <a:srgbClr val="231F20"/>
                </a:solidFill>
              </a:rPr>
              <a:t>2)Storage</a:t>
            </a:r>
            <a:r>
              <a:rPr kumimoji="1" lang="zh-CN" altLang="en-US" dirty="0" smtClean="0">
                <a:solidFill>
                  <a:srgbClr val="231F20"/>
                </a:solidFill>
              </a:rPr>
              <a:t>控制器建议采用</a:t>
            </a:r>
            <a:r>
              <a:rPr kumimoji="1" lang="en-US" altLang="zh-CN" dirty="0" smtClean="0">
                <a:solidFill>
                  <a:srgbClr val="231F20"/>
                </a:solidFill>
              </a:rPr>
              <a:t>ICH6</a:t>
            </a:r>
          </a:p>
          <a:p>
            <a:pPr>
              <a:lnSpc>
                <a:spcPct val="95000"/>
              </a:lnSpc>
              <a:spcBef>
                <a:spcPts val="400"/>
              </a:spcBef>
            </a:pPr>
            <a:r>
              <a:rPr kumimoji="1" lang="en-US" altLang="zh-CN" dirty="0" smtClean="0">
                <a:solidFill>
                  <a:srgbClr val="231F20"/>
                </a:solidFill>
              </a:rPr>
              <a:t>3)</a:t>
            </a:r>
            <a:r>
              <a:rPr kumimoji="1" lang="zh-CN" altLang="en-US" dirty="0" smtClean="0">
                <a:solidFill>
                  <a:srgbClr val="231F20"/>
                </a:solidFill>
              </a:rPr>
              <a:t>虚机内存</a:t>
            </a:r>
            <a:r>
              <a:rPr kumimoji="1" lang="en-US" altLang="zh-CN" dirty="0" smtClean="0">
                <a:solidFill>
                  <a:srgbClr val="231F20"/>
                </a:solidFill>
              </a:rPr>
              <a:t>&gt;=10G</a:t>
            </a:r>
          </a:p>
          <a:p>
            <a:pPr>
              <a:lnSpc>
                <a:spcPct val="95000"/>
              </a:lnSpc>
              <a:spcBef>
                <a:spcPts val="400"/>
              </a:spcBef>
            </a:pPr>
            <a:r>
              <a:rPr kumimoji="1" lang="en-US" altLang="zh-CN" dirty="0" smtClean="0">
                <a:solidFill>
                  <a:srgbClr val="231F20"/>
                </a:solidFill>
              </a:rPr>
              <a:t>4)</a:t>
            </a:r>
            <a:r>
              <a:rPr kumimoji="1" lang="zh-CN" altLang="en-US" dirty="0" smtClean="0">
                <a:solidFill>
                  <a:srgbClr val="231F20"/>
                </a:solidFill>
              </a:rPr>
              <a:t>不要重新初始化网卡地址</a:t>
            </a:r>
          </a:p>
        </p:txBody>
      </p:sp>
    </p:spTree>
    <p:extLst>
      <p:ext uri="{BB962C8B-B14F-4D97-AF65-F5344CB8AC3E}">
        <p14:creationId xmlns:p14="http://schemas.microsoft.com/office/powerpoint/2010/main" val="131205955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61925"/>
            <a:ext cx="8229600" cy="422866"/>
          </a:xfrm>
        </p:spPr>
        <p:txBody>
          <a:bodyPr/>
          <a:lstStyle/>
          <a:p>
            <a:r>
              <a:rPr kumimoji="1" lang="zh-CN" altLang="en-US" dirty="0" smtClean="0"/>
              <a:t>设置虚机网络</a:t>
            </a:r>
            <a:endParaRPr kumimoji="1" lang="zh-CN" altLang="en-US" dirty="0"/>
          </a:p>
        </p:txBody>
      </p:sp>
      <p:sp>
        <p:nvSpPr>
          <p:cNvPr id="4" name="日期占位符 3"/>
          <p:cNvSpPr>
            <a:spLocks noGrp="1"/>
          </p:cNvSpPr>
          <p:nvPr>
            <p:ph type="dt" sz="half" idx="10"/>
          </p:nvPr>
        </p:nvSpPr>
        <p:spPr/>
        <p:txBody>
          <a:bodyPr/>
          <a:lstStyle/>
          <a:p>
            <a:r>
              <a:rPr lang="en-US" smtClean="0"/>
              <a:t>© 2016 Teradata</a:t>
            </a:r>
            <a:endParaRPr lang="en-US" dirty="0" smtClean="0"/>
          </a:p>
        </p:txBody>
      </p:sp>
      <p:sp>
        <p:nvSpPr>
          <p:cNvPr id="6" name="文本框 5"/>
          <p:cNvSpPr txBox="1"/>
          <p:nvPr/>
        </p:nvSpPr>
        <p:spPr>
          <a:xfrm>
            <a:off x="452967" y="1010019"/>
            <a:ext cx="2556047" cy="1144929"/>
          </a:xfrm>
          <a:prstGeom prst="rect">
            <a:avLst/>
          </a:prstGeom>
          <a:noFill/>
        </p:spPr>
        <p:txBody>
          <a:bodyPr wrap="square" rtlCol="0">
            <a:spAutoFit/>
          </a:bodyPr>
          <a:lstStyle/>
          <a:p>
            <a:pPr>
              <a:lnSpc>
                <a:spcPct val="95000"/>
              </a:lnSpc>
              <a:spcBef>
                <a:spcPts val="400"/>
              </a:spcBef>
            </a:pPr>
            <a:r>
              <a:rPr kumimoji="1" lang="zh-CN" altLang="en-US" dirty="0" smtClean="0">
                <a:solidFill>
                  <a:srgbClr val="231F20"/>
                </a:solidFill>
              </a:rPr>
              <a:t>以公司网络为例，建议将主机的无线网卡</a:t>
            </a:r>
            <a:r>
              <a:rPr kumimoji="1" lang="en-US" altLang="zh-CN" dirty="0" smtClean="0">
                <a:solidFill>
                  <a:srgbClr val="231F20"/>
                </a:solidFill>
              </a:rPr>
              <a:t>Bridge</a:t>
            </a:r>
            <a:r>
              <a:rPr kumimoji="1" lang="zh-CN" altLang="en-US" dirty="0" smtClean="0">
                <a:solidFill>
                  <a:srgbClr val="231F20"/>
                </a:solidFill>
              </a:rPr>
              <a:t>到虚机，虚机与主机使用不同的</a:t>
            </a:r>
            <a:r>
              <a:rPr kumimoji="1" lang="en-US" altLang="zh-CN" dirty="0" smtClean="0">
                <a:solidFill>
                  <a:srgbClr val="231F20"/>
                </a:solidFill>
              </a:rPr>
              <a:t>IP</a:t>
            </a:r>
            <a:r>
              <a:rPr kumimoji="1" lang="zh-CN" altLang="en-US" dirty="0" smtClean="0">
                <a:solidFill>
                  <a:srgbClr val="231F20"/>
                </a:solidFill>
              </a:rPr>
              <a:t>地址</a:t>
            </a:r>
          </a:p>
        </p:txBody>
      </p:sp>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189" y="1010019"/>
            <a:ext cx="5235230" cy="3397250"/>
          </a:xfrm>
        </p:spPr>
      </p:pic>
    </p:spTree>
    <p:extLst>
      <p:ext uri="{BB962C8B-B14F-4D97-AF65-F5344CB8AC3E}">
        <p14:creationId xmlns:p14="http://schemas.microsoft.com/office/powerpoint/2010/main" val="107081714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58875"/>
            <a:ext cx="8229600" cy="3593877"/>
          </a:xfrm>
        </p:spPr>
        <p:txBody>
          <a:bodyPr/>
          <a:lstStyle/>
          <a:p>
            <a:r>
              <a:rPr kumimoji="1" lang="zh-CN" altLang="en-US" dirty="0" smtClean="0"/>
              <a:t>安装</a:t>
            </a:r>
            <a:r>
              <a:rPr kumimoji="1" lang="en-US" altLang="zh-CN" dirty="0" err="1" smtClean="0"/>
              <a:t>Rhel</a:t>
            </a:r>
            <a:r>
              <a:rPr kumimoji="1" lang="zh-CN" altLang="en-US" dirty="0" smtClean="0"/>
              <a:t> </a:t>
            </a:r>
            <a:r>
              <a:rPr kumimoji="1" lang="en-US" altLang="zh-CN" dirty="0" smtClean="0"/>
              <a:t>7.3</a:t>
            </a:r>
            <a:r>
              <a:rPr kumimoji="1" lang="zh-CN" altLang="en-US" dirty="0" smtClean="0"/>
              <a:t>的网络包：</a:t>
            </a:r>
            <a:endParaRPr kumimoji="1" lang="en-US" altLang="zh-CN" dirty="0" smtClean="0"/>
          </a:p>
          <a:p>
            <a:pPr marL="0" indent="0">
              <a:buNone/>
            </a:pPr>
            <a:r>
              <a:rPr kumimoji="1" lang="en-US" altLang="zh-CN" dirty="0" smtClean="0">
                <a:solidFill>
                  <a:srgbClr val="1343DB"/>
                </a:solidFill>
              </a:rPr>
              <a:t>#yum install net-tools</a:t>
            </a:r>
            <a:endParaRPr kumimoji="1" lang="en-US" altLang="zh-CN" dirty="0">
              <a:solidFill>
                <a:srgbClr val="1343DB"/>
              </a:solidFill>
            </a:endParaRPr>
          </a:p>
          <a:p>
            <a:endParaRPr kumimoji="1" lang="en-US" altLang="zh-CN" dirty="0" smtClean="0"/>
          </a:p>
          <a:p>
            <a:r>
              <a:rPr kumimoji="1" lang="zh-CN" altLang="en-US" dirty="0" smtClean="0"/>
              <a:t>手动修改网络配置</a:t>
            </a:r>
            <a:r>
              <a:rPr kumimoji="1" lang="en-US" altLang="zh-CN" dirty="0" smtClean="0"/>
              <a:t>(/</a:t>
            </a:r>
            <a:r>
              <a:rPr kumimoji="1" lang="en-US" altLang="zh-CN" dirty="0" err="1" smtClean="0"/>
              <a:t>etc</a:t>
            </a:r>
            <a:r>
              <a:rPr kumimoji="1" lang="en-US" altLang="zh-CN" dirty="0" smtClean="0"/>
              <a:t>/</a:t>
            </a:r>
            <a:r>
              <a:rPr kumimoji="1" lang="en-US" altLang="zh-CN" dirty="0" err="1" smtClean="0"/>
              <a:t>sysconfig</a:t>
            </a:r>
            <a:r>
              <a:rPr kumimoji="1" lang="en-US" altLang="zh-CN" dirty="0" smtClean="0"/>
              <a:t>/network-scripts/ifcfg-enp0s3)</a:t>
            </a:r>
          </a:p>
          <a:p>
            <a:pPr marL="0" indent="0">
              <a:buNone/>
            </a:pPr>
            <a:r>
              <a:rPr kumimoji="1" lang="en-US" altLang="zh-CN" dirty="0" smtClean="0">
                <a:solidFill>
                  <a:srgbClr val="1343DB"/>
                </a:solidFill>
              </a:rPr>
              <a:t>BOOTPROTO=”static”</a:t>
            </a:r>
          </a:p>
          <a:p>
            <a:pPr marL="0" indent="0">
              <a:buNone/>
            </a:pPr>
            <a:r>
              <a:rPr kumimoji="1" lang="en-US" altLang="zh-CN" dirty="0" smtClean="0">
                <a:solidFill>
                  <a:srgbClr val="1343DB"/>
                </a:solidFill>
              </a:rPr>
              <a:t>IPADDR=</a:t>
            </a:r>
            <a:r>
              <a:rPr kumimoji="1" lang="en-US" altLang="zh-CN" dirty="0" smtClean="0">
                <a:solidFill>
                  <a:srgbClr val="FF0000"/>
                </a:solidFill>
              </a:rPr>
              <a:t>172.16.220.11</a:t>
            </a:r>
          </a:p>
          <a:p>
            <a:pPr marL="0" indent="0">
              <a:buNone/>
            </a:pPr>
            <a:r>
              <a:rPr kumimoji="1" lang="en-US" altLang="zh-CN" dirty="0" smtClean="0">
                <a:solidFill>
                  <a:srgbClr val="1343DB"/>
                </a:solidFill>
              </a:rPr>
              <a:t>NETMASK=</a:t>
            </a:r>
            <a:r>
              <a:rPr kumimoji="1" lang="en-US" altLang="zh-CN" dirty="0" smtClean="0">
                <a:solidFill>
                  <a:srgbClr val="FF0000"/>
                </a:solidFill>
              </a:rPr>
              <a:t>255.255.248.0</a:t>
            </a:r>
          </a:p>
          <a:p>
            <a:pPr marL="0" indent="0">
              <a:buNone/>
            </a:pPr>
            <a:r>
              <a:rPr kumimoji="1" lang="en-US" altLang="zh-CN" dirty="0" smtClean="0">
                <a:solidFill>
                  <a:srgbClr val="1343DB"/>
                </a:solidFill>
              </a:rPr>
              <a:t>ONBOOT=“yes”</a:t>
            </a:r>
          </a:p>
          <a:p>
            <a:pPr marL="0" indent="0">
              <a:buNone/>
            </a:pPr>
            <a:r>
              <a:rPr kumimoji="1" lang="zh-CN" altLang="en-US" dirty="0" smtClean="0">
                <a:solidFill>
                  <a:srgbClr val="FF0000"/>
                </a:solidFill>
              </a:rPr>
              <a:t>注：红色</a:t>
            </a:r>
            <a:r>
              <a:rPr kumimoji="1" lang="en-US" altLang="zh-CN" dirty="0" smtClean="0">
                <a:solidFill>
                  <a:srgbClr val="FF0000"/>
                </a:solidFill>
              </a:rPr>
              <a:t>IP</a:t>
            </a:r>
            <a:r>
              <a:rPr kumimoji="1" lang="zh-CN" altLang="en-US" dirty="0" smtClean="0">
                <a:solidFill>
                  <a:srgbClr val="FF0000"/>
                </a:solidFill>
              </a:rPr>
              <a:t>地址部分可以根据自己的网络设置做调整</a:t>
            </a:r>
            <a:endParaRPr kumimoji="1" lang="zh-CN" altLang="en-US" dirty="0">
              <a:solidFill>
                <a:srgbClr val="FF0000"/>
              </a:solidFill>
            </a:endParaRPr>
          </a:p>
        </p:txBody>
      </p:sp>
      <p:sp>
        <p:nvSpPr>
          <p:cNvPr id="3" name="标题 2"/>
          <p:cNvSpPr>
            <a:spLocks noGrp="1"/>
          </p:cNvSpPr>
          <p:nvPr>
            <p:ph type="title"/>
          </p:nvPr>
        </p:nvSpPr>
        <p:spPr/>
        <p:txBody>
          <a:bodyPr/>
          <a:lstStyle/>
          <a:p>
            <a:r>
              <a:rPr kumimoji="1" lang="zh-CN" altLang="en-US" dirty="0" smtClean="0"/>
              <a:t>安装和配置网络组件</a:t>
            </a:r>
            <a:endParaRPr kumimoji="1" lang="zh-CN" altLang="en-US" dirty="0"/>
          </a:p>
        </p:txBody>
      </p:sp>
      <p:sp>
        <p:nvSpPr>
          <p:cNvPr id="4" name="日期占位符 3"/>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2038730794"/>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850620993"/>
              </p:ext>
            </p:extLst>
          </p:nvPr>
        </p:nvGraphicFramePr>
        <p:xfrm>
          <a:off x="187888" y="1102290"/>
          <a:ext cx="8755696" cy="3226704"/>
        </p:xfrm>
        <a:graphic>
          <a:graphicData uri="http://schemas.openxmlformats.org/drawingml/2006/table">
            <a:tbl>
              <a:tblPr firstRow="1" bandRow="1">
                <a:tableStyleId>{5C22544A-7EE6-4342-B048-85BDC9FD1C3A}</a:tableStyleId>
              </a:tblPr>
              <a:tblGrid>
                <a:gridCol w="1515652"/>
                <a:gridCol w="1465545"/>
                <a:gridCol w="2505205"/>
                <a:gridCol w="3269294"/>
              </a:tblGrid>
              <a:tr h="403338">
                <a:tc>
                  <a:txBody>
                    <a:bodyPr/>
                    <a:lstStyle/>
                    <a:p>
                      <a:pPr algn="ctr"/>
                      <a:r>
                        <a:rPr lang="zh-CN" altLang="en-US" dirty="0" smtClean="0">
                          <a:latin typeface="Microsoft YaHei" charset="-122"/>
                          <a:ea typeface="Microsoft YaHei" charset="-122"/>
                          <a:cs typeface="Microsoft YaHei" charset="-122"/>
                        </a:rPr>
                        <a:t>应用名称</a:t>
                      </a:r>
                      <a:endParaRPr lang="zh-CN" altLang="en-US" dirty="0">
                        <a:latin typeface="Microsoft YaHei" charset="-122"/>
                        <a:ea typeface="Microsoft YaHei" charset="-122"/>
                        <a:cs typeface="Microsoft YaHei" charset="-122"/>
                      </a:endParaRPr>
                    </a:p>
                  </a:txBody>
                  <a:tcPr/>
                </a:tc>
                <a:tc>
                  <a:txBody>
                    <a:bodyPr/>
                    <a:lstStyle/>
                    <a:p>
                      <a:pPr algn="ctr"/>
                      <a:r>
                        <a:rPr lang="zh-CN" altLang="en-US" dirty="0" smtClean="0">
                          <a:latin typeface="Microsoft YaHei" charset="-122"/>
                          <a:ea typeface="Microsoft YaHei" charset="-122"/>
                          <a:cs typeface="Microsoft YaHei" charset="-122"/>
                        </a:rPr>
                        <a:t>端口</a:t>
                      </a:r>
                      <a:endParaRPr lang="zh-CN" altLang="en-US" dirty="0">
                        <a:latin typeface="Microsoft YaHei" charset="-122"/>
                        <a:ea typeface="Microsoft YaHei" charset="-122"/>
                        <a:cs typeface="Microsoft YaHei" charset="-122"/>
                      </a:endParaRPr>
                    </a:p>
                  </a:txBody>
                  <a:tcPr/>
                </a:tc>
                <a:tc>
                  <a:txBody>
                    <a:bodyPr/>
                    <a:lstStyle/>
                    <a:p>
                      <a:pPr algn="ctr"/>
                      <a:r>
                        <a:rPr lang="zh-CN" altLang="en-US" dirty="0" smtClean="0">
                          <a:latin typeface="Microsoft YaHei" charset="-122"/>
                          <a:ea typeface="Microsoft YaHei" charset="-122"/>
                          <a:cs typeface="Microsoft YaHei" charset="-122"/>
                        </a:rPr>
                        <a:t>帐户</a:t>
                      </a:r>
                      <a:r>
                        <a:rPr lang="en-US" altLang="zh-CN" dirty="0" smtClean="0">
                          <a:latin typeface="Microsoft YaHei" charset="-122"/>
                          <a:ea typeface="Microsoft YaHei" charset="-122"/>
                          <a:cs typeface="Microsoft YaHei" charset="-122"/>
                        </a:rPr>
                        <a:t>/</a:t>
                      </a:r>
                      <a:r>
                        <a:rPr lang="zh-CN" altLang="en-US" dirty="0" smtClean="0">
                          <a:latin typeface="Microsoft YaHei" charset="-122"/>
                          <a:ea typeface="Microsoft YaHei" charset="-122"/>
                          <a:cs typeface="Microsoft YaHei" charset="-122"/>
                        </a:rPr>
                        <a:t>密码</a:t>
                      </a:r>
                      <a:endParaRPr lang="zh-CN" altLang="en-US" dirty="0">
                        <a:latin typeface="Microsoft YaHei" charset="-122"/>
                        <a:ea typeface="Microsoft YaHei" charset="-122"/>
                        <a:cs typeface="Microsoft YaHei" charset="-122"/>
                      </a:endParaRPr>
                    </a:p>
                  </a:txBody>
                  <a:tcPr/>
                </a:tc>
                <a:tc>
                  <a:txBody>
                    <a:bodyPr/>
                    <a:lstStyle/>
                    <a:p>
                      <a:pPr algn="ctr"/>
                      <a:r>
                        <a:rPr lang="zh-CN" altLang="en-US" dirty="0" smtClean="0">
                          <a:latin typeface="Microsoft YaHei" charset="-122"/>
                          <a:ea typeface="Microsoft YaHei" charset="-122"/>
                          <a:cs typeface="Microsoft YaHei" charset="-122"/>
                        </a:rPr>
                        <a:t>说明</a:t>
                      </a:r>
                      <a:endParaRPr lang="zh-CN" altLang="en-US" dirty="0">
                        <a:latin typeface="Microsoft YaHei" charset="-122"/>
                        <a:ea typeface="Microsoft YaHei" charset="-122"/>
                        <a:cs typeface="Microsoft YaHei" charset="-122"/>
                      </a:endParaRPr>
                    </a:p>
                  </a:txBody>
                  <a:tcPr/>
                </a:tc>
              </a:tr>
              <a:tr h="403338">
                <a:tc>
                  <a:txBody>
                    <a:bodyPr/>
                    <a:lstStyle/>
                    <a:p>
                      <a:r>
                        <a:rPr lang="en-US" altLang="zh-CN" dirty="0" smtClean="0"/>
                        <a:t>SSH</a:t>
                      </a:r>
                      <a:endParaRPr lang="zh-CN" altLang="en-US" dirty="0"/>
                    </a:p>
                  </a:txBody>
                  <a:tcPr/>
                </a:tc>
                <a:tc>
                  <a:txBody>
                    <a:bodyPr/>
                    <a:lstStyle/>
                    <a:p>
                      <a:r>
                        <a:rPr lang="en-US" altLang="zh-CN" dirty="0" smtClean="0"/>
                        <a:t>22</a:t>
                      </a:r>
                      <a:endParaRPr lang="zh-CN" altLang="en-US" dirty="0"/>
                    </a:p>
                  </a:txBody>
                  <a:tcPr/>
                </a:tc>
                <a:tc>
                  <a:txBody>
                    <a:bodyPr/>
                    <a:lstStyle/>
                    <a:p>
                      <a:r>
                        <a:rPr lang="en-US" altLang="zh-CN" dirty="0" smtClean="0"/>
                        <a:t>root/</a:t>
                      </a:r>
                      <a:r>
                        <a:rPr lang="en-US" altLang="zh-CN" dirty="0" err="1" smtClean="0"/>
                        <a:t>kylo</a:t>
                      </a:r>
                      <a:endParaRPr lang="zh-CN" altLang="en-US" dirty="0"/>
                    </a:p>
                  </a:txBody>
                  <a:tcPr/>
                </a:tc>
                <a:tc>
                  <a:txBody>
                    <a:bodyPr/>
                    <a:lstStyle/>
                    <a:p>
                      <a:r>
                        <a:rPr lang="zh-CN" altLang="en-US" dirty="0" smtClean="0"/>
                        <a:t>操作系统帐号</a:t>
                      </a:r>
                      <a:endParaRPr lang="zh-CN" altLang="en-US" dirty="0"/>
                    </a:p>
                  </a:txBody>
                  <a:tcPr/>
                </a:tc>
              </a:tr>
              <a:tr h="403338">
                <a:tc>
                  <a:txBody>
                    <a:bodyPr/>
                    <a:lstStyle/>
                    <a:p>
                      <a:r>
                        <a:rPr lang="en-US" altLang="zh-CN" dirty="0" err="1" smtClean="0"/>
                        <a:t>Kylo</a:t>
                      </a:r>
                      <a:r>
                        <a:rPr lang="en-US" altLang="zh-CN" dirty="0" smtClean="0"/>
                        <a:t> UI</a:t>
                      </a:r>
                      <a:endParaRPr lang="zh-CN" altLang="en-US" dirty="0"/>
                    </a:p>
                  </a:txBody>
                  <a:tcPr/>
                </a:tc>
                <a:tc>
                  <a:txBody>
                    <a:bodyPr/>
                    <a:lstStyle/>
                    <a:p>
                      <a:r>
                        <a:rPr lang="en-US" altLang="zh-CN" dirty="0" smtClean="0"/>
                        <a:t>8400</a:t>
                      </a:r>
                      <a:endParaRPr lang="zh-CN" altLang="en-US" dirty="0"/>
                    </a:p>
                  </a:txBody>
                  <a:tcPr/>
                </a:tc>
                <a:tc>
                  <a:txBody>
                    <a:bodyPr/>
                    <a:lstStyle/>
                    <a:p>
                      <a:r>
                        <a:rPr lang="en-US" altLang="zh-CN" dirty="0" err="1" smtClean="0"/>
                        <a:t>dladmin</a:t>
                      </a:r>
                      <a:r>
                        <a:rPr lang="en-US" altLang="zh-CN" dirty="0" smtClean="0"/>
                        <a:t>/</a:t>
                      </a:r>
                      <a:r>
                        <a:rPr lang="en-US" altLang="zh-CN" dirty="0" err="1" smtClean="0"/>
                        <a:t>thinkbig</a:t>
                      </a:r>
                      <a:endParaRPr lang="zh-CN" altLang="en-US" dirty="0"/>
                    </a:p>
                  </a:txBody>
                  <a:tcPr/>
                </a:tc>
                <a:tc>
                  <a:txBody>
                    <a:bodyPr/>
                    <a:lstStyle/>
                    <a:p>
                      <a:r>
                        <a:rPr lang="en-US" altLang="zh-CN" dirty="0" err="1" smtClean="0"/>
                        <a:t>Kylo</a:t>
                      </a:r>
                      <a:r>
                        <a:rPr lang="zh-CN" altLang="en-US" dirty="0" smtClean="0"/>
                        <a:t>管理帐号</a:t>
                      </a:r>
                      <a:endParaRPr lang="zh-CN" altLang="en-US" dirty="0"/>
                    </a:p>
                  </a:txBody>
                  <a:tcPr/>
                </a:tc>
              </a:tr>
              <a:tr h="403338">
                <a:tc>
                  <a:txBody>
                    <a:bodyPr/>
                    <a:lstStyle/>
                    <a:p>
                      <a:r>
                        <a:rPr lang="en-US" altLang="zh-CN" dirty="0" err="1" smtClean="0"/>
                        <a:t>Ambari</a:t>
                      </a:r>
                      <a:endParaRPr lang="zh-CN" altLang="en-US" dirty="0"/>
                    </a:p>
                  </a:txBody>
                  <a:tcPr/>
                </a:tc>
                <a:tc>
                  <a:txBody>
                    <a:bodyPr/>
                    <a:lstStyle/>
                    <a:p>
                      <a:r>
                        <a:rPr lang="en-US" altLang="zh-CN" dirty="0" smtClean="0"/>
                        <a:t>8080</a:t>
                      </a:r>
                      <a:endParaRPr lang="zh-CN" altLang="en-US" dirty="0"/>
                    </a:p>
                  </a:txBody>
                  <a:tcPr/>
                </a:tc>
                <a:tc>
                  <a:txBody>
                    <a:bodyPr/>
                    <a:lstStyle/>
                    <a:p>
                      <a:r>
                        <a:rPr lang="en-US" altLang="zh-CN" dirty="0" smtClean="0"/>
                        <a:t>admin/admin</a:t>
                      </a:r>
                      <a:endParaRPr lang="zh-CN" altLang="en-US" dirty="0"/>
                    </a:p>
                  </a:txBody>
                  <a:tcPr/>
                </a:tc>
                <a:tc>
                  <a:txBody>
                    <a:bodyPr/>
                    <a:lstStyle/>
                    <a:p>
                      <a:r>
                        <a:rPr lang="en-US" altLang="zh-CN" dirty="0" smtClean="0"/>
                        <a:t>Hadoop</a:t>
                      </a:r>
                      <a:r>
                        <a:rPr lang="zh-CN" altLang="en-US" dirty="0" smtClean="0"/>
                        <a:t>集群管理</a:t>
                      </a:r>
                      <a:endParaRPr lang="zh-CN" altLang="en-US" dirty="0"/>
                    </a:p>
                  </a:txBody>
                  <a:tcPr/>
                </a:tc>
              </a:tr>
              <a:tr h="403338">
                <a:tc>
                  <a:txBody>
                    <a:bodyPr/>
                    <a:lstStyle/>
                    <a:p>
                      <a:r>
                        <a:rPr lang="en-US" altLang="zh-CN" dirty="0" smtClean="0"/>
                        <a:t>NIFI</a:t>
                      </a:r>
                      <a:endParaRPr lang="zh-CN" altLang="en-US" dirty="0"/>
                    </a:p>
                  </a:txBody>
                  <a:tcPr/>
                </a:tc>
                <a:tc>
                  <a:txBody>
                    <a:bodyPr/>
                    <a:lstStyle/>
                    <a:p>
                      <a:r>
                        <a:rPr lang="en-US" altLang="zh-CN" dirty="0" smtClean="0"/>
                        <a:t>8079</a:t>
                      </a:r>
                      <a:endParaRPr lang="zh-CN" altLang="en-US" dirty="0"/>
                    </a:p>
                  </a:txBody>
                  <a:tcPr/>
                </a:tc>
                <a:tc>
                  <a:txBody>
                    <a:bodyPr/>
                    <a:lstStyle/>
                    <a:p>
                      <a:endParaRPr lang="zh-CN" altLang="en-US" dirty="0"/>
                    </a:p>
                  </a:txBody>
                  <a:tcPr/>
                </a:tc>
                <a:tc>
                  <a:txBody>
                    <a:bodyPr/>
                    <a:lstStyle/>
                    <a:p>
                      <a:endParaRPr lang="zh-CN" altLang="en-US" dirty="0"/>
                    </a:p>
                  </a:txBody>
                  <a:tcPr/>
                </a:tc>
              </a:tr>
              <a:tr h="403338">
                <a:tc>
                  <a:txBody>
                    <a:bodyPr/>
                    <a:lstStyle/>
                    <a:p>
                      <a:r>
                        <a:rPr lang="en-US" altLang="zh-CN" dirty="0" smtClean="0"/>
                        <a:t>MYSQL</a:t>
                      </a:r>
                      <a:endParaRPr lang="zh-CN" altLang="en-US" dirty="0"/>
                    </a:p>
                  </a:txBody>
                  <a:tcPr/>
                </a:tc>
                <a:tc>
                  <a:txBody>
                    <a:bodyPr/>
                    <a:lstStyle/>
                    <a:p>
                      <a:r>
                        <a:rPr lang="en-US" altLang="zh-CN" dirty="0" smtClean="0"/>
                        <a:t>3306</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mysql</a:t>
                      </a:r>
                      <a:r>
                        <a:rPr lang="en-US" altLang="zh-CN" dirty="0" smtClean="0"/>
                        <a:t> –u root</a:t>
                      </a:r>
                      <a:endParaRPr lang="zh-CN" altLang="en-US" dirty="0" smtClean="0"/>
                    </a:p>
                  </a:txBody>
                  <a:tcPr/>
                </a:tc>
                <a:tc>
                  <a:txBody>
                    <a:bodyPr/>
                    <a:lstStyle/>
                    <a:p>
                      <a:endParaRPr lang="zh-CN" altLang="en-US" dirty="0"/>
                    </a:p>
                  </a:txBody>
                  <a:tcPr/>
                </a:tc>
              </a:tr>
              <a:tr h="403338">
                <a:tc>
                  <a:txBody>
                    <a:bodyPr/>
                    <a:lstStyle/>
                    <a:p>
                      <a:r>
                        <a:rPr lang="en-US" altLang="zh-CN" dirty="0" smtClean="0"/>
                        <a:t>Active MQ</a:t>
                      </a:r>
                      <a:endParaRPr lang="zh-CN" altLang="en-US" dirty="0"/>
                    </a:p>
                  </a:txBody>
                  <a:tcPr/>
                </a:tc>
                <a:tc>
                  <a:txBody>
                    <a:bodyPr/>
                    <a:lstStyle/>
                    <a:p>
                      <a:r>
                        <a:rPr lang="en-US" altLang="zh-CN" dirty="0" smtClean="0"/>
                        <a:t>8161</a:t>
                      </a:r>
                      <a:endParaRPr lang="zh-CN" altLang="en-US" dirty="0"/>
                    </a:p>
                  </a:txBody>
                  <a:tcPr/>
                </a:tc>
                <a:tc>
                  <a:txBody>
                    <a:bodyPr/>
                    <a:lstStyle/>
                    <a:p>
                      <a:endParaRPr lang="zh-CN" altLang="en-US" dirty="0"/>
                    </a:p>
                  </a:txBody>
                  <a:tcPr/>
                </a:tc>
                <a:tc>
                  <a:txBody>
                    <a:bodyPr/>
                    <a:lstStyle/>
                    <a:p>
                      <a:endParaRPr lang="zh-CN" altLang="en-US" dirty="0"/>
                    </a:p>
                  </a:txBody>
                  <a:tcPr/>
                </a:tc>
              </a:tr>
              <a:tr h="403338">
                <a:tc>
                  <a:txBody>
                    <a:bodyPr/>
                    <a:lstStyle/>
                    <a:p>
                      <a:r>
                        <a:rPr lang="en-US" altLang="zh-CN" dirty="0" smtClean="0"/>
                        <a:t>Web</a:t>
                      </a:r>
                      <a:r>
                        <a:rPr lang="en-US" altLang="zh-CN" baseline="0" dirty="0" smtClean="0"/>
                        <a:t> HDFS</a:t>
                      </a:r>
                      <a:endParaRPr lang="zh-CN" altLang="en-US" dirty="0"/>
                    </a:p>
                  </a:txBody>
                  <a:tcPr/>
                </a:tc>
                <a:tc>
                  <a:txBody>
                    <a:bodyPr/>
                    <a:lstStyle/>
                    <a:p>
                      <a:r>
                        <a:rPr lang="en-US" altLang="zh-CN" dirty="0" smtClean="0"/>
                        <a:t>50070</a:t>
                      </a:r>
                      <a:endParaRPr lang="zh-CN" altLang="en-US" dirty="0"/>
                    </a:p>
                  </a:txBody>
                  <a:tcPr/>
                </a:tc>
                <a:tc>
                  <a:txBody>
                    <a:bodyPr/>
                    <a:lstStyle/>
                    <a:p>
                      <a:endParaRPr lang="zh-CN" altLang="en-US" dirty="0"/>
                    </a:p>
                  </a:txBody>
                  <a:tcPr/>
                </a:tc>
                <a:tc>
                  <a:txBody>
                    <a:bodyPr/>
                    <a:lstStyle/>
                    <a:p>
                      <a:r>
                        <a:rPr lang="en-US" altLang="zh-CN" dirty="0" smtClean="0"/>
                        <a:t>Web</a:t>
                      </a:r>
                      <a:r>
                        <a:rPr lang="zh-CN" altLang="en-US" dirty="0" smtClean="0"/>
                        <a:t>端方问</a:t>
                      </a:r>
                      <a:r>
                        <a:rPr lang="en-US" altLang="zh-CN" dirty="0" smtClean="0"/>
                        <a:t>HDFS</a:t>
                      </a:r>
                      <a:endParaRPr lang="zh-CN" altLang="en-US" dirty="0"/>
                    </a:p>
                  </a:txBody>
                  <a:tcPr/>
                </a:tc>
              </a:tr>
            </a:tbl>
          </a:graphicData>
        </a:graphic>
      </p:graphicFrame>
      <p:sp>
        <p:nvSpPr>
          <p:cNvPr id="3" name="标题 2"/>
          <p:cNvSpPr>
            <a:spLocks noGrp="1"/>
          </p:cNvSpPr>
          <p:nvPr>
            <p:ph type="title"/>
          </p:nvPr>
        </p:nvSpPr>
        <p:spPr>
          <a:xfrm>
            <a:off x="187888" y="111099"/>
            <a:ext cx="8229600" cy="706438"/>
          </a:xfrm>
        </p:spPr>
        <p:txBody>
          <a:bodyPr/>
          <a:lstStyle/>
          <a:p>
            <a:r>
              <a:rPr kumimoji="1" lang="zh-CN" altLang="en-US" dirty="0" smtClean="0">
                <a:latin typeface="+mj-ea"/>
                <a:cs typeface="Microsoft YaHei" charset="-122"/>
              </a:rPr>
              <a:t>虚机访问及帐户密码</a:t>
            </a:r>
            <a:endParaRPr kumimoji="1" lang="zh-CN" altLang="en-US" dirty="0">
              <a:latin typeface="+mj-ea"/>
              <a:cs typeface="Microsoft YaHei" charset="-122"/>
            </a:endParaRPr>
          </a:p>
        </p:txBody>
      </p:sp>
      <p:sp>
        <p:nvSpPr>
          <p:cNvPr id="4" name="日期占位符 3"/>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486932986"/>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R="0" lvl="0" defTabSz="914400" eaLnBrk="1" fontAlgn="auto" latinLnBrk="0" hangingPunct="1">
              <a:lnSpc>
                <a:spcPct val="100000"/>
              </a:lnSpc>
              <a:spcBef>
                <a:spcPts val="0"/>
              </a:spcBef>
              <a:spcAft>
                <a:spcPts val="0"/>
              </a:spcAft>
              <a:buClrTx/>
              <a:buSzTx/>
              <a:buFont typeface="Wingdings" charset="2"/>
              <a:buChar char="ü"/>
              <a:tabLst/>
              <a:defRPr/>
            </a:pPr>
            <a:r>
              <a:rPr kumimoji="1" lang="zh-CN" altLang="en-US" dirty="0" smtClean="0"/>
              <a:t>安装</a:t>
            </a:r>
            <a:r>
              <a:rPr kumimoji="1" lang="en-US" altLang="zh-CN" dirty="0" smtClean="0"/>
              <a:t>JDK</a:t>
            </a:r>
          </a:p>
          <a:p>
            <a:pPr marR="0" lvl="0" defTabSz="914400" eaLnBrk="1" fontAlgn="auto" latinLnBrk="0" hangingPunct="1">
              <a:lnSpc>
                <a:spcPct val="100000"/>
              </a:lnSpc>
              <a:spcBef>
                <a:spcPts val="0"/>
              </a:spcBef>
              <a:spcAft>
                <a:spcPts val="0"/>
              </a:spcAft>
              <a:buClrTx/>
              <a:buSzTx/>
              <a:buFont typeface="Wingdings" charset="2"/>
              <a:buChar char="ü"/>
              <a:tabLst/>
              <a:defRPr/>
            </a:pPr>
            <a:r>
              <a:rPr kumimoji="1" lang="zh-CN" altLang="en-US" dirty="0" smtClean="0"/>
              <a:t>安装</a:t>
            </a:r>
            <a:r>
              <a:rPr kumimoji="1" lang="en-US" altLang="zh-CN" dirty="0" err="1" smtClean="0"/>
              <a:t>Dbeaver</a:t>
            </a:r>
            <a:endParaRPr kumimoji="1" lang="en-US" altLang="zh-CN" dirty="0" smtClean="0"/>
          </a:p>
          <a:p>
            <a:pPr marR="0" lvl="0" defTabSz="914400" eaLnBrk="1" fontAlgn="auto" latinLnBrk="0" hangingPunct="1">
              <a:lnSpc>
                <a:spcPct val="100000"/>
              </a:lnSpc>
              <a:spcBef>
                <a:spcPts val="0"/>
              </a:spcBef>
              <a:spcAft>
                <a:spcPts val="0"/>
              </a:spcAft>
              <a:buClrTx/>
              <a:buSzTx/>
              <a:buFont typeface="Wingdings" charset="2"/>
              <a:buChar char="ü"/>
              <a:tabLst/>
              <a:defRPr/>
            </a:pPr>
            <a:r>
              <a:rPr kumimoji="1" lang="zh-CN" altLang="en-US" dirty="0" smtClean="0"/>
              <a:t>下载</a:t>
            </a:r>
            <a:r>
              <a:rPr kumimoji="1" lang="en-US" altLang="zh-CN" dirty="0" smtClean="0"/>
              <a:t>&amp;</a:t>
            </a:r>
            <a:r>
              <a:rPr kumimoji="1" lang="zh-CN" altLang="en-US" dirty="0" smtClean="0"/>
              <a:t>安装</a:t>
            </a:r>
            <a:r>
              <a:rPr kumimoji="1" lang="en-US" altLang="zh-CN" dirty="0" smtClean="0"/>
              <a:t>Hive JDBC</a:t>
            </a:r>
            <a:r>
              <a:rPr kumimoji="1" lang="zh-CN" altLang="en-US" dirty="0" smtClean="0"/>
              <a:t>驱动</a:t>
            </a:r>
            <a:endParaRPr kumimoji="1" lang="en-US" altLang="zh-CN" dirty="0" smtClean="0"/>
          </a:p>
          <a:p>
            <a:pPr marL="0" marR="0" lvl="0" indent="0" defTabSz="914400" eaLnBrk="1" fontAlgn="auto" latinLnBrk="0" hangingPunct="1">
              <a:lnSpc>
                <a:spcPct val="100000"/>
              </a:lnSpc>
              <a:spcBef>
                <a:spcPts val="0"/>
              </a:spcBef>
              <a:spcAft>
                <a:spcPts val="0"/>
              </a:spcAft>
              <a:buClrTx/>
              <a:buSzTx/>
              <a:buNone/>
              <a:tabLst/>
              <a:defRPr/>
            </a:pPr>
            <a:r>
              <a:rPr kumimoji="1" lang="zh-CN" altLang="en-US" sz="1400" dirty="0" smtClean="0">
                <a:solidFill>
                  <a:srgbClr val="FF0000"/>
                </a:solidFill>
                <a:latin typeface="Hiragino Sans GB W3" charset="-122"/>
                <a:ea typeface="Hiragino Sans GB W3" charset="-122"/>
                <a:cs typeface="Hiragino Sans GB W3" charset="-122"/>
              </a:rPr>
              <a:t>（注：</a:t>
            </a:r>
            <a:r>
              <a:rPr kumimoji="1" lang="en-US" altLang="zh-CN" sz="1400" dirty="0" err="1" smtClean="0">
                <a:solidFill>
                  <a:srgbClr val="FF0000"/>
                </a:solidFill>
                <a:latin typeface="Hiragino Sans GB W3" charset="-122"/>
                <a:ea typeface="Hiragino Sans GB W3" charset="-122"/>
                <a:cs typeface="Hiragino Sans GB W3" charset="-122"/>
              </a:rPr>
              <a:t>Dbeaver</a:t>
            </a:r>
            <a:r>
              <a:rPr kumimoji="1" lang="zh-CN" altLang="en-US" sz="1400" dirty="0" smtClean="0">
                <a:solidFill>
                  <a:srgbClr val="FF0000"/>
                </a:solidFill>
                <a:latin typeface="Hiragino Sans GB W3" charset="-122"/>
                <a:ea typeface="Hiragino Sans GB W3" charset="-122"/>
                <a:cs typeface="Hiragino Sans GB W3" charset="-122"/>
              </a:rPr>
              <a:t>最新的</a:t>
            </a:r>
            <a:r>
              <a:rPr kumimoji="1" lang="en-US" altLang="zh-CN" sz="1400" dirty="0" smtClean="0">
                <a:solidFill>
                  <a:srgbClr val="FF0000"/>
                </a:solidFill>
                <a:latin typeface="Hiragino Sans GB W3" charset="-122"/>
                <a:ea typeface="Hiragino Sans GB W3" charset="-122"/>
                <a:cs typeface="Hiragino Sans GB W3" charset="-122"/>
              </a:rPr>
              <a:t>Hive</a:t>
            </a:r>
            <a:r>
              <a:rPr kumimoji="1" lang="en-US" altLang="zh-CN" sz="1400" dirty="0">
                <a:solidFill>
                  <a:srgbClr val="FF0000"/>
                </a:solidFill>
                <a:latin typeface="Hiragino Sans GB W3" charset="-122"/>
                <a:ea typeface="Hiragino Sans GB W3" charset="-122"/>
                <a:cs typeface="Hiragino Sans GB W3" charset="-122"/>
              </a:rPr>
              <a:t> </a:t>
            </a:r>
            <a:r>
              <a:rPr kumimoji="1" lang="en-US" altLang="zh-CN" sz="1400" dirty="0" smtClean="0">
                <a:solidFill>
                  <a:srgbClr val="FF0000"/>
                </a:solidFill>
                <a:latin typeface="Hiragino Sans GB W3" charset="-122"/>
                <a:ea typeface="Hiragino Sans GB W3" charset="-122"/>
                <a:cs typeface="Hiragino Sans GB W3" charset="-122"/>
              </a:rPr>
              <a:t>JDBC</a:t>
            </a:r>
            <a:r>
              <a:rPr kumimoji="1" lang="zh-CN" altLang="en-US" sz="1400" dirty="0" smtClean="0">
                <a:solidFill>
                  <a:srgbClr val="FF0000"/>
                </a:solidFill>
                <a:latin typeface="Hiragino Sans GB W3" charset="-122"/>
                <a:ea typeface="Hiragino Sans GB W3" charset="-122"/>
                <a:cs typeface="Hiragino Sans GB W3" charset="-122"/>
              </a:rPr>
              <a:t>版本</a:t>
            </a:r>
            <a:endParaRPr kumimoji="1" lang="en-US" altLang="zh-CN" sz="1400" dirty="0" smtClean="0">
              <a:solidFill>
                <a:srgbClr val="FF0000"/>
              </a:solidFill>
              <a:latin typeface="Hiragino Sans GB W3" charset="-122"/>
              <a:ea typeface="Hiragino Sans GB W3" charset="-122"/>
              <a:cs typeface="Hiragino Sans GB W3" charset="-122"/>
            </a:endParaRPr>
          </a:p>
          <a:p>
            <a:pPr marL="0" marR="0" lvl="0" indent="0" defTabSz="914400" eaLnBrk="1" fontAlgn="auto" latinLnBrk="0" hangingPunct="1">
              <a:lnSpc>
                <a:spcPct val="100000"/>
              </a:lnSpc>
              <a:spcBef>
                <a:spcPts val="0"/>
              </a:spcBef>
              <a:spcAft>
                <a:spcPts val="0"/>
              </a:spcAft>
              <a:buClrTx/>
              <a:buSzTx/>
              <a:buNone/>
              <a:tabLst/>
              <a:defRPr/>
            </a:pPr>
            <a:r>
              <a:rPr kumimoji="1" lang="zh-CN" altLang="en-US" sz="1400" dirty="0" smtClean="0">
                <a:solidFill>
                  <a:srgbClr val="FF0000"/>
                </a:solidFill>
                <a:latin typeface="Hiragino Sans GB W3" charset="-122"/>
                <a:ea typeface="Hiragino Sans GB W3" charset="-122"/>
                <a:cs typeface="Hiragino Sans GB W3" charset="-122"/>
              </a:rPr>
              <a:t>是</a:t>
            </a:r>
            <a:r>
              <a:rPr kumimoji="1" lang="en-US" altLang="zh-CN" sz="1400" dirty="0" smtClean="0">
                <a:solidFill>
                  <a:srgbClr val="FF0000"/>
                </a:solidFill>
                <a:latin typeface="Hiragino Sans GB W3" charset="-122"/>
                <a:ea typeface="Hiragino Sans GB W3" charset="-122"/>
                <a:cs typeface="Hiragino Sans GB W3" charset="-122"/>
              </a:rPr>
              <a:t>2.1.1</a:t>
            </a:r>
            <a:r>
              <a:rPr kumimoji="1" lang="zh-CN" altLang="en-US" sz="1400" dirty="0" smtClean="0">
                <a:solidFill>
                  <a:srgbClr val="FF0000"/>
                </a:solidFill>
                <a:latin typeface="Hiragino Sans GB W3" charset="-122"/>
                <a:ea typeface="Hiragino Sans GB W3" charset="-122"/>
                <a:cs typeface="Hiragino Sans GB W3" charset="-122"/>
              </a:rPr>
              <a:t>，但是本虚机对应的版本是</a:t>
            </a:r>
            <a:r>
              <a:rPr kumimoji="1" lang="en-US" altLang="zh-CN" sz="1400" dirty="0" smtClean="0">
                <a:solidFill>
                  <a:srgbClr val="FF0000"/>
                </a:solidFill>
                <a:latin typeface="Hiragino Sans GB W3" charset="-122"/>
                <a:ea typeface="Hiragino Sans GB W3" charset="-122"/>
                <a:cs typeface="Hiragino Sans GB W3" charset="-122"/>
              </a:rPr>
              <a:t>2.1.0</a:t>
            </a:r>
            <a:r>
              <a:rPr kumimoji="1" lang="zh-CN" altLang="en-US" sz="1400" dirty="0" smtClean="0">
                <a:solidFill>
                  <a:srgbClr val="FF0000"/>
                </a:solidFill>
                <a:latin typeface="Hiragino Sans GB W3" charset="-122"/>
                <a:ea typeface="Hiragino Sans GB W3" charset="-122"/>
                <a:cs typeface="Hiragino Sans GB W3" charset="-122"/>
              </a:rPr>
              <a:t>，</a:t>
            </a:r>
            <a:endParaRPr kumimoji="1" lang="en-US" altLang="zh-CN" sz="1400" dirty="0" smtClean="0">
              <a:solidFill>
                <a:srgbClr val="FF0000"/>
              </a:solidFill>
              <a:latin typeface="Hiragino Sans GB W3" charset="-122"/>
              <a:ea typeface="Hiragino Sans GB W3" charset="-122"/>
              <a:cs typeface="Hiragino Sans GB W3" charset="-122"/>
            </a:endParaRPr>
          </a:p>
          <a:p>
            <a:pPr marL="0" marR="0" lvl="0" indent="0" defTabSz="914400" eaLnBrk="1" fontAlgn="auto" latinLnBrk="0" hangingPunct="1">
              <a:lnSpc>
                <a:spcPct val="100000"/>
              </a:lnSpc>
              <a:spcBef>
                <a:spcPts val="0"/>
              </a:spcBef>
              <a:spcAft>
                <a:spcPts val="0"/>
              </a:spcAft>
              <a:buClrTx/>
              <a:buSzTx/>
              <a:buNone/>
              <a:tabLst/>
              <a:defRPr/>
            </a:pPr>
            <a:r>
              <a:rPr kumimoji="1" lang="zh-CN" altLang="en-US" sz="1400" dirty="0" smtClean="0">
                <a:solidFill>
                  <a:srgbClr val="FF0000"/>
                </a:solidFill>
                <a:latin typeface="Hiragino Sans GB W3" charset="-122"/>
                <a:ea typeface="Hiragino Sans GB W3" charset="-122"/>
                <a:cs typeface="Hiragino Sans GB W3" charset="-122"/>
              </a:rPr>
              <a:t>不能弄错</a:t>
            </a:r>
            <a:r>
              <a:rPr kumimoji="1" lang="en-US" altLang="zh-CN" sz="1400" dirty="0" smtClean="0">
                <a:solidFill>
                  <a:srgbClr val="FF0000"/>
                </a:solidFill>
                <a:latin typeface="Hiragino Sans GB W3" charset="-122"/>
                <a:ea typeface="Hiragino Sans GB W3" charset="-122"/>
                <a:cs typeface="Hiragino Sans GB W3" charset="-122"/>
              </a:rPr>
              <a:t>)</a:t>
            </a:r>
          </a:p>
        </p:txBody>
      </p:sp>
      <p:sp>
        <p:nvSpPr>
          <p:cNvPr id="3" name="标题 2"/>
          <p:cNvSpPr>
            <a:spLocks noGrp="1"/>
          </p:cNvSpPr>
          <p:nvPr>
            <p:ph type="title"/>
          </p:nvPr>
        </p:nvSpPr>
        <p:spPr/>
        <p:txBody>
          <a:bodyPr/>
          <a:lstStyle/>
          <a:p>
            <a:r>
              <a:rPr kumimoji="1" lang="zh-CN" altLang="en-US" dirty="0" smtClean="0"/>
              <a:t>配置</a:t>
            </a:r>
            <a:r>
              <a:rPr kumimoji="1" lang="en-US" altLang="zh-CN" dirty="0" err="1" smtClean="0"/>
              <a:t>Dbeaver</a:t>
            </a:r>
            <a:r>
              <a:rPr kumimoji="1" lang="zh-CN" altLang="en-US" dirty="0" smtClean="0"/>
              <a:t>访问</a:t>
            </a:r>
            <a:r>
              <a:rPr kumimoji="1" lang="en-US" altLang="zh-CN" dirty="0" smtClean="0"/>
              <a:t>Hive</a:t>
            </a:r>
            <a:endParaRPr kumimoji="1" lang="zh-CN" altLang="en-US" dirty="0"/>
          </a:p>
        </p:txBody>
      </p:sp>
      <p:sp>
        <p:nvSpPr>
          <p:cNvPr id="4" name="日期占位符 3"/>
          <p:cNvSpPr>
            <a:spLocks noGrp="1"/>
          </p:cNvSpPr>
          <p:nvPr>
            <p:ph type="dt" sz="half" idx="10"/>
          </p:nvPr>
        </p:nvSpPr>
        <p:spPr/>
        <p:txBody>
          <a:bodyPr/>
          <a:lstStyle/>
          <a:p>
            <a:r>
              <a:rPr lang="en-US" smtClean="0"/>
              <a:t>© 2016 Teradata</a:t>
            </a:r>
            <a:endParaRPr lang="en-US"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7720" y="819425"/>
            <a:ext cx="5117604" cy="4076151"/>
          </a:xfrm>
          <a:prstGeom prst="rect">
            <a:avLst/>
          </a:prstGeom>
        </p:spPr>
      </p:pic>
    </p:spTree>
    <p:extLst>
      <p:ext uri="{BB962C8B-B14F-4D97-AF65-F5344CB8AC3E}">
        <p14:creationId xmlns:p14="http://schemas.microsoft.com/office/powerpoint/2010/main" val="986843205"/>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2"/>
          </p:nvPr>
        </p:nvSpPr>
        <p:spPr/>
        <p:txBody>
          <a:bodyPr/>
          <a:lstStyle/>
          <a:p>
            <a:r>
              <a:rPr lang="en-US" smtClean="0"/>
              <a:t>© 2016 Teradata</a:t>
            </a:r>
            <a:endParaRPr lang="en-US" dirty="0" smtClean="0"/>
          </a:p>
        </p:txBody>
      </p:sp>
      <p:sp>
        <p:nvSpPr>
          <p:cNvPr id="2" name="Text Placeholder 1"/>
          <p:cNvSpPr>
            <a:spLocks noGrp="1"/>
          </p:cNvSpPr>
          <p:nvPr>
            <p:ph type="body" sz="quarter" idx="11"/>
          </p:nvPr>
        </p:nvSpPr>
        <p:spPr/>
        <p:txBody>
          <a:bodyPr/>
          <a:lstStyle/>
          <a:p>
            <a:r>
              <a:rPr lang="zh-CN" altLang="en-US" dirty="0" smtClean="0"/>
              <a:t>　　</a:t>
            </a:r>
            <a:r>
              <a:rPr lang="en-US" altLang="zh-CN" dirty="0" err="1" smtClean="0"/>
              <a:t>Kylo</a:t>
            </a:r>
            <a:r>
              <a:rPr lang="en-US" altLang="zh-CN" dirty="0" smtClean="0"/>
              <a:t> </a:t>
            </a:r>
            <a:r>
              <a:rPr lang="zh-CN" altLang="en-US" dirty="0" smtClean="0"/>
              <a:t>操作过程演示</a:t>
            </a:r>
            <a:endParaRPr lang="en-US" dirty="0"/>
          </a:p>
        </p:txBody>
      </p:sp>
    </p:spTree>
    <p:extLst>
      <p:ext uri="{BB962C8B-B14F-4D97-AF65-F5344CB8AC3E}">
        <p14:creationId xmlns:p14="http://schemas.microsoft.com/office/powerpoint/2010/main" val="1746686178"/>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00600" y="1158875"/>
            <a:ext cx="3886200" cy="1484117"/>
          </a:xfrm>
        </p:spPr>
        <p:txBody>
          <a:bodyPr/>
          <a:lstStyle/>
          <a:p>
            <a:pPr lvl="3"/>
            <a:r>
              <a:rPr lang="en-US" altLang="zh-CN" dirty="0" err="1" smtClean="0">
                <a:latin typeface="Microsoft YaHei" charset="-122"/>
                <a:ea typeface="Microsoft YaHei" charset="-122"/>
                <a:cs typeface="Microsoft YaHei" charset="-122"/>
              </a:rPr>
              <a:t>Kylo</a:t>
            </a:r>
            <a:r>
              <a:rPr lang="zh-CN" altLang="en-US" dirty="0" smtClean="0">
                <a:latin typeface="Microsoft YaHei" charset="-122"/>
                <a:ea typeface="Microsoft YaHei" charset="-122"/>
                <a:cs typeface="Microsoft YaHei" charset="-122"/>
              </a:rPr>
              <a:t> 架构功能介绍</a:t>
            </a:r>
            <a:endParaRPr lang="en-US" dirty="0" smtClean="0">
              <a:latin typeface="Microsoft YaHei" charset="-122"/>
              <a:ea typeface="Microsoft YaHei" charset="-122"/>
              <a:cs typeface="Microsoft YaHei" charset="-122"/>
            </a:endParaRPr>
          </a:p>
          <a:p>
            <a:pPr lvl="3"/>
            <a:r>
              <a:rPr lang="en-US" dirty="0" err="1" smtClean="0">
                <a:latin typeface="Microsoft YaHei" charset="-122"/>
                <a:ea typeface="Microsoft YaHei" charset="-122"/>
                <a:cs typeface="Microsoft YaHei" charset="-122"/>
              </a:rPr>
              <a:t>Kylo</a:t>
            </a:r>
            <a:r>
              <a:rPr lang="en-US" dirty="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虚机环境配置</a:t>
            </a:r>
            <a:endParaRPr lang="en-US" altLang="zh-CN" dirty="0">
              <a:latin typeface="Microsoft YaHei" charset="-122"/>
              <a:ea typeface="Microsoft YaHei" charset="-122"/>
              <a:cs typeface="Microsoft YaHei" charset="-122"/>
            </a:endParaRPr>
          </a:p>
          <a:p>
            <a:pPr lvl="3"/>
            <a:r>
              <a:rPr lang="en-US" dirty="0" err="1" smtClean="0">
                <a:latin typeface="Microsoft YaHei" charset="-122"/>
                <a:ea typeface="Microsoft YaHei" charset="-122"/>
                <a:cs typeface="Microsoft YaHei" charset="-122"/>
              </a:rPr>
              <a:t>Kylo</a:t>
            </a:r>
            <a:r>
              <a:rPr lang="en-US"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操作过程演示</a:t>
            </a:r>
            <a:endParaRPr lang="en-US" altLang="zh-CN" dirty="0" smtClean="0">
              <a:latin typeface="Microsoft YaHei" charset="-122"/>
              <a:ea typeface="Microsoft YaHei" charset="-122"/>
              <a:cs typeface="Microsoft YaHei" charset="-122"/>
            </a:endParaRPr>
          </a:p>
          <a:p>
            <a:pPr lvl="3"/>
            <a:r>
              <a:rPr lang="zh-CN" altLang="en-US" dirty="0" smtClean="0">
                <a:latin typeface="Microsoft YaHei" charset="-122"/>
                <a:ea typeface="Microsoft YaHei" charset="-122"/>
                <a:cs typeface="Microsoft YaHei" charset="-122"/>
              </a:rPr>
              <a:t>学习进阶资源</a:t>
            </a:r>
            <a:endParaRPr lang="en-US" dirty="0" smtClean="0">
              <a:latin typeface="Microsoft YaHei" charset="-122"/>
              <a:ea typeface="Microsoft YaHei" charset="-122"/>
              <a:cs typeface="Microsoft YaHei" charset="-122"/>
            </a:endParaRPr>
          </a:p>
          <a:p>
            <a:endParaRPr lang="en-US" dirty="0">
              <a:latin typeface="Microsoft YaHei" charset="-122"/>
              <a:ea typeface="Microsoft YaHei" charset="-122"/>
              <a:cs typeface="Microsoft YaHei" charset="-122"/>
            </a:endParaRPr>
          </a:p>
        </p:txBody>
      </p:sp>
      <p:sp>
        <p:nvSpPr>
          <p:cNvPr id="4" name="Title 3"/>
          <p:cNvSpPr>
            <a:spLocks noGrp="1"/>
          </p:cNvSpPr>
          <p:nvPr>
            <p:ph type="title"/>
          </p:nvPr>
        </p:nvSpPr>
        <p:spPr>
          <a:xfrm>
            <a:off x="4800600" y="0"/>
            <a:ext cx="3886200" cy="669481"/>
          </a:xfrm>
        </p:spPr>
        <p:txBody>
          <a:bodyPr/>
          <a:lstStyle/>
          <a:p>
            <a:r>
              <a:rPr lang="zh-CN" altLang="en-US" dirty="0" smtClean="0">
                <a:latin typeface="Microsoft YaHei" charset="-122"/>
                <a:ea typeface="Microsoft YaHei" charset="-122"/>
                <a:cs typeface="Microsoft YaHei" charset="-122"/>
              </a:rPr>
              <a:t>目录</a:t>
            </a:r>
            <a:endParaRPr lang="en-US" dirty="0">
              <a:latin typeface="Microsoft YaHei" charset="-122"/>
              <a:ea typeface="Microsoft YaHei" charset="-122"/>
              <a:cs typeface="Microsoft YaHei" charset="-122"/>
            </a:endParaRPr>
          </a:p>
        </p:txBody>
      </p:sp>
      <p:sp>
        <p:nvSpPr>
          <p:cNvPr id="6" name="Date Placeholder 5"/>
          <p:cNvSpPr>
            <a:spLocks noGrp="1"/>
          </p:cNvSpPr>
          <p:nvPr>
            <p:ph type="dt" sz="half" idx="14"/>
          </p:nvPr>
        </p:nvSpPr>
        <p:spPr/>
        <p:txBody>
          <a:bodyPr/>
          <a:lstStyle/>
          <a:p>
            <a:r>
              <a:rPr lang="en-US" smtClean="0"/>
              <a:t>© 2016 Teradata</a:t>
            </a:r>
            <a:endParaRPr lang="en-US" dirty="0" smtClean="0"/>
          </a:p>
        </p:txBody>
      </p:sp>
      <p:sp>
        <p:nvSpPr>
          <p:cNvPr id="19" name="TextBox 18"/>
          <p:cNvSpPr txBox="1"/>
          <p:nvPr/>
        </p:nvSpPr>
        <p:spPr>
          <a:xfrm>
            <a:off x="226058" y="4918131"/>
            <a:ext cx="60410" cy="130805"/>
          </a:xfrm>
          <a:prstGeom prst="rect">
            <a:avLst/>
          </a:prstGeom>
          <a:noFill/>
        </p:spPr>
        <p:txBody>
          <a:bodyPr wrap="none" lIns="0" tIns="0" rIns="0" bIns="0" rtlCol="0">
            <a:spAutoFit/>
          </a:bodyPr>
          <a:lstStyle/>
          <a:p>
            <a:pPr algn="r"/>
            <a:fld id="{0C8E8817-043E-4BA1-A90E-6FB9FA409362}" type="slidenum">
              <a:rPr lang="en-US" sz="850" smtClean="0">
                <a:solidFill>
                  <a:schemeClr val="bg2">
                    <a:lumMod val="50000"/>
                  </a:schemeClr>
                </a:solidFill>
              </a:rPr>
              <a:pPr algn="r"/>
              <a:t>2</a:t>
            </a:fld>
            <a:endParaRPr lang="en-US" sz="850" dirty="0">
              <a:solidFill>
                <a:schemeClr val="bg2">
                  <a:lumMod val="50000"/>
                </a:schemeClr>
              </a:solidFill>
            </a:endParaRPr>
          </a:p>
        </p:txBody>
      </p:sp>
      <p:pic>
        <p:nvPicPr>
          <p:cNvPr id="9" name="图片占位符 8"/>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2049" r="22049"/>
          <a:stretch>
            <a:fillRect/>
          </a:stretch>
        </p:blipFill>
        <p:spPr/>
      </p:pic>
    </p:spTree>
    <p:extLst>
      <p:ext uri="{BB962C8B-B14F-4D97-AF65-F5344CB8AC3E}">
        <p14:creationId xmlns:p14="http://schemas.microsoft.com/office/powerpoint/2010/main" val="4023765832"/>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r>
              <a:rPr lang="en-US" smtClean="0"/>
              <a:t>© 2016 Teradata</a:t>
            </a:r>
            <a:endParaRPr lang="en-US" dirty="0" smtClean="0"/>
          </a:p>
        </p:txBody>
      </p:sp>
      <p:sp>
        <p:nvSpPr>
          <p:cNvPr id="4" name="标题 3"/>
          <p:cNvSpPr>
            <a:spLocks noGrp="1"/>
          </p:cNvSpPr>
          <p:nvPr>
            <p:ph type="title"/>
          </p:nvPr>
        </p:nvSpPr>
        <p:spPr/>
        <p:txBody>
          <a:bodyPr/>
          <a:lstStyle/>
          <a:p>
            <a:r>
              <a:rPr kumimoji="1" lang="zh-CN" altLang="en-US" dirty="0" smtClean="0"/>
              <a:t>操作相关脚本</a:t>
            </a:r>
            <a:endParaRPr kumimoji="1" lang="zh-CN" altLang="en-US" dirty="0"/>
          </a:p>
        </p:txBody>
      </p:sp>
      <p:sp>
        <p:nvSpPr>
          <p:cNvPr id="5" name="文本框 4"/>
          <p:cNvSpPr txBox="1"/>
          <p:nvPr/>
        </p:nvSpPr>
        <p:spPr>
          <a:xfrm>
            <a:off x="452967" y="1041991"/>
            <a:ext cx="8233832" cy="3470694"/>
          </a:xfrm>
          <a:prstGeom prst="rect">
            <a:avLst/>
          </a:prstGeom>
          <a:noFill/>
        </p:spPr>
        <p:txBody>
          <a:bodyPr wrap="square" rtlCol="0">
            <a:spAutoFit/>
          </a:bodyPr>
          <a:lstStyle/>
          <a:p>
            <a:pPr>
              <a:lnSpc>
                <a:spcPct val="95000"/>
              </a:lnSpc>
              <a:spcBef>
                <a:spcPts val="400"/>
              </a:spcBef>
            </a:pPr>
            <a:r>
              <a:rPr kumimoji="1" lang="en-US" altLang="zh-CN" sz="1600" dirty="0">
                <a:solidFill>
                  <a:srgbClr val="231F20"/>
                </a:solidFill>
              </a:rPr>
              <a:t>[</a:t>
            </a:r>
            <a:r>
              <a:rPr kumimoji="1" lang="en-US" altLang="zh-CN" sz="1600" dirty="0" err="1">
                <a:solidFill>
                  <a:srgbClr val="231F20"/>
                </a:solidFill>
              </a:rPr>
              <a:t>root@sandbox</a:t>
            </a:r>
            <a:r>
              <a:rPr kumimoji="1" lang="en-US" altLang="zh-CN" sz="1600" dirty="0">
                <a:solidFill>
                  <a:srgbClr val="231F20"/>
                </a:solidFill>
              </a:rPr>
              <a:t> </a:t>
            </a:r>
            <a:r>
              <a:rPr kumimoji="1" lang="en-US" altLang="zh-CN" sz="1600" dirty="0" err="1">
                <a:solidFill>
                  <a:srgbClr val="231F20"/>
                </a:solidFill>
              </a:rPr>
              <a:t>dropzone</a:t>
            </a:r>
            <a:r>
              <a:rPr kumimoji="1" lang="en-US" altLang="zh-CN" sz="1600" dirty="0">
                <a:solidFill>
                  <a:srgbClr val="231F20"/>
                </a:solidFill>
              </a:rPr>
              <a:t>]# </a:t>
            </a:r>
            <a:r>
              <a:rPr kumimoji="1" lang="en-US" altLang="zh-CN" sz="1600" dirty="0" smtClean="0">
                <a:solidFill>
                  <a:srgbClr val="231F20"/>
                </a:solidFill>
              </a:rPr>
              <a:t>beeline</a:t>
            </a:r>
          </a:p>
          <a:p>
            <a:pPr>
              <a:lnSpc>
                <a:spcPct val="95000"/>
              </a:lnSpc>
              <a:spcBef>
                <a:spcPts val="400"/>
              </a:spcBef>
            </a:pPr>
            <a:r>
              <a:rPr kumimoji="1" lang="en-US" altLang="zh-CN" sz="1600" dirty="0" smtClean="0">
                <a:solidFill>
                  <a:srgbClr val="231F20"/>
                </a:solidFill>
              </a:rPr>
              <a:t>Beeline </a:t>
            </a:r>
            <a:r>
              <a:rPr kumimoji="1" lang="en-US" altLang="zh-CN" sz="1600" dirty="0">
                <a:solidFill>
                  <a:srgbClr val="231F20"/>
                </a:solidFill>
              </a:rPr>
              <a:t>version 1.2.1000.2.5.3.0-37 by Apache </a:t>
            </a:r>
            <a:r>
              <a:rPr kumimoji="1" lang="en-US" altLang="zh-CN" sz="1600" dirty="0" smtClean="0">
                <a:solidFill>
                  <a:srgbClr val="231F20"/>
                </a:solidFill>
              </a:rPr>
              <a:t>Hive</a:t>
            </a:r>
          </a:p>
          <a:p>
            <a:pPr>
              <a:lnSpc>
                <a:spcPct val="95000"/>
              </a:lnSpc>
              <a:spcBef>
                <a:spcPts val="400"/>
              </a:spcBef>
            </a:pPr>
            <a:r>
              <a:rPr kumimoji="1" lang="en-US" altLang="zh-CN" sz="1600" dirty="0" smtClean="0">
                <a:solidFill>
                  <a:srgbClr val="231F20"/>
                </a:solidFill>
              </a:rPr>
              <a:t>beeline</a:t>
            </a:r>
            <a:r>
              <a:rPr kumimoji="1" lang="en-US" altLang="zh-CN" sz="1600" dirty="0">
                <a:solidFill>
                  <a:srgbClr val="231F20"/>
                </a:solidFill>
              </a:rPr>
              <a:t>&gt; !connect jdbc:hive2://</a:t>
            </a:r>
            <a:r>
              <a:rPr kumimoji="1" lang="en-US" altLang="zh-CN" sz="1600" dirty="0" smtClean="0">
                <a:solidFill>
                  <a:srgbClr val="231F20"/>
                </a:solidFill>
              </a:rPr>
              <a:t>localhost:10000</a:t>
            </a:r>
          </a:p>
          <a:p>
            <a:pPr>
              <a:lnSpc>
                <a:spcPct val="95000"/>
              </a:lnSpc>
              <a:spcBef>
                <a:spcPts val="400"/>
              </a:spcBef>
            </a:pPr>
            <a:r>
              <a:rPr kumimoji="1" lang="en-US" altLang="zh-CN" sz="1600" smtClean="0">
                <a:solidFill>
                  <a:srgbClr val="231F20"/>
                </a:solidFill>
              </a:rPr>
              <a:t>jdbc:hive2</a:t>
            </a:r>
            <a:r>
              <a:rPr kumimoji="1" lang="en-US" altLang="zh-CN" sz="1600" dirty="0">
                <a:solidFill>
                  <a:srgbClr val="231F20"/>
                </a:solidFill>
              </a:rPr>
              <a:t>://localhost:10000&gt; show databases</a:t>
            </a:r>
            <a:r>
              <a:rPr kumimoji="1" lang="en-US" altLang="zh-CN" sz="1600" dirty="0" smtClean="0">
                <a:solidFill>
                  <a:srgbClr val="231F20"/>
                </a:solidFill>
              </a:rPr>
              <a:t>;</a:t>
            </a:r>
          </a:p>
          <a:p>
            <a:pPr>
              <a:lnSpc>
                <a:spcPct val="95000"/>
              </a:lnSpc>
              <a:spcBef>
                <a:spcPts val="400"/>
              </a:spcBef>
            </a:pPr>
            <a:r>
              <a:rPr kumimoji="1" lang="en-US" altLang="zh-CN" sz="1600" dirty="0" smtClean="0">
                <a:solidFill>
                  <a:srgbClr val="231F20"/>
                </a:solidFill>
              </a:rPr>
              <a:t>3 </a:t>
            </a:r>
            <a:r>
              <a:rPr kumimoji="1" lang="en-US" altLang="zh-CN" sz="1600" dirty="0">
                <a:solidFill>
                  <a:srgbClr val="231F20"/>
                </a:solidFill>
              </a:rPr>
              <a:t>rows selected (0.041 </a:t>
            </a:r>
            <a:r>
              <a:rPr kumimoji="1" lang="en-US" altLang="zh-CN" sz="1600" dirty="0" smtClean="0">
                <a:solidFill>
                  <a:srgbClr val="231F20"/>
                </a:solidFill>
              </a:rPr>
              <a:t>seconds)0:</a:t>
            </a:r>
          </a:p>
          <a:p>
            <a:pPr>
              <a:lnSpc>
                <a:spcPct val="95000"/>
              </a:lnSpc>
              <a:spcBef>
                <a:spcPts val="400"/>
              </a:spcBef>
            </a:pPr>
            <a:r>
              <a:rPr kumimoji="1" lang="en-US" altLang="zh-CN" sz="1600" dirty="0" smtClean="0">
                <a:solidFill>
                  <a:srgbClr val="231F20"/>
                </a:solidFill>
              </a:rPr>
              <a:t>jdbc:hive2</a:t>
            </a:r>
            <a:r>
              <a:rPr kumimoji="1" lang="en-US" altLang="zh-CN" sz="1600" dirty="0">
                <a:solidFill>
                  <a:srgbClr val="231F20"/>
                </a:solidFill>
              </a:rPr>
              <a:t>://localhost:10000&gt; use website</a:t>
            </a:r>
            <a:r>
              <a:rPr kumimoji="1" lang="en-US" altLang="zh-CN" sz="1600" dirty="0" smtClean="0">
                <a:solidFill>
                  <a:srgbClr val="231F20"/>
                </a:solidFill>
              </a:rPr>
              <a:t>;</a:t>
            </a:r>
          </a:p>
          <a:p>
            <a:pPr>
              <a:lnSpc>
                <a:spcPct val="95000"/>
              </a:lnSpc>
              <a:spcBef>
                <a:spcPts val="400"/>
              </a:spcBef>
            </a:pPr>
            <a:r>
              <a:rPr kumimoji="1" lang="en-US" altLang="zh-CN" sz="1600" dirty="0" smtClean="0">
                <a:solidFill>
                  <a:srgbClr val="231F20"/>
                </a:solidFill>
              </a:rPr>
              <a:t>No </a:t>
            </a:r>
            <a:r>
              <a:rPr kumimoji="1" lang="en-US" altLang="zh-CN" sz="1600" dirty="0">
                <a:solidFill>
                  <a:srgbClr val="231F20"/>
                </a:solidFill>
              </a:rPr>
              <a:t>rows affected (0.06 seconds)0: </a:t>
            </a:r>
            <a:endParaRPr kumimoji="1" lang="en-US" altLang="zh-CN" sz="1600" dirty="0" smtClean="0">
              <a:solidFill>
                <a:srgbClr val="231F20"/>
              </a:solidFill>
            </a:endParaRPr>
          </a:p>
          <a:p>
            <a:pPr>
              <a:lnSpc>
                <a:spcPct val="95000"/>
              </a:lnSpc>
              <a:spcBef>
                <a:spcPts val="400"/>
              </a:spcBef>
            </a:pPr>
            <a:r>
              <a:rPr kumimoji="1" lang="en-US" altLang="zh-CN" sz="1600" dirty="0" smtClean="0">
                <a:solidFill>
                  <a:srgbClr val="231F20"/>
                </a:solidFill>
              </a:rPr>
              <a:t>jdbc:hive2</a:t>
            </a:r>
            <a:r>
              <a:rPr kumimoji="1" lang="en-US" altLang="zh-CN" sz="1600" dirty="0">
                <a:solidFill>
                  <a:srgbClr val="231F20"/>
                </a:solidFill>
              </a:rPr>
              <a:t>://localhost:10000&gt; show tables</a:t>
            </a:r>
            <a:r>
              <a:rPr kumimoji="1" lang="en-US" altLang="zh-CN" sz="1600" dirty="0" smtClean="0">
                <a:solidFill>
                  <a:srgbClr val="231F20"/>
                </a:solidFill>
              </a:rPr>
              <a:t>;</a:t>
            </a:r>
          </a:p>
          <a:p>
            <a:pPr>
              <a:lnSpc>
                <a:spcPct val="95000"/>
              </a:lnSpc>
              <a:spcBef>
                <a:spcPts val="400"/>
              </a:spcBef>
            </a:pPr>
            <a:r>
              <a:rPr kumimoji="1" lang="en-US" altLang="zh-CN" sz="1600" dirty="0" smtClean="0">
                <a:solidFill>
                  <a:srgbClr val="231F20"/>
                </a:solidFill>
              </a:rPr>
              <a:t>5 </a:t>
            </a:r>
            <a:r>
              <a:rPr kumimoji="1" lang="en-US" altLang="zh-CN" sz="1600" dirty="0">
                <a:solidFill>
                  <a:srgbClr val="231F20"/>
                </a:solidFill>
              </a:rPr>
              <a:t>rows selected (0.056 seconds)0: </a:t>
            </a:r>
            <a:endParaRPr kumimoji="1" lang="en-US" altLang="zh-CN" sz="1600" dirty="0" smtClean="0">
              <a:solidFill>
                <a:srgbClr val="231F20"/>
              </a:solidFill>
            </a:endParaRPr>
          </a:p>
          <a:p>
            <a:pPr>
              <a:lnSpc>
                <a:spcPct val="95000"/>
              </a:lnSpc>
              <a:spcBef>
                <a:spcPts val="400"/>
              </a:spcBef>
            </a:pPr>
            <a:r>
              <a:rPr kumimoji="1" lang="en-US" altLang="zh-CN" sz="1600" dirty="0" smtClean="0">
                <a:solidFill>
                  <a:srgbClr val="231F20"/>
                </a:solidFill>
              </a:rPr>
              <a:t>jdbc:hive2</a:t>
            </a:r>
            <a:r>
              <a:rPr kumimoji="1" lang="en-US" altLang="zh-CN" sz="1600" dirty="0">
                <a:solidFill>
                  <a:srgbClr val="231F20"/>
                </a:solidFill>
              </a:rPr>
              <a:t>://localhost:10000&gt; select * from </a:t>
            </a:r>
            <a:r>
              <a:rPr kumimoji="1" lang="en-US" altLang="zh-CN" sz="1600" dirty="0" err="1">
                <a:solidFill>
                  <a:srgbClr val="231F20"/>
                </a:solidFill>
              </a:rPr>
              <a:t>mytest</a:t>
            </a:r>
            <a:r>
              <a:rPr kumimoji="1" lang="en-US" altLang="zh-CN" sz="1600" dirty="0" smtClean="0">
                <a:solidFill>
                  <a:srgbClr val="231F20"/>
                </a:solidFill>
              </a:rPr>
              <a:t>;</a:t>
            </a:r>
          </a:p>
          <a:p>
            <a:pPr>
              <a:lnSpc>
                <a:spcPct val="95000"/>
              </a:lnSpc>
              <a:spcBef>
                <a:spcPts val="400"/>
              </a:spcBef>
            </a:pPr>
            <a:r>
              <a:rPr kumimoji="1" lang="en-US" altLang="zh-CN" sz="1600" dirty="0" smtClean="0">
                <a:solidFill>
                  <a:srgbClr val="231F20"/>
                </a:solidFill>
              </a:rPr>
              <a:t>12 </a:t>
            </a:r>
            <a:r>
              <a:rPr kumimoji="1" lang="en-US" altLang="zh-CN" sz="1600" dirty="0">
                <a:solidFill>
                  <a:srgbClr val="231F20"/>
                </a:solidFill>
              </a:rPr>
              <a:t>rows selected (0.479 seconds</a:t>
            </a:r>
            <a:r>
              <a:rPr kumimoji="1" lang="en-US" altLang="zh-CN" sz="1600" dirty="0" smtClean="0">
                <a:solidFill>
                  <a:srgbClr val="231F20"/>
                </a:solidFill>
              </a:rPr>
              <a:t>)</a:t>
            </a:r>
          </a:p>
          <a:p>
            <a:pPr>
              <a:lnSpc>
                <a:spcPct val="95000"/>
              </a:lnSpc>
              <a:spcBef>
                <a:spcPts val="400"/>
              </a:spcBef>
            </a:pPr>
            <a:r>
              <a:rPr kumimoji="1" lang="en-US" altLang="zh-CN" sz="1600" dirty="0" smtClean="0">
                <a:solidFill>
                  <a:srgbClr val="231F20"/>
                </a:solidFill>
              </a:rPr>
              <a:t>HDFS </a:t>
            </a:r>
            <a:r>
              <a:rPr kumimoji="1" lang="en-US" altLang="zh-CN" sz="1600" dirty="0">
                <a:solidFill>
                  <a:srgbClr val="231F20"/>
                </a:solidFill>
              </a:rPr>
              <a:t>Command:[</a:t>
            </a:r>
            <a:r>
              <a:rPr kumimoji="1" lang="en-US" altLang="zh-CN" sz="1600" dirty="0" err="1">
                <a:solidFill>
                  <a:srgbClr val="231F20"/>
                </a:solidFill>
              </a:rPr>
              <a:t>root@sandbox</a:t>
            </a:r>
            <a:r>
              <a:rPr kumimoji="1" lang="en-US" altLang="zh-CN" sz="1600" dirty="0">
                <a:solidFill>
                  <a:srgbClr val="231F20"/>
                </a:solidFill>
              </a:rPr>
              <a:t> /]# </a:t>
            </a:r>
            <a:r>
              <a:rPr kumimoji="1" lang="en-US" altLang="zh-CN" sz="1600" dirty="0" err="1">
                <a:solidFill>
                  <a:srgbClr val="231F20"/>
                </a:solidFill>
              </a:rPr>
              <a:t>hdfs</a:t>
            </a:r>
            <a:r>
              <a:rPr kumimoji="1" lang="en-US" altLang="zh-CN" sz="1600" dirty="0">
                <a:solidFill>
                  <a:srgbClr val="231F20"/>
                </a:solidFill>
              </a:rPr>
              <a:t> </a:t>
            </a:r>
            <a:r>
              <a:rPr kumimoji="1" lang="en-US" altLang="zh-CN" sz="1600" dirty="0" err="1">
                <a:solidFill>
                  <a:srgbClr val="231F20"/>
                </a:solidFill>
              </a:rPr>
              <a:t>dfs</a:t>
            </a:r>
            <a:r>
              <a:rPr kumimoji="1" lang="en-US" altLang="zh-CN" sz="1600" dirty="0">
                <a:solidFill>
                  <a:srgbClr val="231F20"/>
                </a:solidFill>
              </a:rPr>
              <a:t> </a:t>
            </a:r>
            <a:r>
              <a:rPr kumimoji="1" lang="en-US" altLang="zh-CN" sz="1600" dirty="0" smtClean="0">
                <a:solidFill>
                  <a:srgbClr val="231F20"/>
                </a:solidFill>
              </a:rPr>
              <a:t>–</a:t>
            </a:r>
            <a:r>
              <a:rPr kumimoji="1" lang="en-US" altLang="zh-CN" sz="1600" dirty="0" err="1" smtClean="0">
                <a:solidFill>
                  <a:srgbClr val="231F20"/>
                </a:solidFill>
              </a:rPr>
              <a:t>ls</a:t>
            </a:r>
            <a:r>
              <a:rPr kumimoji="1" lang="zh-CN" altLang="en-US" sz="1600" dirty="0" smtClean="0">
                <a:solidFill>
                  <a:srgbClr val="231F20"/>
                </a:solidFill>
              </a:rPr>
              <a:t> </a:t>
            </a:r>
            <a:r>
              <a:rPr kumimoji="1" lang="en-US" altLang="zh-CN" sz="1600" dirty="0" smtClean="0">
                <a:solidFill>
                  <a:srgbClr val="231F20"/>
                </a:solidFill>
              </a:rPr>
              <a:t>/app/warehouse/website</a:t>
            </a:r>
            <a:endParaRPr kumimoji="1" lang="zh-CN" altLang="en-US" sz="1600" dirty="0" err="1" smtClean="0">
              <a:solidFill>
                <a:srgbClr val="231F20"/>
              </a:solidFill>
            </a:endParaRPr>
          </a:p>
        </p:txBody>
      </p:sp>
    </p:spTree>
    <p:extLst>
      <p:ext uri="{BB962C8B-B14F-4D97-AF65-F5344CB8AC3E}">
        <p14:creationId xmlns:p14="http://schemas.microsoft.com/office/powerpoint/2010/main" val="336880722"/>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kumimoji="1" lang="en-US" altLang="zh-CN" dirty="0" smtClean="0">
                <a:hlinkClick r:id="rId2"/>
              </a:rPr>
              <a:t>www.kylo.io</a:t>
            </a:r>
            <a:r>
              <a:rPr kumimoji="1" lang="en-US" altLang="zh-CN" dirty="0" smtClean="0"/>
              <a:t>  </a:t>
            </a:r>
            <a:r>
              <a:rPr kumimoji="1" lang="zh-CN" altLang="en-US" dirty="0" smtClean="0"/>
              <a:t>官方网站</a:t>
            </a:r>
            <a:endParaRPr kumimoji="1" lang="en-US" altLang="zh-CN" dirty="0" smtClean="0"/>
          </a:p>
          <a:p>
            <a:r>
              <a:rPr kumimoji="1" lang="en-US" altLang="zh-CN" dirty="0" smtClean="0">
                <a:hlinkClick r:id="rId3"/>
              </a:rPr>
              <a:t>www.readthedocs.io</a:t>
            </a:r>
            <a:r>
              <a:rPr kumimoji="1" lang="en-US" altLang="zh-CN" dirty="0" smtClean="0"/>
              <a:t> </a:t>
            </a:r>
            <a:r>
              <a:rPr kumimoji="1" lang="zh-CN" altLang="en-US" dirty="0" smtClean="0"/>
              <a:t>最佳实践</a:t>
            </a:r>
            <a:endParaRPr kumimoji="1" lang="en-US" altLang="zh-CN" dirty="0" smtClean="0"/>
          </a:p>
          <a:p>
            <a:r>
              <a:rPr kumimoji="1" lang="en-US" altLang="zh-CN" dirty="0" smtClean="0">
                <a:hlinkClick r:id="rId4"/>
              </a:rPr>
              <a:t>http://nifi.apache.org/</a:t>
            </a:r>
            <a:r>
              <a:rPr kumimoji="1" lang="en-US" altLang="zh-CN" dirty="0" smtClean="0"/>
              <a:t> Apache NIFI</a:t>
            </a:r>
            <a:endParaRPr kumimoji="1" lang="en-US" altLang="zh-CN" dirty="0"/>
          </a:p>
          <a:p>
            <a:r>
              <a:rPr kumimoji="1" lang="en-US" altLang="zh-CN" dirty="0" smtClean="0">
                <a:hlinkClick r:id="rId5"/>
              </a:rPr>
              <a:t>https://github.com/KyloIO/kylo</a:t>
            </a:r>
            <a:r>
              <a:rPr kumimoji="1" lang="en-US" altLang="zh-CN" dirty="0" smtClean="0"/>
              <a:t>  </a:t>
            </a:r>
            <a:r>
              <a:rPr kumimoji="1" lang="zh-CN" altLang="en-US" dirty="0" smtClean="0"/>
              <a:t>托管源代码</a:t>
            </a:r>
            <a:endParaRPr kumimoji="1" lang="en-US" altLang="zh-CN" dirty="0" smtClean="0"/>
          </a:p>
          <a:p>
            <a:r>
              <a:rPr kumimoji="1" lang="en-US" altLang="zh-CN" dirty="0">
                <a:hlinkClick r:id="rId6"/>
              </a:rPr>
              <a:t>http://spark.apache.org/docs/latest/api/scala/index.html#org.apache.spark.sql.functions</a:t>
            </a:r>
            <a:r>
              <a:rPr kumimoji="1" lang="en-US" altLang="zh-CN" dirty="0" smtClean="0">
                <a:hlinkClick r:id="rId6"/>
              </a:rPr>
              <a:t>$</a:t>
            </a:r>
            <a:r>
              <a:rPr kumimoji="1" lang="en-US" altLang="zh-CN" dirty="0" smtClean="0"/>
              <a:t> Spark SQL Functions</a:t>
            </a:r>
          </a:p>
          <a:p>
            <a:endParaRPr kumimoji="1" lang="en-US" altLang="zh-CN" dirty="0" smtClean="0"/>
          </a:p>
          <a:p>
            <a:endParaRPr kumimoji="1" lang="en-US" altLang="zh-CN" dirty="0" smtClean="0"/>
          </a:p>
          <a:p>
            <a:endParaRPr kumimoji="1" lang="en-US" altLang="zh-CN" dirty="0"/>
          </a:p>
          <a:p>
            <a:endParaRPr kumimoji="1" lang="en-US" altLang="zh-CN" dirty="0" smtClean="0"/>
          </a:p>
          <a:p>
            <a:endParaRPr kumimoji="1" lang="zh-CN" altLang="en-US" dirty="0"/>
          </a:p>
        </p:txBody>
      </p:sp>
      <p:sp>
        <p:nvSpPr>
          <p:cNvPr id="4" name="标题 3"/>
          <p:cNvSpPr>
            <a:spLocks noGrp="1"/>
          </p:cNvSpPr>
          <p:nvPr>
            <p:ph type="title"/>
          </p:nvPr>
        </p:nvSpPr>
        <p:spPr/>
        <p:txBody>
          <a:bodyPr/>
          <a:lstStyle/>
          <a:p>
            <a:r>
              <a:rPr kumimoji="1" lang="zh-CN" altLang="en-US" dirty="0" smtClean="0"/>
              <a:t>学习进阶资源</a:t>
            </a:r>
            <a:endParaRPr kumimoji="1" lang="zh-CN" altLang="en-US" dirty="0"/>
          </a:p>
        </p:txBody>
      </p:sp>
      <p:sp>
        <p:nvSpPr>
          <p:cNvPr id="3" name="日期占位符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556590749"/>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email">
            <a:extLst>
              <a:ext uri="{28A0092B-C50C-407E-A947-70E740481C1C}">
                <a14:useLocalDpi xmlns:a14="http://schemas.microsoft.com/office/drawing/2010/main"/>
              </a:ext>
            </a:extLst>
          </a:blip>
          <a:srcRect l="312" t="15870" r="1027" b="20863"/>
          <a:stretch/>
        </p:blipFill>
        <p:spPr>
          <a:xfrm>
            <a:off x="-1" y="246887"/>
            <a:ext cx="9144001" cy="4397684"/>
          </a:xfrm>
          <a:prstGeom prst="rect">
            <a:avLst/>
          </a:prstGeom>
        </p:spPr>
      </p:pic>
      <p:sp>
        <p:nvSpPr>
          <p:cNvPr id="15" name="Rectangle 14"/>
          <p:cNvSpPr/>
          <p:nvPr/>
        </p:nvSpPr>
        <p:spPr>
          <a:xfrm>
            <a:off x="-1" y="1657350"/>
            <a:ext cx="9144001" cy="1600200"/>
          </a:xfrm>
          <a:prstGeom prst="rect">
            <a:avLst/>
          </a:prstGeom>
          <a:solidFill>
            <a:schemeClr val="accent1">
              <a:alpha val="90000"/>
            </a:schemeClr>
          </a:solidFill>
          <a:ln w="9525">
            <a:noFill/>
            <a:miter lim="800000"/>
            <a:headEnd/>
            <a:tailEnd/>
          </a:ln>
          <a:effectLst/>
        </p:spPr>
        <p:txBody>
          <a:bodyPr wrap="square" tIns="91440" bIns="91440" rtlCol="0" anchor="t">
            <a:prstTxWarp prst="textNoShape">
              <a:avLst/>
            </a:prstTxWarp>
            <a:noAutofit/>
          </a:bodyPr>
          <a:lstStyle/>
          <a:p>
            <a:pPr algn="ctr"/>
            <a:endParaRPr lang="en-US" sz="2800" kern="0" dirty="0">
              <a:solidFill>
                <a:prstClr val="white"/>
              </a:solidFill>
            </a:endParaRPr>
          </a:p>
        </p:txBody>
      </p:sp>
      <p:grpSp>
        <p:nvGrpSpPr>
          <p:cNvPr id="16" name="Group 15"/>
          <p:cNvGrpSpPr/>
          <p:nvPr/>
        </p:nvGrpSpPr>
        <p:grpSpPr>
          <a:xfrm>
            <a:off x="491492" y="1047750"/>
            <a:ext cx="7571163" cy="1864521"/>
            <a:chOff x="311512" y="3120826"/>
            <a:chExt cx="2667423" cy="1864521"/>
          </a:xfrm>
        </p:grpSpPr>
        <p:sp>
          <p:nvSpPr>
            <p:cNvPr id="17" name="TextBox 16"/>
            <p:cNvSpPr txBox="1"/>
            <p:nvPr/>
          </p:nvSpPr>
          <p:spPr>
            <a:xfrm>
              <a:off x="558628" y="4070738"/>
              <a:ext cx="2374424" cy="914609"/>
            </a:xfrm>
            <a:prstGeom prst="rect">
              <a:avLst/>
            </a:prstGeom>
            <a:noFill/>
          </p:spPr>
          <p:txBody>
            <a:bodyPr wrap="square" rtlCol="0">
              <a:spAutoFit/>
            </a:bodyPr>
            <a:lstStyle/>
            <a:p>
              <a:pPr algn="ctr">
                <a:lnSpc>
                  <a:spcPct val="95000"/>
                </a:lnSpc>
                <a:spcBef>
                  <a:spcPts val="400"/>
                </a:spcBef>
              </a:pPr>
              <a:r>
                <a:rPr lang="en-US" sz="2800" dirty="0" smtClean="0">
                  <a:solidFill>
                    <a:schemeClr val="bg1"/>
                  </a:solidFill>
                </a:rPr>
                <a:t>Analytics and data unleash </a:t>
              </a:r>
              <a:r>
                <a:rPr lang="en-US" sz="2800" dirty="0">
                  <a:solidFill>
                    <a:schemeClr val="bg1"/>
                  </a:solidFill>
                </a:rPr>
                <a:t>the </a:t>
              </a:r>
              <a:r>
                <a:rPr lang="en-US" sz="2800" b="1" dirty="0" smtClean="0">
                  <a:solidFill>
                    <a:schemeClr val="bg1"/>
                  </a:solidFill>
                </a:rPr>
                <a:t>potential </a:t>
              </a:r>
              <a:r>
                <a:rPr lang="en-US" sz="2800" dirty="0">
                  <a:solidFill>
                    <a:schemeClr val="bg1"/>
                  </a:solidFill>
                </a:rPr>
                <a:t>of great </a:t>
              </a:r>
              <a:r>
                <a:rPr lang="en-US" sz="2800" dirty="0" smtClean="0">
                  <a:solidFill>
                    <a:schemeClr val="bg1"/>
                  </a:solidFill>
                </a:rPr>
                <a:t>companies</a:t>
              </a:r>
              <a:endParaRPr lang="en-US" sz="2800" dirty="0">
                <a:solidFill>
                  <a:schemeClr val="bg1"/>
                </a:solidFill>
              </a:endParaRPr>
            </a:p>
          </p:txBody>
        </p:sp>
        <p:sp>
          <p:nvSpPr>
            <p:cNvPr id="18" name="Rectangle 17"/>
            <p:cNvSpPr/>
            <p:nvPr/>
          </p:nvSpPr>
          <p:spPr>
            <a:xfrm>
              <a:off x="311512" y="3120826"/>
              <a:ext cx="2667423" cy="441940"/>
            </a:xfrm>
            <a:prstGeom prst="rect">
              <a:avLst/>
            </a:prstGeom>
            <a:noFill/>
            <a:ln w="9525">
              <a:noFill/>
              <a:miter lim="800000"/>
              <a:headEnd/>
              <a:tailEnd/>
            </a:ln>
            <a:effectLst/>
          </p:spPr>
          <p:txBody>
            <a:bodyPr wrap="square" lIns="45720" tIns="0" rIns="0" bIns="45720" rtlCol="0" anchor="b" anchorCtr="0">
              <a:prstTxWarp prst="textNoShape">
                <a:avLst/>
              </a:prstTxWarp>
              <a:noAutofit/>
            </a:bodyPr>
            <a:lstStyle/>
            <a:p>
              <a:r>
                <a:rPr lang="en-US" sz="2400" kern="0" dirty="0" smtClean="0">
                  <a:solidFill>
                    <a:schemeClr val="accent6"/>
                  </a:solidFill>
                </a:rPr>
                <a:t>We believe…</a:t>
              </a:r>
              <a:endParaRPr lang="en-US" sz="2400" kern="0" dirty="0">
                <a:solidFill>
                  <a:schemeClr val="accent6"/>
                </a:solidFill>
              </a:endParaRPr>
            </a:p>
          </p:txBody>
        </p:sp>
      </p:grpSp>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77150092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42" presetClass="path" presetSubtype="0" decel="100000" fill="hold" grpId="1" nodeType="withEffect">
                                  <p:stCondLst>
                                    <p:cond delay="250"/>
                                  </p:stCondLst>
                                  <p:childTnLst>
                                    <p:animMotion origin="layout" path="M 0 2.22222E-6 L 0 0.02963 " pathEditMode="relative" rAng="0" ptsTypes="AA">
                                      <p:cBhvr>
                                        <p:cTn id="9" dur="500" spd="-100000" fill="hold"/>
                                        <p:tgtEl>
                                          <p:spTgt spid="15"/>
                                        </p:tgtEl>
                                        <p:attrNameLst>
                                          <p:attrName>ppt_x</p:attrName>
                                          <p:attrName>ppt_y</p:attrName>
                                        </p:attrNameLst>
                                      </p:cBhvr>
                                      <p:rCtr x="0" y="1481"/>
                                    </p:animMotion>
                                  </p:childTnLst>
                                </p:cTn>
                              </p:par>
                              <p:par>
                                <p:cTn id="10" presetID="10" presetClass="entr" presetSubtype="0" fill="hold" nodeType="withEffect">
                                  <p:stCondLst>
                                    <p:cond delay="50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 2016 Teradata</a:t>
            </a:r>
            <a:endParaRPr lang="en-US" dirty="0" smtClean="0"/>
          </a:p>
        </p:txBody>
      </p:sp>
    </p:spTree>
    <p:extLst>
      <p:ext uri="{BB962C8B-B14F-4D97-AF65-F5344CB8AC3E}">
        <p14:creationId xmlns:p14="http://schemas.microsoft.com/office/powerpoint/2010/main" val="1193391115"/>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19082" y="1235199"/>
            <a:ext cx="1914525" cy="2381250"/>
          </a:xfrm>
          <a:prstGeom prst="rect">
            <a:avLst/>
          </a:prstGeom>
        </p:spPr>
      </p:pic>
      <p:sp>
        <p:nvSpPr>
          <p:cNvPr id="5" name="Title 4"/>
          <p:cNvSpPr>
            <a:spLocks noGrp="1"/>
          </p:cNvSpPr>
          <p:nvPr>
            <p:ph type="title"/>
          </p:nvPr>
        </p:nvSpPr>
        <p:spPr>
          <a:xfrm>
            <a:off x="457200" y="173736"/>
            <a:ext cx="8481248" cy="549278"/>
          </a:xfrm>
        </p:spPr>
        <p:txBody>
          <a:bodyPr/>
          <a:lstStyle/>
          <a:p>
            <a:r>
              <a:rPr lang="en-US" dirty="0" smtClean="0">
                <a:latin typeface="Microsoft YaHei" charset="-122"/>
                <a:ea typeface="Microsoft YaHei" charset="-122"/>
                <a:cs typeface="Microsoft YaHei" charset="-122"/>
              </a:rPr>
              <a:t/>
            </a:r>
            <a:br>
              <a:rPr lang="en-US" dirty="0" smtClean="0">
                <a:latin typeface="Microsoft YaHei" charset="-122"/>
                <a:ea typeface="Microsoft YaHei" charset="-122"/>
                <a:cs typeface="Microsoft YaHei" charset="-122"/>
              </a:rPr>
            </a:br>
            <a:r>
              <a:rPr lang="zh-CN" altLang="en-US" dirty="0" smtClean="0">
                <a:latin typeface="Microsoft YaHei" charset="-122"/>
                <a:ea typeface="Microsoft YaHei" charset="-122"/>
                <a:cs typeface="Microsoft YaHei" charset="-122"/>
              </a:rPr>
              <a:t>建设</a:t>
            </a:r>
            <a:r>
              <a:rPr lang="en-US" dirty="0" smtClean="0">
                <a:latin typeface="Microsoft YaHei" charset="-122"/>
                <a:ea typeface="Microsoft YaHei" charset="-122"/>
                <a:cs typeface="Microsoft YaHei" charset="-122"/>
              </a:rPr>
              <a:t>Hadoop</a:t>
            </a:r>
            <a:r>
              <a:rPr lang="zh-CN" altLang="en-US" dirty="0" smtClean="0">
                <a:latin typeface="Microsoft YaHei" charset="-122"/>
                <a:ea typeface="Microsoft YaHei" charset="-122"/>
                <a:cs typeface="Microsoft YaHei" charset="-122"/>
              </a:rPr>
              <a:t>数据湖所面临的挑战</a:t>
            </a:r>
            <a:endParaRPr lang="en-US" dirty="0">
              <a:latin typeface="Microsoft YaHei" charset="-122"/>
              <a:ea typeface="Microsoft YaHei" charset="-122"/>
              <a:cs typeface="Microsoft YaHei" charset="-122"/>
            </a:endParaRPr>
          </a:p>
        </p:txBody>
      </p:sp>
      <p:sp>
        <p:nvSpPr>
          <p:cNvPr id="7" name="Content Placeholder 1"/>
          <p:cNvSpPr txBox="1">
            <a:spLocks/>
          </p:cNvSpPr>
          <p:nvPr/>
        </p:nvSpPr>
        <p:spPr bwMode="gray">
          <a:xfrm>
            <a:off x="2411412" y="1235199"/>
            <a:ext cx="6322911" cy="2705902"/>
          </a:xfrm>
          <a:prstGeom prst="rect">
            <a:avLst/>
          </a:prstGeom>
        </p:spPr>
        <p:txBody>
          <a:bodyPr vert="horz" lIns="0" tIns="0" rIns="0" bIns="0" rtlCol="0">
            <a:noAutofit/>
          </a:bodyPr>
          <a:lstStyle>
            <a:lvl1pPr marL="169863" indent="-169863" algn="l" defTabSz="914400" rtl="0" eaLnBrk="1" latinLnBrk="0" hangingPunct="1">
              <a:lnSpc>
                <a:spcPct val="95000"/>
              </a:lnSpc>
              <a:spcBef>
                <a:spcPts val="600"/>
              </a:spcBef>
              <a:spcAft>
                <a:spcPts val="200"/>
              </a:spcAft>
              <a:buFont typeface="Arial" panose="020B0604020202020204" pitchFamily="34" charset="0"/>
              <a:buChar char="•"/>
              <a:defRPr sz="1800" b="0" kern="1200" baseline="0">
                <a:solidFill>
                  <a:schemeClr val="tx1"/>
                </a:solidFill>
                <a:latin typeface="+mn-lt"/>
                <a:ea typeface="+mn-ea"/>
                <a:cs typeface="+mn-cs"/>
              </a:defRPr>
            </a:lvl1pPr>
            <a:lvl2pPr marL="515938" indent="-230188" algn="l" defTabSz="914400" rtl="0" eaLnBrk="1" latinLnBrk="0" hangingPunct="1">
              <a:lnSpc>
                <a:spcPct val="85000"/>
              </a:lnSpc>
              <a:spcBef>
                <a:spcPts val="200"/>
              </a:spcBef>
              <a:spcAft>
                <a:spcPts val="200"/>
              </a:spcAft>
              <a:buFont typeface="Arial" panose="020B0604020202020204" pitchFamily="34" charset="0"/>
              <a:buChar char="–"/>
              <a:defRPr sz="1600" b="0" kern="1200">
                <a:solidFill>
                  <a:schemeClr val="tx1"/>
                </a:solidFill>
                <a:latin typeface="+mn-lt"/>
                <a:ea typeface="+mn-ea"/>
                <a:cs typeface="+mn-cs"/>
              </a:defRPr>
            </a:lvl2pPr>
            <a:lvl3pPr marL="687388" indent="-171450" algn="l" defTabSz="914400" rtl="0" eaLnBrk="1" latinLnBrk="0" hangingPunct="1">
              <a:lnSpc>
                <a:spcPct val="85000"/>
              </a:lnSpc>
              <a:spcBef>
                <a:spcPts val="200"/>
              </a:spcBef>
              <a:spcAft>
                <a:spcPts val="200"/>
              </a:spcAft>
              <a:buFont typeface="Arial" panose="020B0604020202020204" pitchFamily="34" charset="0"/>
              <a:buChar char="-"/>
              <a:defRPr sz="1400" b="0" kern="1200">
                <a:solidFill>
                  <a:schemeClr val="tx1"/>
                </a:solidFill>
                <a:latin typeface="+mn-lt"/>
                <a:ea typeface="+mn-ea"/>
                <a:cs typeface="+mn-cs"/>
              </a:defRPr>
            </a:lvl3pPr>
            <a:lvl4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tx1"/>
                </a:solidFill>
                <a:latin typeface="+mn-lt"/>
                <a:ea typeface="+mn-ea"/>
                <a:cs typeface="+mn-cs"/>
              </a:defRPr>
            </a:lvl4pPr>
            <a:lvl5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1"/>
                </a:solidFill>
                <a:latin typeface="+mn-lt"/>
                <a:ea typeface="+mn-ea"/>
                <a:cs typeface="+mn-cs"/>
              </a:defRPr>
            </a:lvl5pPr>
            <a:lvl6pPr marL="0" indent="0" algn="l" defTabSz="914400" rtl="0" eaLnBrk="1" latinLnBrk="0" hangingPunct="1">
              <a:lnSpc>
                <a:spcPct val="95000"/>
              </a:lnSpc>
              <a:spcBef>
                <a:spcPts val="600"/>
              </a:spcBef>
              <a:spcAft>
                <a:spcPts val="200"/>
              </a:spcAft>
              <a:buFont typeface="Arial" panose="020B0604020202020204" pitchFamily="34" charset="0"/>
              <a:buChar char="​"/>
              <a:defRPr sz="1800" b="0" kern="1200">
                <a:solidFill>
                  <a:schemeClr val="accent2"/>
                </a:solidFill>
                <a:latin typeface="+mn-lt"/>
                <a:ea typeface="+mn-ea"/>
                <a:cs typeface="+mn-cs"/>
              </a:defRPr>
            </a:lvl6pPr>
            <a:lvl7pPr marL="0" indent="0" algn="l" defTabSz="914400" rtl="0" eaLnBrk="1" latinLnBrk="0" hangingPunct="1">
              <a:lnSpc>
                <a:spcPct val="95000"/>
              </a:lnSpc>
              <a:spcBef>
                <a:spcPts val="1000"/>
              </a:spcBef>
              <a:spcAft>
                <a:spcPts val="0"/>
              </a:spcAft>
              <a:buFont typeface="Arial" panose="020B0604020202020204" pitchFamily="34" charset="0"/>
              <a:buChar char="​"/>
              <a:defRPr sz="1800" b="1" kern="1200">
                <a:solidFill>
                  <a:schemeClr val="tx1"/>
                </a:solidFill>
                <a:latin typeface="+mn-lt"/>
                <a:ea typeface="+mn-ea"/>
                <a:cs typeface="+mn-cs"/>
              </a:defRPr>
            </a:lvl7pPr>
            <a:lvl8pPr marL="228600" indent="-228600" algn="l" defTabSz="914400" rtl="0" eaLnBrk="1" latinLnBrk="0" hangingPunct="1">
              <a:lnSpc>
                <a:spcPct val="95000"/>
              </a:lnSpc>
              <a:spcBef>
                <a:spcPts val="200"/>
              </a:spcBef>
              <a:spcAft>
                <a:spcPts val="200"/>
              </a:spcAft>
              <a:buFont typeface="+mj-lt"/>
              <a:buAutoNum type="arabicPeriod"/>
              <a:defRPr sz="1800" b="0" kern="1200" baseline="0">
                <a:solidFill>
                  <a:schemeClr val="tx1"/>
                </a:solidFill>
                <a:latin typeface="+mn-lt"/>
                <a:ea typeface="+mn-ea"/>
                <a:cs typeface="+mn-cs"/>
              </a:defRPr>
            </a:lvl8pPr>
            <a:lvl9pPr marL="0" indent="0" algn="l" defTabSz="914400" rtl="0" eaLnBrk="1" latinLnBrk="0" hangingPunct="1">
              <a:lnSpc>
                <a:spcPct val="95000"/>
              </a:lnSpc>
              <a:spcBef>
                <a:spcPts val="400"/>
              </a:spcBef>
              <a:spcAft>
                <a:spcPts val="400"/>
              </a:spcAft>
              <a:buFont typeface="Arial" panose="020B0604020202020204" pitchFamily="34" charset="0"/>
              <a:buChar char="​"/>
              <a:defRPr sz="900" b="0" kern="1200">
                <a:solidFill>
                  <a:schemeClr val="accent6"/>
                </a:solidFill>
                <a:latin typeface="+mn-lt"/>
                <a:ea typeface="+mn-ea"/>
                <a:cs typeface="+mn-cs"/>
              </a:defRPr>
            </a:lvl9pPr>
          </a:lstStyle>
          <a:p>
            <a:pPr>
              <a:lnSpc>
                <a:spcPct val="150000"/>
              </a:lnSpc>
              <a:buClr>
                <a:schemeClr val="accent1"/>
              </a:buClr>
              <a:buFont typeface="Wingdings" charset="2"/>
              <a:buChar char="§"/>
            </a:pPr>
            <a:r>
              <a:rPr lang="zh-CN" altLang="en-US" sz="1700" dirty="0" smtClean="0">
                <a:solidFill>
                  <a:schemeClr val="tx1">
                    <a:lumMod val="50000"/>
                  </a:schemeClr>
                </a:solidFill>
                <a:latin typeface="Microsoft YaHei" charset="-122"/>
                <a:ea typeface="Microsoft YaHei" charset="-122"/>
                <a:cs typeface="Microsoft YaHei" charset="-122"/>
              </a:rPr>
              <a:t>技术上极度依赖有经验的软件工程师</a:t>
            </a:r>
            <a:endParaRPr lang="en-US" altLang="zh-CN" sz="1700" dirty="0" smtClean="0">
              <a:solidFill>
                <a:schemeClr val="tx1">
                  <a:lumMod val="50000"/>
                </a:schemeClr>
              </a:solidFill>
              <a:latin typeface="Microsoft YaHei" charset="-122"/>
              <a:ea typeface="Microsoft YaHei" charset="-122"/>
              <a:cs typeface="Microsoft YaHei" charset="-122"/>
            </a:endParaRPr>
          </a:p>
          <a:p>
            <a:pPr>
              <a:lnSpc>
                <a:spcPct val="150000"/>
              </a:lnSpc>
              <a:buClr>
                <a:schemeClr val="accent1"/>
              </a:buClr>
              <a:buFont typeface="Wingdings" charset="2"/>
              <a:buChar char="§"/>
            </a:pPr>
            <a:r>
              <a:rPr lang="zh-CN" altLang="en-US" sz="1700" dirty="0" smtClean="0">
                <a:solidFill>
                  <a:schemeClr val="tx1">
                    <a:lumMod val="50000"/>
                  </a:schemeClr>
                </a:solidFill>
                <a:latin typeface="Microsoft YaHei" charset="-122"/>
                <a:ea typeface="Microsoft YaHei" charset="-122"/>
                <a:cs typeface="Microsoft YaHei" charset="-122"/>
              </a:rPr>
              <a:t>数据治理、质量和安全往往被放在事后考虑</a:t>
            </a:r>
            <a:endParaRPr lang="en-US" sz="1700" dirty="0" smtClean="0">
              <a:solidFill>
                <a:schemeClr val="tx1">
                  <a:lumMod val="50000"/>
                </a:schemeClr>
              </a:solidFill>
              <a:latin typeface="Microsoft YaHei" charset="-122"/>
              <a:ea typeface="Microsoft YaHei" charset="-122"/>
              <a:cs typeface="Microsoft YaHei" charset="-122"/>
            </a:endParaRPr>
          </a:p>
          <a:p>
            <a:pPr>
              <a:lnSpc>
                <a:spcPct val="150000"/>
              </a:lnSpc>
              <a:buClr>
                <a:schemeClr val="accent1"/>
              </a:buClr>
              <a:buFont typeface="Wingdings" charset="2"/>
              <a:buChar char="§"/>
            </a:pPr>
            <a:r>
              <a:rPr lang="zh-CN" altLang="en-US" sz="1700" dirty="0" smtClean="0">
                <a:solidFill>
                  <a:schemeClr val="tx1">
                    <a:lumMod val="50000"/>
                  </a:schemeClr>
                </a:solidFill>
                <a:latin typeface="Microsoft YaHei" charset="-122"/>
                <a:ea typeface="Microsoft YaHei" charset="-122"/>
                <a:cs typeface="Microsoft YaHei" charset="-122"/>
              </a:rPr>
              <a:t>缺少向业务用户提供自助服务和其它可用功能</a:t>
            </a:r>
            <a:endParaRPr lang="en-US" sz="1700" dirty="0" smtClean="0">
              <a:solidFill>
                <a:schemeClr val="tx1">
                  <a:lumMod val="50000"/>
                </a:schemeClr>
              </a:solidFill>
              <a:latin typeface="Microsoft YaHei" charset="-122"/>
              <a:ea typeface="Microsoft YaHei" charset="-122"/>
              <a:cs typeface="Microsoft YaHei" charset="-122"/>
            </a:endParaRPr>
          </a:p>
        </p:txBody>
      </p:sp>
      <p:sp>
        <p:nvSpPr>
          <p:cNvPr id="10" name="Footer Placeholder 7"/>
          <p:cNvSpPr txBox="1">
            <a:spLocks/>
          </p:cNvSpPr>
          <p:nvPr/>
        </p:nvSpPr>
        <p:spPr>
          <a:xfrm>
            <a:off x="381000" y="4965586"/>
            <a:ext cx="2158408" cy="1077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smtClean="0">
                <a:solidFill>
                  <a:schemeClr val="bg1">
                    <a:lumMod val="50000"/>
                  </a:schemeClr>
                </a:solidFill>
              </a:rPr>
              <a:t>© 2017 Think Big, A Teradata Company</a:t>
            </a:r>
            <a:endParaRPr lang="en-US" sz="700" dirty="0">
              <a:solidFill>
                <a:schemeClr val="bg1">
                  <a:lumMod val="50000"/>
                </a:schemeClr>
              </a:solidFill>
            </a:endParaRPr>
          </a:p>
        </p:txBody>
      </p:sp>
      <p:sp>
        <p:nvSpPr>
          <p:cNvPr id="4" name="Rectangle 3"/>
          <p:cNvSpPr/>
          <p:nvPr/>
        </p:nvSpPr>
        <p:spPr>
          <a:xfrm>
            <a:off x="145143" y="3977740"/>
            <a:ext cx="8589179" cy="672235"/>
          </a:xfrm>
          <a:prstGeom prst="rect">
            <a:avLst/>
          </a:prstGeom>
        </p:spPr>
        <p:txBody>
          <a:bodyPr wrap="square">
            <a:spAutoFit/>
          </a:bodyPr>
          <a:lstStyle/>
          <a:p>
            <a:pPr algn="ctr">
              <a:lnSpc>
                <a:spcPct val="95000"/>
              </a:lnSpc>
              <a:spcBef>
                <a:spcPts val="400"/>
              </a:spcBef>
            </a:pPr>
            <a:r>
              <a:rPr lang="en-US" i="1" dirty="0" smtClean="0">
                <a:solidFill>
                  <a:schemeClr val="tx2"/>
                </a:solidFill>
              </a:rPr>
              <a:t>Few organizations have the engineering skills or experience to build a </a:t>
            </a:r>
          </a:p>
          <a:p>
            <a:pPr algn="ctr">
              <a:lnSpc>
                <a:spcPct val="95000"/>
              </a:lnSpc>
              <a:spcBef>
                <a:spcPts val="400"/>
              </a:spcBef>
            </a:pPr>
            <a:r>
              <a:rPr lang="en-US" i="1" dirty="0" smtClean="0">
                <a:solidFill>
                  <a:schemeClr val="tx2"/>
                </a:solidFill>
              </a:rPr>
              <a:t>successful Data Lake program in-house</a:t>
            </a:r>
            <a:endParaRPr lang="en-US" i="1" dirty="0">
              <a:solidFill>
                <a:schemeClr val="tx2"/>
              </a:solidFill>
            </a:endParaRPr>
          </a:p>
        </p:txBody>
      </p:sp>
    </p:spTree>
    <p:extLst>
      <p:ext uri="{BB962C8B-B14F-4D97-AF65-F5344CB8AC3E}">
        <p14:creationId xmlns:p14="http://schemas.microsoft.com/office/powerpoint/2010/main" val="1787635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Rectangle 128"/>
          <p:cNvSpPr/>
          <p:nvPr/>
        </p:nvSpPr>
        <p:spPr>
          <a:xfrm>
            <a:off x="7638915" y="151305"/>
            <a:ext cx="1505085" cy="1037445"/>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138" name="Right Arrow 137"/>
          <p:cNvSpPr/>
          <p:nvPr/>
        </p:nvSpPr>
        <p:spPr bwMode="gray">
          <a:xfrm>
            <a:off x="6652640" y="2451310"/>
            <a:ext cx="609600" cy="322326"/>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dirty="0">
              <a:solidFill>
                <a:srgbClr val="3C3C3B"/>
              </a:solidFill>
            </a:endParaRPr>
          </a:p>
        </p:txBody>
      </p:sp>
      <p:sp>
        <p:nvSpPr>
          <p:cNvPr id="174" name="Rounded Rectangle 173"/>
          <p:cNvSpPr/>
          <p:nvPr/>
        </p:nvSpPr>
        <p:spPr bwMode="gray">
          <a:xfrm>
            <a:off x="5243380" y="687638"/>
            <a:ext cx="1737360" cy="3412947"/>
          </a:xfrm>
          <a:prstGeom prst="roundRect">
            <a:avLst>
              <a:gd name="adj" fmla="val 6398"/>
            </a:avLst>
          </a:prstGeom>
          <a:solidFill>
            <a:srgbClr val="266DAE"/>
          </a:solidFill>
        </p:spPr>
        <p:txBody>
          <a:bodyPr rtlCol="0" anchor="ctr">
            <a:noAutofit/>
          </a:bodyPr>
          <a:lstStyle/>
          <a:p>
            <a:pPr algn="ctr"/>
            <a:endParaRPr lang="en-US" dirty="0" smtClean="0">
              <a:latin typeface="Century Gothic" panose="020B0502020202020204" pitchFamily="34" charset="0"/>
            </a:endParaRPr>
          </a:p>
        </p:txBody>
      </p:sp>
      <p:sp>
        <p:nvSpPr>
          <p:cNvPr id="175" name="Rectangle 174"/>
          <p:cNvSpPr/>
          <p:nvPr/>
        </p:nvSpPr>
        <p:spPr bwMode="gray">
          <a:xfrm>
            <a:off x="5294906" y="730375"/>
            <a:ext cx="1634308" cy="400110"/>
          </a:xfrm>
          <a:prstGeom prst="rect">
            <a:avLst/>
          </a:prstGeom>
        </p:spPr>
        <p:txBody>
          <a:bodyPr wrap="square">
            <a:spAutoFit/>
          </a:bodyPr>
          <a:lstStyle/>
          <a:p>
            <a:pPr algn="ctr">
              <a:spcBef>
                <a:spcPts val="300"/>
              </a:spcBef>
            </a:pPr>
            <a:r>
              <a:rPr lang="zh-CN" altLang="en-US" sz="2000" b="1" dirty="0" smtClean="0">
                <a:solidFill>
                  <a:srgbClr val="FFFFFF"/>
                </a:solidFill>
                <a:latin typeface="Century Gothic" panose="020B0502020202020204" pitchFamily="34" charset="0"/>
              </a:rPr>
              <a:t>探索</a:t>
            </a:r>
            <a:endParaRPr lang="en-US" sz="2000" b="1" dirty="0">
              <a:solidFill>
                <a:srgbClr val="FFFFFF"/>
              </a:solidFill>
              <a:latin typeface="Century Gothic" panose="020B0502020202020204" pitchFamily="34" charset="0"/>
            </a:endParaRPr>
          </a:p>
        </p:txBody>
      </p:sp>
      <p:sp>
        <p:nvSpPr>
          <p:cNvPr id="171" name="Rounded Rectangle 170"/>
          <p:cNvSpPr/>
          <p:nvPr/>
        </p:nvSpPr>
        <p:spPr bwMode="gray">
          <a:xfrm>
            <a:off x="3419925" y="687638"/>
            <a:ext cx="1737360" cy="3412947"/>
          </a:xfrm>
          <a:prstGeom prst="roundRect">
            <a:avLst>
              <a:gd name="adj" fmla="val 6398"/>
            </a:avLst>
          </a:prstGeom>
          <a:solidFill>
            <a:srgbClr val="266DAE"/>
          </a:solidFill>
        </p:spPr>
        <p:txBody>
          <a:bodyPr rtlCol="0" anchor="ctr">
            <a:noAutofit/>
          </a:bodyPr>
          <a:lstStyle/>
          <a:p>
            <a:pPr algn="ctr"/>
            <a:endParaRPr lang="en-US" dirty="0">
              <a:latin typeface="Century Gothic" panose="020B0502020202020204" pitchFamily="34" charset="0"/>
            </a:endParaRPr>
          </a:p>
        </p:txBody>
      </p:sp>
      <p:sp>
        <p:nvSpPr>
          <p:cNvPr id="172" name="Rectangle 171"/>
          <p:cNvSpPr/>
          <p:nvPr/>
        </p:nvSpPr>
        <p:spPr bwMode="gray">
          <a:xfrm>
            <a:off x="3471451" y="730375"/>
            <a:ext cx="1634308" cy="400110"/>
          </a:xfrm>
          <a:prstGeom prst="rect">
            <a:avLst/>
          </a:prstGeom>
        </p:spPr>
        <p:txBody>
          <a:bodyPr wrap="square">
            <a:spAutoFit/>
          </a:bodyPr>
          <a:lstStyle/>
          <a:p>
            <a:pPr algn="ctr"/>
            <a:r>
              <a:rPr lang="zh-CN" altLang="en-US" sz="2000" b="1" dirty="0" smtClean="0">
                <a:solidFill>
                  <a:srgbClr val="FFFFFF"/>
                </a:solidFill>
                <a:latin typeface="Century Gothic" panose="020B0502020202020204" pitchFamily="34" charset="0"/>
              </a:rPr>
              <a:t>处理</a:t>
            </a:r>
            <a:endParaRPr lang="en-US" sz="2000" b="1" dirty="0">
              <a:solidFill>
                <a:srgbClr val="FFFFFF"/>
              </a:solidFill>
              <a:latin typeface="Century Gothic" panose="020B0502020202020204" pitchFamily="34" charset="0"/>
            </a:endParaRPr>
          </a:p>
        </p:txBody>
      </p:sp>
      <p:sp>
        <p:nvSpPr>
          <p:cNvPr id="168" name="Rounded Rectangle 167"/>
          <p:cNvSpPr/>
          <p:nvPr/>
        </p:nvSpPr>
        <p:spPr bwMode="gray">
          <a:xfrm>
            <a:off x="1632845" y="687638"/>
            <a:ext cx="1737360" cy="3412947"/>
          </a:xfrm>
          <a:prstGeom prst="roundRect">
            <a:avLst>
              <a:gd name="adj" fmla="val 6398"/>
            </a:avLst>
          </a:prstGeom>
          <a:solidFill>
            <a:srgbClr val="266DAE"/>
          </a:solidFill>
        </p:spPr>
        <p:txBody>
          <a:bodyPr rtlCol="0" anchor="ctr">
            <a:noAutofit/>
          </a:bodyPr>
          <a:lstStyle/>
          <a:p>
            <a:pPr algn="ctr"/>
            <a:endParaRPr lang="en-US" dirty="0" smtClean="0">
              <a:latin typeface="Century Gothic" panose="020B0502020202020204" pitchFamily="34" charset="0"/>
            </a:endParaRPr>
          </a:p>
        </p:txBody>
      </p:sp>
      <p:sp>
        <p:nvSpPr>
          <p:cNvPr id="169" name="Rectangle 168"/>
          <p:cNvSpPr/>
          <p:nvPr/>
        </p:nvSpPr>
        <p:spPr bwMode="gray">
          <a:xfrm>
            <a:off x="1646128" y="730375"/>
            <a:ext cx="1640095" cy="400110"/>
          </a:xfrm>
          <a:prstGeom prst="rect">
            <a:avLst/>
          </a:prstGeom>
        </p:spPr>
        <p:txBody>
          <a:bodyPr wrap="square">
            <a:spAutoFit/>
          </a:bodyPr>
          <a:lstStyle/>
          <a:p>
            <a:pPr lvl="0" algn="ctr"/>
            <a:r>
              <a:rPr lang="zh-CN" altLang="en-US" sz="2000" b="1" dirty="0" smtClean="0">
                <a:solidFill>
                  <a:srgbClr val="FFFFFF"/>
                </a:solidFill>
                <a:latin typeface="Century Gothic" panose="020B0502020202020204" pitchFamily="34" charset="0"/>
              </a:rPr>
              <a:t>获取</a:t>
            </a:r>
            <a:endParaRPr lang="en-US" sz="2000" b="1" dirty="0">
              <a:solidFill>
                <a:srgbClr val="FFFFFF"/>
              </a:solidFill>
              <a:latin typeface="Century Gothic" panose="020B0502020202020204" pitchFamily="34" charset="0"/>
            </a:endParaRPr>
          </a:p>
        </p:txBody>
      </p:sp>
      <p:sp>
        <p:nvSpPr>
          <p:cNvPr id="163" name="Right Arrow 162"/>
          <p:cNvSpPr/>
          <p:nvPr/>
        </p:nvSpPr>
        <p:spPr bwMode="gray">
          <a:xfrm>
            <a:off x="993395" y="1461727"/>
            <a:ext cx="609600" cy="322326"/>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dirty="0">
              <a:solidFill>
                <a:srgbClr val="3C3C3B"/>
              </a:solidFill>
            </a:endParaRPr>
          </a:p>
        </p:txBody>
      </p:sp>
      <p:sp>
        <p:nvSpPr>
          <p:cNvPr id="116" name="Rectangle 115"/>
          <p:cNvSpPr/>
          <p:nvPr/>
        </p:nvSpPr>
        <p:spPr bwMode="gray">
          <a:xfrm>
            <a:off x="7719452" y="4701657"/>
            <a:ext cx="1298821" cy="440917"/>
          </a:xfrm>
          <a:prstGeom prst="rect">
            <a:avLst/>
          </a:prstGeom>
          <a:solidFill>
            <a:schemeClr val="bg1"/>
          </a:solidFill>
          <a:ln w="9525">
            <a:noFill/>
            <a:miter lim="800000"/>
            <a:headEnd/>
            <a:tailEnd/>
          </a:ln>
          <a:effectLst/>
        </p:spPr>
        <p:txBody>
          <a:bodyPr wrap="square" tIns="91440" bIns="91440" rtlCol="0" anchor="t">
            <a:prstTxWarp prst="textNoShape">
              <a:avLst/>
            </a:prstTxWarp>
            <a:noAutofit/>
          </a:bodyPr>
          <a:lstStyle/>
          <a:p>
            <a:pPr algn="ctr"/>
            <a:endParaRPr lang="en-US" kern="0" dirty="0" smtClean="0">
              <a:solidFill>
                <a:prstClr val="white"/>
              </a:solidFill>
            </a:endParaRPr>
          </a:p>
        </p:txBody>
      </p:sp>
      <p:sp>
        <p:nvSpPr>
          <p:cNvPr id="4" name="Title 3"/>
          <p:cNvSpPr>
            <a:spLocks noGrp="1"/>
          </p:cNvSpPr>
          <p:nvPr>
            <p:ph type="title"/>
          </p:nvPr>
        </p:nvSpPr>
        <p:spPr>
          <a:xfrm>
            <a:off x="356991" y="-131497"/>
            <a:ext cx="8230965" cy="613818"/>
          </a:xfrm>
        </p:spPr>
        <p:txBody>
          <a:bodyPr/>
          <a:lstStyle/>
          <a:p>
            <a:r>
              <a:rPr lang="zh-CN" altLang="en-US" dirty="0" smtClean="0">
                <a:latin typeface="Microsoft YaHei" charset="-122"/>
                <a:ea typeface="Microsoft YaHei" charset="-122"/>
                <a:cs typeface="Microsoft YaHei" charset="-122"/>
              </a:rPr>
              <a:t>基于</a:t>
            </a:r>
            <a:r>
              <a:rPr lang="en-US" altLang="zh-CN" dirty="0" err="1" smtClean="0">
                <a:latin typeface="Microsoft YaHei" charset="-122"/>
                <a:ea typeface="Microsoft YaHei" charset="-122"/>
                <a:cs typeface="Microsoft YaHei" charset="-122"/>
              </a:rPr>
              <a:t>Kylo</a:t>
            </a:r>
            <a:r>
              <a:rPr lang="zh-CN" altLang="en-US" dirty="0" smtClean="0">
                <a:latin typeface="Microsoft YaHei" charset="-122"/>
                <a:ea typeface="Microsoft YaHei" charset="-122"/>
                <a:cs typeface="Microsoft YaHei" charset="-122"/>
              </a:rPr>
              <a:t>的数据湖架构</a:t>
            </a:r>
            <a:endParaRPr lang="en-US" sz="1300" dirty="0">
              <a:solidFill>
                <a:srgbClr val="266DAE"/>
              </a:solidFill>
              <a:latin typeface="Microsoft YaHei" charset="-122"/>
              <a:ea typeface="Microsoft YaHei" charset="-122"/>
              <a:cs typeface="Microsoft YaHei" charset="-122"/>
            </a:endParaRPr>
          </a:p>
        </p:txBody>
      </p:sp>
      <p:grpSp>
        <p:nvGrpSpPr>
          <p:cNvPr id="18" name="Group 17"/>
          <p:cNvGrpSpPr/>
          <p:nvPr/>
        </p:nvGrpSpPr>
        <p:grpSpPr>
          <a:xfrm>
            <a:off x="7241962" y="745363"/>
            <a:ext cx="1828803" cy="4318334"/>
            <a:chOff x="7262236" y="739130"/>
            <a:chExt cx="1828803" cy="4318334"/>
          </a:xfrm>
        </p:grpSpPr>
        <p:sp>
          <p:nvSpPr>
            <p:cNvPr id="33" name="Rectangle 32"/>
            <p:cNvSpPr/>
            <p:nvPr/>
          </p:nvSpPr>
          <p:spPr>
            <a:xfrm>
              <a:off x="8169339" y="739130"/>
              <a:ext cx="914400" cy="4318334"/>
            </a:xfrm>
            <a:prstGeom prst="rect">
              <a:avLst/>
            </a:prstGeom>
            <a:solidFill>
              <a:schemeClr val="bg1">
                <a:lumMod val="75000"/>
              </a:schemeClr>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sp>
          <p:nvSpPr>
            <p:cNvPr id="34" name="Rectangle 33"/>
            <p:cNvSpPr/>
            <p:nvPr/>
          </p:nvSpPr>
          <p:spPr bwMode="gray">
            <a:xfrm>
              <a:off x="7262236" y="739130"/>
              <a:ext cx="914400" cy="4318334"/>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36" name="Group 35"/>
            <p:cNvGrpSpPr/>
            <p:nvPr/>
          </p:nvGrpSpPr>
          <p:grpSpPr bwMode="gray">
            <a:xfrm>
              <a:off x="7262240" y="3294232"/>
              <a:ext cx="914399" cy="513427"/>
              <a:chOff x="7243848" y="4658788"/>
              <a:chExt cx="914399" cy="684571"/>
            </a:xfrm>
          </p:grpSpPr>
          <p:sp>
            <p:nvSpPr>
              <p:cNvPr id="37" name="Freeform 19"/>
              <p:cNvSpPr>
                <a:spLocks noEditPoints="1"/>
              </p:cNvSpPr>
              <p:nvPr/>
            </p:nvSpPr>
            <p:spPr bwMode="gray">
              <a:xfrm>
                <a:off x="7607207" y="4658788"/>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40" name="TextBox 39"/>
              <p:cNvSpPr txBox="1"/>
              <p:nvPr/>
            </p:nvSpPr>
            <p:spPr bwMode="gray">
              <a:xfrm>
                <a:off x="7243848" y="4850915"/>
                <a:ext cx="914399" cy="492444"/>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Data</a:t>
                </a:r>
                <a:r>
                  <a:rPr lang="en-US" sz="900" b="1" kern="0" dirty="0">
                    <a:solidFill>
                      <a:srgbClr val="FFFFFF"/>
                    </a:solidFill>
                    <a:latin typeface="Arial" pitchFamily="34" charset="0"/>
                    <a:cs typeface="Arial" pitchFamily="34" charset="0"/>
                  </a:rPr>
                  <a:t/>
                </a:r>
                <a:br>
                  <a:rPr lang="en-US" sz="900" b="1" kern="0" dirty="0">
                    <a:solidFill>
                      <a:srgbClr val="FFFFFF"/>
                    </a:solidFill>
                    <a:latin typeface="Arial" pitchFamily="34" charset="0"/>
                    <a:cs typeface="Arial" pitchFamily="34" charset="0"/>
                  </a:rPr>
                </a:br>
                <a:r>
                  <a:rPr lang="en-US" sz="900" b="1" kern="0" dirty="0" smtClean="0">
                    <a:solidFill>
                      <a:srgbClr val="FFFFFF"/>
                    </a:solidFill>
                    <a:latin typeface="Arial" pitchFamily="34" charset="0"/>
                    <a:cs typeface="Arial" pitchFamily="34" charset="0"/>
                  </a:rPr>
                  <a:t>Science</a:t>
                </a:r>
                <a:endParaRPr lang="en-US" sz="900" b="1" kern="0" dirty="0">
                  <a:solidFill>
                    <a:srgbClr val="FFFFFF"/>
                  </a:solidFill>
                  <a:latin typeface="Arial" pitchFamily="34" charset="0"/>
                  <a:cs typeface="Arial" pitchFamily="34" charset="0"/>
                </a:endParaRPr>
              </a:p>
            </p:txBody>
          </p:sp>
        </p:grpSp>
        <p:grpSp>
          <p:nvGrpSpPr>
            <p:cNvPr id="43" name="Group 42"/>
            <p:cNvGrpSpPr/>
            <p:nvPr/>
          </p:nvGrpSpPr>
          <p:grpSpPr bwMode="gray">
            <a:xfrm>
              <a:off x="7262240" y="2648743"/>
              <a:ext cx="914399" cy="513685"/>
              <a:chOff x="7243848" y="3814069"/>
              <a:chExt cx="914399" cy="684915"/>
            </a:xfrm>
          </p:grpSpPr>
          <p:sp>
            <p:nvSpPr>
              <p:cNvPr id="44" name="Freeform 19"/>
              <p:cNvSpPr>
                <a:spLocks noEditPoints="1"/>
              </p:cNvSpPr>
              <p:nvPr/>
            </p:nvSpPr>
            <p:spPr bwMode="gray">
              <a:xfrm>
                <a:off x="7607207" y="3814069"/>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45" name="TextBox 44"/>
              <p:cNvSpPr txBox="1"/>
              <p:nvPr/>
            </p:nvSpPr>
            <p:spPr bwMode="gray">
              <a:xfrm>
                <a:off x="7243848" y="4006540"/>
                <a:ext cx="914399" cy="492444"/>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Mining</a:t>
                </a:r>
              </a:p>
            </p:txBody>
          </p:sp>
        </p:grpSp>
        <p:grpSp>
          <p:nvGrpSpPr>
            <p:cNvPr id="55" name="Group 54"/>
            <p:cNvGrpSpPr/>
            <p:nvPr/>
          </p:nvGrpSpPr>
          <p:grpSpPr bwMode="gray">
            <a:xfrm>
              <a:off x="7262236" y="2005948"/>
              <a:ext cx="914400" cy="510991"/>
              <a:chOff x="7243848" y="2962457"/>
              <a:chExt cx="914400" cy="681323"/>
            </a:xfrm>
          </p:grpSpPr>
          <p:sp>
            <p:nvSpPr>
              <p:cNvPr id="56" name="Freeform 19"/>
              <p:cNvSpPr>
                <a:spLocks noEditPoints="1"/>
              </p:cNvSpPr>
              <p:nvPr/>
            </p:nvSpPr>
            <p:spPr bwMode="gray">
              <a:xfrm>
                <a:off x="7607207" y="2962457"/>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57" name="TextBox 56"/>
              <p:cNvSpPr txBox="1"/>
              <p:nvPr/>
            </p:nvSpPr>
            <p:spPr bwMode="gray">
              <a:xfrm>
                <a:off x="7243848" y="3151336"/>
                <a:ext cx="914400" cy="492444"/>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Intelligence</a:t>
                </a:r>
              </a:p>
            </p:txBody>
          </p:sp>
        </p:grpSp>
        <p:grpSp>
          <p:nvGrpSpPr>
            <p:cNvPr id="58" name="Group 57"/>
            <p:cNvGrpSpPr/>
            <p:nvPr/>
          </p:nvGrpSpPr>
          <p:grpSpPr bwMode="gray">
            <a:xfrm>
              <a:off x="7280830" y="1464386"/>
              <a:ext cx="877220" cy="375134"/>
              <a:chOff x="7262438" y="2238934"/>
              <a:chExt cx="877220" cy="500178"/>
            </a:xfrm>
          </p:grpSpPr>
          <p:sp>
            <p:nvSpPr>
              <p:cNvPr id="59" name="Freeform 19"/>
              <p:cNvSpPr>
                <a:spLocks noEditPoints="1"/>
              </p:cNvSpPr>
              <p:nvPr/>
            </p:nvSpPr>
            <p:spPr bwMode="gray">
              <a:xfrm>
                <a:off x="7607207" y="223893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60" name="TextBox 59"/>
              <p:cNvSpPr txBox="1"/>
              <p:nvPr/>
            </p:nvSpPr>
            <p:spPr bwMode="gray">
              <a:xfrm>
                <a:off x="7262438" y="2431336"/>
                <a:ext cx="877220" cy="307776"/>
              </a:xfrm>
              <a:prstGeom prst="rect">
                <a:avLst/>
              </a:prstGeom>
              <a:noFill/>
            </p:spPr>
            <p:txBody>
              <a:bodyPr wrap="none" rtlCol="0">
                <a:spAutoFit/>
              </a:bodyPr>
              <a:lstStyle/>
              <a:p>
                <a:pPr algn="ctr">
                  <a:defRPr/>
                </a:pPr>
                <a:r>
                  <a:rPr lang="en-US" sz="900" b="1" kern="0" dirty="0">
                    <a:solidFill>
                      <a:srgbClr val="FFFFFF"/>
                    </a:solidFill>
                    <a:latin typeface="Arial" pitchFamily="34" charset="0"/>
                    <a:cs typeface="Arial" pitchFamily="34" charset="0"/>
                  </a:rPr>
                  <a:t>Applications</a:t>
                </a:r>
              </a:p>
            </p:txBody>
          </p:sp>
        </p:grpSp>
        <p:grpSp>
          <p:nvGrpSpPr>
            <p:cNvPr id="61" name="Group 60"/>
            <p:cNvGrpSpPr/>
            <p:nvPr/>
          </p:nvGrpSpPr>
          <p:grpSpPr bwMode="gray">
            <a:xfrm>
              <a:off x="7262236" y="3939462"/>
              <a:ext cx="914400" cy="373211"/>
              <a:chOff x="7243848" y="5508700"/>
              <a:chExt cx="914400" cy="497614"/>
            </a:xfrm>
          </p:grpSpPr>
          <p:sp>
            <p:nvSpPr>
              <p:cNvPr id="62" name="Freeform 19"/>
              <p:cNvSpPr>
                <a:spLocks noEditPoints="1"/>
              </p:cNvSpPr>
              <p:nvPr/>
            </p:nvSpPr>
            <p:spPr bwMode="gray">
              <a:xfrm>
                <a:off x="7607207" y="5508700"/>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63" name="TextBox 62"/>
              <p:cNvSpPr txBox="1"/>
              <p:nvPr/>
            </p:nvSpPr>
            <p:spPr bwMode="gray">
              <a:xfrm>
                <a:off x="7243848" y="5698538"/>
                <a:ext cx="914400" cy="307776"/>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Reporting</a:t>
                </a:r>
                <a:endParaRPr lang="en-US" sz="900" b="1" kern="0" dirty="0">
                  <a:solidFill>
                    <a:srgbClr val="FFFFFF"/>
                  </a:solidFill>
                  <a:latin typeface="Arial" pitchFamily="34" charset="0"/>
                  <a:cs typeface="Arial" pitchFamily="34" charset="0"/>
                </a:endParaRPr>
              </a:p>
            </p:txBody>
          </p:sp>
        </p:grpSp>
        <p:grpSp>
          <p:nvGrpSpPr>
            <p:cNvPr id="64" name="Group 63"/>
            <p:cNvGrpSpPr/>
            <p:nvPr/>
          </p:nvGrpSpPr>
          <p:grpSpPr bwMode="gray">
            <a:xfrm>
              <a:off x="7262240" y="923165"/>
              <a:ext cx="914399" cy="374792"/>
              <a:chOff x="7243848" y="1586194"/>
              <a:chExt cx="914399" cy="499723"/>
            </a:xfrm>
          </p:grpSpPr>
          <p:sp>
            <p:nvSpPr>
              <p:cNvPr id="65" name="Freeform 19"/>
              <p:cNvSpPr>
                <a:spLocks noEditPoints="1"/>
              </p:cNvSpPr>
              <p:nvPr/>
            </p:nvSpPr>
            <p:spPr bwMode="gray">
              <a:xfrm>
                <a:off x="7607207" y="1586194"/>
                <a:ext cx="187682" cy="188494"/>
              </a:xfrm>
              <a:custGeom>
                <a:avLst/>
                <a:gdLst>
                  <a:gd name="T0" fmla="*/ 0 w 231"/>
                  <a:gd name="T1" fmla="*/ 0 h 232"/>
                  <a:gd name="T2" fmla="*/ 0 w 231"/>
                  <a:gd name="T3" fmla="*/ 232 h 232"/>
                  <a:gd name="T4" fmla="*/ 231 w 231"/>
                  <a:gd name="T5" fmla="*/ 232 h 232"/>
                  <a:gd name="T6" fmla="*/ 231 w 231"/>
                  <a:gd name="T7" fmla="*/ 0 h 232"/>
                  <a:gd name="T8" fmla="*/ 0 w 231"/>
                  <a:gd name="T9" fmla="*/ 0 h 232"/>
                  <a:gd name="T10" fmla="*/ 111 w 231"/>
                  <a:gd name="T11" fmla="*/ 168 h 232"/>
                  <a:gd name="T12" fmla="*/ 99 w 231"/>
                  <a:gd name="T13" fmla="*/ 180 h 232"/>
                  <a:gd name="T14" fmla="*/ 33 w 231"/>
                  <a:gd name="T15" fmla="*/ 116 h 232"/>
                  <a:gd name="T16" fmla="*/ 99 w 231"/>
                  <a:gd name="T17" fmla="*/ 50 h 232"/>
                  <a:gd name="T18" fmla="*/ 111 w 231"/>
                  <a:gd name="T19" fmla="*/ 64 h 232"/>
                  <a:gd name="T20" fmla="*/ 59 w 231"/>
                  <a:gd name="T21" fmla="*/ 116 h 232"/>
                  <a:gd name="T22" fmla="*/ 111 w 231"/>
                  <a:gd name="T23" fmla="*/ 168 h 232"/>
                  <a:gd name="T24" fmla="*/ 132 w 231"/>
                  <a:gd name="T25" fmla="*/ 180 h 232"/>
                  <a:gd name="T26" fmla="*/ 120 w 231"/>
                  <a:gd name="T27" fmla="*/ 168 h 232"/>
                  <a:gd name="T28" fmla="*/ 172 w 231"/>
                  <a:gd name="T29" fmla="*/ 116 h 232"/>
                  <a:gd name="T30" fmla="*/ 120 w 231"/>
                  <a:gd name="T31" fmla="*/ 64 h 232"/>
                  <a:gd name="T32" fmla="*/ 132 w 231"/>
                  <a:gd name="T33" fmla="*/ 50 h 232"/>
                  <a:gd name="T34" fmla="*/ 198 w 231"/>
                  <a:gd name="T35" fmla="*/ 116 h 232"/>
                  <a:gd name="T36" fmla="*/ 132 w 231"/>
                  <a:gd name="T37" fmla="*/ 18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1" h="232">
                    <a:moveTo>
                      <a:pt x="0" y="0"/>
                    </a:moveTo>
                    <a:lnTo>
                      <a:pt x="0" y="232"/>
                    </a:lnTo>
                    <a:lnTo>
                      <a:pt x="231" y="232"/>
                    </a:lnTo>
                    <a:lnTo>
                      <a:pt x="231" y="0"/>
                    </a:lnTo>
                    <a:lnTo>
                      <a:pt x="0" y="0"/>
                    </a:lnTo>
                    <a:close/>
                    <a:moveTo>
                      <a:pt x="111" y="168"/>
                    </a:moveTo>
                    <a:lnTo>
                      <a:pt x="99" y="180"/>
                    </a:lnTo>
                    <a:lnTo>
                      <a:pt x="33" y="116"/>
                    </a:lnTo>
                    <a:lnTo>
                      <a:pt x="99" y="50"/>
                    </a:lnTo>
                    <a:lnTo>
                      <a:pt x="111" y="64"/>
                    </a:lnTo>
                    <a:lnTo>
                      <a:pt x="59" y="116"/>
                    </a:lnTo>
                    <a:lnTo>
                      <a:pt x="111" y="168"/>
                    </a:lnTo>
                    <a:close/>
                    <a:moveTo>
                      <a:pt x="132" y="180"/>
                    </a:moveTo>
                    <a:lnTo>
                      <a:pt x="120" y="168"/>
                    </a:lnTo>
                    <a:lnTo>
                      <a:pt x="172" y="116"/>
                    </a:lnTo>
                    <a:lnTo>
                      <a:pt x="120" y="64"/>
                    </a:lnTo>
                    <a:lnTo>
                      <a:pt x="132" y="50"/>
                    </a:lnTo>
                    <a:lnTo>
                      <a:pt x="198" y="116"/>
                    </a:lnTo>
                    <a:lnTo>
                      <a:pt x="132" y="180"/>
                    </a:lnTo>
                    <a:close/>
                  </a:path>
                </a:pathLst>
              </a:custGeom>
              <a:solidFill>
                <a:srgbClr val="FFFFFF">
                  <a:alpha val="50000"/>
                </a:srgb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srgbClr val="1B447D"/>
                  </a:solidFill>
                  <a:latin typeface="Century Gothic"/>
                </a:endParaRPr>
              </a:p>
            </p:txBody>
          </p:sp>
          <p:sp>
            <p:nvSpPr>
              <p:cNvPr id="66" name="TextBox 65"/>
              <p:cNvSpPr txBox="1"/>
              <p:nvPr/>
            </p:nvSpPr>
            <p:spPr bwMode="gray">
              <a:xfrm>
                <a:off x="7243848" y="1778141"/>
                <a:ext cx="914399" cy="307776"/>
              </a:xfrm>
              <a:prstGeom prst="rect">
                <a:avLst/>
              </a:prstGeom>
              <a:noFill/>
            </p:spPr>
            <p:txBody>
              <a:bodyPr wrap="square" rtlCol="0">
                <a:spAutoFit/>
              </a:bodyPr>
              <a:lstStyle/>
              <a:p>
                <a:pPr algn="ctr">
                  <a:defRPr/>
                </a:pPr>
                <a:r>
                  <a:rPr lang="en-US" sz="900" b="1" kern="0" dirty="0">
                    <a:solidFill>
                      <a:srgbClr val="FFFFFF"/>
                    </a:solidFill>
                    <a:latin typeface="Arial" pitchFamily="34" charset="0"/>
                    <a:cs typeface="Arial" pitchFamily="34" charset="0"/>
                  </a:rPr>
                  <a:t>Marketing</a:t>
                </a:r>
              </a:p>
            </p:txBody>
          </p:sp>
        </p:grpSp>
        <p:sp>
          <p:nvSpPr>
            <p:cNvPr id="67" name="TextBox 66"/>
            <p:cNvSpPr txBox="1"/>
            <p:nvPr/>
          </p:nvSpPr>
          <p:spPr bwMode="gray">
            <a:xfrm>
              <a:off x="7262238" y="4749687"/>
              <a:ext cx="914401" cy="307777"/>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Analytic tools &amp; Apps</a:t>
              </a:r>
            </a:p>
          </p:txBody>
        </p:sp>
        <p:cxnSp>
          <p:nvCxnSpPr>
            <p:cNvPr id="68" name="Straight Connector 67"/>
            <p:cNvCxnSpPr/>
            <p:nvPr/>
          </p:nvCxnSpPr>
          <p:spPr bwMode="gray">
            <a:xfrm>
              <a:off x="7376535" y="4708550"/>
              <a:ext cx="685800" cy="0"/>
            </a:xfrm>
            <a:prstGeom prst="line">
              <a:avLst/>
            </a:prstGeom>
            <a:noFill/>
            <a:ln w="9525" cap="flat" cmpd="sng" algn="ctr">
              <a:solidFill>
                <a:schemeClr val="bg1">
                  <a:lumMod val="65000"/>
                </a:schemeClr>
              </a:solidFill>
              <a:prstDash val="solid"/>
            </a:ln>
            <a:effectLst/>
          </p:spPr>
        </p:cxnSp>
        <p:sp>
          <p:nvSpPr>
            <p:cNvPr id="69" name="TextBox 68"/>
            <p:cNvSpPr txBox="1"/>
            <p:nvPr/>
          </p:nvSpPr>
          <p:spPr>
            <a:xfrm>
              <a:off x="8176638" y="4756338"/>
              <a:ext cx="914401" cy="200055"/>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Users</a:t>
              </a:r>
            </a:p>
          </p:txBody>
        </p:sp>
        <p:grpSp>
          <p:nvGrpSpPr>
            <p:cNvPr id="71" name="Group 70"/>
            <p:cNvGrpSpPr/>
            <p:nvPr/>
          </p:nvGrpSpPr>
          <p:grpSpPr>
            <a:xfrm>
              <a:off x="8230672" y="923165"/>
              <a:ext cx="787783" cy="522628"/>
              <a:chOff x="8239466" y="1341980"/>
              <a:chExt cx="787783" cy="696835"/>
            </a:xfrm>
          </p:grpSpPr>
          <p:grpSp>
            <p:nvGrpSpPr>
              <p:cNvPr id="72" name="Group 71"/>
              <p:cNvGrpSpPr/>
              <p:nvPr/>
            </p:nvGrpSpPr>
            <p:grpSpPr>
              <a:xfrm>
                <a:off x="8549483" y="1341980"/>
                <a:ext cx="167748" cy="196500"/>
                <a:chOff x="9513888" y="857377"/>
                <a:chExt cx="925512" cy="1084136"/>
              </a:xfrm>
            </p:grpSpPr>
            <p:sp>
              <p:nvSpPr>
                <p:cNvPr id="7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7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sp>
            <p:nvSpPr>
              <p:cNvPr id="73" name="TextBox 72"/>
              <p:cNvSpPr txBox="1"/>
              <p:nvPr/>
            </p:nvSpPr>
            <p:spPr>
              <a:xfrm>
                <a:off x="8239466" y="1546374"/>
                <a:ext cx="787783" cy="492441"/>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Marketing</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Executives</a:t>
                </a:r>
              </a:p>
            </p:txBody>
          </p:sp>
        </p:grpSp>
        <p:grpSp>
          <p:nvGrpSpPr>
            <p:cNvPr id="76" name="Group 75"/>
            <p:cNvGrpSpPr/>
            <p:nvPr/>
          </p:nvGrpSpPr>
          <p:grpSpPr>
            <a:xfrm>
              <a:off x="8211568" y="1457557"/>
              <a:ext cx="825992" cy="530436"/>
              <a:chOff x="8220362" y="2067625"/>
              <a:chExt cx="825992" cy="707247"/>
            </a:xfrm>
          </p:grpSpPr>
          <p:sp>
            <p:nvSpPr>
              <p:cNvPr id="77" name="TextBox 76"/>
              <p:cNvSpPr txBox="1"/>
              <p:nvPr/>
            </p:nvSpPr>
            <p:spPr>
              <a:xfrm>
                <a:off x="8220362" y="2282430"/>
                <a:ext cx="825992" cy="49244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Operational</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Systems</a:t>
                </a:r>
              </a:p>
            </p:txBody>
          </p:sp>
          <p:grpSp>
            <p:nvGrpSpPr>
              <p:cNvPr id="78" name="Group 77"/>
              <p:cNvGrpSpPr/>
              <p:nvPr/>
            </p:nvGrpSpPr>
            <p:grpSpPr>
              <a:xfrm>
                <a:off x="8549483" y="2067625"/>
                <a:ext cx="167748" cy="196500"/>
                <a:chOff x="9513888" y="857377"/>
                <a:chExt cx="925512" cy="1084136"/>
              </a:xfrm>
            </p:grpSpPr>
            <p:sp>
              <p:nvSpPr>
                <p:cNvPr id="79"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80"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81" name="Group 80"/>
            <p:cNvGrpSpPr/>
            <p:nvPr/>
          </p:nvGrpSpPr>
          <p:grpSpPr>
            <a:xfrm>
              <a:off x="8285393" y="2536336"/>
              <a:ext cx="678341" cy="533234"/>
              <a:chOff x="8294186" y="2679830"/>
              <a:chExt cx="678341" cy="710979"/>
            </a:xfrm>
          </p:grpSpPr>
          <p:sp>
            <p:nvSpPr>
              <p:cNvPr id="82" name="TextBox 81"/>
              <p:cNvSpPr txBox="1"/>
              <p:nvPr/>
            </p:nvSpPr>
            <p:spPr>
              <a:xfrm>
                <a:off x="8294186" y="2898366"/>
                <a:ext cx="678341" cy="492443"/>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Frontline</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Workers</a:t>
                </a:r>
              </a:p>
            </p:txBody>
          </p:sp>
          <p:grpSp>
            <p:nvGrpSpPr>
              <p:cNvPr id="83" name="Group 82"/>
              <p:cNvGrpSpPr/>
              <p:nvPr/>
            </p:nvGrpSpPr>
            <p:grpSpPr>
              <a:xfrm>
                <a:off x="8549483" y="2679830"/>
                <a:ext cx="167748" cy="196500"/>
                <a:chOff x="9513888" y="857377"/>
                <a:chExt cx="925512" cy="1084136"/>
              </a:xfrm>
            </p:grpSpPr>
            <p:sp>
              <p:nvSpPr>
                <p:cNvPr id="8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8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86" name="Group 85"/>
            <p:cNvGrpSpPr/>
            <p:nvPr/>
          </p:nvGrpSpPr>
          <p:grpSpPr>
            <a:xfrm>
              <a:off x="8230785" y="1999754"/>
              <a:ext cx="787558" cy="524819"/>
              <a:chOff x="8239579" y="3404986"/>
              <a:chExt cx="787558" cy="699759"/>
            </a:xfrm>
          </p:grpSpPr>
          <p:sp>
            <p:nvSpPr>
              <p:cNvPr id="87" name="TextBox 86"/>
              <p:cNvSpPr txBox="1"/>
              <p:nvPr/>
            </p:nvSpPr>
            <p:spPr>
              <a:xfrm>
                <a:off x="8239579" y="3612302"/>
                <a:ext cx="787558" cy="492443"/>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Customers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Partners</a:t>
                </a:r>
              </a:p>
            </p:txBody>
          </p:sp>
          <p:grpSp>
            <p:nvGrpSpPr>
              <p:cNvPr id="88" name="Group 87"/>
              <p:cNvGrpSpPr/>
              <p:nvPr/>
            </p:nvGrpSpPr>
            <p:grpSpPr>
              <a:xfrm>
                <a:off x="8549483" y="3404986"/>
                <a:ext cx="167748" cy="196500"/>
                <a:chOff x="9513888" y="857377"/>
                <a:chExt cx="925512" cy="1084136"/>
              </a:xfrm>
            </p:grpSpPr>
            <p:sp>
              <p:nvSpPr>
                <p:cNvPr id="89"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90"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91" name="Group 90"/>
            <p:cNvGrpSpPr/>
            <p:nvPr/>
          </p:nvGrpSpPr>
          <p:grpSpPr>
            <a:xfrm>
              <a:off x="8253212" y="4160726"/>
              <a:ext cx="742699" cy="393745"/>
              <a:chOff x="8262008" y="4144406"/>
              <a:chExt cx="742699" cy="524993"/>
            </a:xfrm>
          </p:grpSpPr>
          <p:sp>
            <p:nvSpPr>
              <p:cNvPr id="92" name="TextBox 91"/>
              <p:cNvSpPr txBox="1"/>
              <p:nvPr/>
            </p:nvSpPr>
            <p:spPr>
              <a:xfrm>
                <a:off x="8262008" y="4361623"/>
                <a:ext cx="742699" cy="307776"/>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Engineers</a:t>
                </a:r>
              </a:p>
            </p:txBody>
          </p:sp>
          <p:grpSp>
            <p:nvGrpSpPr>
              <p:cNvPr id="93" name="Group 92"/>
              <p:cNvGrpSpPr/>
              <p:nvPr/>
            </p:nvGrpSpPr>
            <p:grpSpPr>
              <a:xfrm>
                <a:off x="8549483" y="4144406"/>
                <a:ext cx="167748" cy="196500"/>
                <a:chOff x="9513888" y="857377"/>
                <a:chExt cx="925512" cy="1084136"/>
              </a:xfrm>
            </p:grpSpPr>
            <p:sp>
              <p:nvSpPr>
                <p:cNvPr id="9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9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96" name="Group 95"/>
            <p:cNvGrpSpPr/>
            <p:nvPr/>
          </p:nvGrpSpPr>
          <p:grpSpPr>
            <a:xfrm>
              <a:off x="8259611" y="3621224"/>
              <a:ext cx="729906" cy="527737"/>
              <a:chOff x="8268405" y="4869167"/>
              <a:chExt cx="729906" cy="703651"/>
            </a:xfrm>
          </p:grpSpPr>
          <p:sp>
            <p:nvSpPr>
              <p:cNvPr id="97" name="TextBox 96"/>
              <p:cNvSpPr txBox="1"/>
              <p:nvPr/>
            </p:nvSpPr>
            <p:spPr>
              <a:xfrm>
                <a:off x="8268405" y="5080374"/>
                <a:ext cx="729906" cy="492444"/>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Data</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Scientists</a:t>
                </a:r>
              </a:p>
            </p:txBody>
          </p:sp>
          <p:grpSp>
            <p:nvGrpSpPr>
              <p:cNvPr id="98" name="Group 97"/>
              <p:cNvGrpSpPr/>
              <p:nvPr/>
            </p:nvGrpSpPr>
            <p:grpSpPr>
              <a:xfrm>
                <a:off x="8549483" y="4869167"/>
                <a:ext cx="167748" cy="196500"/>
                <a:chOff x="9513888" y="857377"/>
                <a:chExt cx="925512" cy="1084136"/>
              </a:xfrm>
            </p:grpSpPr>
            <p:sp>
              <p:nvSpPr>
                <p:cNvPr id="99"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100"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grpSp>
          <p:nvGrpSpPr>
            <p:cNvPr id="101" name="Group 100"/>
            <p:cNvGrpSpPr/>
            <p:nvPr/>
          </p:nvGrpSpPr>
          <p:grpSpPr>
            <a:xfrm>
              <a:off x="8275642" y="3081339"/>
              <a:ext cx="697840" cy="528123"/>
              <a:chOff x="8284438" y="5588319"/>
              <a:chExt cx="697840" cy="704163"/>
            </a:xfrm>
          </p:grpSpPr>
          <p:sp>
            <p:nvSpPr>
              <p:cNvPr id="102" name="TextBox 101"/>
              <p:cNvSpPr txBox="1"/>
              <p:nvPr/>
            </p:nvSpPr>
            <p:spPr>
              <a:xfrm>
                <a:off x="8284438" y="5800040"/>
                <a:ext cx="697840" cy="492442"/>
              </a:xfrm>
              <a:prstGeom prst="rect">
                <a:avLst/>
              </a:prstGeom>
              <a:noFill/>
            </p:spPr>
            <p:txBody>
              <a:bodyPr wrap="none" rtlCol="0">
                <a:spAutoFit/>
              </a:bodyPr>
              <a:lstStyle/>
              <a:p>
                <a:pPr algn="ctr" eaLnBrk="0" fontAlgn="base" hangingPunct="0">
                  <a:spcBef>
                    <a:spcPct val="0"/>
                  </a:spcBef>
                  <a:spcAft>
                    <a:spcPct val="0"/>
                  </a:spcAft>
                  <a:defRPr/>
                </a:pPr>
                <a:r>
                  <a:rPr lang="en-US" sz="900" b="1" kern="0" dirty="0">
                    <a:solidFill>
                      <a:srgbClr val="FFFFFF"/>
                    </a:solidFill>
                    <a:latin typeface="Arial" pitchFamily="34" charset="0"/>
                    <a:cs typeface="Arial" pitchFamily="34" charset="0"/>
                  </a:rPr>
                  <a:t>Business</a:t>
                </a:r>
                <a:br>
                  <a:rPr lang="en-US" sz="900" b="1" kern="0" dirty="0">
                    <a:solidFill>
                      <a:srgbClr val="FFFFFF"/>
                    </a:solidFill>
                    <a:latin typeface="Arial" pitchFamily="34" charset="0"/>
                    <a:cs typeface="Arial" pitchFamily="34" charset="0"/>
                  </a:rPr>
                </a:br>
                <a:r>
                  <a:rPr lang="en-US" sz="900" b="1" kern="0" dirty="0">
                    <a:solidFill>
                      <a:srgbClr val="FFFFFF"/>
                    </a:solidFill>
                    <a:latin typeface="Arial" pitchFamily="34" charset="0"/>
                    <a:cs typeface="Arial" pitchFamily="34" charset="0"/>
                  </a:rPr>
                  <a:t>Analysts</a:t>
                </a:r>
              </a:p>
            </p:txBody>
          </p:sp>
          <p:grpSp>
            <p:nvGrpSpPr>
              <p:cNvPr id="103" name="Group 102"/>
              <p:cNvGrpSpPr/>
              <p:nvPr/>
            </p:nvGrpSpPr>
            <p:grpSpPr>
              <a:xfrm>
                <a:off x="8549483" y="5588319"/>
                <a:ext cx="167748" cy="196500"/>
                <a:chOff x="9513888" y="857377"/>
                <a:chExt cx="925512" cy="1084136"/>
              </a:xfrm>
            </p:grpSpPr>
            <p:sp>
              <p:nvSpPr>
                <p:cNvPr id="104" name="Freeform 6"/>
                <p:cNvSpPr>
                  <a:spLocks/>
                </p:cNvSpPr>
                <p:nvPr/>
              </p:nvSpPr>
              <p:spPr bwMode="auto">
                <a:xfrm>
                  <a:off x="9513888" y="1306513"/>
                  <a:ext cx="925512" cy="635000"/>
                </a:xfrm>
                <a:custGeom>
                  <a:avLst/>
                  <a:gdLst>
                    <a:gd name="T0" fmla="*/ 73 w 73"/>
                    <a:gd name="T1" fmla="*/ 33 h 50"/>
                    <a:gd name="T2" fmla="*/ 73 w 73"/>
                    <a:gd name="T3" fmla="*/ 39 h 50"/>
                    <a:gd name="T4" fmla="*/ 71 w 73"/>
                    <a:gd name="T5" fmla="*/ 50 h 50"/>
                    <a:gd name="T6" fmla="*/ 36 w 73"/>
                    <a:gd name="T7" fmla="*/ 46 h 50"/>
                    <a:gd name="T8" fmla="*/ 2 w 73"/>
                    <a:gd name="T9" fmla="*/ 50 h 50"/>
                    <a:gd name="T10" fmla="*/ 0 w 73"/>
                    <a:gd name="T11" fmla="*/ 39 h 50"/>
                    <a:gd name="T12" fmla="*/ 0 w 73"/>
                    <a:gd name="T13" fmla="*/ 33 h 50"/>
                    <a:gd name="T14" fmla="*/ 22 w 73"/>
                    <a:gd name="T15" fmla="*/ 0 h 50"/>
                    <a:gd name="T16" fmla="*/ 36 w 73"/>
                    <a:gd name="T17" fmla="*/ 6 h 50"/>
                    <a:gd name="T18" fmla="*/ 51 w 73"/>
                    <a:gd name="T19" fmla="*/ 0 h 50"/>
                    <a:gd name="T20" fmla="*/ 73 w 73"/>
                    <a:gd name="T21" fmla="*/ 3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50">
                      <a:moveTo>
                        <a:pt x="73" y="33"/>
                      </a:moveTo>
                      <a:cubicBezTo>
                        <a:pt x="73" y="39"/>
                        <a:pt x="73" y="39"/>
                        <a:pt x="73" y="39"/>
                      </a:cubicBezTo>
                      <a:cubicBezTo>
                        <a:pt x="73" y="43"/>
                        <a:pt x="72" y="47"/>
                        <a:pt x="71" y="50"/>
                      </a:cubicBezTo>
                      <a:cubicBezTo>
                        <a:pt x="61" y="48"/>
                        <a:pt x="49" y="46"/>
                        <a:pt x="36" y="46"/>
                      </a:cubicBezTo>
                      <a:cubicBezTo>
                        <a:pt x="24" y="46"/>
                        <a:pt x="12" y="48"/>
                        <a:pt x="2" y="50"/>
                      </a:cubicBezTo>
                      <a:cubicBezTo>
                        <a:pt x="1" y="47"/>
                        <a:pt x="0" y="43"/>
                        <a:pt x="0" y="39"/>
                      </a:cubicBezTo>
                      <a:cubicBezTo>
                        <a:pt x="0" y="33"/>
                        <a:pt x="0" y="33"/>
                        <a:pt x="0" y="33"/>
                      </a:cubicBezTo>
                      <a:cubicBezTo>
                        <a:pt x="0" y="18"/>
                        <a:pt x="9" y="5"/>
                        <a:pt x="22" y="0"/>
                      </a:cubicBezTo>
                      <a:cubicBezTo>
                        <a:pt x="25" y="4"/>
                        <a:pt x="31" y="6"/>
                        <a:pt x="36" y="6"/>
                      </a:cubicBezTo>
                      <a:cubicBezTo>
                        <a:pt x="42" y="6"/>
                        <a:pt x="48" y="4"/>
                        <a:pt x="51" y="0"/>
                      </a:cubicBezTo>
                      <a:cubicBezTo>
                        <a:pt x="64" y="5"/>
                        <a:pt x="73" y="18"/>
                        <a:pt x="73" y="3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sp>
              <p:nvSpPr>
                <p:cNvPr id="105" name="Oval 7"/>
                <p:cNvSpPr>
                  <a:spLocks noChangeArrowheads="1"/>
                </p:cNvSpPr>
                <p:nvPr/>
              </p:nvSpPr>
              <p:spPr bwMode="auto">
                <a:xfrm>
                  <a:off x="9755188" y="857377"/>
                  <a:ext cx="430212" cy="430212"/>
                </a:xfrm>
                <a:prstGeom prst="ellipse">
                  <a:avLst/>
                </a:prstGeom>
                <a:solidFill>
                  <a:srgbClr val="FFFFFF"/>
                </a:solidFill>
                <a:ln>
                  <a:noFill/>
                </a:ln>
              </p:spPr>
              <p:txBody>
                <a:bodyPr vert="horz" wrap="square" lIns="91440" tIns="45720" rIns="91440" bIns="45720" numCol="1" anchor="t" anchorCtr="0" compatLnSpc="1">
                  <a:prstTxWarp prst="textNoShape">
                    <a:avLst/>
                  </a:prstTxWarp>
                </a:bodyPr>
                <a:lstStyle/>
                <a:p>
                  <a:pPr eaLnBrk="0" fontAlgn="base" hangingPunct="0">
                    <a:spcBef>
                      <a:spcPct val="0"/>
                    </a:spcBef>
                    <a:spcAft>
                      <a:spcPct val="0"/>
                    </a:spcAft>
                    <a:defRPr/>
                  </a:pPr>
                  <a:endParaRPr lang="en-US" sz="2200" kern="0" dirty="0">
                    <a:solidFill>
                      <a:srgbClr val="1B447D"/>
                    </a:solidFill>
                    <a:latin typeface="Century Gothic"/>
                  </a:endParaRPr>
                </a:p>
              </p:txBody>
            </p:sp>
          </p:grpSp>
        </p:grpSp>
        <p:cxnSp>
          <p:nvCxnSpPr>
            <p:cNvPr id="106" name="Straight Connector 105"/>
            <p:cNvCxnSpPr/>
            <p:nvPr/>
          </p:nvCxnSpPr>
          <p:spPr>
            <a:xfrm>
              <a:off x="8283639" y="4699186"/>
              <a:ext cx="685800" cy="0"/>
            </a:xfrm>
            <a:prstGeom prst="line">
              <a:avLst/>
            </a:prstGeom>
            <a:noFill/>
            <a:ln w="9525" cap="flat" cmpd="sng" algn="ctr">
              <a:solidFill>
                <a:schemeClr val="bg1">
                  <a:lumMod val="85000"/>
                </a:schemeClr>
              </a:solidFill>
              <a:prstDash val="solid"/>
            </a:ln>
            <a:effectLst/>
          </p:spPr>
        </p:cxnSp>
      </p:grpSp>
      <p:sp>
        <p:nvSpPr>
          <p:cNvPr id="70" name="Right Arrow 69"/>
          <p:cNvSpPr/>
          <p:nvPr/>
        </p:nvSpPr>
        <p:spPr bwMode="gray">
          <a:xfrm>
            <a:off x="791123" y="2515141"/>
            <a:ext cx="811872" cy="322326"/>
          </a:xfrm>
          <a:prstGeom prst="rightArrow">
            <a:avLst>
              <a:gd name="adj1" fmla="val 70409"/>
              <a:gd name="adj2" fmla="val 50000"/>
            </a:avLst>
          </a:prstGeom>
          <a:solidFill>
            <a:schemeClr val="bg1">
              <a:lumMod val="75000"/>
            </a:schemeClr>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200" dirty="0">
              <a:solidFill>
                <a:srgbClr val="3C3C3B"/>
              </a:solidFill>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7740" y="2287612"/>
            <a:ext cx="548640" cy="548640"/>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gray">
          <a:xfrm>
            <a:off x="4014285" y="2242107"/>
            <a:ext cx="548640" cy="548640"/>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gray">
          <a:xfrm>
            <a:off x="2205277" y="2381330"/>
            <a:ext cx="566928" cy="504207"/>
          </a:xfrm>
          <a:prstGeom prst="rect">
            <a:avLst/>
          </a:prstGeom>
        </p:spPr>
      </p:pic>
      <p:pic>
        <p:nvPicPr>
          <p:cNvPr id="108" name="Picture 10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4014285" y="3227315"/>
            <a:ext cx="548640" cy="548640"/>
          </a:xfrm>
          <a:prstGeom prst="rect">
            <a:avLst/>
          </a:prstGeom>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39458" y="3229054"/>
            <a:ext cx="545255" cy="545255"/>
          </a:xfrm>
          <a:prstGeom prst="rect">
            <a:avLst/>
          </a:prstGeom>
        </p:spPr>
      </p:pic>
      <p:grpSp>
        <p:nvGrpSpPr>
          <p:cNvPr id="52" name="Group 51"/>
          <p:cNvGrpSpPr/>
          <p:nvPr/>
        </p:nvGrpSpPr>
        <p:grpSpPr>
          <a:xfrm>
            <a:off x="1819252" y="1803995"/>
            <a:ext cx="5026601" cy="328295"/>
            <a:chOff x="1819160" y="1593409"/>
            <a:chExt cx="5026601" cy="328295"/>
          </a:xfrm>
        </p:grpSpPr>
        <p:sp>
          <p:nvSpPr>
            <p:cNvPr id="148" name="TextBox 147"/>
            <p:cNvSpPr txBox="1"/>
            <p:nvPr/>
          </p:nvSpPr>
          <p:spPr bwMode="gray">
            <a:xfrm>
              <a:off x="1819160" y="1593409"/>
              <a:ext cx="1196044" cy="328295"/>
            </a:xfrm>
            <a:prstGeom prst="rect">
              <a:avLst/>
            </a:prstGeom>
            <a:noFill/>
          </p:spPr>
          <p:txBody>
            <a:bodyPr wrap="square" rtlCol="0">
              <a:spAutoFit/>
            </a:bodyPr>
            <a:lstStyle/>
            <a:p>
              <a:pPr algn="ctr">
                <a:lnSpc>
                  <a:spcPct val="95000"/>
                </a:lnSpc>
                <a:spcBef>
                  <a:spcPts val="400"/>
                </a:spcBef>
              </a:pPr>
              <a:r>
                <a:rPr lang="zh-CN" altLang="en-US" sz="1600" dirty="0" smtClean="0">
                  <a:solidFill>
                    <a:schemeClr val="bg1"/>
                  </a:solidFill>
                </a:rPr>
                <a:t>流</a:t>
              </a:r>
              <a:endParaRPr lang="en-US" sz="1600" dirty="0" smtClean="0">
                <a:solidFill>
                  <a:schemeClr val="bg1"/>
                </a:solidFill>
              </a:endParaRPr>
            </a:p>
          </p:txBody>
        </p:sp>
        <p:sp>
          <p:nvSpPr>
            <p:cNvPr id="152" name="TextBox 151"/>
            <p:cNvSpPr txBox="1"/>
            <p:nvPr/>
          </p:nvSpPr>
          <p:spPr bwMode="gray">
            <a:xfrm>
              <a:off x="5476474" y="1593409"/>
              <a:ext cx="1369287" cy="328295"/>
            </a:xfrm>
            <a:prstGeom prst="rect">
              <a:avLst/>
            </a:prstGeom>
            <a:noFill/>
          </p:spPr>
          <p:txBody>
            <a:bodyPr wrap="square" rtlCol="0">
              <a:spAutoFit/>
            </a:bodyPr>
            <a:lstStyle/>
            <a:p>
              <a:pPr algn="ctr">
                <a:lnSpc>
                  <a:spcPct val="95000"/>
                </a:lnSpc>
                <a:spcBef>
                  <a:spcPts val="400"/>
                </a:spcBef>
              </a:pPr>
              <a:r>
                <a:rPr lang="zh-CN" altLang="en-US" sz="1600" dirty="0" smtClean="0">
                  <a:solidFill>
                    <a:schemeClr val="bg1"/>
                  </a:solidFill>
                </a:rPr>
                <a:t>搜索</a:t>
              </a:r>
              <a:endParaRPr lang="en-US" sz="1600" dirty="0" smtClean="0">
                <a:solidFill>
                  <a:schemeClr val="bg1"/>
                </a:solidFill>
              </a:endParaRPr>
            </a:p>
          </p:txBody>
        </p:sp>
        <p:sp>
          <p:nvSpPr>
            <p:cNvPr id="150" name="TextBox 149"/>
            <p:cNvSpPr txBox="1"/>
            <p:nvPr/>
          </p:nvSpPr>
          <p:spPr bwMode="gray">
            <a:xfrm>
              <a:off x="3492854" y="1593409"/>
              <a:ext cx="1634308" cy="328295"/>
            </a:xfrm>
            <a:prstGeom prst="rect">
              <a:avLst/>
            </a:prstGeom>
            <a:noFill/>
          </p:spPr>
          <p:txBody>
            <a:bodyPr wrap="square" rtlCol="0">
              <a:spAutoFit/>
            </a:bodyPr>
            <a:lstStyle/>
            <a:p>
              <a:pPr algn="ctr">
                <a:lnSpc>
                  <a:spcPct val="95000"/>
                </a:lnSpc>
                <a:spcBef>
                  <a:spcPts val="400"/>
                </a:spcBef>
              </a:pPr>
              <a:r>
                <a:rPr lang="zh-CN" altLang="en-US" sz="1600" dirty="0" smtClean="0">
                  <a:solidFill>
                    <a:schemeClr val="bg1"/>
                  </a:solidFill>
                </a:rPr>
                <a:t>归并</a:t>
              </a:r>
              <a:endParaRPr lang="en-US" sz="1600" dirty="0" smtClean="0">
                <a:solidFill>
                  <a:schemeClr val="bg1"/>
                </a:solidFill>
              </a:endParaRPr>
            </a:p>
          </p:txBody>
        </p:sp>
      </p:grpSp>
      <p:sp>
        <p:nvSpPr>
          <p:cNvPr id="15" name="Rounded Rectangle 14"/>
          <p:cNvSpPr/>
          <p:nvPr/>
        </p:nvSpPr>
        <p:spPr bwMode="gray">
          <a:xfrm>
            <a:off x="1596045" y="4586241"/>
            <a:ext cx="5382227" cy="402443"/>
          </a:xfrm>
          <a:prstGeom prst="roundRect">
            <a:avLst/>
          </a:prstGeom>
          <a:solidFill>
            <a:srgbClr val="DB6E17"/>
          </a:solidFill>
          <a:ln w="19050" cap="flat" cmpd="sng" algn="ctr">
            <a:noFill/>
            <a:prstDash val="solid"/>
            <a:round/>
            <a:headEnd type="none" w="med" len="med"/>
            <a:tailEnd type="none" w="med" len="med"/>
          </a:ln>
          <a:effectLst>
            <a:outerShdw blurRad="190500" dir="270000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FFFFFF"/>
              </a:solidFill>
              <a:latin typeface="Century Gothic" panose="020B0502020202020204" pitchFamily="34" charset="0"/>
            </a:endParaRPr>
          </a:p>
        </p:txBody>
      </p:sp>
      <p:sp>
        <p:nvSpPr>
          <p:cNvPr id="2" name="Rectangle 1"/>
          <p:cNvSpPr/>
          <p:nvPr/>
        </p:nvSpPr>
        <p:spPr bwMode="gray">
          <a:xfrm>
            <a:off x="1602994" y="4619679"/>
            <a:ext cx="5375277" cy="353943"/>
          </a:xfrm>
          <a:prstGeom prst="rect">
            <a:avLst/>
          </a:prstGeom>
        </p:spPr>
        <p:txBody>
          <a:bodyPr wrap="square">
            <a:spAutoFit/>
          </a:bodyPr>
          <a:lstStyle/>
          <a:p>
            <a:pPr lvl="0" algn="ctr"/>
            <a:r>
              <a:rPr lang="zh-CN" altLang="en-US" sz="1700" b="1" dirty="0" smtClean="0">
                <a:solidFill>
                  <a:srgbClr val="FFFFFF"/>
                </a:solidFill>
                <a:latin typeface="Century Gothic" panose="020B0502020202020204" pitchFamily="34" charset="0"/>
              </a:rPr>
              <a:t>安全、元数据</a:t>
            </a:r>
            <a:r>
              <a:rPr lang="en-US" sz="1700" b="1" dirty="0" smtClean="0">
                <a:solidFill>
                  <a:srgbClr val="FFFFFF"/>
                </a:solidFill>
                <a:latin typeface="Century Gothic" panose="020B0502020202020204" pitchFamily="34" charset="0"/>
              </a:rPr>
              <a:t>/</a:t>
            </a:r>
            <a:r>
              <a:rPr lang="zh-CN" altLang="en-US" sz="1700" b="1" dirty="0" smtClean="0">
                <a:solidFill>
                  <a:srgbClr val="FFFFFF"/>
                </a:solidFill>
                <a:latin typeface="Century Gothic" panose="020B0502020202020204" pitchFamily="34" charset="0"/>
              </a:rPr>
              <a:t>数据亲缘、</a:t>
            </a:r>
            <a:r>
              <a:rPr lang="en-US" sz="1700" b="1" dirty="0" smtClean="0">
                <a:solidFill>
                  <a:srgbClr val="FFFFFF"/>
                </a:solidFill>
                <a:latin typeface="Century Gothic" panose="020B0502020202020204" pitchFamily="34" charset="0"/>
              </a:rPr>
              <a:t> </a:t>
            </a:r>
            <a:r>
              <a:rPr lang="zh-CN" altLang="en-US" sz="1700" b="1" dirty="0" smtClean="0">
                <a:solidFill>
                  <a:srgbClr val="FFFFFF"/>
                </a:solidFill>
                <a:latin typeface="Century Gothic" panose="020B0502020202020204" pitchFamily="34" charset="0"/>
              </a:rPr>
              <a:t>操作</a:t>
            </a:r>
            <a:endParaRPr lang="en-US" sz="1700" b="1" dirty="0">
              <a:solidFill>
                <a:srgbClr val="FFFFFF"/>
              </a:solidFill>
              <a:latin typeface="Century Gothic" panose="020B0502020202020204" pitchFamily="34" charset="0"/>
            </a:endParaRPr>
          </a:p>
        </p:txBody>
      </p:sp>
      <p:sp>
        <p:nvSpPr>
          <p:cNvPr id="137" name="Rounded Rectangle 136"/>
          <p:cNvSpPr/>
          <p:nvPr/>
        </p:nvSpPr>
        <p:spPr bwMode="gray">
          <a:xfrm>
            <a:off x="1618894" y="4137468"/>
            <a:ext cx="5382227" cy="402443"/>
          </a:xfrm>
          <a:prstGeom prst="roundRect">
            <a:avLst/>
          </a:prstGeom>
          <a:solidFill>
            <a:schemeClr val="bg1">
              <a:lumMod val="50000"/>
            </a:schemeClr>
          </a:solidFill>
          <a:ln w="19050" cap="flat" cmpd="sng" algn="ctr">
            <a:noFill/>
            <a:prstDash val="solid"/>
            <a:round/>
            <a:headEnd type="none" w="med" len="med"/>
            <a:tailEnd type="none" w="med" len="med"/>
          </a:ln>
          <a:effectLst>
            <a:outerShdw blurRad="190500" dir="2700000">
              <a:srgbClr val="000000">
                <a:alpha val="5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rgbClr val="FFFFFF"/>
              </a:solidFill>
              <a:latin typeface="Century Gothic" panose="020B0502020202020204" pitchFamily="34" charset="0"/>
            </a:endParaRPr>
          </a:p>
        </p:txBody>
      </p:sp>
      <p:sp>
        <p:nvSpPr>
          <p:cNvPr id="17" name="Rectangle 16"/>
          <p:cNvSpPr/>
          <p:nvPr/>
        </p:nvSpPr>
        <p:spPr bwMode="gray">
          <a:xfrm>
            <a:off x="3312720" y="4154023"/>
            <a:ext cx="1994581" cy="369332"/>
          </a:xfrm>
          <a:prstGeom prst="rect">
            <a:avLst/>
          </a:prstGeom>
        </p:spPr>
        <p:txBody>
          <a:bodyPr wrap="none">
            <a:spAutoFit/>
          </a:bodyPr>
          <a:lstStyle/>
          <a:p>
            <a:pPr algn="ctr"/>
            <a:r>
              <a:rPr lang="en-US" b="1" dirty="0" smtClean="0">
                <a:solidFill>
                  <a:srgbClr val="FFFFFF"/>
                </a:solidFill>
                <a:latin typeface="Century Gothic" panose="020B0502020202020204" pitchFamily="34" charset="0"/>
              </a:rPr>
              <a:t>Hadoop | Spark</a:t>
            </a:r>
            <a:endParaRPr lang="en-US" sz="1400" b="1" dirty="0">
              <a:solidFill>
                <a:srgbClr val="FFFFFF"/>
              </a:solidFill>
              <a:latin typeface="Century Gothic" panose="020B0502020202020204" pitchFamily="34" charset="0"/>
            </a:endParaRPr>
          </a:p>
        </p:txBody>
      </p:sp>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23440" y="1091000"/>
            <a:ext cx="777240" cy="777240"/>
          </a:xfrm>
          <a:prstGeom prst="rect">
            <a:avLst/>
          </a:prstGeom>
        </p:spPr>
      </p:pic>
      <p:pic>
        <p:nvPicPr>
          <p:cNvPr id="9" name="Picture 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121435" y="1270563"/>
            <a:ext cx="334525" cy="418157"/>
          </a:xfrm>
          <a:prstGeom prst="rect">
            <a:avLst/>
          </a:prstGeom>
        </p:spPr>
      </p:pic>
      <p:grpSp>
        <p:nvGrpSpPr>
          <p:cNvPr id="42" name="Group 41"/>
          <p:cNvGrpSpPr/>
          <p:nvPr/>
        </p:nvGrpSpPr>
        <p:grpSpPr bwMode="gray">
          <a:xfrm>
            <a:off x="2081141" y="1424779"/>
            <a:ext cx="770064" cy="359757"/>
            <a:chOff x="1605850" y="1169713"/>
            <a:chExt cx="1629575" cy="359757"/>
          </a:xfrm>
        </p:grpSpPr>
        <p:sp>
          <p:nvSpPr>
            <p:cNvPr id="41" name="Freeform 6"/>
            <p:cNvSpPr>
              <a:spLocks/>
            </p:cNvSpPr>
            <p:nvPr/>
          </p:nvSpPr>
          <p:spPr bwMode="gray">
            <a:xfrm>
              <a:off x="1605850" y="1394532"/>
              <a:ext cx="1629575" cy="134938"/>
            </a:xfrm>
            <a:custGeom>
              <a:avLst/>
              <a:gdLst>
                <a:gd name="T0" fmla="*/ 3700 w 6158"/>
                <a:gd name="T1" fmla="*/ 11 h 509"/>
                <a:gd name="T2" fmla="*/ 3459 w 6158"/>
                <a:gd name="T3" fmla="*/ 0 h 509"/>
                <a:gd name="T4" fmla="*/ 3124 w 6158"/>
                <a:gd name="T5" fmla="*/ 7 h 509"/>
                <a:gd name="T6" fmla="*/ 2810 w 6158"/>
                <a:gd name="T7" fmla="*/ 48 h 509"/>
                <a:gd name="T8" fmla="*/ 2475 w 6158"/>
                <a:gd name="T9" fmla="*/ 142 h 509"/>
                <a:gd name="T10" fmla="*/ 2383 w 6158"/>
                <a:gd name="T11" fmla="*/ 164 h 509"/>
                <a:gd name="T12" fmla="*/ 2276 w 6158"/>
                <a:gd name="T13" fmla="*/ 180 h 509"/>
                <a:gd name="T14" fmla="*/ 2063 w 6158"/>
                <a:gd name="T15" fmla="*/ 206 h 509"/>
                <a:gd name="T16" fmla="*/ 1651 w 6158"/>
                <a:gd name="T17" fmla="*/ 198 h 509"/>
                <a:gd name="T18" fmla="*/ 1448 w 6158"/>
                <a:gd name="T19" fmla="*/ 170 h 509"/>
                <a:gd name="T20" fmla="*/ 1288 w 6158"/>
                <a:gd name="T21" fmla="*/ 133 h 509"/>
                <a:gd name="T22" fmla="*/ 1022 w 6158"/>
                <a:gd name="T23" fmla="*/ 66 h 509"/>
                <a:gd name="T24" fmla="*/ 764 w 6158"/>
                <a:gd name="T25" fmla="*/ 66 h 509"/>
                <a:gd name="T26" fmla="*/ 494 w 6158"/>
                <a:gd name="T27" fmla="*/ 145 h 509"/>
                <a:gd name="T28" fmla="*/ 392 w 6158"/>
                <a:gd name="T29" fmla="*/ 176 h 509"/>
                <a:gd name="T30" fmla="*/ 278 w 6158"/>
                <a:gd name="T31" fmla="*/ 205 h 509"/>
                <a:gd name="T32" fmla="*/ 174 w 6158"/>
                <a:gd name="T33" fmla="*/ 219 h 509"/>
                <a:gd name="T34" fmla="*/ 68 w 6158"/>
                <a:gd name="T35" fmla="*/ 220 h 509"/>
                <a:gd name="T36" fmla="*/ 101 w 6158"/>
                <a:gd name="T37" fmla="*/ 286 h 509"/>
                <a:gd name="T38" fmla="*/ 299 w 6158"/>
                <a:gd name="T39" fmla="*/ 307 h 509"/>
                <a:gd name="T40" fmla="*/ 494 w 6158"/>
                <a:gd name="T41" fmla="*/ 370 h 509"/>
                <a:gd name="T42" fmla="*/ 680 w 6158"/>
                <a:gd name="T43" fmla="*/ 432 h 509"/>
                <a:gd name="T44" fmla="*/ 870 w 6158"/>
                <a:gd name="T45" fmla="*/ 454 h 509"/>
                <a:gd name="T46" fmla="*/ 1075 w 6158"/>
                <a:gd name="T47" fmla="*/ 438 h 509"/>
                <a:gd name="T48" fmla="*/ 1208 w 6158"/>
                <a:gd name="T49" fmla="*/ 407 h 509"/>
                <a:gd name="T50" fmla="*/ 1302 w 6158"/>
                <a:gd name="T51" fmla="*/ 383 h 509"/>
                <a:gd name="T52" fmla="*/ 1602 w 6158"/>
                <a:gd name="T53" fmla="*/ 343 h 509"/>
                <a:gd name="T54" fmla="*/ 1994 w 6158"/>
                <a:gd name="T55" fmla="*/ 336 h 509"/>
                <a:gd name="T56" fmla="*/ 2397 w 6158"/>
                <a:gd name="T57" fmla="*/ 357 h 509"/>
                <a:gd name="T58" fmla="*/ 2606 w 6158"/>
                <a:gd name="T59" fmla="*/ 407 h 509"/>
                <a:gd name="T60" fmla="*/ 2806 w 6158"/>
                <a:gd name="T61" fmla="*/ 457 h 509"/>
                <a:gd name="T62" fmla="*/ 2970 w 6158"/>
                <a:gd name="T63" fmla="*/ 484 h 509"/>
                <a:gd name="T64" fmla="*/ 3149 w 6158"/>
                <a:gd name="T65" fmla="*/ 501 h 509"/>
                <a:gd name="T66" fmla="*/ 3395 w 6158"/>
                <a:gd name="T67" fmla="*/ 509 h 509"/>
                <a:gd name="T68" fmla="*/ 3582 w 6158"/>
                <a:gd name="T69" fmla="*/ 504 h 509"/>
                <a:gd name="T70" fmla="*/ 3811 w 6158"/>
                <a:gd name="T71" fmla="*/ 486 h 509"/>
                <a:gd name="T72" fmla="*/ 3900 w 6158"/>
                <a:gd name="T73" fmla="*/ 474 h 509"/>
                <a:gd name="T74" fmla="*/ 4147 w 6158"/>
                <a:gd name="T75" fmla="*/ 426 h 509"/>
                <a:gd name="T76" fmla="*/ 4580 w 6158"/>
                <a:gd name="T77" fmla="*/ 334 h 509"/>
                <a:gd name="T78" fmla="*/ 4939 w 6158"/>
                <a:gd name="T79" fmla="*/ 325 h 509"/>
                <a:gd name="T80" fmla="*/ 5424 w 6158"/>
                <a:gd name="T81" fmla="*/ 348 h 509"/>
                <a:gd name="T82" fmla="*/ 5635 w 6158"/>
                <a:gd name="T83" fmla="*/ 419 h 509"/>
                <a:gd name="T84" fmla="*/ 5819 w 6158"/>
                <a:gd name="T85" fmla="*/ 448 h 509"/>
                <a:gd name="T86" fmla="*/ 5972 w 6158"/>
                <a:gd name="T87" fmla="*/ 451 h 509"/>
                <a:gd name="T88" fmla="*/ 6016 w 6158"/>
                <a:gd name="T89" fmla="*/ 448 h 509"/>
                <a:gd name="T90" fmla="*/ 6106 w 6158"/>
                <a:gd name="T91" fmla="*/ 435 h 509"/>
                <a:gd name="T92" fmla="*/ 6158 w 6158"/>
                <a:gd name="T93" fmla="*/ 96 h 509"/>
                <a:gd name="T94" fmla="*/ 5974 w 6158"/>
                <a:gd name="T95" fmla="*/ 60 h 509"/>
                <a:gd name="T96" fmla="*/ 5711 w 6158"/>
                <a:gd name="T97" fmla="*/ 73 h 509"/>
                <a:gd name="T98" fmla="*/ 5412 w 6158"/>
                <a:gd name="T99" fmla="*/ 169 h 509"/>
                <a:gd name="T100" fmla="*/ 5387 w 6158"/>
                <a:gd name="T101" fmla="*/ 172 h 509"/>
                <a:gd name="T102" fmla="*/ 5365 w 6158"/>
                <a:gd name="T103" fmla="*/ 175 h 509"/>
                <a:gd name="T104" fmla="*/ 5345 w 6158"/>
                <a:gd name="T105" fmla="*/ 179 h 509"/>
                <a:gd name="T106" fmla="*/ 4673 w 6158"/>
                <a:gd name="T107" fmla="*/ 184 h 509"/>
                <a:gd name="T108" fmla="*/ 4408 w 6158"/>
                <a:gd name="T109" fmla="*/ 155 h 509"/>
                <a:gd name="T110" fmla="*/ 4146 w 6158"/>
                <a:gd name="T111" fmla="*/ 89 h 509"/>
                <a:gd name="T112" fmla="*/ 3865 w 6158"/>
                <a:gd name="T113" fmla="*/ 3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8" h="509">
                  <a:moveTo>
                    <a:pt x="3865" y="30"/>
                  </a:moveTo>
                  <a:lnTo>
                    <a:pt x="3811" y="22"/>
                  </a:lnTo>
                  <a:lnTo>
                    <a:pt x="3756" y="16"/>
                  </a:lnTo>
                  <a:lnTo>
                    <a:pt x="3700" y="11"/>
                  </a:lnTo>
                  <a:lnTo>
                    <a:pt x="3642" y="7"/>
                  </a:lnTo>
                  <a:lnTo>
                    <a:pt x="3582" y="4"/>
                  </a:lnTo>
                  <a:lnTo>
                    <a:pt x="3521" y="1"/>
                  </a:lnTo>
                  <a:lnTo>
                    <a:pt x="3459" y="0"/>
                  </a:lnTo>
                  <a:lnTo>
                    <a:pt x="3395" y="0"/>
                  </a:lnTo>
                  <a:lnTo>
                    <a:pt x="3302" y="0"/>
                  </a:lnTo>
                  <a:lnTo>
                    <a:pt x="3212" y="4"/>
                  </a:lnTo>
                  <a:lnTo>
                    <a:pt x="3124" y="7"/>
                  </a:lnTo>
                  <a:lnTo>
                    <a:pt x="3041" y="16"/>
                  </a:lnTo>
                  <a:lnTo>
                    <a:pt x="2961" y="24"/>
                  </a:lnTo>
                  <a:lnTo>
                    <a:pt x="2884" y="35"/>
                  </a:lnTo>
                  <a:lnTo>
                    <a:pt x="2810" y="48"/>
                  </a:lnTo>
                  <a:lnTo>
                    <a:pt x="2740" y="64"/>
                  </a:lnTo>
                  <a:lnTo>
                    <a:pt x="2614" y="102"/>
                  </a:lnTo>
                  <a:lnTo>
                    <a:pt x="2489" y="139"/>
                  </a:lnTo>
                  <a:lnTo>
                    <a:pt x="2475" y="142"/>
                  </a:lnTo>
                  <a:lnTo>
                    <a:pt x="2468" y="143"/>
                  </a:lnTo>
                  <a:lnTo>
                    <a:pt x="2462" y="145"/>
                  </a:lnTo>
                  <a:lnTo>
                    <a:pt x="2435" y="152"/>
                  </a:lnTo>
                  <a:lnTo>
                    <a:pt x="2383" y="164"/>
                  </a:lnTo>
                  <a:lnTo>
                    <a:pt x="2368" y="166"/>
                  </a:lnTo>
                  <a:lnTo>
                    <a:pt x="2355" y="168"/>
                  </a:lnTo>
                  <a:lnTo>
                    <a:pt x="2329" y="173"/>
                  </a:lnTo>
                  <a:lnTo>
                    <a:pt x="2276" y="180"/>
                  </a:lnTo>
                  <a:lnTo>
                    <a:pt x="2204" y="192"/>
                  </a:lnTo>
                  <a:lnTo>
                    <a:pt x="2134" y="202"/>
                  </a:lnTo>
                  <a:lnTo>
                    <a:pt x="2098" y="204"/>
                  </a:lnTo>
                  <a:lnTo>
                    <a:pt x="2063" y="206"/>
                  </a:lnTo>
                  <a:lnTo>
                    <a:pt x="1994" y="210"/>
                  </a:lnTo>
                  <a:lnTo>
                    <a:pt x="1857" y="208"/>
                  </a:lnTo>
                  <a:lnTo>
                    <a:pt x="1720" y="200"/>
                  </a:lnTo>
                  <a:lnTo>
                    <a:pt x="1651" y="198"/>
                  </a:lnTo>
                  <a:lnTo>
                    <a:pt x="1584" y="193"/>
                  </a:lnTo>
                  <a:lnTo>
                    <a:pt x="1549" y="188"/>
                  </a:lnTo>
                  <a:lnTo>
                    <a:pt x="1515" y="184"/>
                  </a:lnTo>
                  <a:lnTo>
                    <a:pt x="1448" y="170"/>
                  </a:lnTo>
                  <a:lnTo>
                    <a:pt x="1443" y="169"/>
                  </a:lnTo>
                  <a:lnTo>
                    <a:pt x="1390" y="158"/>
                  </a:lnTo>
                  <a:lnTo>
                    <a:pt x="1339" y="146"/>
                  </a:lnTo>
                  <a:lnTo>
                    <a:pt x="1288" y="133"/>
                  </a:lnTo>
                  <a:lnTo>
                    <a:pt x="1239" y="118"/>
                  </a:lnTo>
                  <a:lnTo>
                    <a:pt x="1184" y="100"/>
                  </a:lnTo>
                  <a:lnTo>
                    <a:pt x="1130" y="86"/>
                  </a:lnTo>
                  <a:lnTo>
                    <a:pt x="1022" y="66"/>
                  </a:lnTo>
                  <a:lnTo>
                    <a:pt x="957" y="59"/>
                  </a:lnTo>
                  <a:lnTo>
                    <a:pt x="893" y="58"/>
                  </a:lnTo>
                  <a:lnTo>
                    <a:pt x="828" y="59"/>
                  </a:lnTo>
                  <a:lnTo>
                    <a:pt x="764" y="66"/>
                  </a:lnTo>
                  <a:lnTo>
                    <a:pt x="693" y="78"/>
                  </a:lnTo>
                  <a:lnTo>
                    <a:pt x="625" y="95"/>
                  </a:lnTo>
                  <a:lnTo>
                    <a:pt x="558" y="116"/>
                  </a:lnTo>
                  <a:lnTo>
                    <a:pt x="494" y="145"/>
                  </a:lnTo>
                  <a:lnTo>
                    <a:pt x="457" y="157"/>
                  </a:lnTo>
                  <a:lnTo>
                    <a:pt x="421" y="169"/>
                  </a:lnTo>
                  <a:lnTo>
                    <a:pt x="402" y="174"/>
                  </a:lnTo>
                  <a:lnTo>
                    <a:pt x="392" y="176"/>
                  </a:lnTo>
                  <a:lnTo>
                    <a:pt x="388" y="178"/>
                  </a:lnTo>
                  <a:lnTo>
                    <a:pt x="384" y="180"/>
                  </a:lnTo>
                  <a:lnTo>
                    <a:pt x="348" y="191"/>
                  </a:lnTo>
                  <a:lnTo>
                    <a:pt x="278" y="205"/>
                  </a:lnTo>
                  <a:lnTo>
                    <a:pt x="260" y="208"/>
                  </a:lnTo>
                  <a:lnTo>
                    <a:pt x="244" y="211"/>
                  </a:lnTo>
                  <a:lnTo>
                    <a:pt x="210" y="216"/>
                  </a:lnTo>
                  <a:lnTo>
                    <a:pt x="174" y="219"/>
                  </a:lnTo>
                  <a:lnTo>
                    <a:pt x="156" y="219"/>
                  </a:lnTo>
                  <a:lnTo>
                    <a:pt x="139" y="220"/>
                  </a:lnTo>
                  <a:lnTo>
                    <a:pt x="103" y="220"/>
                  </a:lnTo>
                  <a:lnTo>
                    <a:pt x="68" y="220"/>
                  </a:lnTo>
                  <a:lnTo>
                    <a:pt x="0" y="220"/>
                  </a:lnTo>
                  <a:lnTo>
                    <a:pt x="0" y="289"/>
                  </a:lnTo>
                  <a:lnTo>
                    <a:pt x="68" y="289"/>
                  </a:lnTo>
                  <a:lnTo>
                    <a:pt x="101" y="286"/>
                  </a:lnTo>
                  <a:lnTo>
                    <a:pt x="134" y="286"/>
                  </a:lnTo>
                  <a:lnTo>
                    <a:pt x="202" y="291"/>
                  </a:lnTo>
                  <a:lnTo>
                    <a:pt x="266" y="300"/>
                  </a:lnTo>
                  <a:lnTo>
                    <a:pt x="299" y="307"/>
                  </a:lnTo>
                  <a:lnTo>
                    <a:pt x="332" y="317"/>
                  </a:lnTo>
                  <a:lnTo>
                    <a:pt x="372" y="328"/>
                  </a:lnTo>
                  <a:lnTo>
                    <a:pt x="413" y="341"/>
                  </a:lnTo>
                  <a:lnTo>
                    <a:pt x="494" y="370"/>
                  </a:lnTo>
                  <a:lnTo>
                    <a:pt x="548" y="393"/>
                  </a:lnTo>
                  <a:lnTo>
                    <a:pt x="613" y="414"/>
                  </a:lnTo>
                  <a:lnTo>
                    <a:pt x="647" y="424"/>
                  </a:lnTo>
                  <a:lnTo>
                    <a:pt x="680" y="432"/>
                  </a:lnTo>
                  <a:lnTo>
                    <a:pt x="749" y="444"/>
                  </a:lnTo>
                  <a:lnTo>
                    <a:pt x="783" y="449"/>
                  </a:lnTo>
                  <a:lnTo>
                    <a:pt x="819" y="453"/>
                  </a:lnTo>
                  <a:lnTo>
                    <a:pt x="870" y="454"/>
                  </a:lnTo>
                  <a:lnTo>
                    <a:pt x="920" y="454"/>
                  </a:lnTo>
                  <a:lnTo>
                    <a:pt x="971" y="451"/>
                  </a:lnTo>
                  <a:lnTo>
                    <a:pt x="1022" y="448"/>
                  </a:lnTo>
                  <a:lnTo>
                    <a:pt x="1075" y="438"/>
                  </a:lnTo>
                  <a:lnTo>
                    <a:pt x="1101" y="432"/>
                  </a:lnTo>
                  <a:lnTo>
                    <a:pt x="1129" y="427"/>
                  </a:lnTo>
                  <a:lnTo>
                    <a:pt x="1182" y="414"/>
                  </a:lnTo>
                  <a:lnTo>
                    <a:pt x="1208" y="407"/>
                  </a:lnTo>
                  <a:lnTo>
                    <a:pt x="1214" y="405"/>
                  </a:lnTo>
                  <a:lnTo>
                    <a:pt x="1221" y="403"/>
                  </a:lnTo>
                  <a:lnTo>
                    <a:pt x="1236" y="401"/>
                  </a:lnTo>
                  <a:lnTo>
                    <a:pt x="1302" y="383"/>
                  </a:lnTo>
                  <a:lnTo>
                    <a:pt x="1369" y="370"/>
                  </a:lnTo>
                  <a:lnTo>
                    <a:pt x="1436" y="359"/>
                  </a:lnTo>
                  <a:lnTo>
                    <a:pt x="1506" y="351"/>
                  </a:lnTo>
                  <a:lnTo>
                    <a:pt x="1602" y="343"/>
                  </a:lnTo>
                  <a:lnTo>
                    <a:pt x="1718" y="341"/>
                  </a:lnTo>
                  <a:lnTo>
                    <a:pt x="1850" y="337"/>
                  </a:lnTo>
                  <a:lnTo>
                    <a:pt x="1982" y="336"/>
                  </a:lnTo>
                  <a:lnTo>
                    <a:pt x="1994" y="336"/>
                  </a:lnTo>
                  <a:lnTo>
                    <a:pt x="2127" y="337"/>
                  </a:lnTo>
                  <a:lnTo>
                    <a:pt x="2263" y="340"/>
                  </a:lnTo>
                  <a:lnTo>
                    <a:pt x="2330" y="346"/>
                  </a:lnTo>
                  <a:lnTo>
                    <a:pt x="2397" y="357"/>
                  </a:lnTo>
                  <a:lnTo>
                    <a:pt x="2462" y="370"/>
                  </a:lnTo>
                  <a:lnTo>
                    <a:pt x="2527" y="385"/>
                  </a:lnTo>
                  <a:lnTo>
                    <a:pt x="2558" y="393"/>
                  </a:lnTo>
                  <a:lnTo>
                    <a:pt x="2606" y="407"/>
                  </a:lnTo>
                  <a:lnTo>
                    <a:pt x="2655" y="424"/>
                  </a:lnTo>
                  <a:lnTo>
                    <a:pt x="2695" y="435"/>
                  </a:lnTo>
                  <a:lnTo>
                    <a:pt x="2768" y="450"/>
                  </a:lnTo>
                  <a:lnTo>
                    <a:pt x="2806" y="457"/>
                  </a:lnTo>
                  <a:lnTo>
                    <a:pt x="2847" y="466"/>
                  </a:lnTo>
                  <a:lnTo>
                    <a:pt x="2886" y="472"/>
                  </a:lnTo>
                  <a:lnTo>
                    <a:pt x="2928" y="479"/>
                  </a:lnTo>
                  <a:lnTo>
                    <a:pt x="2970" y="484"/>
                  </a:lnTo>
                  <a:lnTo>
                    <a:pt x="3015" y="490"/>
                  </a:lnTo>
                  <a:lnTo>
                    <a:pt x="3058" y="493"/>
                  </a:lnTo>
                  <a:lnTo>
                    <a:pt x="3104" y="498"/>
                  </a:lnTo>
                  <a:lnTo>
                    <a:pt x="3149" y="501"/>
                  </a:lnTo>
                  <a:lnTo>
                    <a:pt x="3197" y="504"/>
                  </a:lnTo>
                  <a:lnTo>
                    <a:pt x="3244" y="505"/>
                  </a:lnTo>
                  <a:lnTo>
                    <a:pt x="3293" y="508"/>
                  </a:lnTo>
                  <a:lnTo>
                    <a:pt x="3395" y="509"/>
                  </a:lnTo>
                  <a:lnTo>
                    <a:pt x="3426" y="508"/>
                  </a:lnTo>
                  <a:lnTo>
                    <a:pt x="3459" y="508"/>
                  </a:lnTo>
                  <a:lnTo>
                    <a:pt x="3521" y="507"/>
                  </a:lnTo>
                  <a:lnTo>
                    <a:pt x="3582" y="504"/>
                  </a:lnTo>
                  <a:lnTo>
                    <a:pt x="3642" y="502"/>
                  </a:lnTo>
                  <a:lnTo>
                    <a:pt x="3700" y="497"/>
                  </a:lnTo>
                  <a:lnTo>
                    <a:pt x="3756" y="492"/>
                  </a:lnTo>
                  <a:lnTo>
                    <a:pt x="3811" y="486"/>
                  </a:lnTo>
                  <a:lnTo>
                    <a:pt x="3838" y="483"/>
                  </a:lnTo>
                  <a:lnTo>
                    <a:pt x="3865" y="480"/>
                  </a:lnTo>
                  <a:lnTo>
                    <a:pt x="3882" y="477"/>
                  </a:lnTo>
                  <a:lnTo>
                    <a:pt x="3900" y="474"/>
                  </a:lnTo>
                  <a:lnTo>
                    <a:pt x="3936" y="469"/>
                  </a:lnTo>
                  <a:lnTo>
                    <a:pt x="4008" y="457"/>
                  </a:lnTo>
                  <a:lnTo>
                    <a:pt x="4078" y="442"/>
                  </a:lnTo>
                  <a:lnTo>
                    <a:pt x="4147" y="426"/>
                  </a:lnTo>
                  <a:lnTo>
                    <a:pt x="4265" y="395"/>
                  </a:lnTo>
                  <a:lnTo>
                    <a:pt x="4386" y="370"/>
                  </a:lnTo>
                  <a:lnTo>
                    <a:pt x="4516" y="345"/>
                  </a:lnTo>
                  <a:lnTo>
                    <a:pt x="4580" y="334"/>
                  </a:lnTo>
                  <a:lnTo>
                    <a:pt x="4646" y="328"/>
                  </a:lnTo>
                  <a:lnTo>
                    <a:pt x="4769" y="323"/>
                  </a:lnTo>
                  <a:lnTo>
                    <a:pt x="4891" y="325"/>
                  </a:lnTo>
                  <a:lnTo>
                    <a:pt x="4939" y="325"/>
                  </a:lnTo>
                  <a:lnTo>
                    <a:pt x="5310" y="325"/>
                  </a:lnTo>
                  <a:lnTo>
                    <a:pt x="5367" y="334"/>
                  </a:lnTo>
                  <a:lnTo>
                    <a:pt x="5395" y="340"/>
                  </a:lnTo>
                  <a:lnTo>
                    <a:pt x="5424" y="348"/>
                  </a:lnTo>
                  <a:lnTo>
                    <a:pt x="5445" y="357"/>
                  </a:lnTo>
                  <a:lnTo>
                    <a:pt x="5507" y="381"/>
                  </a:lnTo>
                  <a:lnTo>
                    <a:pt x="5570" y="402"/>
                  </a:lnTo>
                  <a:lnTo>
                    <a:pt x="5635" y="419"/>
                  </a:lnTo>
                  <a:lnTo>
                    <a:pt x="5701" y="433"/>
                  </a:lnTo>
                  <a:lnTo>
                    <a:pt x="5768" y="443"/>
                  </a:lnTo>
                  <a:lnTo>
                    <a:pt x="5802" y="447"/>
                  </a:lnTo>
                  <a:lnTo>
                    <a:pt x="5819" y="448"/>
                  </a:lnTo>
                  <a:lnTo>
                    <a:pt x="5837" y="450"/>
                  </a:lnTo>
                  <a:lnTo>
                    <a:pt x="5904" y="453"/>
                  </a:lnTo>
                  <a:lnTo>
                    <a:pt x="5937" y="451"/>
                  </a:lnTo>
                  <a:lnTo>
                    <a:pt x="5972" y="451"/>
                  </a:lnTo>
                  <a:lnTo>
                    <a:pt x="5994" y="449"/>
                  </a:lnTo>
                  <a:lnTo>
                    <a:pt x="5998" y="448"/>
                  </a:lnTo>
                  <a:lnTo>
                    <a:pt x="6004" y="448"/>
                  </a:lnTo>
                  <a:lnTo>
                    <a:pt x="6016" y="448"/>
                  </a:lnTo>
                  <a:lnTo>
                    <a:pt x="6062" y="443"/>
                  </a:lnTo>
                  <a:lnTo>
                    <a:pt x="6084" y="438"/>
                  </a:lnTo>
                  <a:lnTo>
                    <a:pt x="6094" y="436"/>
                  </a:lnTo>
                  <a:lnTo>
                    <a:pt x="6106" y="435"/>
                  </a:lnTo>
                  <a:lnTo>
                    <a:pt x="6128" y="429"/>
                  </a:lnTo>
                  <a:lnTo>
                    <a:pt x="6151" y="424"/>
                  </a:lnTo>
                  <a:lnTo>
                    <a:pt x="6158" y="421"/>
                  </a:lnTo>
                  <a:lnTo>
                    <a:pt x="6158" y="96"/>
                  </a:lnTo>
                  <a:lnTo>
                    <a:pt x="6127" y="86"/>
                  </a:lnTo>
                  <a:lnTo>
                    <a:pt x="6097" y="79"/>
                  </a:lnTo>
                  <a:lnTo>
                    <a:pt x="6037" y="68"/>
                  </a:lnTo>
                  <a:lnTo>
                    <a:pt x="5974" y="60"/>
                  </a:lnTo>
                  <a:lnTo>
                    <a:pt x="5914" y="58"/>
                  </a:lnTo>
                  <a:lnTo>
                    <a:pt x="5845" y="58"/>
                  </a:lnTo>
                  <a:lnTo>
                    <a:pt x="5778" y="64"/>
                  </a:lnTo>
                  <a:lnTo>
                    <a:pt x="5711" y="73"/>
                  </a:lnTo>
                  <a:lnTo>
                    <a:pt x="5646" y="90"/>
                  </a:lnTo>
                  <a:lnTo>
                    <a:pt x="5544" y="122"/>
                  </a:lnTo>
                  <a:lnTo>
                    <a:pt x="5445" y="161"/>
                  </a:lnTo>
                  <a:lnTo>
                    <a:pt x="5412" y="169"/>
                  </a:lnTo>
                  <a:lnTo>
                    <a:pt x="5395" y="172"/>
                  </a:lnTo>
                  <a:lnTo>
                    <a:pt x="5390" y="172"/>
                  </a:lnTo>
                  <a:lnTo>
                    <a:pt x="5388" y="172"/>
                  </a:lnTo>
                  <a:lnTo>
                    <a:pt x="5387" y="172"/>
                  </a:lnTo>
                  <a:lnTo>
                    <a:pt x="5387" y="173"/>
                  </a:lnTo>
                  <a:lnTo>
                    <a:pt x="5379" y="175"/>
                  </a:lnTo>
                  <a:lnTo>
                    <a:pt x="5370" y="175"/>
                  </a:lnTo>
                  <a:lnTo>
                    <a:pt x="5365" y="175"/>
                  </a:lnTo>
                  <a:lnTo>
                    <a:pt x="5363" y="175"/>
                  </a:lnTo>
                  <a:lnTo>
                    <a:pt x="5361" y="175"/>
                  </a:lnTo>
                  <a:lnTo>
                    <a:pt x="5361" y="176"/>
                  </a:lnTo>
                  <a:lnTo>
                    <a:pt x="5345" y="179"/>
                  </a:lnTo>
                  <a:lnTo>
                    <a:pt x="5311" y="182"/>
                  </a:lnTo>
                  <a:lnTo>
                    <a:pt x="5268" y="185"/>
                  </a:lnTo>
                  <a:lnTo>
                    <a:pt x="4939" y="185"/>
                  </a:lnTo>
                  <a:lnTo>
                    <a:pt x="4673" y="184"/>
                  </a:lnTo>
                  <a:lnTo>
                    <a:pt x="4606" y="181"/>
                  </a:lnTo>
                  <a:lnTo>
                    <a:pt x="4538" y="176"/>
                  </a:lnTo>
                  <a:lnTo>
                    <a:pt x="4472" y="167"/>
                  </a:lnTo>
                  <a:lnTo>
                    <a:pt x="4408" y="155"/>
                  </a:lnTo>
                  <a:lnTo>
                    <a:pt x="4342" y="138"/>
                  </a:lnTo>
                  <a:lnTo>
                    <a:pt x="4277" y="122"/>
                  </a:lnTo>
                  <a:lnTo>
                    <a:pt x="4211" y="106"/>
                  </a:lnTo>
                  <a:lnTo>
                    <a:pt x="4146" y="89"/>
                  </a:lnTo>
                  <a:lnTo>
                    <a:pt x="4075" y="70"/>
                  </a:lnTo>
                  <a:lnTo>
                    <a:pt x="4006" y="54"/>
                  </a:lnTo>
                  <a:lnTo>
                    <a:pt x="3935" y="41"/>
                  </a:lnTo>
                  <a:lnTo>
                    <a:pt x="3865" y="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3" name="Freeform 6"/>
            <p:cNvSpPr>
              <a:spLocks/>
            </p:cNvSpPr>
            <p:nvPr/>
          </p:nvSpPr>
          <p:spPr bwMode="gray">
            <a:xfrm>
              <a:off x="1605850" y="1169713"/>
              <a:ext cx="1629575" cy="134938"/>
            </a:xfrm>
            <a:custGeom>
              <a:avLst/>
              <a:gdLst>
                <a:gd name="T0" fmla="*/ 3700 w 6158"/>
                <a:gd name="T1" fmla="*/ 11 h 509"/>
                <a:gd name="T2" fmla="*/ 3459 w 6158"/>
                <a:gd name="T3" fmla="*/ 0 h 509"/>
                <a:gd name="T4" fmla="*/ 3124 w 6158"/>
                <a:gd name="T5" fmla="*/ 7 h 509"/>
                <a:gd name="T6" fmla="*/ 2810 w 6158"/>
                <a:gd name="T7" fmla="*/ 48 h 509"/>
                <a:gd name="T8" fmla="*/ 2475 w 6158"/>
                <a:gd name="T9" fmla="*/ 142 h 509"/>
                <a:gd name="T10" fmla="*/ 2383 w 6158"/>
                <a:gd name="T11" fmla="*/ 164 h 509"/>
                <a:gd name="T12" fmla="*/ 2276 w 6158"/>
                <a:gd name="T13" fmla="*/ 180 h 509"/>
                <a:gd name="T14" fmla="*/ 2063 w 6158"/>
                <a:gd name="T15" fmla="*/ 206 h 509"/>
                <a:gd name="T16" fmla="*/ 1651 w 6158"/>
                <a:gd name="T17" fmla="*/ 198 h 509"/>
                <a:gd name="T18" fmla="*/ 1448 w 6158"/>
                <a:gd name="T19" fmla="*/ 170 h 509"/>
                <a:gd name="T20" fmla="*/ 1288 w 6158"/>
                <a:gd name="T21" fmla="*/ 133 h 509"/>
                <a:gd name="T22" fmla="*/ 1022 w 6158"/>
                <a:gd name="T23" fmla="*/ 66 h 509"/>
                <a:gd name="T24" fmla="*/ 764 w 6158"/>
                <a:gd name="T25" fmla="*/ 66 h 509"/>
                <a:gd name="T26" fmla="*/ 494 w 6158"/>
                <a:gd name="T27" fmla="*/ 145 h 509"/>
                <a:gd name="T28" fmla="*/ 392 w 6158"/>
                <a:gd name="T29" fmla="*/ 176 h 509"/>
                <a:gd name="T30" fmla="*/ 278 w 6158"/>
                <a:gd name="T31" fmla="*/ 205 h 509"/>
                <a:gd name="T32" fmla="*/ 174 w 6158"/>
                <a:gd name="T33" fmla="*/ 219 h 509"/>
                <a:gd name="T34" fmla="*/ 68 w 6158"/>
                <a:gd name="T35" fmla="*/ 220 h 509"/>
                <a:gd name="T36" fmla="*/ 101 w 6158"/>
                <a:gd name="T37" fmla="*/ 286 h 509"/>
                <a:gd name="T38" fmla="*/ 299 w 6158"/>
                <a:gd name="T39" fmla="*/ 307 h 509"/>
                <a:gd name="T40" fmla="*/ 494 w 6158"/>
                <a:gd name="T41" fmla="*/ 370 h 509"/>
                <a:gd name="T42" fmla="*/ 680 w 6158"/>
                <a:gd name="T43" fmla="*/ 432 h 509"/>
                <a:gd name="T44" fmla="*/ 870 w 6158"/>
                <a:gd name="T45" fmla="*/ 454 h 509"/>
                <a:gd name="T46" fmla="*/ 1075 w 6158"/>
                <a:gd name="T47" fmla="*/ 438 h 509"/>
                <a:gd name="T48" fmla="*/ 1208 w 6158"/>
                <a:gd name="T49" fmla="*/ 407 h 509"/>
                <a:gd name="T50" fmla="*/ 1302 w 6158"/>
                <a:gd name="T51" fmla="*/ 383 h 509"/>
                <a:gd name="T52" fmla="*/ 1602 w 6158"/>
                <a:gd name="T53" fmla="*/ 343 h 509"/>
                <a:gd name="T54" fmla="*/ 1994 w 6158"/>
                <a:gd name="T55" fmla="*/ 336 h 509"/>
                <a:gd name="T56" fmla="*/ 2397 w 6158"/>
                <a:gd name="T57" fmla="*/ 357 h 509"/>
                <a:gd name="T58" fmla="*/ 2606 w 6158"/>
                <a:gd name="T59" fmla="*/ 407 h 509"/>
                <a:gd name="T60" fmla="*/ 2806 w 6158"/>
                <a:gd name="T61" fmla="*/ 457 h 509"/>
                <a:gd name="T62" fmla="*/ 2970 w 6158"/>
                <a:gd name="T63" fmla="*/ 484 h 509"/>
                <a:gd name="T64" fmla="*/ 3149 w 6158"/>
                <a:gd name="T65" fmla="*/ 501 h 509"/>
                <a:gd name="T66" fmla="*/ 3395 w 6158"/>
                <a:gd name="T67" fmla="*/ 509 h 509"/>
                <a:gd name="T68" fmla="*/ 3582 w 6158"/>
                <a:gd name="T69" fmla="*/ 504 h 509"/>
                <a:gd name="T70" fmla="*/ 3811 w 6158"/>
                <a:gd name="T71" fmla="*/ 486 h 509"/>
                <a:gd name="T72" fmla="*/ 3900 w 6158"/>
                <a:gd name="T73" fmla="*/ 474 h 509"/>
                <a:gd name="T74" fmla="*/ 4147 w 6158"/>
                <a:gd name="T75" fmla="*/ 426 h 509"/>
                <a:gd name="T76" fmla="*/ 4580 w 6158"/>
                <a:gd name="T77" fmla="*/ 334 h 509"/>
                <a:gd name="T78" fmla="*/ 4939 w 6158"/>
                <a:gd name="T79" fmla="*/ 325 h 509"/>
                <a:gd name="T80" fmla="*/ 5424 w 6158"/>
                <a:gd name="T81" fmla="*/ 348 h 509"/>
                <a:gd name="T82" fmla="*/ 5635 w 6158"/>
                <a:gd name="T83" fmla="*/ 419 h 509"/>
                <a:gd name="T84" fmla="*/ 5819 w 6158"/>
                <a:gd name="T85" fmla="*/ 448 h 509"/>
                <a:gd name="T86" fmla="*/ 5972 w 6158"/>
                <a:gd name="T87" fmla="*/ 451 h 509"/>
                <a:gd name="T88" fmla="*/ 6016 w 6158"/>
                <a:gd name="T89" fmla="*/ 448 h 509"/>
                <a:gd name="T90" fmla="*/ 6106 w 6158"/>
                <a:gd name="T91" fmla="*/ 435 h 509"/>
                <a:gd name="T92" fmla="*/ 6158 w 6158"/>
                <a:gd name="T93" fmla="*/ 96 h 509"/>
                <a:gd name="T94" fmla="*/ 5974 w 6158"/>
                <a:gd name="T95" fmla="*/ 60 h 509"/>
                <a:gd name="T96" fmla="*/ 5711 w 6158"/>
                <a:gd name="T97" fmla="*/ 73 h 509"/>
                <a:gd name="T98" fmla="*/ 5412 w 6158"/>
                <a:gd name="T99" fmla="*/ 169 h 509"/>
                <a:gd name="T100" fmla="*/ 5387 w 6158"/>
                <a:gd name="T101" fmla="*/ 172 h 509"/>
                <a:gd name="T102" fmla="*/ 5365 w 6158"/>
                <a:gd name="T103" fmla="*/ 175 h 509"/>
                <a:gd name="T104" fmla="*/ 5345 w 6158"/>
                <a:gd name="T105" fmla="*/ 179 h 509"/>
                <a:gd name="T106" fmla="*/ 4673 w 6158"/>
                <a:gd name="T107" fmla="*/ 184 h 509"/>
                <a:gd name="T108" fmla="*/ 4408 w 6158"/>
                <a:gd name="T109" fmla="*/ 155 h 509"/>
                <a:gd name="T110" fmla="*/ 4146 w 6158"/>
                <a:gd name="T111" fmla="*/ 89 h 509"/>
                <a:gd name="T112" fmla="*/ 3865 w 6158"/>
                <a:gd name="T113" fmla="*/ 30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58" h="509">
                  <a:moveTo>
                    <a:pt x="3865" y="30"/>
                  </a:moveTo>
                  <a:lnTo>
                    <a:pt x="3811" y="22"/>
                  </a:lnTo>
                  <a:lnTo>
                    <a:pt x="3756" y="16"/>
                  </a:lnTo>
                  <a:lnTo>
                    <a:pt x="3700" y="11"/>
                  </a:lnTo>
                  <a:lnTo>
                    <a:pt x="3642" y="7"/>
                  </a:lnTo>
                  <a:lnTo>
                    <a:pt x="3582" y="4"/>
                  </a:lnTo>
                  <a:lnTo>
                    <a:pt x="3521" y="1"/>
                  </a:lnTo>
                  <a:lnTo>
                    <a:pt x="3459" y="0"/>
                  </a:lnTo>
                  <a:lnTo>
                    <a:pt x="3395" y="0"/>
                  </a:lnTo>
                  <a:lnTo>
                    <a:pt x="3302" y="0"/>
                  </a:lnTo>
                  <a:lnTo>
                    <a:pt x="3212" y="4"/>
                  </a:lnTo>
                  <a:lnTo>
                    <a:pt x="3124" y="7"/>
                  </a:lnTo>
                  <a:lnTo>
                    <a:pt x="3041" y="16"/>
                  </a:lnTo>
                  <a:lnTo>
                    <a:pt x="2961" y="24"/>
                  </a:lnTo>
                  <a:lnTo>
                    <a:pt x="2884" y="35"/>
                  </a:lnTo>
                  <a:lnTo>
                    <a:pt x="2810" y="48"/>
                  </a:lnTo>
                  <a:lnTo>
                    <a:pt x="2740" y="64"/>
                  </a:lnTo>
                  <a:lnTo>
                    <a:pt x="2614" y="102"/>
                  </a:lnTo>
                  <a:lnTo>
                    <a:pt x="2489" y="139"/>
                  </a:lnTo>
                  <a:lnTo>
                    <a:pt x="2475" y="142"/>
                  </a:lnTo>
                  <a:lnTo>
                    <a:pt x="2468" y="143"/>
                  </a:lnTo>
                  <a:lnTo>
                    <a:pt x="2462" y="145"/>
                  </a:lnTo>
                  <a:lnTo>
                    <a:pt x="2435" y="152"/>
                  </a:lnTo>
                  <a:lnTo>
                    <a:pt x="2383" y="164"/>
                  </a:lnTo>
                  <a:lnTo>
                    <a:pt x="2368" y="166"/>
                  </a:lnTo>
                  <a:lnTo>
                    <a:pt x="2355" y="168"/>
                  </a:lnTo>
                  <a:lnTo>
                    <a:pt x="2329" y="173"/>
                  </a:lnTo>
                  <a:lnTo>
                    <a:pt x="2276" y="180"/>
                  </a:lnTo>
                  <a:lnTo>
                    <a:pt x="2204" y="192"/>
                  </a:lnTo>
                  <a:lnTo>
                    <a:pt x="2134" y="202"/>
                  </a:lnTo>
                  <a:lnTo>
                    <a:pt x="2098" y="204"/>
                  </a:lnTo>
                  <a:lnTo>
                    <a:pt x="2063" y="206"/>
                  </a:lnTo>
                  <a:lnTo>
                    <a:pt x="1994" y="210"/>
                  </a:lnTo>
                  <a:lnTo>
                    <a:pt x="1857" y="208"/>
                  </a:lnTo>
                  <a:lnTo>
                    <a:pt x="1720" y="200"/>
                  </a:lnTo>
                  <a:lnTo>
                    <a:pt x="1651" y="198"/>
                  </a:lnTo>
                  <a:lnTo>
                    <a:pt x="1584" y="193"/>
                  </a:lnTo>
                  <a:lnTo>
                    <a:pt x="1549" y="188"/>
                  </a:lnTo>
                  <a:lnTo>
                    <a:pt x="1515" y="184"/>
                  </a:lnTo>
                  <a:lnTo>
                    <a:pt x="1448" y="170"/>
                  </a:lnTo>
                  <a:lnTo>
                    <a:pt x="1443" y="169"/>
                  </a:lnTo>
                  <a:lnTo>
                    <a:pt x="1390" y="158"/>
                  </a:lnTo>
                  <a:lnTo>
                    <a:pt x="1339" y="146"/>
                  </a:lnTo>
                  <a:lnTo>
                    <a:pt x="1288" y="133"/>
                  </a:lnTo>
                  <a:lnTo>
                    <a:pt x="1239" y="118"/>
                  </a:lnTo>
                  <a:lnTo>
                    <a:pt x="1184" y="100"/>
                  </a:lnTo>
                  <a:lnTo>
                    <a:pt x="1130" y="86"/>
                  </a:lnTo>
                  <a:lnTo>
                    <a:pt x="1022" y="66"/>
                  </a:lnTo>
                  <a:lnTo>
                    <a:pt x="957" y="59"/>
                  </a:lnTo>
                  <a:lnTo>
                    <a:pt x="893" y="58"/>
                  </a:lnTo>
                  <a:lnTo>
                    <a:pt x="828" y="59"/>
                  </a:lnTo>
                  <a:lnTo>
                    <a:pt x="764" y="66"/>
                  </a:lnTo>
                  <a:lnTo>
                    <a:pt x="693" y="78"/>
                  </a:lnTo>
                  <a:lnTo>
                    <a:pt x="625" y="95"/>
                  </a:lnTo>
                  <a:lnTo>
                    <a:pt x="558" y="116"/>
                  </a:lnTo>
                  <a:lnTo>
                    <a:pt x="494" y="145"/>
                  </a:lnTo>
                  <a:lnTo>
                    <a:pt x="457" y="157"/>
                  </a:lnTo>
                  <a:lnTo>
                    <a:pt x="421" y="169"/>
                  </a:lnTo>
                  <a:lnTo>
                    <a:pt x="402" y="174"/>
                  </a:lnTo>
                  <a:lnTo>
                    <a:pt x="392" y="176"/>
                  </a:lnTo>
                  <a:lnTo>
                    <a:pt x="388" y="178"/>
                  </a:lnTo>
                  <a:lnTo>
                    <a:pt x="384" y="180"/>
                  </a:lnTo>
                  <a:lnTo>
                    <a:pt x="348" y="191"/>
                  </a:lnTo>
                  <a:lnTo>
                    <a:pt x="278" y="205"/>
                  </a:lnTo>
                  <a:lnTo>
                    <a:pt x="260" y="208"/>
                  </a:lnTo>
                  <a:lnTo>
                    <a:pt x="244" y="211"/>
                  </a:lnTo>
                  <a:lnTo>
                    <a:pt x="210" y="216"/>
                  </a:lnTo>
                  <a:lnTo>
                    <a:pt x="174" y="219"/>
                  </a:lnTo>
                  <a:lnTo>
                    <a:pt x="156" y="219"/>
                  </a:lnTo>
                  <a:lnTo>
                    <a:pt x="139" y="220"/>
                  </a:lnTo>
                  <a:lnTo>
                    <a:pt x="103" y="220"/>
                  </a:lnTo>
                  <a:lnTo>
                    <a:pt x="68" y="220"/>
                  </a:lnTo>
                  <a:lnTo>
                    <a:pt x="0" y="220"/>
                  </a:lnTo>
                  <a:lnTo>
                    <a:pt x="0" y="289"/>
                  </a:lnTo>
                  <a:lnTo>
                    <a:pt x="68" y="289"/>
                  </a:lnTo>
                  <a:lnTo>
                    <a:pt x="101" y="286"/>
                  </a:lnTo>
                  <a:lnTo>
                    <a:pt x="134" y="286"/>
                  </a:lnTo>
                  <a:lnTo>
                    <a:pt x="202" y="291"/>
                  </a:lnTo>
                  <a:lnTo>
                    <a:pt x="266" y="300"/>
                  </a:lnTo>
                  <a:lnTo>
                    <a:pt x="299" y="307"/>
                  </a:lnTo>
                  <a:lnTo>
                    <a:pt x="332" y="317"/>
                  </a:lnTo>
                  <a:lnTo>
                    <a:pt x="372" y="328"/>
                  </a:lnTo>
                  <a:lnTo>
                    <a:pt x="413" y="341"/>
                  </a:lnTo>
                  <a:lnTo>
                    <a:pt x="494" y="370"/>
                  </a:lnTo>
                  <a:lnTo>
                    <a:pt x="548" y="393"/>
                  </a:lnTo>
                  <a:lnTo>
                    <a:pt x="613" y="414"/>
                  </a:lnTo>
                  <a:lnTo>
                    <a:pt x="647" y="424"/>
                  </a:lnTo>
                  <a:lnTo>
                    <a:pt x="680" y="432"/>
                  </a:lnTo>
                  <a:lnTo>
                    <a:pt x="749" y="444"/>
                  </a:lnTo>
                  <a:lnTo>
                    <a:pt x="783" y="449"/>
                  </a:lnTo>
                  <a:lnTo>
                    <a:pt x="819" y="453"/>
                  </a:lnTo>
                  <a:lnTo>
                    <a:pt x="870" y="454"/>
                  </a:lnTo>
                  <a:lnTo>
                    <a:pt x="920" y="454"/>
                  </a:lnTo>
                  <a:lnTo>
                    <a:pt x="971" y="451"/>
                  </a:lnTo>
                  <a:lnTo>
                    <a:pt x="1022" y="448"/>
                  </a:lnTo>
                  <a:lnTo>
                    <a:pt x="1075" y="438"/>
                  </a:lnTo>
                  <a:lnTo>
                    <a:pt x="1101" y="432"/>
                  </a:lnTo>
                  <a:lnTo>
                    <a:pt x="1129" y="427"/>
                  </a:lnTo>
                  <a:lnTo>
                    <a:pt x="1182" y="414"/>
                  </a:lnTo>
                  <a:lnTo>
                    <a:pt x="1208" y="407"/>
                  </a:lnTo>
                  <a:lnTo>
                    <a:pt x="1214" y="405"/>
                  </a:lnTo>
                  <a:lnTo>
                    <a:pt x="1221" y="403"/>
                  </a:lnTo>
                  <a:lnTo>
                    <a:pt x="1236" y="401"/>
                  </a:lnTo>
                  <a:lnTo>
                    <a:pt x="1302" y="383"/>
                  </a:lnTo>
                  <a:lnTo>
                    <a:pt x="1369" y="370"/>
                  </a:lnTo>
                  <a:lnTo>
                    <a:pt x="1436" y="359"/>
                  </a:lnTo>
                  <a:lnTo>
                    <a:pt x="1506" y="351"/>
                  </a:lnTo>
                  <a:lnTo>
                    <a:pt x="1602" y="343"/>
                  </a:lnTo>
                  <a:lnTo>
                    <a:pt x="1718" y="341"/>
                  </a:lnTo>
                  <a:lnTo>
                    <a:pt x="1850" y="337"/>
                  </a:lnTo>
                  <a:lnTo>
                    <a:pt x="1982" y="336"/>
                  </a:lnTo>
                  <a:lnTo>
                    <a:pt x="1994" y="336"/>
                  </a:lnTo>
                  <a:lnTo>
                    <a:pt x="2127" y="337"/>
                  </a:lnTo>
                  <a:lnTo>
                    <a:pt x="2263" y="340"/>
                  </a:lnTo>
                  <a:lnTo>
                    <a:pt x="2330" y="346"/>
                  </a:lnTo>
                  <a:lnTo>
                    <a:pt x="2397" y="357"/>
                  </a:lnTo>
                  <a:lnTo>
                    <a:pt x="2462" y="370"/>
                  </a:lnTo>
                  <a:lnTo>
                    <a:pt x="2527" y="385"/>
                  </a:lnTo>
                  <a:lnTo>
                    <a:pt x="2558" y="393"/>
                  </a:lnTo>
                  <a:lnTo>
                    <a:pt x="2606" y="407"/>
                  </a:lnTo>
                  <a:lnTo>
                    <a:pt x="2655" y="424"/>
                  </a:lnTo>
                  <a:lnTo>
                    <a:pt x="2695" y="435"/>
                  </a:lnTo>
                  <a:lnTo>
                    <a:pt x="2768" y="450"/>
                  </a:lnTo>
                  <a:lnTo>
                    <a:pt x="2806" y="457"/>
                  </a:lnTo>
                  <a:lnTo>
                    <a:pt x="2847" y="466"/>
                  </a:lnTo>
                  <a:lnTo>
                    <a:pt x="2886" y="472"/>
                  </a:lnTo>
                  <a:lnTo>
                    <a:pt x="2928" y="479"/>
                  </a:lnTo>
                  <a:lnTo>
                    <a:pt x="2970" y="484"/>
                  </a:lnTo>
                  <a:lnTo>
                    <a:pt x="3015" y="490"/>
                  </a:lnTo>
                  <a:lnTo>
                    <a:pt x="3058" y="493"/>
                  </a:lnTo>
                  <a:lnTo>
                    <a:pt x="3104" y="498"/>
                  </a:lnTo>
                  <a:lnTo>
                    <a:pt x="3149" y="501"/>
                  </a:lnTo>
                  <a:lnTo>
                    <a:pt x="3197" y="504"/>
                  </a:lnTo>
                  <a:lnTo>
                    <a:pt x="3244" y="505"/>
                  </a:lnTo>
                  <a:lnTo>
                    <a:pt x="3293" y="508"/>
                  </a:lnTo>
                  <a:lnTo>
                    <a:pt x="3395" y="509"/>
                  </a:lnTo>
                  <a:lnTo>
                    <a:pt x="3426" y="508"/>
                  </a:lnTo>
                  <a:lnTo>
                    <a:pt x="3459" y="508"/>
                  </a:lnTo>
                  <a:lnTo>
                    <a:pt x="3521" y="507"/>
                  </a:lnTo>
                  <a:lnTo>
                    <a:pt x="3582" y="504"/>
                  </a:lnTo>
                  <a:lnTo>
                    <a:pt x="3642" y="502"/>
                  </a:lnTo>
                  <a:lnTo>
                    <a:pt x="3700" y="497"/>
                  </a:lnTo>
                  <a:lnTo>
                    <a:pt x="3756" y="492"/>
                  </a:lnTo>
                  <a:lnTo>
                    <a:pt x="3811" y="486"/>
                  </a:lnTo>
                  <a:lnTo>
                    <a:pt x="3838" y="483"/>
                  </a:lnTo>
                  <a:lnTo>
                    <a:pt x="3865" y="480"/>
                  </a:lnTo>
                  <a:lnTo>
                    <a:pt x="3882" y="477"/>
                  </a:lnTo>
                  <a:lnTo>
                    <a:pt x="3900" y="474"/>
                  </a:lnTo>
                  <a:lnTo>
                    <a:pt x="3936" y="469"/>
                  </a:lnTo>
                  <a:lnTo>
                    <a:pt x="4008" y="457"/>
                  </a:lnTo>
                  <a:lnTo>
                    <a:pt x="4078" y="442"/>
                  </a:lnTo>
                  <a:lnTo>
                    <a:pt x="4147" y="426"/>
                  </a:lnTo>
                  <a:lnTo>
                    <a:pt x="4265" y="395"/>
                  </a:lnTo>
                  <a:lnTo>
                    <a:pt x="4386" y="370"/>
                  </a:lnTo>
                  <a:lnTo>
                    <a:pt x="4516" y="345"/>
                  </a:lnTo>
                  <a:lnTo>
                    <a:pt x="4580" y="334"/>
                  </a:lnTo>
                  <a:lnTo>
                    <a:pt x="4646" y="328"/>
                  </a:lnTo>
                  <a:lnTo>
                    <a:pt x="4769" y="323"/>
                  </a:lnTo>
                  <a:lnTo>
                    <a:pt x="4891" y="325"/>
                  </a:lnTo>
                  <a:lnTo>
                    <a:pt x="4939" y="325"/>
                  </a:lnTo>
                  <a:lnTo>
                    <a:pt x="5310" y="325"/>
                  </a:lnTo>
                  <a:lnTo>
                    <a:pt x="5367" y="334"/>
                  </a:lnTo>
                  <a:lnTo>
                    <a:pt x="5395" y="340"/>
                  </a:lnTo>
                  <a:lnTo>
                    <a:pt x="5424" y="348"/>
                  </a:lnTo>
                  <a:lnTo>
                    <a:pt x="5445" y="357"/>
                  </a:lnTo>
                  <a:lnTo>
                    <a:pt x="5507" y="381"/>
                  </a:lnTo>
                  <a:lnTo>
                    <a:pt x="5570" y="402"/>
                  </a:lnTo>
                  <a:lnTo>
                    <a:pt x="5635" y="419"/>
                  </a:lnTo>
                  <a:lnTo>
                    <a:pt x="5701" y="433"/>
                  </a:lnTo>
                  <a:lnTo>
                    <a:pt x="5768" y="443"/>
                  </a:lnTo>
                  <a:lnTo>
                    <a:pt x="5802" y="447"/>
                  </a:lnTo>
                  <a:lnTo>
                    <a:pt x="5819" y="448"/>
                  </a:lnTo>
                  <a:lnTo>
                    <a:pt x="5837" y="450"/>
                  </a:lnTo>
                  <a:lnTo>
                    <a:pt x="5904" y="453"/>
                  </a:lnTo>
                  <a:lnTo>
                    <a:pt x="5937" y="451"/>
                  </a:lnTo>
                  <a:lnTo>
                    <a:pt x="5972" y="451"/>
                  </a:lnTo>
                  <a:lnTo>
                    <a:pt x="5994" y="449"/>
                  </a:lnTo>
                  <a:lnTo>
                    <a:pt x="5998" y="448"/>
                  </a:lnTo>
                  <a:lnTo>
                    <a:pt x="6004" y="448"/>
                  </a:lnTo>
                  <a:lnTo>
                    <a:pt x="6016" y="448"/>
                  </a:lnTo>
                  <a:lnTo>
                    <a:pt x="6062" y="443"/>
                  </a:lnTo>
                  <a:lnTo>
                    <a:pt x="6084" y="438"/>
                  </a:lnTo>
                  <a:lnTo>
                    <a:pt x="6094" y="436"/>
                  </a:lnTo>
                  <a:lnTo>
                    <a:pt x="6106" y="435"/>
                  </a:lnTo>
                  <a:lnTo>
                    <a:pt x="6128" y="429"/>
                  </a:lnTo>
                  <a:lnTo>
                    <a:pt x="6151" y="424"/>
                  </a:lnTo>
                  <a:lnTo>
                    <a:pt x="6158" y="421"/>
                  </a:lnTo>
                  <a:lnTo>
                    <a:pt x="6158" y="96"/>
                  </a:lnTo>
                  <a:lnTo>
                    <a:pt x="6127" y="86"/>
                  </a:lnTo>
                  <a:lnTo>
                    <a:pt x="6097" y="79"/>
                  </a:lnTo>
                  <a:lnTo>
                    <a:pt x="6037" y="68"/>
                  </a:lnTo>
                  <a:lnTo>
                    <a:pt x="5974" y="60"/>
                  </a:lnTo>
                  <a:lnTo>
                    <a:pt x="5914" y="58"/>
                  </a:lnTo>
                  <a:lnTo>
                    <a:pt x="5845" y="58"/>
                  </a:lnTo>
                  <a:lnTo>
                    <a:pt x="5778" y="64"/>
                  </a:lnTo>
                  <a:lnTo>
                    <a:pt x="5711" y="73"/>
                  </a:lnTo>
                  <a:lnTo>
                    <a:pt x="5646" y="90"/>
                  </a:lnTo>
                  <a:lnTo>
                    <a:pt x="5544" y="122"/>
                  </a:lnTo>
                  <a:lnTo>
                    <a:pt x="5445" y="161"/>
                  </a:lnTo>
                  <a:lnTo>
                    <a:pt x="5412" y="169"/>
                  </a:lnTo>
                  <a:lnTo>
                    <a:pt x="5395" y="172"/>
                  </a:lnTo>
                  <a:lnTo>
                    <a:pt x="5390" y="172"/>
                  </a:lnTo>
                  <a:lnTo>
                    <a:pt x="5388" y="172"/>
                  </a:lnTo>
                  <a:lnTo>
                    <a:pt x="5387" y="172"/>
                  </a:lnTo>
                  <a:lnTo>
                    <a:pt x="5387" y="173"/>
                  </a:lnTo>
                  <a:lnTo>
                    <a:pt x="5379" y="175"/>
                  </a:lnTo>
                  <a:lnTo>
                    <a:pt x="5370" y="175"/>
                  </a:lnTo>
                  <a:lnTo>
                    <a:pt x="5365" y="175"/>
                  </a:lnTo>
                  <a:lnTo>
                    <a:pt x="5363" y="175"/>
                  </a:lnTo>
                  <a:lnTo>
                    <a:pt x="5361" y="175"/>
                  </a:lnTo>
                  <a:lnTo>
                    <a:pt x="5361" y="176"/>
                  </a:lnTo>
                  <a:lnTo>
                    <a:pt x="5345" y="179"/>
                  </a:lnTo>
                  <a:lnTo>
                    <a:pt x="5311" y="182"/>
                  </a:lnTo>
                  <a:lnTo>
                    <a:pt x="5268" y="185"/>
                  </a:lnTo>
                  <a:lnTo>
                    <a:pt x="4939" y="185"/>
                  </a:lnTo>
                  <a:lnTo>
                    <a:pt x="4673" y="184"/>
                  </a:lnTo>
                  <a:lnTo>
                    <a:pt x="4606" y="181"/>
                  </a:lnTo>
                  <a:lnTo>
                    <a:pt x="4538" y="176"/>
                  </a:lnTo>
                  <a:lnTo>
                    <a:pt x="4472" y="167"/>
                  </a:lnTo>
                  <a:lnTo>
                    <a:pt x="4408" y="155"/>
                  </a:lnTo>
                  <a:lnTo>
                    <a:pt x="4342" y="138"/>
                  </a:lnTo>
                  <a:lnTo>
                    <a:pt x="4277" y="122"/>
                  </a:lnTo>
                  <a:lnTo>
                    <a:pt x="4211" y="106"/>
                  </a:lnTo>
                  <a:lnTo>
                    <a:pt x="4146" y="89"/>
                  </a:lnTo>
                  <a:lnTo>
                    <a:pt x="4075" y="70"/>
                  </a:lnTo>
                  <a:lnTo>
                    <a:pt x="4006" y="54"/>
                  </a:lnTo>
                  <a:lnTo>
                    <a:pt x="3935" y="41"/>
                  </a:lnTo>
                  <a:lnTo>
                    <a:pt x="3865" y="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600" dirty="0"/>
            </a:p>
          </p:txBody>
        </p:sp>
      </p:grpSp>
      <p:grpSp>
        <p:nvGrpSpPr>
          <p:cNvPr id="53" name="Group 52"/>
          <p:cNvGrpSpPr/>
          <p:nvPr/>
        </p:nvGrpSpPr>
        <p:grpSpPr>
          <a:xfrm>
            <a:off x="3472928" y="2794765"/>
            <a:ext cx="3372865" cy="328295"/>
            <a:chOff x="3472897" y="2594485"/>
            <a:chExt cx="3372865" cy="328295"/>
          </a:xfrm>
        </p:grpSpPr>
        <p:sp>
          <p:nvSpPr>
            <p:cNvPr id="154" name="TextBox 153"/>
            <p:cNvSpPr txBox="1"/>
            <p:nvPr/>
          </p:nvSpPr>
          <p:spPr bwMode="gray">
            <a:xfrm>
              <a:off x="3472897" y="2594485"/>
              <a:ext cx="1634308" cy="328295"/>
            </a:xfrm>
            <a:prstGeom prst="rect">
              <a:avLst/>
            </a:prstGeom>
            <a:noFill/>
          </p:spPr>
          <p:txBody>
            <a:bodyPr wrap="square" rtlCol="0">
              <a:spAutoFit/>
            </a:bodyPr>
            <a:lstStyle/>
            <a:p>
              <a:pPr algn="ctr">
                <a:lnSpc>
                  <a:spcPct val="95000"/>
                </a:lnSpc>
                <a:spcBef>
                  <a:spcPts val="400"/>
                </a:spcBef>
              </a:pPr>
              <a:r>
                <a:rPr lang="zh-CN" altLang="en-US" sz="1600" dirty="0" smtClean="0">
                  <a:solidFill>
                    <a:schemeClr val="bg1"/>
                  </a:solidFill>
                </a:rPr>
                <a:t>清洗</a:t>
              </a:r>
              <a:endParaRPr lang="en-US" sz="1600" dirty="0" smtClean="0">
                <a:solidFill>
                  <a:schemeClr val="bg1"/>
                </a:solidFill>
              </a:endParaRPr>
            </a:p>
          </p:txBody>
        </p:sp>
        <p:sp>
          <p:nvSpPr>
            <p:cNvPr id="155" name="TextBox 154"/>
            <p:cNvSpPr txBox="1"/>
            <p:nvPr/>
          </p:nvSpPr>
          <p:spPr bwMode="gray">
            <a:xfrm>
              <a:off x="5476475" y="2594485"/>
              <a:ext cx="1369287" cy="328295"/>
            </a:xfrm>
            <a:prstGeom prst="rect">
              <a:avLst/>
            </a:prstGeom>
            <a:noFill/>
          </p:spPr>
          <p:txBody>
            <a:bodyPr wrap="square" rtlCol="0">
              <a:spAutoFit/>
            </a:bodyPr>
            <a:lstStyle/>
            <a:p>
              <a:pPr algn="ctr">
                <a:lnSpc>
                  <a:spcPct val="95000"/>
                </a:lnSpc>
                <a:spcBef>
                  <a:spcPts val="400"/>
                </a:spcBef>
              </a:pPr>
              <a:r>
                <a:rPr lang="zh-CN" altLang="en-US" sz="1600" dirty="0" smtClean="0">
                  <a:solidFill>
                    <a:schemeClr val="bg1"/>
                  </a:solidFill>
                </a:rPr>
                <a:t>访问</a:t>
              </a:r>
              <a:endParaRPr lang="en-US" sz="1600" dirty="0" smtClean="0">
                <a:solidFill>
                  <a:schemeClr val="bg1"/>
                </a:solidFill>
              </a:endParaRPr>
            </a:p>
          </p:txBody>
        </p:sp>
      </p:grpSp>
      <p:grpSp>
        <p:nvGrpSpPr>
          <p:cNvPr id="54" name="Group 53"/>
          <p:cNvGrpSpPr/>
          <p:nvPr/>
        </p:nvGrpSpPr>
        <p:grpSpPr>
          <a:xfrm>
            <a:off x="2066063" y="2932695"/>
            <a:ext cx="4392575" cy="1128048"/>
            <a:chOff x="2066062" y="2762447"/>
            <a:chExt cx="4392575" cy="1128047"/>
          </a:xfrm>
        </p:grpSpPr>
        <p:sp>
          <p:nvSpPr>
            <p:cNvPr id="26" name="Rectangle 25"/>
            <p:cNvSpPr/>
            <p:nvPr/>
          </p:nvSpPr>
          <p:spPr bwMode="gray">
            <a:xfrm>
              <a:off x="5863602" y="3669921"/>
              <a:ext cx="595035" cy="220573"/>
            </a:xfrm>
            <a:prstGeom prst="rect">
              <a:avLst/>
            </a:prstGeom>
          </p:spPr>
          <p:txBody>
            <a:bodyPr wrap="none">
              <a:spAutoFit/>
            </a:bodyPr>
            <a:lstStyle/>
            <a:p>
              <a:pPr algn="ctr">
                <a:lnSpc>
                  <a:spcPts val="1000"/>
                </a:lnSpc>
              </a:pPr>
              <a:r>
                <a:rPr lang="zh-CN" altLang="en-US" sz="1600" dirty="0" smtClean="0">
                  <a:solidFill>
                    <a:schemeClr val="bg1"/>
                  </a:solidFill>
                </a:rPr>
                <a:t>分析</a:t>
              </a:r>
              <a:endParaRPr lang="en-US" sz="1600" dirty="0">
                <a:solidFill>
                  <a:schemeClr val="bg1"/>
                </a:solidFill>
              </a:endParaRPr>
            </a:p>
          </p:txBody>
        </p:sp>
        <p:sp>
          <p:nvSpPr>
            <p:cNvPr id="156" name="Rectangle 155"/>
            <p:cNvSpPr/>
            <p:nvPr/>
          </p:nvSpPr>
          <p:spPr bwMode="gray">
            <a:xfrm>
              <a:off x="3964480" y="3663188"/>
              <a:ext cx="651140" cy="220573"/>
            </a:xfrm>
            <a:prstGeom prst="rect">
              <a:avLst/>
            </a:prstGeom>
          </p:spPr>
          <p:txBody>
            <a:bodyPr wrap="none">
              <a:spAutoFit/>
            </a:bodyPr>
            <a:lstStyle/>
            <a:p>
              <a:pPr algn="ctr">
                <a:lnSpc>
                  <a:spcPts val="1000"/>
                </a:lnSpc>
              </a:pPr>
              <a:r>
                <a:rPr lang="zh-CN" altLang="en-US" sz="1600" dirty="0" smtClean="0">
                  <a:solidFill>
                    <a:schemeClr val="bg1"/>
                  </a:solidFill>
                </a:rPr>
                <a:t>治理</a:t>
              </a:r>
              <a:r>
                <a:rPr lang="en-US" sz="1600" dirty="0" smtClean="0">
                  <a:solidFill>
                    <a:schemeClr val="bg1"/>
                  </a:solidFill>
                </a:rPr>
                <a:t> </a:t>
              </a:r>
              <a:endParaRPr lang="en-US" sz="1600" dirty="0">
                <a:solidFill>
                  <a:schemeClr val="bg1"/>
                </a:solidFill>
              </a:endParaRPr>
            </a:p>
          </p:txBody>
        </p:sp>
        <p:sp>
          <p:nvSpPr>
            <p:cNvPr id="157" name="Rectangle 156"/>
            <p:cNvSpPr/>
            <p:nvPr/>
          </p:nvSpPr>
          <p:spPr bwMode="gray">
            <a:xfrm>
              <a:off x="2066062" y="2762447"/>
              <a:ext cx="800219" cy="220573"/>
            </a:xfrm>
            <a:prstGeom prst="rect">
              <a:avLst/>
            </a:prstGeom>
          </p:spPr>
          <p:txBody>
            <a:bodyPr wrap="none">
              <a:spAutoFit/>
            </a:bodyPr>
            <a:lstStyle/>
            <a:p>
              <a:pPr algn="ctr">
                <a:lnSpc>
                  <a:spcPts val="1000"/>
                </a:lnSpc>
              </a:pPr>
              <a:r>
                <a:rPr lang="zh-CN" altLang="en-US" sz="1600" dirty="0" smtClean="0">
                  <a:solidFill>
                    <a:schemeClr val="bg1"/>
                  </a:solidFill>
                </a:rPr>
                <a:t>批处理</a:t>
              </a:r>
              <a:endParaRPr lang="en-US" sz="1600" dirty="0">
                <a:solidFill>
                  <a:schemeClr val="bg1"/>
                </a:solidFill>
              </a:endParaRPr>
            </a:p>
          </p:txBody>
        </p:sp>
      </p:grpSp>
      <p:grpSp>
        <p:nvGrpSpPr>
          <p:cNvPr id="135" name="Group 134"/>
          <p:cNvGrpSpPr/>
          <p:nvPr/>
        </p:nvGrpSpPr>
        <p:grpSpPr>
          <a:xfrm>
            <a:off x="212417" y="693872"/>
            <a:ext cx="1013888" cy="4436523"/>
            <a:chOff x="-810470" y="591715"/>
            <a:chExt cx="1013888" cy="4436523"/>
          </a:xfrm>
        </p:grpSpPr>
        <p:sp>
          <p:nvSpPr>
            <p:cNvPr id="139" name="Rectangle 138"/>
            <p:cNvSpPr/>
            <p:nvPr/>
          </p:nvSpPr>
          <p:spPr bwMode="gray">
            <a:xfrm>
              <a:off x="-779794" y="591715"/>
              <a:ext cx="914400" cy="4398336"/>
            </a:xfrm>
            <a:prstGeom prst="rect">
              <a:avLst/>
            </a:prstGeom>
            <a:solidFill>
              <a:srgbClr val="4D4D4D"/>
            </a:solidFill>
            <a:ln w="25400" cap="flat" cmpd="sng" algn="ctr">
              <a:noFill/>
              <a:prstDash val="solid"/>
            </a:ln>
            <a:effectLst/>
          </p:spPr>
          <p:txBody>
            <a:bodyPr rtlCol="0" anchor="ctr"/>
            <a:lstStyle/>
            <a:p>
              <a:pPr algn="ctr">
                <a:defRPr/>
              </a:pPr>
              <a:endParaRPr lang="en-US" sz="1200" b="1" kern="0" dirty="0">
                <a:solidFill>
                  <a:srgbClr val="FFFFFF"/>
                </a:solidFill>
                <a:latin typeface="Arial" pitchFamily="34" charset="0"/>
                <a:cs typeface="Arial" pitchFamily="34" charset="0"/>
              </a:endParaRPr>
            </a:p>
          </p:txBody>
        </p:sp>
        <p:grpSp>
          <p:nvGrpSpPr>
            <p:cNvPr id="140" name="Group 139"/>
            <p:cNvGrpSpPr/>
            <p:nvPr/>
          </p:nvGrpSpPr>
          <p:grpSpPr>
            <a:xfrm>
              <a:off x="-810470" y="699914"/>
              <a:ext cx="1013888" cy="4328324"/>
              <a:chOff x="-810470" y="699914"/>
              <a:chExt cx="1013888" cy="4328324"/>
            </a:xfrm>
          </p:grpSpPr>
          <p:sp>
            <p:nvSpPr>
              <p:cNvPr id="141" name="TextBox 140"/>
              <p:cNvSpPr txBox="1"/>
              <p:nvPr/>
            </p:nvSpPr>
            <p:spPr bwMode="gray">
              <a:xfrm>
                <a:off x="-760726" y="4828183"/>
                <a:ext cx="914401" cy="200055"/>
              </a:xfrm>
              <a:prstGeom prst="rect">
                <a:avLst/>
              </a:prstGeom>
              <a:noFill/>
            </p:spPr>
            <p:txBody>
              <a:bodyPr wrap="square" rtlCol="0">
                <a:spAutoFit/>
              </a:bodyPr>
              <a:lstStyle/>
              <a:p>
                <a:pPr algn="ctr" eaLnBrk="0" fontAlgn="base" hangingPunct="0">
                  <a:spcBef>
                    <a:spcPct val="0"/>
                  </a:spcBef>
                  <a:spcAft>
                    <a:spcPct val="0"/>
                  </a:spcAft>
                </a:pPr>
                <a:r>
                  <a:rPr lang="en-US" sz="700" cap="all" dirty="0">
                    <a:solidFill>
                      <a:srgbClr val="FFFFFF"/>
                    </a:solidFill>
                    <a:cs typeface="Arial" pitchFamily="34" charset="0"/>
                  </a:rPr>
                  <a:t>Sources</a:t>
                </a:r>
              </a:p>
            </p:txBody>
          </p:sp>
          <p:grpSp>
            <p:nvGrpSpPr>
              <p:cNvPr id="142" name="Group 141"/>
              <p:cNvGrpSpPr/>
              <p:nvPr/>
            </p:nvGrpSpPr>
            <p:grpSpPr>
              <a:xfrm>
                <a:off x="-760726" y="699914"/>
                <a:ext cx="914400" cy="386680"/>
                <a:chOff x="-705942" y="710771"/>
                <a:chExt cx="914400" cy="386680"/>
              </a:xfrm>
            </p:grpSpPr>
            <p:pic>
              <p:nvPicPr>
                <p:cNvPr id="182" name="Picture 18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0766" y="710771"/>
                  <a:ext cx="384048" cy="197081"/>
                </a:xfrm>
                <a:prstGeom prst="rect">
                  <a:avLst/>
                </a:prstGeom>
              </p:spPr>
            </p:pic>
            <p:sp>
              <p:nvSpPr>
                <p:cNvPr id="183" name="TextBox 182"/>
                <p:cNvSpPr txBox="1"/>
                <p:nvPr/>
              </p:nvSpPr>
              <p:spPr bwMode="gray">
                <a:xfrm>
                  <a:off x="-705942" y="866619"/>
                  <a:ext cx="914400"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Sensors</a:t>
                  </a:r>
                  <a:endParaRPr lang="en-US" sz="900" b="1" kern="0" dirty="0">
                    <a:solidFill>
                      <a:srgbClr val="FFFFFF"/>
                    </a:solidFill>
                    <a:latin typeface="Arial" pitchFamily="34" charset="0"/>
                    <a:cs typeface="Arial" pitchFamily="34" charset="0"/>
                  </a:endParaRPr>
                </a:p>
              </p:txBody>
            </p:sp>
          </p:grpSp>
          <p:grpSp>
            <p:nvGrpSpPr>
              <p:cNvPr id="143" name="Group 142"/>
              <p:cNvGrpSpPr/>
              <p:nvPr/>
            </p:nvGrpSpPr>
            <p:grpSpPr>
              <a:xfrm>
                <a:off x="-760726" y="3098356"/>
                <a:ext cx="914400" cy="551153"/>
                <a:chOff x="-705942" y="3189911"/>
                <a:chExt cx="914400" cy="551153"/>
              </a:xfrm>
            </p:grpSpPr>
            <p:pic>
              <p:nvPicPr>
                <p:cNvPr id="180" name="Picture 17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22478" y="3189911"/>
                  <a:ext cx="347472" cy="360585"/>
                </a:xfrm>
                <a:prstGeom prst="rect">
                  <a:avLst/>
                </a:prstGeom>
              </p:spPr>
            </p:pic>
            <p:sp>
              <p:nvSpPr>
                <p:cNvPr id="181" name="TextBox 180"/>
                <p:cNvSpPr txBox="1"/>
                <p:nvPr/>
              </p:nvSpPr>
              <p:spPr bwMode="gray">
                <a:xfrm>
                  <a:off x="-705942" y="3510232"/>
                  <a:ext cx="914400"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email</a:t>
                  </a:r>
                  <a:endParaRPr lang="en-US" sz="900" b="1" kern="0" dirty="0">
                    <a:solidFill>
                      <a:srgbClr val="FFFFFF"/>
                    </a:solidFill>
                    <a:latin typeface="Arial" pitchFamily="34" charset="0"/>
                    <a:cs typeface="Arial" pitchFamily="34" charset="0"/>
                  </a:endParaRPr>
                </a:p>
              </p:txBody>
            </p:sp>
          </p:grpSp>
          <p:grpSp>
            <p:nvGrpSpPr>
              <p:cNvPr id="144" name="Group 143"/>
              <p:cNvGrpSpPr/>
              <p:nvPr/>
            </p:nvGrpSpPr>
            <p:grpSpPr>
              <a:xfrm>
                <a:off x="-754786" y="3685958"/>
                <a:ext cx="902521" cy="530123"/>
                <a:chOff x="-700002" y="3794488"/>
                <a:chExt cx="902521" cy="530123"/>
              </a:xfrm>
            </p:grpSpPr>
            <p:pic>
              <p:nvPicPr>
                <p:cNvPr id="178" name="Picture 17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bwMode="gray">
                <a:xfrm>
                  <a:off x="-472194" y="3794488"/>
                  <a:ext cx="446904" cy="351096"/>
                </a:xfrm>
                <a:prstGeom prst="rect">
                  <a:avLst/>
                </a:prstGeom>
                <a:solidFill>
                  <a:srgbClr val="4D4D4D"/>
                </a:solidFill>
              </p:spPr>
            </p:pic>
            <p:sp>
              <p:nvSpPr>
                <p:cNvPr id="179" name="TextBox 178"/>
                <p:cNvSpPr txBox="1"/>
                <p:nvPr/>
              </p:nvSpPr>
              <p:spPr bwMode="gray">
                <a:xfrm>
                  <a:off x="-700002" y="4093779"/>
                  <a:ext cx="902521"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Social</a:t>
                  </a:r>
                  <a:endParaRPr lang="en-US" sz="900" b="1" kern="0" dirty="0">
                    <a:solidFill>
                      <a:srgbClr val="FFFFFF"/>
                    </a:solidFill>
                    <a:latin typeface="Arial" pitchFamily="34" charset="0"/>
                    <a:cs typeface="Arial" pitchFamily="34" charset="0"/>
                  </a:endParaRPr>
                </a:p>
              </p:txBody>
            </p:sp>
          </p:grpSp>
          <p:grpSp>
            <p:nvGrpSpPr>
              <p:cNvPr id="145" name="Group 144"/>
              <p:cNvGrpSpPr/>
              <p:nvPr/>
            </p:nvGrpSpPr>
            <p:grpSpPr>
              <a:xfrm>
                <a:off x="-754786" y="4195170"/>
                <a:ext cx="902521" cy="639581"/>
                <a:chOff x="-700002" y="4206027"/>
                <a:chExt cx="902521" cy="639581"/>
              </a:xfrm>
            </p:grpSpPr>
            <p:sp>
              <p:nvSpPr>
                <p:cNvPr id="164" name="TextBox 163"/>
                <p:cNvSpPr txBox="1"/>
                <p:nvPr/>
              </p:nvSpPr>
              <p:spPr bwMode="gray">
                <a:xfrm>
                  <a:off x="-700002" y="4614776"/>
                  <a:ext cx="902521"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Telemetry</a:t>
                  </a:r>
                  <a:endParaRPr lang="en-US" sz="900" b="1" kern="0" dirty="0">
                    <a:solidFill>
                      <a:srgbClr val="FFFFFF"/>
                    </a:solidFill>
                    <a:latin typeface="Arial" pitchFamily="34" charset="0"/>
                    <a:cs typeface="Arial" pitchFamily="34" charset="0"/>
                  </a:endParaRPr>
                </a:p>
              </p:txBody>
            </p:sp>
            <p:pic>
              <p:nvPicPr>
                <p:cNvPr id="177" name="Picture 17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98667" y="4206027"/>
                  <a:ext cx="299851" cy="436498"/>
                </a:xfrm>
                <a:prstGeom prst="rect">
                  <a:avLst/>
                </a:prstGeom>
              </p:spPr>
            </p:pic>
          </p:grpSp>
          <p:grpSp>
            <p:nvGrpSpPr>
              <p:cNvPr id="146" name="Group 145"/>
              <p:cNvGrpSpPr/>
              <p:nvPr/>
            </p:nvGrpSpPr>
            <p:grpSpPr>
              <a:xfrm>
                <a:off x="-749301" y="1123043"/>
                <a:ext cx="891551" cy="679252"/>
                <a:chOff x="-694517" y="1150573"/>
                <a:chExt cx="891551" cy="679252"/>
              </a:xfrm>
            </p:grpSpPr>
            <p:sp>
              <p:nvSpPr>
                <p:cNvPr id="161" name="TextBox 160"/>
                <p:cNvSpPr txBox="1"/>
                <p:nvPr/>
              </p:nvSpPr>
              <p:spPr bwMode="gray">
                <a:xfrm>
                  <a:off x="-694517" y="1598993"/>
                  <a:ext cx="891551"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Mobile</a:t>
                  </a:r>
                  <a:endParaRPr lang="en-US" sz="900" b="1" kern="0" dirty="0">
                    <a:solidFill>
                      <a:srgbClr val="FFFFFF"/>
                    </a:solidFill>
                    <a:latin typeface="Arial" pitchFamily="34" charset="0"/>
                    <a:cs typeface="Arial" pitchFamily="34" charset="0"/>
                  </a:endParaRPr>
                </a:p>
              </p:txBody>
            </p:sp>
            <p:pic>
              <p:nvPicPr>
                <p:cNvPr id="162" name="Picture 16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21205" y="1150573"/>
                  <a:ext cx="230386" cy="474454"/>
                </a:xfrm>
                <a:prstGeom prst="rect">
                  <a:avLst/>
                </a:prstGeom>
              </p:spPr>
            </p:pic>
          </p:grpSp>
          <p:grpSp>
            <p:nvGrpSpPr>
              <p:cNvPr id="147" name="Group 146"/>
              <p:cNvGrpSpPr/>
              <p:nvPr/>
            </p:nvGrpSpPr>
            <p:grpSpPr>
              <a:xfrm>
                <a:off x="-755014" y="2519304"/>
                <a:ext cx="902977" cy="542603"/>
                <a:chOff x="-694518" y="2618492"/>
                <a:chExt cx="902977" cy="542603"/>
              </a:xfrm>
            </p:grpSpPr>
            <p:sp>
              <p:nvSpPr>
                <p:cNvPr id="159" name="TextBox 158"/>
                <p:cNvSpPr txBox="1"/>
                <p:nvPr/>
              </p:nvSpPr>
              <p:spPr bwMode="gray">
                <a:xfrm>
                  <a:off x="-694518" y="2930263"/>
                  <a:ext cx="902977"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Tabular Data</a:t>
                  </a:r>
                  <a:endParaRPr lang="en-US" sz="900" b="1" kern="0" dirty="0">
                    <a:solidFill>
                      <a:srgbClr val="FFFFFF"/>
                    </a:solidFill>
                    <a:latin typeface="Arial" pitchFamily="34" charset="0"/>
                    <a:cs typeface="Arial" pitchFamily="34" charset="0"/>
                  </a:endParaRPr>
                </a:p>
              </p:txBody>
            </p:sp>
            <p:pic>
              <p:nvPicPr>
                <p:cNvPr id="160" name="Picture 15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23341" y="2618492"/>
                  <a:ext cx="544733" cy="329476"/>
                </a:xfrm>
                <a:prstGeom prst="rect">
                  <a:avLst/>
                </a:prstGeom>
              </p:spPr>
            </p:pic>
          </p:grpSp>
          <p:grpSp>
            <p:nvGrpSpPr>
              <p:cNvPr id="149" name="Group 148"/>
              <p:cNvGrpSpPr/>
              <p:nvPr/>
            </p:nvGrpSpPr>
            <p:grpSpPr>
              <a:xfrm>
                <a:off x="-810470" y="1838743"/>
                <a:ext cx="1013888" cy="567269"/>
                <a:chOff x="-755686" y="1895710"/>
                <a:chExt cx="1013888" cy="567269"/>
              </a:xfrm>
            </p:grpSpPr>
            <p:sp>
              <p:nvSpPr>
                <p:cNvPr id="151" name="TextBox 150"/>
                <p:cNvSpPr txBox="1"/>
                <p:nvPr/>
              </p:nvSpPr>
              <p:spPr bwMode="gray">
                <a:xfrm>
                  <a:off x="-755686" y="2232147"/>
                  <a:ext cx="1013888" cy="230832"/>
                </a:xfrm>
                <a:prstGeom prst="rect">
                  <a:avLst/>
                </a:prstGeom>
                <a:noFill/>
              </p:spPr>
              <p:txBody>
                <a:bodyPr wrap="square" rtlCol="0">
                  <a:spAutoFit/>
                </a:bodyPr>
                <a:lstStyle/>
                <a:p>
                  <a:pPr algn="ctr">
                    <a:defRPr/>
                  </a:pPr>
                  <a:r>
                    <a:rPr lang="en-US" sz="900" b="1" kern="0" dirty="0" smtClean="0">
                      <a:solidFill>
                        <a:srgbClr val="FFFFFF"/>
                      </a:solidFill>
                      <a:latin typeface="Arial" pitchFamily="34" charset="0"/>
                      <a:cs typeface="Arial" pitchFamily="34" charset="0"/>
                    </a:rPr>
                    <a:t>Machine logs</a:t>
                  </a:r>
                  <a:endParaRPr lang="en-US" sz="900" b="1" kern="0" dirty="0">
                    <a:solidFill>
                      <a:srgbClr val="FFFFFF"/>
                    </a:solidFill>
                    <a:latin typeface="Arial" pitchFamily="34" charset="0"/>
                    <a:cs typeface="Arial" pitchFamily="34" charset="0"/>
                  </a:endParaRPr>
                </a:p>
              </p:txBody>
            </p:sp>
            <p:pic>
              <p:nvPicPr>
                <p:cNvPr id="158" name="Picture 15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13591" y="1895710"/>
                  <a:ext cx="329699" cy="379563"/>
                </a:xfrm>
                <a:prstGeom prst="rect">
                  <a:avLst/>
                </a:prstGeom>
              </p:spPr>
            </p:pic>
          </p:grpSp>
        </p:grpSp>
      </p:grpSp>
      <p:sp>
        <p:nvSpPr>
          <p:cNvPr id="184" name="TextBox 183"/>
          <p:cNvSpPr txBox="1"/>
          <p:nvPr/>
        </p:nvSpPr>
        <p:spPr bwMode="gray">
          <a:xfrm>
            <a:off x="-456621" y="1"/>
            <a:ext cx="420345" cy="225062"/>
          </a:xfrm>
          <a:prstGeom prst="rect">
            <a:avLst/>
          </a:prstGeom>
          <a:noFill/>
        </p:spPr>
        <p:txBody>
          <a:bodyPr wrap="none" rtlCol="0">
            <a:spAutoFit/>
          </a:bodyPr>
          <a:lstStyle/>
          <a:p>
            <a:pPr>
              <a:lnSpc>
                <a:spcPct val="95000"/>
              </a:lnSpc>
              <a:spcBef>
                <a:spcPts val="400"/>
              </a:spcBef>
            </a:pPr>
            <a:r>
              <a:rPr lang="en-US" sz="900" dirty="0" smtClean="0">
                <a:solidFill>
                  <a:srgbClr val="CACED3"/>
                </a:solidFill>
              </a:rPr>
              <a:t>DTG</a:t>
            </a:r>
          </a:p>
        </p:txBody>
      </p:sp>
      <p:cxnSp>
        <p:nvCxnSpPr>
          <p:cNvPr id="185" name="Straight Connector 184"/>
          <p:cNvCxnSpPr/>
          <p:nvPr/>
        </p:nvCxnSpPr>
        <p:spPr>
          <a:xfrm>
            <a:off x="5338455" y="1125891"/>
            <a:ext cx="1547210" cy="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692566" y="1125891"/>
            <a:ext cx="1547210" cy="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3517027" y="1110792"/>
            <a:ext cx="1547210" cy="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0255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type="title"/>
          </p:nvPr>
        </p:nvSpPr>
        <p:spPr>
          <a:xfrm>
            <a:off x="457199" y="-131497"/>
            <a:ext cx="8230965" cy="613818"/>
          </a:xfrm>
        </p:spPr>
        <p:txBody>
          <a:bodyPr/>
          <a:lstStyle/>
          <a:p>
            <a:r>
              <a:rPr lang="zh-CN" altLang="en-US" dirty="0" smtClean="0"/>
              <a:t>数据湖架构设计成功之道</a:t>
            </a:r>
            <a:endParaRPr lang="en-US" sz="1300" dirty="0">
              <a:solidFill>
                <a:srgbClr val="266DAE"/>
              </a:solidFill>
            </a:endParaRPr>
          </a:p>
        </p:txBody>
      </p:sp>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22" y="541698"/>
            <a:ext cx="7867404" cy="4154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387044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591"/>
            <a:ext cx="7612912" cy="666139"/>
          </a:xfrm>
        </p:spPr>
        <p:txBody>
          <a:bodyPr/>
          <a:lstStyle/>
          <a:p>
            <a:r>
              <a:rPr lang="zh-CN" altLang="en-US" dirty="0" smtClean="0"/>
              <a:t>数据湖基础实施成功之道</a:t>
            </a:r>
            <a:r>
              <a:rPr lang="en-US" dirty="0" smtClean="0"/>
              <a:t/>
            </a:r>
            <a:br>
              <a:rPr lang="en-US" dirty="0" smtClean="0"/>
            </a:br>
            <a:r>
              <a:rPr lang="zh-CN" altLang="en-US" sz="1800" dirty="0" smtClean="0">
                <a:solidFill>
                  <a:schemeClr val="bg1">
                    <a:lumMod val="50000"/>
                  </a:schemeClr>
                </a:solidFill>
              </a:rPr>
              <a:t>提供用户访问和产生业务价值的最佳实践</a:t>
            </a:r>
            <a:endParaRPr lang="en-US" sz="1800" dirty="0">
              <a:solidFill>
                <a:schemeClr val="bg1">
                  <a:lumMod val="50000"/>
                </a:schemeClr>
              </a:solidFill>
            </a:endParaRPr>
          </a:p>
        </p:txBody>
      </p:sp>
      <p:sp>
        <p:nvSpPr>
          <p:cNvPr id="3" name="Content Placeholder 2"/>
          <p:cNvSpPr>
            <a:spLocks noGrp="1"/>
          </p:cNvSpPr>
          <p:nvPr>
            <p:ph idx="1"/>
          </p:nvPr>
        </p:nvSpPr>
        <p:spPr>
          <a:xfrm>
            <a:off x="381000" y="1155648"/>
            <a:ext cx="8580473" cy="3457235"/>
          </a:xfrm>
        </p:spPr>
        <p:txBody>
          <a:bodyPr/>
          <a:lstStyle/>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数据湖框架</a:t>
            </a:r>
            <a:r>
              <a:rPr lang="en-US" sz="1400" b="1" dirty="0" smtClean="0">
                <a:latin typeface="Microsoft YaHei" charset="-122"/>
                <a:ea typeface="Microsoft YaHei" charset="-122"/>
                <a:cs typeface="Microsoft YaHei" charset="-122"/>
              </a:rPr>
              <a:t>. </a:t>
            </a:r>
            <a:r>
              <a:rPr lang="en-US" sz="1400" dirty="0" smtClean="0">
                <a:latin typeface="Microsoft YaHei" charset="-122"/>
                <a:ea typeface="Microsoft YaHei" charset="-122"/>
                <a:cs typeface="Microsoft YaHei" charset="-122"/>
              </a:rPr>
              <a:t>Proven end-to-end framework from data source ingest to user access</a:t>
            </a: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数据接收与存储</a:t>
            </a:r>
            <a:r>
              <a:rPr lang="en-US" sz="1400" b="1" dirty="0" smtClean="0">
                <a:latin typeface="Microsoft YaHei" charset="-122"/>
                <a:ea typeface="Microsoft YaHei" charset="-122"/>
                <a:cs typeface="Microsoft YaHei" charset="-122"/>
              </a:rPr>
              <a:t>.</a:t>
            </a:r>
            <a:r>
              <a:rPr lang="en-US" sz="1400" dirty="0" smtClean="0">
                <a:latin typeface="Microsoft YaHei" charset="-122"/>
                <a:ea typeface="Microsoft YaHei" charset="-122"/>
                <a:cs typeface="Microsoft YaHei" charset="-122"/>
              </a:rPr>
              <a:t>  Feed processing configured around a few key business data use cases  </a:t>
            </a: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数据准备</a:t>
            </a:r>
            <a:r>
              <a:rPr lang="en-US" sz="1400" b="1" dirty="0" smtClean="0">
                <a:latin typeface="Microsoft YaHei" charset="-122"/>
                <a:ea typeface="Microsoft YaHei" charset="-122"/>
                <a:cs typeface="Microsoft YaHei" charset="-122"/>
              </a:rPr>
              <a:t>. </a:t>
            </a:r>
            <a:r>
              <a:rPr lang="en-US" sz="1400" dirty="0" smtClean="0">
                <a:latin typeface="Microsoft YaHei" charset="-122"/>
                <a:ea typeface="Microsoft YaHei" charset="-122"/>
                <a:cs typeface="Microsoft YaHei" charset="-122"/>
              </a:rPr>
              <a:t>Configure data cleansing and preparation </a:t>
            </a:r>
            <a:endParaRPr lang="en-US" sz="1400" dirty="0">
              <a:latin typeface="Microsoft YaHei" charset="-122"/>
              <a:ea typeface="Microsoft YaHei" charset="-122"/>
              <a:cs typeface="Microsoft YaHei" charset="-122"/>
            </a:endParaRP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数据检查校验</a:t>
            </a:r>
            <a:r>
              <a:rPr lang="en-US" sz="1400" b="1" dirty="0" smtClean="0">
                <a:latin typeface="Microsoft YaHei" charset="-122"/>
                <a:ea typeface="Microsoft YaHei" charset="-122"/>
                <a:cs typeface="Microsoft YaHei" charset="-122"/>
              </a:rPr>
              <a:t>.  </a:t>
            </a:r>
            <a:r>
              <a:rPr lang="en-US" sz="1400" dirty="0" smtClean="0">
                <a:latin typeface="Microsoft YaHei" charset="-122"/>
                <a:ea typeface="Microsoft YaHei" charset="-122"/>
                <a:cs typeface="Microsoft YaHei" charset="-122"/>
              </a:rPr>
              <a:t>Ensure completeness, freshness and data quality check processes</a:t>
            </a:r>
            <a:endParaRPr lang="en-US" sz="1400" b="1" dirty="0" smtClean="0">
              <a:latin typeface="Microsoft YaHei" charset="-122"/>
              <a:ea typeface="Microsoft YaHei" charset="-122"/>
              <a:cs typeface="Microsoft YaHei" charset="-122"/>
            </a:endParaRP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数据治理</a:t>
            </a:r>
            <a:r>
              <a:rPr lang="en-US" sz="1400" b="1" dirty="0" smtClean="0">
                <a:latin typeface="Microsoft YaHei" charset="-122"/>
                <a:ea typeface="Microsoft YaHei" charset="-122"/>
                <a:cs typeface="Microsoft YaHei" charset="-122"/>
              </a:rPr>
              <a:t>.</a:t>
            </a:r>
            <a:r>
              <a:rPr lang="en-US" sz="1400" dirty="0" smtClean="0">
                <a:latin typeface="Microsoft YaHei" charset="-122"/>
                <a:ea typeface="Microsoft YaHei" charset="-122"/>
                <a:cs typeface="Microsoft YaHei" charset="-122"/>
              </a:rPr>
              <a:t>  Configure custom validation rules and data confidence metrics</a:t>
            </a: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数据安全</a:t>
            </a:r>
            <a:r>
              <a:rPr lang="en-US" sz="1400" b="1" dirty="0" smtClean="0">
                <a:latin typeface="Microsoft YaHei" charset="-122"/>
                <a:ea typeface="Microsoft YaHei" charset="-122"/>
                <a:cs typeface="Microsoft YaHei" charset="-122"/>
              </a:rPr>
              <a:t>.</a:t>
            </a:r>
            <a:r>
              <a:rPr lang="en-US" sz="1400" dirty="0" smtClean="0">
                <a:latin typeface="Microsoft YaHei" charset="-122"/>
                <a:ea typeface="Microsoft YaHei" charset="-122"/>
                <a:cs typeface="Microsoft YaHei" charset="-122"/>
              </a:rPr>
              <a:t>  Setup users, groups, and roles. Configured for Ranger/Sentry and Kerberos (if available)</a:t>
            </a:r>
            <a:endParaRPr lang="en-US" sz="1400" dirty="0">
              <a:latin typeface="Microsoft YaHei" charset="-122"/>
              <a:ea typeface="Microsoft YaHei" charset="-122"/>
              <a:cs typeface="Microsoft YaHei" charset="-122"/>
            </a:endParaRP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监控</a:t>
            </a:r>
            <a:r>
              <a:rPr lang="en-US" sz="1400" b="1" dirty="0" smtClean="0">
                <a:latin typeface="Microsoft YaHei" charset="-122"/>
                <a:ea typeface="Microsoft YaHei" charset="-122"/>
                <a:cs typeface="Microsoft YaHei" charset="-122"/>
              </a:rPr>
              <a:t>.</a:t>
            </a:r>
            <a:r>
              <a:rPr lang="en-US" sz="1400" dirty="0" smtClean="0">
                <a:latin typeface="Microsoft YaHei" charset="-122"/>
                <a:ea typeface="Microsoft YaHei" charset="-122"/>
                <a:cs typeface="Microsoft YaHei" charset="-122"/>
              </a:rPr>
              <a:t> Setup data pipeline health monitoring and service level agreements</a:t>
            </a:r>
            <a:endParaRPr lang="en-US" sz="1400" dirty="0">
              <a:latin typeface="Microsoft YaHei" charset="-122"/>
              <a:ea typeface="Microsoft YaHei" charset="-122"/>
              <a:cs typeface="Microsoft YaHei" charset="-122"/>
            </a:endParaRP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自定义模版</a:t>
            </a:r>
            <a:r>
              <a:rPr lang="en-US" sz="1400" b="1" dirty="0" smtClean="0">
                <a:latin typeface="Microsoft YaHei" charset="-122"/>
                <a:ea typeface="Microsoft YaHei" charset="-122"/>
                <a:cs typeface="Microsoft YaHei" charset="-122"/>
              </a:rPr>
              <a:t>.</a:t>
            </a:r>
            <a:r>
              <a:rPr lang="en-US" sz="1400" dirty="0" smtClean="0">
                <a:latin typeface="Microsoft YaHei" charset="-122"/>
                <a:ea typeface="Microsoft YaHei" charset="-122"/>
                <a:cs typeface="Microsoft YaHei" charset="-122"/>
              </a:rPr>
              <a:t> Build templates/processors for repeated &amp; consistent use </a:t>
            </a: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培训</a:t>
            </a:r>
            <a:r>
              <a:rPr lang="en-US" sz="1400" b="1" dirty="0" smtClean="0">
                <a:latin typeface="Microsoft YaHei" charset="-122"/>
                <a:ea typeface="Microsoft YaHei" charset="-122"/>
                <a:cs typeface="Microsoft YaHei" charset="-122"/>
              </a:rPr>
              <a:t>.</a:t>
            </a:r>
            <a:r>
              <a:rPr lang="en-US" sz="1400" dirty="0" smtClean="0">
                <a:latin typeface="Microsoft YaHei" charset="-122"/>
                <a:ea typeface="Microsoft YaHei" charset="-122"/>
                <a:cs typeface="Microsoft YaHei" charset="-122"/>
              </a:rPr>
              <a:t> </a:t>
            </a:r>
            <a:r>
              <a:rPr lang="en-US" sz="1400" dirty="0">
                <a:latin typeface="Microsoft YaHei" charset="-122"/>
                <a:ea typeface="Microsoft YaHei" charset="-122"/>
                <a:cs typeface="Microsoft YaHei" charset="-122"/>
              </a:rPr>
              <a:t>Ramp and transition to own of admin and users of this best practices framework </a:t>
            </a:r>
          </a:p>
          <a:p>
            <a:pPr>
              <a:spcAft>
                <a:spcPts val="600"/>
              </a:spcAft>
              <a:buClr>
                <a:schemeClr val="accent1"/>
              </a:buClr>
              <a:buFont typeface="Wingdings" charset="2"/>
              <a:buChar char="§"/>
            </a:pPr>
            <a:r>
              <a:rPr lang="zh-CN" altLang="en-US" sz="1400" b="1" dirty="0" smtClean="0">
                <a:latin typeface="Microsoft YaHei" charset="-122"/>
                <a:ea typeface="Microsoft YaHei" charset="-122"/>
                <a:cs typeface="Microsoft YaHei" charset="-122"/>
              </a:rPr>
              <a:t>文档化</a:t>
            </a:r>
            <a:r>
              <a:rPr lang="en-US" sz="1400" b="1" dirty="0" smtClean="0">
                <a:latin typeface="Microsoft YaHei" charset="-122"/>
                <a:ea typeface="Microsoft YaHei" charset="-122"/>
                <a:cs typeface="Microsoft YaHei" charset="-122"/>
              </a:rPr>
              <a:t>.</a:t>
            </a:r>
            <a:r>
              <a:rPr lang="en-US" sz="1400" dirty="0" smtClean="0">
                <a:latin typeface="Microsoft YaHei" charset="-122"/>
                <a:ea typeface="Microsoft YaHei" charset="-122"/>
                <a:cs typeface="Microsoft YaHei" charset="-122"/>
              </a:rPr>
              <a:t> Approach document, Install guide, Best Practices guide, and </a:t>
            </a:r>
            <a:r>
              <a:rPr lang="en-US" sz="1400" dirty="0" err="1" smtClean="0">
                <a:latin typeface="Microsoft YaHei" charset="-122"/>
                <a:ea typeface="Microsoft YaHei" charset="-122"/>
                <a:cs typeface="Microsoft YaHei" charset="-122"/>
              </a:rPr>
              <a:t>runbook</a:t>
            </a:r>
            <a:endParaRPr lang="en-US" sz="1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73805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
          <p:cNvSpPr>
            <a:spLocks noGrp="1"/>
          </p:cNvSpPr>
          <p:nvPr>
            <p:ph idx="12"/>
          </p:nvPr>
        </p:nvSpPr>
        <p:spPr>
          <a:xfrm>
            <a:off x="3357699" y="775214"/>
            <a:ext cx="5393267" cy="4177242"/>
          </a:xfrm>
        </p:spPr>
        <p:txBody>
          <a:bodyPr/>
          <a:lstStyle/>
          <a:p>
            <a:pPr marL="50799" lvl="1" indent="0">
              <a:spcBef>
                <a:spcPts val="0"/>
              </a:spcBef>
              <a:spcAft>
                <a:spcPts val="0"/>
              </a:spcAft>
              <a:buClr>
                <a:schemeClr val="accent1"/>
              </a:buClr>
              <a:buSzPct val="100000"/>
              <a:buNone/>
            </a:pPr>
            <a:r>
              <a:rPr lang="zh-CN" altLang="en-US" sz="1800" b="1" dirty="0" smtClean="0">
                <a:latin typeface="Microsoft YaHei" charset="-122"/>
                <a:ea typeface="Microsoft YaHei" charset="-122"/>
                <a:cs typeface="Microsoft YaHei" charset="-122"/>
              </a:rPr>
              <a:t>数据湖架构</a:t>
            </a:r>
            <a:r>
              <a:rPr lang="en-US" sz="1800" b="1" dirty="0" smtClean="0">
                <a:latin typeface="Microsoft YaHei" charset="-122"/>
                <a:ea typeface="Microsoft YaHei" charset="-122"/>
                <a:cs typeface="Microsoft YaHei" charset="-122"/>
              </a:rPr>
              <a:t> </a:t>
            </a:r>
            <a:endParaRPr lang="en-US" sz="1800" b="1" dirty="0">
              <a:latin typeface="Microsoft YaHei" charset="-122"/>
              <a:ea typeface="Microsoft YaHei" charset="-122"/>
              <a:cs typeface="Microsoft YaHei" charset="-122"/>
            </a:endParaRPr>
          </a:p>
          <a:p>
            <a:pPr marL="50799" lvl="1" indent="0">
              <a:spcBef>
                <a:spcPts val="0"/>
              </a:spcBef>
              <a:spcAft>
                <a:spcPts val="0"/>
              </a:spcAft>
              <a:buClr>
                <a:schemeClr val="accent1"/>
              </a:buClr>
              <a:buSzPct val="100000"/>
              <a:buNone/>
            </a:pPr>
            <a:r>
              <a:rPr lang="en-US" sz="1200" dirty="0">
                <a:solidFill>
                  <a:schemeClr val="tx1">
                    <a:lumMod val="50000"/>
                  </a:schemeClr>
                </a:solidFill>
                <a:latin typeface="Microsoft YaHei" charset="-122"/>
                <a:ea typeface="Microsoft YaHei" charset="-122"/>
                <a:cs typeface="Microsoft YaHei" charset="-122"/>
                <a:sym typeface="Questrial"/>
              </a:rPr>
              <a:t>Purpose built, well architected &amp; managed approach that is aligned with direct business value of the data;  Balance Agility &amp; Governance. </a:t>
            </a:r>
          </a:p>
          <a:p>
            <a:pPr marL="50799" lvl="1" indent="0">
              <a:spcBef>
                <a:spcPts val="0"/>
              </a:spcBef>
              <a:spcAft>
                <a:spcPts val="0"/>
              </a:spcAft>
              <a:buClr>
                <a:schemeClr val="accent1"/>
              </a:buClr>
              <a:buSzPct val="100000"/>
              <a:buNone/>
            </a:pPr>
            <a:r>
              <a:rPr lang="en-US" sz="1200" dirty="0">
                <a:solidFill>
                  <a:schemeClr val="tx1">
                    <a:lumMod val="50000"/>
                  </a:schemeClr>
                </a:solidFill>
                <a:latin typeface="Microsoft YaHei" charset="-122"/>
                <a:ea typeface="Microsoft YaHei" charset="-122"/>
                <a:cs typeface="Microsoft YaHei" charset="-122"/>
                <a:sym typeface="Questrial"/>
              </a:rPr>
              <a:t>Dev Ops Framework to consistent and continuous integration and deployment</a:t>
            </a:r>
          </a:p>
          <a:p>
            <a:pPr marL="50799" lvl="1" indent="0">
              <a:spcBef>
                <a:spcPts val="0"/>
              </a:spcBef>
              <a:spcAft>
                <a:spcPts val="0"/>
              </a:spcAft>
              <a:buClr>
                <a:schemeClr val="accent1"/>
              </a:buClr>
              <a:buSzPct val="100000"/>
              <a:buNone/>
            </a:pPr>
            <a:endParaRPr lang="en-US" sz="1200" dirty="0">
              <a:solidFill>
                <a:schemeClr val="tx1">
                  <a:lumMod val="50000"/>
                </a:schemeClr>
              </a:solidFill>
              <a:latin typeface="Microsoft YaHei" charset="-122"/>
              <a:ea typeface="Microsoft YaHei" charset="-122"/>
              <a:cs typeface="Microsoft YaHei" charset="-122"/>
              <a:sym typeface="Questrial"/>
            </a:endParaRPr>
          </a:p>
          <a:p>
            <a:pPr marL="50799" lvl="1" indent="0">
              <a:spcBef>
                <a:spcPts val="0"/>
              </a:spcBef>
              <a:spcAft>
                <a:spcPts val="0"/>
              </a:spcAft>
              <a:buClr>
                <a:schemeClr val="accent1"/>
              </a:buClr>
              <a:buSzPct val="100000"/>
              <a:buNone/>
            </a:pPr>
            <a:r>
              <a:rPr lang="zh-CN" altLang="en-US" sz="1800" b="1" dirty="0" smtClean="0">
                <a:solidFill>
                  <a:schemeClr val="tx1">
                    <a:lumMod val="50000"/>
                  </a:schemeClr>
                </a:solidFill>
                <a:latin typeface="Microsoft YaHei" charset="-122"/>
                <a:ea typeface="Microsoft YaHei" charset="-122"/>
                <a:cs typeface="Microsoft YaHei" charset="-122"/>
                <a:sym typeface="Questrial"/>
              </a:rPr>
              <a:t>自动化数据管道</a:t>
            </a:r>
            <a:endParaRPr lang="en-US" sz="1800" b="1" dirty="0">
              <a:solidFill>
                <a:schemeClr val="tx1">
                  <a:lumMod val="50000"/>
                </a:schemeClr>
              </a:solidFill>
              <a:latin typeface="Microsoft YaHei" charset="-122"/>
              <a:ea typeface="Microsoft YaHei" charset="-122"/>
              <a:cs typeface="Microsoft YaHei" charset="-122"/>
              <a:sym typeface="Questrial"/>
            </a:endParaRPr>
          </a:p>
          <a:p>
            <a:pPr marL="50799" lvl="1" indent="0">
              <a:spcBef>
                <a:spcPts val="0"/>
              </a:spcBef>
              <a:spcAft>
                <a:spcPts val="0"/>
              </a:spcAft>
              <a:buClr>
                <a:schemeClr val="accent1"/>
              </a:buClr>
              <a:buSzPct val="100000"/>
              <a:buNone/>
            </a:pPr>
            <a:r>
              <a:rPr lang="en-US" sz="1200" dirty="0">
                <a:latin typeface="Microsoft YaHei" charset="-122"/>
                <a:ea typeface="Microsoft YaHei" charset="-122"/>
                <a:cs typeface="Microsoft YaHei" charset="-122"/>
              </a:rPr>
              <a:t>Monitor and manage data pipelines, ensure quality and SLAs, validate, profile and cleanse.</a:t>
            </a:r>
          </a:p>
          <a:p>
            <a:pPr marL="50799" lvl="1" indent="0">
              <a:spcBef>
                <a:spcPts val="0"/>
              </a:spcBef>
              <a:spcAft>
                <a:spcPts val="0"/>
              </a:spcAft>
              <a:buClr>
                <a:schemeClr val="accent1"/>
              </a:buClr>
              <a:buSzPct val="100000"/>
              <a:buNone/>
            </a:pPr>
            <a:endParaRPr lang="en-US" sz="1200" b="1" dirty="0">
              <a:solidFill>
                <a:schemeClr val="tx1">
                  <a:lumMod val="50000"/>
                </a:schemeClr>
              </a:solidFill>
              <a:latin typeface="Microsoft YaHei" charset="-122"/>
              <a:ea typeface="Microsoft YaHei" charset="-122"/>
              <a:cs typeface="Microsoft YaHei" charset="-122"/>
              <a:sym typeface="Questrial"/>
            </a:endParaRPr>
          </a:p>
          <a:p>
            <a:pPr marL="50799" lvl="1" indent="0">
              <a:spcBef>
                <a:spcPts val="0"/>
              </a:spcBef>
              <a:spcAft>
                <a:spcPts val="0"/>
              </a:spcAft>
              <a:buClr>
                <a:schemeClr val="accent1"/>
              </a:buClr>
              <a:buSzPct val="100000"/>
              <a:buNone/>
            </a:pPr>
            <a:r>
              <a:rPr lang="zh-CN" altLang="en-US" sz="1800" b="1" dirty="0" smtClean="0">
                <a:latin typeface="Microsoft YaHei" charset="-122"/>
                <a:ea typeface="Microsoft YaHei" charset="-122"/>
                <a:cs typeface="Microsoft YaHei" charset="-122"/>
              </a:rPr>
              <a:t>安全</a:t>
            </a:r>
            <a:endParaRPr lang="en-US" sz="1800" b="1" dirty="0">
              <a:latin typeface="Microsoft YaHei" charset="-122"/>
              <a:ea typeface="Microsoft YaHei" charset="-122"/>
              <a:cs typeface="Microsoft YaHei" charset="-122"/>
            </a:endParaRPr>
          </a:p>
          <a:p>
            <a:pPr marL="50799" lvl="1" indent="0">
              <a:spcBef>
                <a:spcPts val="0"/>
              </a:spcBef>
              <a:spcAft>
                <a:spcPts val="0"/>
              </a:spcAft>
              <a:buClr>
                <a:schemeClr val="accent1"/>
              </a:buClr>
              <a:buSzPct val="100000"/>
              <a:buNone/>
            </a:pPr>
            <a:r>
              <a:rPr lang="en-US" sz="1200" dirty="0">
                <a:latin typeface="Microsoft YaHei" charset="-122"/>
                <a:ea typeface="Microsoft YaHei" charset="-122"/>
                <a:cs typeface="Microsoft YaHei" charset="-122"/>
              </a:rPr>
              <a:t>Role Based Governance - protect, encrypt,  restrict data on wire and at rest.</a:t>
            </a:r>
          </a:p>
          <a:p>
            <a:pPr marL="50799" lvl="1" indent="0">
              <a:spcBef>
                <a:spcPts val="0"/>
              </a:spcBef>
              <a:spcAft>
                <a:spcPts val="0"/>
              </a:spcAft>
              <a:buClr>
                <a:schemeClr val="accent1"/>
              </a:buClr>
              <a:buSzPct val="100000"/>
              <a:buNone/>
            </a:pPr>
            <a:endParaRPr lang="en-US" sz="1200" b="1" dirty="0">
              <a:solidFill>
                <a:schemeClr val="tx1">
                  <a:lumMod val="50000"/>
                </a:schemeClr>
              </a:solidFill>
              <a:latin typeface="Microsoft YaHei" charset="-122"/>
              <a:ea typeface="Microsoft YaHei" charset="-122"/>
              <a:cs typeface="Microsoft YaHei" charset="-122"/>
              <a:sym typeface="Questrial"/>
            </a:endParaRPr>
          </a:p>
          <a:p>
            <a:pPr marL="50799" lvl="1" indent="0">
              <a:spcBef>
                <a:spcPts val="0"/>
              </a:spcBef>
              <a:spcAft>
                <a:spcPts val="0"/>
              </a:spcAft>
              <a:buClr>
                <a:schemeClr val="accent1"/>
              </a:buClr>
              <a:buSzPct val="100000"/>
              <a:buNone/>
            </a:pPr>
            <a:r>
              <a:rPr lang="zh-CN" altLang="en-US" sz="1800" b="1" dirty="0" smtClean="0">
                <a:latin typeface="Microsoft YaHei" charset="-122"/>
                <a:ea typeface="Microsoft YaHei" charset="-122"/>
                <a:cs typeface="Microsoft YaHei" charset="-122"/>
              </a:rPr>
              <a:t>数据血缘</a:t>
            </a:r>
            <a:endParaRPr lang="en-US" sz="1800" b="1" dirty="0">
              <a:latin typeface="Microsoft YaHei" charset="-122"/>
              <a:ea typeface="Microsoft YaHei" charset="-122"/>
              <a:cs typeface="Microsoft YaHei" charset="-122"/>
            </a:endParaRPr>
          </a:p>
          <a:p>
            <a:pPr marL="50799" lvl="1" indent="0">
              <a:spcBef>
                <a:spcPts val="0"/>
              </a:spcBef>
              <a:spcAft>
                <a:spcPts val="0"/>
              </a:spcAft>
              <a:buClr>
                <a:schemeClr val="accent1"/>
              </a:buClr>
              <a:buSzPct val="100000"/>
              <a:buNone/>
            </a:pPr>
            <a:r>
              <a:rPr lang="en-US" sz="1200" dirty="0">
                <a:solidFill>
                  <a:schemeClr val="tx1">
                    <a:lumMod val="50000"/>
                  </a:schemeClr>
                </a:solidFill>
                <a:latin typeface="Microsoft YaHei" charset="-122"/>
                <a:ea typeface="Microsoft YaHei" charset="-122"/>
                <a:cs typeface="Microsoft YaHei" charset="-122"/>
                <a:sym typeface="Questrial"/>
              </a:rPr>
              <a:t>technical metadata and logs for every step; enable index &amp; search</a:t>
            </a:r>
          </a:p>
          <a:p>
            <a:pPr marL="50799" lvl="1" indent="0">
              <a:spcBef>
                <a:spcPts val="0"/>
              </a:spcBef>
              <a:spcAft>
                <a:spcPts val="0"/>
              </a:spcAft>
              <a:buClr>
                <a:schemeClr val="accent1"/>
              </a:buClr>
              <a:buSzPct val="100000"/>
              <a:buNone/>
            </a:pPr>
            <a:endParaRPr lang="en-US" sz="1200" dirty="0">
              <a:solidFill>
                <a:schemeClr val="tx1">
                  <a:lumMod val="50000"/>
                </a:schemeClr>
              </a:solidFill>
              <a:latin typeface="Microsoft YaHei" charset="-122"/>
              <a:ea typeface="Microsoft YaHei" charset="-122"/>
              <a:cs typeface="Microsoft YaHei" charset="-122"/>
              <a:sym typeface="Questrial"/>
            </a:endParaRPr>
          </a:p>
          <a:p>
            <a:pPr marL="50799" lvl="1" indent="0">
              <a:spcBef>
                <a:spcPts val="0"/>
              </a:spcBef>
              <a:spcAft>
                <a:spcPts val="0"/>
              </a:spcAft>
              <a:buClr>
                <a:schemeClr val="accent1"/>
              </a:buClr>
              <a:buSzPct val="100000"/>
              <a:buNone/>
            </a:pPr>
            <a:r>
              <a:rPr lang="zh-CN" altLang="en-US" sz="1800" b="1" dirty="0" smtClean="0">
                <a:latin typeface="Microsoft YaHei" charset="-122"/>
                <a:ea typeface="Microsoft YaHei" charset="-122"/>
                <a:cs typeface="Microsoft YaHei" charset="-122"/>
              </a:rPr>
              <a:t>数据准备与发布</a:t>
            </a:r>
            <a:endParaRPr lang="en-US" sz="1800" b="1" dirty="0">
              <a:solidFill>
                <a:schemeClr val="tx1">
                  <a:lumMod val="50000"/>
                </a:schemeClr>
              </a:solidFill>
              <a:latin typeface="Microsoft YaHei" charset="-122"/>
              <a:ea typeface="Microsoft YaHei" charset="-122"/>
              <a:cs typeface="Microsoft YaHei" charset="-122"/>
              <a:sym typeface="Questrial"/>
            </a:endParaRPr>
          </a:p>
          <a:p>
            <a:pPr marL="50799" lvl="1" indent="0">
              <a:spcBef>
                <a:spcPts val="0"/>
              </a:spcBef>
              <a:spcAft>
                <a:spcPts val="0"/>
              </a:spcAft>
              <a:buClr>
                <a:schemeClr val="accent1"/>
              </a:buClr>
              <a:buSzPct val="100000"/>
              <a:buNone/>
            </a:pPr>
            <a:r>
              <a:rPr lang="en-US" sz="1200" dirty="0">
                <a:latin typeface="Microsoft YaHei" charset="-122"/>
                <a:ea typeface="Microsoft YaHei" charset="-122"/>
                <a:cs typeface="Microsoft YaHei" charset="-122"/>
              </a:rPr>
              <a:t>model &amp; prepare analytical data set optimized to meet needs of the tool or defined application needs.</a:t>
            </a:r>
          </a:p>
          <a:p>
            <a:pPr marL="50799" lvl="1" indent="0">
              <a:spcBef>
                <a:spcPts val="0"/>
              </a:spcBef>
              <a:spcAft>
                <a:spcPts val="0"/>
              </a:spcAft>
              <a:buClr>
                <a:schemeClr val="tx2"/>
              </a:buClr>
              <a:buSzPct val="100000"/>
              <a:buNone/>
            </a:pPr>
            <a:endParaRPr lang="en-US" altLang="zh-CN" sz="1200" dirty="0">
              <a:solidFill>
                <a:schemeClr val="tx1">
                  <a:lumMod val="50000"/>
                </a:schemeClr>
              </a:solidFill>
              <a:latin typeface="Microsoft YaHei" charset="-122"/>
              <a:ea typeface="Microsoft YaHei" charset="-122"/>
              <a:cs typeface="Microsoft YaHei" charset="-122"/>
              <a:sym typeface="Questrial"/>
            </a:endParaRPr>
          </a:p>
          <a:p>
            <a:pPr marL="50799" lvl="1" indent="0">
              <a:spcBef>
                <a:spcPts val="0"/>
              </a:spcBef>
              <a:spcAft>
                <a:spcPts val="0"/>
              </a:spcAft>
              <a:buClr>
                <a:schemeClr val="tx2"/>
              </a:buClr>
              <a:buSzPct val="100000"/>
              <a:buNone/>
            </a:pPr>
            <a:r>
              <a:rPr lang="zh-CN" altLang="en-US" sz="1800" b="1" dirty="0" smtClean="0">
                <a:latin typeface="Microsoft YaHei" charset="-122"/>
                <a:ea typeface="Microsoft YaHei" charset="-122"/>
                <a:cs typeface="Microsoft YaHei" charset="-122"/>
              </a:rPr>
              <a:t>数据生命周期管理</a:t>
            </a:r>
            <a:endParaRPr lang="en-US" sz="1800" b="1" dirty="0">
              <a:latin typeface="Microsoft YaHei" charset="-122"/>
              <a:ea typeface="Microsoft YaHei" charset="-122"/>
              <a:cs typeface="Microsoft YaHei" charset="-122"/>
            </a:endParaRPr>
          </a:p>
          <a:p>
            <a:pPr marL="50799" lvl="1" indent="0">
              <a:spcBef>
                <a:spcPts val="0"/>
              </a:spcBef>
              <a:spcAft>
                <a:spcPts val="0"/>
              </a:spcAft>
              <a:buClr>
                <a:schemeClr val="tx2"/>
              </a:buClr>
              <a:buSzPct val="100000"/>
              <a:buNone/>
            </a:pPr>
            <a:r>
              <a:rPr lang="en-US" sz="1200" dirty="0">
                <a:latin typeface="Microsoft YaHei" charset="-122"/>
                <a:ea typeface="Microsoft YaHei" charset="-122"/>
                <a:cs typeface="Microsoft YaHei" charset="-122"/>
              </a:rPr>
              <a:t>archive with retention management for source</a:t>
            </a:r>
            <a:endParaRPr lang="en-US" sz="1200" dirty="0">
              <a:solidFill>
                <a:schemeClr val="dk1"/>
              </a:solidFill>
              <a:latin typeface="Microsoft YaHei" charset="-122"/>
              <a:ea typeface="Microsoft YaHei" charset="-122"/>
              <a:cs typeface="Microsoft YaHei" charset="-122"/>
              <a:sym typeface="Questrial"/>
            </a:endParaRPr>
          </a:p>
        </p:txBody>
      </p:sp>
      <p:sp>
        <p:nvSpPr>
          <p:cNvPr id="12" name="Title 2"/>
          <p:cNvSpPr txBox="1">
            <a:spLocks/>
          </p:cNvSpPr>
          <p:nvPr/>
        </p:nvSpPr>
        <p:spPr bwMode="gray">
          <a:xfrm>
            <a:off x="457200" y="639709"/>
            <a:ext cx="3886200" cy="704088"/>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2200" b="0" kern="1200" baseline="0">
                <a:solidFill>
                  <a:schemeClr val="accent1"/>
                </a:solidFill>
                <a:latin typeface="+mj-lt"/>
                <a:ea typeface="+mj-ea"/>
                <a:cs typeface="+mj-cs"/>
              </a:defRPr>
            </a:lvl1pPr>
          </a:lstStyle>
          <a:p>
            <a:r>
              <a:rPr lang="en-US">
                <a:latin typeface="Questrial"/>
                <a:ea typeface="Questrial"/>
                <a:cs typeface="Questrial"/>
                <a:sym typeface="Questrial"/>
              </a:rPr>
              <a:t/>
            </a:r>
            <a:br>
              <a:rPr lang="en-US">
                <a:latin typeface="Questrial"/>
                <a:ea typeface="Questrial"/>
                <a:cs typeface="Questrial"/>
                <a:sym typeface="Questrial"/>
              </a:rPr>
            </a:br>
            <a:r>
              <a:rPr lang="en-US"/>
              <a:t/>
            </a:r>
            <a:br>
              <a:rPr lang="en-US"/>
            </a:br>
            <a:endParaRPr lang="en-US" dirty="0"/>
          </a:p>
        </p:txBody>
      </p:sp>
      <p:sp>
        <p:nvSpPr>
          <p:cNvPr id="25" name="Title 1"/>
          <p:cNvSpPr txBox="1">
            <a:spLocks/>
          </p:cNvSpPr>
          <p:nvPr/>
        </p:nvSpPr>
        <p:spPr bwMode="gray">
          <a:xfrm>
            <a:off x="457200" y="130492"/>
            <a:ext cx="8946185" cy="410409"/>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200" b="1" kern="1200" baseline="0">
                <a:solidFill>
                  <a:schemeClr val="accent1"/>
                </a:solidFill>
                <a:latin typeface="+mj-lt"/>
                <a:ea typeface="+mj-ea"/>
                <a:cs typeface="+mj-cs"/>
              </a:defRPr>
            </a:lvl1pPr>
          </a:lstStyle>
          <a:p>
            <a:r>
              <a:rPr lang="en-US" b="0" dirty="0" err="1" smtClean="0">
                <a:latin typeface="Microsoft YaHei" charset="-122"/>
                <a:ea typeface="Microsoft YaHei" charset="-122"/>
                <a:cs typeface="Microsoft YaHei" charset="-122"/>
              </a:rPr>
              <a:t>Kylo</a:t>
            </a:r>
            <a:r>
              <a:rPr lang="en-US" b="0" dirty="0" smtClean="0">
                <a:latin typeface="Microsoft YaHei" charset="-122"/>
                <a:ea typeface="Microsoft YaHei" charset="-122"/>
                <a:cs typeface="Microsoft YaHei" charset="-122"/>
              </a:rPr>
              <a:t> </a:t>
            </a:r>
            <a:r>
              <a:rPr lang="zh-CN" altLang="en-US" b="0" dirty="0" smtClean="0">
                <a:latin typeface="Microsoft YaHei" charset="-122"/>
                <a:ea typeface="Microsoft YaHei" charset="-122"/>
                <a:cs typeface="Microsoft YaHei" charset="-122"/>
              </a:rPr>
              <a:t>解决方案概述</a:t>
            </a:r>
            <a:r>
              <a:rPr lang="en-US" b="0" dirty="0" smtClean="0">
                <a:latin typeface="Microsoft YaHei" charset="-122"/>
                <a:ea typeface="Microsoft YaHei" charset="-122"/>
                <a:cs typeface="Microsoft YaHei" charset="-122"/>
              </a:rPr>
              <a:t>(</a:t>
            </a:r>
            <a:r>
              <a:rPr lang="zh-CN" altLang="en-US" b="0" dirty="0" smtClean="0">
                <a:latin typeface="Microsoft YaHei" charset="-122"/>
                <a:ea typeface="Microsoft YaHei" charset="-122"/>
                <a:cs typeface="Microsoft YaHei" charset="-122"/>
              </a:rPr>
              <a:t>核心治理</a:t>
            </a:r>
            <a:r>
              <a:rPr lang="en-US" b="0" dirty="0" smtClean="0">
                <a:latin typeface="Microsoft YaHei" charset="-122"/>
                <a:ea typeface="Microsoft YaHei" charset="-122"/>
                <a:cs typeface="Microsoft YaHei" charset="-122"/>
              </a:rPr>
              <a:t>)</a:t>
            </a:r>
            <a:endParaRPr lang="en-US" b="0" dirty="0">
              <a:solidFill>
                <a:schemeClr val="bg1">
                  <a:lumMod val="50000"/>
                </a:schemeClr>
              </a:solidFill>
              <a:latin typeface="Microsoft YaHei" charset="-122"/>
              <a:ea typeface="Microsoft YaHei" charset="-122"/>
              <a:cs typeface="Microsoft YaHei" charset="-122"/>
            </a:endParaRPr>
          </a:p>
        </p:txBody>
      </p:sp>
      <p:pic>
        <p:nvPicPr>
          <p:cNvPr id="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 r="48653"/>
          <a:stretch/>
        </p:blipFill>
        <p:spPr bwMode="auto">
          <a:xfrm>
            <a:off x="499702" y="1442604"/>
            <a:ext cx="2129408" cy="1086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1369"/>
          <a:stretch/>
        </p:blipFill>
        <p:spPr bwMode="auto">
          <a:xfrm>
            <a:off x="612321" y="2586467"/>
            <a:ext cx="2016788" cy="1086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16649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877293966"/>
              </p:ext>
            </p:extLst>
          </p:nvPr>
        </p:nvGraphicFramePr>
        <p:xfrm>
          <a:off x="4856166" y="949154"/>
          <a:ext cx="4083658" cy="3543037"/>
        </p:xfrm>
        <a:graphic>
          <a:graphicData uri="http://schemas.openxmlformats.org/drawingml/2006/table">
            <a:tbl>
              <a:tblPr firstRow="1" bandRow="1">
                <a:tableStyleId>{5C22544A-7EE6-4342-B048-85BDC9FD1C3A}</a:tableStyleId>
              </a:tblPr>
              <a:tblGrid>
                <a:gridCol w="1844129"/>
                <a:gridCol w="1211162"/>
                <a:gridCol w="1028367"/>
              </a:tblGrid>
              <a:tr h="252925">
                <a:tc>
                  <a:txBody>
                    <a:bodyPr/>
                    <a:lstStyle/>
                    <a:p>
                      <a:pPr algn="ctr">
                        <a:spcAft>
                          <a:spcPts val="0"/>
                        </a:spcAft>
                      </a:pPr>
                      <a:r>
                        <a:rPr lang="zh-CN" altLang="en-US" sz="1000" dirty="0" smtClean="0">
                          <a:effectLst/>
                          <a:latin typeface="Microsoft YaHei" charset="-122"/>
                          <a:ea typeface="Microsoft YaHei" charset="-122"/>
                          <a:cs typeface="Microsoft YaHei" charset="-122"/>
                        </a:rPr>
                        <a:t>功能特性</a:t>
                      </a:r>
                      <a:endParaRPr lang="en-GB" sz="1000" dirty="0">
                        <a:effectLst/>
                        <a:latin typeface="Microsoft YaHei" charset="-122"/>
                        <a:ea typeface="Microsoft YaHei" charset="-122"/>
                        <a:cs typeface="Microsoft YaHei" charset="-122"/>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latin typeface="Microsoft YaHei" charset="-122"/>
                          <a:ea typeface="Microsoft YaHei" charset="-122"/>
                          <a:cs typeface="Microsoft YaHei" charset="-122"/>
                          <a:sym typeface="Zapf Dingbats"/>
                        </a:rPr>
                        <a:t>Hadoop Alone</a:t>
                      </a:r>
                      <a:endParaRPr lang="en-US" sz="1000" dirty="0" smtClean="0">
                        <a:solidFill>
                          <a:srgbClr val="262626"/>
                        </a:solidFill>
                        <a:effectLst/>
                        <a:latin typeface="Microsoft YaHei" charset="-122"/>
                        <a:ea typeface="Microsoft YaHei" charset="-122"/>
                        <a:cs typeface="Microsoft YaHei" charset="-122"/>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latin typeface="Microsoft YaHei" charset="-122"/>
                          <a:ea typeface="Microsoft YaHei" charset="-122"/>
                          <a:cs typeface="Microsoft YaHei" charset="-122"/>
                          <a:sym typeface="Zapf Dingbats"/>
                        </a:rPr>
                        <a:t>With</a:t>
                      </a:r>
                      <a:r>
                        <a:rPr lang="en-US" sz="1000" baseline="0" dirty="0" smtClean="0">
                          <a:effectLst/>
                          <a:latin typeface="Microsoft YaHei" charset="-122"/>
                          <a:ea typeface="Microsoft YaHei" charset="-122"/>
                          <a:cs typeface="Microsoft YaHei" charset="-122"/>
                          <a:sym typeface="Zapf Dingbats"/>
                        </a:rPr>
                        <a:t> Kylo</a:t>
                      </a:r>
                      <a:endParaRPr lang="en-US" sz="1000" dirty="0" smtClean="0">
                        <a:solidFill>
                          <a:srgbClr val="262626"/>
                        </a:solidFill>
                        <a:effectLst/>
                        <a:latin typeface="Microsoft YaHei" charset="-122"/>
                        <a:ea typeface="Microsoft YaHei" charset="-122"/>
                        <a:cs typeface="Microsoft YaHei" charset="-122"/>
                      </a:endParaRPr>
                    </a:p>
                  </a:txBody>
                  <a:tcPr marL="51435" marR="51435" marT="0" marB="0" anchor="ctr"/>
                </a:tc>
              </a:tr>
              <a:tr h="288134">
                <a:tc>
                  <a:txBody>
                    <a:bodyPr/>
                    <a:lstStyle/>
                    <a:p>
                      <a:pPr algn="l">
                        <a:spcAft>
                          <a:spcPts val="0"/>
                        </a:spcAft>
                      </a:pPr>
                      <a:r>
                        <a:rPr lang="zh-CN" altLang="en-US" sz="1100" dirty="0" smtClean="0">
                          <a:effectLst/>
                          <a:latin typeface="Microsoft YaHei" charset="-122"/>
                          <a:ea typeface="Microsoft YaHei" charset="-122"/>
                          <a:cs typeface="Microsoft YaHei" charset="-122"/>
                        </a:rPr>
                        <a:t>分布式与可扩展</a:t>
                      </a:r>
                      <a:endParaRPr lang="en-GB" sz="1100" dirty="0">
                        <a:effectLst/>
                        <a:latin typeface="Microsoft YaHei" charset="-122"/>
                        <a:ea typeface="Microsoft YaHei" charset="-122"/>
                        <a:cs typeface="Microsoft YaHei" charset="-122"/>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r>
              <a:tr h="288848">
                <a:tc>
                  <a:txBody>
                    <a:bodyPr/>
                    <a:lstStyle/>
                    <a:p>
                      <a:pPr algn="l">
                        <a:spcAft>
                          <a:spcPts val="0"/>
                        </a:spcAft>
                      </a:pPr>
                      <a:r>
                        <a:rPr lang="zh-CN" altLang="en-US" sz="1100" dirty="0" smtClean="0">
                          <a:effectLst/>
                          <a:latin typeface="Microsoft YaHei" charset="-122"/>
                          <a:ea typeface="Microsoft YaHei" charset="-122"/>
                          <a:cs typeface="Microsoft YaHei" charset="-122"/>
                        </a:rPr>
                        <a:t>批处理</a:t>
                      </a:r>
                      <a:r>
                        <a:rPr lang="en-US" sz="1100" dirty="0" smtClean="0">
                          <a:effectLst/>
                          <a:latin typeface="Microsoft YaHei" charset="-122"/>
                          <a:ea typeface="Microsoft YaHei" charset="-122"/>
                          <a:cs typeface="Microsoft YaHei" charset="-122"/>
                        </a:rPr>
                        <a:t> &amp; </a:t>
                      </a:r>
                      <a:r>
                        <a:rPr lang="zh-CN" altLang="en-US" sz="1100" dirty="0" smtClean="0">
                          <a:effectLst/>
                          <a:latin typeface="Microsoft YaHei" charset="-122"/>
                          <a:ea typeface="Microsoft YaHei" charset="-122"/>
                          <a:cs typeface="Microsoft YaHei" charset="-122"/>
                        </a:rPr>
                        <a:t>流处理支持</a:t>
                      </a:r>
                      <a:endParaRPr lang="en-GB" sz="1100" dirty="0">
                        <a:effectLst/>
                        <a:latin typeface="Microsoft YaHei" charset="-122"/>
                        <a:ea typeface="Microsoft YaHei" charset="-122"/>
                        <a:cs typeface="Microsoft YaHei" charset="-122"/>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r>
              <a:tr h="34513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100" dirty="0" smtClean="0">
                          <a:effectLst/>
                          <a:latin typeface="Microsoft YaHei" charset="-122"/>
                          <a:ea typeface="Microsoft YaHei" charset="-122"/>
                          <a:cs typeface="Microsoft YaHei" charset="-122"/>
                        </a:rPr>
                        <a:t>实时分析</a:t>
                      </a:r>
                      <a:endParaRPr lang="en-GB" sz="1100" dirty="0" smtClean="0">
                        <a:effectLst/>
                        <a:latin typeface="Microsoft YaHei" charset="-122"/>
                        <a:ea typeface="Microsoft YaHei" charset="-122"/>
                        <a:cs typeface="Microsoft YaHei" charset="-122"/>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r>
              <a:tr h="279553">
                <a:tc>
                  <a:txBody>
                    <a:bodyPr/>
                    <a:lstStyle/>
                    <a:p>
                      <a:pPr algn="l">
                        <a:spcAft>
                          <a:spcPts val="0"/>
                        </a:spcAft>
                      </a:pPr>
                      <a:r>
                        <a:rPr lang="zh-CN" altLang="en-US" sz="1100" dirty="0" smtClean="0">
                          <a:effectLst/>
                          <a:latin typeface="Microsoft YaHei" charset="-122"/>
                          <a:ea typeface="Microsoft YaHei" charset="-122"/>
                          <a:cs typeface="Microsoft YaHei" charset="-122"/>
                        </a:rPr>
                        <a:t>可配置</a:t>
                      </a:r>
                      <a:endParaRPr lang="en-GB" sz="1100" dirty="0">
                        <a:effectLst/>
                        <a:latin typeface="Microsoft YaHei" charset="-122"/>
                        <a:ea typeface="Microsoft YaHei" charset="-122"/>
                        <a:cs typeface="Microsoft YaHei" charset="-122"/>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262626"/>
                        </a:solidFill>
                        <a:effectLst/>
                        <a:latin typeface="+mn-lt"/>
                        <a:ea typeface="ＭＳ 明朝"/>
                        <a:cs typeface="Times New Roman"/>
                      </a:endParaRPr>
                    </a:p>
                  </a:txBody>
                  <a:tcPr marL="51435" marR="51435" marT="0" marB="0" anchor="ctr"/>
                </a:tc>
              </a:tr>
              <a:tr h="255864">
                <a:tc>
                  <a:txBody>
                    <a:bodyPr/>
                    <a:lstStyle/>
                    <a:p>
                      <a:pPr algn="l">
                        <a:spcAft>
                          <a:spcPts val="0"/>
                        </a:spcAft>
                      </a:pPr>
                      <a:r>
                        <a:rPr lang="zh-CN" altLang="en-US" sz="1100" kern="1200" dirty="0" smtClean="0">
                          <a:effectLst/>
                          <a:latin typeface="Microsoft YaHei" charset="-122"/>
                          <a:ea typeface="Microsoft YaHei" charset="-122"/>
                          <a:cs typeface="Microsoft YaHei" charset="-122"/>
                        </a:rPr>
                        <a:t>图形化界面开发</a:t>
                      </a:r>
                      <a:endParaRPr lang="en-GB" sz="1100" i="1" kern="1200" dirty="0">
                        <a:solidFill>
                          <a:schemeClr val="dk1"/>
                        </a:solidFill>
                        <a:effectLst/>
                        <a:latin typeface="Microsoft YaHei" charset="-122"/>
                        <a:ea typeface="Microsoft YaHei" charset="-122"/>
                        <a:cs typeface="Microsoft YaHei" charset="-122"/>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334800">
                <a:tc>
                  <a:txBody>
                    <a:bodyPr/>
                    <a:lstStyle/>
                    <a:p>
                      <a:pPr algn="l">
                        <a:spcAft>
                          <a:spcPts val="0"/>
                        </a:spcAft>
                      </a:pPr>
                      <a:r>
                        <a:rPr lang="zh-CN" altLang="en-US" sz="1100" i="0" kern="1200" dirty="0" smtClean="0">
                          <a:solidFill>
                            <a:schemeClr val="dk1"/>
                          </a:solidFill>
                          <a:effectLst/>
                          <a:latin typeface="Microsoft YaHei" charset="-122"/>
                          <a:ea typeface="Microsoft YaHei" charset="-122"/>
                          <a:cs typeface="Microsoft YaHei" charset="-122"/>
                        </a:rPr>
                        <a:t>数据接收</a:t>
                      </a:r>
                      <a:endParaRPr lang="en-GB" sz="1100" i="1" kern="1200" dirty="0">
                        <a:solidFill>
                          <a:schemeClr val="dk1"/>
                        </a:solidFill>
                        <a:effectLst/>
                        <a:latin typeface="Microsoft YaHei" charset="-122"/>
                        <a:ea typeface="Microsoft YaHei" charset="-122"/>
                        <a:cs typeface="Microsoft YaHei" charset="-122"/>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63017">
                <a:tc>
                  <a:txBody>
                    <a:bodyPr/>
                    <a:lstStyle/>
                    <a:p>
                      <a:pPr algn="l">
                        <a:spcAft>
                          <a:spcPts val="0"/>
                        </a:spcAft>
                      </a:pPr>
                      <a:r>
                        <a:rPr lang="zh-CN" altLang="en-US" sz="1100" dirty="0" smtClean="0">
                          <a:effectLst/>
                          <a:latin typeface="Microsoft YaHei" charset="-122"/>
                          <a:ea typeface="Microsoft YaHei" charset="-122"/>
                          <a:cs typeface="Microsoft YaHei" charset="-122"/>
                        </a:rPr>
                        <a:t>数据重组</a:t>
                      </a:r>
                      <a:endParaRPr lang="en-GB" sz="1100" dirty="0">
                        <a:effectLst/>
                        <a:latin typeface="Microsoft YaHei" charset="-122"/>
                        <a:ea typeface="Microsoft YaHei" charset="-122"/>
                        <a:cs typeface="Microsoft YaHei" charset="-122"/>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60250">
                <a:tc>
                  <a:txBody>
                    <a:bodyPr/>
                    <a:lstStyle/>
                    <a:p>
                      <a:pPr algn="l">
                        <a:spcAft>
                          <a:spcPts val="0"/>
                        </a:spcAft>
                      </a:pPr>
                      <a:r>
                        <a:rPr lang="zh-CN" altLang="en-US" sz="1100" dirty="0" smtClean="0">
                          <a:effectLst/>
                          <a:latin typeface="Microsoft YaHei" charset="-122"/>
                          <a:ea typeface="Microsoft YaHei" charset="-122"/>
                          <a:cs typeface="Microsoft YaHei" charset="-122"/>
                        </a:rPr>
                        <a:t>数据保护</a:t>
                      </a:r>
                      <a:r>
                        <a:rPr lang="en-US" sz="1100" dirty="0" smtClean="0">
                          <a:effectLst/>
                          <a:latin typeface="Microsoft YaHei" charset="-122"/>
                          <a:ea typeface="Microsoft YaHei" charset="-122"/>
                          <a:cs typeface="Microsoft YaHei" charset="-122"/>
                        </a:rPr>
                        <a:t>/</a:t>
                      </a:r>
                      <a:r>
                        <a:rPr lang="zh-CN" altLang="en-US" sz="1100" dirty="0" smtClean="0">
                          <a:effectLst/>
                          <a:latin typeface="Microsoft YaHei" charset="-122"/>
                          <a:ea typeface="Microsoft YaHei" charset="-122"/>
                          <a:cs typeface="Microsoft YaHei" charset="-122"/>
                        </a:rPr>
                        <a:t>清洗</a:t>
                      </a:r>
                      <a:endParaRPr lang="en-GB" sz="1100" dirty="0">
                        <a:effectLst/>
                        <a:latin typeface="Microsoft YaHei" charset="-122"/>
                        <a:ea typeface="Microsoft YaHei" charset="-122"/>
                        <a:cs typeface="Microsoft YaHei" charset="-122"/>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50955">
                <a:tc>
                  <a:txBody>
                    <a:bodyPr/>
                    <a:lstStyle/>
                    <a:p>
                      <a:pPr algn="l">
                        <a:spcAft>
                          <a:spcPts val="0"/>
                        </a:spcAft>
                      </a:pPr>
                      <a:r>
                        <a:rPr lang="zh-CN" altLang="en-US" sz="1100" dirty="0" smtClean="0">
                          <a:effectLst/>
                          <a:latin typeface="Microsoft YaHei" charset="-122"/>
                          <a:ea typeface="Microsoft YaHei" charset="-122"/>
                          <a:cs typeface="Microsoft YaHei" charset="-122"/>
                        </a:rPr>
                        <a:t>数据分析</a:t>
                      </a:r>
                      <a:endParaRPr lang="en-GB" sz="1100" dirty="0">
                        <a:effectLst/>
                        <a:latin typeface="Microsoft YaHei" charset="-122"/>
                        <a:ea typeface="Microsoft YaHei" charset="-122"/>
                        <a:cs typeface="Microsoft YaHei" charset="-122"/>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78839">
                <a:tc>
                  <a:txBody>
                    <a:bodyPr/>
                    <a:lstStyle/>
                    <a:p>
                      <a:pPr algn="l">
                        <a:spcAft>
                          <a:spcPts val="0"/>
                        </a:spcAft>
                      </a:pPr>
                      <a:r>
                        <a:rPr lang="zh-CN" altLang="en-US" sz="1100" baseline="0" dirty="0" smtClean="0">
                          <a:effectLst/>
                          <a:latin typeface="Microsoft YaHei" charset="-122"/>
                          <a:ea typeface="Microsoft YaHei" charset="-122"/>
                          <a:cs typeface="Microsoft YaHei" charset="-122"/>
                        </a:rPr>
                        <a:t>元数据</a:t>
                      </a:r>
                      <a:r>
                        <a:rPr lang="en-GB" sz="1100" baseline="0" dirty="0" smtClean="0">
                          <a:effectLst/>
                          <a:latin typeface="Microsoft YaHei" charset="-122"/>
                          <a:ea typeface="Microsoft YaHei" charset="-122"/>
                          <a:cs typeface="Microsoft YaHei" charset="-122"/>
                        </a:rPr>
                        <a:t> &amp; </a:t>
                      </a:r>
                      <a:r>
                        <a:rPr lang="zh-CN" altLang="en-US" sz="1100" baseline="0" dirty="0" smtClean="0">
                          <a:effectLst/>
                          <a:latin typeface="Microsoft YaHei" charset="-122"/>
                          <a:ea typeface="Microsoft YaHei" charset="-122"/>
                          <a:cs typeface="Microsoft YaHei" charset="-122"/>
                        </a:rPr>
                        <a:t>数据治理</a:t>
                      </a:r>
                      <a:endParaRPr lang="en-GB" sz="1100" i="1" dirty="0">
                        <a:effectLst/>
                        <a:latin typeface="Microsoft YaHei" charset="-122"/>
                        <a:ea typeface="Microsoft YaHei" charset="-122"/>
                        <a:cs typeface="Microsoft YaHei" charset="-122"/>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22358">
                <a:tc>
                  <a:txBody>
                    <a:bodyPr/>
                    <a:lstStyle/>
                    <a:p>
                      <a:pPr algn="l">
                        <a:spcAft>
                          <a:spcPts val="0"/>
                        </a:spcAft>
                      </a:pPr>
                      <a:r>
                        <a:rPr lang="zh-CN" altLang="en-US" sz="1100" dirty="0" smtClean="0">
                          <a:effectLst/>
                          <a:latin typeface="Microsoft YaHei" charset="-122"/>
                          <a:ea typeface="Microsoft YaHei" charset="-122"/>
                          <a:cs typeface="Microsoft YaHei" charset="-122"/>
                        </a:rPr>
                        <a:t>自动化</a:t>
                      </a:r>
                      <a:endParaRPr lang="en-GB" sz="1100" dirty="0">
                        <a:effectLst/>
                        <a:latin typeface="Microsoft YaHei" charset="-122"/>
                        <a:ea typeface="Microsoft YaHei" charset="-122"/>
                        <a:cs typeface="Microsoft YaHei" charset="-122"/>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r h="22235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100" dirty="0" smtClean="0">
                          <a:effectLst/>
                          <a:latin typeface="Microsoft YaHei" charset="-122"/>
                          <a:ea typeface="Microsoft YaHei" charset="-122"/>
                          <a:cs typeface="Microsoft YaHei" charset="-122"/>
                        </a:rPr>
                        <a:t>嵌入式最佳实践</a:t>
                      </a:r>
                      <a:endParaRPr lang="en-GB" sz="1100" dirty="0" smtClean="0">
                        <a:effectLst/>
                        <a:latin typeface="Microsoft YaHei" charset="-122"/>
                        <a:ea typeface="Microsoft YaHei" charset="-122"/>
                        <a:cs typeface="Microsoft YaHei" charset="-122"/>
                      </a:endParaRPr>
                    </a:p>
                  </a:txBody>
                  <a:tcPr marL="51435" marR="51435" marT="0" marB="0" anchor="ctr"/>
                </a:tc>
                <a:tc>
                  <a:txBody>
                    <a:bodyPr/>
                    <a:lstStyle/>
                    <a:p>
                      <a:endParaRPr lang="en-US" sz="1100" dirty="0"/>
                    </a:p>
                  </a:txBody>
                  <a:tcPr marL="51435" marR="51435" marT="0" marB="0"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effectLst/>
                          <a:sym typeface="Zapf Dingbats"/>
                        </a:rPr>
                        <a:t>✔</a:t>
                      </a:r>
                      <a:endParaRPr lang="en-US" sz="1000" dirty="0" smtClean="0">
                        <a:solidFill>
                          <a:srgbClr val="008000"/>
                        </a:solidFill>
                        <a:effectLst/>
                        <a:latin typeface="+mn-lt"/>
                        <a:ea typeface="ＭＳ 明朝"/>
                        <a:cs typeface="Times New Roman"/>
                      </a:endParaRPr>
                    </a:p>
                  </a:txBody>
                  <a:tcPr marL="51435" marR="51435" marT="0" marB="0" anchor="ctr"/>
                </a:tc>
              </a:tr>
            </a:tbl>
          </a:graphicData>
        </a:graphic>
      </p:graphicFrame>
      <p:pic>
        <p:nvPicPr>
          <p:cNvPr id="11" name="Picture 10" descr="Screen Shot 2016-06-27 at 1.49.51 PM.png"/>
          <p:cNvPicPr>
            <a:picLocks noChangeAspect="1"/>
          </p:cNvPicPr>
          <p:nvPr/>
        </p:nvPicPr>
        <p:blipFill rotWithShape="1">
          <a:blip r:embed="rId3">
            <a:extLst>
              <a:ext uri="{28A0092B-C50C-407E-A947-70E740481C1C}">
                <a14:useLocalDpi xmlns:a14="http://schemas.microsoft.com/office/drawing/2010/main" val="0"/>
              </a:ext>
            </a:extLst>
          </a:blip>
          <a:srcRect r="48970" b="61398"/>
          <a:stretch/>
        </p:blipFill>
        <p:spPr>
          <a:xfrm>
            <a:off x="414507" y="1447917"/>
            <a:ext cx="3255264" cy="1671136"/>
          </a:xfrm>
          <a:prstGeom prst="rect">
            <a:avLst/>
          </a:prstGeom>
        </p:spPr>
      </p:pic>
      <p:pic>
        <p:nvPicPr>
          <p:cNvPr id="14" name="Picture 13" descr="Screen Shot 2016-06-27 at 1.49.51 PM.png"/>
          <p:cNvPicPr>
            <a:picLocks noChangeAspect="1"/>
          </p:cNvPicPr>
          <p:nvPr/>
        </p:nvPicPr>
        <p:blipFill rotWithShape="1">
          <a:blip r:embed="rId3">
            <a:extLst>
              <a:ext uri="{28A0092B-C50C-407E-A947-70E740481C1C}">
                <a14:useLocalDpi xmlns:a14="http://schemas.microsoft.com/office/drawing/2010/main" val="0"/>
              </a:ext>
            </a:extLst>
          </a:blip>
          <a:srcRect l="51030" b="61398"/>
          <a:stretch/>
        </p:blipFill>
        <p:spPr>
          <a:xfrm>
            <a:off x="457200" y="3094636"/>
            <a:ext cx="3264785" cy="1746514"/>
          </a:xfrm>
          <a:prstGeom prst="rect">
            <a:avLst/>
          </a:prstGeom>
        </p:spPr>
      </p:pic>
      <p:sp>
        <p:nvSpPr>
          <p:cNvPr id="19" name="Right Arrow 18"/>
          <p:cNvSpPr/>
          <p:nvPr/>
        </p:nvSpPr>
        <p:spPr>
          <a:xfrm>
            <a:off x="3907201" y="2271758"/>
            <a:ext cx="758510" cy="1746100"/>
          </a:xfrm>
          <a:prstGeom prst="rightArrow">
            <a:avLst>
              <a:gd name="adj1" fmla="val 50000"/>
              <a:gd name="adj2" fmla="val 67187"/>
            </a:avLst>
          </a:prstGeom>
          <a:ln>
            <a:headEnd/>
            <a:tailEnd/>
          </a:ln>
        </p:spPr>
        <p:style>
          <a:lnRef idx="1">
            <a:schemeClr val="accent6"/>
          </a:lnRef>
          <a:fillRef idx="3">
            <a:schemeClr val="accent6"/>
          </a:fillRef>
          <a:effectRef idx="2">
            <a:schemeClr val="accent6"/>
          </a:effectRef>
          <a:fontRef idx="minor">
            <a:schemeClr val="lt1"/>
          </a:fontRef>
        </p:style>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3" name="TextBox 2"/>
          <p:cNvSpPr txBox="1"/>
          <p:nvPr/>
        </p:nvSpPr>
        <p:spPr>
          <a:xfrm>
            <a:off x="381000" y="785788"/>
            <a:ext cx="4284711" cy="662489"/>
          </a:xfrm>
          <a:prstGeom prst="rect">
            <a:avLst/>
          </a:prstGeom>
          <a:noFill/>
        </p:spPr>
        <p:txBody>
          <a:bodyPr wrap="square" rtlCol="0">
            <a:spAutoFit/>
          </a:bodyPr>
          <a:lstStyle/>
          <a:p>
            <a:pPr>
              <a:lnSpc>
                <a:spcPct val="95000"/>
              </a:lnSpc>
              <a:spcBef>
                <a:spcPts val="400"/>
              </a:spcBef>
            </a:pPr>
            <a:r>
              <a:rPr lang="en-US" sz="1300" b="1" dirty="0" smtClean="0">
                <a:solidFill>
                  <a:srgbClr val="231F20"/>
                </a:solidFill>
              </a:rPr>
              <a:t>“Kylo” was developed as an open source offering to enable access and functionality to many user groups of the Data Lake</a:t>
            </a:r>
          </a:p>
        </p:txBody>
      </p:sp>
      <p:sp>
        <p:nvSpPr>
          <p:cNvPr id="8" name="Title 3"/>
          <p:cNvSpPr txBox="1">
            <a:spLocks/>
          </p:cNvSpPr>
          <p:nvPr/>
        </p:nvSpPr>
        <p:spPr bwMode="gray">
          <a:xfrm>
            <a:off x="457199" y="-131497"/>
            <a:ext cx="8230965" cy="613818"/>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200" b="0" kern="1200" baseline="0">
                <a:solidFill>
                  <a:schemeClr val="accent1"/>
                </a:solidFill>
                <a:latin typeface="+mj-lt"/>
                <a:ea typeface="+mj-ea"/>
                <a:cs typeface="+mj-cs"/>
              </a:defRPr>
            </a:lvl1pPr>
          </a:lstStyle>
          <a:p>
            <a:r>
              <a:rPr lang="en-US" dirty="0" err="1" smtClean="0">
                <a:latin typeface="Microsoft YaHei" charset="-122"/>
                <a:ea typeface="Microsoft YaHei" charset="-122"/>
                <a:cs typeface="Microsoft YaHei" charset="-122"/>
              </a:rPr>
              <a:t>Kylo</a:t>
            </a:r>
            <a:r>
              <a:rPr lang="en-US"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数据湖基础框架</a:t>
            </a:r>
            <a:endParaRPr 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7570348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52504" y="714489"/>
            <a:ext cx="6272992" cy="4278285"/>
            <a:chOff x="952504" y="714489"/>
            <a:chExt cx="6272992" cy="4278285"/>
          </a:xfrm>
        </p:grpSpPr>
        <p:pic>
          <p:nvPicPr>
            <p:cNvPr id="30" name="Picture 29" descr="Screen Shot 2016-06-27 at 1.49.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181" y="749019"/>
              <a:ext cx="6253315" cy="4243755"/>
            </a:xfrm>
            <a:prstGeom prst="rect">
              <a:avLst/>
            </a:prstGeom>
          </p:spPr>
        </p:pic>
        <p:pic>
          <p:nvPicPr>
            <p:cNvPr id="38" name="Picture 4" descr="Microsoft Azure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4574" y="4318141"/>
              <a:ext cx="1198110" cy="14377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9" descr="Screen Shot 2016-06-27 at 1.49.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4" y="714489"/>
              <a:ext cx="6253315" cy="4243755"/>
            </a:xfrm>
            <a:prstGeom prst="rect">
              <a:avLst/>
            </a:prstGeom>
          </p:spPr>
        </p:pic>
      </p:grpSp>
      <p:sp>
        <p:nvSpPr>
          <p:cNvPr id="2" name="Rectangle 1"/>
          <p:cNvSpPr/>
          <p:nvPr/>
        </p:nvSpPr>
        <p:spPr>
          <a:xfrm>
            <a:off x="7369175" y="1741753"/>
            <a:ext cx="1634067" cy="685800"/>
          </a:xfrm>
          <a:prstGeom prst="rect">
            <a:avLst/>
          </a:prstGeom>
          <a:solidFill>
            <a:srgbClr val="1F5689"/>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3" name="TextBox 2"/>
          <p:cNvSpPr txBox="1"/>
          <p:nvPr/>
        </p:nvSpPr>
        <p:spPr>
          <a:xfrm>
            <a:off x="7383992" y="1748868"/>
            <a:ext cx="1600200" cy="664156"/>
          </a:xfrm>
          <a:prstGeom prst="rect">
            <a:avLst/>
          </a:prstGeom>
          <a:solidFill>
            <a:schemeClr val="bg1"/>
          </a:solidFill>
          <a:ln>
            <a:solidFill>
              <a:schemeClr val="tx1"/>
            </a:solidFill>
          </a:ln>
        </p:spPr>
        <p:txBody>
          <a:bodyPr wrap="square" rtlCol="0">
            <a:spAutoFit/>
          </a:bodyPr>
          <a:lstStyle/>
          <a:p>
            <a:pPr>
              <a:lnSpc>
                <a:spcPct val="95000"/>
              </a:lnSpc>
              <a:spcBef>
                <a:spcPts val="400"/>
              </a:spcBef>
            </a:pPr>
            <a:r>
              <a:rPr lang="en-US" sz="1300" dirty="0" smtClean="0">
                <a:solidFill>
                  <a:srgbClr val="231F20"/>
                </a:solidFill>
              </a:rPr>
              <a:t>features tailored to organizational users</a:t>
            </a:r>
            <a:endParaRPr lang="en-US" sz="1300" dirty="0">
              <a:solidFill>
                <a:srgbClr val="231F20"/>
              </a:solidFill>
            </a:endParaRPr>
          </a:p>
        </p:txBody>
      </p:sp>
      <p:cxnSp>
        <p:nvCxnSpPr>
          <p:cNvPr id="7" name="Straight Connector 6"/>
          <p:cNvCxnSpPr/>
          <p:nvPr/>
        </p:nvCxnSpPr>
        <p:spPr>
          <a:xfrm flipH="1" flipV="1">
            <a:off x="7841442" y="1233460"/>
            <a:ext cx="350058" cy="504061"/>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184308" y="1233460"/>
            <a:ext cx="667560" cy="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flipV="1">
            <a:off x="7085792" y="2697140"/>
            <a:ext cx="305608" cy="38417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6417733" y="2697138"/>
            <a:ext cx="678485" cy="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404100" y="2641846"/>
            <a:ext cx="1600200" cy="912814"/>
          </a:xfrm>
          <a:prstGeom prst="rect">
            <a:avLst/>
          </a:prstGeom>
          <a:solidFill>
            <a:schemeClr val="bg1"/>
          </a:solidFill>
          <a:ln>
            <a:solidFill>
              <a:schemeClr val="tx1"/>
            </a:solidFill>
          </a:ln>
        </p:spPr>
        <p:txBody>
          <a:bodyPr wrap="square" rtlCol="0">
            <a:spAutoFit/>
          </a:bodyPr>
          <a:lstStyle/>
          <a:p>
            <a:pPr>
              <a:lnSpc>
                <a:spcPct val="95000"/>
              </a:lnSpc>
              <a:spcBef>
                <a:spcPts val="400"/>
              </a:spcBef>
            </a:pPr>
            <a:r>
              <a:rPr lang="en-US" sz="1400" dirty="0" smtClean="0">
                <a:solidFill>
                  <a:srgbClr val="231F20"/>
                </a:solidFill>
              </a:rPr>
              <a:t>visual pipeline development</a:t>
            </a:r>
            <a:endParaRPr lang="en-US" sz="1400" dirty="0">
              <a:solidFill>
                <a:srgbClr val="231F20"/>
              </a:solidFill>
            </a:endParaRPr>
          </a:p>
          <a:p>
            <a:pPr>
              <a:lnSpc>
                <a:spcPct val="95000"/>
              </a:lnSpc>
            </a:pPr>
            <a:r>
              <a:rPr lang="en-US" sz="1400" dirty="0" smtClean="0">
                <a:solidFill>
                  <a:srgbClr val="231F20"/>
                </a:solidFill>
              </a:rPr>
              <a:t>streaming or batch feeds</a:t>
            </a:r>
            <a:endParaRPr lang="en-US" sz="1400" dirty="0">
              <a:solidFill>
                <a:srgbClr val="231F20"/>
              </a:solidFill>
            </a:endParaRPr>
          </a:p>
        </p:txBody>
      </p:sp>
      <p:sp>
        <p:nvSpPr>
          <p:cNvPr id="28" name="TextBox 27"/>
          <p:cNvSpPr txBox="1"/>
          <p:nvPr/>
        </p:nvSpPr>
        <p:spPr>
          <a:xfrm>
            <a:off x="6949578" y="3794903"/>
            <a:ext cx="1600200" cy="708143"/>
          </a:xfrm>
          <a:prstGeom prst="rect">
            <a:avLst/>
          </a:prstGeom>
          <a:solidFill>
            <a:schemeClr val="bg1"/>
          </a:solidFill>
          <a:ln>
            <a:solidFill>
              <a:schemeClr val="tx1"/>
            </a:solidFill>
          </a:ln>
        </p:spPr>
        <p:txBody>
          <a:bodyPr wrap="square" rtlCol="0">
            <a:spAutoFit/>
          </a:bodyPr>
          <a:lstStyle/>
          <a:p>
            <a:pPr>
              <a:lnSpc>
                <a:spcPct val="95000"/>
              </a:lnSpc>
              <a:spcBef>
                <a:spcPts val="400"/>
              </a:spcBef>
            </a:pPr>
            <a:r>
              <a:rPr lang="en-US" sz="1400" dirty="0" smtClean="0">
                <a:solidFill>
                  <a:srgbClr val="231F20"/>
                </a:solidFill>
              </a:rPr>
              <a:t>scalable, </a:t>
            </a:r>
            <a:br>
              <a:rPr lang="en-US" sz="1400" dirty="0" smtClean="0">
                <a:solidFill>
                  <a:srgbClr val="231F20"/>
                </a:solidFill>
              </a:rPr>
            </a:br>
            <a:r>
              <a:rPr lang="en-US" sz="1400" dirty="0" smtClean="0">
                <a:solidFill>
                  <a:srgbClr val="231F20"/>
                </a:solidFill>
              </a:rPr>
              <a:t>open-source architecture</a:t>
            </a:r>
            <a:endParaRPr lang="en-US" sz="1400" dirty="0">
              <a:solidFill>
                <a:srgbClr val="231F20"/>
              </a:solidFill>
            </a:endParaRPr>
          </a:p>
        </p:txBody>
      </p:sp>
      <p:cxnSp>
        <p:nvCxnSpPr>
          <p:cNvPr id="29" name="Straight Connector 28"/>
          <p:cNvCxnSpPr/>
          <p:nvPr/>
        </p:nvCxnSpPr>
        <p:spPr>
          <a:xfrm flipH="1" flipV="1">
            <a:off x="6921188" y="3611902"/>
            <a:ext cx="350058" cy="183001"/>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6239933" y="3611900"/>
            <a:ext cx="691681" cy="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952504" y="2638929"/>
            <a:ext cx="452694" cy="203493"/>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1405198" y="2638929"/>
            <a:ext cx="360106" cy="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171454" y="2836367"/>
            <a:ext cx="1485900" cy="497093"/>
          </a:xfrm>
          <a:prstGeom prst="rect">
            <a:avLst/>
          </a:prstGeom>
          <a:solidFill>
            <a:srgbClr val="1F5689"/>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43" name="TextBox 42"/>
          <p:cNvSpPr txBox="1"/>
          <p:nvPr/>
        </p:nvSpPr>
        <p:spPr>
          <a:xfrm>
            <a:off x="182037" y="2842422"/>
            <a:ext cx="1460500" cy="474104"/>
          </a:xfrm>
          <a:prstGeom prst="rect">
            <a:avLst/>
          </a:prstGeom>
          <a:solidFill>
            <a:schemeClr val="bg1"/>
          </a:solidFill>
          <a:ln>
            <a:solidFill>
              <a:schemeClr val="tx1"/>
            </a:solidFill>
          </a:ln>
        </p:spPr>
        <p:txBody>
          <a:bodyPr wrap="square" rtlCol="0">
            <a:spAutoFit/>
          </a:bodyPr>
          <a:lstStyle/>
          <a:p>
            <a:pPr>
              <a:lnSpc>
                <a:spcPct val="95000"/>
              </a:lnSpc>
              <a:spcBef>
                <a:spcPts val="400"/>
              </a:spcBef>
            </a:pPr>
            <a:r>
              <a:rPr lang="en-US" sz="1300" dirty="0" smtClean="0">
                <a:solidFill>
                  <a:srgbClr val="231F20"/>
                </a:solidFill>
              </a:rPr>
              <a:t>integrated best practices</a:t>
            </a:r>
            <a:endParaRPr lang="en-US" sz="1300" dirty="0">
              <a:solidFill>
                <a:srgbClr val="231F20"/>
              </a:solidFill>
            </a:endParaRPr>
          </a:p>
        </p:txBody>
      </p:sp>
      <p:cxnSp>
        <p:nvCxnSpPr>
          <p:cNvPr id="45" name="Straight Connector 44"/>
          <p:cNvCxnSpPr/>
          <p:nvPr/>
        </p:nvCxnSpPr>
        <p:spPr>
          <a:xfrm flipV="1">
            <a:off x="1163897" y="3703428"/>
            <a:ext cx="452693" cy="262762"/>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616591" y="3683638"/>
            <a:ext cx="320163" cy="1979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89197" y="3917801"/>
            <a:ext cx="1485900" cy="301752"/>
          </a:xfrm>
          <a:prstGeom prst="rect">
            <a:avLst/>
          </a:prstGeom>
          <a:solidFill>
            <a:srgbClr val="1F5689"/>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48" name="TextBox 47"/>
          <p:cNvSpPr txBox="1"/>
          <p:nvPr/>
        </p:nvSpPr>
        <p:spPr>
          <a:xfrm>
            <a:off x="401897" y="3925973"/>
            <a:ext cx="1460500" cy="284052"/>
          </a:xfrm>
          <a:prstGeom prst="rect">
            <a:avLst/>
          </a:prstGeom>
          <a:solidFill>
            <a:schemeClr val="bg1"/>
          </a:solidFill>
        </p:spPr>
        <p:txBody>
          <a:bodyPr wrap="square" rtlCol="0">
            <a:spAutoFit/>
          </a:bodyPr>
          <a:lstStyle/>
          <a:p>
            <a:pPr>
              <a:lnSpc>
                <a:spcPct val="95000"/>
              </a:lnSpc>
              <a:spcBef>
                <a:spcPts val="400"/>
              </a:spcBef>
            </a:pPr>
            <a:r>
              <a:rPr lang="en-US" sz="1300" dirty="0" smtClean="0">
                <a:solidFill>
                  <a:srgbClr val="231F20"/>
                </a:solidFill>
              </a:rPr>
              <a:t>governance</a:t>
            </a:r>
          </a:p>
        </p:txBody>
      </p:sp>
      <p:cxnSp>
        <p:nvCxnSpPr>
          <p:cNvPr id="8" name="Straight Connector 7"/>
          <p:cNvCxnSpPr/>
          <p:nvPr/>
        </p:nvCxnSpPr>
        <p:spPr>
          <a:xfrm>
            <a:off x="7482165" y="3098253"/>
            <a:ext cx="1418167" cy="105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1284005" y="4419040"/>
            <a:ext cx="357986" cy="123162"/>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1642537" y="4419040"/>
            <a:ext cx="838196" cy="0"/>
          </a:xfrm>
          <a:prstGeom prst="line">
            <a:avLst/>
          </a:prstGeom>
          <a:ln w="12700">
            <a:solidFill>
              <a:srgbClr val="4876AD"/>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82037" y="4493813"/>
            <a:ext cx="2171695" cy="301752"/>
          </a:xfrm>
          <a:prstGeom prst="rect">
            <a:avLst/>
          </a:prstGeom>
          <a:solidFill>
            <a:srgbClr val="1F5689"/>
          </a:solidFill>
          <a:ln w="9525">
            <a:noFill/>
            <a:miter lim="800000"/>
            <a:headEnd/>
            <a:tailEnd/>
          </a:ln>
          <a:effectLst/>
        </p:spPr>
        <p:txBody>
          <a:bodyPr wrap="square" tIns="91440" bIns="91440" rtlCol="0" anchor="t">
            <a:prstTxWarp prst="textNoShape">
              <a:avLst/>
            </a:prstTxWarp>
            <a:noAutofit/>
          </a:bodyPr>
          <a:lstStyle/>
          <a:p>
            <a:pPr algn="ctr"/>
            <a:endParaRPr lang="en-US" kern="0" dirty="0" err="1" smtClean="0">
              <a:solidFill>
                <a:prstClr val="white"/>
              </a:solidFill>
            </a:endParaRPr>
          </a:p>
        </p:txBody>
      </p:sp>
      <p:sp>
        <p:nvSpPr>
          <p:cNvPr id="35" name="TextBox 34"/>
          <p:cNvSpPr txBox="1"/>
          <p:nvPr/>
        </p:nvSpPr>
        <p:spPr>
          <a:xfrm>
            <a:off x="190505" y="4503046"/>
            <a:ext cx="2157710" cy="284052"/>
          </a:xfrm>
          <a:prstGeom prst="rect">
            <a:avLst/>
          </a:prstGeom>
          <a:solidFill>
            <a:schemeClr val="bg1"/>
          </a:solidFill>
          <a:ln>
            <a:solidFill>
              <a:schemeClr val="tx1"/>
            </a:solidFill>
          </a:ln>
        </p:spPr>
        <p:txBody>
          <a:bodyPr wrap="square" rtlCol="0">
            <a:spAutoFit/>
          </a:bodyPr>
          <a:lstStyle/>
          <a:p>
            <a:pPr>
              <a:lnSpc>
                <a:spcPct val="95000"/>
              </a:lnSpc>
              <a:spcBef>
                <a:spcPts val="400"/>
              </a:spcBef>
            </a:pPr>
            <a:r>
              <a:rPr lang="en-US" sz="1300" dirty="0" smtClean="0">
                <a:solidFill>
                  <a:srgbClr val="231F20"/>
                </a:solidFill>
              </a:rPr>
              <a:t>flexible deployment</a:t>
            </a:r>
          </a:p>
        </p:txBody>
      </p:sp>
      <p:sp>
        <p:nvSpPr>
          <p:cNvPr id="36" name="Title 3"/>
          <p:cNvSpPr txBox="1">
            <a:spLocks/>
          </p:cNvSpPr>
          <p:nvPr/>
        </p:nvSpPr>
        <p:spPr bwMode="gray">
          <a:xfrm>
            <a:off x="306887" y="-131497"/>
            <a:ext cx="8230965" cy="613818"/>
          </a:xfrm>
          <a:prstGeom prst="rect">
            <a:avLst/>
          </a:prstGeom>
        </p:spPr>
        <p:txBody>
          <a:bodyPr vert="horz" lIns="0" tIns="0" rIns="0" bIns="0" rtlCol="0" anchor="b" anchorCtr="0">
            <a:noAutofit/>
          </a:bodyPr>
          <a:lstStyle>
            <a:lvl1pPr algn="l" defTabSz="914400" rtl="0" eaLnBrk="1" latinLnBrk="0" hangingPunct="1">
              <a:lnSpc>
                <a:spcPct val="95000"/>
              </a:lnSpc>
              <a:spcBef>
                <a:spcPct val="0"/>
              </a:spcBef>
              <a:buNone/>
              <a:defRPr sz="2200" b="0" kern="1200" baseline="0">
                <a:solidFill>
                  <a:schemeClr val="accent1"/>
                </a:solidFill>
                <a:latin typeface="+mj-lt"/>
                <a:ea typeface="+mj-ea"/>
                <a:cs typeface="+mj-cs"/>
              </a:defRPr>
            </a:lvl1pPr>
          </a:lstStyle>
          <a:p>
            <a:r>
              <a:rPr lang="en-US" dirty="0" err="1" smtClean="0">
                <a:latin typeface="Microsoft YaHei" charset="-122"/>
                <a:ea typeface="Microsoft YaHei" charset="-122"/>
                <a:cs typeface="Microsoft YaHei" charset="-122"/>
              </a:rPr>
              <a:t>Kylo</a:t>
            </a:r>
            <a:r>
              <a:rPr lang="en-US"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数据湖基础框架</a:t>
            </a:r>
            <a:endParaRPr 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7736135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DC_PPT_Branded_0516_full">
  <a:themeElements>
    <a:clrScheme name="TeradataPPT2014 2">
      <a:dk1>
        <a:srgbClr val="3C3C3B"/>
      </a:dk1>
      <a:lt1>
        <a:sysClr val="window" lastClr="FFFFFF"/>
      </a:lt1>
      <a:dk2>
        <a:srgbClr val="0079DB"/>
      </a:dk2>
      <a:lt2>
        <a:srgbClr val="D8D8D8"/>
      </a:lt2>
      <a:accent1>
        <a:srgbClr val="EC881D"/>
      </a:accent1>
      <a:accent2>
        <a:srgbClr val="0079DB"/>
      </a:accent2>
      <a:accent3>
        <a:srgbClr val="CD391F"/>
      </a:accent3>
      <a:accent4>
        <a:srgbClr val="0088A8"/>
      </a:accent4>
      <a:accent5>
        <a:srgbClr val="703092"/>
      </a:accent5>
      <a:accent6>
        <a:srgbClr val="5F6062"/>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noFill/>
          <a:miter lim="800000"/>
          <a:headEnd/>
          <a:tailEnd/>
        </a:ln>
        <a:effectLst/>
      </a:spPr>
      <a:bodyPr wrap="square" tIns="91440" bIns="91440" rtlCol="0" anchor="t">
        <a:prstTxWarp prst="textNoShape">
          <a:avLst/>
        </a:prstTxWarp>
        <a:noAutofit/>
      </a:bodyPr>
      <a:lstStyle>
        <a:defPPr>
          <a:defRPr kern="0" dirty="0" err="1" smtClean="0">
            <a:solidFill>
              <a:prstClr val="white"/>
            </a:solidFill>
          </a:defRPr>
        </a:defPPr>
      </a:lst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5000"/>
          </a:lnSpc>
          <a:spcBef>
            <a:spcPts val="400"/>
          </a:spcBef>
          <a:defRPr dirty="0" err="1" smtClean="0">
            <a:solidFill>
              <a:srgbClr val="231F20"/>
            </a:solidFill>
          </a:defRPr>
        </a:defPPr>
      </a:lstStyle>
    </a:txDef>
  </a:objectDefaults>
  <a:extraClrSchemeLst/>
</a:theme>
</file>

<file path=ppt/theme/theme2.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radata">
      <a:dk1>
        <a:sysClr val="windowText" lastClr="000000"/>
      </a:dk1>
      <a:lt1>
        <a:sysClr val="window" lastClr="FFFFFF"/>
      </a:lt1>
      <a:dk2>
        <a:srgbClr val="0079DB"/>
      </a:dk2>
      <a:lt2>
        <a:srgbClr val="D8D8D8"/>
      </a:lt2>
      <a:accent1>
        <a:srgbClr val="D56D23"/>
      </a:accent1>
      <a:accent2>
        <a:srgbClr val="BBBCBE"/>
      </a:accent2>
      <a:accent3>
        <a:srgbClr val="5F6062"/>
      </a:accent3>
      <a:accent4>
        <a:srgbClr val="0088A8"/>
      </a:accent4>
      <a:accent5>
        <a:srgbClr val="703092"/>
      </a:accent5>
      <a:accent6>
        <a:srgbClr val="CD391F"/>
      </a:accent6>
      <a:hlink>
        <a:srgbClr val="0079DB"/>
      </a:hlink>
      <a:folHlink>
        <a:srgbClr val="703092"/>
      </a:folHlink>
    </a:clrScheme>
    <a:fontScheme name="Teradata">
      <a:majorFont>
        <a:latin typeface="Century Gothic"/>
        <a:ea typeface=""/>
        <a:cs typeface=""/>
      </a:majorFont>
      <a:minorFont>
        <a:latin typeface="Century Gothic"/>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TDC_PPT_Branded_16-9_1116_full</Template>
  <TotalTime>471</TotalTime>
  <Words>1406</Words>
  <Application>Microsoft Macintosh PowerPoint</Application>
  <PresentationFormat>全屏显示(16:9)</PresentationFormat>
  <Paragraphs>326</Paragraphs>
  <Slides>23</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Century Gothic</vt:lpstr>
      <vt:lpstr>Hiragino Sans GB W3</vt:lpstr>
      <vt:lpstr>Microsoft YaHei</vt:lpstr>
      <vt:lpstr>ＭＳ 明朝</vt:lpstr>
      <vt:lpstr>Questrial</vt:lpstr>
      <vt:lpstr>Times New Roman</vt:lpstr>
      <vt:lpstr>Wingdings</vt:lpstr>
      <vt:lpstr>Zapf Dingbats</vt:lpstr>
      <vt:lpstr>TDC_PPT_Branded_0516_full</vt:lpstr>
      <vt:lpstr>PowerPoint 演示文稿</vt:lpstr>
      <vt:lpstr>目录</vt:lpstr>
      <vt:lpstr> 建设Hadoop数据湖所面临的挑战</vt:lpstr>
      <vt:lpstr>基于Kylo的数据湖架构</vt:lpstr>
      <vt:lpstr>数据湖架构设计成功之道</vt:lpstr>
      <vt:lpstr>数据湖基础实施成功之道 提供用户访问和产生业务价值的最佳实践</vt:lpstr>
      <vt:lpstr>PowerPoint 演示文稿</vt:lpstr>
      <vt:lpstr>PowerPoint 演示文稿</vt:lpstr>
      <vt:lpstr>PowerPoint 演示文稿</vt:lpstr>
      <vt:lpstr>PowerPoint 演示文稿</vt:lpstr>
      <vt:lpstr>PowerPoint 演示文稿</vt:lpstr>
      <vt:lpstr>环境需求</vt:lpstr>
      <vt:lpstr>导入虚机</vt:lpstr>
      <vt:lpstr>导入虚机设置</vt:lpstr>
      <vt:lpstr>设置虚机网络</vt:lpstr>
      <vt:lpstr>安装和配置网络组件</vt:lpstr>
      <vt:lpstr>虚机访问及帐户密码</vt:lpstr>
      <vt:lpstr>配置Dbeaver访问Hive</vt:lpstr>
      <vt:lpstr>PowerPoint 演示文稿</vt:lpstr>
      <vt:lpstr>操作相关脚本</vt:lpstr>
      <vt:lpstr>学习进阶资源</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71</cp:revision>
  <cp:lastPrinted>2015-10-07T18:54:40Z</cp:lastPrinted>
  <dcterms:created xsi:type="dcterms:W3CDTF">2017-02-23T03:08:34Z</dcterms:created>
  <dcterms:modified xsi:type="dcterms:W3CDTF">2017-03-02T09:35:04Z</dcterms:modified>
</cp:coreProperties>
</file>