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76" r:id="rId2"/>
    <p:sldId id="278" r:id="rId3"/>
    <p:sldId id="348" r:id="rId4"/>
    <p:sldId id="377" r:id="rId5"/>
    <p:sldId id="380" r:id="rId6"/>
    <p:sldId id="379" r:id="rId7"/>
    <p:sldId id="381" r:id="rId8"/>
    <p:sldId id="364" r:id="rId9"/>
    <p:sldId id="27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">
          <p15:clr>
            <a:srgbClr val="A4A3A4"/>
          </p15:clr>
        </p15:guide>
        <p15:guide id="2" orient="horz" pos="2870">
          <p15:clr>
            <a:srgbClr val="A4A3A4"/>
          </p15:clr>
        </p15:guide>
        <p15:guide id="3" orient="horz" pos="547">
          <p15:clr>
            <a:srgbClr val="A4A3A4"/>
          </p15:clr>
        </p15:guide>
        <p15:guide id="4" orient="horz" pos="725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C881D"/>
    <a:srgbClr val="5F6062"/>
    <a:srgbClr val="0079DB"/>
    <a:srgbClr val="DC7B1F"/>
    <a:srgbClr val="000000"/>
    <a:srgbClr val="FFFFFF"/>
    <a:srgbClr val="231F20"/>
    <a:srgbClr val="D8D8D8"/>
    <a:srgbClr val="FF0066"/>
    <a:srgbClr val="F5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7" autoAdjust="0"/>
    <p:restoredTop sz="83029" autoAdjust="0"/>
  </p:normalViewPr>
  <p:slideViewPr>
    <p:cSldViewPr snapToGrid="0">
      <p:cViewPr varScale="1">
        <p:scale>
          <a:sx n="102" d="100"/>
          <a:sy n="102" d="100"/>
        </p:scale>
        <p:origin x="1528" y="176"/>
      </p:cViewPr>
      <p:guideLst>
        <p:guide orient="horz" pos="102"/>
        <p:guide orient="horz" pos="2870"/>
        <p:guide orient="horz" pos="547"/>
        <p:guide orient="horz" pos="725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-498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C6CC6-8138-E540-A434-B867CC36BCD0}" type="datetime1">
              <a:rPr lang="en-US" smtClean="0"/>
              <a:t>2/23/17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700" smtClean="0">
                <a:solidFill>
                  <a:schemeClr val="bg2"/>
                </a:solidFill>
              </a:rPr>
              <a:t>© 2016 Teradata</a:t>
            </a:r>
            <a:endParaRPr 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953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0B24A-4901-584A-9EFA-AC0C3BF0E694}" type="datetime1">
              <a:rPr lang="en-US" smtClean="0"/>
              <a:t>2/23/17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 2016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879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3038" indent="-173038" algn="l" defTabSz="914400" rtl="0" eaLnBrk="1" latinLnBrk="0" hangingPunct="1">
      <a:lnSpc>
        <a:spcPct val="95000"/>
      </a:lnSpc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41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3038" marR="0" indent="-173038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Alternate title slide – move to beginning of deck,</a:t>
            </a:r>
            <a:r>
              <a:rPr lang="en-US" baseline="0" dirty="0" smtClean="0"/>
              <a:t> or </a:t>
            </a:r>
            <a:r>
              <a:rPr lang="en-US" dirty="0" smtClean="0"/>
              <a:t>delete if not used.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Alternate divider slide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Alternate divider slide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3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believe that analytics and data unleash the potential of great companies.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Analytics and data have become the number one assets in organizations that are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driving differentiated value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When companies treat analytics and data as their number </a:t>
            </a:r>
            <a:r>
              <a:rPr lang="en-US" sz="1200" kern="1200" dirty="0" smtClean="0">
                <a:effectLst/>
                <a:latin typeface="+mn-lt"/>
                <a:ea typeface="+mn-ea"/>
                <a:cs typeface="+mn-cs"/>
              </a:rPr>
              <a:t>one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asset, they have the now have the ability to transform organizations.</a:t>
            </a: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Whether your company is working to:</a:t>
            </a:r>
          </a:p>
          <a:p>
            <a:pPr marL="173038" lvl="0" indent="-173038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the time for clinical trial for new drugs;</a:t>
            </a:r>
          </a:p>
          <a:p>
            <a:pPr marL="173038" lvl="0" indent="-173038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 yield for farmers by better managing soil and crops</a:t>
            </a:r>
          </a:p>
          <a:p>
            <a:pPr marL="173038" lvl="0" indent="-173038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 carbon emissions; or</a:t>
            </a:r>
          </a:p>
          <a:p>
            <a:pPr marL="173038" lvl="0" indent="-173038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 communications between people</a:t>
            </a: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there is unlimited potential to what data and analytics can unleash.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2015 Teradata</a:t>
            </a:r>
          </a:p>
        </p:txBody>
      </p:sp>
    </p:spTree>
    <p:extLst>
      <p:ext uri="{BB962C8B-B14F-4D97-AF65-F5344CB8AC3E}">
        <p14:creationId xmlns:p14="http://schemas.microsoft.com/office/powerpoint/2010/main" val="505941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r>
              <a:rPr lang="en-US" baseline="0" dirty="0" smtClean="0"/>
              <a:t> slide for all presentations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1765762"/>
            <a:ext cx="9144000" cy="1611980"/>
          </a:xfrm>
          <a:solidFill>
            <a:schemeClr val="accent1">
              <a:alpha val="90000"/>
            </a:schemeClr>
          </a:solidFill>
        </p:spPr>
        <p:txBody>
          <a:bodyPr lIns="457200" tIns="137160" rIns="457200" bIns="13716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45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61925"/>
            <a:ext cx="8229600" cy="706437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9445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249238" y="1112498"/>
            <a:ext cx="8655050" cy="3567112"/>
            <a:chOff x="249238" y="1919288"/>
            <a:chExt cx="8655050" cy="3567112"/>
          </a:xfrm>
        </p:grpSpPr>
        <p:sp>
          <p:nvSpPr>
            <p:cNvPr id="7" name="Oval 122"/>
            <p:cNvSpPr>
              <a:spLocks noChangeArrowheads="1"/>
            </p:cNvSpPr>
            <p:nvPr/>
          </p:nvSpPr>
          <p:spPr bwMode="auto">
            <a:xfrm>
              <a:off x="249238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123"/>
            <p:cNvSpPr>
              <a:spLocks noChangeArrowheads="1"/>
            </p:cNvSpPr>
            <p:nvPr/>
          </p:nvSpPr>
          <p:spPr bwMode="auto">
            <a:xfrm>
              <a:off x="638176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24"/>
            <p:cNvSpPr>
              <a:spLocks noChangeArrowheads="1"/>
            </p:cNvSpPr>
            <p:nvPr/>
          </p:nvSpPr>
          <p:spPr bwMode="auto">
            <a:xfrm>
              <a:off x="1042540" y="1933378"/>
              <a:ext cx="59635" cy="6072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25"/>
            <p:cNvSpPr>
              <a:spLocks noChangeArrowheads="1"/>
            </p:cNvSpPr>
            <p:nvPr/>
          </p:nvSpPr>
          <p:spPr bwMode="auto">
            <a:xfrm>
              <a:off x="1417638" y="1919288"/>
              <a:ext cx="87313" cy="889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26"/>
            <p:cNvSpPr>
              <a:spLocks noChangeArrowheads="1"/>
            </p:cNvSpPr>
            <p:nvPr/>
          </p:nvSpPr>
          <p:spPr bwMode="auto">
            <a:xfrm>
              <a:off x="1825935" y="1938647"/>
              <a:ext cx="50182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27"/>
            <p:cNvSpPr>
              <a:spLocks noChangeArrowheads="1"/>
            </p:cNvSpPr>
            <p:nvPr/>
          </p:nvSpPr>
          <p:spPr bwMode="auto">
            <a:xfrm>
              <a:off x="2210940" y="1933378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28"/>
            <p:cNvSpPr>
              <a:spLocks noChangeArrowheads="1"/>
            </p:cNvSpPr>
            <p:nvPr/>
          </p:nvSpPr>
          <p:spPr bwMode="auto">
            <a:xfrm>
              <a:off x="2586038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29"/>
            <p:cNvSpPr>
              <a:spLocks noChangeArrowheads="1"/>
            </p:cNvSpPr>
            <p:nvPr/>
          </p:nvSpPr>
          <p:spPr bwMode="auto">
            <a:xfrm>
              <a:off x="2993990" y="1938647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30"/>
            <p:cNvSpPr>
              <a:spLocks noChangeArrowheads="1"/>
            </p:cNvSpPr>
            <p:nvPr/>
          </p:nvSpPr>
          <p:spPr bwMode="auto">
            <a:xfrm>
              <a:off x="3363913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31"/>
            <p:cNvSpPr>
              <a:spLocks noChangeArrowheads="1"/>
            </p:cNvSpPr>
            <p:nvPr/>
          </p:nvSpPr>
          <p:spPr bwMode="auto">
            <a:xfrm>
              <a:off x="3766941" y="1933378"/>
              <a:ext cx="60720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32"/>
            <p:cNvSpPr>
              <a:spLocks noChangeArrowheads="1"/>
            </p:cNvSpPr>
            <p:nvPr/>
          </p:nvSpPr>
          <p:spPr bwMode="auto">
            <a:xfrm>
              <a:off x="4143376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33"/>
            <p:cNvSpPr>
              <a:spLocks noChangeArrowheads="1"/>
            </p:cNvSpPr>
            <p:nvPr/>
          </p:nvSpPr>
          <p:spPr bwMode="auto">
            <a:xfrm>
              <a:off x="4532313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34"/>
            <p:cNvSpPr>
              <a:spLocks noChangeArrowheads="1"/>
            </p:cNvSpPr>
            <p:nvPr/>
          </p:nvSpPr>
          <p:spPr bwMode="auto">
            <a:xfrm>
              <a:off x="4936677" y="1933378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135"/>
            <p:cNvSpPr>
              <a:spLocks noChangeArrowheads="1"/>
            </p:cNvSpPr>
            <p:nvPr/>
          </p:nvSpPr>
          <p:spPr bwMode="auto">
            <a:xfrm>
              <a:off x="5311776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136"/>
            <p:cNvSpPr>
              <a:spLocks noChangeArrowheads="1"/>
            </p:cNvSpPr>
            <p:nvPr/>
          </p:nvSpPr>
          <p:spPr bwMode="auto">
            <a:xfrm>
              <a:off x="5700713" y="1919288"/>
              <a:ext cx="87313" cy="88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137"/>
            <p:cNvSpPr>
              <a:spLocks noChangeArrowheads="1"/>
            </p:cNvSpPr>
            <p:nvPr/>
          </p:nvSpPr>
          <p:spPr bwMode="auto">
            <a:xfrm>
              <a:off x="6108665" y="1938647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138"/>
            <p:cNvSpPr>
              <a:spLocks noChangeArrowheads="1"/>
            </p:cNvSpPr>
            <p:nvPr/>
          </p:nvSpPr>
          <p:spPr bwMode="auto">
            <a:xfrm>
              <a:off x="6478588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139"/>
            <p:cNvSpPr>
              <a:spLocks noChangeArrowheads="1"/>
            </p:cNvSpPr>
            <p:nvPr/>
          </p:nvSpPr>
          <p:spPr bwMode="auto">
            <a:xfrm>
              <a:off x="6886885" y="1938647"/>
              <a:ext cx="50182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140"/>
            <p:cNvSpPr>
              <a:spLocks noChangeArrowheads="1"/>
            </p:cNvSpPr>
            <p:nvPr/>
          </p:nvSpPr>
          <p:spPr bwMode="auto">
            <a:xfrm>
              <a:off x="7258051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141"/>
            <p:cNvSpPr>
              <a:spLocks noChangeArrowheads="1"/>
            </p:cNvSpPr>
            <p:nvPr/>
          </p:nvSpPr>
          <p:spPr bwMode="auto">
            <a:xfrm>
              <a:off x="7646988" y="1919288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142"/>
            <p:cNvSpPr>
              <a:spLocks noChangeArrowheads="1"/>
            </p:cNvSpPr>
            <p:nvPr/>
          </p:nvSpPr>
          <p:spPr bwMode="auto">
            <a:xfrm>
              <a:off x="8051352" y="1933378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143"/>
            <p:cNvSpPr>
              <a:spLocks noChangeArrowheads="1"/>
            </p:cNvSpPr>
            <p:nvPr/>
          </p:nvSpPr>
          <p:spPr bwMode="auto">
            <a:xfrm>
              <a:off x="8426451" y="1919288"/>
              <a:ext cx="87313" cy="88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144"/>
            <p:cNvSpPr>
              <a:spLocks noChangeArrowheads="1"/>
            </p:cNvSpPr>
            <p:nvPr/>
          </p:nvSpPr>
          <p:spPr bwMode="auto">
            <a:xfrm>
              <a:off x="8815388" y="1919288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151"/>
            <p:cNvSpPr>
              <a:spLocks noChangeArrowheads="1"/>
            </p:cNvSpPr>
            <p:nvPr/>
          </p:nvSpPr>
          <p:spPr bwMode="auto">
            <a:xfrm>
              <a:off x="263077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152"/>
            <p:cNvSpPr>
              <a:spLocks noChangeArrowheads="1"/>
            </p:cNvSpPr>
            <p:nvPr/>
          </p:nvSpPr>
          <p:spPr bwMode="auto">
            <a:xfrm>
              <a:off x="652015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153"/>
            <p:cNvSpPr>
              <a:spLocks noChangeArrowheads="1"/>
            </p:cNvSpPr>
            <p:nvPr/>
          </p:nvSpPr>
          <p:spPr bwMode="auto">
            <a:xfrm>
              <a:off x="1028701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154"/>
            <p:cNvSpPr>
              <a:spLocks noChangeArrowheads="1"/>
            </p:cNvSpPr>
            <p:nvPr/>
          </p:nvSpPr>
          <p:spPr bwMode="auto">
            <a:xfrm>
              <a:off x="1431477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155"/>
            <p:cNvSpPr>
              <a:spLocks noChangeArrowheads="1"/>
            </p:cNvSpPr>
            <p:nvPr/>
          </p:nvSpPr>
          <p:spPr bwMode="auto">
            <a:xfrm>
              <a:off x="1806576" y="2308225"/>
              <a:ext cx="88900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156"/>
            <p:cNvSpPr>
              <a:spLocks noChangeArrowheads="1"/>
            </p:cNvSpPr>
            <p:nvPr/>
          </p:nvSpPr>
          <p:spPr bwMode="auto">
            <a:xfrm>
              <a:off x="2197101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157"/>
            <p:cNvSpPr>
              <a:spLocks noChangeArrowheads="1"/>
            </p:cNvSpPr>
            <p:nvPr/>
          </p:nvSpPr>
          <p:spPr bwMode="auto">
            <a:xfrm>
              <a:off x="2586038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158"/>
            <p:cNvSpPr>
              <a:spLocks noChangeArrowheads="1"/>
            </p:cNvSpPr>
            <p:nvPr/>
          </p:nvSpPr>
          <p:spPr bwMode="auto">
            <a:xfrm>
              <a:off x="2974976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159"/>
            <p:cNvSpPr>
              <a:spLocks noChangeArrowheads="1"/>
            </p:cNvSpPr>
            <p:nvPr/>
          </p:nvSpPr>
          <p:spPr bwMode="auto">
            <a:xfrm>
              <a:off x="3363913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160"/>
            <p:cNvSpPr>
              <a:spLocks noChangeArrowheads="1"/>
            </p:cNvSpPr>
            <p:nvPr/>
          </p:nvSpPr>
          <p:spPr bwMode="auto">
            <a:xfrm>
              <a:off x="3772210" y="2327239"/>
              <a:ext cx="50182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161"/>
            <p:cNvSpPr>
              <a:spLocks noChangeArrowheads="1"/>
            </p:cNvSpPr>
            <p:nvPr/>
          </p:nvSpPr>
          <p:spPr bwMode="auto">
            <a:xfrm>
              <a:off x="4157215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162"/>
            <p:cNvSpPr>
              <a:spLocks noChangeArrowheads="1"/>
            </p:cNvSpPr>
            <p:nvPr/>
          </p:nvSpPr>
          <p:spPr bwMode="auto">
            <a:xfrm>
              <a:off x="4532313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163"/>
            <p:cNvSpPr>
              <a:spLocks noChangeArrowheads="1"/>
            </p:cNvSpPr>
            <p:nvPr/>
          </p:nvSpPr>
          <p:spPr bwMode="auto">
            <a:xfrm>
              <a:off x="4936677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164"/>
            <p:cNvSpPr>
              <a:spLocks noChangeArrowheads="1"/>
            </p:cNvSpPr>
            <p:nvPr/>
          </p:nvSpPr>
          <p:spPr bwMode="auto">
            <a:xfrm>
              <a:off x="5311776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165"/>
            <p:cNvSpPr>
              <a:spLocks noChangeArrowheads="1"/>
            </p:cNvSpPr>
            <p:nvPr/>
          </p:nvSpPr>
          <p:spPr bwMode="auto">
            <a:xfrm>
              <a:off x="5714552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166"/>
            <p:cNvSpPr>
              <a:spLocks noChangeArrowheads="1"/>
            </p:cNvSpPr>
            <p:nvPr/>
          </p:nvSpPr>
          <p:spPr bwMode="auto">
            <a:xfrm>
              <a:off x="6103490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167"/>
            <p:cNvSpPr>
              <a:spLocks noChangeArrowheads="1"/>
            </p:cNvSpPr>
            <p:nvPr/>
          </p:nvSpPr>
          <p:spPr bwMode="auto">
            <a:xfrm>
              <a:off x="6478588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168"/>
            <p:cNvSpPr>
              <a:spLocks noChangeArrowheads="1"/>
            </p:cNvSpPr>
            <p:nvPr/>
          </p:nvSpPr>
          <p:spPr bwMode="auto">
            <a:xfrm>
              <a:off x="6881616" y="2322064"/>
              <a:ext cx="60720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169"/>
            <p:cNvSpPr>
              <a:spLocks noChangeArrowheads="1"/>
            </p:cNvSpPr>
            <p:nvPr/>
          </p:nvSpPr>
          <p:spPr bwMode="auto">
            <a:xfrm>
              <a:off x="7258051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170"/>
            <p:cNvSpPr>
              <a:spLocks noChangeArrowheads="1"/>
            </p:cNvSpPr>
            <p:nvPr/>
          </p:nvSpPr>
          <p:spPr bwMode="auto">
            <a:xfrm>
              <a:off x="7660827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171"/>
            <p:cNvSpPr>
              <a:spLocks noChangeArrowheads="1"/>
            </p:cNvSpPr>
            <p:nvPr/>
          </p:nvSpPr>
          <p:spPr bwMode="auto">
            <a:xfrm>
              <a:off x="8037513" y="2308225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172"/>
            <p:cNvSpPr>
              <a:spLocks noChangeArrowheads="1"/>
            </p:cNvSpPr>
            <p:nvPr/>
          </p:nvSpPr>
          <p:spPr bwMode="auto">
            <a:xfrm>
              <a:off x="8440290" y="23220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173"/>
            <p:cNvSpPr>
              <a:spLocks noChangeArrowheads="1"/>
            </p:cNvSpPr>
            <p:nvPr/>
          </p:nvSpPr>
          <p:spPr bwMode="auto">
            <a:xfrm>
              <a:off x="8815388" y="2308225"/>
              <a:ext cx="88900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180"/>
            <p:cNvSpPr>
              <a:spLocks noChangeArrowheads="1"/>
            </p:cNvSpPr>
            <p:nvPr/>
          </p:nvSpPr>
          <p:spPr bwMode="auto">
            <a:xfrm>
              <a:off x="249238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181"/>
            <p:cNvSpPr>
              <a:spLocks noChangeArrowheads="1"/>
            </p:cNvSpPr>
            <p:nvPr/>
          </p:nvSpPr>
          <p:spPr bwMode="auto">
            <a:xfrm>
              <a:off x="638176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182"/>
            <p:cNvSpPr>
              <a:spLocks noChangeArrowheads="1"/>
            </p:cNvSpPr>
            <p:nvPr/>
          </p:nvSpPr>
          <p:spPr bwMode="auto">
            <a:xfrm>
              <a:off x="1042540" y="2707827"/>
              <a:ext cx="59635" cy="5963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59" name="Oval 183"/>
            <p:cNvSpPr>
              <a:spLocks noChangeArrowheads="1"/>
            </p:cNvSpPr>
            <p:nvPr/>
          </p:nvSpPr>
          <p:spPr bwMode="auto">
            <a:xfrm>
              <a:off x="1417638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184"/>
            <p:cNvSpPr>
              <a:spLocks noChangeArrowheads="1"/>
            </p:cNvSpPr>
            <p:nvPr/>
          </p:nvSpPr>
          <p:spPr bwMode="auto">
            <a:xfrm>
              <a:off x="1806576" y="2693988"/>
              <a:ext cx="88900" cy="87313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61" name="Oval 185"/>
            <p:cNvSpPr>
              <a:spLocks noChangeArrowheads="1"/>
            </p:cNvSpPr>
            <p:nvPr/>
          </p:nvSpPr>
          <p:spPr bwMode="auto">
            <a:xfrm>
              <a:off x="2197101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186"/>
            <p:cNvSpPr>
              <a:spLocks noChangeArrowheads="1"/>
            </p:cNvSpPr>
            <p:nvPr/>
          </p:nvSpPr>
          <p:spPr bwMode="auto">
            <a:xfrm>
              <a:off x="2586038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187"/>
            <p:cNvSpPr>
              <a:spLocks noChangeArrowheads="1"/>
            </p:cNvSpPr>
            <p:nvPr/>
          </p:nvSpPr>
          <p:spPr bwMode="auto">
            <a:xfrm>
              <a:off x="2974976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188"/>
            <p:cNvSpPr>
              <a:spLocks noChangeArrowheads="1"/>
            </p:cNvSpPr>
            <p:nvPr/>
          </p:nvSpPr>
          <p:spPr bwMode="auto">
            <a:xfrm>
              <a:off x="3363913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189"/>
            <p:cNvSpPr>
              <a:spLocks noChangeArrowheads="1"/>
            </p:cNvSpPr>
            <p:nvPr/>
          </p:nvSpPr>
          <p:spPr bwMode="auto">
            <a:xfrm>
              <a:off x="3752851" y="2693988"/>
              <a:ext cx="88900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190"/>
            <p:cNvSpPr>
              <a:spLocks noChangeArrowheads="1"/>
            </p:cNvSpPr>
            <p:nvPr/>
          </p:nvSpPr>
          <p:spPr bwMode="auto">
            <a:xfrm>
              <a:off x="4157215" y="27078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191"/>
            <p:cNvSpPr>
              <a:spLocks noChangeArrowheads="1"/>
            </p:cNvSpPr>
            <p:nvPr/>
          </p:nvSpPr>
          <p:spPr bwMode="auto">
            <a:xfrm>
              <a:off x="4532313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192"/>
            <p:cNvSpPr>
              <a:spLocks noChangeArrowheads="1"/>
            </p:cNvSpPr>
            <p:nvPr/>
          </p:nvSpPr>
          <p:spPr bwMode="auto">
            <a:xfrm>
              <a:off x="4936677" y="27078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193"/>
            <p:cNvSpPr>
              <a:spLocks noChangeArrowheads="1"/>
            </p:cNvSpPr>
            <p:nvPr/>
          </p:nvSpPr>
          <p:spPr bwMode="auto">
            <a:xfrm>
              <a:off x="5311776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194"/>
            <p:cNvSpPr>
              <a:spLocks noChangeArrowheads="1"/>
            </p:cNvSpPr>
            <p:nvPr/>
          </p:nvSpPr>
          <p:spPr bwMode="auto">
            <a:xfrm>
              <a:off x="5700713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195"/>
            <p:cNvSpPr>
              <a:spLocks noChangeArrowheads="1"/>
            </p:cNvSpPr>
            <p:nvPr/>
          </p:nvSpPr>
          <p:spPr bwMode="auto">
            <a:xfrm>
              <a:off x="6089651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196"/>
            <p:cNvSpPr>
              <a:spLocks noChangeArrowheads="1"/>
            </p:cNvSpPr>
            <p:nvPr/>
          </p:nvSpPr>
          <p:spPr bwMode="auto">
            <a:xfrm>
              <a:off x="6492427" y="27078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197"/>
            <p:cNvSpPr>
              <a:spLocks noChangeArrowheads="1"/>
            </p:cNvSpPr>
            <p:nvPr/>
          </p:nvSpPr>
          <p:spPr bwMode="auto">
            <a:xfrm>
              <a:off x="6867526" y="2693988"/>
              <a:ext cx="88900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198"/>
            <p:cNvSpPr>
              <a:spLocks noChangeArrowheads="1"/>
            </p:cNvSpPr>
            <p:nvPr/>
          </p:nvSpPr>
          <p:spPr bwMode="auto">
            <a:xfrm>
              <a:off x="7258051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199"/>
            <p:cNvSpPr>
              <a:spLocks noChangeArrowheads="1"/>
            </p:cNvSpPr>
            <p:nvPr/>
          </p:nvSpPr>
          <p:spPr bwMode="auto">
            <a:xfrm>
              <a:off x="7666002" y="2713002"/>
              <a:ext cx="49285" cy="4928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200"/>
            <p:cNvSpPr>
              <a:spLocks noChangeArrowheads="1"/>
            </p:cNvSpPr>
            <p:nvPr/>
          </p:nvSpPr>
          <p:spPr bwMode="auto">
            <a:xfrm>
              <a:off x="8037513" y="2693988"/>
              <a:ext cx="87313" cy="8731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201"/>
            <p:cNvSpPr>
              <a:spLocks noChangeArrowheads="1"/>
            </p:cNvSpPr>
            <p:nvPr/>
          </p:nvSpPr>
          <p:spPr bwMode="auto">
            <a:xfrm>
              <a:off x="8426451" y="2693988"/>
              <a:ext cx="87313" cy="873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202"/>
            <p:cNvSpPr>
              <a:spLocks noChangeArrowheads="1"/>
            </p:cNvSpPr>
            <p:nvPr/>
          </p:nvSpPr>
          <p:spPr bwMode="auto">
            <a:xfrm>
              <a:off x="8829478" y="2707827"/>
              <a:ext cx="60720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210"/>
            <p:cNvSpPr>
              <a:spLocks noChangeArrowheads="1"/>
            </p:cNvSpPr>
            <p:nvPr/>
          </p:nvSpPr>
          <p:spPr bwMode="auto">
            <a:xfrm>
              <a:off x="263077" y="309358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211"/>
            <p:cNvSpPr>
              <a:spLocks noChangeArrowheads="1"/>
            </p:cNvSpPr>
            <p:nvPr/>
          </p:nvSpPr>
          <p:spPr bwMode="auto">
            <a:xfrm>
              <a:off x="638176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212"/>
            <p:cNvSpPr>
              <a:spLocks noChangeArrowheads="1"/>
            </p:cNvSpPr>
            <p:nvPr/>
          </p:nvSpPr>
          <p:spPr bwMode="auto">
            <a:xfrm>
              <a:off x="1028701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213"/>
            <p:cNvSpPr>
              <a:spLocks noChangeArrowheads="1"/>
            </p:cNvSpPr>
            <p:nvPr/>
          </p:nvSpPr>
          <p:spPr bwMode="auto">
            <a:xfrm>
              <a:off x="1417638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214"/>
            <p:cNvSpPr>
              <a:spLocks noChangeArrowheads="1"/>
            </p:cNvSpPr>
            <p:nvPr/>
          </p:nvSpPr>
          <p:spPr bwMode="auto">
            <a:xfrm>
              <a:off x="1806576" y="307975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215"/>
            <p:cNvSpPr>
              <a:spLocks noChangeArrowheads="1"/>
            </p:cNvSpPr>
            <p:nvPr/>
          </p:nvSpPr>
          <p:spPr bwMode="auto">
            <a:xfrm>
              <a:off x="2197101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216"/>
            <p:cNvSpPr>
              <a:spLocks noChangeArrowheads="1"/>
            </p:cNvSpPr>
            <p:nvPr/>
          </p:nvSpPr>
          <p:spPr bwMode="auto">
            <a:xfrm>
              <a:off x="2586038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217"/>
            <p:cNvSpPr>
              <a:spLocks noChangeArrowheads="1"/>
            </p:cNvSpPr>
            <p:nvPr/>
          </p:nvSpPr>
          <p:spPr bwMode="auto">
            <a:xfrm>
              <a:off x="2974976" y="3079750"/>
              <a:ext cx="87313" cy="873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218"/>
            <p:cNvSpPr>
              <a:spLocks noChangeArrowheads="1"/>
            </p:cNvSpPr>
            <p:nvPr/>
          </p:nvSpPr>
          <p:spPr bwMode="auto">
            <a:xfrm>
              <a:off x="3363913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219"/>
            <p:cNvSpPr>
              <a:spLocks noChangeArrowheads="1"/>
            </p:cNvSpPr>
            <p:nvPr/>
          </p:nvSpPr>
          <p:spPr bwMode="auto">
            <a:xfrm>
              <a:off x="3772210" y="3098764"/>
              <a:ext cx="50182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220"/>
            <p:cNvSpPr>
              <a:spLocks noChangeArrowheads="1"/>
            </p:cNvSpPr>
            <p:nvPr/>
          </p:nvSpPr>
          <p:spPr bwMode="auto">
            <a:xfrm>
              <a:off x="4143376" y="3079750"/>
              <a:ext cx="87313" cy="873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90" name="Oval 221"/>
            <p:cNvSpPr>
              <a:spLocks noChangeArrowheads="1"/>
            </p:cNvSpPr>
            <p:nvPr/>
          </p:nvSpPr>
          <p:spPr bwMode="auto">
            <a:xfrm>
              <a:off x="4532313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222"/>
            <p:cNvSpPr>
              <a:spLocks noChangeArrowheads="1"/>
            </p:cNvSpPr>
            <p:nvPr/>
          </p:nvSpPr>
          <p:spPr bwMode="auto">
            <a:xfrm>
              <a:off x="4922838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223"/>
            <p:cNvSpPr>
              <a:spLocks noChangeArrowheads="1"/>
            </p:cNvSpPr>
            <p:nvPr/>
          </p:nvSpPr>
          <p:spPr bwMode="auto">
            <a:xfrm>
              <a:off x="5311776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224"/>
            <p:cNvSpPr>
              <a:spLocks noChangeArrowheads="1"/>
            </p:cNvSpPr>
            <p:nvPr/>
          </p:nvSpPr>
          <p:spPr bwMode="auto">
            <a:xfrm>
              <a:off x="5700713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225"/>
            <p:cNvSpPr>
              <a:spLocks noChangeArrowheads="1"/>
            </p:cNvSpPr>
            <p:nvPr/>
          </p:nvSpPr>
          <p:spPr bwMode="auto">
            <a:xfrm>
              <a:off x="6089651" y="3079750"/>
              <a:ext cx="87313" cy="873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226"/>
            <p:cNvSpPr>
              <a:spLocks noChangeArrowheads="1"/>
            </p:cNvSpPr>
            <p:nvPr/>
          </p:nvSpPr>
          <p:spPr bwMode="auto">
            <a:xfrm>
              <a:off x="6478588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227"/>
            <p:cNvSpPr>
              <a:spLocks noChangeArrowheads="1"/>
            </p:cNvSpPr>
            <p:nvPr/>
          </p:nvSpPr>
          <p:spPr bwMode="auto">
            <a:xfrm>
              <a:off x="6867526" y="307975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Oval 228"/>
            <p:cNvSpPr>
              <a:spLocks noChangeArrowheads="1"/>
            </p:cNvSpPr>
            <p:nvPr/>
          </p:nvSpPr>
          <p:spPr bwMode="auto">
            <a:xfrm>
              <a:off x="7271890" y="309358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229"/>
            <p:cNvSpPr>
              <a:spLocks noChangeArrowheads="1"/>
            </p:cNvSpPr>
            <p:nvPr/>
          </p:nvSpPr>
          <p:spPr bwMode="auto">
            <a:xfrm>
              <a:off x="7646988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230"/>
            <p:cNvSpPr>
              <a:spLocks noChangeArrowheads="1"/>
            </p:cNvSpPr>
            <p:nvPr/>
          </p:nvSpPr>
          <p:spPr bwMode="auto">
            <a:xfrm>
              <a:off x="8051352" y="309358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Oval 231"/>
            <p:cNvSpPr>
              <a:spLocks noChangeArrowheads="1"/>
            </p:cNvSpPr>
            <p:nvPr/>
          </p:nvSpPr>
          <p:spPr bwMode="auto">
            <a:xfrm>
              <a:off x="8426451" y="307975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232"/>
            <p:cNvSpPr>
              <a:spLocks noChangeArrowheads="1"/>
            </p:cNvSpPr>
            <p:nvPr/>
          </p:nvSpPr>
          <p:spPr bwMode="auto">
            <a:xfrm>
              <a:off x="8815388" y="307975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239"/>
            <p:cNvSpPr>
              <a:spLocks noChangeArrowheads="1"/>
            </p:cNvSpPr>
            <p:nvPr/>
          </p:nvSpPr>
          <p:spPr bwMode="auto">
            <a:xfrm>
              <a:off x="268252" y="3486114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240"/>
            <p:cNvSpPr>
              <a:spLocks noChangeArrowheads="1"/>
            </p:cNvSpPr>
            <p:nvPr/>
          </p:nvSpPr>
          <p:spPr bwMode="auto">
            <a:xfrm>
              <a:off x="652015" y="348093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241"/>
            <p:cNvSpPr>
              <a:spLocks noChangeArrowheads="1"/>
            </p:cNvSpPr>
            <p:nvPr/>
          </p:nvSpPr>
          <p:spPr bwMode="auto">
            <a:xfrm>
              <a:off x="1028701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242"/>
            <p:cNvSpPr>
              <a:spLocks noChangeArrowheads="1"/>
            </p:cNvSpPr>
            <p:nvPr/>
          </p:nvSpPr>
          <p:spPr bwMode="auto">
            <a:xfrm>
              <a:off x="1431477" y="348093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243"/>
            <p:cNvSpPr>
              <a:spLocks noChangeArrowheads="1"/>
            </p:cNvSpPr>
            <p:nvPr/>
          </p:nvSpPr>
          <p:spPr bwMode="auto">
            <a:xfrm>
              <a:off x="1806576" y="346710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244"/>
            <p:cNvSpPr>
              <a:spLocks noChangeArrowheads="1"/>
            </p:cNvSpPr>
            <p:nvPr/>
          </p:nvSpPr>
          <p:spPr bwMode="auto">
            <a:xfrm>
              <a:off x="2197101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Oval 245"/>
            <p:cNvSpPr>
              <a:spLocks noChangeArrowheads="1"/>
            </p:cNvSpPr>
            <p:nvPr/>
          </p:nvSpPr>
          <p:spPr bwMode="auto">
            <a:xfrm>
              <a:off x="2586038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246"/>
            <p:cNvSpPr>
              <a:spLocks noChangeArrowheads="1"/>
            </p:cNvSpPr>
            <p:nvPr/>
          </p:nvSpPr>
          <p:spPr bwMode="auto">
            <a:xfrm>
              <a:off x="2974976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247"/>
            <p:cNvSpPr>
              <a:spLocks noChangeArrowheads="1"/>
            </p:cNvSpPr>
            <p:nvPr/>
          </p:nvSpPr>
          <p:spPr bwMode="auto">
            <a:xfrm>
              <a:off x="3363913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Oval 248"/>
            <p:cNvSpPr>
              <a:spLocks noChangeArrowheads="1"/>
            </p:cNvSpPr>
            <p:nvPr/>
          </p:nvSpPr>
          <p:spPr bwMode="auto">
            <a:xfrm>
              <a:off x="3752851" y="346710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249"/>
            <p:cNvSpPr>
              <a:spLocks noChangeArrowheads="1"/>
            </p:cNvSpPr>
            <p:nvPr/>
          </p:nvSpPr>
          <p:spPr bwMode="auto">
            <a:xfrm>
              <a:off x="4143376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Oval 250"/>
            <p:cNvSpPr>
              <a:spLocks noChangeArrowheads="1"/>
            </p:cNvSpPr>
            <p:nvPr/>
          </p:nvSpPr>
          <p:spPr bwMode="auto">
            <a:xfrm>
              <a:off x="4532313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251"/>
            <p:cNvSpPr>
              <a:spLocks noChangeArrowheads="1"/>
            </p:cNvSpPr>
            <p:nvPr/>
          </p:nvSpPr>
          <p:spPr bwMode="auto">
            <a:xfrm>
              <a:off x="4922838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252"/>
            <p:cNvSpPr>
              <a:spLocks noChangeArrowheads="1"/>
            </p:cNvSpPr>
            <p:nvPr/>
          </p:nvSpPr>
          <p:spPr bwMode="auto">
            <a:xfrm>
              <a:off x="5325615" y="348093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253"/>
            <p:cNvSpPr>
              <a:spLocks noChangeArrowheads="1"/>
            </p:cNvSpPr>
            <p:nvPr/>
          </p:nvSpPr>
          <p:spPr bwMode="auto">
            <a:xfrm>
              <a:off x="5700713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254"/>
            <p:cNvSpPr>
              <a:spLocks noChangeArrowheads="1"/>
            </p:cNvSpPr>
            <p:nvPr/>
          </p:nvSpPr>
          <p:spPr bwMode="auto">
            <a:xfrm>
              <a:off x="6089651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Oval 255"/>
            <p:cNvSpPr>
              <a:spLocks noChangeArrowheads="1"/>
            </p:cNvSpPr>
            <p:nvPr/>
          </p:nvSpPr>
          <p:spPr bwMode="auto">
            <a:xfrm>
              <a:off x="6478588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256"/>
            <p:cNvSpPr>
              <a:spLocks noChangeArrowheads="1"/>
            </p:cNvSpPr>
            <p:nvPr/>
          </p:nvSpPr>
          <p:spPr bwMode="auto">
            <a:xfrm>
              <a:off x="6867526" y="3467100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257"/>
            <p:cNvSpPr>
              <a:spLocks noChangeArrowheads="1"/>
            </p:cNvSpPr>
            <p:nvPr/>
          </p:nvSpPr>
          <p:spPr bwMode="auto">
            <a:xfrm>
              <a:off x="7258051" y="3467100"/>
              <a:ext cx="87313" cy="87312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258"/>
            <p:cNvSpPr>
              <a:spLocks noChangeArrowheads="1"/>
            </p:cNvSpPr>
            <p:nvPr/>
          </p:nvSpPr>
          <p:spPr bwMode="auto">
            <a:xfrm>
              <a:off x="7646988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Oval 259"/>
            <p:cNvSpPr>
              <a:spLocks noChangeArrowheads="1"/>
            </p:cNvSpPr>
            <p:nvPr/>
          </p:nvSpPr>
          <p:spPr bwMode="auto">
            <a:xfrm>
              <a:off x="8037513" y="3467100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Oval 260"/>
            <p:cNvSpPr>
              <a:spLocks noChangeArrowheads="1"/>
            </p:cNvSpPr>
            <p:nvPr/>
          </p:nvSpPr>
          <p:spPr bwMode="auto">
            <a:xfrm>
              <a:off x="8440290" y="3480939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261"/>
            <p:cNvSpPr>
              <a:spLocks noChangeArrowheads="1"/>
            </p:cNvSpPr>
            <p:nvPr/>
          </p:nvSpPr>
          <p:spPr bwMode="auto">
            <a:xfrm>
              <a:off x="8834747" y="3486114"/>
              <a:ext cx="50182" cy="4928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Oval 268"/>
            <p:cNvSpPr>
              <a:spLocks noChangeArrowheads="1"/>
            </p:cNvSpPr>
            <p:nvPr/>
          </p:nvSpPr>
          <p:spPr bwMode="auto">
            <a:xfrm>
              <a:off x="249238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Oval 269"/>
            <p:cNvSpPr>
              <a:spLocks noChangeArrowheads="1"/>
            </p:cNvSpPr>
            <p:nvPr/>
          </p:nvSpPr>
          <p:spPr bwMode="auto">
            <a:xfrm>
              <a:off x="657226" y="3852863"/>
              <a:ext cx="87313" cy="88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27" name="Oval 270"/>
            <p:cNvSpPr>
              <a:spLocks noChangeArrowheads="1"/>
            </p:cNvSpPr>
            <p:nvPr/>
          </p:nvSpPr>
          <p:spPr bwMode="auto">
            <a:xfrm>
              <a:off x="1042540" y="3866953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271"/>
            <p:cNvSpPr>
              <a:spLocks noChangeArrowheads="1"/>
            </p:cNvSpPr>
            <p:nvPr/>
          </p:nvSpPr>
          <p:spPr bwMode="auto">
            <a:xfrm>
              <a:off x="1417638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272"/>
            <p:cNvSpPr>
              <a:spLocks noChangeArrowheads="1"/>
            </p:cNvSpPr>
            <p:nvPr/>
          </p:nvSpPr>
          <p:spPr bwMode="auto">
            <a:xfrm>
              <a:off x="1806576" y="3852863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Oval 273"/>
            <p:cNvSpPr>
              <a:spLocks noChangeArrowheads="1"/>
            </p:cNvSpPr>
            <p:nvPr/>
          </p:nvSpPr>
          <p:spPr bwMode="auto">
            <a:xfrm>
              <a:off x="2197101" y="3852863"/>
              <a:ext cx="87313" cy="88900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274"/>
            <p:cNvSpPr>
              <a:spLocks noChangeArrowheads="1"/>
            </p:cNvSpPr>
            <p:nvPr/>
          </p:nvSpPr>
          <p:spPr bwMode="auto">
            <a:xfrm>
              <a:off x="2586038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275"/>
            <p:cNvSpPr>
              <a:spLocks noChangeArrowheads="1"/>
            </p:cNvSpPr>
            <p:nvPr/>
          </p:nvSpPr>
          <p:spPr bwMode="auto">
            <a:xfrm>
              <a:off x="2974976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276"/>
            <p:cNvSpPr>
              <a:spLocks noChangeArrowheads="1"/>
            </p:cNvSpPr>
            <p:nvPr/>
          </p:nvSpPr>
          <p:spPr bwMode="auto">
            <a:xfrm>
              <a:off x="3363913" y="3852863"/>
              <a:ext cx="87313" cy="889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Oval 277"/>
            <p:cNvSpPr>
              <a:spLocks noChangeArrowheads="1"/>
            </p:cNvSpPr>
            <p:nvPr/>
          </p:nvSpPr>
          <p:spPr bwMode="auto">
            <a:xfrm>
              <a:off x="3752851" y="3852863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278"/>
            <p:cNvSpPr>
              <a:spLocks noChangeArrowheads="1"/>
            </p:cNvSpPr>
            <p:nvPr/>
          </p:nvSpPr>
          <p:spPr bwMode="auto">
            <a:xfrm>
              <a:off x="4143376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Oval 279"/>
            <p:cNvSpPr>
              <a:spLocks noChangeArrowheads="1"/>
            </p:cNvSpPr>
            <p:nvPr/>
          </p:nvSpPr>
          <p:spPr bwMode="auto">
            <a:xfrm>
              <a:off x="4532313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Oval 280"/>
            <p:cNvSpPr>
              <a:spLocks noChangeArrowheads="1"/>
            </p:cNvSpPr>
            <p:nvPr/>
          </p:nvSpPr>
          <p:spPr bwMode="auto">
            <a:xfrm>
              <a:off x="4922838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281"/>
            <p:cNvSpPr>
              <a:spLocks noChangeArrowheads="1"/>
            </p:cNvSpPr>
            <p:nvPr/>
          </p:nvSpPr>
          <p:spPr bwMode="auto">
            <a:xfrm>
              <a:off x="5311776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Oval 282"/>
            <p:cNvSpPr>
              <a:spLocks noChangeArrowheads="1"/>
            </p:cNvSpPr>
            <p:nvPr/>
          </p:nvSpPr>
          <p:spPr bwMode="auto">
            <a:xfrm>
              <a:off x="5700713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Oval 283"/>
            <p:cNvSpPr>
              <a:spLocks noChangeArrowheads="1"/>
            </p:cNvSpPr>
            <p:nvPr/>
          </p:nvSpPr>
          <p:spPr bwMode="auto">
            <a:xfrm>
              <a:off x="6089651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284"/>
            <p:cNvSpPr>
              <a:spLocks noChangeArrowheads="1"/>
            </p:cNvSpPr>
            <p:nvPr/>
          </p:nvSpPr>
          <p:spPr bwMode="auto">
            <a:xfrm>
              <a:off x="6478588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Oval 285"/>
            <p:cNvSpPr>
              <a:spLocks noChangeArrowheads="1"/>
            </p:cNvSpPr>
            <p:nvPr/>
          </p:nvSpPr>
          <p:spPr bwMode="auto">
            <a:xfrm>
              <a:off x="6867526" y="3852863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Oval 286"/>
            <p:cNvSpPr>
              <a:spLocks noChangeArrowheads="1"/>
            </p:cNvSpPr>
            <p:nvPr/>
          </p:nvSpPr>
          <p:spPr bwMode="auto">
            <a:xfrm>
              <a:off x="7277065" y="3872222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287"/>
            <p:cNvSpPr>
              <a:spLocks noChangeArrowheads="1"/>
            </p:cNvSpPr>
            <p:nvPr/>
          </p:nvSpPr>
          <p:spPr bwMode="auto">
            <a:xfrm>
              <a:off x="7660827" y="3866953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Oval 288"/>
            <p:cNvSpPr>
              <a:spLocks noChangeArrowheads="1"/>
            </p:cNvSpPr>
            <p:nvPr/>
          </p:nvSpPr>
          <p:spPr bwMode="auto">
            <a:xfrm>
              <a:off x="8037513" y="3852863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Oval 289"/>
            <p:cNvSpPr>
              <a:spLocks noChangeArrowheads="1"/>
            </p:cNvSpPr>
            <p:nvPr/>
          </p:nvSpPr>
          <p:spPr bwMode="auto">
            <a:xfrm>
              <a:off x="8440290" y="3866953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Oval 290"/>
            <p:cNvSpPr>
              <a:spLocks noChangeArrowheads="1"/>
            </p:cNvSpPr>
            <p:nvPr/>
          </p:nvSpPr>
          <p:spPr bwMode="auto">
            <a:xfrm>
              <a:off x="8815388" y="3852863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297"/>
            <p:cNvSpPr>
              <a:spLocks noChangeArrowheads="1"/>
            </p:cNvSpPr>
            <p:nvPr/>
          </p:nvSpPr>
          <p:spPr bwMode="auto">
            <a:xfrm>
              <a:off x="268252" y="4257984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298"/>
            <p:cNvSpPr>
              <a:spLocks noChangeArrowheads="1"/>
            </p:cNvSpPr>
            <p:nvPr/>
          </p:nvSpPr>
          <p:spPr bwMode="auto">
            <a:xfrm>
              <a:off x="638176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Oval 299"/>
            <p:cNvSpPr>
              <a:spLocks noChangeArrowheads="1"/>
            </p:cNvSpPr>
            <p:nvPr/>
          </p:nvSpPr>
          <p:spPr bwMode="auto">
            <a:xfrm>
              <a:off x="1028701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300"/>
            <p:cNvSpPr>
              <a:spLocks noChangeArrowheads="1"/>
            </p:cNvSpPr>
            <p:nvPr/>
          </p:nvSpPr>
          <p:spPr bwMode="auto">
            <a:xfrm>
              <a:off x="1417638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301"/>
            <p:cNvSpPr>
              <a:spLocks noChangeArrowheads="1"/>
            </p:cNvSpPr>
            <p:nvPr/>
          </p:nvSpPr>
          <p:spPr bwMode="auto">
            <a:xfrm>
              <a:off x="1806576" y="4238625"/>
              <a:ext cx="88900" cy="88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302"/>
            <p:cNvSpPr>
              <a:spLocks noChangeArrowheads="1"/>
            </p:cNvSpPr>
            <p:nvPr/>
          </p:nvSpPr>
          <p:spPr bwMode="auto">
            <a:xfrm>
              <a:off x="2197101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303"/>
            <p:cNvSpPr>
              <a:spLocks noChangeArrowheads="1"/>
            </p:cNvSpPr>
            <p:nvPr/>
          </p:nvSpPr>
          <p:spPr bwMode="auto">
            <a:xfrm>
              <a:off x="2607292" y="4260265"/>
              <a:ext cx="44805" cy="456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304"/>
            <p:cNvSpPr>
              <a:spLocks noChangeArrowheads="1"/>
            </p:cNvSpPr>
            <p:nvPr/>
          </p:nvSpPr>
          <p:spPr bwMode="auto">
            <a:xfrm>
              <a:off x="2974976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305"/>
            <p:cNvSpPr>
              <a:spLocks noChangeArrowheads="1"/>
            </p:cNvSpPr>
            <p:nvPr/>
          </p:nvSpPr>
          <p:spPr bwMode="auto">
            <a:xfrm>
              <a:off x="3363913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306"/>
            <p:cNvSpPr>
              <a:spLocks noChangeArrowheads="1"/>
            </p:cNvSpPr>
            <p:nvPr/>
          </p:nvSpPr>
          <p:spPr bwMode="auto">
            <a:xfrm>
              <a:off x="3752851" y="4238625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Oval 307"/>
            <p:cNvSpPr>
              <a:spLocks noChangeArrowheads="1"/>
            </p:cNvSpPr>
            <p:nvPr/>
          </p:nvSpPr>
          <p:spPr bwMode="auto">
            <a:xfrm>
              <a:off x="4143376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Oval 308"/>
            <p:cNvSpPr>
              <a:spLocks noChangeArrowheads="1"/>
            </p:cNvSpPr>
            <p:nvPr/>
          </p:nvSpPr>
          <p:spPr bwMode="auto">
            <a:xfrm>
              <a:off x="4532313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309"/>
            <p:cNvSpPr>
              <a:spLocks noChangeArrowheads="1"/>
            </p:cNvSpPr>
            <p:nvPr/>
          </p:nvSpPr>
          <p:spPr bwMode="auto">
            <a:xfrm>
              <a:off x="4922838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310"/>
            <p:cNvSpPr>
              <a:spLocks noChangeArrowheads="1"/>
            </p:cNvSpPr>
            <p:nvPr/>
          </p:nvSpPr>
          <p:spPr bwMode="auto">
            <a:xfrm>
              <a:off x="5325615" y="4252715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311"/>
            <p:cNvSpPr>
              <a:spLocks noChangeArrowheads="1"/>
            </p:cNvSpPr>
            <p:nvPr/>
          </p:nvSpPr>
          <p:spPr bwMode="auto">
            <a:xfrm>
              <a:off x="5719727" y="4257984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312"/>
            <p:cNvSpPr>
              <a:spLocks noChangeArrowheads="1"/>
            </p:cNvSpPr>
            <p:nvPr/>
          </p:nvSpPr>
          <p:spPr bwMode="auto">
            <a:xfrm>
              <a:off x="6089651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313"/>
            <p:cNvSpPr>
              <a:spLocks noChangeArrowheads="1"/>
            </p:cNvSpPr>
            <p:nvPr/>
          </p:nvSpPr>
          <p:spPr bwMode="auto">
            <a:xfrm>
              <a:off x="6497602" y="4257984"/>
              <a:ext cx="49285" cy="501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314"/>
            <p:cNvSpPr>
              <a:spLocks noChangeArrowheads="1"/>
            </p:cNvSpPr>
            <p:nvPr/>
          </p:nvSpPr>
          <p:spPr bwMode="auto">
            <a:xfrm>
              <a:off x="6867526" y="4238625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Oval 315"/>
            <p:cNvSpPr>
              <a:spLocks noChangeArrowheads="1"/>
            </p:cNvSpPr>
            <p:nvPr/>
          </p:nvSpPr>
          <p:spPr bwMode="auto">
            <a:xfrm>
              <a:off x="7271890" y="4252715"/>
              <a:ext cx="59635" cy="60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316"/>
            <p:cNvSpPr>
              <a:spLocks noChangeArrowheads="1"/>
            </p:cNvSpPr>
            <p:nvPr/>
          </p:nvSpPr>
          <p:spPr bwMode="auto">
            <a:xfrm>
              <a:off x="7646988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Oval 317"/>
            <p:cNvSpPr>
              <a:spLocks noChangeArrowheads="1"/>
            </p:cNvSpPr>
            <p:nvPr/>
          </p:nvSpPr>
          <p:spPr bwMode="auto">
            <a:xfrm>
              <a:off x="8037513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Oval 318"/>
            <p:cNvSpPr>
              <a:spLocks noChangeArrowheads="1"/>
            </p:cNvSpPr>
            <p:nvPr/>
          </p:nvSpPr>
          <p:spPr bwMode="auto">
            <a:xfrm>
              <a:off x="8426451" y="4238625"/>
              <a:ext cx="87313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319"/>
            <p:cNvSpPr>
              <a:spLocks noChangeArrowheads="1"/>
            </p:cNvSpPr>
            <p:nvPr/>
          </p:nvSpPr>
          <p:spPr bwMode="auto">
            <a:xfrm>
              <a:off x="8815388" y="4238625"/>
              <a:ext cx="88900" cy="889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326"/>
            <p:cNvSpPr>
              <a:spLocks noChangeArrowheads="1"/>
            </p:cNvSpPr>
            <p:nvPr/>
          </p:nvSpPr>
          <p:spPr bwMode="auto">
            <a:xfrm>
              <a:off x="249238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327"/>
            <p:cNvSpPr>
              <a:spLocks noChangeArrowheads="1"/>
            </p:cNvSpPr>
            <p:nvPr/>
          </p:nvSpPr>
          <p:spPr bwMode="auto">
            <a:xfrm>
              <a:off x="638176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328"/>
            <p:cNvSpPr>
              <a:spLocks noChangeArrowheads="1"/>
            </p:cNvSpPr>
            <p:nvPr/>
          </p:nvSpPr>
          <p:spPr bwMode="auto">
            <a:xfrm>
              <a:off x="1042540" y="4641402"/>
              <a:ext cx="59635" cy="596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329"/>
            <p:cNvSpPr>
              <a:spLocks noChangeArrowheads="1"/>
            </p:cNvSpPr>
            <p:nvPr/>
          </p:nvSpPr>
          <p:spPr bwMode="auto">
            <a:xfrm>
              <a:off x="1417638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330"/>
            <p:cNvSpPr>
              <a:spLocks noChangeArrowheads="1"/>
            </p:cNvSpPr>
            <p:nvPr/>
          </p:nvSpPr>
          <p:spPr bwMode="auto">
            <a:xfrm>
              <a:off x="1828216" y="4648817"/>
              <a:ext cx="45620" cy="44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Oval 331"/>
            <p:cNvSpPr>
              <a:spLocks noChangeArrowheads="1"/>
            </p:cNvSpPr>
            <p:nvPr/>
          </p:nvSpPr>
          <p:spPr bwMode="auto">
            <a:xfrm>
              <a:off x="2197101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Oval 332"/>
            <p:cNvSpPr>
              <a:spLocks noChangeArrowheads="1"/>
            </p:cNvSpPr>
            <p:nvPr/>
          </p:nvSpPr>
          <p:spPr bwMode="auto">
            <a:xfrm>
              <a:off x="2586038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Oval 333"/>
            <p:cNvSpPr>
              <a:spLocks noChangeArrowheads="1"/>
            </p:cNvSpPr>
            <p:nvPr/>
          </p:nvSpPr>
          <p:spPr bwMode="auto">
            <a:xfrm>
              <a:off x="2974976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334"/>
            <p:cNvSpPr>
              <a:spLocks noChangeArrowheads="1"/>
            </p:cNvSpPr>
            <p:nvPr/>
          </p:nvSpPr>
          <p:spPr bwMode="auto">
            <a:xfrm>
              <a:off x="3385167" y="4648817"/>
              <a:ext cx="44805" cy="4480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335"/>
            <p:cNvSpPr>
              <a:spLocks noChangeArrowheads="1"/>
            </p:cNvSpPr>
            <p:nvPr/>
          </p:nvSpPr>
          <p:spPr bwMode="auto">
            <a:xfrm>
              <a:off x="3766941" y="4641402"/>
              <a:ext cx="60720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Oval 336"/>
            <p:cNvSpPr>
              <a:spLocks noChangeArrowheads="1"/>
            </p:cNvSpPr>
            <p:nvPr/>
          </p:nvSpPr>
          <p:spPr bwMode="auto">
            <a:xfrm>
              <a:off x="4143376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Oval 337"/>
            <p:cNvSpPr>
              <a:spLocks noChangeArrowheads="1"/>
            </p:cNvSpPr>
            <p:nvPr/>
          </p:nvSpPr>
          <p:spPr bwMode="auto">
            <a:xfrm>
              <a:off x="4546152" y="4641402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Oval 338"/>
            <p:cNvSpPr>
              <a:spLocks noChangeArrowheads="1"/>
            </p:cNvSpPr>
            <p:nvPr/>
          </p:nvSpPr>
          <p:spPr bwMode="auto">
            <a:xfrm>
              <a:off x="4922838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339"/>
            <p:cNvSpPr>
              <a:spLocks noChangeArrowheads="1"/>
            </p:cNvSpPr>
            <p:nvPr/>
          </p:nvSpPr>
          <p:spPr bwMode="auto">
            <a:xfrm>
              <a:off x="5330790" y="4646577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Oval 340"/>
            <p:cNvSpPr>
              <a:spLocks noChangeArrowheads="1"/>
            </p:cNvSpPr>
            <p:nvPr/>
          </p:nvSpPr>
          <p:spPr bwMode="auto">
            <a:xfrm>
              <a:off x="5700713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Oval 341"/>
            <p:cNvSpPr>
              <a:spLocks noChangeArrowheads="1"/>
            </p:cNvSpPr>
            <p:nvPr/>
          </p:nvSpPr>
          <p:spPr bwMode="auto">
            <a:xfrm>
              <a:off x="6103490" y="4641402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Oval 342"/>
            <p:cNvSpPr>
              <a:spLocks noChangeArrowheads="1"/>
            </p:cNvSpPr>
            <p:nvPr/>
          </p:nvSpPr>
          <p:spPr bwMode="auto">
            <a:xfrm>
              <a:off x="6478588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Oval 343"/>
            <p:cNvSpPr>
              <a:spLocks noChangeArrowheads="1"/>
            </p:cNvSpPr>
            <p:nvPr/>
          </p:nvSpPr>
          <p:spPr bwMode="auto">
            <a:xfrm>
              <a:off x="6867526" y="4627563"/>
              <a:ext cx="88900" cy="873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Oval 344"/>
            <p:cNvSpPr>
              <a:spLocks noChangeArrowheads="1"/>
            </p:cNvSpPr>
            <p:nvPr/>
          </p:nvSpPr>
          <p:spPr bwMode="auto">
            <a:xfrm>
              <a:off x="7271890" y="4641402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345"/>
            <p:cNvSpPr>
              <a:spLocks noChangeArrowheads="1"/>
            </p:cNvSpPr>
            <p:nvPr/>
          </p:nvSpPr>
          <p:spPr bwMode="auto">
            <a:xfrm>
              <a:off x="7666002" y="4646577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346"/>
            <p:cNvSpPr>
              <a:spLocks noChangeArrowheads="1"/>
            </p:cNvSpPr>
            <p:nvPr/>
          </p:nvSpPr>
          <p:spPr bwMode="auto">
            <a:xfrm>
              <a:off x="8037513" y="4627563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347"/>
            <p:cNvSpPr>
              <a:spLocks noChangeArrowheads="1"/>
            </p:cNvSpPr>
            <p:nvPr/>
          </p:nvSpPr>
          <p:spPr bwMode="auto">
            <a:xfrm>
              <a:off x="8440290" y="4641402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348"/>
            <p:cNvSpPr>
              <a:spLocks noChangeArrowheads="1"/>
            </p:cNvSpPr>
            <p:nvPr/>
          </p:nvSpPr>
          <p:spPr bwMode="auto">
            <a:xfrm>
              <a:off x="8815388" y="4627563"/>
              <a:ext cx="88900" cy="87312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355"/>
            <p:cNvSpPr>
              <a:spLocks noChangeArrowheads="1"/>
            </p:cNvSpPr>
            <p:nvPr/>
          </p:nvSpPr>
          <p:spPr bwMode="auto">
            <a:xfrm>
              <a:off x="263077" y="50271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356"/>
            <p:cNvSpPr>
              <a:spLocks noChangeArrowheads="1"/>
            </p:cNvSpPr>
            <p:nvPr/>
          </p:nvSpPr>
          <p:spPr bwMode="auto">
            <a:xfrm>
              <a:off x="638176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357"/>
            <p:cNvSpPr>
              <a:spLocks noChangeArrowheads="1"/>
            </p:cNvSpPr>
            <p:nvPr/>
          </p:nvSpPr>
          <p:spPr bwMode="auto">
            <a:xfrm>
              <a:off x="1042540" y="50271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Oval 358"/>
            <p:cNvSpPr>
              <a:spLocks noChangeArrowheads="1"/>
            </p:cNvSpPr>
            <p:nvPr/>
          </p:nvSpPr>
          <p:spPr bwMode="auto">
            <a:xfrm>
              <a:off x="1417638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359"/>
            <p:cNvSpPr>
              <a:spLocks noChangeArrowheads="1"/>
            </p:cNvSpPr>
            <p:nvPr/>
          </p:nvSpPr>
          <p:spPr bwMode="auto">
            <a:xfrm>
              <a:off x="1806576" y="5013325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Oval 360"/>
            <p:cNvSpPr>
              <a:spLocks noChangeArrowheads="1"/>
            </p:cNvSpPr>
            <p:nvPr/>
          </p:nvSpPr>
          <p:spPr bwMode="auto">
            <a:xfrm>
              <a:off x="2197101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Oval 361"/>
            <p:cNvSpPr>
              <a:spLocks noChangeArrowheads="1"/>
            </p:cNvSpPr>
            <p:nvPr/>
          </p:nvSpPr>
          <p:spPr bwMode="auto">
            <a:xfrm>
              <a:off x="2607292" y="5034579"/>
              <a:ext cx="44805" cy="44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Oval 362"/>
            <p:cNvSpPr>
              <a:spLocks noChangeArrowheads="1"/>
            </p:cNvSpPr>
            <p:nvPr/>
          </p:nvSpPr>
          <p:spPr bwMode="auto">
            <a:xfrm>
              <a:off x="2974976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Oval 363"/>
            <p:cNvSpPr>
              <a:spLocks noChangeArrowheads="1"/>
            </p:cNvSpPr>
            <p:nvPr/>
          </p:nvSpPr>
          <p:spPr bwMode="auto">
            <a:xfrm>
              <a:off x="3363913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Oval 364"/>
            <p:cNvSpPr>
              <a:spLocks noChangeArrowheads="1"/>
            </p:cNvSpPr>
            <p:nvPr/>
          </p:nvSpPr>
          <p:spPr bwMode="auto">
            <a:xfrm>
              <a:off x="3752851" y="5013325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Oval 365"/>
            <p:cNvSpPr>
              <a:spLocks noChangeArrowheads="1"/>
            </p:cNvSpPr>
            <p:nvPr/>
          </p:nvSpPr>
          <p:spPr bwMode="auto">
            <a:xfrm>
              <a:off x="4162390" y="5032339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Oval 366"/>
            <p:cNvSpPr>
              <a:spLocks noChangeArrowheads="1"/>
            </p:cNvSpPr>
            <p:nvPr/>
          </p:nvSpPr>
          <p:spPr bwMode="auto">
            <a:xfrm>
              <a:off x="4532313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Oval 367"/>
            <p:cNvSpPr>
              <a:spLocks noChangeArrowheads="1"/>
            </p:cNvSpPr>
            <p:nvPr/>
          </p:nvSpPr>
          <p:spPr bwMode="auto">
            <a:xfrm>
              <a:off x="4922838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Oval 368"/>
            <p:cNvSpPr>
              <a:spLocks noChangeArrowheads="1"/>
            </p:cNvSpPr>
            <p:nvPr/>
          </p:nvSpPr>
          <p:spPr bwMode="auto">
            <a:xfrm>
              <a:off x="5325615" y="5027164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Oval 369"/>
            <p:cNvSpPr>
              <a:spLocks noChangeArrowheads="1"/>
            </p:cNvSpPr>
            <p:nvPr/>
          </p:nvSpPr>
          <p:spPr bwMode="auto">
            <a:xfrm>
              <a:off x="5700713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Oval 370"/>
            <p:cNvSpPr>
              <a:spLocks noChangeArrowheads="1"/>
            </p:cNvSpPr>
            <p:nvPr/>
          </p:nvSpPr>
          <p:spPr bwMode="auto">
            <a:xfrm>
              <a:off x="6108665" y="5032339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Oval 371"/>
            <p:cNvSpPr>
              <a:spLocks noChangeArrowheads="1"/>
            </p:cNvSpPr>
            <p:nvPr/>
          </p:nvSpPr>
          <p:spPr bwMode="auto">
            <a:xfrm>
              <a:off x="6478588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Oval 372"/>
            <p:cNvSpPr>
              <a:spLocks noChangeArrowheads="1"/>
            </p:cNvSpPr>
            <p:nvPr/>
          </p:nvSpPr>
          <p:spPr bwMode="auto">
            <a:xfrm>
              <a:off x="6867526" y="5013325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Oval 373"/>
            <p:cNvSpPr>
              <a:spLocks noChangeArrowheads="1"/>
            </p:cNvSpPr>
            <p:nvPr/>
          </p:nvSpPr>
          <p:spPr bwMode="auto">
            <a:xfrm>
              <a:off x="7258051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Oval 374"/>
            <p:cNvSpPr>
              <a:spLocks noChangeArrowheads="1"/>
            </p:cNvSpPr>
            <p:nvPr/>
          </p:nvSpPr>
          <p:spPr bwMode="auto">
            <a:xfrm>
              <a:off x="7646988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Oval 375"/>
            <p:cNvSpPr>
              <a:spLocks noChangeArrowheads="1"/>
            </p:cNvSpPr>
            <p:nvPr/>
          </p:nvSpPr>
          <p:spPr bwMode="auto">
            <a:xfrm>
              <a:off x="8037513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Oval 376"/>
            <p:cNvSpPr>
              <a:spLocks noChangeArrowheads="1"/>
            </p:cNvSpPr>
            <p:nvPr/>
          </p:nvSpPr>
          <p:spPr bwMode="auto">
            <a:xfrm>
              <a:off x="8426451" y="5013325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Oval 377"/>
            <p:cNvSpPr>
              <a:spLocks noChangeArrowheads="1"/>
            </p:cNvSpPr>
            <p:nvPr/>
          </p:nvSpPr>
          <p:spPr bwMode="auto">
            <a:xfrm>
              <a:off x="8829478" y="5027164"/>
              <a:ext cx="60720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Oval 384"/>
            <p:cNvSpPr>
              <a:spLocks noChangeArrowheads="1"/>
            </p:cNvSpPr>
            <p:nvPr/>
          </p:nvSpPr>
          <p:spPr bwMode="auto">
            <a:xfrm>
              <a:off x="263077" y="54129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Oval 385"/>
            <p:cNvSpPr>
              <a:spLocks noChangeArrowheads="1"/>
            </p:cNvSpPr>
            <p:nvPr/>
          </p:nvSpPr>
          <p:spPr bwMode="auto">
            <a:xfrm>
              <a:off x="638176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Oval 386"/>
            <p:cNvSpPr>
              <a:spLocks noChangeArrowheads="1"/>
            </p:cNvSpPr>
            <p:nvPr/>
          </p:nvSpPr>
          <p:spPr bwMode="auto">
            <a:xfrm>
              <a:off x="1028701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Oval 387"/>
            <p:cNvSpPr>
              <a:spLocks noChangeArrowheads="1"/>
            </p:cNvSpPr>
            <p:nvPr/>
          </p:nvSpPr>
          <p:spPr bwMode="auto">
            <a:xfrm>
              <a:off x="1450527" y="5412927"/>
              <a:ext cx="59635" cy="5963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Oval 388"/>
            <p:cNvSpPr>
              <a:spLocks noChangeArrowheads="1"/>
            </p:cNvSpPr>
            <p:nvPr/>
          </p:nvSpPr>
          <p:spPr bwMode="auto">
            <a:xfrm>
              <a:off x="1806576" y="5399088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Oval 389"/>
            <p:cNvSpPr>
              <a:spLocks noChangeArrowheads="1"/>
            </p:cNvSpPr>
            <p:nvPr/>
          </p:nvSpPr>
          <p:spPr bwMode="auto">
            <a:xfrm>
              <a:off x="2218355" y="5420342"/>
              <a:ext cx="44805" cy="448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Oval 390"/>
            <p:cNvSpPr>
              <a:spLocks noChangeArrowheads="1"/>
            </p:cNvSpPr>
            <p:nvPr/>
          </p:nvSpPr>
          <p:spPr bwMode="auto">
            <a:xfrm>
              <a:off x="2586038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Oval 391"/>
            <p:cNvSpPr>
              <a:spLocks noChangeArrowheads="1"/>
            </p:cNvSpPr>
            <p:nvPr/>
          </p:nvSpPr>
          <p:spPr bwMode="auto">
            <a:xfrm>
              <a:off x="2974976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Oval 392"/>
            <p:cNvSpPr>
              <a:spLocks noChangeArrowheads="1"/>
            </p:cNvSpPr>
            <p:nvPr/>
          </p:nvSpPr>
          <p:spPr bwMode="auto">
            <a:xfrm>
              <a:off x="3377752" y="54129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Oval 393"/>
            <p:cNvSpPr>
              <a:spLocks noChangeArrowheads="1"/>
            </p:cNvSpPr>
            <p:nvPr/>
          </p:nvSpPr>
          <p:spPr bwMode="auto">
            <a:xfrm>
              <a:off x="3752851" y="5399088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394"/>
            <p:cNvSpPr>
              <a:spLocks noChangeArrowheads="1"/>
            </p:cNvSpPr>
            <p:nvPr/>
          </p:nvSpPr>
          <p:spPr bwMode="auto">
            <a:xfrm>
              <a:off x="4162426" y="5399088"/>
              <a:ext cx="87313" cy="87312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395"/>
            <p:cNvSpPr>
              <a:spLocks noChangeArrowheads="1"/>
            </p:cNvSpPr>
            <p:nvPr/>
          </p:nvSpPr>
          <p:spPr bwMode="auto">
            <a:xfrm>
              <a:off x="4546152" y="5412927"/>
              <a:ext cx="59635" cy="59635"/>
            </a:xfrm>
            <a:prstGeom prst="ellipse">
              <a:avLst/>
            </a:prstGeom>
            <a:solidFill>
              <a:srgbClr val="DFDF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396"/>
            <p:cNvSpPr>
              <a:spLocks noChangeArrowheads="1"/>
            </p:cNvSpPr>
            <p:nvPr/>
          </p:nvSpPr>
          <p:spPr bwMode="auto">
            <a:xfrm>
              <a:off x="4922838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Oval 397"/>
            <p:cNvSpPr>
              <a:spLocks noChangeArrowheads="1"/>
            </p:cNvSpPr>
            <p:nvPr/>
          </p:nvSpPr>
          <p:spPr bwMode="auto">
            <a:xfrm>
              <a:off x="5311776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Oval 398"/>
            <p:cNvSpPr>
              <a:spLocks noChangeArrowheads="1"/>
            </p:cNvSpPr>
            <p:nvPr/>
          </p:nvSpPr>
          <p:spPr bwMode="auto">
            <a:xfrm>
              <a:off x="5714552" y="5412927"/>
              <a:ext cx="59635" cy="5963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Oval 399"/>
            <p:cNvSpPr>
              <a:spLocks noChangeArrowheads="1"/>
            </p:cNvSpPr>
            <p:nvPr/>
          </p:nvSpPr>
          <p:spPr bwMode="auto">
            <a:xfrm>
              <a:off x="6089651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Oval 400"/>
            <p:cNvSpPr>
              <a:spLocks noChangeArrowheads="1"/>
            </p:cNvSpPr>
            <p:nvPr/>
          </p:nvSpPr>
          <p:spPr bwMode="auto">
            <a:xfrm>
              <a:off x="6478588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Oval 401"/>
            <p:cNvSpPr>
              <a:spLocks noChangeArrowheads="1"/>
            </p:cNvSpPr>
            <p:nvPr/>
          </p:nvSpPr>
          <p:spPr bwMode="auto">
            <a:xfrm>
              <a:off x="6867526" y="5399088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Oval 402"/>
            <p:cNvSpPr>
              <a:spLocks noChangeArrowheads="1"/>
            </p:cNvSpPr>
            <p:nvPr/>
          </p:nvSpPr>
          <p:spPr bwMode="auto">
            <a:xfrm>
              <a:off x="7258051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Oval 403"/>
            <p:cNvSpPr>
              <a:spLocks noChangeArrowheads="1"/>
            </p:cNvSpPr>
            <p:nvPr/>
          </p:nvSpPr>
          <p:spPr bwMode="auto">
            <a:xfrm>
              <a:off x="7666002" y="5418102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Oval 404"/>
            <p:cNvSpPr>
              <a:spLocks noChangeArrowheads="1"/>
            </p:cNvSpPr>
            <p:nvPr/>
          </p:nvSpPr>
          <p:spPr bwMode="auto">
            <a:xfrm>
              <a:off x="8037513" y="5399088"/>
              <a:ext cx="87313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405"/>
            <p:cNvSpPr>
              <a:spLocks noChangeArrowheads="1"/>
            </p:cNvSpPr>
            <p:nvPr/>
          </p:nvSpPr>
          <p:spPr bwMode="auto">
            <a:xfrm>
              <a:off x="8445465" y="5418102"/>
              <a:ext cx="49285" cy="492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Oval 406"/>
            <p:cNvSpPr>
              <a:spLocks noChangeArrowheads="1"/>
            </p:cNvSpPr>
            <p:nvPr/>
          </p:nvSpPr>
          <p:spPr bwMode="auto">
            <a:xfrm>
              <a:off x="8815388" y="5399088"/>
              <a:ext cx="88900" cy="873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0" name="Date Placeholder 1"/>
          <p:cNvSpPr>
            <a:spLocks noGrp="1"/>
          </p:cNvSpPr>
          <p:nvPr>
            <p:ph type="dt" sz="half" idx="2"/>
          </p:nvPr>
        </p:nvSpPr>
        <p:spPr>
          <a:xfrm>
            <a:off x="452967" y="4916847"/>
            <a:ext cx="168380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24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916847"/>
            <a:ext cx="2895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242" name="Title Placeholder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0148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524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9069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3736"/>
            <a:ext cx="8229600" cy="698572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0" name="Rectangle 239"/>
          <p:cNvSpPr/>
          <p:nvPr userDrawn="1"/>
        </p:nvSpPr>
        <p:spPr>
          <a:xfrm>
            <a:off x="0" y="1053378"/>
            <a:ext cx="9144000" cy="359290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242" name="TextBox 241"/>
          <p:cNvSpPr txBox="1"/>
          <p:nvPr userDrawn="1"/>
        </p:nvSpPr>
        <p:spPr>
          <a:xfrm>
            <a:off x="4022331" y="995014"/>
            <a:ext cx="802640" cy="10926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6000" b="1" spc="-3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cxnSp>
        <p:nvCxnSpPr>
          <p:cNvPr id="243" name="Straight Connector 242"/>
          <p:cNvCxnSpPr/>
          <p:nvPr userDrawn="1"/>
        </p:nvCxnSpPr>
        <p:spPr>
          <a:xfrm>
            <a:off x="3640400" y="1330267"/>
            <a:ext cx="0" cy="2853153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1"/>
          <p:cNvSpPr>
            <a:spLocks noGrp="1"/>
          </p:cNvSpPr>
          <p:nvPr>
            <p:ph type="dt" sz="half" idx="2"/>
          </p:nvPr>
        </p:nvSpPr>
        <p:spPr>
          <a:xfrm>
            <a:off x="452967" y="4916847"/>
            <a:ext cx="168380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916847"/>
            <a:ext cx="2895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4052426" y="3663278"/>
            <a:ext cx="802640" cy="10926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6000" b="1" spc="-3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’’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06546" y="1730232"/>
            <a:ext cx="2489367" cy="17767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081463" y="1560576"/>
            <a:ext cx="4687887" cy="2370137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2200" i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8367" y="4315736"/>
            <a:ext cx="6659460" cy="253007"/>
          </a:xfr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90575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3736"/>
            <a:ext cx="8229600" cy="698572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0" name="Rectangle 239"/>
          <p:cNvSpPr/>
          <p:nvPr userDrawn="1"/>
        </p:nvSpPr>
        <p:spPr>
          <a:xfrm>
            <a:off x="0" y="1053378"/>
            <a:ext cx="9144000" cy="359290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242" name="TextBox 241"/>
          <p:cNvSpPr txBox="1"/>
          <p:nvPr userDrawn="1"/>
        </p:nvSpPr>
        <p:spPr>
          <a:xfrm>
            <a:off x="837963" y="995014"/>
            <a:ext cx="802640" cy="10926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6000" b="1" spc="-3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cxnSp>
        <p:nvCxnSpPr>
          <p:cNvPr id="243" name="Straight Connector 242"/>
          <p:cNvCxnSpPr/>
          <p:nvPr userDrawn="1"/>
        </p:nvCxnSpPr>
        <p:spPr>
          <a:xfrm>
            <a:off x="456032" y="1330267"/>
            <a:ext cx="0" cy="2853153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1"/>
          <p:cNvSpPr>
            <a:spLocks noGrp="1"/>
          </p:cNvSpPr>
          <p:nvPr>
            <p:ph type="dt" sz="half" idx="2"/>
          </p:nvPr>
        </p:nvSpPr>
        <p:spPr>
          <a:xfrm>
            <a:off x="452967" y="4916847"/>
            <a:ext cx="168380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916847"/>
            <a:ext cx="2895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68058" y="3663278"/>
            <a:ext cx="802640" cy="10926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6000" b="1" spc="-3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’’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97095" y="1560576"/>
            <a:ext cx="7436597" cy="2370137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2200" i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8367" y="4315736"/>
            <a:ext cx="6659460" cy="253007"/>
          </a:xfr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10534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505014" y="772157"/>
            <a:ext cx="5638986" cy="916484"/>
          </a:xfrm>
          <a:solidFill>
            <a:srgbClr val="0079DB"/>
          </a:solidFill>
        </p:spPr>
        <p:txBody>
          <a:bodyPr wrap="square" lIns="228600" tIns="137160" rIns="457200" bIns="13716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200" b="1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Subhead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980053" cy="51435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505013" y="1873842"/>
            <a:ext cx="5153735" cy="2682283"/>
          </a:xfrm>
        </p:spPr>
        <p:txBody>
          <a:bodyPr>
            <a:noAutofit/>
          </a:bodyPr>
          <a:lstStyle>
            <a:lvl1pPr>
              <a:spcBef>
                <a:spcPts val="400"/>
              </a:spcBef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3505200" y="73152"/>
            <a:ext cx="1371600" cy="62179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Case Study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0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492362" y="123444"/>
            <a:ext cx="5651638" cy="922936"/>
          </a:xfrm>
          <a:solidFill>
            <a:srgbClr val="0079DB"/>
          </a:solidFill>
        </p:spPr>
        <p:txBody>
          <a:bodyPr wrap="square" lIns="228600" tIns="137160" rIns="457200" bIns="13716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tabLst>
                <a:tab pos="457200" algn="l"/>
              </a:tabLst>
              <a:defRPr sz="2200" b="1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Subhead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492362" y="1152144"/>
            <a:ext cx="5194438" cy="3403981"/>
          </a:xfrm>
        </p:spPr>
        <p:txBody>
          <a:bodyPr>
            <a:noAutofit/>
          </a:bodyPr>
          <a:lstStyle>
            <a:lvl1pPr>
              <a:spcBef>
                <a:spcPts val="400"/>
              </a:spcBef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980053" cy="51435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573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2233197"/>
            <a:ext cx="9144000" cy="677108"/>
          </a:xfrm>
          <a:solidFill>
            <a:schemeClr val="bg1"/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53247" y="4917186"/>
            <a:ext cx="133221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/>
                </a:solidFill>
              </a:rPr>
              <a:pPr algn="r"/>
              <a:t>‹#›</a:t>
            </a:fld>
            <a:endParaRPr lang="en-US" sz="850" dirty="0">
              <a:solidFill>
                <a:schemeClr val="bg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D8D8D8"/>
                </a:solidFill>
              </a:defRPr>
            </a:lvl1pPr>
          </a:lstStyle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065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do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53247" y="4917186"/>
            <a:ext cx="133221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/>
                </a:solidFill>
              </a:rPr>
              <a:pPr algn="r"/>
              <a:t>‹#›</a:t>
            </a:fld>
            <a:endParaRPr lang="en-US" sz="850" dirty="0">
              <a:solidFill>
                <a:schemeClr val="bg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D8D8D8"/>
                </a:solidFill>
              </a:defRPr>
            </a:lvl1pPr>
          </a:lstStyle>
          <a:p>
            <a:endParaRPr lang="en-US" dirty="0" smtClean="0"/>
          </a:p>
        </p:txBody>
      </p:sp>
      <p:grpSp>
        <p:nvGrpSpPr>
          <p:cNvPr id="342" name="Group 341"/>
          <p:cNvGrpSpPr/>
          <p:nvPr userDrawn="1"/>
        </p:nvGrpSpPr>
        <p:grpSpPr>
          <a:xfrm>
            <a:off x="244475" y="416663"/>
            <a:ext cx="8655050" cy="4310175"/>
            <a:chOff x="244475" y="413658"/>
            <a:chExt cx="8655050" cy="4310175"/>
          </a:xfrm>
        </p:grpSpPr>
        <p:grpSp>
          <p:nvGrpSpPr>
            <p:cNvPr id="317" name="Group 316"/>
            <p:cNvGrpSpPr/>
            <p:nvPr userDrawn="1"/>
          </p:nvGrpSpPr>
          <p:grpSpPr>
            <a:xfrm>
              <a:off x="244475" y="413658"/>
              <a:ext cx="8655050" cy="88900"/>
              <a:chOff x="244475" y="413658"/>
              <a:chExt cx="8655050" cy="88900"/>
            </a:xfrm>
          </p:grpSpPr>
          <p:sp>
            <p:nvSpPr>
              <p:cNvPr id="9" name="Oval 93"/>
              <p:cNvSpPr>
                <a:spLocks noChangeArrowheads="1"/>
              </p:cNvSpPr>
              <p:nvPr/>
            </p:nvSpPr>
            <p:spPr bwMode="auto">
              <a:xfrm>
                <a:off x="24447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Oval 94"/>
              <p:cNvSpPr>
                <a:spLocks noChangeArrowheads="1"/>
              </p:cNvSpPr>
              <p:nvPr/>
            </p:nvSpPr>
            <p:spPr bwMode="auto">
              <a:xfrm>
                <a:off x="633413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Oval 95"/>
              <p:cNvSpPr>
                <a:spLocks noChangeArrowheads="1"/>
              </p:cNvSpPr>
              <p:nvPr/>
            </p:nvSpPr>
            <p:spPr bwMode="auto">
              <a:xfrm>
                <a:off x="102393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Oval 96"/>
              <p:cNvSpPr>
                <a:spLocks noChangeArrowheads="1"/>
              </p:cNvSpPr>
              <p:nvPr/>
            </p:nvSpPr>
            <p:spPr bwMode="auto">
              <a:xfrm>
                <a:off x="141287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97"/>
              <p:cNvSpPr>
                <a:spLocks noChangeArrowheads="1"/>
              </p:cNvSpPr>
              <p:nvPr/>
            </p:nvSpPr>
            <p:spPr bwMode="auto">
              <a:xfrm>
                <a:off x="1801813" y="4136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auto">
              <a:xfrm>
                <a:off x="219233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auto">
              <a:xfrm>
                <a:off x="258127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auto">
              <a:xfrm>
                <a:off x="2970213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auto">
              <a:xfrm>
                <a:off x="3359150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02"/>
              <p:cNvSpPr>
                <a:spLocks noChangeArrowheads="1"/>
              </p:cNvSpPr>
              <p:nvPr/>
            </p:nvSpPr>
            <p:spPr bwMode="auto">
              <a:xfrm>
                <a:off x="3748088" y="4136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03"/>
              <p:cNvSpPr>
                <a:spLocks noChangeArrowheads="1"/>
              </p:cNvSpPr>
              <p:nvPr/>
            </p:nvSpPr>
            <p:spPr bwMode="auto">
              <a:xfrm>
                <a:off x="4138613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04"/>
              <p:cNvSpPr>
                <a:spLocks noChangeArrowheads="1"/>
              </p:cNvSpPr>
              <p:nvPr/>
            </p:nvSpPr>
            <p:spPr bwMode="auto">
              <a:xfrm>
                <a:off x="4527550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Oval 105"/>
              <p:cNvSpPr>
                <a:spLocks noChangeArrowheads="1"/>
              </p:cNvSpPr>
              <p:nvPr/>
            </p:nvSpPr>
            <p:spPr bwMode="auto">
              <a:xfrm>
                <a:off x="491807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Oval 106"/>
              <p:cNvSpPr>
                <a:spLocks noChangeArrowheads="1"/>
              </p:cNvSpPr>
              <p:nvPr/>
            </p:nvSpPr>
            <p:spPr bwMode="auto">
              <a:xfrm>
                <a:off x="5307013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Oval 107"/>
              <p:cNvSpPr>
                <a:spLocks noChangeArrowheads="1"/>
              </p:cNvSpPr>
              <p:nvPr/>
            </p:nvSpPr>
            <p:spPr bwMode="auto">
              <a:xfrm>
                <a:off x="5695950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Oval 108"/>
              <p:cNvSpPr>
                <a:spLocks noChangeArrowheads="1"/>
              </p:cNvSpPr>
              <p:nvPr/>
            </p:nvSpPr>
            <p:spPr bwMode="auto">
              <a:xfrm>
                <a:off x="608488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Oval 109"/>
              <p:cNvSpPr>
                <a:spLocks noChangeArrowheads="1"/>
              </p:cNvSpPr>
              <p:nvPr/>
            </p:nvSpPr>
            <p:spPr bwMode="auto">
              <a:xfrm>
                <a:off x="647382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Oval 110"/>
              <p:cNvSpPr>
                <a:spLocks noChangeArrowheads="1"/>
              </p:cNvSpPr>
              <p:nvPr/>
            </p:nvSpPr>
            <p:spPr bwMode="auto">
              <a:xfrm>
                <a:off x="6862763" y="4136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Oval 111"/>
              <p:cNvSpPr>
                <a:spLocks noChangeArrowheads="1"/>
              </p:cNvSpPr>
              <p:nvPr/>
            </p:nvSpPr>
            <p:spPr bwMode="auto">
              <a:xfrm>
                <a:off x="725328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Oval 112"/>
              <p:cNvSpPr>
                <a:spLocks noChangeArrowheads="1"/>
              </p:cNvSpPr>
              <p:nvPr/>
            </p:nvSpPr>
            <p:spPr bwMode="auto">
              <a:xfrm>
                <a:off x="7642225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Oval 113"/>
              <p:cNvSpPr>
                <a:spLocks noChangeArrowheads="1"/>
              </p:cNvSpPr>
              <p:nvPr/>
            </p:nvSpPr>
            <p:spPr bwMode="auto">
              <a:xfrm>
                <a:off x="8032750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Oval 114"/>
              <p:cNvSpPr>
                <a:spLocks noChangeArrowheads="1"/>
              </p:cNvSpPr>
              <p:nvPr/>
            </p:nvSpPr>
            <p:spPr bwMode="auto">
              <a:xfrm>
                <a:off x="8421688" y="4136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Oval 115"/>
              <p:cNvSpPr>
                <a:spLocks noChangeArrowheads="1"/>
              </p:cNvSpPr>
              <p:nvPr/>
            </p:nvSpPr>
            <p:spPr bwMode="auto">
              <a:xfrm>
                <a:off x="8810625" y="4136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6" name="Group 315"/>
            <p:cNvGrpSpPr/>
            <p:nvPr userDrawn="1"/>
          </p:nvGrpSpPr>
          <p:grpSpPr>
            <a:xfrm>
              <a:off x="244475" y="798565"/>
              <a:ext cx="8655050" cy="88900"/>
              <a:chOff x="244475" y="799421"/>
              <a:chExt cx="8655050" cy="88900"/>
            </a:xfrm>
          </p:grpSpPr>
          <p:sp>
            <p:nvSpPr>
              <p:cNvPr id="32" name="Oval 122"/>
              <p:cNvSpPr>
                <a:spLocks noChangeArrowheads="1"/>
              </p:cNvSpPr>
              <p:nvPr/>
            </p:nvSpPr>
            <p:spPr bwMode="auto">
              <a:xfrm>
                <a:off x="24447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Oval 123"/>
              <p:cNvSpPr>
                <a:spLocks noChangeArrowheads="1"/>
              </p:cNvSpPr>
              <p:nvPr/>
            </p:nvSpPr>
            <p:spPr bwMode="auto">
              <a:xfrm>
                <a:off x="633413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Oval 124"/>
              <p:cNvSpPr>
                <a:spLocks noChangeArrowheads="1"/>
              </p:cNvSpPr>
              <p:nvPr/>
            </p:nvSpPr>
            <p:spPr bwMode="auto">
              <a:xfrm>
                <a:off x="102393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Oval 125"/>
              <p:cNvSpPr>
                <a:spLocks noChangeArrowheads="1"/>
              </p:cNvSpPr>
              <p:nvPr/>
            </p:nvSpPr>
            <p:spPr bwMode="auto">
              <a:xfrm>
                <a:off x="141287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Oval 126"/>
              <p:cNvSpPr>
                <a:spLocks noChangeArrowheads="1"/>
              </p:cNvSpPr>
              <p:nvPr/>
            </p:nvSpPr>
            <p:spPr bwMode="auto">
              <a:xfrm>
                <a:off x="1801813" y="799421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Oval 127"/>
              <p:cNvSpPr>
                <a:spLocks noChangeArrowheads="1"/>
              </p:cNvSpPr>
              <p:nvPr/>
            </p:nvSpPr>
            <p:spPr bwMode="auto">
              <a:xfrm>
                <a:off x="219233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Oval 128"/>
              <p:cNvSpPr>
                <a:spLocks noChangeArrowheads="1"/>
              </p:cNvSpPr>
              <p:nvPr/>
            </p:nvSpPr>
            <p:spPr bwMode="auto">
              <a:xfrm>
                <a:off x="258127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Oval 129"/>
              <p:cNvSpPr>
                <a:spLocks noChangeArrowheads="1"/>
              </p:cNvSpPr>
              <p:nvPr/>
            </p:nvSpPr>
            <p:spPr bwMode="auto">
              <a:xfrm>
                <a:off x="2970213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Oval 130"/>
              <p:cNvSpPr>
                <a:spLocks noChangeArrowheads="1"/>
              </p:cNvSpPr>
              <p:nvPr/>
            </p:nvSpPr>
            <p:spPr bwMode="auto">
              <a:xfrm>
                <a:off x="3359150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Oval 131"/>
              <p:cNvSpPr>
                <a:spLocks noChangeArrowheads="1"/>
              </p:cNvSpPr>
              <p:nvPr/>
            </p:nvSpPr>
            <p:spPr bwMode="auto">
              <a:xfrm>
                <a:off x="3748088" y="799421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Oval 132"/>
              <p:cNvSpPr>
                <a:spLocks noChangeArrowheads="1"/>
              </p:cNvSpPr>
              <p:nvPr/>
            </p:nvSpPr>
            <p:spPr bwMode="auto">
              <a:xfrm>
                <a:off x="4138613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Oval 133"/>
              <p:cNvSpPr>
                <a:spLocks noChangeArrowheads="1"/>
              </p:cNvSpPr>
              <p:nvPr/>
            </p:nvSpPr>
            <p:spPr bwMode="auto">
              <a:xfrm>
                <a:off x="4527550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Oval 134"/>
              <p:cNvSpPr>
                <a:spLocks noChangeArrowheads="1"/>
              </p:cNvSpPr>
              <p:nvPr/>
            </p:nvSpPr>
            <p:spPr bwMode="auto">
              <a:xfrm>
                <a:off x="491807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Oval 135"/>
              <p:cNvSpPr>
                <a:spLocks noChangeArrowheads="1"/>
              </p:cNvSpPr>
              <p:nvPr/>
            </p:nvSpPr>
            <p:spPr bwMode="auto">
              <a:xfrm>
                <a:off x="5307013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Oval 136"/>
              <p:cNvSpPr>
                <a:spLocks noChangeArrowheads="1"/>
              </p:cNvSpPr>
              <p:nvPr/>
            </p:nvSpPr>
            <p:spPr bwMode="auto">
              <a:xfrm>
                <a:off x="5695950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Oval 137"/>
              <p:cNvSpPr>
                <a:spLocks noChangeArrowheads="1"/>
              </p:cNvSpPr>
              <p:nvPr/>
            </p:nvSpPr>
            <p:spPr bwMode="auto">
              <a:xfrm>
                <a:off x="608488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Oval 138"/>
              <p:cNvSpPr>
                <a:spLocks noChangeArrowheads="1"/>
              </p:cNvSpPr>
              <p:nvPr/>
            </p:nvSpPr>
            <p:spPr bwMode="auto">
              <a:xfrm>
                <a:off x="647382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Oval 139"/>
              <p:cNvSpPr>
                <a:spLocks noChangeArrowheads="1"/>
              </p:cNvSpPr>
              <p:nvPr/>
            </p:nvSpPr>
            <p:spPr bwMode="auto">
              <a:xfrm>
                <a:off x="6862763" y="799421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Oval 140"/>
              <p:cNvSpPr>
                <a:spLocks noChangeArrowheads="1"/>
              </p:cNvSpPr>
              <p:nvPr/>
            </p:nvSpPr>
            <p:spPr bwMode="auto">
              <a:xfrm>
                <a:off x="725328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Oval 141"/>
              <p:cNvSpPr>
                <a:spLocks noChangeArrowheads="1"/>
              </p:cNvSpPr>
              <p:nvPr/>
            </p:nvSpPr>
            <p:spPr bwMode="auto">
              <a:xfrm>
                <a:off x="7642225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Oval 142"/>
              <p:cNvSpPr>
                <a:spLocks noChangeArrowheads="1"/>
              </p:cNvSpPr>
              <p:nvPr/>
            </p:nvSpPr>
            <p:spPr bwMode="auto">
              <a:xfrm>
                <a:off x="8032750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Oval 143"/>
              <p:cNvSpPr>
                <a:spLocks noChangeArrowheads="1"/>
              </p:cNvSpPr>
              <p:nvPr/>
            </p:nvSpPr>
            <p:spPr bwMode="auto">
              <a:xfrm>
                <a:off x="8421688" y="799421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Oval 144"/>
              <p:cNvSpPr>
                <a:spLocks noChangeArrowheads="1"/>
              </p:cNvSpPr>
              <p:nvPr/>
            </p:nvSpPr>
            <p:spPr bwMode="auto">
              <a:xfrm>
                <a:off x="8810625" y="799421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5" name="Group 314"/>
            <p:cNvGrpSpPr/>
            <p:nvPr userDrawn="1"/>
          </p:nvGrpSpPr>
          <p:grpSpPr>
            <a:xfrm>
              <a:off x="244475" y="1183472"/>
              <a:ext cx="8655050" cy="87313"/>
              <a:chOff x="244475" y="1188358"/>
              <a:chExt cx="8655050" cy="87313"/>
            </a:xfrm>
          </p:grpSpPr>
          <p:sp>
            <p:nvSpPr>
              <p:cNvPr id="55" name="Oval 151"/>
              <p:cNvSpPr>
                <a:spLocks noChangeArrowheads="1"/>
              </p:cNvSpPr>
              <p:nvPr/>
            </p:nvSpPr>
            <p:spPr bwMode="auto">
              <a:xfrm>
                <a:off x="24447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Oval 152"/>
              <p:cNvSpPr>
                <a:spLocks noChangeArrowheads="1"/>
              </p:cNvSpPr>
              <p:nvPr/>
            </p:nvSpPr>
            <p:spPr bwMode="auto">
              <a:xfrm>
                <a:off x="633413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Oval 153"/>
              <p:cNvSpPr>
                <a:spLocks noChangeArrowheads="1"/>
              </p:cNvSpPr>
              <p:nvPr/>
            </p:nvSpPr>
            <p:spPr bwMode="auto">
              <a:xfrm>
                <a:off x="102393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Oval 154"/>
              <p:cNvSpPr>
                <a:spLocks noChangeArrowheads="1"/>
              </p:cNvSpPr>
              <p:nvPr/>
            </p:nvSpPr>
            <p:spPr bwMode="auto">
              <a:xfrm>
                <a:off x="141287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Oval 155"/>
              <p:cNvSpPr>
                <a:spLocks noChangeArrowheads="1"/>
              </p:cNvSpPr>
              <p:nvPr/>
            </p:nvSpPr>
            <p:spPr bwMode="auto">
              <a:xfrm>
                <a:off x="1801813" y="1188358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156"/>
              <p:cNvSpPr>
                <a:spLocks noChangeArrowheads="1"/>
              </p:cNvSpPr>
              <p:nvPr/>
            </p:nvSpPr>
            <p:spPr bwMode="auto">
              <a:xfrm>
                <a:off x="219233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Oval 157"/>
              <p:cNvSpPr>
                <a:spLocks noChangeArrowheads="1"/>
              </p:cNvSpPr>
              <p:nvPr/>
            </p:nvSpPr>
            <p:spPr bwMode="auto">
              <a:xfrm>
                <a:off x="258127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Oval 158"/>
              <p:cNvSpPr>
                <a:spLocks noChangeArrowheads="1"/>
              </p:cNvSpPr>
              <p:nvPr/>
            </p:nvSpPr>
            <p:spPr bwMode="auto">
              <a:xfrm>
                <a:off x="2970213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Oval 159"/>
              <p:cNvSpPr>
                <a:spLocks noChangeArrowheads="1"/>
              </p:cNvSpPr>
              <p:nvPr/>
            </p:nvSpPr>
            <p:spPr bwMode="auto">
              <a:xfrm>
                <a:off x="3359150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Oval 160"/>
              <p:cNvSpPr>
                <a:spLocks noChangeArrowheads="1"/>
              </p:cNvSpPr>
              <p:nvPr/>
            </p:nvSpPr>
            <p:spPr bwMode="auto">
              <a:xfrm>
                <a:off x="3748088" y="1188358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Oval 161"/>
              <p:cNvSpPr>
                <a:spLocks noChangeArrowheads="1"/>
              </p:cNvSpPr>
              <p:nvPr/>
            </p:nvSpPr>
            <p:spPr bwMode="auto">
              <a:xfrm>
                <a:off x="4138613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Oval 162"/>
              <p:cNvSpPr>
                <a:spLocks noChangeArrowheads="1"/>
              </p:cNvSpPr>
              <p:nvPr/>
            </p:nvSpPr>
            <p:spPr bwMode="auto">
              <a:xfrm>
                <a:off x="4527550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Oval 163"/>
              <p:cNvSpPr>
                <a:spLocks noChangeArrowheads="1"/>
              </p:cNvSpPr>
              <p:nvPr/>
            </p:nvSpPr>
            <p:spPr bwMode="auto">
              <a:xfrm>
                <a:off x="491807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164"/>
              <p:cNvSpPr>
                <a:spLocks noChangeArrowheads="1"/>
              </p:cNvSpPr>
              <p:nvPr/>
            </p:nvSpPr>
            <p:spPr bwMode="auto">
              <a:xfrm>
                <a:off x="5307013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165"/>
              <p:cNvSpPr>
                <a:spLocks noChangeArrowheads="1"/>
              </p:cNvSpPr>
              <p:nvPr/>
            </p:nvSpPr>
            <p:spPr bwMode="auto">
              <a:xfrm>
                <a:off x="5695950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Oval 166"/>
              <p:cNvSpPr>
                <a:spLocks noChangeArrowheads="1"/>
              </p:cNvSpPr>
              <p:nvPr/>
            </p:nvSpPr>
            <p:spPr bwMode="auto">
              <a:xfrm>
                <a:off x="608488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Oval 167"/>
              <p:cNvSpPr>
                <a:spLocks noChangeArrowheads="1"/>
              </p:cNvSpPr>
              <p:nvPr/>
            </p:nvSpPr>
            <p:spPr bwMode="auto">
              <a:xfrm>
                <a:off x="647382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Oval 168"/>
              <p:cNvSpPr>
                <a:spLocks noChangeArrowheads="1"/>
              </p:cNvSpPr>
              <p:nvPr/>
            </p:nvSpPr>
            <p:spPr bwMode="auto">
              <a:xfrm>
                <a:off x="6862763" y="1188358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Oval 169"/>
              <p:cNvSpPr>
                <a:spLocks noChangeArrowheads="1"/>
              </p:cNvSpPr>
              <p:nvPr/>
            </p:nvSpPr>
            <p:spPr bwMode="auto">
              <a:xfrm>
                <a:off x="725328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Oval 170"/>
              <p:cNvSpPr>
                <a:spLocks noChangeArrowheads="1"/>
              </p:cNvSpPr>
              <p:nvPr/>
            </p:nvSpPr>
            <p:spPr bwMode="auto">
              <a:xfrm>
                <a:off x="7642225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171"/>
              <p:cNvSpPr>
                <a:spLocks noChangeArrowheads="1"/>
              </p:cNvSpPr>
              <p:nvPr/>
            </p:nvSpPr>
            <p:spPr bwMode="auto">
              <a:xfrm>
                <a:off x="8032750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Oval 172"/>
              <p:cNvSpPr>
                <a:spLocks noChangeArrowheads="1"/>
              </p:cNvSpPr>
              <p:nvPr/>
            </p:nvSpPr>
            <p:spPr bwMode="auto">
              <a:xfrm>
                <a:off x="8421688" y="1188358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Oval 173"/>
              <p:cNvSpPr>
                <a:spLocks noChangeArrowheads="1"/>
              </p:cNvSpPr>
              <p:nvPr/>
            </p:nvSpPr>
            <p:spPr bwMode="auto">
              <a:xfrm>
                <a:off x="8810625" y="1188358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4" name="Group 313"/>
            <p:cNvGrpSpPr/>
            <p:nvPr userDrawn="1"/>
          </p:nvGrpSpPr>
          <p:grpSpPr>
            <a:xfrm>
              <a:off x="244475" y="1566792"/>
              <a:ext cx="8655050" cy="87313"/>
              <a:chOff x="244475" y="1574121"/>
              <a:chExt cx="8655050" cy="87313"/>
            </a:xfrm>
          </p:grpSpPr>
          <p:sp>
            <p:nvSpPr>
              <p:cNvPr id="78" name="Oval 180"/>
              <p:cNvSpPr>
                <a:spLocks noChangeArrowheads="1"/>
              </p:cNvSpPr>
              <p:nvPr/>
            </p:nvSpPr>
            <p:spPr bwMode="auto">
              <a:xfrm>
                <a:off x="24447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Oval 181"/>
              <p:cNvSpPr>
                <a:spLocks noChangeArrowheads="1"/>
              </p:cNvSpPr>
              <p:nvPr/>
            </p:nvSpPr>
            <p:spPr bwMode="auto">
              <a:xfrm>
                <a:off x="633413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Oval 182"/>
              <p:cNvSpPr>
                <a:spLocks noChangeArrowheads="1"/>
              </p:cNvSpPr>
              <p:nvPr/>
            </p:nvSpPr>
            <p:spPr bwMode="auto">
              <a:xfrm>
                <a:off x="102393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Oval 183"/>
              <p:cNvSpPr>
                <a:spLocks noChangeArrowheads="1"/>
              </p:cNvSpPr>
              <p:nvPr/>
            </p:nvSpPr>
            <p:spPr bwMode="auto">
              <a:xfrm>
                <a:off x="141287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Oval 184"/>
              <p:cNvSpPr>
                <a:spLocks noChangeArrowheads="1"/>
              </p:cNvSpPr>
              <p:nvPr/>
            </p:nvSpPr>
            <p:spPr bwMode="auto">
              <a:xfrm>
                <a:off x="1801813" y="1574121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Oval 185"/>
              <p:cNvSpPr>
                <a:spLocks noChangeArrowheads="1"/>
              </p:cNvSpPr>
              <p:nvPr/>
            </p:nvSpPr>
            <p:spPr bwMode="auto">
              <a:xfrm>
                <a:off x="219233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Oval 186"/>
              <p:cNvSpPr>
                <a:spLocks noChangeArrowheads="1"/>
              </p:cNvSpPr>
              <p:nvPr/>
            </p:nvSpPr>
            <p:spPr bwMode="auto">
              <a:xfrm>
                <a:off x="258127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Oval 187"/>
              <p:cNvSpPr>
                <a:spLocks noChangeArrowheads="1"/>
              </p:cNvSpPr>
              <p:nvPr/>
            </p:nvSpPr>
            <p:spPr bwMode="auto">
              <a:xfrm>
                <a:off x="2970213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Oval 188"/>
              <p:cNvSpPr>
                <a:spLocks noChangeArrowheads="1"/>
              </p:cNvSpPr>
              <p:nvPr/>
            </p:nvSpPr>
            <p:spPr bwMode="auto">
              <a:xfrm>
                <a:off x="3359150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Oval 189"/>
              <p:cNvSpPr>
                <a:spLocks noChangeArrowheads="1"/>
              </p:cNvSpPr>
              <p:nvPr/>
            </p:nvSpPr>
            <p:spPr bwMode="auto">
              <a:xfrm>
                <a:off x="3748088" y="1574121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Oval 190"/>
              <p:cNvSpPr>
                <a:spLocks noChangeArrowheads="1"/>
              </p:cNvSpPr>
              <p:nvPr/>
            </p:nvSpPr>
            <p:spPr bwMode="auto">
              <a:xfrm>
                <a:off x="4138613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Oval 191"/>
              <p:cNvSpPr>
                <a:spLocks noChangeArrowheads="1"/>
              </p:cNvSpPr>
              <p:nvPr/>
            </p:nvSpPr>
            <p:spPr bwMode="auto">
              <a:xfrm>
                <a:off x="4527550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Oval 192"/>
              <p:cNvSpPr>
                <a:spLocks noChangeArrowheads="1"/>
              </p:cNvSpPr>
              <p:nvPr/>
            </p:nvSpPr>
            <p:spPr bwMode="auto">
              <a:xfrm>
                <a:off x="491807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Oval 193"/>
              <p:cNvSpPr>
                <a:spLocks noChangeArrowheads="1"/>
              </p:cNvSpPr>
              <p:nvPr/>
            </p:nvSpPr>
            <p:spPr bwMode="auto">
              <a:xfrm>
                <a:off x="5307013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Oval 194"/>
              <p:cNvSpPr>
                <a:spLocks noChangeArrowheads="1"/>
              </p:cNvSpPr>
              <p:nvPr/>
            </p:nvSpPr>
            <p:spPr bwMode="auto">
              <a:xfrm>
                <a:off x="5695950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Oval 195"/>
              <p:cNvSpPr>
                <a:spLocks noChangeArrowheads="1"/>
              </p:cNvSpPr>
              <p:nvPr/>
            </p:nvSpPr>
            <p:spPr bwMode="auto">
              <a:xfrm>
                <a:off x="608488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Oval 196"/>
              <p:cNvSpPr>
                <a:spLocks noChangeArrowheads="1"/>
              </p:cNvSpPr>
              <p:nvPr/>
            </p:nvSpPr>
            <p:spPr bwMode="auto">
              <a:xfrm>
                <a:off x="647382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Oval 197"/>
              <p:cNvSpPr>
                <a:spLocks noChangeArrowheads="1"/>
              </p:cNvSpPr>
              <p:nvPr/>
            </p:nvSpPr>
            <p:spPr bwMode="auto">
              <a:xfrm>
                <a:off x="6862763" y="1574121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Oval 198"/>
              <p:cNvSpPr>
                <a:spLocks noChangeArrowheads="1"/>
              </p:cNvSpPr>
              <p:nvPr/>
            </p:nvSpPr>
            <p:spPr bwMode="auto">
              <a:xfrm>
                <a:off x="725328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Oval 199"/>
              <p:cNvSpPr>
                <a:spLocks noChangeArrowheads="1"/>
              </p:cNvSpPr>
              <p:nvPr/>
            </p:nvSpPr>
            <p:spPr bwMode="auto">
              <a:xfrm>
                <a:off x="7642225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Oval 200"/>
              <p:cNvSpPr>
                <a:spLocks noChangeArrowheads="1"/>
              </p:cNvSpPr>
              <p:nvPr/>
            </p:nvSpPr>
            <p:spPr bwMode="auto">
              <a:xfrm>
                <a:off x="8032750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Oval 201"/>
              <p:cNvSpPr>
                <a:spLocks noChangeArrowheads="1"/>
              </p:cNvSpPr>
              <p:nvPr/>
            </p:nvSpPr>
            <p:spPr bwMode="auto">
              <a:xfrm>
                <a:off x="8421688" y="1574121"/>
                <a:ext cx="87313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Oval 202"/>
              <p:cNvSpPr>
                <a:spLocks noChangeArrowheads="1"/>
              </p:cNvSpPr>
              <p:nvPr/>
            </p:nvSpPr>
            <p:spPr bwMode="auto">
              <a:xfrm>
                <a:off x="8810625" y="1574121"/>
                <a:ext cx="88900" cy="87313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3" name="Group 312"/>
            <p:cNvGrpSpPr/>
            <p:nvPr userDrawn="1"/>
          </p:nvGrpSpPr>
          <p:grpSpPr>
            <a:xfrm>
              <a:off x="244475" y="1950112"/>
              <a:ext cx="8655050" cy="87312"/>
              <a:chOff x="244475" y="1959883"/>
              <a:chExt cx="8655050" cy="87312"/>
            </a:xfrm>
          </p:grpSpPr>
          <p:sp>
            <p:nvSpPr>
              <p:cNvPr id="101" name="Oval 210"/>
              <p:cNvSpPr>
                <a:spLocks noChangeArrowheads="1"/>
              </p:cNvSpPr>
              <p:nvPr/>
            </p:nvSpPr>
            <p:spPr bwMode="auto">
              <a:xfrm>
                <a:off x="24447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211"/>
              <p:cNvSpPr>
                <a:spLocks noChangeArrowheads="1"/>
              </p:cNvSpPr>
              <p:nvPr/>
            </p:nvSpPr>
            <p:spPr bwMode="auto">
              <a:xfrm>
                <a:off x="633413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212"/>
              <p:cNvSpPr>
                <a:spLocks noChangeArrowheads="1"/>
              </p:cNvSpPr>
              <p:nvPr/>
            </p:nvSpPr>
            <p:spPr bwMode="auto">
              <a:xfrm>
                <a:off x="102393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Oval 213"/>
              <p:cNvSpPr>
                <a:spLocks noChangeArrowheads="1"/>
              </p:cNvSpPr>
              <p:nvPr/>
            </p:nvSpPr>
            <p:spPr bwMode="auto">
              <a:xfrm>
                <a:off x="141287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Oval 214"/>
              <p:cNvSpPr>
                <a:spLocks noChangeArrowheads="1"/>
              </p:cNvSpPr>
              <p:nvPr/>
            </p:nvSpPr>
            <p:spPr bwMode="auto">
              <a:xfrm>
                <a:off x="1801813" y="195988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215"/>
              <p:cNvSpPr>
                <a:spLocks noChangeArrowheads="1"/>
              </p:cNvSpPr>
              <p:nvPr/>
            </p:nvSpPr>
            <p:spPr bwMode="auto">
              <a:xfrm>
                <a:off x="219233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216"/>
              <p:cNvSpPr>
                <a:spLocks noChangeArrowheads="1"/>
              </p:cNvSpPr>
              <p:nvPr/>
            </p:nvSpPr>
            <p:spPr bwMode="auto">
              <a:xfrm>
                <a:off x="258127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Oval 217"/>
              <p:cNvSpPr>
                <a:spLocks noChangeArrowheads="1"/>
              </p:cNvSpPr>
              <p:nvPr/>
            </p:nvSpPr>
            <p:spPr bwMode="auto">
              <a:xfrm>
                <a:off x="2970213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Oval 218"/>
              <p:cNvSpPr>
                <a:spLocks noChangeArrowheads="1"/>
              </p:cNvSpPr>
              <p:nvPr/>
            </p:nvSpPr>
            <p:spPr bwMode="auto">
              <a:xfrm>
                <a:off x="3359150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Oval 219"/>
              <p:cNvSpPr>
                <a:spLocks noChangeArrowheads="1"/>
              </p:cNvSpPr>
              <p:nvPr/>
            </p:nvSpPr>
            <p:spPr bwMode="auto">
              <a:xfrm>
                <a:off x="3748088" y="195988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Oval 220"/>
              <p:cNvSpPr>
                <a:spLocks noChangeArrowheads="1"/>
              </p:cNvSpPr>
              <p:nvPr/>
            </p:nvSpPr>
            <p:spPr bwMode="auto">
              <a:xfrm>
                <a:off x="4138613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Oval 221"/>
              <p:cNvSpPr>
                <a:spLocks noChangeArrowheads="1"/>
              </p:cNvSpPr>
              <p:nvPr/>
            </p:nvSpPr>
            <p:spPr bwMode="auto">
              <a:xfrm>
                <a:off x="4527550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Oval 222"/>
              <p:cNvSpPr>
                <a:spLocks noChangeArrowheads="1"/>
              </p:cNvSpPr>
              <p:nvPr/>
            </p:nvSpPr>
            <p:spPr bwMode="auto">
              <a:xfrm>
                <a:off x="491807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Oval 223"/>
              <p:cNvSpPr>
                <a:spLocks noChangeArrowheads="1"/>
              </p:cNvSpPr>
              <p:nvPr/>
            </p:nvSpPr>
            <p:spPr bwMode="auto">
              <a:xfrm>
                <a:off x="5307013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Oval 224"/>
              <p:cNvSpPr>
                <a:spLocks noChangeArrowheads="1"/>
              </p:cNvSpPr>
              <p:nvPr/>
            </p:nvSpPr>
            <p:spPr bwMode="auto">
              <a:xfrm>
                <a:off x="5695950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Oval 225"/>
              <p:cNvSpPr>
                <a:spLocks noChangeArrowheads="1"/>
              </p:cNvSpPr>
              <p:nvPr/>
            </p:nvSpPr>
            <p:spPr bwMode="auto">
              <a:xfrm>
                <a:off x="608488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226"/>
              <p:cNvSpPr>
                <a:spLocks noChangeArrowheads="1"/>
              </p:cNvSpPr>
              <p:nvPr/>
            </p:nvSpPr>
            <p:spPr bwMode="auto">
              <a:xfrm>
                <a:off x="647382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227"/>
              <p:cNvSpPr>
                <a:spLocks noChangeArrowheads="1"/>
              </p:cNvSpPr>
              <p:nvPr/>
            </p:nvSpPr>
            <p:spPr bwMode="auto">
              <a:xfrm>
                <a:off x="6862763" y="195988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Oval 228"/>
              <p:cNvSpPr>
                <a:spLocks noChangeArrowheads="1"/>
              </p:cNvSpPr>
              <p:nvPr/>
            </p:nvSpPr>
            <p:spPr bwMode="auto">
              <a:xfrm>
                <a:off x="725328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Oval 229"/>
              <p:cNvSpPr>
                <a:spLocks noChangeArrowheads="1"/>
              </p:cNvSpPr>
              <p:nvPr/>
            </p:nvSpPr>
            <p:spPr bwMode="auto">
              <a:xfrm>
                <a:off x="7642225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Oval 230"/>
              <p:cNvSpPr>
                <a:spLocks noChangeArrowheads="1"/>
              </p:cNvSpPr>
              <p:nvPr/>
            </p:nvSpPr>
            <p:spPr bwMode="auto">
              <a:xfrm>
                <a:off x="8032750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Oval 231"/>
              <p:cNvSpPr>
                <a:spLocks noChangeArrowheads="1"/>
              </p:cNvSpPr>
              <p:nvPr/>
            </p:nvSpPr>
            <p:spPr bwMode="auto">
              <a:xfrm>
                <a:off x="8421688" y="195988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Oval 232"/>
              <p:cNvSpPr>
                <a:spLocks noChangeArrowheads="1"/>
              </p:cNvSpPr>
              <p:nvPr/>
            </p:nvSpPr>
            <p:spPr bwMode="auto">
              <a:xfrm>
                <a:off x="8810625" y="195988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2" name="Group 311"/>
            <p:cNvGrpSpPr/>
            <p:nvPr userDrawn="1"/>
          </p:nvGrpSpPr>
          <p:grpSpPr>
            <a:xfrm>
              <a:off x="244475" y="2333431"/>
              <a:ext cx="8655050" cy="87312"/>
              <a:chOff x="244475" y="2347233"/>
              <a:chExt cx="8655050" cy="87312"/>
            </a:xfrm>
          </p:grpSpPr>
          <p:sp>
            <p:nvSpPr>
              <p:cNvPr id="124" name="Oval 239"/>
              <p:cNvSpPr>
                <a:spLocks noChangeArrowheads="1"/>
              </p:cNvSpPr>
              <p:nvPr/>
            </p:nvSpPr>
            <p:spPr bwMode="auto">
              <a:xfrm>
                <a:off x="24447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Oval 240"/>
              <p:cNvSpPr>
                <a:spLocks noChangeArrowheads="1"/>
              </p:cNvSpPr>
              <p:nvPr/>
            </p:nvSpPr>
            <p:spPr bwMode="auto">
              <a:xfrm>
                <a:off x="633413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Oval 241"/>
              <p:cNvSpPr>
                <a:spLocks noChangeArrowheads="1"/>
              </p:cNvSpPr>
              <p:nvPr/>
            </p:nvSpPr>
            <p:spPr bwMode="auto">
              <a:xfrm>
                <a:off x="102393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Oval 242"/>
              <p:cNvSpPr>
                <a:spLocks noChangeArrowheads="1"/>
              </p:cNvSpPr>
              <p:nvPr/>
            </p:nvSpPr>
            <p:spPr bwMode="auto">
              <a:xfrm>
                <a:off x="141287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Oval 243"/>
              <p:cNvSpPr>
                <a:spLocks noChangeArrowheads="1"/>
              </p:cNvSpPr>
              <p:nvPr/>
            </p:nvSpPr>
            <p:spPr bwMode="auto">
              <a:xfrm>
                <a:off x="1801813" y="234723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Oval 244"/>
              <p:cNvSpPr>
                <a:spLocks noChangeArrowheads="1"/>
              </p:cNvSpPr>
              <p:nvPr/>
            </p:nvSpPr>
            <p:spPr bwMode="auto">
              <a:xfrm>
                <a:off x="219233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Oval 245"/>
              <p:cNvSpPr>
                <a:spLocks noChangeArrowheads="1"/>
              </p:cNvSpPr>
              <p:nvPr/>
            </p:nvSpPr>
            <p:spPr bwMode="auto">
              <a:xfrm>
                <a:off x="258127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Oval 246"/>
              <p:cNvSpPr>
                <a:spLocks noChangeArrowheads="1"/>
              </p:cNvSpPr>
              <p:nvPr/>
            </p:nvSpPr>
            <p:spPr bwMode="auto">
              <a:xfrm>
                <a:off x="2970213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Oval 247"/>
              <p:cNvSpPr>
                <a:spLocks noChangeArrowheads="1"/>
              </p:cNvSpPr>
              <p:nvPr/>
            </p:nvSpPr>
            <p:spPr bwMode="auto">
              <a:xfrm>
                <a:off x="3359150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Oval 248"/>
              <p:cNvSpPr>
                <a:spLocks noChangeArrowheads="1"/>
              </p:cNvSpPr>
              <p:nvPr/>
            </p:nvSpPr>
            <p:spPr bwMode="auto">
              <a:xfrm>
                <a:off x="3748088" y="234723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Oval 249"/>
              <p:cNvSpPr>
                <a:spLocks noChangeArrowheads="1"/>
              </p:cNvSpPr>
              <p:nvPr/>
            </p:nvSpPr>
            <p:spPr bwMode="auto">
              <a:xfrm>
                <a:off x="4138613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Oval 250"/>
              <p:cNvSpPr>
                <a:spLocks noChangeArrowheads="1"/>
              </p:cNvSpPr>
              <p:nvPr/>
            </p:nvSpPr>
            <p:spPr bwMode="auto">
              <a:xfrm>
                <a:off x="4527550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Oval 251"/>
              <p:cNvSpPr>
                <a:spLocks noChangeArrowheads="1"/>
              </p:cNvSpPr>
              <p:nvPr/>
            </p:nvSpPr>
            <p:spPr bwMode="auto">
              <a:xfrm>
                <a:off x="491807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Oval 252"/>
              <p:cNvSpPr>
                <a:spLocks noChangeArrowheads="1"/>
              </p:cNvSpPr>
              <p:nvPr/>
            </p:nvSpPr>
            <p:spPr bwMode="auto">
              <a:xfrm>
                <a:off x="5307013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Oval 253"/>
              <p:cNvSpPr>
                <a:spLocks noChangeArrowheads="1"/>
              </p:cNvSpPr>
              <p:nvPr/>
            </p:nvSpPr>
            <p:spPr bwMode="auto">
              <a:xfrm>
                <a:off x="5695950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Oval 254"/>
              <p:cNvSpPr>
                <a:spLocks noChangeArrowheads="1"/>
              </p:cNvSpPr>
              <p:nvPr/>
            </p:nvSpPr>
            <p:spPr bwMode="auto">
              <a:xfrm>
                <a:off x="608488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Oval 255"/>
              <p:cNvSpPr>
                <a:spLocks noChangeArrowheads="1"/>
              </p:cNvSpPr>
              <p:nvPr/>
            </p:nvSpPr>
            <p:spPr bwMode="auto">
              <a:xfrm>
                <a:off x="647382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Oval 256"/>
              <p:cNvSpPr>
                <a:spLocks noChangeArrowheads="1"/>
              </p:cNvSpPr>
              <p:nvPr/>
            </p:nvSpPr>
            <p:spPr bwMode="auto">
              <a:xfrm>
                <a:off x="6862763" y="234723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Oval 257"/>
              <p:cNvSpPr>
                <a:spLocks noChangeArrowheads="1"/>
              </p:cNvSpPr>
              <p:nvPr/>
            </p:nvSpPr>
            <p:spPr bwMode="auto">
              <a:xfrm>
                <a:off x="725328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Oval 258"/>
              <p:cNvSpPr>
                <a:spLocks noChangeArrowheads="1"/>
              </p:cNvSpPr>
              <p:nvPr/>
            </p:nvSpPr>
            <p:spPr bwMode="auto">
              <a:xfrm>
                <a:off x="7642225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Oval 259"/>
              <p:cNvSpPr>
                <a:spLocks noChangeArrowheads="1"/>
              </p:cNvSpPr>
              <p:nvPr/>
            </p:nvSpPr>
            <p:spPr bwMode="auto">
              <a:xfrm>
                <a:off x="8032750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Oval 260"/>
              <p:cNvSpPr>
                <a:spLocks noChangeArrowheads="1"/>
              </p:cNvSpPr>
              <p:nvPr/>
            </p:nvSpPr>
            <p:spPr bwMode="auto">
              <a:xfrm>
                <a:off x="8421688" y="2347233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Oval 261"/>
              <p:cNvSpPr>
                <a:spLocks noChangeArrowheads="1"/>
              </p:cNvSpPr>
              <p:nvPr/>
            </p:nvSpPr>
            <p:spPr bwMode="auto">
              <a:xfrm>
                <a:off x="8810625" y="2347233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1" name="Group 310"/>
            <p:cNvGrpSpPr/>
            <p:nvPr userDrawn="1"/>
          </p:nvGrpSpPr>
          <p:grpSpPr>
            <a:xfrm>
              <a:off x="244475" y="2716750"/>
              <a:ext cx="8655050" cy="88900"/>
              <a:chOff x="244475" y="2732996"/>
              <a:chExt cx="8655050" cy="88900"/>
            </a:xfrm>
          </p:grpSpPr>
          <p:sp>
            <p:nvSpPr>
              <p:cNvPr id="147" name="Oval 268"/>
              <p:cNvSpPr>
                <a:spLocks noChangeArrowheads="1"/>
              </p:cNvSpPr>
              <p:nvPr/>
            </p:nvSpPr>
            <p:spPr bwMode="auto">
              <a:xfrm>
                <a:off x="24447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Oval 269"/>
              <p:cNvSpPr>
                <a:spLocks noChangeArrowheads="1"/>
              </p:cNvSpPr>
              <p:nvPr/>
            </p:nvSpPr>
            <p:spPr bwMode="auto">
              <a:xfrm>
                <a:off x="652463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Oval 270"/>
              <p:cNvSpPr>
                <a:spLocks noChangeArrowheads="1"/>
              </p:cNvSpPr>
              <p:nvPr/>
            </p:nvSpPr>
            <p:spPr bwMode="auto">
              <a:xfrm>
                <a:off x="102393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Oval 271"/>
              <p:cNvSpPr>
                <a:spLocks noChangeArrowheads="1"/>
              </p:cNvSpPr>
              <p:nvPr/>
            </p:nvSpPr>
            <p:spPr bwMode="auto">
              <a:xfrm>
                <a:off x="141287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Oval 272"/>
              <p:cNvSpPr>
                <a:spLocks noChangeArrowheads="1"/>
              </p:cNvSpPr>
              <p:nvPr/>
            </p:nvSpPr>
            <p:spPr bwMode="auto">
              <a:xfrm>
                <a:off x="1801813" y="2732996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Oval 273"/>
              <p:cNvSpPr>
                <a:spLocks noChangeArrowheads="1"/>
              </p:cNvSpPr>
              <p:nvPr/>
            </p:nvSpPr>
            <p:spPr bwMode="auto">
              <a:xfrm>
                <a:off x="219233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Oval 274"/>
              <p:cNvSpPr>
                <a:spLocks noChangeArrowheads="1"/>
              </p:cNvSpPr>
              <p:nvPr/>
            </p:nvSpPr>
            <p:spPr bwMode="auto">
              <a:xfrm>
                <a:off x="258127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Oval 275"/>
              <p:cNvSpPr>
                <a:spLocks noChangeArrowheads="1"/>
              </p:cNvSpPr>
              <p:nvPr/>
            </p:nvSpPr>
            <p:spPr bwMode="auto">
              <a:xfrm>
                <a:off x="2970213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Oval 276"/>
              <p:cNvSpPr>
                <a:spLocks noChangeArrowheads="1"/>
              </p:cNvSpPr>
              <p:nvPr/>
            </p:nvSpPr>
            <p:spPr bwMode="auto">
              <a:xfrm>
                <a:off x="3359150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277"/>
              <p:cNvSpPr>
                <a:spLocks noChangeArrowheads="1"/>
              </p:cNvSpPr>
              <p:nvPr/>
            </p:nvSpPr>
            <p:spPr bwMode="auto">
              <a:xfrm>
                <a:off x="3748088" y="2732996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278"/>
              <p:cNvSpPr>
                <a:spLocks noChangeArrowheads="1"/>
              </p:cNvSpPr>
              <p:nvPr/>
            </p:nvSpPr>
            <p:spPr bwMode="auto">
              <a:xfrm>
                <a:off x="4138613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279"/>
              <p:cNvSpPr>
                <a:spLocks noChangeArrowheads="1"/>
              </p:cNvSpPr>
              <p:nvPr/>
            </p:nvSpPr>
            <p:spPr bwMode="auto">
              <a:xfrm>
                <a:off x="4527550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280"/>
              <p:cNvSpPr>
                <a:spLocks noChangeArrowheads="1"/>
              </p:cNvSpPr>
              <p:nvPr/>
            </p:nvSpPr>
            <p:spPr bwMode="auto">
              <a:xfrm>
                <a:off x="491807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281"/>
              <p:cNvSpPr>
                <a:spLocks noChangeArrowheads="1"/>
              </p:cNvSpPr>
              <p:nvPr/>
            </p:nvSpPr>
            <p:spPr bwMode="auto">
              <a:xfrm>
                <a:off x="5307013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282"/>
              <p:cNvSpPr>
                <a:spLocks noChangeArrowheads="1"/>
              </p:cNvSpPr>
              <p:nvPr/>
            </p:nvSpPr>
            <p:spPr bwMode="auto">
              <a:xfrm>
                <a:off x="5695950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283"/>
              <p:cNvSpPr>
                <a:spLocks noChangeArrowheads="1"/>
              </p:cNvSpPr>
              <p:nvPr/>
            </p:nvSpPr>
            <p:spPr bwMode="auto">
              <a:xfrm>
                <a:off x="608488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284"/>
              <p:cNvSpPr>
                <a:spLocks noChangeArrowheads="1"/>
              </p:cNvSpPr>
              <p:nvPr/>
            </p:nvSpPr>
            <p:spPr bwMode="auto">
              <a:xfrm>
                <a:off x="647382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285"/>
              <p:cNvSpPr>
                <a:spLocks noChangeArrowheads="1"/>
              </p:cNvSpPr>
              <p:nvPr/>
            </p:nvSpPr>
            <p:spPr bwMode="auto">
              <a:xfrm>
                <a:off x="6862763" y="2732996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286"/>
              <p:cNvSpPr>
                <a:spLocks noChangeArrowheads="1"/>
              </p:cNvSpPr>
              <p:nvPr/>
            </p:nvSpPr>
            <p:spPr bwMode="auto">
              <a:xfrm>
                <a:off x="725328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287"/>
              <p:cNvSpPr>
                <a:spLocks noChangeArrowheads="1"/>
              </p:cNvSpPr>
              <p:nvPr/>
            </p:nvSpPr>
            <p:spPr bwMode="auto">
              <a:xfrm>
                <a:off x="7642225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288"/>
              <p:cNvSpPr>
                <a:spLocks noChangeArrowheads="1"/>
              </p:cNvSpPr>
              <p:nvPr/>
            </p:nvSpPr>
            <p:spPr bwMode="auto">
              <a:xfrm>
                <a:off x="8032750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289"/>
              <p:cNvSpPr>
                <a:spLocks noChangeArrowheads="1"/>
              </p:cNvSpPr>
              <p:nvPr/>
            </p:nvSpPr>
            <p:spPr bwMode="auto">
              <a:xfrm>
                <a:off x="8421688" y="2732996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290"/>
              <p:cNvSpPr>
                <a:spLocks noChangeArrowheads="1"/>
              </p:cNvSpPr>
              <p:nvPr/>
            </p:nvSpPr>
            <p:spPr bwMode="auto">
              <a:xfrm>
                <a:off x="8810625" y="2732996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0" name="Group 309"/>
            <p:cNvGrpSpPr/>
            <p:nvPr userDrawn="1"/>
          </p:nvGrpSpPr>
          <p:grpSpPr>
            <a:xfrm>
              <a:off x="244475" y="3101657"/>
              <a:ext cx="8655050" cy="88900"/>
              <a:chOff x="244475" y="3118758"/>
              <a:chExt cx="8655050" cy="88900"/>
            </a:xfrm>
          </p:grpSpPr>
          <p:sp>
            <p:nvSpPr>
              <p:cNvPr id="170" name="Oval 297"/>
              <p:cNvSpPr>
                <a:spLocks noChangeArrowheads="1"/>
              </p:cNvSpPr>
              <p:nvPr/>
            </p:nvSpPr>
            <p:spPr bwMode="auto">
              <a:xfrm>
                <a:off x="24447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298"/>
              <p:cNvSpPr>
                <a:spLocks noChangeArrowheads="1"/>
              </p:cNvSpPr>
              <p:nvPr/>
            </p:nvSpPr>
            <p:spPr bwMode="auto">
              <a:xfrm>
                <a:off x="633413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Oval 299"/>
              <p:cNvSpPr>
                <a:spLocks noChangeArrowheads="1"/>
              </p:cNvSpPr>
              <p:nvPr/>
            </p:nvSpPr>
            <p:spPr bwMode="auto">
              <a:xfrm>
                <a:off x="102393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300"/>
              <p:cNvSpPr>
                <a:spLocks noChangeArrowheads="1"/>
              </p:cNvSpPr>
              <p:nvPr/>
            </p:nvSpPr>
            <p:spPr bwMode="auto">
              <a:xfrm>
                <a:off x="141287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Oval 301"/>
              <p:cNvSpPr>
                <a:spLocks noChangeArrowheads="1"/>
              </p:cNvSpPr>
              <p:nvPr/>
            </p:nvSpPr>
            <p:spPr bwMode="auto">
              <a:xfrm>
                <a:off x="1801813" y="31187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302"/>
              <p:cNvSpPr>
                <a:spLocks noChangeArrowheads="1"/>
              </p:cNvSpPr>
              <p:nvPr/>
            </p:nvSpPr>
            <p:spPr bwMode="auto">
              <a:xfrm>
                <a:off x="219233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303"/>
              <p:cNvSpPr>
                <a:spLocks noChangeArrowheads="1"/>
              </p:cNvSpPr>
              <p:nvPr/>
            </p:nvSpPr>
            <p:spPr bwMode="auto">
              <a:xfrm>
                <a:off x="258127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Oval 304"/>
              <p:cNvSpPr>
                <a:spLocks noChangeArrowheads="1"/>
              </p:cNvSpPr>
              <p:nvPr/>
            </p:nvSpPr>
            <p:spPr bwMode="auto">
              <a:xfrm>
                <a:off x="2970213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305"/>
              <p:cNvSpPr>
                <a:spLocks noChangeArrowheads="1"/>
              </p:cNvSpPr>
              <p:nvPr/>
            </p:nvSpPr>
            <p:spPr bwMode="auto">
              <a:xfrm>
                <a:off x="3359150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306"/>
              <p:cNvSpPr>
                <a:spLocks noChangeArrowheads="1"/>
              </p:cNvSpPr>
              <p:nvPr/>
            </p:nvSpPr>
            <p:spPr bwMode="auto">
              <a:xfrm>
                <a:off x="3748088" y="31187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307"/>
              <p:cNvSpPr>
                <a:spLocks noChangeArrowheads="1"/>
              </p:cNvSpPr>
              <p:nvPr/>
            </p:nvSpPr>
            <p:spPr bwMode="auto">
              <a:xfrm>
                <a:off x="4138613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Oval 308"/>
              <p:cNvSpPr>
                <a:spLocks noChangeArrowheads="1"/>
              </p:cNvSpPr>
              <p:nvPr/>
            </p:nvSpPr>
            <p:spPr bwMode="auto">
              <a:xfrm>
                <a:off x="4527550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Oval 309"/>
              <p:cNvSpPr>
                <a:spLocks noChangeArrowheads="1"/>
              </p:cNvSpPr>
              <p:nvPr/>
            </p:nvSpPr>
            <p:spPr bwMode="auto">
              <a:xfrm>
                <a:off x="491807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310"/>
              <p:cNvSpPr>
                <a:spLocks noChangeArrowheads="1"/>
              </p:cNvSpPr>
              <p:nvPr/>
            </p:nvSpPr>
            <p:spPr bwMode="auto">
              <a:xfrm>
                <a:off x="5307013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Oval 311"/>
              <p:cNvSpPr>
                <a:spLocks noChangeArrowheads="1"/>
              </p:cNvSpPr>
              <p:nvPr/>
            </p:nvSpPr>
            <p:spPr bwMode="auto">
              <a:xfrm>
                <a:off x="5695950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Oval 312"/>
              <p:cNvSpPr>
                <a:spLocks noChangeArrowheads="1"/>
              </p:cNvSpPr>
              <p:nvPr/>
            </p:nvSpPr>
            <p:spPr bwMode="auto">
              <a:xfrm>
                <a:off x="608488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Oval 313"/>
              <p:cNvSpPr>
                <a:spLocks noChangeArrowheads="1"/>
              </p:cNvSpPr>
              <p:nvPr/>
            </p:nvSpPr>
            <p:spPr bwMode="auto">
              <a:xfrm>
                <a:off x="647382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Oval 314"/>
              <p:cNvSpPr>
                <a:spLocks noChangeArrowheads="1"/>
              </p:cNvSpPr>
              <p:nvPr/>
            </p:nvSpPr>
            <p:spPr bwMode="auto">
              <a:xfrm>
                <a:off x="6862763" y="31187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315"/>
              <p:cNvSpPr>
                <a:spLocks noChangeArrowheads="1"/>
              </p:cNvSpPr>
              <p:nvPr/>
            </p:nvSpPr>
            <p:spPr bwMode="auto">
              <a:xfrm>
                <a:off x="725328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316"/>
              <p:cNvSpPr>
                <a:spLocks noChangeArrowheads="1"/>
              </p:cNvSpPr>
              <p:nvPr/>
            </p:nvSpPr>
            <p:spPr bwMode="auto">
              <a:xfrm>
                <a:off x="7642225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Oval 317"/>
              <p:cNvSpPr>
                <a:spLocks noChangeArrowheads="1"/>
              </p:cNvSpPr>
              <p:nvPr/>
            </p:nvSpPr>
            <p:spPr bwMode="auto">
              <a:xfrm>
                <a:off x="8032750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318"/>
              <p:cNvSpPr>
                <a:spLocks noChangeArrowheads="1"/>
              </p:cNvSpPr>
              <p:nvPr/>
            </p:nvSpPr>
            <p:spPr bwMode="auto">
              <a:xfrm>
                <a:off x="8421688" y="3118758"/>
                <a:ext cx="87313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319"/>
              <p:cNvSpPr>
                <a:spLocks noChangeArrowheads="1"/>
              </p:cNvSpPr>
              <p:nvPr/>
            </p:nvSpPr>
            <p:spPr bwMode="auto">
              <a:xfrm>
                <a:off x="8810625" y="3118758"/>
                <a:ext cx="88900" cy="88900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9" name="Group 308"/>
            <p:cNvGrpSpPr/>
            <p:nvPr userDrawn="1"/>
          </p:nvGrpSpPr>
          <p:grpSpPr>
            <a:xfrm>
              <a:off x="244475" y="3486564"/>
              <a:ext cx="8655050" cy="87312"/>
              <a:chOff x="244475" y="3507696"/>
              <a:chExt cx="8655050" cy="87312"/>
            </a:xfrm>
          </p:grpSpPr>
          <p:sp>
            <p:nvSpPr>
              <p:cNvPr id="193" name="Oval 326"/>
              <p:cNvSpPr>
                <a:spLocks noChangeArrowheads="1"/>
              </p:cNvSpPr>
              <p:nvPr/>
            </p:nvSpPr>
            <p:spPr bwMode="auto">
              <a:xfrm>
                <a:off x="24447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327"/>
              <p:cNvSpPr>
                <a:spLocks noChangeArrowheads="1"/>
              </p:cNvSpPr>
              <p:nvPr/>
            </p:nvSpPr>
            <p:spPr bwMode="auto">
              <a:xfrm>
                <a:off x="633413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Oval 328"/>
              <p:cNvSpPr>
                <a:spLocks noChangeArrowheads="1"/>
              </p:cNvSpPr>
              <p:nvPr/>
            </p:nvSpPr>
            <p:spPr bwMode="auto">
              <a:xfrm>
                <a:off x="102393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Oval 329"/>
              <p:cNvSpPr>
                <a:spLocks noChangeArrowheads="1"/>
              </p:cNvSpPr>
              <p:nvPr/>
            </p:nvSpPr>
            <p:spPr bwMode="auto">
              <a:xfrm>
                <a:off x="141287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Oval 330"/>
              <p:cNvSpPr>
                <a:spLocks noChangeArrowheads="1"/>
              </p:cNvSpPr>
              <p:nvPr/>
            </p:nvSpPr>
            <p:spPr bwMode="auto">
              <a:xfrm>
                <a:off x="1801813" y="3507696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331"/>
              <p:cNvSpPr>
                <a:spLocks noChangeArrowheads="1"/>
              </p:cNvSpPr>
              <p:nvPr/>
            </p:nvSpPr>
            <p:spPr bwMode="auto">
              <a:xfrm>
                <a:off x="219233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332"/>
              <p:cNvSpPr>
                <a:spLocks noChangeArrowheads="1"/>
              </p:cNvSpPr>
              <p:nvPr/>
            </p:nvSpPr>
            <p:spPr bwMode="auto">
              <a:xfrm>
                <a:off x="258127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Oval 333"/>
              <p:cNvSpPr>
                <a:spLocks noChangeArrowheads="1"/>
              </p:cNvSpPr>
              <p:nvPr/>
            </p:nvSpPr>
            <p:spPr bwMode="auto">
              <a:xfrm>
                <a:off x="2970213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Oval 334"/>
              <p:cNvSpPr>
                <a:spLocks noChangeArrowheads="1"/>
              </p:cNvSpPr>
              <p:nvPr/>
            </p:nvSpPr>
            <p:spPr bwMode="auto">
              <a:xfrm>
                <a:off x="3359150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Oval 335"/>
              <p:cNvSpPr>
                <a:spLocks noChangeArrowheads="1"/>
              </p:cNvSpPr>
              <p:nvPr/>
            </p:nvSpPr>
            <p:spPr bwMode="auto">
              <a:xfrm>
                <a:off x="3748088" y="3507696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336"/>
              <p:cNvSpPr>
                <a:spLocks noChangeArrowheads="1"/>
              </p:cNvSpPr>
              <p:nvPr/>
            </p:nvSpPr>
            <p:spPr bwMode="auto">
              <a:xfrm>
                <a:off x="4138613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Oval 337"/>
              <p:cNvSpPr>
                <a:spLocks noChangeArrowheads="1"/>
              </p:cNvSpPr>
              <p:nvPr/>
            </p:nvSpPr>
            <p:spPr bwMode="auto">
              <a:xfrm>
                <a:off x="4527550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Oval 338"/>
              <p:cNvSpPr>
                <a:spLocks noChangeArrowheads="1"/>
              </p:cNvSpPr>
              <p:nvPr/>
            </p:nvSpPr>
            <p:spPr bwMode="auto">
              <a:xfrm>
                <a:off x="491807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Oval 339"/>
              <p:cNvSpPr>
                <a:spLocks noChangeArrowheads="1"/>
              </p:cNvSpPr>
              <p:nvPr/>
            </p:nvSpPr>
            <p:spPr bwMode="auto">
              <a:xfrm>
                <a:off x="5307013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Oval 340"/>
              <p:cNvSpPr>
                <a:spLocks noChangeArrowheads="1"/>
              </p:cNvSpPr>
              <p:nvPr/>
            </p:nvSpPr>
            <p:spPr bwMode="auto">
              <a:xfrm>
                <a:off x="5695950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Oval 341"/>
              <p:cNvSpPr>
                <a:spLocks noChangeArrowheads="1"/>
              </p:cNvSpPr>
              <p:nvPr/>
            </p:nvSpPr>
            <p:spPr bwMode="auto">
              <a:xfrm>
                <a:off x="608488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Oval 342"/>
              <p:cNvSpPr>
                <a:spLocks noChangeArrowheads="1"/>
              </p:cNvSpPr>
              <p:nvPr/>
            </p:nvSpPr>
            <p:spPr bwMode="auto">
              <a:xfrm>
                <a:off x="647382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Oval 343"/>
              <p:cNvSpPr>
                <a:spLocks noChangeArrowheads="1"/>
              </p:cNvSpPr>
              <p:nvPr/>
            </p:nvSpPr>
            <p:spPr bwMode="auto">
              <a:xfrm>
                <a:off x="6862763" y="3507696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Oval 344"/>
              <p:cNvSpPr>
                <a:spLocks noChangeArrowheads="1"/>
              </p:cNvSpPr>
              <p:nvPr/>
            </p:nvSpPr>
            <p:spPr bwMode="auto">
              <a:xfrm>
                <a:off x="725328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345"/>
              <p:cNvSpPr>
                <a:spLocks noChangeArrowheads="1"/>
              </p:cNvSpPr>
              <p:nvPr/>
            </p:nvSpPr>
            <p:spPr bwMode="auto">
              <a:xfrm>
                <a:off x="7642225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346"/>
              <p:cNvSpPr>
                <a:spLocks noChangeArrowheads="1"/>
              </p:cNvSpPr>
              <p:nvPr/>
            </p:nvSpPr>
            <p:spPr bwMode="auto">
              <a:xfrm>
                <a:off x="8032750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347"/>
              <p:cNvSpPr>
                <a:spLocks noChangeArrowheads="1"/>
              </p:cNvSpPr>
              <p:nvPr/>
            </p:nvSpPr>
            <p:spPr bwMode="auto">
              <a:xfrm>
                <a:off x="8421688" y="3507696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348"/>
              <p:cNvSpPr>
                <a:spLocks noChangeArrowheads="1"/>
              </p:cNvSpPr>
              <p:nvPr/>
            </p:nvSpPr>
            <p:spPr bwMode="auto">
              <a:xfrm>
                <a:off x="8810625" y="3507696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8" name="Group 307"/>
            <p:cNvGrpSpPr/>
            <p:nvPr userDrawn="1"/>
          </p:nvGrpSpPr>
          <p:grpSpPr>
            <a:xfrm>
              <a:off x="244475" y="3869883"/>
              <a:ext cx="8655050" cy="87312"/>
              <a:chOff x="244475" y="3893458"/>
              <a:chExt cx="8655050" cy="87312"/>
            </a:xfrm>
          </p:grpSpPr>
          <p:sp>
            <p:nvSpPr>
              <p:cNvPr id="216" name="Oval 355"/>
              <p:cNvSpPr>
                <a:spLocks noChangeArrowheads="1"/>
              </p:cNvSpPr>
              <p:nvPr/>
            </p:nvSpPr>
            <p:spPr bwMode="auto">
              <a:xfrm>
                <a:off x="24447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Oval 356"/>
              <p:cNvSpPr>
                <a:spLocks noChangeArrowheads="1"/>
              </p:cNvSpPr>
              <p:nvPr/>
            </p:nvSpPr>
            <p:spPr bwMode="auto">
              <a:xfrm>
                <a:off x="633413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Oval 357"/>
              <p:cNvSpPr>
                <a:spLocks noChangeArrowheads="1"/>
              </p:cNvSpPr>
              <p:nvPr/>
            </p:nvSpPr>
            <p:spPr bwMode="auto">
              <a:xfrm>
                <a:off x="102393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358"/>
              <p:cNvSpPr>
                <a:spLocks noChangeArrowheads="1"/>
              </p:cNvSpPr>
              <p:nvPr/>
            </p:nvSpPr>
            <p:spPr bwMode="auto">
              <a:xfrm>
                <a:off x="141287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359"/>
              <p:cNvSpPr>
                <a:spLocks noChangeArrowheads="1"/>
              </p:cNvSpPr>
              <p:nvPr/>
            </p:nvSpPr>
            <p:spPr bwMode="auto">
              <a:xfrm>
                <a:off x="1801813" y="3893458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360"/>
              <p:cNvSpPr>
                <a:spLocks noChangeArrowheads="1"/>
              </p:cNvSpPr>
              <p:nvPr/>
            </p:nvSpPr>
            <p:spPr bwMode="auto">
              <a:xfrm>
                <a:off x="219233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361"/>
              <p:cNvSpPr>
                <a:spLocks noChangeArrowheads="1"/>
              </p:cNvSpPr>
              <p:nvPr/>
            </p:nvSpPr>
            <p:spPr bwMode="auto">
              <a:xfrm>
                <a:off x="258127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Oval 362"/>
              <p:cNvSpPr>
                <a:spLocks noChangeArrowheads="1"/>
              </p:cNvSpPr>
              <p:nvPr/>
            </p:nvSpPr>
            <p:spPr bwMode="auto">
              <a:xfrm>
                <a:off x="2970213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363"/>
              <p:cNvSpPr>
                <a:spLocks noChangeArrowheads="1"/>
              </p:cNvSpPr>
              <p:nvPr/>
            </p:nvSpPr>
            <p:spPr bwMode="auto">
              <a:xfrm>
                <a:off x="3359150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Oval 364"/>
              <p:cNvSpPr>
                <a:spLocks noChangeArrowheads="1"/>
              </p:cNvSpPr>
              <p:nvPr/>
            </p:nvSpPr>
            <p:spPr bwMode="auto">
              <a:xfrm>
                <a:off x="3748088" y="3893458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365"/>
              <p:cNvSpPr>
                <a:spLocks noChangeArrowheads="1"/>
              </p:cNvSpPr>
              <p:nvPr/>
            </p:nvSpPr>
            <p:spPr bwMode="auto">
              <a:xfrm>
                <a:off x="4138613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Oval 366"/>
              <p:cNvSpPr>
                <a:spLocks noChangeArrowheads="1"/>
              </p:cNvSpPr>
              <p:nvPr/>
            </p:nvSpPr>
            <p:spPr bwMode="auto">
              <a:xfrm>
                <a:off x="4527550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Oval 367"/>
              <p:cNvSpPr>
                <a:spLocks noChangeArrowheads="1"/>
              </p:cNvSpPr>
              <p:nvPr/>
            </p:nvSpPr>
            <p:spPr bwMode="auto">
              <a:xfrm>
                <a:off x="491807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368"/>
              <p:cNvSpPr>
                <a:spLocks noChangeArrowheads="1"/>
              </p:cNvSpPr>
              <p:nvPr/>
            </p:nvSpPr>
            <p:spPr bwMode="auto">
              <a:xfrm>
                <a:off x="5307013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369"/>
              <p:cNvSpPr>
                <a:spLocks noChangeArrowheads="1"/>
              </p:cNvSpPr>
              <p:nvPr/>
            </p:nvSpPr>
            <p:spPr bwMode="auto">
              <a:xfrm>
                <a:off x="5695950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Oval 370"/>
              <p:cNvSpPr>
                <a:spLocks noChangeArrowheads="1"/>
              </p:cNvSpPr>
              <p:nvPr/>
            </p:nvSpPr>
            <p:spPr bwMode="auto">
              <a:xfrm>
                <a:off x="608488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Oval 371"/>
              <p:cNvSpPr>
                <a:spLocks noChangeArrowheads="1"/>
              </p:cNvSpPr>
              <p:nvPr/>
            </p:nvSpPr>
            <p:spPr bwMode="auto">
              <a:xfrm>
                <a:off x="647382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Oval 372"/>
              <p:cNvSpPr>
                <a:spLocks noChangeArrowheads="1"/>
              </p:cNvSpPr>
              <p:nvPr/>
            </p:nvSpPr>
            <p:spPr bwMode="auto">
              <a:xfrm>
                <a:off x="6862763" y="3893458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Oval 373"/>
              <p:cNvSpPr>
                <a:spLocks noChangeArrowheads="1"/>
              </p:cNvSpPr>
              <p:nvPr/>
            </p:nvSpPr>
            <p:spPr bwMode="auto">
              <a:xfrm>
                <a:off x="725328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Oval 374"/>
              <p:cNvSpPr>
                <a:spLocks noChangeArrowheads="1"/>
              </p:cNvSpPr>
              <p:nvPr/>
            </p:nvSpPr>
            <p:spPr bwMode="auto">
              <a:xfrm>
                <a:off x="7642225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Oval 375"/>
              <p:cNvSpPr>
                <a:spLocks noChangeArrowheads="1"/>
              </p:cNvSpPr>
              <p:nvPr/>
            </p:nvSpPr>
            <p:spPr bwMode="auto">
              <a:xfrm>
                <a:off x="8032750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Oval 376"/>
              <p:cNvSpPr>
                <a:spLocks noChangeArrowheads="1"/>
              </p:cNvSpPr>
              <p:nvPr/>
            </p:nvSpPr>
            <p:spPr bwMode="auto">
              <a:xfrm>
                <a:off x="8421688" y="3893458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Oval 377"/>
              <p:cNvSpPr>
                <a:spLocks noChangeArrowheads="1"/>
              </p:cNvSpPr>
              <p:nvPr/>
            </p:nvSpPr>
            <p:spPr bwMode="auto">
              <a:xfrm>
                <a:off x="8810625" y="3893458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4"/>
            <p:cNvGrpSpPr/>
            <p:nvPr userDrawn="1"/>
          </p:nvGrpSpPr>
          <p:grpSpPr>
            <a:xfrm>
              <a:off x="244475" y="4253202"/>
              <a:ext cx="8655050" cy="87312"/>
              <a:chOff x="244475" y="4279221"/>
              <a:chExt cx="8655050" cy="87312"/>
            </a:xfrm>
          </p:grpSpPr>
          <p:sp>
            <p:nvSpPr>
              <p:cNvPr id="239" name="Oval 384"/>
              <p:cNvSpPr>
                <a:spLocks noChangeArrowheads="1"/>
              </p:cNvSpPr>
              <p:nvPr/>
            </p:nvSpPr>
            <p:spPr bwMode="auto">
              <a:xfrm>
                <a:off x="24447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Oval 385"/>
              <p:cNvSpPr>
                <a:spLocks noChangeArrowheads="1"/>
              </p:cNvSpPr>
              <p:nvPr/>
            </p:nvSpPr>
            <p:spPr bwMode="auto">
              <a:xfrm>
                <a:off x="633413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386"/>
              <p:cNvSpPr>
                <a:spLocks noChangeArrowheads="1"/>
              </p:cNvSpPr>
              <p:nvPr/>
            </p:nvSpPr>
            <p:spPr bwMode="auto">
              <a:xfrm>
                <a:off x="102393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Oval 387"/>
              <p:cNvSpPr>
                <a:spLocks noChangeArrowheads="1"/>
              </p:cNvSpPr>
              <p:nvPr/>
            </p:nvSpPr>
            <p:spPr bwMode="auto">
              <a:xfrm>
                <a:off x="143192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Oval 388"/>
              <p:cNvSpPr>
                <a:spLocks noChangeArrowheads="1"/>
              </p:cNvSpPr>
              <p:nvPr/>
            </p:nvSpPr>
            <p:spPr bwMode="auto">
              <a:xfrm>
                <a:off x="1801813" y="42792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Oval 389"/>
              <p:cNvSpPr>
                <a:spLocks noChangeArrowheads="1"/>
              </p:cNvSpPr>
              <p:nvPr/>
            </p:nvSpPr>
            <p:spPr bwMode="auto">
              <a:xfrm>
                <a:off x="219233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Oval 390"/>
              <p:cNvSpPr>
                <a:spLocks noChangeArrowheads="1"/>
              </p:cNvSpPr>
              <p:nvPr/>
            </p:nvSpPr>
            <p:spPr bwMode="auto">
              <a:xfrm>
                <a:off x="258127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Oval 391"/>
              <p:cNvSpPr>
                <a:spLocks noChangeArrowheads="1"/>
              </p:cNvSpPr>
              <p:nvPr/>
            </p:nvSpPr>
            <p:spPr bwMode="auto">
              <a:xfrm>
                <a:off x="2970213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392"/>
              <p:cNvSpPr>
                <a:spLocks noChangeArrowheads="1"/>
              </p:cNvSpPr>
              <p:nvPr/>
            </p:nvSpPr>
            <p:spPr bwMode="auto">
              <a:xfrm>
                <a:off x="3359150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Oval 393"/>
              <p:cNvSpPr>
                <a:spLocks noChangeArrowheads="1"/>
              </p:cNvSpPr>
              <p:nvPr/>
            </p:nvSpPr>
            <p:spPr bwMode="auto">
              <a:xfrm>
                <a:off x="3748088" y="42792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394"/>
              <p:cNvSpPr>
                <a:spLocks noChangeArrowheads="1"/>
              </p:cNvSpPr>
              <p:nvPr/>
            </p:nvSpPr>
            <p:spPr bwMode="auto">
              <a:xfrm>
                <a:off x="4157663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Oval 395"/>
              <p:cNvSpPr>
                <a:spLocks noChangeArrowheads="1"/>
              </p:cNvSpPr>
              <p:nvPr/>
            </p:nvSpPr>
            <p:spPr bwMode="auto">
              <a:xfrm>
                <a:off x="4527550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396"/>
              <p:cNvSpPr>
                <a:spLocks noChangeArrowheads="1"/>
              </p:cNvSpPr>
              <p:nvPr/>
            </p:nvSpPr>
            <p:spPr bwMode="auto">
              <a:xfrm>
                <a:off x="491807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397"/>
              <p:cNvSpPr>
                <a:spLocks noChangeArrowheads="1"/>
              </p:cNvSpPr>
              <p:nvPr/>
            </p:nvSpPr>
            <p:spPr bwMode="auto">
              <a:xfrm>
                <a:off x="5307013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398"/>
              <p:cNvSpPr>
                <a:spLocks noChangeArrowheads="1"/>
              </p:cNvSpPr>
              <p:nvPr/>
            </p:nvSpPr>
            <p:spPr bwMode="auto">
              <a:xfrm>
                <a:off x="5695950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399"/>
              <p:cNvSpPr>
                <a:spLocks noChangeArrowheads="1"/>
              </p:cNvSpPr>
              <p:nvPr/>
            </p:nvSpPr>
            <p:spPr bwMode="auto">
              <a:xfrm>
                <a:off x="608488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400"/>
              <p:cNvSpPr>
                <a:spLocks noChangeArrowheads="1"/>
              </p:cNvSpPr>
              <p:nvPr/>
            </p:nvSpPr>
            <p:spPr bwMode="auto">
              <a:xfrm>
                <a:off x="647382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401"/>
              <p:cNvSpPr>
                <a:spLocks noChangeArrowheads="1"/>
              </p:cNvSpPr>
              <p:nvPr/>
            </p:nvSpPr>
            <p:spPr bwMode="auto">
              <a:xfrm>
                <a:off x="6862763" y="42792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402"/>
              <p:cNvSpPr>
                <a:spLocks noChangeArrowheads="1"/>
              </p:cNvSpPr>
              <p:nvPr/>
            </p:nvSpPr>
            <p:spPr bwMode="auto">
              <a:xfrm>
                <a:off x="725328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Oval 403"/>
              <p:cNvSpPr>
                <a:spLocks noChangeArrowheads="1"/>
              </p:cNvSpPr>
              <p:nvPr/>
            </p:nvSpPr>
            <p:spPr bwMode="auto">
              <a:xfrm>
                <a:off x="7642225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404"/>
              <p:cNvSpPr>
                <a:spLocks noChangeArrowheads="1"/>
              </p:cNvSpPr>
              <p:nvPr/>
            </p:nvSpPr>
            <p:spPr bwMode="auto">
              <a:xfrm>
                <a:off x="8032750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Oval 405"/>
              <p:cNvSpPr>
                <a:spLocks noChangeArrowheads="1"/>
              </p:cNvSpPr>
              <p:nvPr/>
            </p:nvSpPr>
            <p:spPr bwMode="auto">
              <a:xfrm>
                <a:off x="8421688" y="42792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Oval 406"/>
              <p:cNvSpPr>
                <a:spLocks noChangeArrowheads="1"/>
              </p:cNvSpPr>
              <p:nvPr/>
            </p:nvSpPr>
            <p:spPr bwMode="auto">
              <a:xfrm>
                <a:off x="8810625" y="42792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3"/>
            <p:cNvGrpSpPr/>
            <p:nvPr userDrawn="1"/>
          </p:nvGrpSpPr>
          <p:grpSpPr>
            <a:xfrm>
              <a:off x="244475" y="4636521"/>
              <a:ext cx="8655050" cy="87312"/>
              <a:chOff x="244475" y="4636521"/>
              <a:chExt cx="8655050" cy="87312"/>
            </a:xfrm>
          </p:grpSpPr>
          <p:sp>
            <p:nvSpPr>
              <p:cNvPr id="262" name="Oval 384"/>
              <p:cNvSpPr>
                <a:spLocks noChangeArrowheads="1"/>
              </p:cNvSpPr>
              <p:nvPr userDrawn="1"/>
            </p:nvSpPr>
            <p:spPr bwMode="auto">
              <a:xfrm>
                <a:off x="24447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385"/>
              <p:cNvSpPr>
                <a:spLocks noChangeArrowheads="1"/>
              </p:cNvSpPr>
              <p:nvPr userDrawn="1"/>
            </p:nvSpPr>
            <p:spPr bwMode="auto">
              <a:xfrm>
                <a:off x="633413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Oval 386"/>
              <p:cNvSpPr>
                <a:spLocks noChangeArrowheads="1"/>
              </p:cNvSpPr>
              <p:nvPr userDrawn="1"/>
            </p:nvSpPr>
            <p:spPr bwMode="auto">
              <a:xfrm>
                <a:off x="102393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Oval 387"/>
              <p:cNvSpPr>
                <a:spLocks noChangeArrowheads="1"/>
              </p:cNvSpPr>
              <p:nvPr userDrawn="1"/>
            </p:nvSpPr>
            <p:spPr bwMode="auto">
              <a:xfrm>
                <a:off x="143192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Oval 388"/>
              <p:cNvSpPr>
                <a:spLocks noChangeArrowheads="1"/>
              </p:cNvSpPr>
              <p:nvPr userDrawn="1"/>
            </p:nvSpPr>
            <p:spPr bwMode="auto">
              <a:xfrm>
                <a:off x="1801813" y="46365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Oval 389"/>
              <p:cNvSpPr>
                <a:spLocks noChangeArrowheads="1"/>
              </p:cNvSpPr>
              <p:nvPr userDrawn="1"/>
            </p:nvSpPr>
            <p:spPr bwMode="auto">
              <a:xfrm>
                <a:off x="219233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Oval 390"/>
              <p:cNvSpPr>
                <a:spLocks noChangeArrowheads="1"/>
              </p:cNvSpPr>
              <p:nvPr userDrawn="1"/>
            </p:nvSpPr>
            <p:spPr bwMode="auto">
              <a:xfrm>
                <a:off x="258127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Oval 391"/>
              <p:cNvSpPr>
                <a:spLocks noChangeArrowheads="1"/>
              </p:cNvSpPr>
              <p:nvPr userDrawn="1"/>
            </p:nvSpPr>
            <p:spPr bwMode="auto">
              <a:xfrm>
                <a:off x="2970213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Oval 392"/>
              <p:cNvSpPr>
                <a:spLocks noChangeArrowheads="1"/>
              </p:cNvSpPr>
              <p:nvPr userDrawn="1"/>
            </p:nvSpPr>
            <p:spPr bwMode="auto">
              <a:xfrm>
                <a:off x="3359150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Oval 393"/>
              <p:cNvSpPr>
                <a:spLocks noChangeArrowheads="1"/>
              </p:cNvSpPr>
              <p:nvPr userDrawn="1"/>
            </p:nvSpPr>
            <p:spPr bwMode="auto">
              <a:xfrm>
                <a:off x="3748088" y="46365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Oval 394"/>
              <p:cNvSpPr>
                <a:spLocks noChangeArrowheads="1"/>
              </p:cNvSpPr>
              <p:nvPr userDrawn="1"/>
            </p:nvSpPr>
            <p:spPr bwMode="auto">
              <a:xfrm>
                <a:off x="4157663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Oval 395"/>
              <p:cNvSpPr>
                <a:spLocks noChangeArrowheads="1"/>
              </p:cNvSpPr>
              <p:nvPr userDrawn="1"/>
            </p:nvSpPr>
            <p:spPr bwMode="auto">
              <a:xfrm>
                <a:off x="4527550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Oval 396"/>
              <p:cNvSpPr>
                <a:spLocks noChangeArrowheads="1"/>
              </p:cNvSpPr>
              <p:nvPr userDrawn="1"/>
            </p:nvSpPr>
            <p:spPr bwMode="auto">
              <a:xfrm>
                <a:off x="491807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397"/>
              <p:cNvSpPr>
                <a:spLocks noChangeArrowheads="1"/>
              </p:cNvSpPr>
              <p:nvPr userDrawn="1"/>
            </p:nvSpPr>
            <p:spPr bwMode="auto">
              <a:xfrm>
                <a:off x="5307013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398"/>
              <p:cNvSpPr>
                <a:spLocks noChangeArrowheads="1"/>
              </p:cNvSpPr>
              <p:nvPr userDrawn="1"/>
            </p:nvSpPr>
            <p:spPr bwMode="auto">
              <a:xfrm>
                <a:off x="5695950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Oval 399"/>
              <p:cNvSpPr>
                <a:spLocks noChangeArrowheads="1"/>
              </p:cNvSpPr>
              <p:nvPr userDrawn="1"/>
            </p:nvSpPr>
            <p:spPr bwMode="auto">
              <a:xfrm>
                <a:off x="608488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400"/>
              <p:cNvSpPr>
                <a:spLocks noChangeArrowheads="1"/>
              </p:cNvSpPr>
              <p:nvPr userDrawn="1"/>
            </p:nvSpPr>
            <p:spPr bwMode="auto">
              <a:xfrm>
                <a:off x="647382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Oval 401"/>
              <p:cNvSpPr>
                <a:spLocks noChangeArrowheads="1"/>
              </p:cNvSpPr>
              <p:nvPr userDrawn="1"/>
            </p:nvSpPr>
            <p:spPr bwMode="auto">
              <a:xfrm>
                <a:off x="6862763" y="46365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Oval 402"/>
              <p:cNvSpPr>
                <a:spLocks noChangeArrowheads="1"/>
              </p:cNvSpPr>
              <p:nvPr userDrawn="1"/>
            </p:nvSpPr>
            <p:spPr bwMode="auto">
              <a:xfrm>
                <a:off x="725328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403"/>
              <p:cNvSpPr>
                <a:spLocks noChangeArrowheads="1"/>
              </p:cNvSpPr>
              <p:nvPr userDrawn="1"/>
            </p:nvSpPr>
            <p:spPr bwMode="auto">
              <a:xfrm>
                <a:off x="7642225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Oval 404"/>
              <p:cNvSpPr>
                <a:spLocks noChangeArrowheads="1"/>
              </p:cNvSpPr>
              <p:nvPr userDrawn="1"/>
            </p:nvSpPr>
            <p:spPr bwMode="auto">
              <a:xfrm>
                <a:off x="8032750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Oval 405"/>
              <p:cNvSpPr>
                <a:spLocks noChangeArrowheads="1"/>
              </p:cNvSpPr>
              <p:nvPr userDrawn="1"/>
            </p:nvSpPr>
            <p:spPr bwMode="auto">
              <a:xfrm>
                <a:off x="8421688" y="4636521"/>
                <a:ext cx="87313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Oval 406"/>
              <p:cNvSpPr>
                <a:spLocks noChangeArrowheads="1"/>
              </p:cNvSpPr>
              <p:nvPr userDrawn="1"/>
            </p:nvSpPr>
            <p:spPr bwMode="auto">
              <a:xfrm>
                <a:off x="8810625" y="4636521"/>
                <a:ext cx="88900" cy="87312"/>
              </a:xfrm>
              <a:prstGeom prst="ellipse">
                <a:avLst/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Text Placeholder 9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0" y="2233197"/>
            <a:ext cx="9144000" cy="677108"/>
          </a:xfrm>
          <a:solidFill>
            <a:schemeClr val="bg1"/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8886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225502"/>
            <a:ext cx="9144000" cy="692497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/>
              <a:defRPr sz="24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07590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257961"/>
            <a:ext cx="9144000" cy="4398556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3715529"/>
            <a:ext cx="4564063" cy="400110"/>
          </a:xfrm>
          <a:solidFill>
            <a:srgbClr val="000000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548640" tIns="91440" bIns="91440" rtlCol="0" anchor="t" anchorCtr="0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1600" b="1" kern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ct val="85000"/>
              </a:lnSpc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1"/>
          <p:cNvSpPr txBox="1">
            <a:spLocks/>
          </p:cNvSpPr>
          <p:nvPr userDrawn="1"/>
        </p:nvSpPr>
        <p:spPr>
          <a:xfrm>
            <a:off x="457201" y="4857864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© 2015 Teradata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"/>
          </p:nvPr>
        </p:nvSpPr>
        <p:spPr>
          <a:xfrm>
            <a:off x="452967" y="4916847"/>
            <a:ext cx="168380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523556"/>
            <a:ext cx="5847397" cy="996427"/>
          </a:xfrm>
          <a:solidFill>
            <a:schemeClr val="accent1">
              <a:alpha val="90000"/>
            </a:schemeClr>
          </a:solidFill>
        </p:spPr>
        <p:txBody>
          <a:bodyPr wrap="square" lIns="548640" tIns="320040" rIns="182880" bIns="320040" anchor="b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6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3846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71052" y="4931654"/>
            <a:ext cx="1154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3247" y="4918131"/>
            <a:ext cx="133221" cy="13080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gray">
          <a:xfrm>
            <a:off x="2742406" y="2158207"/>
            <a:ext cx="3659188" cy="827087"/>
            <a:chOff x="1728" y="1805"/>
            <a:chExt cx="2305" cy="521"/>
          </a:xfrm>
          <a:solidFill>
            <a:schemeClr val="accent1"/>
          </a:solidFill>
        </p:grpSpPr>
        <p:sp>
          <p:nvSpPr>
            <p:cNvPr id="12" name="Freeform 11"/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5679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800600" y="1158875"/>
            <a:ext cx="3886200" cy="339725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800600" y="198882"/>
            <a:ext cx="3886200" cy="6694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9060" y="4892040"/>
            <a:ext cx="236220" cy="1771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43400" cy="51435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3187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158876"/>
            <a:ext cx="8229600" cy="339725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61925"/>
            <a:ext cx="8229600" cy="706438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85257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00600" y="1150938"/>
            <a:ext cx="3886200" cy="3248664"/>
          </a:xfrm>
        </p:spPr>
        <p:txBody>
          <a:bodyPr/>
          <a:lstStyle/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158876"/>
            <a:ext cx="3886200" cy="339725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61924"/>
            <a:ext cx="8229600" cy="706439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1961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800600" y="1158875"/>
            <a:ext cx="3886200" cy="3397250"/>
          </a:xfrm>
        </p:spPr>
        <p:txBody>
          <a:bodyPr>
            <a:no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158876"/>
            <a:ext cx="3886200" cy="3397249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61925"/>
            <a:ext cx="8229600" cy="706437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89246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158875"/>
            <a:ext cx="2438400" cy="339725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3352800" y="1158875"/>
            <a:ext cx="2438400" cy="339725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6248400" y="1158875"/>
            <a:ext cx="2438400" cy="339725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61925"/>
            <a:ext cx="8229600" cy="706437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0800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58796" y="1158875"/>
            <a:ext cx="2438400" cy="3195090"/>
          </a:xfrm>
        </p:spPr>
        <p:txBody>
          <a:bodyPr/>
          <a:lstStyle/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150938"/>
            <a:ext cx="5334000" cy="3405188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61924"/>
            <a:ext cx="8229600" cy="706439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4419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57200" y="1145284"/>
            <a:ext cx="2438400" cy="3210015"/>
          </a:xfrm>
        </p:spPr>
        <p:txBody>
          <a:bodyPr/>
          <a:lstStyle/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3352800" y="1158875"/>
            <a:ext cx="5334000" cy="3397250"/>
          </a:xfrm>
        </p:spPr>
        <p:txBody>
          <a:bodyPr>
            <a:no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61925"/>
            <a:ext cx="8229600" cy="706437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13705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1576"/>
            <a:ext cx="8229600" cy="33845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styles: Standard bullet</a:t>
            </a:r>
          </a:p>
          <a:p>
            <a:pPr lvl="1"/>
            <a:r>
              <a:rPr lang="en-US" dirty="0" smtClean="0"/>
              <a:t>Second level: Sub bullet</a:t>
            </a:r>
          </a:p>
          <a:p>
            <a:pPr lvl="2"/>
            <a:r>
              <a:rPr lang="en-US" dirty="0" smtClean="0"/>
              <a:t>Third level: Tertiary bullet</a:t>
            </a:r>
          </a:p>
          <a:p>
            <a:pPr lvl="3"/>
            <a:r>
              <a:rPr lang="en-US" dirty="0" smtClean="0"/>
              <a:t>Fourth level: Body copy</a:t>
            </a:r>
          </a:p>
          <a:p>
            <a:pPr lvl="4"/>
            <a:r>
              <a:rPr lang="en-US" dirty="0" smtClean="0"/>
              <a:t>Fifth level: Main Heading</a:t>
            </a:r>
          </a:p>
          <a:p>
            <a:pPr lvl="5"/>
            <a:r>
              <a:rPr lang="en-US" dirty="0" smtClean="0"/>
              <a:t>Sixth level: Subheading</a:t>
            </a:r>
          </a:p>
          <a:p>
            <a:pPr lvl="6"/>
            <a:r>
              <a:rPr lang="en-US" dirty="0" smtClean="0"/>
              <a:t>Seventh level: Tertiary heading</a:t>
            </a:r>
          </a:p>
          <a:p>
            <a:pPr lvl="7"/>
            <a:r>
              <a:rPr lang="en-US" dirty="0" smtClean="0"/>
              <a:t>Eighth level: Numbered lists</a:t>
            </a:r>
          </a:p>
          <a:p>
            <a:pPr lvl="8"/>
            <a:r>
              <a:rPr lang="en-US" dirty="0" smtClean="0"/>
              <a:t>Ninth level: Source</a:t>
            </a:r>
          </a:p>
        </p:txBody>
      </p:sp>
      <p:grpSp>
        <p:nvGrpSpPr>
          <p:cNvPr id="21" name="Group 20" hidden="1"/>
          <p:cNvGrpSpPr/>
          <p:nvPr/>
        </p:nvGrpSpPr>
        <p:grpSpPr>
          <a:xfrm>
            <a:off x="0" y="0"/>
            <a:ext cx="9144000" cy="51435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53247" y="4918131"/>
            <a:ext cx="133221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457200" y="165100"/>
            <a:ext cx="8229600" cy="70148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2967" y="4916847"/>
            <a:ext cx="1683808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916847"/>
            <a:ext cx="28956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/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 bwMode="auto">
          <a:xfrm>
            <a:off x="7772401" y="4762918"/>
            <a:ext cx="914400" cy="204717"/>
            <a:chOff x="5137" y="4139"/>
            <a:chExt cx="335" cy="75"/>
          </a:xfrm>
          <a:solidFill>
            <a:schemeClr val="accent1"/>
          </a:solidFill>
        </p:grpSpPr>
        <p:sp>
          <p:nvSpPr>
            <p:cNvPr id="23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46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2" r:id="rId2"/>
    <p:sldLayoutId id="2147483667" r:id="rId3"/>
    <p:sldLayoutId id="2147483650" r:id="rId4"/>
    <p:sldLayoutId id="2147483658" r:id="rId5"/>
    <p:sldLayoutId id="2147483709" r:id="rId6"/>
    <p:sldLayoutId id="2147483659" r:id="rId7"/>
    <p:sldLayoutId id="2147483662" r:id="rId8"/>
    <p:sldLayoutId id="2147483663" r:id="rId9"/>
    <p:sldLayoutId id="2147483654" r:id="rId10"/>
    <p:sldLayoutId id="2147483715" r:id="rId11"/>
    <p:sldLayoutId id="2147483655" r:id="rId12"/>
    <p:sldLayoutId id="2147483716" r:id="rId13"/>
    <p:sldLayoutId id="2147483719" r:id="rId14"/>
    <p:sldLayoutId id="2147483670" r:id="rId15"/>
    <p:sldLayoutId id="2147483710" r:id="rId16"/>
    <p:sldLayoutId id="2147483660" r:id="rId17"/>
    <p:sldLayoutId id="2147483720" r:id="rId18"/>
    <p:sldLayoutId id="2147483714" r:id="rId19"/>
    <p:sldLayoutId id="2147483661" r:id="rId2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2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85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-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​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" indent="-228600" algn="l" defTabSz="914400" rtl="0" eaLnBrk="1" latinLnBrk="0" hangingPunct="1">
        <a:lnSpc>
          <a:spcPct val="95000"/>
        </a:lnSpc>
        <a:spcBef>
          <a:spcPts val="200"/>
        </a:spcBef>
        <a:spcAft>
          <a:spcPts val="200"/>
        </a:spcAft>
        <a:buFont typeface="+mj-lt"/>
        <a:buAutoNum type="arabicPeriod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​"/>
        <a:defRPr sz="900" b="0" kern="1200">
          <a:solidFill>
            <a:schemeClr val="accent6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" y="-2429"/>
            <a:ext cx="9144509" cy="514835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90567"/>
            <a:ext cx="9144000" cy="1162369"/>
          </a:xfrm>
        </p:spPr>
        <p:txBody>
          <a:bodyPr/>
          <a:lstStyle/>
          <a:p>
            <a:r>
              <a:rPr lang="en-US" altLang="zh-CN" dirty="0" err="1" smtClean="0"/>
              <a:t>Kylo</a:t>
            </a:r>
            <a:r>
              <a:rPr lang="zh-CN" altLang="en-US" dirty="0" smtClean="0"/>
              <a:t>配置与使用介绍</a:t>
            </a:r>
            <a:endParaRPr lang="en-US" dirty="0" smtClean="0"/>
          </a:p>
          <a:p>
            <a:pPr lvl="2"/>
            <a:r>
              <a:rPr lang="en-US" dirty="0" smtClean="0"/>
              <a:t>Yao Ran Senior Solution Architect</a:t>
            </a:r>
            <a:endParaRPr lang="en-US" dirty="0"/>
          </a:p>
          <a:p>
            <a:pPr lvl="2"/>
            <a:r>
              <a:rPr lang="en-US" dirty="0" smtClean="0"/>
              <a:t>Feb 2017</a:t>
            </a:r>
          </a:p>
        </p:txBody>
      </p:sp>
      <p:sp>
        <p:nvSpPr>
          <p:cNvPr id="8" name="Rectangle 7"/>
          <p:cNvSpPr/>
          <p:nvPr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3986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/>
            <a:r>
              <a:rPr lang="en-US" dirty="0" err="1" smtClean="0"/>
              <a:t>Kylo</a:t>
            </a:r>
            <a:r>
              <a:rPr lang="zh-CN" altLang="en-US" dirty="0" smtClean="0"/>
              <a:t> 是什么？</a:t>
            </a:r>
            <a:endParaRPr lang="en-US" dirty="0" smtClean="0"/>
          </a:p>
          <a:p>
            <a:pPr lvl="3"/>
            <a:r>
              <a:rPr lang="en-US" altLang="zh-CN" dirty="0" err="1" smtClean="0"/>
              <a:t>Kylo</a:t>
            </a:r>
            <a:r>
              <a:rPr lang="zh-CN" altLang="en-US" dirty="0" smtClean="0"/>
              <a:t> 架构</a:t>
            </a:r>
            <a:r>
              <a:rPr lang="zh-CN" altLang="en-US" dirty="0" smtClean="0"/>
              <a:t>介绍</a:t>
            </a:r>
            <a:endParaRPr lang="en-US" dirty="0" smtClean="0"/>
          </a:p>
          <a:p>
            <a:pPr lvl="3"/>
            <a:r>
              <a:rPr lang="en-US" dirty="0" err="1" smtClean="0"/>
              <a:t>Kylo</a:t>
            </a:r>
            <a:r>
              <a:rPr lang="en-US" dirty="0"/>
              <a:t> </a:t>
            </a:r>
            <a:r>
              <a:rPr lang="zh-CN" altLang="en-US" dirty="0" smtClean="0"/>
              <a:t>虚机环境配置</a:t>
            </a:r>
            <a:endParaRPr lang="en-US" altLang="zh-CN" dirty="0"/>
          </a:p>
          <a:p>
            <a:pPr lvl="3"/>
            <a:r>
              <a:rPr lang="en-US" dirty="0" err="1" smtClean="0"/>
              <a:t>Kylo</a:t>
            </a:r>
            <a:r>
              <a:rPr lang="en-US" dirty="0" smtClean="0"/>
              <a:t> </a:t>
            </a:r>
            <a:r>
              <a:rPr lang="zh-CN" altLang="en-US" dirty="0" smtClean="0"/>
              <a:t>操作演示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进阶资源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0600" y="0"/>
            <a:ext cx="3886200" cy="669481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26058" y="4918131"/>
            <a:ext cx="6041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2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图片占位符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9" r="220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23765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Kylo</a:t>
            </a:r>
            <a:r>
              <a:rPr lang="zh-CN" altLang="en-US" dirty="0" smtClean="0"/>
              <a:t> 架构</a:t>
            </a:r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69877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Kylo</a:t>
            </a:r>
            <a:r>
              <a:rPr lang="en-US" altLang="zh-CN" dirty="0" smtClean="0"/>
              <a:t> </a:t>
            </a:r>
            <a:r>
              <a:rPr lang="zh-CN" altLang="en-US" dirty="0" smtClean="0"/>
              <a:t>虚机环境配置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95716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Kylo</a:t>
            </a:r>
            <a:r>
              <a:rPr lang="en-US" altLang="zh-CN" dirty="0" smtClean="0"/>
              <a:t> </a:t>
            </a:r>
            <a:r>
              <a:rPr lang="zh-CN" altLang="en-US" dirty="0" smtClean="0"/>
              <a:t>虚机环境配置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824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Kylo</a:t>
            </a:r>
            <a:r>
              <a:rPr lang="en-US" altLang="zh-CN" dirty="0" smtClean="0"/>
              <a:t> </a:t>
            </a:r>
            <a:r>
              <a:rPr lang="zh-CN" altLang="en-US" dirty="0" smtClean="0"/>
              <a:t>操作演示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861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　</a:t>
            </a:r>
            <a:r>
              <a:rPr lang="zh-CN" altLang="en-US" dirty="0" smtClean="0"/>
              <a:t>进阶资源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5833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2" t="15870" r="1027" b="20863"/>
          <a:stretch/>
        </p:blipFill>
        <p:spPr>
          <a:xfrm>
            <a:off x="-1" y="246887"/>
            <a:ext cx="9144001" cy="439768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" y="1657350"/>
            <a:ext cx="9144001" cy="16002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sz="2800" kern="0" dirty="0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91492" y="1047750"/>
            <a:ext cx="7571163" cy="1864521"/>
            <a:chOff x="311512" y="3120826"/>
            <a:chExt cx="2667423" cy="1864521"/>
          </a:xfrm>
        </p:grpSpPr>
        <p:sp>
          <p:nvSpPr>
            <p:cNvPr id="17" name="TextBox 16"/>
            <p:cNvSpPr txBox="1"/>
            <p:nvPr/>
          </p:nvSpPr>
          <p:spPr>
            <a:xfrm>
              <a:off x="558628" y="4070738"/>
              <a:ext cx="2374424" cy="914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</a:pPr>
              <a:r>
                <a:rPr lang="en-US" sz="2800" dirty="0" smtClean="0">
                  <a:solidFill>
                    <a:schemeClr val="bg1"/>
                  </a:solidFill>
                </a:rPr>
                <a:t>Analytics and data unleash </a:t>
              </a:r>
              <a:r>
                <a:rPr lang="en-US" sz="2800" dirty="0">
                  <a:solidFill>
                    <a:schemeClr val="bg1"/>
                  </a:solidFill>
                </a:rPr>
                <a:t>the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potential </a:t>
              </a:r>
              <a:r>
                <a:rPr lang="en-US" sz="2800" dirty="0">
                  <a:solidFill>
                    <a:schemeClr val="bg1"/>
                  </a:solidFill>
                </a:rPr>
                <a:t>of great </a:t>
              </a:r>
              <a:r>
                <a:rPr lang="en-US" sz="2800" dirty="0" smtClean="0">
                  <a:solidFill>
                    <a:schemeClr val="bg1"/>
                  </a:solidFill>
                </a:rPr>
                <a:t>companies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1512" y="3120826"/>
              <a:ext cx="2667423" cy="44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45720" tIns="0" rIns="0" bIns="45720" rtlCol="0" anchor="b" anchorCtr="0">
              <a:prstTxWarp prst="textNoShape">
                <a:avLst/>
              </a:prstTxWarp>
              <a:noAutofit/>
            </a:bodyPr>
            <a:lstStyle/>
            <a:p>
              <a:r>
                <a:rPr lang="en-US" sz="2400" kern="0" dirty="0" smtClean="0">
                  <a:solidFill>
                    <a:schemeClr val="accent6"/>
                  </a:solidFill>
                </a:rPr>
                <a:t>We believe…</a:t>
              </a:r>
              <a:endParaRPr lang="en-US" sz="2400" kern="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15009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22222E-6 L 0 0.02963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2016 Teradata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3391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DC_PPT_Branded_0516_full">
  <a:themeElements>
    <a:clrScheme name="TeradataPPT2014 2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TDC_PPT_Branded_16-9_1116_full</Template>
  <TotalTime>66</TotalTime>
  <Words>120</Words>
  <Application>Microsoft Macintosh PowerPoint</Application>
  <PresentationFormat>全屏显示(16:9)</PresentationFormat>
  <Paragraphs>45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Century Gothic</vt:lpstr>
      <vt:lpstr>Arial</vt:lpstr>
      <vt:lpstr>TDC_PPT_Branded_0516_full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15</cp:revision>
  <cp:lastPrinted>2015-10-07T18:54:40Z</cp:lastPrinted>
  <dcterms:created xsi:type="dcterms:W3CDTF">2017-02-23T03:08:34Z</dcterms:created>
  <dcterms:modified xsi:type="dcterms:W3CDTF">2017-02-23T06:27:40Z</dcterms:modified>
</cp:coreProperties>
</file>