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8" r:id="rId2"/>
    <p:sldId id="296" r:id="rId3"/>
    <p:sldId id="320" r:id="rId4"/>
    <p:sldId id="319" r:id="rId5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D1C3E"/>
    <a:srgbClr val="2C74B4"/>
    <a:srgbClr val="1E2327"/>
    <a:srgbClr val="707B87"/>
    <a:srgbClr val="5B6974"/>
    <a:srgbClr val="424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4" autoAdjust="0"/>
    <p:restoredTop sz="94526" autoAdjust="0"/>
  </p:normalViewPr>
  <p:slideViewPr>
    <p:cSldViewPr snapToGrid="0" snapToObjects="1">
      <p:cViewPr varScale="1">
        <p:scale>
          <a:sx n="118" d="100"/>
          <a:sy n="118" d="100"/>
        </p:scale>
        <p:origin x="20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756"/>
    </p:cViewPr>
  </p:sorterViewPr>
  <p:notesViewPr>
    <p:cSldViewPr snapToGrid="0" snapToObjects="1">
      <p:cViewPr varScale="1">
        <p:scale>
          <a:sx n="67" d="100"/>
          <a:sy n="67" d="100"/>
        </p:scale>
        <p:origin x="2613" y="5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45AF8-7501-46C7-9BEC-D75838DC76EC}" type="datetimeFigureOut">
              <a:rPr lang="zh-CN" altLang="en-US" smtClean="0"/>
              <a:t>17/2/26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B772A-986A-49EF-A14F-ADBF5D5F8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159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3B58E-BD60-4418-87EB-B88F2BEC1437}" type="datetimeFigureOut">
              <a:rPr lang="zh-CN" altLang="en-US" smtClean="0"/>
              <a:t>17/2/26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AA65F-E5CB-4CC7-BA6E-75EFD3FE7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061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21"/>
          <p:cNvGrpSpPr/>
          <p:nvPr userDrawn="1"/>
        </p:nvGrpSpPr>
        <p:grpSpPr>
          <a:xfrm>
            <a:off x="3884692" y="4688124"/>
            <a:ext cx="1506208" cy="292388"/>
            <a:chOff x="7337494" y="4653569"/>
            <a:chExt cx="1506208" cy="292388"/>
          </a:xfrm>
        </p:grpSpPr>
        <p:sp>
          <p:nvSpPr>
            <p:cNvPr id="6" name="文本框 5"/>
            <p:cNvSpPr txBox="1"/>
            <p:nvPr/>
          </p:nvSpPr>
          <p:spPr>
            <a:xfrm>
              <a:off x="7337494" y="4653569"/>
              <a:ext cx="150620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800" dirty="0">
                  <a:solidFill>
                    <a:srgbClr val="1E2327"/>
                  </a:solidFill>
                </a:rPr>
                <a:t>思询科技  </a:t>
              </a:r>
              <a:r>
                <a:rPr lang="zh-CN" altLang="zh-CN" sz="1000" dirty="0">
                  <a:solidFill>
                    <a:srgbClr val="1E2327"/>
                  </a:solidFill>
                </a:rPr>
                <a:t>|</a:t>
              </a:r>
              <a:endParaRPr kumimoji="1" lang="zh-CN" altLang="en-US" sz="1000" dirty="0">
                <a:solidFill>
                  <a:srgbClr val="1E2327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9694" y="4691174"/>
              <a:ext cx="586661" cy="2171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93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5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62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rgbClr val="DD1C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5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424A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5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5B69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5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solidFill>
          <a:srgbClr val="707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5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650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237067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906935" y="0"/>
            <a:ext cx="237067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5400000">
            <a:off x="4453469" y="-4453466"/>
            <a:ext cx="237067" cy="9144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4453469" y="452966"/>
            <a:ext cx="237067" cy="9144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2254251"/>
            <a:ext cx="1270001" cy="635000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74001" y="2254251"/>
            <a:ext cx="1270001" cy="635000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916622" y="494718"/>
            <a:ext cx="1310758" cy="1310758"/>
          </a:xfrm>
          <a:prstGeom prst="ellipse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72685" y="2080635"/>
            <a:ext cx="4620827" cy="127419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3200" b="1" dirty="0" smtClean="0">
                <a:solidFill>
                  <a:srgbClr val="FFFFFF"/>
                </a:solidFill>
              </a:rPr>
              <a:t>运输物流行业大数据业务价值与案例介绍</a:t>
            </a:r>
            <a:endParaRPr kumimoji="1" lang="en-US" altLang="zh-CN" sz="3200" b="1" dirty="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70906" y="3840204"/>
            <a:ext cx="1002197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>
                <a:solidFill>
                  <a:srgbClr val="FFFFFF"/>
                </a:solidFill>
              </a:rPr>
              <a:t>2017</a:t>
            </a:r>
            <a:r>
              <a:rPr kumimoji="1" lang="zh-CN" altLang="en-US" sz="1200" dirty="0" smtClean="0">
                <a:solidFill>
                  <a:srgbClr val="FFFFFF"/>
                </a:solidFill>
              </a:rPr>
              <a:t>年</a:t>
            </a:r>
            <a:r>
              <a:rPr kumimoji="1" lang="en-US" altLang="zh-CN" sz="1200" dirty="0" smtClean="0">
                <a:solidFill>
                  <a:srgbClr val="FFFFFF"/>
                </a:solidFill>
              </a:rPr>
              <a:t>02</a:t>
            </a:r>
            <a:r>
              <a:rPr kumimoji="1" lang="zh-CN" altLang="en-US" sz="1200" dirty="0" smtClean="0">
                <a:solidFill>
                  <a:srgbClr val="FFFFFF"/>
                </a:solidFill>
              </a:rPr>
              <a:t>月</a:t>
            </a:r>
            <a:endParaRPr kumimoji="1"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74356" y="3367022"/>
            <a:ext cx="2339102" cy="312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上海思询信息科技有限公司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560" y="900593"/>
            <a:ext cx="1124637" cy="41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3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5144330" y="464774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29" y="56854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4585328" y="-3779"/>
            <a:ext cx="4558672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0" y="222252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62468" y="160360"/>
            <a:ext cx="201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2800" b="1" dirty="0">
                <a:solidFill>
                  <a:srgbClr val="FFFFFF"/>
                </a:solidFill>
              </a:rPr>
              <a:t>目 录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052523" y="629167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1E2327"/>
                </a:solidFill>
              </a:rPr>
              <a:t>01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47979" y="742276"/>
            <a:ext cx="2726962" cy="5663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1E2327"/>
                </a:solidFill>
              </a:rPr>
              <a:t>感知型企业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cxnSp>
        <p:nvCxnSpPr>
          <p:cNvPr id="18" name="直线连接符 17"/>
          <p:cNvCxnSpPr/>
          <p:nvPr/>
        </p:nvCxnSpPr>
        <p:spPr>
          <a:xfrm>
            <a:off x="5937969" y="844609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047979" y="1632830"/>
            <a:ext cx="2647669" cy="5663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1E2327"/>
                </a:solidFill>
              </a:rPr>
              <a:t>行业案例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52523" y="1519722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1E2327"/>
                </a:solidFill>
              </a:rPr>
              <a:t>02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cxnSp>
        <p:nvCxnSpPr>
          <p:cNvPr id="22" name="直线连接符 21"/>
          <p:cNvCxnSpPr/>
          <p:nvPr/>
        </p:nvCxnSpPr>
        <p:spPr>
          <a:xfrm>
            <a:off x="5937969" y="1694778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047977" y="2523384"/>
            <a:ext cx="2726964" cy="5663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1E2327"/>
                </a:solidFill>
              </a:rPr>
              <a:t>业务价值探讨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52523" y="2410277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1E2327"/>
                </a:solidFill>
              </a:rPr>
              <a:t>03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cxnSp>
        <p:nvCxnSpPr>
          <p:cNvPr id="26" name="直线连接符 25"/>
          <p:cNvCxnSpPr/>
          <p:nvPr/>
        </p:nvCxnSpPr>
        <p:spPr>
          <a:xfrm>
            <a:off x="5937969" y="2585333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组 21"/>
          <p:cNvGrpSpPr/>
          <p:nvPr/>
        </p:nvGrpSpPr>
        <p:grpSpPr>
          <a:xfrm>
            <a:off x="7608319" y="4802983"/>
            <a:ext cx="1506208" cy="292388"/>
            <a:chOff x="7337494" y="4653569"/>
            <a:chExt cx="1506208" cy="292388"/>
          </a:xfrm>
        </p:grpSpPr>
        <p:sp>
          <p:nvSpPr>
            <p:cNvPr id="32" name="文本框 5"/>
            <p:cNvSpPr txBox="1"/>
            <p:nvPr/>
          </p:nvSpPr>
          <p:spPr>
            <a:xfrm>
              <a:off x="7337494" y="4653569"/>
              <a:ext cx="150620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800" dirty="0">
                  <a:solidFill>
                    <a:srgbClr val="1E2327"/>
                  </a:solidFill>
                </a:rPr>
                <a:t>思询科技  </a:t>
              </a:r>
              <a:r>
                <a:rPr lang="zh-CN" altLang="zh-CN" sz="1000" dirty="0">
                  <a:solidFill>
                    <a:srgbClr val="1E2327"/>
                  </a:solidFill>
                </a:rPr>
                <a:t>|</a:t>
              </a:r>
              <a:endParaRPr kumimoji="1" lang="zh-CN" altLang="en-US" sz="1000" dirty="0">
                <a:solidFill>
                  <a:srgbClr val="1E2327"/>
                </a:solidFill>
              </a:endParaRPr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9694" y="4691174"/>
              <a:ext cx="586661" cy="2171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0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02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70962" y="122457"/>
            <a:ext cx="4137106" cy="85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DD1C3E"/>
                </a:solidFill>
              </a:rPr>
              <a:t>办公地址</a:t>
            </a:r>
            <a:endParaRPr lang="en-US" altLang="zh-CN" b="1" dirty="0">
              <a:solidFill>
                <a:srgbClr val="DD1C3E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prstClr val="white"/>
              </a:solidFill>
              <a:latin typeface="Arial"/>
              <a:ea typeface="黑体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微软雅黑"/>
                <a:cs typeface="微软雅黑"/>
              </a:rPr>
              <a:t>上海市黄浦区斜土路</a:t>
            </a:r>
            <a:r>
              <a:rPr lang="en-US" altLang="zh-CN" sz="1000" dirty="0">
                <a:solidFill>
                  <a:prstClr val="white"/>
                </a:solidFill>
                <a:latin typeface="微软雅黑"/>
                <a:cs typeface="微软雅黑"/>
              </a:rPr>
              <a:t>768</a:t>
            </a:r>
            <a:r>
              <a:rPr lang="zh-CN" altLang="en-US" sz="1000" dirty="0">
                <a:solidFill>
                  <a:prstClr val="white"/>
                </a:solidFill>
                <a:latin typeface="微软雅黑"/>
                <a:cs typeface="微软雅黑"/>
              </a:rPr>
              <a:t>号致远大厦</a:t>
            </a:r>
            <a:r>
              <a:rPr lang="en-US" altLang="zh-CN" sz="1000" dirty="0">
                <a:solidFill>
                  <a:prstClr val="white"/>
                </a:solidFill>
                <a:latin typeface="微软雅黑"/>
                <a:cs typeface="微软雅黑"/>
              </a:rPr>
              <a:t>18</a:t>
            </a:r>
            <a:r>
              <a:rPr lang="zh-CN" altLang="en-US" sz="1000" dirty="0">
                <a:solidFill>
                  <a:prstClr val="white"/>
                </a:solidFill>
                <a:latin typeface="微软雅黑"/>
                <a:cs typeface="微软雅黑"/>
              </a:rPr>
              <a:t>楼</a:t>
            </a:r>
            <a:r>
              <a:rPr lang="en-US" altLang="zh-CN" sz="1000" dirty="0">
                <a:solidFill>
                  <a:prstClr val="white"/>
                </a:solidFill>
                <a:latin typeface="微软雅黑"/>
                <a:cs typeface="微软雅黑"/>
              </a:rPr>
              <a:t>O</a:t>
            </a:r>
            <a:r>
              <a:rPr lang="zh-CN" altLang="en-US" sz="1000" dirty="0">
                <a:solidFill>
                  <a:prstClr val="white"/>
                </a:solidFill>
                <a:latin typeface="微软雅黑"/>
                <a:cs typeface="微软雅黑"/>
              </a:rPr>
              <a:t>座</a:t>
            </a:r>
          </a:p>
        </p:txBody>
      </p:sp>
      <p:cxnSp>
        <p:nvCxnSpPr>
          <p:cNvPr id="3" name="直线连接符 2"/>
          <p:cNvCxnSpPr/>
          <p:nvPr/>
        </p:nvCxnSpPr>
        <p:spPr>
          <a:xfrm>
            <a:off x="4855109" y="592415"/>
            <a:ext cx="3973583" cy="0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-4253" y="2501458"/>
            <a:ext cx="9144000" cy="2642043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65215" y="2923739"/>
            <a:ext cx="1133262" cy="1133261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90564" y="3047294"/>
            <a:ext cx="175772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DD1C3E"/>
                </a:solidFill>
                <a:latin typeface="微软雅黑"/>
                <a:cs typeface="微软雅黑"/>
              </a:rPr>
              <a:t>联系人</a:t>
            </a:r>
            <a:endParaRPr lang="en-US" altLang="zh-CN" sz="1000" dirty="0">
              <a:solidFill>
                <a:srgbClr val="DD1C3E"/>
              </a:solidFill>
              <a:latin typeface="微软雅黑"/>
              <a:cs typeface="微软雅黑"/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prstClr val="white"/>
              </a:solidFill>
              <a:latin typeface="微软雅黑"/>
              <a:cs typeface="微软雅黑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微软雅黑"/>
                <a:cs typeface="微软雅黑"/>
              </a:rPr>
              <a:t>陈雷：</a:t>
            </a:r>
            <a:r>
              <a:rPr lang="en-US" altLang="zh-CN" sz="1000" dirty="0">
                <a:solidFill>
                  <a:prstClr val="white"/>
                </a:solidFill>
                <a:latin typeface="微软雅黑"/>
                <a:cs typeface="微软雅黑"/>
              </a:rPr>
              <a:t>186-1630-1558</a:t>
            </a:r>
          </a:p>
        </p:txBody>
      </p:sp>
      <p:sp>
        <p:nvSpPr>
          <p:cNvPr id="14" name="椭圆 13"/>
          <p:cNvSpPr/>
          <p:nvPr/>
        </p:nvSpPr>
        <p:spPr>
          <a:xfrm>
            <a:off x="3333668" y="2923737"/>
            <a:ext cx="1133262" cy="1133260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97118" y="3047292"/>
            <a:ext cx="178592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DD1C3E"/>
                </a:solidFill>
                <a:latin typeface="微软雅黑"/>
                <a:cs typeface="微软雅黑"/>
              </a:rPr>
              <a:t>邮箱</a:t>
            </a:r>
            <a:endParaRPr lang="en-US" altLang="zh-CN" sz="1000" dirty="0">
              <a:solidFill>
                <a:srgbClr val="DD1C3E"/>
              </a:solidFill>
              <a:latin typeface="微软雅黑"/>
              <a:cs typeface="微软雅黑"/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prstClr val="white"/>
              </a:solidFill>
              <a:latin typeface="微软雅黑"/>
              <a:cs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err="1">
                <a:solidFill>
                  <a:prstClr val="white"/>
                </a:solidFill>
                <a:latin typeface="微软雅黑"/>
                <a:cs typeface="微软雅黑"/>
              </a:rPr>
              <a:t>ray.chen@jitstack.com</a:t>
            </a:r>
            <a:endParaRPr lang="zh-CN" altLang="en-US" sz="1000" dirty="0">
              <a:solidFill>
                <a:prstClr val="white"/>
              </a:solidFill>
              <a:latin typeface="微软雅黑"/>
              <a:cs typeface="微软雅黑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314182" y="2923736"/>
            <a:ext cx="1133262" cy="1133261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77634" y="3046930"/>
            <a:ext cx="157706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DD1C3E"/>
                </a:solidFill>
                <a:latin typeface="微软雅黑"/>
                <a:cs typeface="微软雅黑"/>
              </a:rPr>
              <a:t>公司网址</a:t>
            </a:r>
            <a:endParaRPr lang="en-US" altLang="zh-CN" sz="1000" dirty="0">
              <a:solidFill>
                <a:srgbClr val="DD1C3E"/>
              </a:solidFill>
              <a:latin typeface="微软雅黑"/>
              <a:cs typeface="微软雅黑"/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prstClr val="white"/>
              </a:solidFill>
              <a:latin typeface="微软雅黑"/>
              <a:cs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err="1">
                <a:solidFill>
                  <a:prstClr val="white"/>
                </a:solidFill>
                <a:latin typeface="微软雅黑"/>
                <a:cs typeface="微软雅黑"/>
              </a:rPr>
              <a:t>www.jitstack.com</a:t>
            </a:r>
            <a:endParaRPr lang="zh-CN" altLang="en-US" sz="1000" dirty="0">
              <a:solidFill>
                <a:prstClr val="white"/>
              </a:solidFill>
              <a:latin typeface="微软雅黑"/>
              <a:cs typeface="微软雅黑"/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551813" y="3181395"/>
            <a:ext cx="771861" cy="619125"/>
            <a:chOff x="301625" y="1724025"/>
            <a:chExt cx="898525" cy="720725"/>
          </a:xfrm>
          <a:solidFill>
            <a:schemeClr val="bg1"/>
          </a:solidFill>
        </p:grpSpPr>
        <p:sp>
          <p:nvSpPr>
            <p:cNvPr id="25" name="Freeform 92"/>
            <p:cNvSpPr>
              <a:spLocks/>
            </p:cNvSpPr>
            <p:nvPr/>
          </p:nvSpPr>
          <p:spPr bwMode="auto">
            <a:xfrm>
              <a:off x="927100" y="1743075"/>
              <a:ext cx="200025" cy="2000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4"/>
                </a:cxn>
                <a:cxn ang="0">
                  <a:pos x="98" y="10"/>
                </a:cxn>
                <a:cxn ang="0">
                  <a:pos x="108" y="18"/>
                </a:cxn>
                <a:cxn ang="0">
                  <a:pos x="116" y="28"/>
                </a:cxn>
                <a:cxn ang="0">
                  <a:pos x="120" y="38"/>
                </a:cxn>
                <a:cxn ang="0">
                  <a:pos x="124" y="50"/>
                </a:cxn>
                <a:cxn ang="0">
                  <a:pos x="126" y="62"/>
                </a:cxn>
                <a:cxn ang="0">
                  <a:pos x="126" y="62"/>
                </a:cxn>
                <a:cxn ang="0">
                  <a:pos x="124" y="76"/>
                </a:cxn>
                <a:cxn ang="0">
                  <a:pos x="120" y="86"/>
                </a:cxn>
                <a:cxn ang="0">
                  <a:pos x="116" y="98"/>
                </a:cxn>
                <a:cxn ang="0">
                  <a:pos x="108" y="106"/>
                </a:cxn>
                <a:cxn ang="0">
                  <a:pos x="98" y="114"/>
                </a:cxn>
                <a:cxn ang="0">
                  <a:pos x="88" y="120"/>
                </a:cxn>
                <a:cxn ang="0">
                  <a:pos x="76" y="124"/>
                </a:cxn>
                <a:cxn ang="0">
                  <a:pos x="64" y="126"/>
                </a:cxn>
                <a:cxn ang="0">
                  <a:pos x="64" y="126"/>
                </a:cxn>
                <a:cxn ang="0">
                  <a:pos x="50" y="124"/>
                </a:cxn>
                <a:cxn ang="0">
                  <a:pos x="38" y="120"/>
                </a:cxn>
                <a:cxn ang="0">
                  <a:pos x="28" y="114"/>
                </a:cxn>
                <a:cxn ang="0">
                  <a:pos x="18" y="106"/>
                </a:cxn>
                <a:cxn ang="0">
                  <a:pos x="12" y="98"/>
                </a:cxn>
                <a:cxn ang="0">
                  <a:pos x="6" y="86"/>
                </a:cxn>
                <a:cxn ang="0">
                  <a:pos x="2" y="76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2" y="50"/>
                </a:cxn>
                <a:cxn ang="0">
                  <a:pos x="6" y="38"/>
                </a:cxn>
                <a:cxn ang="0">
                  <a:pos x="12" y="28"/>
                </a:cxn>
                <a:cxn ang="0">
                  <a:pos x="18" y="18"/>
                </a:cxn>
                <a:cxn ang="0">
                  <a:pos x="28" y="10"/>
                </a:cxn>
                <a:cxn ang="0">
                  <a:pos x="38" y="4"/>
                </a:cxn>
                <a:cxn ang="0">
                  <a:pos x="50" y="2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126" h="126">
                  <a:moveTo>
                    <a:pt x="64" y="0"/>
                  </a:moveTo>
                  <a:lnTo>
                    <a:pt x="64" y="0"/>
                  </a:lnTo>
                  <a:lnTo>
                    <a:pt x="76" y="2"/>
                  </a:lnTo>
                  <a:lnTo>
                    <a:pt x="88" y="4"/>
                  </a:lnTo>
                  <a:lnTo>
                    <a:pt x="98" y="10"/>
                  </a:lnTo>
                  <a:lnTo>
                    <a:pt x="108" y="18"/>
                  </a:lnTo>
                  <a:lnTo>
                    <a:pt x="116" y="28"/>
                  </a:lnTo>
                  <a:lnTo>
                    <a:pt x="120" y="38"/>
                  </a:lnTo>
                  <a:lnTo>
                    <a:pt x="124" y="50"/>
                  </a:lnTo>
                  <a:lnTo>
                    <a:pt x="126" y="62"/>
                  </a:lnTo>
                  <a:lnTo>
                    <a:pt x="126" y="62"/>
                  </a:lnTo>
                  <a:lnTo>
                    <a:pt x="124" y="76"/>
                  </a:lnTo>
                  <a:lnTo>
                    <a:pt x="120" y="86"/>
                  </a:lnTo>
                  <a:lnTo>
                    <a:pt x="116" y="98"/>
                  </a:lnTo>
                  <a:lnTo>
                    <a:pt x="108" y="106"/>
                  </a:lnTo>
                  <a:lnTo>
                    <a:pt x="98" y="114"/>
                  </a:lnTo>
                  <a:lnTo>
                    <a:pt x="88" y="120"/>
                  </a:lnTo>
                  <a:lnTo>
                    <a:pt x="76" y="124"/>
                  </a:lnTo>
                  <a:lnTo>
                    <a:pt x="64" y="126"/>
                  </a:lnTo>
                  <a:lnTo>
                    <a:pt x="64" y="126"/>
                  </a:lnTo>
                  <a:lnTo>
                    <a:pt x="50" y="124"/>
                  </a:lnTo>
                  <a:lnTo>
                    <a:pt x="38" y="120"/>
                  </a:lnTo>
                  <a:lnTo>
                    <a:pt x="28" y="114"/>
                  </a:lnTo>
                  <a:lnTo>
                    <a:pt x="18" y="106"/>
                  </a:lnTo>
                  <a:lnTo>
                    <a:pt x="12" y="98"/>
                  </a:lnTo>
                  <a:lnTo>
                    <a:pt x="6" y="86"/>
                  </a:lnTo>
                  <a:lnTo>
                    <a:pt x="2" y="76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6" y="38"/>
                  </a:lnTo>
                  <a:lnTo>
                    <a:pt x="12" y="28"/>
                  </a:lnTo>
                  <a:lnTo>
                    <a:pt x="18" y="18"/>
                  </a:lnTo>
                  <a:lnTo>
                    <a:pt x="28" y="10"/>
                  </a:lnTo>
                  <a:lnTo>
                    <a:pt x="38" y="4"/>
                  </a:lnTo>
                  <a:lnTo>
                    <a:pt x="50" y="2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93"/>
            <p:cNvSpPr>
              <a:spLocks/>
            </p:cNvSpPr>
            <p:nvPr/>
          </p:nvSpPr>
          <p:spPr bwMode="auto">
            <a:xfrm>
              <a:off x="365125" y="1825625"/>
              <a:ext cx="165100" cy="165100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2" y="0"/>
                </a:cxn>
                <a:cxn ang="0">
                  <a:pos x="62" y="0"/>
                </a:cxn>
                <a:cxn ang="0">
                  <a:pos x="72" y="4"/>
                </a:cxn>
                <a:cxn ang="0">
                  <a:pos x="82" y="8"/>
                </a:cxn>
                <a:cxn ang="0">
                  <a:pos x="90" y="14"/>
                </a:cxn>
                <a:cxn ang="0">
                  <a:pos x="96" y="22"/>
                </a:cxn>
                <a:cxn ang="0">
                  <a:pos x="100" y="32"/>
                </a:cxn>
                <a:cxn ang="0">
                  <a:pos x="104" y="42"/>
                </a:cxn>
                <a:cxn ang="0">
                  <a:pos x="104" y="52"/>
                </a:cxn>
                <a:cxn ang="0">
                  <a:pos x="104" y="52"/>
                </a:cxn>
                <a:cxn ang="0">
                  <a:pos x="104" y="62"/>
                </a:cxn>
                <a:cxn ang="0">
                  <a:pos x="100" y="72"/>
                </a:cxn>
                <a:cxn ang="0">
                  <a:pos x="96" y="82"/>
                </a:cxn>
                <a:cxn ang="0">
                  <a:pos x="90" y="90"/>
                </a:cxn>
                <a:cxn ang="0">
                  <a:pos x="82" y="96"/>
                </a:cxn>
                <a:cxn ang="0">
                  <a:pos x="72" y="100"/>
                </a:cxn>
                <a:cxn ang="0">
                  <a:pos x="62" y="104"/>
                </a:cxn>
                <a:cxn ang="0">
                  <a:pos x="52" y="104"/>
                </a:cxn>
                <a:cxn ang="0">
                  <a:pos x="52" y="104"/>
                </a:cxn>
                <a:cxn ang="0">
                  <a:pos x="42" y="104"/>
                </a:cxn>
                <a:cxn ang="0">
                  <a:pos x="32" y="100"/>
                </a:cxn>
                <a:cxn ang="0">
                  <a:pos x="22" y="96"/>
                </a:cxn>
                <a:cxn ang="0">
                  <a:pos x="14" y="90"/>
                </a:cxn>
                <a:cxn ang="0">
                  <a:pos x="8" y="82"/>
                </a:cxn>
                <a:cxn ang="0">
                  <a:pos x="4" y="72"/>
                </a:cxn>
                <a:cxn ang="0">
                  <a:pos x="0" y="6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2"/>
                </a:cxn>
                <a:cxn ang="0">
                  <a:pos x="14" y="14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2" y="0"/>
                </a:cxn>
                <a:cxn ang="0">
                  <a:pos x="52" y="0"/>
                </a:cxn>
                <a:cxn ang="0">
                  <a:pos x="52" y="0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lnTo>
                    <a:pt x="52" y="0"/>
                  </a:lnTo>
                  <a:lnTo>
                    <a:pt x="62" y="0"/>
                  </a:lnTo>
                  <a:lnTo>
                    <a:pt x="72" y="4"/>
                  </a:lnTo>
                  <a:lnTo>
                    <a:pt x="82" y="8"/>
                  </a:lnTo>
                  <a:lnTo>
                    <a:pt x="90" y="14"/>
                  </a:lnTo>
                  <a:lnTo>
                    <a:pt x="96" y="22"/>
                  </a:lnTo>
                  <a:lnTo>
                    <a:pt x="100" y="32"/>
                  </a:lnTo>
                  <a:lnTo>
                    <a:pt x="104" y="42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104" y="62"/>
                  </a:lnTo>
                  <a:lnTo>
                    <a:pt x="100" y="72"/>
                  </a:lnTo>
                  <a:lnTo>
                    <a:pt x="96" y="82"/>
                  </a:lnTo>
                  <a:lnTo>
                    <a:pt x="90" y="90"/>
                  </a:lnTo>
                  <a:lnTo>
                    <a:pt x="82" y="96"/>
                  </a:lnTo>
                  <a:lnTo>
                    <a:pt x="72" y="100"/>
                  </a:lnTo>
                  <a:lnTo>
                    <a:pt x="62" y="104"/>
                  </a:lnTo>
                  <a:lnTo>
                    <a:pt x="52" y="104"/>
                  </a:lnTo>
                  <a:lnTo>
                    <a:pt x="52" y="104"/>
                  </a:lnTo>
                  <a:lnTo>
                    <a:pt x="42" y="104"/>
                  </a:lnTo>
                  <a:lnTo>
                    <a:pt x="32" y="100"/>
                  </a:lnTo>
                  <a:lnTo>
                    <a:pt x="22" y="96"/>
                  </a:lnTo>
                  <a:lnTo>
                    <a:pt x="14" y="90"/>
                  </a:lnTo>
                  <a:lnTo>
                    <a:pt x="8" y="82"/>
                  </a:lnTo>
                  <a:lnTo>
                    <a:pt x="4" y="72"/>
                  </a:lnTo>
                  <a:lnTo>
                    <a:pt x="0" y="6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2"/>
                  </a:lnTo>
                  <a:lnTo>
                    <a:pt x="14" y="14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4"/>
            <p:cNvSpPr>
              <a:spLocks/>
            </p:cNvSpPr>
            <p:nvPr/>
          </p:nvSpPr>
          <p:spPr bwMode="auto">
            <a:xfrm>
              <a:off x="546100" y="2085975"/>
              <a:ext cx="47625" cy="123825"/>
            </a:xfrm>
            <a:custGeom>
              <a:avLst/>
              <a:gdLst/>
              <a:ahLst/>
              <a:cxnLst>
                <a:cxn ang="0">
                  <a:pos x="2" y="68"/>
                </a:cxn>
                <a:cxn ang="0">
                  <a:pos x="2" y="68"/>
                </a:cxn>
                <a:cxn ang="0">
                  <a:pos x="4" y="72"/>
                </a:cxn>
                <a:cxn ang="0">
                  <a:pos x="8" y="76"/>
                </a:cxn>
                <a:cxn ang="0">
                  <a:pos x="12" y="78"/>
                </a:cxn>
                <a:cxn ang="0">
                  <a:pos x="18" y="78"/>
                </a:cxn>
                <a:cxn ang="0">
                  <a:pos x="18" y="78"/>
                </a:cxn>
                <a:cxn ang="0">
                  <a:pos x="24" y="76"/>
                </a:cxn>
                <a:cxn ang="0">
                  <a:pos x="26" y="72"/>
                </a:cxn>
                <a:cxn ang="0">
                  <a:pos x="30" y="68"/>
                </a:cxn>
                <a:cxn ang="0">
                  <a:pos x="30" y="62"/>
                </a:cxn>
                <a:cxn ang="0">
                  <a:pos x="30" y="62"/>
                </a:cxn>
                <a:cxn ang="0">
                  <a:pos x="24" y="38"/>
                </a:cxn>
                <a:cxn ang="0">
                  <a:pos x="20" y="2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6" y="30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2" y="68"/>
                </a:cxn>
                <a:cxn ang="0">
                  <a:pos x="2" y="68"/>
                </a:cxn>
              </a:cxnLst>
              <a:rect l="0" t="0" r="r" b="b"/>
              <a:pathLst>
                <a:path w="30" h="78">
                  <a:moveTo>
                    <a:pt x="2" y="68"/>
                  </a:moveTo>
                  <a:lnTo>
                    <a:pt x="2" y="68"/>
                  </a:lnTo>
                  <a:lnTo>
                    <a:pt x="4" y="72"/>
                  </a:lnTo>
                  <a:lnTo>
                    <a:pt x="8" y="76"/>
                  </a:lnTo>
                  <a:lnTo>
                    <a:pt x="12" y="78"/>
                  </a:lnTo>
                  <a:lnTo>
                    <a:pt x="18" y="78"/>
                  </a:lnTo>
                  <a:lnTo>
                    <a:pt x="18" y="78"/>
                  </a:lnTo>
                  <a:lnTo>
                    <a:pt x="24" y="76"/>
                  </a:lnTo>
                  <a:lnTo>
                    <a:pt x="26" y="72"/>
                  </a:lnTo>
                  <a:lnTo>
                    <a:pt x="30" y="68"/>
                  </a:lnTo>
                  <a:lnTo>
                    <a:pt x="30" y="62"/>
                  </a:lnTo>
                  <a:lnTo>
                    <a:pt x="30" y="62"/>
                  </a:lnTo>
                  <a:lnTo>
                    <a:pt x="24" y="38"/>
                  </a:lnTo>
                  <a:lnTo>
                    <a:pt x="20" y="2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6" y="3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2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5"/>
            <p:cNvSpPr>
              <a:spLocks/>
            </p:cNvSpPr>
            <p:nvPr/>
          </p:nvSpPr>
          <p:spPr bwMode="auto">
            <a:xfrm>
              <a:off x="301625" y="2006600"/>
              <a:ext cx="244475" cy="368300"/>
            </a:xfrm>
            <a:custGeom>
              <a:avLst/>
              <a:gdLst/>
              <a:ahLst/>
              <a:cxnLst>
                <a:cxn ang="0">
                  <a:pos x="138" y="146"/>
                </a:cxn>
                <a:cxn ang="0">
                  <a:pos x="130" y="132"/>
                </a:cxn>
                <a:cxn ang="0">
                  <a:pos x="130" y="116"/>
                </a:cxn>
                <a:cxn ang="0">
                  <a:pos x="134" y="92"/>
                </a:cxn>
                <a:cxn ang="0">
                  <a:pos x="140" y="62"/>
                </a:cxn>
                <a:cxn ang="0">
                  <a:pos x="140" y="56"/>
                </a:cxn>
                <a:cxn ang="0">
                  <a:pos x="142" y="60"/>
                </a:cxn>
                <a:cxn ang="0">
                  <a:pos x="148" y="42"/>
                </a:cxn>
                <a:cxn ang="0">
                  <a:pos x="154" y="22"/>
                </a:cxn>
                <a:cxn ang="0">
                  <a:pos x="144" y="12"/>
                </a:cxn>
                <a:cxn ang="0">
                  <a:pos x="122" y="4"/>
                </a:cxn>
                <a:cxn ang="0">
                  <a:pos x="92" y="0"/>
                </a:cxn>
                <a:cxn ang="0">
                  <a:pos x="62" y="4"/>
                </a:cxn>
                <a:cxn ang="0">
                  <a:pos x="40" y="12"/>
                </a:cxn>
                <a:cxn ang="0">
                  <a:pos x="30" y="20"/>
                </a:cxn>
                <a:cxn ang="0">
                  <a:pos x="18" y="46"/>
                </a:cxn>
                <a:cxn ang="0">
                  <a:pos x="4" y="92"/>
                </a:cxn>
                <a:cxn ang="0">
                  <a:pos x="0" y="112"/>
                </a:cxn>
                <a:cxn ang="0">
                  <a:pos x="2" y="124"/>
                </a:cxn>
                <a:cxn ang="0">
                  <a:pos x="12" y="128"/>
                </a:cxn>
                <a:cxn ang="0">
                  <a:pos x="14" y="128"/>
                </a:cxn>
                <a:cxn ang="0">
                  <a:pos x="18" y="128"/>
                </a:cxn>
                <a:cxn ang="0">
                  <a:pos x="26" y="122"/>
                </a:cxn>
                <a:cxn ang="0">
                  <a:pos x="28" y="116"/>
                </a:cxn>
                <a:cxn ang="0">
                  <a:pos x="44" y="52"/>
                </a:cxn>
                <a:cxn ang="0">
                  <a:pos x="44" y="62"/>
                </a:cxn>
                <a:cxn ang="0">
                  <a:pos x="44" y="102"/>
                </a:cxn>
                <a:cxn ang="0">
                  <a:pos x="44" y="102"/>
                </a:cxn>
                <a:cxn ang="0">
                  <a:pos x="46" y="216"/>
                </a:cxn>
                <a:cxn ang="0">
                  <a:pos x="48" y="222"/>
                </a:cxn>
                <a:cxn ang="0">
                  <a:pos x="58" y="230"/>
                </a:cxn>
                <a:cxn ang="0">
                  <a:pos x="64" y="232"/>
                </a:cxn>
                <a:cxn ang="0">
                  <a:pos x="64" y="232"/>
                </a:cxn>
                <a:cxn ang="0">
                  <a:pos x="76" y="226"/>
                </a:cxn>
                <a:cxn ang="0">
                  <a:pos x="80" y="214"/>
                </a:cxn>
                <a:cxn ang="0">
                  <a:pos x="78" y="168"/>
                </a:cxn>
                <a:cxn ang="0">
                  <a:pos x="76" y="122"/>
                </a:cxn>
                <a:cxn ang="0">
                  <a:pos x="106" y="122"/>
                </a:cxn>
                <a:cxn ang="0">
                  <a:pos x="106" y="168"/>
                </a:cxn>
                <a:cxn ang="0">
                  <a:pos x="104" y="214"/>
                </a:cxn>
                <a:cxn ang="0">
                  <a:pos x="108" y="226"/>
                </a:cxn>
                <a:cxn ang="0">
                  <a:pos x="118" y="232"/>
                </a:cxn>
                <a:cxn ang="0">
                  <a:pos x="120" y="232"/>
                </a:cxn>
                <a:cxn ang="0">
                  <a:pos x="126" y="230"/>
                </a:cxn>
                <a:cxn ang="0">
                  <a:pos x="134" y="222"/>
                </a:cxn>
                <a:cxn ang="0">
                  <a:pos x="136" y="216"/>
                </a:cxn>
                <a:cxn ang="0">
                  <a:pos x="140" y="148"/>
                </a:cxn>
                <a:cxn ang="0">
                  <a:pos x="138" y="146"/>
                </a:cxn>
              </a:cxnLst>
              <a:rect l="0" t="0" r="r" b="b"/>
              <a:pathLst>
                <a:path w="154" h="232">
                  <a:moveTo>
                    <a:pt x="138" y="146"/>
                  </a:moveTo>
                  <a:lnTo>
                    <a:pt x="138" y="146"/>
                  </a:lnTo>
                  <a:lnTo>
                    <a:pt x="134" y="140"/>
                  </a:lnTo>
                  <a:lnTo>
                    <a:pt x="130" y="132"/>
                  </a:lnTo>
                  <a:lnTo>
                    <a:pt x="130" y="124"/>
                  </a:lnTo>
                  <a:lnTo>
                    <a:pt x="130" y="116"/>
                  </a:lnTo>
                  <a:lnTo>
                    <a:pt x="130" y="116"/>
                  </a:lnTo>
                  <a:lnTo>
                    <a:pt x="134" y="92"/>
                  </a:lnTo>
                  <a:lnTo>
                    <a:pt x="140" y="66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40" y="56"/>
                  </a:lnTo>
                  <a:lnTo>
                    <a:pt x="140" y="56"/>
                  </a:lnTo>
                  <a:lnTo>
                    <a:pt x="142" y="60"/>
                  </a:lnTo>
                  <a:lnTo>
                    <a:pt x="142" y="60"/>
                  </a:lnTo>
                  <a:lnTo>
                    <a:pt x="148" y="42"/>
                  </a:lnTo>
                  <a:lnTo>
                    <a:pt x="154" y="22"/>
                  </a:lnTo>
                  <a:lnTo>
                    <a:pt x="154" y="2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34" y="8"/>
                  </a:lnTo>
                  <a:lnTo>
                    <a:pt x="122" y="4"/>
                  </a:lnTo>
                  <a:lnTo>
                    <a:pt x="108" y="2"/>
                  </a:lnTo>
                  <a:lnTo>
                    <a:pt x="92" y="0"/>
                  </a:lnTo>
                  <a:lnTo>
                    <a:pt x="76" y="2"/>
                  </a:lnTo>
                  <a:lnTo>
                    <a:pt x="62" y="4"/>
                  </a:lnTo>
                  <a:lnTo>
                    <a:pt x="50" y="8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30" y="20"/>
                  </a:lnTo>
                  <a:lnTo>
                    <a:pt x="24" y="32"/>
                  </a:lnTo>
                  <a:lnTo>
                    <a:pt x="18" y="46"/>
                  </a:lnTo>
                  <a:lnTo>
                    <a:pt x="12" y="62"/>
                  </a:lnTo>
                  <a:lnTo>
                    <a:pt x="4" y="92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8"/>
                  </a:lnTo>
                  <a:lnTo>
                    <a:pt x="2" y="124"/>
                  </a:lnTo>
                  <a:lnTo>
                    <a:pt x="6" y="126"/>
                  </a:lnTo>
                  <a:lnTo>
                    <a:pt x="12" y="128"/>
                  </a:lnTo>
                  <a:lnTo>
                    <a:pt x="12" y="128"/>
                  </a:lnTo>
                  <a:lnTo>
                    <a:pt x="14" y="128"/>
                  </a:lnTo>
                  <a:lnTo>
                    <a:pt x="14" y="128"/>
                  </a:lnTo>
                  <a:lnTo>
                    <a:pt x="18" y="128"/>
                  </a:lnTo>
                  <a:lnTo>
                    <a:pt x="24" y="126"/>
                  </a:lnTo>
                  <a:lnTo>
                    <a:pt x="26" y="122"/>
                  </a:lnTo>
                  <a:lnTo>
                    <a:pt x="28" y="116"/>
                  </a:lnTo>
                  <a:lnTo>
                    <a:pt x="28" y="116"/>
                  </a:lnTo>
                  <a:lnTo>
                    <a:pt x="34" y="82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44" y="6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62"/>
                  </a:lnTo>
                  <a:lnTo>
                    <a:pt x="46" y="216"/>
                  </a:lnTo>
                  <a:lnTo>
                    <a:pt x="46" y="216"/>
                  </a:lnTo>
                  <a:lnTo>
                    <a:pt x="48" y="222"/>
                  </a:lnTo>
                  <a:lnTo>
                    <a:pt x="52" y="228"/>
                  </a:lnTo>
                  <a:lnTo>
                    <a:pt x="58" y="230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70" y="230"/>
                  </a:lnTo>
                  <a:lnTo>
                    <a:pt x="76" y="226"/>
                  </a:lnTo>
                  <a:lnTo>
                    <a:pt x="80" y="220"/>
                  </a:lnTo>
                  <a:lnTo>
                    <a:pt x="80" y="214"/>
                  </a:lnTo>
                  <a:lnTo>
                    <a:pt x="80" y="214"/>
                  </a:lnTo>
                  <a:lnTo>
                    <a:pt x="78" y="168"/>
                  </a:lnTo>
                  <a:lnTo>
                    <a:pt x="76" y="122"/>
                  </a:lnTo>
                  <a:lnTo>
                    <a:pt x="76" y="122"/>
                  </a:lnTo>
                  <a:lnTo>
                    <a:pt x="92" y="122"/>
                  </a:lnTo>
                  <a:lnTo>
                    <a:pt x="106" y="122"/>
                  </a:lnTo>
                  <a:lnTo>
                    <a:pt x="106" y="122"/>
                  </a:lnTo>
                  <a:lnTo>
                    <a:pt x="106" y="168"/>
                  </a:lnTo>
                  <a:lnTo>
                    <a:pt x="104" y="214"/>
                  </a:lnTo>
                  <a:lnTo>
                    <a:pt x="104" y="214"/>
                  </a:lnTo>
                  <a:lnTo>
                    <a:pt x="104" y="220"/>
                  </a:lnTo>
                  <a:lnTo>
                    <a:pt x="108" y="226"/>
                  </a:lnTo>
                  <a:lnTo>
                    <a:pt x="112" y="230"/>
                  </a:lnTo>
                  <a:lnTo>
                    <a:pt x="118" y="232"/>
                  </a:lnTo>
                  <a:lnTo>
                    <a:pt x="118" y="232"/>
                  </a:lnTo>
                  <a:lnTo>
                    <a:pt x="120" y="232"/>
                  </a:lnTo>
                  <a:lnTo>
                    <a:pt x="120" y="232"/>
                  </a:lnTo>
                  <a:lnTo>
                    <a:pt x="126" y="230"/>
                  </a:lnTo>
                  <a:lnTo>
                    <a:pt x="132" y="228"/>
                  </a:lnTo>
                  <a:lnTo>
                    <a:pt x="134" y="222"/>
                  </a:lnTo>
                  <a:lnTo>
                    <a:pt x="136" y="216"/>
                  </a:lnTo>
                  <a:lnTo>
                    <a:pt x="136" y="216"/>
                  </a:lnTo>
                  <a:lnTo>
                    <a:pt x="140" y="148"/>
                  </a:lnTo>
                  <a:lnTo>
                    <a:pt x="140" y="148"/>
                  </a:lnTo>
                  <a:lnTo>
                    <a:pt x="138" y="146"/>
                  </a:lnTo>
                  <a:lnTo>
                    <a:pt x="138" y="1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6"/>
            <p:cNvSpPr>
              <a:spLocks/>
            </p:cNvSpPr>
            <p:nvPr/>
          </p:nvSpPr>
          <p:spPr bwMode="auto">
            <a:xfrm>
              <a:off x="901700" y="1962150"/>
              <a:ext cx="298450" cy="434975"/>
            </a:xfrm>
            <a:custGeom>
              <a:avLst/>
              <a:gdLst/>
              <a:ahLst/>
              <a:cxnLst>
                <a:cxn ang="0">
                  <a:pos x="142" y="14"/>
                </a:cxn>
                <a:cxn ang="0">
                  <a:pos x="116" y="2"/>
                </a:cxn>
                <a:cxn ang="0">
                  <a:pos x="80" y="0"/>
                </a:cxn>
                <a:cxn ang="0">
                  <a:pos x="44" y="2"/>
                </a:cxn>
                <a:cxn ang="0">
                  <a:pos x="18" y="12"/>
                </a:cxn>
                <a:cxn ang="0">
                  <a:pos x="8" y="20"/>
                </a:cxn>
                <a:cxn ang="0">
                  <a:pos x="0" y="30"/>
                </a:cxn>
                <a:cxn ang="0">
                  <a:pos x="18" y="72"/>
                </a:cxn>
                <a:cxn ang="0">
                  <a:pos x="22" y="62"/>
                </a:cxn>
                <a:cxn ang="0">
                  <a:pos x="22" y="72"/>
                </a:cxn>
                <a:cxn ang="0">
                  <a:pos x="22" y="84"/>
                </a:cxn>
                <a:cxn ang="0">
                  <a:pos x="36" y="144"/>
                </a:cxn>
                <a:cxn ang="0">
                  <a:pos x="36" y="154"/>
                </a:cxn>
                <a:cxn ang="0">
                  <a:pos x="28" y="172"/>
                </a:cxn>
                <a:cxn ang="0">
                  <a:pos x="22" y="180"/>
                </a:cxn>
                <a:cxn ang="0">
                  <a:pos x="26" y="256"/>
                </a:cxn>
                <a:cxn ang="0">
                  <a:pos x="32" y="270"/>
                </a:cxn>
                <a:cxn ang="0">
                  <a:pos x="46" y="274"/>
                </a:cxn>
                <a:cxn ang="0">
                  <a:pos x="46" y="274"/>
                </a:cxn>
                <a:cxn ang="0">
                  <a:pos x="54" y="272"/>
                </a:cxn>
                <a:cxn ang="0">
                  <a:pos x="64" y="262"/>
                </a:cxn>
                <a:cxn ang="0">
                  <a:pos x="66" y="254"/>
                </a:cxn>
                <a:cxn ang="0">
                  <a:pos x="62" y="142"/>
                </a:cxn>
                <a:cxn ang="0">
                  <a:pos x="78" y="144"/>
                </a:cxn>
                <a:cxn ang="0">
                  <a:pos x="96" y="142"/>
                </a:cxn>
                <a:cxn ang="0">
                  <a:pos x="92" y="254"/>
                </a:cxn>
                <a:cxn ang="0">
                  <a:pos x="94" y="262"/>
                </a:cxn>
                <a:cxn ang="0">
                  <a:pos x="104" y="272"/>
                </a:cxn>
                <a:cxn ang="0">
                  <a:pos x="112" y="274"/>
                </a:cxn>
                <a:cxn ang="0">
                  <a:pos x="112" y="274"/>
                </a:cxn>
                <a:cxn ang="0">
                  <a:pos x="126" y="270"/>
                </a:cxn>
                <a:cxn ang="0">
                  <a:pos x="132" y="256"/>
                </a:cxn>
                <a:cxn ang="0">
                  <a:pos x="136" y="190"/>
                </a:cxn>
                <a:cxn ang="0">
                  <a:pos x="136" y="122"/>
                </a:cxn>
                <a:cxn ang="0">
                  <a:pos x="136" y="72"/>
                </a:cxn>
                <a:cxn ang="0">
                  <a:pos x="136" y="64"/>
                </a:cxn>
                <a:cxn ang="0">
                  <a:pos x="148" y="100"/>
                </a:cxn>
                <a:cxn ang="0">
                  <a:pos x="156" y="138"/>
                </a:cxn>
                <a:cxn ang="0">
                  <a:pos x="162" y="148"/>
                </a:cxn>
                <a:cxn ang="0">
                  <a:pos x="174" y="152"/>
                </a:cxn>
                <a:cxn ang="0">
                  <a:pos x="180" y="148"/>
                </a:cxn>
                <a:cxn ang="0">
                  <a:pos x="188" y="138"/>
                </a:cxn>
                <a:cxn ang="0">
                  <a:pos x="188" y="132"/>
                </a:cxn>
                <a:cxn ang="0">
                  <a:pos x="174" y="76"/>
                </a:cxn>
                <a:cxn ang="0">
                  <a:pos x="160" y="38"/>
                </a:cxn>
                <a:cxn ang="0">
                  <a:pos x="142" y="14"/>
                </a:cxn>
              </a:cxnLst>
              <a:rect l="0" t="0" r="r" b="b"/>
              <a:pathLst>
                <a:path w="188" h="274">
                  <a:moveTo>
                    <a:pt x="142" y="14"/>
                  </a:moveTo>
                  <a:lnTo>
                    <a:pt x="142" y="14"/>
                  </a:lnTo>
                  <a:lnTo>
                    <a:pt x="130" y="6"/>
                  </a:lnTo>
                  <a:lnTo>
                    <a:pt x="116" y="2"/>
                  </a:lnTo>
                  <a:lnTo>
                    <a:pt x="98" y="0"/>
                  </a:lnTo>
                  <a:lnTo>
                    <a:pt x="80" y="0"/>
                  </a:lnTo>
                  <a:lnTo>
                    <a:pt x="62" y="0"/>
                  </a:lnTo>
                  <a:lnTo>
                    <a:pt x="44" y="2"/>
                  </a:lnTo>
                  <a:lnTo>
                    <a:pt x="28" y="8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8" y="2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0" y="52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22" y="72"/>
                  </a:lnTo>
                  <a:lnTo>
                    <a:pt x="22" y="84"/>
                  </a:lnTo>
                  <a:lnTo>
                    <a:pt x="22" y="84"/>
                  </a:lnTo>
                  <a:lnTo>
                    <a:pt x="30" y="116"/>
                  </a:lnTo>
                  <a:lnTo>
                    <a:pt x="36" y="144"/>
                  </a:lnTo>
                  <a:lnTo>
                    <a:pt x="36" y="144"/>
                  </a:lnTo>
                  <a:lnTo>
                    <a:pt x="36" y="154"/>
                  </a:lnTo>
                  <a:lnTo>
                    <a:pt x="34" y="164"/>
                  </a:lnTo>
                  <a:lnTo>
                    <a:pt x="28" y="172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6" y="256"/>
                  </a:lnTo>
                  <a:lnTo>
                    <a:pt x="26" y="256"/>
                  </a:lnTo>
                  <a:lnTo>
                    <a:pt x="28" y="264"/>
                  </a:lnTo>
                  <a:lnTo>
                    <a:pt x="32" y="270"/>
                  </a:lnTo>
                  <a:lnTo>
                    <a:pt x="38" y="272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54" y="272"/>
                  </a:lnTo>
                  <a:lnTo>
                    <a:pt x="60" y="268"/>
                  </a:lnTo>
                  <a:lnTo>
                    <a:pt x="64" y="262"/>
                  </a:lnTo>
                  <a:lnTo>
                    <a:pt x="66" y="254"/>
                  </a:lnTo>
                  <a:lnTo>
                    <a:pt x="66" y="254"/>
                  </a:lnTo>
                  <a:lnTo>
                    <a:pt x="62" y="200"/>
                  </a:lnTo>
                  <a:lnTo>
                    <a:pt x="62" y="142"/>
                  </a:lnTo>
                  <a:lnTo>
                    <a:pt x="62" y="142"/>
                  </a:lnTo>
                  <a:lnTo>
                    <a:pt x="78" y="144"/>
                  </a:lnTo>
                  <a:lnTo>
                    <a:pt x="96" y="142"/>
                  </a:lnTo>
                  <a:lnTo>
                    <a:pt x="96" y="142"/>
                  </a:lnTo>
                  <a:lnTo>
                    <a:pt x="96" y="200"/>
                  </a:lnTo>
                  <a:lnTo>
                    <a:pt x="92" y="254"/>
                  </a:lnTo>
                  <a:lnTo>
                    <a:pt x="92" y="254"/>
                  </a:lnTo>
                  <a:lnTo>
                    <a:pt x="94" y="262"/>
                  </a:lnTo>
                  <a:lnTo>
                    <a:pt x="98" y="268"/>
                  </a:lnTo>
                  <a:lnTo>
                    <a:pt x="104" y="272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20" y="274"/>
                  </a:lnTo>
                  <a:lnTo>
                    <a:pt x="126" y="270"/>
                  </a:lnTo>
                  <a:lnTo>
                    <a:pt x="130" y="264"/>
                  </a:lnTo>
                  <a:lnTo>
                    <a:pt x="132" y="256"/>
                  </a:lnTo>
                  <a:lnTo>
                    <a:pt x="132" y="256"/>
                  </a:lnTo>
                  <a:lnTo>
                    <a:pt x="136" y="190"/>
                  </a:lnTo>
                  <a:lnTo>
                    <a:pt x="136" y="122"/>
                  </a:lnTo>
                  <a:lnTo>
                    <a:pt x="136" y="122"/>
                  </a:lnTo>
                  <a:lnTo>
                    <a:pt x="136" y="120"/>
                  </a:lnTo>
                  <a:lnTo>
                    <a:pt x="136" y="72"/>
                  </a:lnTo>
                  <a:lnTo>
                    <a:pt x="136" y="72"/>
                  </a:lnTo>
                  <a:lnTo>
                    <a:pt x="136" y="64"/>
                  </a:lnTo>
                  <a:lnTo>
                    <a:pt x="136" y="64"/>
                  </a:lnTo>
                  <a:lnTo>
                    <a:pt x="148" y="100"/>
                  </a:lnTo>
                  <a:lnTo>
                    <a:pt x="156" y="138"/>
                  </a:lnTo>
                  <a:lnTo>
                    <a:pt x="156" y="138"/>
                  </a:lnTo>
                  <a:lnTo>
                    <a:pt x="158" y="144"/>
                  </a:lnTo>
                  <a:lnTo>
                    <a:pt x="162" y="148"/>
                  </a:lnTo>
                  <a:lnTo>
                    <a:pt x="168" y="152"/>
                  </a:lnTo>
                  <a:lnTo>
                    <a:pt x="174" y="152"/>
                  </a:lnTo>
                  <a:lnTo>
                    <a:pt x="174" y="152"/>
                  </a:lnTo>
                  <a:lnTo>
                    <a:pt x="180" y="148"/>
                  </a:lnTo>
                  <a:lnTo>
                    <a:pt x="186" y="144"/>
                  </a:lnTo>
                  <a:lnTo>
                    <a:pt x="188" y="138"/>
                  </a:lnTo>
                  <a:lnTo>
                    <a:pt x="188" y="132"/>
                  </a:lnTo>
                  <a:lnTo>
                    <a:pt x="188" y="132"/>
                  </a:lnTo>
                  <a:lnTo>
                    <a:pt x="184" y="110"/>
                  </a:lnTo>
                  <a:lnTo>
                    <a:pt x="174" y="76"/>
                  </a:lnTo>
                  <a:lnTo>
                    <a:pt x="168" y="56"/>
                  </a:lnTo>
                  <a:lnTo>
                    <a:pt x="160" y="38"/>
                  </a:lnTo>
                  <a:lnTo>
                    <a:pt x="152" y="24"/>
                  </a:lnTo>
                  <a:lnTo>
                    <a:pt x="142" y="14"/>
                  </a:lnTo>
                  <a:lnTo>
                    <a:pt x="14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7"/>
            <p:cNvSpPr>
              <a:spLocks/>
            </p:cNvSpPr>
            <p:nvPr/>
          </p:nvSpPr>
          <p:spPr bwMode="auto">
            <a:xfrm>
              <a:off x="857250" y="2051050"/>
              <a:ext cx="53975" cy="152400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0" y="68"/>
                </a:cxn>
                <a:cxn ang="0">
                  <a:pos x="4" y="92"/>
                </a:cxn>
                <a:cxn ang="0">
                  <a:pos x="4" y="92"/>
                </a:cxn>
                <a:cxn ang="0">
                  <a:pos x="12" y="96"/>
                </a:cxn>
                <a:cxn ang="0">
                  <a:pos x="12" y="96"/>
                </a:cxn>
                <a:cxn ang="0">
                  <a:pos x="14" y="96"/>
                </a:cxn>
                <a:cxn ang="0">
                  <a:pos x="14" y="96"/>
                </a:cxn>
                <a:cxn ang="0">
                  <a:pos x="20" y="94"/>
                </a:cxn>
                <a:cxn ang="0">
                  <a:pos x="26" y="92"/>
                </a:cxn>
                <a:cxn ang="0">
                  <a:pos x="28" y="88"/>
                </a:cxn>
                <a:cxn ang="0">
                  <a:pos x="30" y="82"/>
                </a:cxn>
                <a:cxn ang="0">
                  <a:pos x="30" y="82"/>
                </a:cxn>
                <a:cxn ang="0">
                  <a:pos x="34" y="58"/>
                </a:cxn>
                <a:cxn ang="0">
                  <a:pos x="34" y="58"/>
                </a:cxn>
                <a:cxn ang="0">
                  <a:pos x="28" y="3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18"/>
                </a:cxn>
                <a:cxn ang="0">
                  <a:pos x="6" y="36"/>
                </a:cxn>
                <a:cxn ang="0">
                  <a:pos x="0" y="68"/>
                </a:cxn>
                <a:cxn ang="0">
                  <a:pos x="0" y="68"/>
                </a:cxn>
              </a:cxnLst>
              <a:rect l="0" t="0" r="r" b="b"/>
              <a:pathLst>
                <a:path w="34" h="96">
                  <a:moveTo>
                    <a:pt x="0" y="68"/>
                  </a:moveTo>
                  <a:lnTo>
                    <a:pt x="0" y="68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2" y="96"/>
                  </a:lnTo>
                  <a:lnTo>
                    <a:pt x="12" y="96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20" y="94"/>
                  </a:lnTo>
                  <a:lnTo>
                    <a:pt x="26" y="92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34" y="58"/>
                  </a:lnTo>
                  <a:lnTo>
                    <a:pt x="34" y="58"/>
                  </a:lnTo>
                  <a:lnTo>
                    <a:pt x="28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18"/>
                  </a:lnTo>
                  <a:lnTo>
                    <a:pt x="6" y="36"/>
                  </a:lnTo>
                  <a:lnTo>
                    <a:pt x="0" y="68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8"/>
            <p:cNvSpPr>
              <a:spLocks/>
            </p:cNvSpPr>
            <p:nvPr/>
          </p:nvSpPr>
          <p:spPr bwMode="auto">
            <a:xfrm>
              <a:off x="542925" y="1962150"/>
              <a:ext cx="381000" cy="482600"/>
            </a:xfrm>
            <a:custGeom>
              <a:avLst/>
              <a:gdLst/>
              <a:ahLst/>
              <a:cxnLst>
                <a:cxn ang="0">
                  <a:pos x="222" y="168"/>
                </a:cxn>
                <a:cxn ang="0">
                  <a:pos x="224" y="168"/>
                </a:cxn>
                <a:cxn ang="0">
                  <a:pos x="236" y="160"/>
                </a:cxn>
                <a:cxn ang="0">
                  <a:pos x="240" y="146"/>
                </a:cxn>
                <a:cxn ang="0">
                  <a:pos x="234" y="122"/>
                </a:cxn>
                <a:cxn ang="0">
                  <a:pos x="218" y="64"/>
                </a:cxn>
                <a:cxn ang="0">
                  <a:pos x="200" y="28"/>
                </a:cxn>
                <a:cxn ang="0">
                  <a:pos x="190" y="16"/>
                </a:cxn>
                <a:cxn ang="0">
                  <a:pos x="160" y="4"/>
                </a:cxn>
                <a:cxn ang="0">
                  <a:pos x="122" y="0"/>
                </a:cxn>
                <a:cxn ang="0">
                  <a:pos x="102" y="2"/>
                </a:cxn>
                <a:cxn ang="0">
                  <a:pos x="64" y="8"/>
                </a:cxn>
                <a:cxn ang="0">
                  <a:pos x="52" y="16"/>
                </a:cxn>
                <a:cxn ang="0">
                  <a:pos x="40" y="26"/>
                </a:cxn>
                <a:cxn ang="0">
                  <a:pos x="22" y="60"/>
                </a:cxn>
                <a:cxn ang="0">
                  <a:pos x="4" y="118"/>
                </a:cxn>
                <a:cxn ang="0">
                  <a:pos x="0" y="148"/>
                </a:cxn>
                <a:cxn ang="0">
                  <a:pos x="4" y="160"/>
                </a:cxn>
                <a:cxn ang="0">
                  <a:pos x="16" y="168"/>
                </a:cxn>
                <a:cxn ang="0">
                  <a:pos x="18" y="168"/>
                </a:cxn>
                <a:cxn ang="0">
                  <a:pos x="24" y="168"/>
                </a:cxn>
                <a:cxn ang="0">
                  <a:pos x="34" y="158"/>
                </a:cxn>
                <a:cxn ang="0">
                  <a:pos x="36" y="152"/>
                </a:cxn>
                <a:cxn ang="0">
                  <a:pos x="50" y="86"/>
                </a:cxn>
                <a:cxn ang="0">
                  <a:pos x="58" y="68"/>
                </a:cxn>
                <a:cxn ang="0">
                  <a:pos x="56" y="134"/>
                </a:cxn>
                <a:cxn ang="0">
                  <a:pos x="56" y="134"/>
                </a:cxn>
                <a:cxn ang="0">
                  <a:pos x="58" y="210"/>
                </a:cxn>
                <a:cxn ang="0">
                  <a:pos x="60" y="284"/>
                </a:cxn>
                <a:cxn ang="0">
                  <a:pos x="68" y="298"/>
                </a:cxn>
                <a:cxn ang="0">
                  <a:pos x="82" y="304"/>
                </a:cxn>
                <a:cxn ang="0">
                  <a:pos x="84" y="304"/>
                </a:cxn>
                <a:cxn ang="0">
                  <a:pos x="92" y="302"/>
                </a:cxn>
                <a:cxn ang="0">
                  <a:pos x="104" y="288"/>
                </a:cxn>
                <a:cxn ang="0">
                  <a:pos x="104" y="280"/>
                </a:cxn>
                <a:cxn ang="0">
                  <a:pos x="100" y="158"/>
                </a:cxn>
                <a:cxn ang="0">
                  <a:pos x="120" y="160"/>
                </a:cxn>
                <a:cxn ang="0">
                  <a:pos x="140" y="158"/>
                </a:cxn>
                <a:cxn ang="0">
                  <a:pos x="138" y="220"/>
                </a:cxn>
                <a:cxn ang="0">
                  <a:pos x="134" y="280"/>
                </a:cxn>
                <a:cxn ang="0">
                  <a:pos x="140" y="296"/>
                </a:cxn>
                <a:cxn ang="0">
                  <a:pos x="154" y="304"/>
                </a:cxn>
                <a:cxn ang="0">
                  <a:pos x="156" y="304"/>
                </a:cxn>
                <a:cxn ang="0">
                  <a:pos x="164" y="302"/>
                </a:cxn>
                <a:cxn ang="0">
                  <a:pos x="176" y="292"/>
                </a:cxn>
                <a:cxn ang="0">
                  <a:pos x="178" y="284"/>
                </a:cxn>
                <a:cxn ang="0">
                  <a:pos x="182" y="136"/>
                </a:cxn>
                <a:cxn ang="0">
                  <a:pos x="184" y="134"/>
                </a:cxn>
                <a:cxn ang="0">
                  <a:pos x="184" y="80"/>
                </a:cxn>
                <a:cxn ang="0">
                  <a:pos x="182" y="72"/>
                </a:cxn>
                <a:cxn ang="0">
                  <a:pos x="204" y="154"/>
                </a:cxn>
                <a:cxn ang="0">
                  <a:pos x="206" y="160"/>
                </a:cxn>
                <a:cxn ang="0">
                  <a:pos x="216" y="168"/>
                </a:cxn>
                <a:cxn ang="0">
                  <a:pos x="222" y="168"/>
                </a:cxn>
              </a:cxnLst>
              <a:rect l="0" t="0" r="r" b="b"/>
              <a:pathLst>
                <a:path w="240" h="304">
                  <a:moveTo>
                    <a:pt x="222" y="168"/>
                  </a:moveTo>
                  <a:lnTo>
                    <a:pt x="222" y="168"/>
                  </a:lnTo>
                  <a:lnTo>
                    <a:pt x="224" y="168"/>
                  </a:lnTo>
                  <a:lnTo>
                    <a:pt x="224" y="168"/>
                  </a:lnTo>
                  <a:lnTo>
                    <a:pt x="232" y="166"/>
                  </a:lnTo>
                  <a:lnTo>
                    <a:pt x="236" y="160"/>
                  </a:lnTo>
                  <a:lnTo>
                    <a:pt x="240" y="154"/>
                  </a:lnTo>
                  <a:lnTo>
                    <a:pt x="240" y="146"/>
                  </a:lnTo>
                  <a:lnTo>
                    <a:pt x="240" y="146"/>
                  </a:lnTo>
                  <a:lnTo>
                    <a:pt x="234" y="122"/>
                  </a:lnTo>
                  <a:lnTo>
                    <a:pt x="224" y="84"/>
                  </a:lnTo>
                  <a:lnTo>
                    <a:pt x="218" y="64"/>
                  </a:lnTo>
                  <a:lnTo>
                    <a:pt x="210" y="44"/>
                  </a:lnTo>
                  <a:lnTo>
                    <a:pt x="200" y="28"/>
                  </a:lnTo>
                  <a:lnTo>
                    <a:pt x="190" y="16"/>
                  </a:lnTo>
                  <a:lnTo>
                    <a:pt x="190" y="16"/>
                  </a:lnTo>
                  <a:lnTo>
                    <a:pt x="176" y="10"/>
                  </a:lnTo>
                  <a:lnTo>
                    <a:pt x="160" y="4"/>
                  </a:lnTo>
                  <a:lnTo>
                    <a:pt x="142" y="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2" y="2"/>
                  </a:lnTo>
                  <a:lnTo>
                    <a:pt x="82" y="4"/>
                  </a:lnTo>
                  <a:lnTo>
                    <a:pt x="64" y="8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6" y="20"/>
                  </a:lnTo>
                  <a:lnTo>
                    <a:pt x="40" y="26"/>
                  </a:lnTo>
                  <a:lnTo>
                    <a:pt x="30" y="42"/>
                  </a:lnTo>
                  <a:lnTo>
                    <a:pt x="22" y="60"/>
                  </a:lnTo>
                  <a:lnTo>
                    <a:pt x="14" y="80"/>
                  </a:lnTo>
                  <a:lnTo>
                    <a:pt x="4" y="118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0" y="154"/>
                  </a:lnTo>
                  <a:lnTo>
                    <a:pt x="4" y="160"/>
                  </a:lnTo>
                  <a:lnTo>
                    <a:pt x="8" y="166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8" y="168"/>
                  </a:lnTo>
                  <a:lnTo>
                    <a:pt x="18" y="168"/>
                  </a:lnTo>
                  <a:lnTo>
                    <a:pt x="24" y="168"/>
                  </a:lnTo>
                  <a:lnTo>
                    <a:pt x="30" y="164"/>
                  </a:lnTo>
                  <a:lnTo>
                    <a:pt x="34" y="158"/>
                  </a:lnTo>
                  <a:lnTo>
                    <a:pt x="36" y="152"/>
                  </a:lnTo>
                  <a:lnTo>
                    <a:pt x="36" y="152"/>
                  </a:lnTo>
                  <a:lnTo>
                    <a:pt x="44" y="108"/>
                  </a:lnTo>
                  <a:lnTo>
                    <a:pt x="50" y="86"/>
                  </a:lnTo>
                  <a:lnTo>
                    <a:pt x="58" y="68"/>
                  </a:lnTo>
                  <a:lnTo>
                    <a:pt x="58" y="68"/>
                  </a:lnTo>
                  <a:lnTo>
                    <a:pt x="56" y="80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8" y="210"/>
                  </a:lnTo>
                  <a:lnTo>
                    <a:pt x="60" y="284"/>
                  </a:lnTo>
                  <a:lnTo>
                    <a:pt x="60" y="284"/>
                  </a:lnTo>
                  <a:lnTo>
                    <a:pt x="62" y="292"/>
                  </a:lnTo>
                  <a:lnTo>
                    <a:pt x="68" y="298"/>
                  </a:lnTo>
                  <a:lnTo>
                    <a:pt x="74" y="302"/>
                  </a:lnTo>
                  <a:lnTo>
                    <a:pt x="82" y="304"/>
                  </a:lnTo>
                  <a:lnTo>
                    <a:pt x="82" y="304"/>
                  </a:lnTo>
                  <a:lnTo>
                    <a:pt x="84" y="304"/>
                  </a:lnTo>
                  <a:lnTo>
                    <a:pt x="84" y="304"/>
                  </a:lnTo>
                  <a:lnTo>
                    <a:pt x="92" y="302"/>
                  </a:lnTo>
                  <a:lnTo>
                    <a:pt x="100" y="296"/>
                  </a:lnTo>
                  <a:lnTo>
                    <a:pt x="104" y="288"/>
                  </a:lnTo>
                  <a:lnTo>
                    <a:pt x="104" y="280"/>
                  </a:lnTo>
                  <a:lnTo>
                    <a:pt x="104" y="280"/>
                  </a:lnTo>
                  <a:lnTo>
                    <a:pt x="102" y="220"/>
                  </a:lnTo>
                  <a:lnTo>
                    <a:pt x="100" y="158"/>
                  </a:lnTo>
                  <a:lnTo>
                    <a:pt x="100" y="158"/>
                  </a:lnTo>
                  <a:lnTo>
                    <a:pt x="120" y="160"/>
                  </a:lnTo>
                  <a:lnTo>
                    <a:pt x="120" y="160"/>
                  </a:lnTo>
                  <a:lnTo>
                    <a:pt x="140" y="158"/>
                  </a:lnTo>
                  <a:lnTo>
                    <a:pt x="140" y="158"/>
                  </a:lnTo>
                  <a:lnTo>
                    <a:pt x="138" y="220"/>
                  </a:lnTo>
                  <a:lnTo>
                    <a:pt x="134" y="280"/>
                  </a:lnTo>
                  <a:lnTo>
                    <a:pt x="134" y="280"/>
                  </a:lnTo>
                  <a:lnTo>
                    <a:pt x="136" y="290"/>
                  </a:lnTo>
                  <a:lnTo>
                    <a:pt x="140" y="296"/>
                  </a:lnTo>
                  <a:lnTo>
                    <a:pt x="146" y="302"/>
                  </a:lnTo>
                  <a:lnTo>
                    <a:pt x="154" y="304"/>
                  </a:lnTo>
                  <a:lnTo>
                    <a:pt x="154" y="304"/>
                  </a:lnTo>
                  <a:lnTo>
                    <a:pt x="156" y="304"/>
                  </a:lnTo>
                  <a:lnTo>
                    <a:pt x="156" y="304"/>
                  </a:lnTo>
                  <a:lnTo>
                    <a:pt x="164" y="302"/>
                  </a:lnTo>
                  <a:lnTo>
                    <a:pt x="172" y="298"/>
                  </a:lnTo>
                  <a:lnTo>
                    <a:pt x="176" y="292"/>
                  </a:lnTo>
                  <a:lnTo>
                    <a:pt x="178" y="284"/>
                  </a:lnTo>
                  <a:lnTo>
                    <a:pt x="178" y="284"/>
                  </a:lnTo>
                  <a:lnTo>
                    <a:pt x="182" y="212"/>
                  </a:lnTo>
                  <a:lnTo>
                    <a:pt x="182" y="136"/>
                  </a:lnTo>
                  <a:lnTo>
                    <a:pt x="182" y="136"/>
                  </a:lnTo>
                  <a:lnTo>
                    <a:pt x="184" y="134"/>
                  </a:lnTo>
                  <a:lnTo>
                    <a:pt x="184" y="80"/>
                  </a:lnTo>
                  <a:lnTo>
                    <a:pt x="184" y="80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94" y="112"/>
                  </a:lnTo>
                  <a:lnTo>
                    <a:pt x="204" y="154"/>
                  </a:lnTo>
                  <a:lnTo>
                    <a:pt x="204" y="154"/>
                  </a:lnTo>
                  <a:lnTo>
                    <a:pt x="206" y="160"/>
                  </a:lnTo>
                  <a:lnTo>
                    <a:pt x="210" y="164"/>
                  </a:lnTo>
                  <a:lnTo>
                    <a:pt x="216" y="168"/>
                  </a:lnTo>
                  <a:lnTo>
                    <a:pt x="222" y="168"/>
                  </a:lnTo>
                  <a:lnTo>
                    <a:pt x="222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9"/>
            <p:cNvSpPr>
              <a:spLocks/>
            </p:cNvSpPr>
            <p:nvPr/>
          </p:nvSpPr>
          <p:spPr bwMode="auto">
            <a:xfrm>
              <a:off x="622300" y="1724025"/>
              <a:ext cx="219075" cy="21907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70" y="0"/>
                </a:cxn>
                <a:cxn ang="0">
                  <a:pos x="84" y="0"/>
                </a:cxn>
                <a:cxn ang="0">
                  <a:pos x="96" y="4"/>
                </a:cxn>
                <a:cxn ang="0">
                  <a:pos x="108" y="12"/>
                </a:cxn>
                <a:cxn ang="0">
                  <a:pos x="118" y="20"/>
                </a:cxn>
                <a:cxn ang="0">
                  <a:pos x="126" y="30"/>
                </a:cxn>
                <a:cxn ang="0">
                  <a:pos x="134" y="42"/>
                </a:cxn>
                <a:cxn ang="0">
                  <a:pos x="138" y="54"/>
                </a:cxn>
                <a:cxn ang="0">
                  <a:pos x="138" y="68"/>
                </a:cxn>
                <a:cxn ang="0">
                  <a:pos x="138" y="68"/>
                </a:cxn>
                <a:cxn ang="0">
                  <a:pos x="138" y="82"/>
                </a:cxn>
                <a:cxn ang="0">
                  <a:pos x="134" y="96"/>
                </a:cxn>
                <a:cxn ang="0">
                  <a:pos x="126" y="106"/>
                </a:cxn>
                <a:cxn ang="0">
                  <a:pos x="118" y="118"/>
                </a:cxn>
                <a:cxn ang="0">
                  <a:pos x="108" y="126"/>
                </a:cxn>
                <a:cxn ang="0">
                  <a:pos x="96" y="132"/>
                </a:cxn>
                <a:cxn ang="0">
                  <a:pos x="84" y="136"/>
                </a:cxn>
                <a:cxn ang="0">
                  <a:pos x="70" y="138"/>
                </a:cxn>
                <a:cxn ang="0">
                  <a:pos x="70" y="138"/>
                </a:cxn>
                <a:cxn ang="0">
                  <a:pos x="56" y="136"/>
                </a:cxn>
                <a:cxn ang="0">
                  <a:pos x="42" y="132"/>
                </a:cxn>
                <a:cxn ang="0">
                  <a:pos x="32" y="126"/>
                </a:cxn>
                <a:cxn ang="0">
                  <a:pos x="20" y="118"/>
                </a:cxn>
                <a:cxn ang="0">
                  <a:pos x="12" y="106"/>
                </a:cxn>
                <a:cxn ang="0">
                  <a:pos x="6" y="96"/>
                </a:cxn>
                <a:cxn ang="0">
                  <a:pos x="2" y="82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2" y="54"/>
                </a:cxn>
                <a:cxn ang="0">
                  <a:pos x="6" y="42"/>
                </a:cxn>
                <a:cxn ang="0">
                  <a:pos x="12" y="30"/>
                </a:cxn>
                <a:cxn ang="0">
                  <a:pos x="20" y="20"/>
                </a:cxn>
                <a:cxn ang="0">
                  <a:pos x="32" y="12"/>
                </a:cxn>
                <a:cxn ang="0">
                  <a:pos x="42" y="4"/>
                </a:cxn>
                <a:cxn ang="0">
                  <a:pos x="56" y="0"/>
                </a:cxn>
                <a:cxn ang="0">
                  <a:pos x="70" y="0"/>
                </a:cxn>
                <a:cxn ang="0">
                  <a:pos x="70" y="0"/>
                </a:cxn>
              </a:cxnLst>
              <a:rect l="0" t="0" r="r" b="b"/>
              <a:pathLst>
                <a:path w="138" h="138">
                  <a:moveTo>
                    <a:pt x="70" y="0"/>
                  </a:moveTo>
                  <a:lnTo>
                    <a:pt x="70" y="0"/>
                  </a:lnTo>
                  <a:lnTo>
                    <a:pt x="84" y="0"/>
                  </a:lnTo>
                  <a:lnTo>
                    <a:pt x="96" y="4"/>
                  </a:lnTo>
                  <a:lnTo>
                    <a:pt x="108" y="12"/>
                  </a:lnTo>
                  <a:lnTo>
                    <a:pt x="118" y="20"/>
                  </a:lnTo>
                  <a:lnTo>
                    <a:pt x="126" y="30"/>
                  </a:lnTo>
                  <a:lnTo>
                    <a:pt x="134" y="42"/>
                  </a:lnTo>
                  <a:lnTo>
                    <a:pt x="138" y="54"/>
                  </a:lnTo>
                  <a:lnTo>
                    <a:pt x="138" y="68"/>
                  </a:lnTo>
                  <a:lnTo>
                    <a:pt x="138" y="68"/>
                  </a:lnTo>
                  <a:lnTo>
                    <a:pt x="138" y="82"/>
                  </a:lnTo>
                  <a:lnTo>
                    <a:pt x="134" y="96"/>
                  </a:lnTo>
                  <a:lnTo>
                    <a:pt x="126" y="106"/>
                  </a:lnTo>
                  <a:lnTo>
                    <a:pt x="118" y="118"/>
                  </a:lnTo>
                  <a:lnTo>
                    <a:pt x="108" y="126"/>
                  </a:lnTo>
                  <a:lnTo>
                    <a:pt x="96" y="132"/>
                  </a:lnTo>
                  <a:lnTo>
                    <a:pt x="84" y="136"/>
                  </a:lnTo>
                  <a:lnTo>
                    <a:pt x="70" y="13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2"/>
                  </a:lnTo>
                  <a:lnTo>
                    <a:pt x="32" y="126"/>
                  </a:lnTo>
                  <a:lnTo>
                    <a:pt x="20" y="118"/>
                  </a:lnTo>
                  <a:lnTo>
                    <a:pt x="12" y="106"/>
                  </a:lnTo>
                  <a:lnTo>
                    <a:pt x="6" y="96"/>
                  </a:lnTo>
                  <a:lnTo>
                    <a:pt x="2" y="82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54"/>
                  </a:lnTo>
                  <a:lnTo>
                    <a:pt x="6" y="42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2" y="12"/>
                  </a:lnTo>
                  <a:lnTo>
                    <a:pt x="42" y="4"/>
                  </a:lnTo>
                  <a:lnTo>
                    <a:pt x="56" y="0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Freeform 186"/>
          <p:cNvSpPr>
            <a:spLocks noEditPoints="1"/>
          </p:cNvSpPr>
          <p:nvPr/>
        </p:nvSpPr>
        <p:spPr bwMode="auto">
          <a:xfrm>
            <a:off x="3573464" y="3271768"/>
            <a:ext cx="657225" cy="479425"/>
          </a:xfrm>
          <a:custGeom>
            <a:avLst/>
            <a:gdLst/>
            <a:ahLst/>
            <a:cxnLst>
              <a:cxn ang="0">
                <a:pos x="0" y="38"/>
              </a:cxn>
              <a:cxn ang="0">
                <a:pos x="206" y="206"/>
              </a:cxn>
              <a:cxn ang="0">
                <a:pos x="414" y="38"/>
              </a:cxn>
              <a:cxn ang="0">
                <a:pos x="414" y="0"/>
              </a:cxn>
              <a:cxn ang="0">
                <a:pos x="0" y="0"/>
              </a:cxn>
              <a:cxn ang="0">
                <a:pos x="0" y="38"/>
              </a:cxn>
              <a:cxn ang="0">
                <a:pos x="0" y="268"/>
              </a:cxn>
              <a:cxn ang="0">
                <a:pos x="102" y="156"/>
              </a:cxn>
              <a:cxn ang="0">
                <a:pos x="0" y="64"/>
              </a:cxn>
              <a:cxn ang="0">
                <a:pos x="0" y="268"/>
              </a:cxn>
              <a:cxn ang="0">
                <a:pos x="414" y="270"/>
              </a:cxn>
              <a:cxn ang="0">
                <a:pos x="310" y="156"/>
              </a:cxn>
              <a:cxn ang="0">
                <a:pos x="414" y="64"/>
              </a:cxn>
              <a:cxn ang="0">
                <a:pos x="414" y="270"/>
              </a:cxn>
              <a:cxn ang="0">
                <a:pos x="206" y="240"/>
              </a:cxn>
              <a:cxn ang="0">
                <a:pos x="122" y="170"/>
              </a:cxn>
              <a:cxn ang="0">
                <a:pos x="0" y="302"/>
              </a:cxn>
              <a:cxn ang="0">
                <a:pos x="414" y="302"/>
              </a:cxn>
              <a:cxn ang="0">
                <a:pos x="292" y="170"/>
              </a:cxn>
              <a:cxn ang="0">
                <a:pos x="206" y="240"/>
              </a:cxn>
            </a:cxnLst>
            <a:rect l="0" t="0" r="r" b="b"/>
            <a:pathLst>
              <a:path w="414" h="302">
                <a:moveTo>
                  <a:pt x="0" y="38"/>
                </a:moveTo>
                <a:lnTo>
                  <a:pt x="206" y="206"/>
                </a:lnTo>
                <a:lnTo>
                  <a:pt x="414" y="38"/>
                </a:lnTo>
                <a:lnTo>
                  <a:pt x="414" y="0"/>
                </a:lnTo>
                <a:lnTo>
                  <a:pt x="0" y="0"/>
                </a:lnTo>
                <a:lnTo>
                  <a:pt x="0" y="38"/>
                </a:lnTo>
                <a:close/>
                <a:moveTo>
                  <a:pt x="0" y="268"/>
                </a:moveTo>
                <a:lnTo>
                  <a:pt x="102" y="156"/>
                </a:lnTo>
                <a:lnTo>
                  <a:pt x="0" y="64"/>
                </a:lnTo>
                <a:lnTo>
                  <a:pt x="0" y="268"/>
                </a:lnTo>
                <a:close/>
                <a:moveTo>
                  <a:pt x="414" y="270"/>
                </a:moveTo>
                <a:lnTo>
                  <a:pt x="310" y="156"/>
                </a:lnTo>
                <a:lnTo>
                  <a:pt x="414" y="64"/>
                </a:lnTo>
                <a:lnTo>
                  <a:pt x="414" y="270"/>
                </a:lnTo>
                <a:close/>
                <a:moveTo>
                  <a:pt x="206" y="240"/>
                </a:moveTo>
                <a:lnTo>
                  <a:pt x="122" y="170"/>
                </a:lnTo>
                <a:lnTo>
                  <a:pt x="0" y="302"/>
                </a:lnTo>
                <a:lnTo>
                  <a:pt x="414" y="302"/>
                </a:lnTo>
                <a:lnTo>
                  <a:pt x="292" y="170"/>
                </a:lnTo>
                <a:lnTo>
                  <a:pt x="206" y="2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3" name="矩形 32"/>
          <p:cNvSpPr/>
          <p:nvPr/>
        </p:nvSpPr>
        <p:spPr>
          <a:xfrm>
            <a:off x="0" y="222252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62467" y="160360"/>
            <a:ext cx="2965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FFFFFF"/>
                </a:solidFill>
              </a:rPr>
              <a:t>联系我们</a:t>
            </a:r>
            <a:endParaRPr kumimoji="1"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79401" y="634314"/>
            <a:ext cx="18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FFFFFF"/>
                </a:solidFill>
              </a:rPr>
              <a:t>CONTACT</a:t>
            </a:r>
          </a:p>
        </p:txBody>
      </p:sp>
      <p:sp>
        <p:nvSpPr>
          <p:cNvPr id="38" name="Freeform 41"/>
          <p:cNvSpPr>
            <a:spLocks noEditPoints="1"/>
          </p:cNvSpPr>
          <p:nvPr/>
        </p:nvSpPr>
        <p:spPr bwMode="auto">
          <a:xfrm>
            <a:off x="6583962" y="3216287"/>
            <a:ext cx="598548" cy="514463"/>
          </a:xfrm>
          <a:custGeom>
            <a:avLst/>
            <a:gdLst>
              <a:gd name="T0" fmla="*/ 2147483647 w 67"/>
              <a:gd name="T1" fmla="*/ 124018912 h 60"/>
              <a:gd name="T2" fmla="*/ 2147483647 w 67"/>
              <a:gd name="T3" fmla="*/ 0 h 60"/>
              <a:gd name="T4" fmla="*/ 2147483647 w 67"/>
              <a:gd name="T5" fmla="*/ 0 h 60"/>
              <a:gd name="T6" fmla="*/ 2147483647 w 67"/>
              <a:gd name="T7" fmla="*/ 124018912 h 60"/>
              <a:gd name="T8" fmla="*/ 2147483647 w 67"/>
              <a:gd name="T9" fmla="*/ 310059138 h 60"/>
              <a:gd name="T10" fmla="*/ 2147483647 w 67"/>
              <a:gd name="T11" fmla="*/ 868156039 h 60"/>
              <a:gd name="T12" fmla="*/ 2147483647 w 67"/>
              <a:gd name="T13" fmla="*/ 124018912 h 60"/>
              <a:gd name="T14" fmla="*/ 2147483647 w 67"/>
              <a:gd name="T15" fmla="*/ 1922344337 h 60"/>
              <a:gd name="T16" fmla="*/ 2147483647 w 67"/>
              <a:gd name="T17" fmla="*/ 124018912 h 60"/>
              <a:gd name="T18" fmla="*/ 1902898002 w 67"/>
              <a:gd name="T19" fmla="*/ 124018912 h 60"/>
              <a:gd name="T20" fmla="*/ 122771150 w 67"/>
              <a:gd name="T21" fmla="*/ 1922344337 h 60"/>
              <a:gd name="T22" fmla="*/ 122771150 w 67"/>
              <a:gd name="T23" fmla="*/ 2147483647 h 60"/>
              <a:gd name="T24" fmla="*/ 245534466 w 67"/>
              <a:gd name="T25" fmla="*/ 2147483647 h 60"/>
              <a:gd name="T26" fmla="*/ 429691207 w 67"/>
              <a:gd name="T27" fmla="*/ 2147483647 h 60"/>
              <a:gd name="T28" fmla="*/ 2087055172 w 67"/>
              <a:gd name="T29" fmla="*/ 558097024 h 60"/>
              <a:gd name="T30" fmla="*/ 2147483647 w 67"/>
              <a:gd name="T31" fmla="*/ 2147483647 h 60"/>
              <a:gd name="T32" fmla="*/ 2147483647 w 67"/>
              <a:gd name="T33" fmla="*/ 2147483647 h 60"/>
              <a:gd name="T34" fmla="*/ 2147483647 w 67"/>
              <a:gd name="T35" fmla="*/ 1922344337 h 60"/>
              <a:gd name="T36" fmla="*/ 552454614 w 67"/>
              <a:gd name="T37" fmla="*/ 2147483647 h 60"/>
              <a:gd name="T38" fmla="*/ 552454614 w 67"/>
              <a:gd name="T39" fmla="*/ 2147483647 h 60"/>
              <a:gd name="T40" fmla="*/ 797989019 w 67"/>
              <a:gd name="T41" fmla="*/ 2147483647 h 60"/>
              <a:gd name="T42" fmla="*/ 1718749157 w 67"/>
              <a:gd name="T43" fmla="*/ 2147483647 h 60"/>
              <a:gd name="T44" fmla="*/ 1718749157 w 67"/>
              <a:gd name="T45" fmla="*/ 2147483647 h 60"/>
              <a:gd name="T46" fmla="*/ 1780134717 w 67"/>
              <a:gd name="T47" fmla="*/ 2147483647 h 60"/>
              <a:gd name="T48" fmla="*/ 2147483647 w 67"/>
              <a:gd name="T49" fmla="*/ 2147483647 h 60"/>
              <a:gd name="T50" fmla="*/ 2147483647 w 67"/>
              <a:gd name="T51" fmla="*/ 2147483647 h 60"/>
              <a:gd name="T52" fmla="*/ 2147483647 w 67"/>
              <a:gd name="T53" fmla="*/ 2147483647 h 60"/>
              <a:gd name="T54" fmla="*/ 2147483647 w 67"/>
              <a:gd name="T55" fmla="*/ 2147483647 h 60"/>
              <a:gd name="T56" fmla="*/ 2147483647 w 67"/>
              <a:gd name="T57" fmla="*/ 2147483647 h 60"/>
              <a:gd name="T58" fmla="*/ 2147483647 w 67"/>
              <a:gd name="T59" fmla="*/ 2147483647 h 60"/>
              <a:gd name="T60" fmla="*/ 2087055172 w 67"/>
              <a:gd name="T61" fmla="*/ 806142661 h 60"/>
              <a:gd name="T62" fmla="*/ 552454614 w 67"/>
              <a:gd name="T63" fmla="*/ 2147483647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67"/>
              <a:gd name="T97" fmla="*/ 0 h 60"/>
              <a:gd name="T98" fmla="*/ 67 w 67"/>
              <a:gd name="T99" fmla="*/ 60 h 6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67" h="60">
                <a:moveTo>
                  <a:pt x="53" y="2"/>
                </a:moveTo>
                <a:cubicBezTo>
                  <a:pt x="53" y="1"/>
                  <a:pt x="52" y="0"/>
                  <a:pt x="51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4" y="1"/>
                  <a:pt x="44" y="2"/>
                </a:cubicBezTo>
                <a:cubicBezTo>
                  <a:pt x="44" y="5"/>
                  <a:pt x="44" y="5"/>
                  <a:pt x="44" y="5"/>
                </a:cubicBezTo>
                <a:cubicBezTo>
                  <a:pt x="53" y="14"/>
                  <a:pt x="53" y="14"/>
                  <a:pt x="53" y="14"/>
                </a:cubicBezTo>
                <a:lnTo>
                  <a:pt x="53" y="2"/>
                </a:lnTo>
                <a:close/>
                <a:moveTo>
                  <a:pt x="66" y="31"/>
                </a:moveTo>
                <a:cubicBezTo>
                  <a:pt x="36" y="2"/>
                  <a:pt x="36" y="2"/>
                  <a:pt x="36" y="2"/>
                </a:cubicBezTo>
                <a:cubicBezTo>
                  <a:pt x="35" y="0"/>
                  <a:pt x="33" y="0"/>
                  <a:pt x="31" y="2"/>
                </a:cubicBezTo>
                <a:cubicBezTo>
                  <a:pt x="2" y="31"/>
                  <a:pt x="2" y="31"/>
                  <a:pt x="2" y="31"/>
                </a:cubicBezTo>
                <a:cubicBezTo>
                  <a:pt x="0" y="33"/>
                  <a:pt x="0" y="35"/>
                  <a:pt x="2" y="36"/>
                </a:cubicBezTo>
                <a:cubicBezTo>
                  <a:pt x="2" y="37"/>
                  <a:pt x="3" y="37"/>
                  <a:pt x="4" y="37"/>
                </a:cubicBezTo>
                <a:cubicBezTo>
                  <a:pt x="5" y="37"/>
                  <a:pt x="6" y="37"/>
                  <a:pt x="7" y="36"/>
                </a:cubicBezTo>
                <a:cubicBezTo>
                  <a:pt x="34" y="9"/>
                  <a:pt x="34" y="9"/>
                  <a:pt x="34" y="9"/>
                </a:cubicBezTo>
                <a:cubicBezTo>
                  <a:pt x="61" y="36"/>
                  <a:pt x="61" y="36"/>
                  <a:pt x="61" y="36"/>
                </a:cubicBezTo>
                <a:cubicBezTo>
                  <a:pt x="62" y="38"/>
                  <a:pt x="65" y="38"/>
                  <a:pt x="66" y="36"/>
                </a:cubicBezTo>
                <a:cubicBezTo>
                  <a:pt x="67" y="35"/>
                  <a:pt x="67" y="33"/>
                  <a:pt x="66" y="31"/>
                </a:cubicBezTo>
                <a:close/>
                <a:moveTo>
                  <a:pt x="9" y="37"/>
                </a:moveTo>
                <a:cubicBezTo>
                  <a:pt x="9" y="57"/>
                  <a:pt x="9" y="57"/>
                  <a:pt x="9" y="57"/>
                </a:cubicBezTo>
                <a:cubicBezTo>
                  <a:pt x="9" y="59"/>
                  <a:pt x="11" y="60"/>
                  <a:pt x="13" y="60"/>
                </a:cubicBezTo>
                <a:cubicBezTo>
                  <a:pt x="28" y="60"/>
                  <a:pt x="28" y="60"/>
                  <a:pt x="28" y="60"/>
                </a:cubicBezTo>
                <a:cubicBezTo>
                  <a:pt x="28" y="42"/>
                  <a:pt x="28" y="42"/>
                  <a:pt x="28" y="42"/>
                </a:cubicBezTo>
                <a:cubicBezTo>
                  <a:pt x="28" y="42"/>
                  <a:pt x="29" y="41"/>
                  <a:pt x="29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9" y="41"/>
                  <a:pt x="39" y="42"/>
                  <a:pt x="39" y="42"/>
                </a:cubicBezTo>
                <a:cubicBezTo>
                  <a:pt x="39" y="60"/>
                  <a:pt x="39" y="60"/>
                  <a:pt x="39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7" y="60"/>
                  <a:pt x="58" y="59"/>
                  <a:pt x="58" y="57"/>
                </a:cubicBezTo>
                <a:cubicBezTo>
                  <a:pt x="58" y="38"/>
                  <a:pt x="58" y="38"/>
                  <a:pt x="58" y="38"/>
                </a:cubicBezTo>
                <a:cubicBezTo>
                  <a:pt x="34" y="13"/>
                  <a:pt x="34" y="13"/>
                  <a:pt x="34" y="13"/>
                </a:cubicBezTo>
                <a:lnTo>
                  <a:pt x="9" y="3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"/>
              <a:ea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729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-WWW.1PPT.COM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2793</TotalTime>
  <Words>147</Words>
  <Application>Microsoft Macintosh PowerPoint</Application>
  <PresentationFormat>全屏显示(16:9)</PresentationFormat>
  <Paragraphs>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Calibri</vt:lpstr>
      <vt:lpstr>Century Gothic</vt:lpstr>
      <vt:lpstr>ＭＳ Ｐゴシック</vt:lpstr>
      <vt:lpstr>等线</vt:lpstr>
      <vt:lpstr>黑体</vt:lpstr>
      <vt:lpstr>宋体</vt:lpstr>
      <vt:lpstr>微软雅黑</vt:lpstr>
      <vt:lpstr>Arial</vt:lpstr>
      <vt:lpstr>第一PPT模板网-WWW.1PPT.COM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 li</dc:creator>
  <cp:lastModifiedBy>Microsoft Office 用户</cp:lastModifiedBy>
  <cp:revision>508</cp:revision>
  <cp:lastPrinted>2016-10-14T08:07:34Z</cp:lastPrinted>
  <dcterms:created xsi:type="dcterms:W3CDTF">2015-04-26T00:57:12Z</dcterms:created>
  <dcterms:modified xsi:type="dcterms:W3CDTF">2017-02-26T04:25:11Z</dcterms:modified>
</cp:coreProperties>
</file>