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8" r:id="rId2"/>
    <p:sldId id="296" r:id="rId3"/>
    <p:sldId id="297" r:id="rId4"/>
    <p:sldId id="344" r:id="rId5"/>
    <p:sldId id="357" r:id="rId6"/>
    <p:sldId id="331" r:id="rId7"/>
    <p:sldId id="363" r:id="rId8"/>
    <p:sldId id="359" r:id="rId9"/>
    <p:sldId id="360" r:id="rId10"/>
    <p:sldId id="358" r:id="rId11"/>
    <p:sldId id="361" r:id="rId12"/>
    <p:sldId id="362" r:id="rId13"/>
    <p:sldId id="364" r:id="rId1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D1C3E"/>
    <a:srgbClr val="2C74B4"/>
    <a:srgbClr val="1E2327"/>
    <a:srgbClr val="707B87"/>
    <a:srgbClr val="5B6974"/>
    <a:srgbClr val="424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6" autoAdjust="0"/>
    <p:restoredTop sz="94533" autoAdjust="0"/>
  </p:normalViewPr>
  <p:slideViewPr>
    <p:cSldViewPr snapToGrid="0" snapToObjects="1">
      <p:cViewPr varScale="1">
        <p:scale>
          <a:sx n="92" d="100"/>
          <a:sy n="92" d="100"/>
        </p:scale>
        <p:origin x="117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56"/>
    </p:cViewPr>
  </p:sorterViewPr>
  <p:notesViewPr>
    <p:cSldViewPr snapToGrid="0" snapToObjects="1">
      <p:cViewPr varScale="1">
        <p:scale>
          <a:sx n="67" d="100"/>
          <a:sy n="67" d="100"/>
        </p:scale>
        <p:origin x="2613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089F87-F468-4836-BA35-8E5014974B47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D4A0A69-A8FB-4921-8F00-F09F2D4976AF}">
      <dgm:prSet phldrT="[文本]"/>
      <dgm:spPr/>
      <dgm:t>
        <a:bodyPr/>
        <a:lstStyle/>
        <a:p>
          <a:r>
            <a:rPr lang="zh-CN" altLang="en-US" dirty="0" smtClean="0"/>
            <a:t>社区应用场景</a:t>
          </a:r>
          <a:endParaRPr lang="zh-CN" altLang="en-US" dirty="0"/>
        </a:p>
      </dgm:t>
    </dgm:pt>
    <dgm:pt modelId="{78505F2D-7A40-4864-94D4-9C8578B73F4C}" type="parTrans" cxnId="{BDE8B785-3B8F-4C64-B898-37B24F25EA90}">
      <dgm:prSet/>
      <dgm:spPr/>
      <dgm:t>
        <a:bodyPr/>
        <a:lstStyle/>
        <a:p>
          <a:endParaRPr lang="zh-CN" altLang="en-US"/>
        </a:p>
      </dgm:t>
    </dgm:pt>
    <dgm:pt modelId="{1940813C-6389-403B-B8AD-98C932023B05}" type="sibTrans" cxnId="{BDE8B785-3B8F-4C64-B898-37B24F25EA90}">
      <dgm:prSet/>
      <dgm:spPr/>
      <dgm:t>
        <a:bodyPr/>
        <a:lstStyle/>
        <a:p>
          <a:endParaRPr lang="zh-CN" altLang="en-US"/>
        </a:p>
      </dgm:t>
    </dgm:pt>
    <dgm:pt modelId="{CFE70A76-BDDD-4001-A9AF-74735DEE557D}">
      <dgm:prSet phldrT="[文本]"/>
      <dgm:spPr/>
      <dgm:t>
        <a:bodyPr/>
        <a:lstStyle/>
        <a:p>
          <a:r>
            <a:rPr lang="zh-CN" altLang="en-US" dirty="0" smtClean="0"/>
            <a:t>医疗保健</a:t>
          </a:r>
          <a:endParaRPr lang="zh-CN" altLang="en-US" dirty="0"/>
        </a:p>
      </dgm:t>
    </dgm:pt>
    <dgm:pt modelId="{DCF9DD34-99E0-4EED-BBF3-279EBFF82C71}" type="parTrans" cxnId="{2D0F75D9-F8A6-4671-A486-72E8EDD574F0}">
      <dgm:prSet/>
      <dgm:spPr/>
      <dgm:t>
        <a:bodyPr/>
        <a:lstStyle/>
        <a:p>
          <a:endParaRPr lang="zh-CN" altLang="en-US"/>
        </a:p>
      </dgm:t>
    </dgm:pt>
    <dgm:pt modelId="{ABEC6F9B-623C-4AFD-BA6A-C7AE95C50B22}" type="sibTrans" cxnId="{2D0F75D9-F8A6-4671-A486-72E8EDD574F0}">
      <dgm:prSet/>
      <dgm:spPr/>
      <dgm:t>
        <a:bodyPr/>
        <a:lstStyle/>
        <a:p>
          <a:endParaRPr lang="zh-CN" altLang="en-US"/>
        </a:p>
      </dgm:t>
    </dgm:pt>
    <dgm:pt modelId="{C0FA47E7-F3DD-416C-A881-DF0C5EDD4A34}">
      <dgm:prSet phldrT="[文本]"/>
      <dgm:spPr/>
      <dgm:t>
        <a:bodyPr/>
        <a:lstStyle/>
        <a:p>
          <a:r>
            <a:rPr lang="zh-CN" altLang="en-US" dirty="0" smtClean="0"/>
            <a:t>生活缴费</a:t>
          </a:r>
          <a:endParaRPr lang="zh-CN" altLang="en-US" dirty="0"/>
        </a:p>
      </dgm:t>
    </dgm:pt>
    <dgm:pt modelId="{BEF4E9DE-8801-486F-BF3F-3995A44C7ED6}" type="parTrans" cxnId="{3C369B55-9260-400B-A89C-248241CD7822}">
      <dgm:prSet/>
      <dgm:spPr/>
      <dgm:t>
        <a:bodyPr/>
        <a:lstStyle/>
        <a:p>
          <a:endParaRPr lang="zh-CN" altLang="en-US"/>
        </a:p>
      </dgm:t>
    </dgm:pt>
    <dgm:pt modelId="{A86984D0-63C2-4703-B0F4-9F41D39293C5}" type="sibTrans" cxnId="{3C369B55-9260-400B-A89C-248241CD7822}">
      <dgm:prSet/>
      <dgm:spPr/>
      <dgm:t>
        <a:bodyPr/>
        <a:lstStyle/>
        <a:p>
          <a:endParaRPr lang="zh-CN" altLang="en-US"/>
        </a:p>
      </dgm:t>
    </dgm:pt>
    <dgm:pt modelId="{E210648A-5535-47EC-9026-701BC8634FE3}">
      <dgm:prSet phldrT="[文本]"/>
      <dgm:spPr/>
      <dgm:t>
        <a:bodyPr/>
        <a:lstStyle/>
        <a:p>
          <a:r>
            <a:rPr lang="zh-CN" altLang="en-US" dirty="0" smtClean="0"/>
            <a:t>促销广告</a:t>
          </a:r>
          <a:endParaRPr lang="zh-CN" altLang="en-US" dirty="0"/>
        </a:p>
      </dgm:t>
    </dgm:pt>
    <dgm:pt modelId="{99C9D049-EFD6-475A-B2FC-FD2EAF65D554}" type="parTrans" cxnId="{FC3EECCA-0CC9-4807-8C67-8B852FE0DB55}">
      <dgm:prSet/>
      <dgm:spPr/>
      <dgm:t>
        <a:bodyPr/>
        <a:lstStyle/>
        <a:p>
          <a:endParaRPr lang="zh-CN" altLang="en-US"/>
        </a:p>
      </dgm:t>
    </dgm:pt>
    <dgm:pt modelId="{54D8A1E4-86B4-4F01-975A-8034EEE0C0E2}" type="sibTrans" cxnId="{FC3EECCA-0CC9-4807-8C67-8B852FE0DB55}">
      <dgm:prSet/>
      <dgm:spPr/>
      <dgm:t>
        <a:bodyPr/>
        <a:lstStyle/>
        <a:p>
          <a:endParaRPr lang="zh-CN" altLang="en-US"/>
        </a:p>
      </dgm:t>
    </dgm:pt>
    <dgm:pt modelId="{EB6EB01F-9FD9-49B5-A944-4BB022323B13}">
      <dgm:prSet phldrT="[文本]"/>
      <dgm:spPr/>
      <dgm:t>
        <a:bodyPr/>
        <a:lstStyle/>
        <a:p>
          <a:r>
            <a:rPr lang="zh-CN" altLang="en-US" dirty="0" smtClean="0"/>
            <a:t>家政服务</a:t>
          </a:r>
          <a:endParaRPr lang="zh-CN" altLang="en-US" dirty="0"/>
        </a:p>
      </dgm:t>
    </dgm:pt>
    <dgm:pt modelId="{630F990C-D017-486A-A333-2187147E1CBE}" type="parTrans" cxnId="{66A1D25D-D483-428D-B4EE-D323446E3550}">
      <dgm:prSet/>
      <dgm:spPr/>
      <dgm:t>
        <a:bodyPr/>
        <a:lstStyle/>
        <a:p>
          <a:endParaRPr lang="zh-CN" altLang="en-US"/>
        </a:p>
      </dgm:t>
    </dgm:pt>
    <dgm:pt modelId="{8DF39A1A-CB68-4F6F-8DD3-A24588D5C066}" type="sibTrans" cxnId="{66A1D25D-D483-428D-B4EE-D323446E3550}">
      <dgm:prSet/>
      <dgm:spPr/>
      <dgm:t>
        <a:bodyPr/>
        <a:lstStyle/>
        <a:p>
          <a:endParaRPr lang="zh-CN" altLang="en-US"/>
        </a:p>
      </dgm:t>
    </dgm:pt>
    <dgm:pt modelId="{58C7B2B6-A7F1-41FC-AFF3-8497E5DC7A4F}">
      <dgm:prSet phldrT="[文本]"/>
      <dgm:spPr/>
      <dgm:t>
        <a:bodyPr/>
        <a:lstStyle/>
        <a:p>
          <a:r>
            <a:rPr lang="zh-CN" altLang="en-US" dirty="0" smtClean="0"/>
            <a:t>生鲜派送</a:t>
          </a:r>
          <a:endParaRPr lang="zh-CN" altLang="en-US" dirty="0"/>
        </a:p>
      </dgm:t>
    </dgm:pt>
    <dgm:pt modelId="{5D19B947-DAF9-4903-8E1F-FBBDB9583AE7}" type="parTrans" cxnId="{CFEA48EF-7331-4C44-85F3-7B056A30A4A0}">
      <dgm:prSet/>
      <dgm:spPr/>
      <dgm:t>
        <a:bodyPr/>
        <a:lstStyle/>
        <a:p>
          <a:endParaRPr lang="zh-CN" altLang="en-US"/>
        </a:p>
      </dgm:t>
    </dgm:pt>
    <dgm:pt modelId="{FA93B44C-EFC9-4904-8059-E11A66285EB2}" type="sibTrans" cxnId="{CFEA48EF-7331-4C44-85F3-7B056A30A4A0}">
      <dgm:prSet/>
      <dgm:spPr/>
      <dgm:t>
        <a:bodyPr/>
        <a:lstStyle/>
        <a:p>
          <a:endParaRPr lang="zh-CN" altLang="en-US"/>
        </a:p>
      </dgm:t>
    </dgm:pt>
    <dgm:pt modelId="{DDC319F7-6EAC-4C63-9681-95BE07EC7AAB}">
      <dgm:prSet phldrT="[文本]"/>
      <dgm:spPr/>
      <dgm:t>
        <a:bodyPr/>
        <a:lstStyle/>
        <a:p>
          <a:r>
            <a:rPr lang="zh-CN" altLang="en-US" dirty="0" smtClean="0"/>
            <a:t>快递收发</a:t>
          </a:r>
          <a:endParaRPr lang="zh-CN" altLang="en-US" dirty="0"/>
        </a:p>
      </dgm:t>
    </dgm:pt>
    <dgm:pt modelId="{2BADE360-CBC1-496B-93E7-E2C6B22646E8}" type="parTrans" cxnId="{D5CBBA2E-AC11-493A-8AF2-760403F8E94D}">
      <dgm:prSet/>
      <dgm:spPr/>
      <dgm:t>
        <a:bodyPr/>
        <a:lstStyle/>
        <a:p>
          <a:endParaRPr lang="zh-CN" altLang="en-US"/>
        </a:p>
      </dgm:t>
    </dgm:pt>
    <dgm:pt modelId="{DF47131C-9055-41C9-AE55-65EFE89B4919}" type="sibTrans" cxnId="{D5CBBA2E-AC11-493A-8AF2-760403F8E94D}">
      <dgm:prSet/>
      <dgm:spPr/>
      <dgm:t>
        <a:bodyPr/>
        <a:lstStyle/>
        <a:p>
          <a:endParaRPr lang="zh-CN" altLang="en-US"/>
        </a:p>
      </dgm:t>
    </dgm:pt>
    <dgm:pt modelId="{221B8006-0B0F-410A-AC82-59A5B39CF7DF}">
      <dgm:prSet phldrT="[文本]"/>
      <dgm:spPr/>
      <dgm:t>
        <a:bodyPr/>
        <a:lstStyle/>
        <a:p>
          <a:r>
            <a:rPr lang="en-US" altLang="zh-CN" dirty="0" smtClean="0"/>
            <a:t>…</a:t>
          </a:r>
          <a:endParaRPr lang="zh-CN" altLang="en-US" dirty="0"/>
        </a:p>
      </dgm:t>
    </dgm:pt>
    <dgm:pt modelId="{FECDBA34-3101-48B8-B596-385505645725}" type="parTrans" cxnId="{5BEE8CE4-5815-4764-93F2-87EB3B4A07AA}">
      <dgm:prSet/>
      <dgm:spPr/>
      <dgm:t>
        <a:bodyPr/>
        <a:lstStyle/>
        <a:p>
          <a:endParaRPr lang="zh-CN" altLang="en-US"/>
        </a:p>
      </dgm:t>
    </dgm:pt>
    <dgm:pt modelId="{4F73DF04-1502-4874-86E1-858BB6C1C36C}" type="sibTrans" cxnId="{5BEE8CE4-5815-4764-93F2-87EB3B4A07AA}">
      <dgm:prSet/>
      <dgm:spPr/>
      <dgm:t>
        <a:bodyPr/>
        <a:lstStyle/>
        <a:p>
          <a:endParaRPr lang="zh-CN" altLang="en-US"/>
        </a:p>
      </dgm:t>
    </dgm:pt>
    <dgm:pt modelId="{04833EC8-0AB7-405C-AB64-D66275E93B9D}" type="pres">
      <dgm:prSet presAssocID="{E0089F87-F468-4836-BA35-8E5014974B4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E90704-8C2B-4CCA-A4BB-DF740D63B9AD}" type="pres">
      <dgm:prSet presAssocID="{CD4A0A69-A8FB-4921-8F00-F09F2D4976A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19C76AEE-46B7-4B0E-B8F4-A130AED63E9C}" type="pres">
      <dgm:prSet presAssocID="{DCF9DD34-99E0-4EED-BBF3-279EBFF82C71}" presName="parTrans" presStyleLbl="sibTrans2D1" presStyleIdx="0" presStyleCnt="7"/>
      <dgm:spPr/>
      <dgm:t>
        <a:bodyPr/>
        <a:lstStyle/>
        <a:p>
          <a:endParaRPr lang="zh-CN" altLang="en-US"/>
        </a:p>
      </dgm:t>
    </dgm:pt>
    <dgm:pt modelId="{A6F337CD-644C-4645-82A2-0C46519F6EE5}" type="pres">
      <dgm:prSet presAssocID="{DCF9DD34-99E0-4EED-BBF3-279EBFF82C71}" presName="connectorText" presStyleLbl="sibTrans2D1" presStyleIdx="0" presStyleCnt="7"/>
      <dgm:spPr/>
      <dgm:t>
        <a:bodyPr/>
        <a:lstStyle/>
        <a:p>
          <a:endParaRPr lang="zh-CN" altLang="en-US"/>
        </a:p>
      </dgm:t>
    </dgm:pt>
    <dgm:pt modelId="{36C7535C-094B-46A4-85F8-C0AE7453F195}" type="pres">
      <dgm:prSet presAssocID="{CFE70A76-BDDD-4001-A9AF-74735DEE557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7F1057-D1C1-49AF-90AA-9DBCB003BFE1}" type="pres">
      <dgm:prSet presAssocID="{BEF4E9DE-8801-486F-BF3F-3995A44C7ED6}" presName="parTrans" presStyleLbl="sibTrans2D1" presStyleIdx="1" presStyleCnt="7"/>
      <dgm:spPr/>
      <dgm:t>
        <a:bodyPr/>
        <a:lstStyle/>
        <a:p>
          <a:endParaRPr lang="zh-CN" altLang="en-US"/>
        </a:p>
      </dgm:t>
    </dgm:pt>
    <dgm:pt modelId="{26709CDA-5E5D-42D6-8EA0-4315453DCE7D}" type="pres">
      <dgm:prSet presAssocID="{BEF4E9DE-8801-486F-BF3F-3995A44C7ED6}" presName="connectorText" presStyleLbl="sibTrans2D1" presStyleIdx="1" presStyleCnt="7"/>
      <dgm:spPr/>
      <dgm:t>
        <a:bodyPr/>
        <a:lstStyle/>
        <a:p>
          <a:endParaRPr lang="zh-CN" altLang="en-US"/>
        </a:p>
      </dgm:t>
    </dgm:pt>
    <dgm:pt modelId="{13A7583A-8CE2-4C38-9415-150082230458}" type="pres">
      <dgm:prSet presAssocID="{C0FA47E7-F3DD-416C-A881-DF0C5EDD4A34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06C258-7D6A-44E9-BD55-AA516184AA65}" type="pres">
      <dgm:prSet presAssocID="{99C9D049-EFD6-475A-B2FC-FD2EAF65D554}" presName="parTrans" presStyleLbl="sibTrans2D1" presStyleIdx="2" presStyleCnt="7"/>
      <dgm:spPr/>
      <dgm:t>
        <a:bodyPr/>
        <a:lstStyle/>
        <a:p>
          <a:endParaRPr lang="zh-CN" altLang="en-US"/>
        </a:p>
      </dgm:t>
    </dgm:pt>
    <dgm:pt modelId="{0F01AF35-A0A9-4FC5-9BB9-47C1B0A7D026}" type="pres">
      <dgm:prSet presAssocID="{99C9D049-EFD6-475A-B2FC-FD2EAF65D554}" presName="connectorText" presStyleLbl="sibTrans2D1" presStyleIdx="2" presStyleCnt="7"/>
      <dgm:spPr/>
      <dgm:t>
        <a:bodyPr/>
        <a:lstStyle/>
        <a:p>
          <a:endParaRPr lang="zh-CN" altLang="en-US"/>
        </a:p>
      </dgm:t>
    </dgm:pt>
    <dgm:pt modelId="{17B3F5C8-6C67-4B35-AAEF-25FA294287D2}" type="pres">
      <dgm:prSet presAssocID="{E210648A-5535-47EC-9026-701BC8634FE3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06176A-12AD-4830-8E0A-5517EA8F3F5F}" type="pres">
      <dgm:prSet presAssocID="{630F990C-D017-486A-A333-2187147E1CBE}" presName="parTrans" presStyleLbl="sibTrans2D1" presStyleIdx="3" presStyleCnt="7"/>
      <dgm:spPr/>
      <dgm:t>
        <a:bodyPr/>
        <a:lstStyle/>
        <a:p>
          <a:endParaRPr lang="zh-CN" altLang="en-US"/>
        </a:p>
      </dgm:t>
    </dgm:pt>
    <dgm:pt modelId="{7BA955D6-9A66-4233-9D2F-B4DDF5BDA457}" type="pres">
      <dgm:prSet presAssocID="{630F990C-D017-486A-A333-2187147E1CBE}" presName="connectorText" presStyleLbl="sibTrans2D1" presStyleIdx="3" presStyleCnt="7"/>
      <dgm:spPr/>
      <dgm:t>
        <a:bodyPr/>
        <a:lstStyle/>
        <a:p>
          <a:endParaRPr lang="zh-CN" altLang="en-US"/>
        </a:p>
      </dgm:t>
    </dgm:pt>
    <dgm:pt modelId="{F2B285E9-5D34-4F93-8D61-77F0F0FD734E}" type="pres">
      <dgm:prSet presAssocID="{EB6EB01F-9FD9-49B5-A944-4BB022323B1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702AAC-44C6-4B2F-A5C2-9E31638DBADE}" type="pres">
      <dgm:prSet presAssocID="{5D19B947-DAF9-4903-8E1F-FBBDB9583AE7}" presName="parTrans" presStyleLbl="sibTrans2D1" presStyleIdx="4" presStyleCnt="7"/>
      <dgm:spPr/>
      <dgm:t>
        <a:bodyPr/>
        <a:lstStyle/>
        <a:p>
          <a:endParaRPr lang="zh-CN" altLang="en-US"/>
        </a:p>
      </dgm:t>
    </dgm:pt>
    <dgm:pt modelId="{C052F9B6-BB69-45C0-94B2-A94F6558FEF1}" type="pres">
      <dgm:prSet presAssocID="{5D19B947-DAF9-4903-8E1F-FBBDB9583AE7}" presName="connectorText" presStyleLbl="sibTrans2D1" presStyleIdx="4" presStyleCnt="7"/>
      <dgm:spPr/>
      <dgm:t>
        <a:bodyPr/>
        <a:lstStyle/>
        <a:p>
          <a:endParaRPr lang="zh-CN" altLang="en-US"/>
        </a:p>
      </dgm:t>
    </dgm:pt>
    <dgm:pt modelId="{A93207FA-EF07-4F14-BE6E-1D161BF43759}" type="pres">
      <dgm:prSet presAssocID="{58C7B2B6-A7F1-41FC-AFF3-8497E5DC7A4F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8E6FC1-E8AD-4EFE-B416-6C5C7D42E53B}" type="pres">
      <dgm:prSet presAssocID="{2BADE360-CBC1-496B-93E7-E2C6B22646E8}" presName="parTrans" presStyleLbl="sibTrans2D1" presStyleIdx="5" presStyleCnt="7"/>
      <dgm:spPr/>
      <dgm:t>
        <a:bodyPr/>
        <a:lstStyle/>
        <a:p>
          <a:endParaRPr lang="zh-CN" altLang="en-US"/>
        </a:p>
      </dgm:t>
    </dgm:pt>
    <dgm:pt modelId="{7683E3FA-5126-4CE7-B647-BDFD1C2C08C3}" type="pres">
      <dgm:prSet presAssocID="{2BADE360-CBC1-496B-93E7-E2C6B22646E8}" presName="connectorText" presStyleLbl="sibTrans2D1" presStyleIdx="5" presStyleCnt="7"/>
      <dgm:spPr/>
      <dgm:t>
        <a:bodyPr/>
        <a:lstStyle/>
        <a:p>
          <a:endParaRPr lang="zh-CN" altLang="en-US"/>
        </a:p>
      </dgm:t>
    </dgm:pt>
    <dgm:pt modelId="{8E31D907-EA95-49F3-B512-AE14F1F57BD3}" type="pres">
      <dgm:prSet presAssocID="{DDC319F7-6EAC-4C63-9681-95BE07EC7AAB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7451ED-8C9B-4F24-A448-9B0CD6474EF8}" type="pres">
      <dgm:prSet presAssocID="{FECDBA34-3101-48B8-B596-385505645725}" presName="parTrans" presStyleLbl="sibTrans2D1" presStyleIdx="6" presStyleCnt="7"/>
      <dgm:spPr/>
      <dgm:t>
        <a:bodyPr/>
        <a:lstStyle/>
        <a:p>
          <a:endParaRPr lang="zh-CN" altLang="en-US"/>
        </a:p>
      </dgm:t>
    </dgm:pt>
    <dgm:pt modelId="{4AC9A22F-5CA4-4EF6-B287-0564E97DFD26}" type="pres">
      <dgm:prSet presAssocID="{FECDBA34-3101-48B8-B596-385505645725}" presName="connectorText" presStyleLbl="sibTrans2D1" presStyleIdx="6" presStyleCnt="7"/>
      <dgm:spPr/>
      <dgm:t>
        <a:bodyPr/>
        <a:lstStyle/>
        <a:p>
          <a:endParaRPr lang="zh-CN" altLang="en-US"/>
        </a:p>
      </dgm:t>
    </dgm:pt>
    <dgm:pt modelId="{43A5F84A-8560-4414-9376-E77000BE3254}" type="pres">
      <dgm:prSet presAssocID="{221B8006-0B0F-410A-AC82-59A5B39CF7DF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EE8CE4-5815-4764-93F2-87EB3B4A07AA}" srcId="{CD4A0A69-A8FB-4921-8F00-F09F2D4976AF}" destId="{221B8006-0B0F-410A-AC82-59A5B39CF7DF}" srcOrd="6" destOrd="0" parTransId="{FECDBA34-3101-48B8-B596-385505645725}" sibTransId="{4F73DF04-1502-4874-86E1-858BB6C1C36C}"/>
    <dgm:cxn modelId="{FE1D9D3C-3AA7-4B24-AD7B-B9C1DE955059}" type="presOf" srcId="{DCF9DD34-99E0-4EED-BBF3-279EBFF82C71}" destId="{A6F337CD-644C-4645-82A2-0C46519F6EE5}" srcOrd="1" destOrd="0" presId="urn:microsoft.com/office/officeart/2005/8/layout/radial5"/>
    <dgm:cxn modelId="{BAD899B0-652A-4BA3-BEA9-652D4075A19B}" type="presOf" srcId="{5D19B947-DAF9-4903-8E1F-FBBDB9583AE7}" destId="{C052F9B6-BB69-45C0-94B2-A94F6558FEF1}" srcOrd="1" destOrd="0" presId="urn:microsoft.com/office/officeart/2005/8/layout/radial5"/>
    <dgm:cxn modelId="{5E4878E5-A2B3-4586-9033-5B612B39018E}" type="presOf" srcId="{FECDBA34-3101-48B8-B596-385505645725}" destId="{4AC9A22F-5CA4-4EF6-B287-0564E97DFD26}" srcOrd="1" destOrd="0" presId="urn:microsoft.com/office/officeart/2005/8/layout/radial5"/>
    <dgm:cxn modelId="{EB18598B-8162-470B-887A-B308C946A2A5}" type="presOf" srcId="{E210648A-5535-47EC-9026-701BC8634FE3}" destId="{17B3F5C8-6C67-4B35-AAEF-25FA294287D2}" srcOrd="0" destOrd="0" presId="urn:microsoft.com/office/officeart/2005/8/layout/radial5"/>
    <dgm:cxn modelId="{CB6C0D78-D53C-4920-9FE3-BFC847B5E0C1}" type="presOf" srcId="{C0FA47E7-F3DD-416C-A881-DF0C5EDD4A34}" destId="{13A7583A-8CE2-4C38-9415-150082230458}" srcOrd="0" destOrd="0" presId="urn:microsoft.com/office/officeart/2005/8/layout/radial5"/>
    <dgm:cxn modelId="{C55E1B55-F69E-4A83-9C08-14BA41D587A2}" type="presOf" srcId="{EB6EB01F-9FD9-49B5-A944-4BB022323B13}" destId="{F2B285E9-5D34-4F93-8D61-77F0F0FD734E}" srcOrd="0" destOrd="0" presId="urn:microsoft.com/office/officeart/2005/8/layout/radial5"/>
    <dgm:cxn modelId="{D5CBBA2E-AC11-493A-8AF2-760403F8E94D}" srcId="{CD4A0A69-A8FB-4921-8F00-F09F2D4976AF}" destId="{DDC319F7-6EAC-4C63-9681-95BE07EC7AAB}" srcOrd="5" destOrd="0" parTransId="{2BADE360-CBC1-496B-93E7-E2C6B22646E8}" sibTransId="{DF47131C-9055-41C9-AE55-65EFE89B4919}"/>
    <dgm:cxn modelId="{6CC55B14-87DE-424B-8A4F-ED0549F5EE35}" type="presOf" srcId="{2BADE360-CBC1-496B-93E7-E2C6B22646E8}" destId="{7683E3FA-5126-4CE7-B647-BDFD1C2C08C3}" srcOrd="1" destOrd="0" presId="urn:microsoft.com/office/officeart/2005/8/layout/radial5"/>
    <dgm:cxn modelId="{E7ACE471-F3B9-455F-B945-BB9D363E55E6}" type="presOf" srcId="{DCF9DD34-99E0-4EED-BBF3-279EBFF82C71}" destId="{19C76AEE-46B7-4B0E-B8F4-A130AED63E9C}" srcOrd="0" destOrd="0" presId="urn:microsoft.com/office/officeart/2005/8/layout/radial5"/>
    <dgm:cxn modelId="{66A1D25D-D483-428D-B4EE-D323446E3550}" srcId="{CD4A0A69-A8FB-4921-8F00-F09F2D4976AF}" destId="{EB6EB01F-9FD9-49B5-A944-4BB022323B13}" srcOrd="3" destOrd="0" parTransId="{630F990C-D017-486A-A333-2187147E1CBE}" sibTransId="{8DF39A1A-CB68-4F6F-8DD3-A24588D5C066}"/>
    <dgm:cxn modelId="{78C2B7F4-8A51-44E5-B3C2-0B5AB7473414}" type="presOf" srcId="{99C9D049-EFD6-475A-B2FC-FD2EAF65D554}" destId="{0F01AF35-A0A9-4FC5-9BB9-47C1B0A7D026}" srcOrd="1" destOrd="0" presId="urn:microsoft.com/office/officeart/2005/8/layout/radial5"/>
    <dgm:cxn modelId="{BBBEEF3D-BF49-4EC6-8374-3589C1AD570C}" type="presOf" srcId="{5D19B947-DAF9-4903-8E1F-FBBDB9583AE7}" destId="{A5702AAC-44C6-4B2F-A5C2-9E31638DBADE}" srcOrd="0" destOrd="0" presId="urn:microsoft.com/office/officeart/2005/8/layout/radial5"/>
    <dgm:cxn modelId="{BDE8B785-3B8F-4C64-B898-37B24F25EA90}" srcId="{E0089F87-F468-4836-BA35-8E5014974B47}" destId="{CD4A0A69-A8FB-4921-8F00-F09F2D4976AF}" srcOrd="0" destOrd="0" parTransId="{78505F2D-7A40-4864-94D4-9C8578B73F4C}" sibTransId="{1940813C-6389-403B-B8AD-98C932023B05}"/>
    <dgm:cxn modelId="{10337505-BB4B-418F-A5B9-C088BD8F8E46}" type="presOf" srcId="{630F990C-D017-486A-A333-2187147E1CBE}" destId="{7BA955D6-9A66-4233-9D2F-B4DDF5BDA457}" srcOrd="1" destOrd="0" presId="urn:microsoft.com/office/officeart/2005/8/layout/radial5"/>
    <dgm:cxn modelId="{2D0F75D9-F8A6-4671-A486-72E8EDD574F0}" srcId="{CD4A0A69-A8FB-4921-8F00-F09F2D4976AF}" destId="{CFE70A76-BDDD-4001-A9AF-74735DEE557D}" srcOrd="0" destOrd="0" parTransId="{DCF9DD34-99E0-4EED-BBF3-279EBFF82C71}" sibTransId="{ABEC6F9B-623C-4AFD-BA6A-C7AE95C50B22}"/>
    <dgm:cxn modelId="{4CE4F6E4-DA31-4808-84F4-5E61EE6E7711}" type="presOf" srcId="{FECDBA34-3101-48B8-B596-385505645725}" destId="{1D7451ED-8C9B-4F24-A448-9B0CD6474EF8}" srcOrd="0" destOrd="0" presId="urn:microsoft.com/office/officeart/2005/8/layout/radial5"/>
    <dgm:cxn modelId="{30E60313-8CFB-478F-924A-9A78F82E9D4F}" type="presOf" srcId="{58C7B2B6-A7F1-41FC-AFF3-8497E5DC7A4F}" destId="{A93207FA-EF07-4F14-BE6E-1D161BF43759}" srcOrd="0" destOrd="0" presId="urn:microsoft.com/office/officeart/2005/8/layout/radial5"/>
    <dgm:cxn modelId="{3C369B55-9260-400B-A89C-248241CD7822}" srcId="{CD4A0A69-A8FB-4921-8F00-F09F2D4976AF}" destId="{C0FA47E7-F3DD-416C-A881-DF0C5EDD4A34}" srcOrd="1" destOrd="0" parTransId="{BEF4E9DE-8801-486F-BF3F-3995A44C7ED6}" sibTransId="{A86984D0-63C2-4703-B0F4-9F41D39293C5}"/>
    <dgm:cxn modelId="{8234557A-5CBF-483F-90D4-FD2ED89FE291}" type="presOf" srcId="{221B8006-0B0F-410A-AC82-59A5B39CF7DF}" destId="{43A5F84A-8560-4414-9376-E77000BE3254}" srcOrd="0" destOrd="0" presId="urn:microsoft.com/office/officeart/2005/8/layout/radial5"/>
    <dgm:cxn modelId="{CC1C0931-64AE-47B4-BFF3-D46E0637B1FA}" type="presOf" srcId="{BEF4E9DE-8801-486F-BF3F-3995A44C7ED6}" destId="{26709CDA-5E5D-42D6-8EA0-4315453DCE7D}" srcOrd="1" destOrd="0" presId="urn:microsoft.com/office/officeart/2005/8/layout/radial5"/>
    <dgm:cxn modelId="{E1AB2D65-4699-44F7-9DCA-5FA48AAD3633}" type="presOf" srcId="{630F990C-D017-486A-A333-2187147E1CBE}" destId="{E806176A-12AD-4830-8E0A-5517EA8F3F5F}" srcOrd="0" destOrd="0" presId="urn:microsoft.com/office/officeart/2005/8/layout/radial5"/>
    <dgm:cxn modelId="{C3BD143C-89A4-4CD6-8E1F-C4D79D65A94F}" type="presOf" srcId="{CFE70A76-BDDD-4001-A9AF-74735DEE557D}" destId="{36C7535C-094B-46A4-85F8-C0AE7453F195}" srcOrd="0" destOrd="0" presId="urn:microsoft.com/office/officeart/2005/8/layout/radial5"/>
    <dgm:cxn modelId="{FB92DF1E-7048-406C-A2E7-27B21E727572}" type="presOf" srcId="{E0089F87-F468-4836-BA35-8E5014974B47}" destId="{04833EC8-0AB7-405C-AB64-D66275E93B9D}" srcOrd="0" destOrd="0" presId="urn:microsoft.com/office/officeart/2005/8/layout/radial5"/>
    <dgm:cxn modelId="{8B7C0EBB-2C97-4475-AC46-6864395244DB}" type="presOf" srcId="{CD4A0A69-A8FB-4921-8F00-F09F2D4976AF}" destId="{A3E90704-8C2B-4CCA-A4BB-DF740D63B9AD}" srcOrd="0" destOrd="0" presId="urn:microsoft.com/office/officeart/2005/8/layout/radial5"/>
    <dgm:cxn modelId="{562B03DF-8E75-4F41-BB68-3F52066B0C18}" type="presOf" srcId="{BEF4E9DE-8801-486F-BF3F-3995A44C7ED6}" destId="{CE7F1057-D1C1-49AF-90AA-9DBCB003BFE1}" srcOrd="0" destOrd="0" presId="urn:microsoft.com/office/officeart/2005/8/layout/radial5"/>
    <dgm:cxn modelId="{D80BBB93-91C5-46A9-9004-D54A6CCD079A}" type="presOf" srcId="{99C9D049-EFD6-475A-B2FC-FD2EAF65D554}" destId="{A906C258-7D6A-44E9-BD55-AA516184AA65}" srcOrd="0" destOrd="0" presId="urn:microsoft.com/office/officeart/2005/8/layout/radial5"/>
    <dgm:cxn modelId="{89F4A6FF-73CC-4A32-9AF8-8CBD495EABBA}" type="presOf" srcId="{DDC319F7-6EAC-4C63-9681-95BE07EC7AAB}" destId="{8E31D907-EA95-49F3-B512-AE14F1F57BD3}" srcOrd="0" destOrd="0" presId="urn:microsoft.com/office/officeart/2005/8/layout/radial5"/>
    <dgm:cxn modelId="{CFEA48EF-7331-4C44-85F3-7B056A30A4A0}" srcId="{CD4A0A69-A8FB-4921-8F00-F09F2D4976AF}" destId="{58C7B2B6-A7F1-41FC-AFF3-8497E5DC7A4F}" srcOrd="4" destOrd="0" parTransId="{5D19B947-DAF9-4903-8E1F-FBBDB9583AE7}" sibTransId="{FA93B44C-EFC9-4904-8059-E11A66285EB2}"/>
    <dgm:cxn modelId="{FC3EECCA-0CC9-4807-8C67-8B852FE0DB55}" srcId="{CD4A0A69-A8FB-4921-8F00-F09F2D4976AF}" destId="{E210648A-5535-47EC-9026-701BC8634FE3}" srcOrd="2" destOrd="0" parTransId="{99C9D049-EFD6-475A-B2FC-FD2EAF65D554}" sibTransId="{54D8A1E4-86B4-4F01-975A-8034EEE0C0E2}"/>
    <dgm:cxn modelId="{B8B902D8-BFD9-45F6-B163-726317F87EF5}" type="presOf" srcId="{2BADE360-CBC1-496B-93E7-E2C6B22646E8}" destId="{A58E6FC1-E8AD-4EFE-B416-6C5C7D42E53B}" srcOrd="0" destOrd="0" presId="urn:microsoft.com/office/officeart/2005/8/layout/radial5"/>
    <dgm:cxn modelId="{75AEA1B1-CA11-44FE-83B1-5C5AF990C8CB}" type="presParOf" srcId="{04833EC8-0AB7-405C-AB64-D66275E93B9D}" destId="{A3E90704-8C2B-4CCA-A4BB-DF740D63B9AD}" srcOrd="0" destOrd="0" presId="urn:microsoft.com/office/officeart/2005/8/layout/radial5"/>
    <dgm:cxn modelId="{72DF9FB2-04FD-463F-8C31-4A4CE39E19B7}" type="presParOf" srcId="{04833EC8-0AB7-405C-AB64-D66275E93B9D}" destId="{19C76AEE-46B7-4B0E-B8F4-A130AED63E9C}" srcOrd="1" destOrd="0" presId="urn:microsoft.com/office/officeart/2005/8/layout/radial5"/>
    <dgm:cxn modelId="{BC02B07B-83FA-482A-B133-D2A89656A8AD}" type="presParOf" srcId="{19C76AEE-46B7-4B0E-B8F4-A130AED63E9C}" destId="{A6F337CD-644C-4645-82A2-0C46519F6EE5}" srcOrd="0" destOrd="0" presId="urn:microsoft.com/office/officeart/2005/8/layout/radial5"/>
    <dgm:cxn modelId="{EE0EE53D-D4E4-4FC4-8DCD-3861D0BE294B}" type="presParOf" srcId="{04833EC8-0AB7-405C-AB64-D66275E93B9D}" destId="{36C7535C-094B-46A4-85F8-C0AE7453F195}" srcOrd="2" destOrd="0" presId="urn:microsoft.com/office/officeart/2005/8/layout/radial5"/>
    <dgm:cxn modelId="{9C0DC430-6D91-4483-8FBF-209282B63B55}" type="presParOf" srcId="{04833EC8-0AB7-405C-AB64-D66275E93B9D}" destId="{CE7F1057-D1C1-49AF-90AA-9DBCB003BFE1}" srcOrd="3" destOrd="0" presId="urn:microsoft.com/office/officeart/2005/8/layout/radial5"/>
    <dgm:cxn modelId="{4706EB9B-97EC-4497-AB90-7709DBFA6523}" type="presParOf" srcId="{CE7F1057-D1C1-49AF-90AA-9DBCB003BFE1}" destId="{26709CDA-5E5D-42D6-8EA0-4315453DCE7D}" srcOrd="0" destOrd="0" presId="urn:microsoft.com/office/officeart/2005/8/layout/radial5"/>
    <dgm:cxn modelId="{AB8A893E-969D-487C-B8AF-144860A6BD6C}" type="presParOf" srcId="{04833EC8-0AB7-405C-AB64-D66275E93B9D}" destId="{13A7583A-8CE2-4C38-9415-150082230458}" srcOrd="4" destOrd="0" presId="urn:microsoft.com/office/officeart/2005/8/layout/radial5"/>
    <dgm:cxn modelId="{FDFE8C0F-317E-4786-965E-6CF14A2D8143}" type="presParOf" srcId="{04833EC8-0AB7-405C-AB64-D66275E93B9D}" destId="{A906C258-7D6A-44E9-BD55-AA516184AA65}" srcOrd="5" destOrd="0" presId="urn:microsoft.com/office/officeart/2005/8/layout/radial5"/>
    <dgm:cxn modelId="{A5B0C2D9-CCE4-42EF-9F6C-317D1C6977E6}" type="presParOf" srcId="{A906C258-7D6A-44E9-BD55-AA516184AA65}" destId="{0F01AF35-A0A9-4FC5-9BB9-47C1B0A7D026}" srcOrd="0" destOrd="0" presId="urn:microsoft.com/office/officeart/2005/8/layout/radial5"/>
    <dgm:cxn modelId="{72611560-EA2A-452D-B94C-FEBE28CC7A85}" type="presParOf" srcId="{04833EC8-0AB7-405C-AB64-D66275E93B9D}" destId="{17B3F5C8-6C67-4B35-AAEF-25FA294287D2}" srcOrd="6" destOrd="0" presId="urn:microsoft.com/office/officeart/2005/8/layout/radial5"/>
    <dgm:cxn modelId="{9F05C1A4-5416-4140-9FAA-748CE36891E4}" type="presParOf" srcId="{04833EC8-0AB7-405C-AB64-D66275E93B9D}" destId="{E806176A-12AD-4830-8E0A-5517EA8F3F5F}" srcOrd="7" destOrd="0" presId="urn:microsoft.com/office/officeart/2005/8/layout/radial5"/>
    <dgm:cxn modelId="{3170DC1F-A0C9-41A9-B3C2-32C81330374E}" type="presParOf" srcId="{E806176A-12AD-4830-8E0A-5517EA8F3F5F}" destId="{7BA955D6-9A66-4233-9D2F-B4DDF5BDA457}" srcOrd="0" destOrd="0" presId="urn:microsoft.com/office/officeart/2005/8/layout/radial5"/>
    <dgm:cxn modelId="{CE940D8D-8B46-4E91-B56C-1F4004D99965}" type="presParOf" srcId="{04833EC8-0AB7-405C-AB64-D66275E93B9D}" destId="{F2B285E9-5D34-4F93-8D61-77F0F0FD734E}" srcOrd="8" destOrd="0" presId="urn:microsoft.com/office/officeart/2005/8/layout/radial5"/>
    <dgm:cxn modelId="{D50125E8-0C3D-450E-9707-CD0998417BAA}" type="presParOf" srcId="{04833EC8-0AB7-405C-AB64-D66275E93B9D}" destId="{A5702AAC-44C6-4B2F-A5C2-9E31638DBADE}" srcOrd="9" destOrd="0" presId="urn:microsoft.com/office/officeart/2005/8/layout/radial5"/>
    <dgm:cxn modelId="{25C56FCC-F067-4219-A090-18B2D49B5DD8}" type="presParOf" srcId="{A5702AAC-44C6-4B2F-A5C2-9E31638DBADE}" destId="{C052F9B6-BB69-45C0-94B2-A94F6558FEF1}" srcOrd="0" destOrd="0" presId="urn:microsoft.com/office/officeart/2005/8/layout/radial5"/>
    <dgm:cxn modelId="{D3C1E300-3E92-4287-A32C-40CA16992B8F}" type="presParOf" srcId="{04833EC8-0AB7-405C-AB64-D66275E93B9D}" destId="{A93207FA-EF07-4F14-BE6E-1D161BF43759}" srcOrd="10" destOrd="0" presId="urn:microsoft.com/office/officeart/2005/8/layout/radial5"/>
    <dgm:cxn modelId="{4176D9B6-74F9-4659-ABD7-FB7BE0B35C1C}" type="presParOf" srcId="{04833EC8-0AB7-405C-AB64-D66275E93B9D}" destId="{A58E6FC1-E8AD-4EFE-B416-6C5C7D42E53B}" srcOrd="11" destOrd="0" presId="urn:microsoft.com/office/officeart/2005/8/layout/radial5"/>
    <dgm:cxn modelId="{9F41CA5A-BADD-46B3-8A39-2B0311FF2EA3}" type="presParOf" srcId="{A58E6FC1-E8AD-4EFE-B416-6C5C7D42E53B}" destId="{7683E3FA-5126-4CE7-B647-BDFD1C2C08C3}" srcOrd="0" destOrd="0" presId="urn:microsoft.com/office/officeart/2005/8/layout/radial5"/>
    <dgm:cxn modelId="{6D43F1F6-C633-4B1F-ABF5-F093FAF562C8}" type="presParOf" srcId="{04833EC8-0AB7-405C-AB64-D66275E93B9D}" destId="{8E31D907-EA95-49F3-B512-AE14F1F57BD3}" srcOrd="12" destOrd="0" presId="urn:microsoft.com/office/officeart/2005/8/layout/radial5"/>
    <dgm:cxn modelId="{1514664C-E5EE-4C5A-B028-0F865ED5E2D3}" type="presParOf" srcId="{04833EC8-0AB7-405C-AB64-D66275E93B9D}" destId="{1D7451ED-8C9B-4F24-A448-9B0CD6474EF8}" srcOrd="13" destOrd="0" presId="urn:microsoft.com/office/officeart/2005/8/layout/radial5"/>
    <dgm:cxn modelId="{06BB975F-A9D7-48D6-B246-D61A2C5B83CD}" type="presParOf" srcId="{1D7451ED-8C9B-4F24-A448-9B0CD6474EF8}" destId="{4AC9A22F-5CA4-4EF6-B287-0564E97DFD26}" srcOrd="0" destOrd="0" presId="urn:microsoft.com/office/officeart/2005/8/layout/radial5"/>
    <dgm:cxn modelId="{65171277-5948-42BC-8438-59F7927F0824}" type="presParOf" srcId="{04833EC8-0AB7-405C-AB64-D66275E93B9D}" destId="{43A5F84A-8560-4414-9376-E77000BE3254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889755-C9A5-452F-803D-EAC0CBD18ED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3E2FA8A-91A6-4D80-8D9D-80CB958ABC42}">
      <dgm:prSet phldrT="[文本]"/>
      <dgm:spPr/>
      <dgm:t>
        <a:bodyPr/>
        <a:lstStyle/>
        <a:p>
          <a:r>
            <a:rPr lang="zh-CN" altLang="en-US" dirty="0" smtClean="0"/>
            <a:t>居民</a:t>
          </a:r>
          <a:endParaRPr lang="zh-CN" altLang="en-US" dirty="0"/>
        </a:p>
      </dgm:t>
    </dgm:pt>
    <dgm:pt modelId="{52A288E7-8224-4A02-AA16-070CCC0C0395}" type="parTrans" cxnId="{0A76B8EB-C857-4DBE-96B7-AAE5718828EB}">
      <dgm:prSet/>
      <dgm:spPr/>
      <dgm:t>
        <a:bodyPr/>
        <a:lstStyle/>
        <a:p>
          <a:endParaRPr lang="zh-CN" altLang="en-US"/>
        </a:p>
      </dgm:t>
    </dgm:pt>
    <dgm:pt modelId="{A79BBBC2-A093-4836-909A-10339943F83A}" type="sibTrans" cxnId="{0A76B8EB-C857-4DBE-96B7-AAE5718828EB}">
      <dgm:prSet/>
      <dgm:spPr/>
      <dgm:t>
        <a:bodyPr/>
        <a:lstStyle/>
        <a:p>
          <a:endParaRPr lang="zh-CN" altLang="en-US"/>
        </a:p>
      </dgm:t>
    </dgm:pt>
    <dgm:pt modelId="{2DFB3614-47CB-468C-8C17-4CA108A72774}">
      <dgm:prSet phldrT="[文本]"/>
      <dgm:spPr/>
      <dgm:t>
        <a:bodyPr/>
        <a:lstStyle/>
        <a:p>
          <a:r>
            <a:rPr lang="zh-CN" altLang="en-US" dirty="0" smtClean="0"/>
            <a:t>便利生活</a:t>
          </a:r>
          <a:endParaRPr lang="zh-CN" altLang="en-US" dirty="0"/>
        </a:p>
      </dgm:t>
    </dgm:pt>
    <dgm:pt modelId="{BCE18032-D527-4E0D-9D5F-742B4AEF5284}" type="parTrans" cxnId="{50C56348-D9D8-4DF5-8605-15180C425CBD}">
      <dgm:prSet/>
      <dgm:spPr/>
      <dgm:t>
        <a:bodyPr/>
        <a:lstStyle/>
        <a:p>
          <a:endParaRPr lang="zh-CN" altLang="en-US"/>
        </a:p>
      </dgm:t>
    </dgm:pt>
    <dgm:pt modelId="{D4E7ECE6-F90D-40F8-BC0C-7AD109B35A5E}" type="sibTrans" cxnId="{50C56348-D9D8-4DF5-8605-15180C425CBD}">
      <dgm:prSet/>
      <dgm:spPr/>
      <dgm:t>
        <a:bodyPr/>
        <a:lstStyle/>
        <a:p>
          <a:endParaRPr lang="zh-CN" altLang="en-US"/>
        </a:p>
      </dgm:t>
    </dgm:pt>
    <dgm:pt modelId="{60391393-E1FF-4D97-94B8-1CBFE5FD29CC}">
      <dgm:prSet phldrT="[文本]"/>
      <dgm:spPr/>
      <dgm:t>
        <a:bodyPr/>
        <a:lstStyle/>
        <a:p>
          <a:r>
            <a:rPr lang="zh-CN" altLang="en-US" dirty="0" smtClean="0"/>
            <a:t>信息服务</a:t>
          </a:r>
          <a:endParaRPr lang="zh-CN" altLang="en-US" dirty="0"/>
        </a:p>
      </dgm:t>
    </dgm:pt>
    <dgm:pt modelId="{374D15A6-35F6-43F2-B100-15089C3BB8AB}" type="parTrans" cxnId="{B9C34354-2314-4FCF-892B-9976531A9FE0}">
      <dgm:prSet/>
      <dgm:spPr/>
      <dgm:t>
        <a:bodyPr/>
        <a:lstStyle/>
        <a:p>
          <a:endParaRPr lang="zh-CN" altLang="en-US"/>
        </a:p>
      </dgm:t>
    </dgm:pt>
    <dgm:pt modelId="{5D403851-D388-4B98-9C55-9B29C6A6FC26}" type="sibTrans" cxnId="{B9C34354-2314-4FCF-892B-9976531A9FE0}">
      <dgm:prSet/>
      <dgm:spPr/>
      <dgm:t>
        <a:bodyPr/>
        <a:lstStyle/>
        <a:p>
          <a:endParaRPr lang="zh-CN" altLang="en-US"/>
        </a:p>
      </dgm:t>
    </dgm:pt>
    <dgm:pt modelId="{EE61333E-9F86-433D-9E96-FA07C7F7BC13}">
      <dgm:prSet phldrT="[文本]"/>
      <dgm:spPr/>
      <dgm:t>
        <a:bodyPr/>
        <a:lstStyle/>
        <a:p>
          <a:r>
            <a:rPr lang="zh-CN" altLang="en-US" dirty="0" smtClean="0"/>
            <a:t>商户</a:t>
          </a:r>
          <a:endParaRPr lang="zh-CN" altLang="en-US" dirty="0"/>
        </a:p>
      </dgm:t>
    </dgm:pt>
    <dgm:pt modelId="{8A762B36-4AE8-4928-A2C8-745C19BCDD5D}" type="parTrans" cxnId="{4D8967D2-B8DA-4881-ABE8-5FA12B73D2A9}">
      <dgm:prSet/>
      <dgm:spPr/>
      <dgm:t>
        <a:bodyPr/>
        <a:lstStyle/>
        <a:p>
          <a:endParaRPr lang="zh-CN" altLang="en-US"/>
        </a:p>
      </dgm:t>
    </dgm:pt>
    <dgm:pt modelId="{FFC7C05C-FD9D-48EE-A908-B234D042DE4D}" type="sibTrans" cxnId="{4D8967D2-B8DA-4881-ABE8-5FA12B73D2A9}">
      <dgm:prSet/>
      <dgm:spPr/>
      <dgm:t>
        <a:bodyPr/>
        <a:lstStyle/>
        <a:p>
          <a:endParaRPr lang="zh-CN" altLang="en-US"/>
        </a:p>
      </dgm:t>
    </dgm:pt>
    <dgm:pt modelId="{6D3BBC3A-A232-44D4-99B1-00AE07A1900E}">
      <dgm:prSet phldrT="[文本]"/>
      <dgm:spPr/>
      <dgm:t>
        <a:bodyPr/>
        <a:lstStyle/>
        <a:p>
          <a:r>
            <a:rPr lang="zh-CN" altLang="en-US" dirty="0" smtClean="0"/>
            <a:t>促销优惠</a:t>
          </a:r>
          <a:endParaRPr lang="zh-CN" altLang="en-US" dirty="0"/>
        </a:p>
      </dgm:t>
    </dgm:pt>
    <dgm:pt modelId="{00CAC905-E33C-4E7B-B9E2-EB6C7E10571D}" type="parTrans" cxnId="{5169C882-EED3-466D-913A-6C7927E09380}">
      <dgm:prSet/>
      <dgm:spPr/>
      <dgm:t>
        <a:bodyPr/>
        <a:lstStyle/>
        <a:p>
          <a:endParaRPr lang="zh-CN" altLang="en-US"/>
        </a:p>
      </dgm:t>
    </dgm:pt>
    <dgm:pt modelId="{1AA20CE3-0721-44B2-B24B-3AC74992B15A}" type="sibTrans" cxnId="{5169C882-EED3-466D-913A-6C7927E09380}">
      <dgm:prSet/>
      <dgm:spPr/>
      <dgm:t>
        <a:bodyPr/>
        <a:lstStyle/>
        <a:p>
          <a:endParaRPr lang="zh-CN" altLang="en-US"/>
        </a:p>
      </dgm:t>
    </dgm:pt>
    <dgm:pt modelId="{34BA8C9A-C361-4681-8B2D-F261C2E71D86}">
      <dgm:prSet phldrT="[文本]"/>
      <dgm:spPr/>
      <dgm:t>
        <a:bodyPr/>
        <a:lstStyle/>
        <a:p>
          <a:r>
            <a:rPr lang="zh-CN" altLang="en-US" dirty="0" smtClean="0"/>
            <a:t>广告服务</a:t>
          </a:r>
          <a:endParaRPr lang="zh-CN" altLang="en-US" dirty="0"/>
        </a:p>
      </dgm:t>
    </dgm:pt>
    <dgm:pt modelId="{BF85087F-3317-4D69-83B2-E05EF6F0C901}" type="parTrans" cxnId="{C231784D-88FF-406F-B965-58A3E1DEC99A}">
      <dgm:prSet/>
      <dgm:spPr/>
      <dgm:t>
        <a:bodyPr/>
        <a:lstStyle/>
        <a:p>
          <a:endParaRPr lang="zh-CN" altLang="en-US"/>
        </a:p>
      </dgm:t>
    </dgm:pt>
    <dgm:pt modelId="{D3CB8A70-7216-49A6-A47B-AC81ECE9C4E4}" type="sibTrans" cxnId="{C231784D-88FF-406F-B965-58A3E1DEC99A}">
      <dgm:prSet/>
      <dgm:spPr/>
      <dgm:t>
        <a:bodyPr/>
        <a:lstStyle/>
        <a:p>
          <a:endParaRPr lang="zh-CN" altLang="en-US"/>
        </a:p>
      </dgm:t>
    </dgm:pt>
    <dgm:pt modelId="{51EEC78E-4B46-4A22-894C-07E2B9777256}">
      <dgm:prSet phldrT="[文本]"/>
      <dgm:spPr/>
      <dgm:t>
        <a:bodyPr/>
        <a:lstStyle/>
        <a:p>
          <a:r>
            <a:rPr lang="zh-CN" altLang="en-US" dirty="0" smtClean="0"/>
            <a:t>政府</a:t>
          </a:r>
          <a:endParaRPr lang="zh-CN" altLang="en-US" dirty="0"/>
        </a:p>
      </dgm:t>
    </dgm:pt>
    <dgm:pt modelId="{FBE8055B-F325-42DD-81EA-208CC02CB724}" type="parTrans" cxnId="{70154477-A694-4AE0-9122-24B7E854F046}">
      <dgm:prSet/>
      <dgm:spPr/>
      <dgm:t>
        <a:bodyPr/>
        <a:lstStyle/>
        <a:p>
          <a:endParaRPr lang="zh-CN" altLang="en-US"/>
        </a:p>
      </dgm:t>
    </dgm:pt>
    <dgm:pt modelId="{32700941-4461-4A54-887F-8BAB6EF28983}" type="sibTrans" cxnId="{70154477-A694-4AE0-9122-24B7E854F046}">
      <dgm:prSet/>
      <dgm:spPr/>
      <dgm:t>
        <a:bodyPr/>
        <a:lstStyle/>
        <a:p>
          <a:endParaRPr lang="zh-CN" altLang="en-US"/>
        </a:p>
      </dgm:t>
    </dgm:pt>
    <dgm:pt modelId="{B56F0615-45A7-494D-AB1F-48B06E25B5CE}">
      <dgm:prSet phldrT="[文本]"/>
      <dgm:spPr/>
      <dgm:t>
        <a:bodyPr/>
        <a:lstStyle/>
        <a:p>
          <a:r>
            <a:rPr lang="zh-CN" altLang="en-US" dirty="0" smtClean="0"/>
            <a:t>公共卫生</a:t>
          </a:r>
          <a:endParaRPr lang="zh-CN" altLang="en-US" dirty="0"/>
        </a:p>
      </dgm:t>
    </dgm:pt>
    <dgm:pt modelId="{0EAB8764-C971-43F3-A8AE-D2011917C072}" type="parTrans" cxnId="{BEE07728-6683-45C9-BF17-6BFFCF1D5D65}">
      <dgm:prSet/>
      <dgm:spPr/>
      <dgm:t>
        <a:bodyPr/>
        <a:lstStyle/>
        <a:p>
          <a:endParaRPr lang="zh-CN" altLang="en-US"/>
        </a:p>
      </dgm:t>
    </dgm:pt>
    <dgm:pt modelId="{410E81AC-847B-41BB-8D02-B71DF4AF0B95}" type="sibTrans" cxnId="{BEE07728-6683-45C9-BF17-6BFFCF1D5D65}">
      <dgm:prSet/>
      <dgm:spPr/>
      <dgm:t>
        <a:bodyPr/>
        <a:lstStyle/>
        <a:p>
          <a:endParaRPr lang="zh-CN" altLang="en-US"/>
        </a:p>
      </dgm:t>
    </dgm:pt>
    <dgm:pt modelId="{5CAF259D-4426-4A79-8E7A-24518C75E184}">
      <dgm:prSet phldrT="[文本]"/>
      <dgm:spPr/>
      <dgm:t>
        <a:bodyPr/>
        <a:lstStyle/>
        <a:p>
          <a:r>
            <a:rPr lang="zh-CN" altLang="en-US" dirty="0" smtClean="0"/>
            <a:t>社区服务</a:t>
          </a:r>
          <a:endParaRPr lang="zh-CN" altLang="en-US" dirty="0"/>
        </a:p>
      </dgm:t>
    </dgm:pt>
    <dgm:pt modelId="{E9FB5188-57F5-4E53-BEE6-10623825722D}" type="parTrans" cxnId="{DB85272D-0D34-4137-953C-80D200FE7EC4}">
      <dgm:prSet/>
      <dgm:spPr/>
      <dgm:t>
        <a:bodyPr/>
        <a:lstStyle/>
        <a:p>
          <a:endParaRPr lang="zh-CN" altLang="en-US"/>
        </a:p>
      </dgm:t>
    </dgm:pt>
    <dgm:pt modelId="{9AAE5BC9-4C11-4F9B-8AB9-018FFE3CC0CE}" type="sibTrans" cxnId="{DB85272D-0D34-4137-953C-80D200FE7EC4}">
      <dgm:prSet/>
      <dgm:spPr/>
      <dgm:t>
        <a:bodyPr/>
        <a:lstStyle/>
        <a:p>
          <a:endParaRPr lang="zh-CN" altLang="en-US"/>
        </a:p>
      </dgm:t>
    </dgm:pt>
    <dgm:pt modelId="{D2033285-9ED2-4366-8B4E-C2C50F86ACB0}">
      <dgm:prSet phldrT="[文本]"/>
      <dgm:spPr/>
      <dgm:t>
        <a:bodyPr/>
        <a:lstStyle/>
        <a:p>
          <a:r>
            <a:rPr lang="zh-CN" altLang="en-US" dirty="0" smtClean="0"/>
            <a:t>金融机构</a:t>
          </a:r>
          <a:endParaRPr lang="zh-CN" altLang="en-US" dirty="0"/>
        </a:p>
      </dgm:t>
    </dgm:pt>
    <dgm:pt modelId="{5A0F80FF-5682-4051-A308-9364F76B1CB9}" type="parTrans" cxnId="{5CE78137-1985-4AE8-ABFB-34656D7F2891}">
      <dgm:prSet/>
      <dgm:spPr/>
      <dgm:t>
        <a:bodyPr/>
        <a:lstStyle/>
        <a:p>
          <a:endParaRPr lang="zh-CN" altLang="en-US"/>
        </a:p>
      </dgm:t>
    </dgm:pt>
    <dgm:pt modelId="{9D2E19E4-9893-4B40-93D4-B1E7E4CEEC2A}" type="sibTrans" cxnId="{5CE78137-1985-4AE8-ABFB-34656D7F2891}">
      <dgm:prSet/>
      <dgm:spPr/>
      <dgm:t>
        <a:bodyPr/>
        <a:lstStyle/>
        <a:p>
          <a:endParaRPr lang="zh-CN" altLang="en-US"/>
        </a:p>
      </dgm:t>
    </dgm:pt>
    <dgm:pt modelId="{E9F7926E-3583-4F2A-8380-DB33EA891865}">
      <dgm:prSet phldrT="[文本]"/>
      <dgm:spPr/>
      <dgm:t>
        <a:bodyPr/>
        <a:lstStyle/>
        <a:p>
          <a:r>
            <a:rPr lang="zh-CN" altLang="en-US" dirty="0" smtClean="0"/>
            <a:t>生活缴费</a:t>
          </a:r>
          <a:endParaRPr lang="zh-CN" altLang="en-US" dirty="0"/>
        </a:p>
      </dgm:t>
    </dgm:pt>
    <dgm:pt modelId="{7BBEECCB-10D0-4D91-94BC-5B351DEC4F60}" type="parTrans" cxnId="{32DCAD6D-BFBE-46D1-AAD3-F2C10B0B6BD5}">
      <dgm:prSet/>
      <dgm:spPr/>
      <dgm:t>
        <a:bodyPr/>
        <a:lstStyle/>
        <a:p>
          <a:endParaRPr lang="zh-CN" altLang="en-US"/>
        </a:p>
      </dgm:t>
    </dgm:pt>
    <dgm:pt modelId="{BAF8837F-4D03-4259-BC9D-B771181BAC99}" type="sibTrans" cxnId="{32DCAD6D-BFBE-46D1-AAD3-F2C10B0B6BD5}">
      <dgm:prSet/>
      <dgm:spPr/>
      <dgm:t>
        <a:bodyPr/>
        <a:lstStyle/>
        <a:p>
          <a:endParaRPr lang="zh-CN" altLang="en-US"/>
        </a:p>
      </dgm:t>
    </dgm:pt>
    <dgm:pt modelId="{EBE4D55E-263A-4421-89C8-5835309DC714}">
      <dgm:prSet phldrT="[文本]"/>
      <dgm:spPr/>
      <dgm:t>
        <a:bodyPr/>
        <a:lstStyle/>
        <a:p>
          <a:r>
            <a:rPr lang="zh-CN" altLang="en-US" dirty="0" smtClean="0"/>
            <a:t>第三方支付</a:t>
          </a:r>
          <a:endParaRPr lang="zh-CN" altLang="en-US" dirty="0"/>
        </a:p>
      </dgm:t>
    </dgm:pt>
    <dgm:pt modelId="{52B38287-412B-43FC-BB4E-C6DE71B049D4}" type="parTrans" cxnId="{9A86CE7C-2D83-4D3E-8A70-2E64BCF65A9F}">
      <dgm:prSet/>
      <dgm:spPr/>
      <dgm:t>
        <a:bodyPr/>
        <a:lstStyle/>
        <a:p>
          <a:endParaRPr lang="zh-CN" altLang="en-US"/>
        </a:p>
      </dgm:t>
    </dgm:pt>
    <dgm:pt modelId="{A91DC6C8-98EF-4339-A88F-974DB60B8CD8}" type="sibTrans" cxnId="{9A86CE7C-2D83-4D3E-8A70-2E64BCF65A9F}">
      <dgm:prSet/>
      <dgm:spPr/>
      <dgm:t>
        <a:bodyPr/>
        <a:lstStyle/>
        <a:p>
          <a:endParaRPr lang="zh-CN" altLang="en-US"/>
        </a:p>
      </dgm:t>
    </dgm:pt>
    <dgm:pt modelId="{4FAD7F13-0104-43D2-81ED-E0BEEFD934EA}" type="pres">
      <dgm:prSet presAssocID="{54889755-C9A5-452F-803D-EAC0CBD18ED1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F431B9-24FA-4093-96E7-15C44BB1DFD7}" type="pres">
      <dgm:prSet presAssocID="{54889755-C9A5-452F-803D-EAC0CBD18ED1}" presName="cycle" presStyleCnt="0"/>
      <dgm:spPr/>
    </dgm:pt>
    <dgm:pt modelId="{B96250A5-2F34-4328-8D61-8C178B55F51F}" type="pres">
      <dgm:prSet presAssocID="{54889755-C9A5-452F-803D-EAC0CBD18ED1}" presName="centerShape" presStyleCnt="0"/>
      <dgm:spPr/>
    </dgm:pt>
    <dgm:pt modelId="{C0A791B0-DA0B-48AE-BEDF-725D9618FF2A}" type="pres">
      <dgm:prSet presAssocID="{54889755-C9A5-452F-803D-EAC0CBD18ED1}" presName="connSite" presStyleLbl="node1" presStyleIdx="0" presStyleCnt="5"/>
      <dgm:spPr/>
    </dgm:pt>
    <dgm:pt modelId="{B9A3E140-8742-4520-A34D-6DF3BCE7D658}" type="pres">
      <dgm:prSet presAssocID="{54889755-C9A5-452F-803D-EAC0CBD18ED1}" presName="visibl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03010BDD-F326-4E38-AF0C-30A4743BF9D5}" type="pres">
      <dgm:prSet presAssocID="{52A288E7-8224-4A02-AA16-070CCC0C0395}" presName="Name25" presStyleLbl="parChTrans1D1" presStyleIdx="0" presStyleCnt="4"/>
      <dgm:spPr/>
      <dgm:t>
        <a:bodyPr/>
        <a:lstStyle/>
        <a:p>
          <a:endParaRPr lang="zh-CN" altLang="en-US"/>
        </a:p>
      </dgm:t>
    </dgm:pt>
    <dgm:pt modelId="{4336D22A-C8C1-4B09-B36E-FA3EDCE3ABB6}" type="pres">
      <dgm:prSet presAssocID="{A3E2FA8A-91A6-4D80-8D9D-80CB958ABC42}" presName="node" presStyleCnt="0"/>
      <dgm:spPr/>
    </dgm:pt>
    <dgm:pt modelId="{452581C3-7286-4854-874F-6815DBC29397}" type="pres">
      <dgm:prSet presAssocID="{A3E2FA8A-91A6-4D80-8D9D-80CB958ABC42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187915-5ED2-4C1A-8792-5D227E8F8BDE}" type="pres">
      <dgm:prSet presAssocID="{A3E2FA8A-91A6-4D80-8D9D-80CB958ABC42}" presName="child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5EAF4E-B396-422D-AEAF-6140BEA2FFC2}" type="pres">
      <dgm:prSet presAssocID="{8A762B36-4AE8-4928-A2C8-745C19BCDD5D}" presName="Name25" presStyleLbl="parChTrans1D1" presStyleIdx="1" presStyleCnt="4"/>
      <dgm:spPr/>
      <dgm:t>
        <a:bodyPr/>
        <a:lstStyle/>
        <a:p>
          <a:endParaRPr lang="zh-CN" altLang="en-US"/>
        </a:p>
      </dgm:t>
    </dgm:pt>
    <dgm:pt modelId="{8B6D0EC2-9044-4006-A850-B474438F2B77}" type="pres">
      <dgm:prSet presAssocID="{EE61333E-9F86-433D-9E96-FA07C7F7BC13}" presName="node" presStyleCnt="0"/>
      <dgm:spPr/>
    </dgm:pt>
    <dgm:pt modelId="{459B909D-9472-4175-8D1F-F1E1418AEBD3}" type="pres">
      <dgm:prSet presAssocID="{EE61333E-9F86-433D-9E96-FA07C7F7BC13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A8F647-3DA1-46E0-B0E4-7A1AF8C5244A}" type="pres">
      <dgm:prSet presAssocID="{EE61333E-9F86-433D-9E96-FA07C7F7BC13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6E85D6-99F3-48F9-A12C-FB43965FF94A}" type="pres">
      <dgm:prSet presAssocID="{FBE8055B-F325-42DD-81EA-208CC02CB724}" presName="Name25" presStyleLbl="parChTrans1D1" presStyleIdx="2" presStyleCnt="4"/>
      <dgm:spPr/>
      <dgm:t>
        <a:bodyPr/>
        <a:lstStyle/>
        <a:p>
          <a:endParaRPr lang="zh-CN" altLang="en-US"/>
        </a:p>
      </dgm:t>
    </dgm:pt>
    <dgm:pt modelId="{9E3312D2-69DD-44BA-AF8A-A19C0229327E}" type="pres">
      <dgm:prSet presAssocID="{51EEC78E-4B46-4A22-894C-07E2B9777256}" presName="node" presStyleCnt="0"/>
      <dgm:spPr/>
    </dgm:pt>
    <dgm:pt modelId="{F7D9EA81-C0DD-42C4-BFB6-60818CB651D3}" type="pres">
      <dgm:prSet presAssocID="{51EEC78E-4B46-4A22-894C-07E2B9777256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FC583D-A003-427B-9B0A-0F921B8B2D55}" type="pres">
      <dgm:prSet presAssocID="{51EEC78E-4B46-4A22-894C-07E2B9777256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7032A4-4916-453C-88D0-F2328A44C14A}" type="pres">
      <dgm:prSet presAssocID="{5A0F80FF-5682-4051-A308-9364F76B1CB9}" presName="Name25" presStyleLbl="parChTrans1D1" presStyleIdx="3" presStyleCnt="4"/>
      <dgm:spPr/>
      <dgm:t>
        <a:bodyPr/>
        <a:lstStyle/>
        <a:p>
          <a:endParaRPr lang="zh-CN" altLang="en-US"/>
        </a:p>
      </dgm:t>
    </dgm:pt>
    <dgm:pt modelId="{A1737FED-9108-4F9C-94C6-F10C64F96302}" type="pres">
      <dgm:prSet presAssocID="{D2033285-9ED2-4366-8B4E-C2C50F86ACB0}" presName="node" presStyleCnt="0"/>
      <dgm:spPr/>
    </dgm:pt>
    <dgm:pt modelId="{CA3C0B2D-81B0-4424-949A-F17633960F16}" type="pres">
      <dgm:prSet presAssocID="{D2033285-9ED2-4366-8B4E-C2C50F86ACB0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903F9-40A5-4ECD-8623-3B4BCE5CFDC7}" type="pres">
      <dgm:prSet presAssocID="{D2033285-9ED2-4366-8B4E-C2C50F86ACB0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3C81704-CDD3-49A9-BF1A-A767D0EE7AC0}" type="presOf" srcId="{8A762B36-4AE8-4928-A2C8-745C19BCDD5D}" destId="{F55EAF4E-B396-422D-AEAF-6140BEA2FFC2}" srcOrd="0" destOrd="0" presId="urn:microsoft.com/office/officeart/2005/8/layout/radial2"/>
    <dgm:cxn modelId="{4D8967D2-B8DA-4881-ABE8-5FA12B73D2A9}" srcId="{54889755-C9A5-452F-803D-EAC0CBD18ED1}" destId="{EE61333E-9F86-433D-9E96-FA07C7F7BC13}" srcOrd="1" destOrd="0" parTransId="{8A762B36-4AE8-4928-A2C8-745C19BCDD5D}" sibTransId="{FFC7C05C-FD9D-48EE-A908-B234D042DE4D}"/>
    <dgm:cxn modelId="{F16B675E-D716-4AB8-859E-72B3812FE89E}" type="presOf" srcId="{B56F0615-45A7-494D-AB1F-48B06E25B5CE}" destId="{21FC583D-A003-427B-9B0A-0F921B8B2D55}" srcOrd="0" destOrd="0" presId="urn:microsoft.com/office/officeart/2005/8/layout/radial2"/>
    <dgm:cxn modelId="{5C9FF03F-E779-4B4F-9403-4E7DE044E1E4}" type="presOf" srcId="{6D3BBC3A-A232-44D4-99B1-00AE07A1900E}" destId="{2FA8F647-3DA1-46E0-B0E4-7A1AF8C5244A}" srcOrd="0" destOrd="0" presId="urn:microsoft.com/office/officeart/2005/8/layout/radial2"/>
    <dgm:cxn modelId="{B9C34354-2314-4FCF-892B-9976531A9FE0}" srcId="{A3E2FA8A-91A6-4D80-8D9D-80CB958ABC42}" destId="{60391393-E1FF-4D97-94B8-1CBFE5FD29CC}" srcOrd="1" destOrd="0" parTransId="{374D15A6-35F6-43F2-B100-15089C3BB8AB}" sibTransId="{5D403851-D388-4B98-9C55-9B29C6A6FC26}"/>
    <dgm:cxn modelId="{0502DF41-5CCC-44D1-A910-6FFEA4EE602A}" type="presOf" srcId="{52A288E7-8224-4A02-AA16-070CCC0C0395}" destId="{03010BDD-F326-4E38-AF0C-30A4743BF9D5}" srcOrd="0" destOrd="0" presId="urn:microsoft.com/office/officeart/2005/8/layout/radial2"/>
    <dgm:cxn modelId="{61A7DC72-FDA4-4F3C-85A7-B469E6A5A9A7}" type="presOf" srcId="{60391393-E1FF-4D97-94B8-1CBFE5FD29CC}" destId="{DF187915-5ED2-4C1A-8792-5D227E8F8BDE}" srcOrd="0" destOrd="1" presId="urn:microsoft.com/office/officeart/2005/8/layout/radial2"/>
    <dgm:cxn modelId="{3D484D75-C701-4369-B484-77C2142165C8}" type="presOf" srcId="{D2033285-9ED2-4366-8B4E-C2C50F86ACB0}" destId="{CA3C0B2D-81B0-4424-949A-F17633960F16}" srcOrd="0" destOrd="0" presId="urn:microsoft.com/office/officeart/2005/8/layout/radial2"/>
    <dgm:cxn modelId="{FA0CF3A3-B5F9-4D72-81E3-9961422BA1B7}" type="presOf" srcId="{E9F7926E-3583-4F2A-8380-DB33EA891865}" destId="{AB6903F9-40A5-4ECD-8623-3B4BCE5CFDC7}" srcOrd="0" destOrd="0" presId="urn:microsoft.com/office/officeart/2005/8/layout/radial2"/>
    <dgm:cxn modelId="{70154477-A694-4AE0-9122-24B7E854F046}" srcId="{54889755-C9A5-452F-803D-EAC0CBD18ED1}" destId="{51EEC78E-4B46-4A22-894C-07E2B9777256}" srcOrd="2" destOrd="0" parTransId="{FBE8055B-F325-42DD-81EA-208CC02CB724}" sibTransId="{32700941-4461-4A54-887F-8BAB6EF28983}"/>
    <dgm:cxn modelId="{BEE07728-6683-45C9-BF17-6BFFCF1D5D65}" srcId="{51EEC78E-4B46-4A22-894C-07E2B9777256}" destId="{B56F0615-45A7-494D-AB1F-48B06E25B5CE}" srcOrd="0" destOrd="0" parTransId="{0EAB8764-C971-43F3-A8AE-D2011917C072}" sibTransId="{410E81AC-847B-41BB-8D02-B71DF4AF0B95}"/>
    <dgm:cxn modelId="{C231784D-88FF-406F-B965-58A3E1DEC99A}" srcId="{EE61333E-9F86-433D-9E96-FA07C7F7BC13}" destId="{34BA8C9A-C361-4681-8B2D-F261C2E71D86}" srcOrd="1" destOrd="0" parTransId="{BF85087F-3317-4D69-83B2-E05EF6F0C901}" sibTransId="{D3CB8A70-7216-49A6-A47B-AC81ECE9C4E4}"/>
    <dgm:cxn modelId="{958296A4-3C31-461B-9125-B395415B6004}" type="presOf" srcId="{FBE8055B-F325-42DD-81EA-208CC02CB724}" destId="{636E85D6-99F3-48F9-A12C-FB43965FF94A}" srcOrd="0" destOrd="0" presId="urn:microsoft.com/office/officeart/2005/8/layout/radial2"/>
    <dgm:cxn modelId="{32DCAD6D-BFBE-46D1-AAD3-F2C10B0B6BD5}" srcId="{D2033285-9ED2-4366-8B4E-C2C50F86ACB0}" destId="{E9F7926E-3583-4F2A-8380-DB33EA891865}" srcOrd="0" destOrd="0" parTransId="{7BBEECCB-10D0-4D91-94BC-5B351DEC4F60}" sibTransId="{BAF8837F-4D03-4259-BC9D-B771181BAC99}"/>
    <dgm:cxn modelId="{A05CAEF8-D5D0-4AA4-80C9-D431BC5283C6}" type="presOf" srcId="{EE61333E-9F86-433D-9E96-FA07C7F7BC13}" destId="{459B909D-9472-4175-8D1F-F1E1418AEBD3}" srcOrd="0" destOrd="0" presId="urn:microsoft.com/office/officeart/2005/8/layout/radial2"/>
    <dgm:cxn modelId="{B47C8B03-5E77-422B-8484-D0A574791DE5}" type="presOf" srcId="{51EEC78E-4B46-4A22-894C-07E2B9777256}" destId="{F7D9EA81-C0DD-42C4-BFB6-60818CB651D3}" srcOrd="0" destOrd="0" presId="urn:microsoft.com/office/officeart/2005/8/layout/radial2"/>
    <dgm:cxn modelId="{8A39A568-EC12-494A-8FD1-8DFFF1BE43C7}" type="presOf" srcId="{EBE4D55E-263A-4421-89C8-5835309DC714}" destId="{AB6903F9-40A5-4ECD-8623-3B4BCE5CFDC7}" srcOrd="0" destOrd="1" presId="urn:microsoft.com/office/officeart/2005/8/layout/radial2"/>
    <dgm:cxn modelId="{0386B539-BE22-4345-9E33-6973D5518BAC}" type="presOf" srcId="{54889755-C9A5-452F-803D-EAC0CBD18ED1}" destId="{4FAD7F13-0104-43D2-81ED-E0BEEFD934EA}" srcOrd="0" destOrd="0" presId="urn:microsoft.com/office/officeart/2005/8/layout/radial2"/>
    <dgm:cxn modelId="{5169C882-EED3-466D-913A-6C7927E09380}" srcId="{EE61333E-9F86-433D-9E96-FA07C7F7BC13}" destId="{6D3BBC3A-A232-44D4-99B1-00AE07A1900E}" srcOrd="0" destOrd="0" parTransId="{00CAC905-E33C-4E7B-B9E2-EB6C7E10571D}" sibTransId="{1AA20CE3-0721-44B2-B24B-3AC74992B15A}"/>
    <dgm:cxn modelId="{5BE8DF62-837D-4BE4-B2B2-BBAEA3EDCA10}" type="presOf" srcId="{5CAF259D-4426-4A79-8E7A-24518C75E184}" destId="{21FC583D-A003-427B-9B0A-0F921B8B2D55}" srcOrd="0" destOrd="1" presId="urn:microsoft.com/office/officeart/2005/8/layout/radial2"/>
    <dgm:cxn modelId="{50C56348-D9D8-4DF5-8605-15180C425CBD}" srcId="{A3E2FA8A-91A6-4D80-8D9D-80CB958ABC42}" destId="{2DFB3614-47CB-468C-8C17-4CA108A72774}" srcOrd="0" destOrd="0" parTransId="{BCE18032-D527-4E0D-9D5F-742B4AEF5284}" sibTransId="{D4E7ECE6-F90D-40F8-BC0C-7AD109B35A5E}"/>
    <dgm:cxn modelId="{F36960BA-1E00-442B-98B3-4C007B4922BC}" type="presOf" srcId="{A3E2FA8A-91A6-4D80-8D9D-80CB958ABC42}" destId="{452581C3-7286-4854-874F-6815DBC29397}" srcOrd="0" destOrd="0" presId="urn:microsoft.com/office/officeart/2005/8/layout/radial2"/>
    <dgm:cxn modelId="{DB85272D-0D34-4137-953C-80D200FE7EC4}" srcId="{51EEC78E-4B46-4A22-894C-07E2B9777256}" destId="{5CAF259D-4426-4A79-8E7A-24518C75E184}" srcOrd="1" destOrd="0" parTransId="{E9FB5188-57F5-4E53-BEE6-10623825722D}" sibTransId="{9AAE5BC9-4C11-4F9B-8AB9-018FFE3CC0CE}"/>
    <dgm:cxn modelId="{5CE78137-1985-4AE8-ABFB-34656D7F2891}" srcId="{54889755-C9A5-452F-803D-EAC0CBD18ED1}" destId="{D2033285-9ED2-4366-8B4E-C2C50F86ACB0}" srcOrd="3" destOrd="0" parTransId="{5A0F80FF-5682-4051-A308-9364F76B1CB9}" sibTransId="{9D2E19E4-9893-4B40-93D4-B1E7E4CEEC2A}"/>
    <dgm:cxn modelId="{80A2A5F8-37DC-4445-BE09-BFFB37814DC2}" type="presOf" srcId="{34BA8C9A-C361-4681-8B2D-F261C2E71D86}" destId="{2FA8F647-3DA1-46E0-B0E4-7A1AF8C5244A}" srcOrd="0" destOrd="1" presId="urn:microsoft.com/office/officeart/2005/8/layout/radial2"/>
    <dgm:cxn modelId="{B8735937-5D77-4B5F-940B-4EF80097EF96}" type="presOf" srcId="{5A0F80FF-5682-4051-A308-9364F76B1CB9}" destId="{847032A4-4916-453C-88D0-F2328A44C14A}" srcOrd="0" destOrd="0" presId="urn:microsoft.com/office/officeart/2005/8/layout/radial2"/>
    <dgm:cxn modelId="{0A76B8EB-C857-4DBE-96B7-AAE5718828EB}" srcId="{54889755-C9A5-452F-803D-EAC0CBD18ED1}" destId="{A3E2FA8A-91A6-4D80-8D9D-80CB958ABC42}" srcOrd="0" destOrd="0" parTransId="{52A288E7-8224-4A02-AA16-070CCC0C0395}" sibTransId="{A79BBBC2-A093-4836-909A-10339943F83A}"/>
    <dgm:cxn modelId="{27E7D677-B6F9-4A05-A0CA-583D004CE1AE}" type="presOf" srcId="{2DFB3614-47CB-468C-8C17-4CA108A72774}" destId="{DF187915-5ED2-4C1A-8792-5D227E8F8BDE}" srcOrd="0" destOrd="0" presId="urn:microsoft.com/office/officeart/2005/8/layout/radial2"/>
    <dgm:cxn modelId="{9A86CE7C-2D83-4D3E-8A70-2E64BCF65A9F}" srcId="{D2033285-9ED2-4366-8B4E-C2C50F86ACB0}" destId="{EBE4D55E-263A-4421-89C8-5835309DC714}" srcOrd="1" destOrd="0" parTransId="{52B38287-412B-43FC-BB4E-C6DE71B049D4}" sibTransId="{A91DC6C8-98EF-4339-A88F-974DB60B8CD8}"/>
    <dgm:cxn modelId="{3352D4F7-CC2C-46B8-80EE-8C77961854B2}" type="presParOf" srcId="{4FAD7F13-0104-43D2-81ED-E0BEEFD934EA}" destId="{1CF431B9-24FA-4093-96E7-15C44BB1DFD7}" srcOrd="0" destOrd="0" presId="urn:microsoft.com/office/officeart/2005/8/layout/radial2"/>
    <dgm:cxn modelId="{552B2A19-9739-4ABD-B585-3699BC6F21D3}" type="presParOf" srcId="{1CF431B9-24FA-4093-96E7-15C44BB1DFD7}" destId="{B96250A5-2F34-4328-8D61-8C178B55F51F}" srcOrd="0" destOrd="0" presId="urn:microsoft.com/office/officeart/2005/8/layout/radial2"/>
    <dgm:cxn modelId="{242503C7-CBBF-41F6-B4BC-5ABEF68DA0B3}" type="presParOf" srcId="{B96250A5-2F34-4328-8D61-8C178B55F51F}" destId="{C0A791B0-DA0B-48AE-BEDF-725D9618FF2A}" srcOrd="0" destOrd="0" presId="urn:microsoft.com/office/officeart/2005/8/layout/radial2"/>
    <dgm:cxn modelId="{A4691280-5BB2-4A78-B568-9D26567CF9B8}" type="presParOf" srcId="{B96250A5-2F34-4328-8D61-8C178B55F51F}" destId="{B9A3E140-8742-4520-A34D-6DF3BCE7D658}" srcOrd="1" destOrd="0" presId="urn:microsoft.com/office/officeart/2005/8/layout/radial2"/>
    <dgm:cxn modelId="{B96E007B-E252-4C6C-B768-6F91E220D1BD}" type="presParOf" srcId="{1CF431B9-24FA-4093-96E7-15C44BB1DFD7}" destId="{03010BDD-F326-4E38-AF0C-30A4743BF9D5}" srcOrd="1" destOrd="0" presId="urn:microsoft.com/office/officeart/2005/8/layout/radial2"/>
    <dgm:cxn modelId="{5FA4D6C1-6A6A-4A6A-8804-7516C8D4D0BF}" type="presParOf" srcId="{1CF431B9-24FA-4093-96E7-15C44BB1DFD7}" destId="{4336D22A-C8C1-4B09-B36E-FA3EDCE3ABB6}" srcOrd="2" destOrd="0" presId="urn:microsoft.com/office/officeart/2005/8/layout/radial2"/>
    <dgm:cxn modelId="{0D289BC3-FD45-4E6A-9E5E-75BAF363D203}" type="presParOf" srcId="{4336D22A-C8C1-4B09-B36E-FA3EDCE3ABB6}" destId="{452581C3-7286-4854-874F-6815DBC29397}" srcOrd="0" destOrd="0" presId="urn:microsoft.com/office/officeart/2005/8/layout/radial2"/>
    <dgm:cxn modelId="{120A2B96-681C-46C6-93C2-03204BEE633E}" type="presParOf" srcId="{4336D22A-C8C1-4B09-B36E-FA3EDCE3ABB6}" destId="{DF187915-5ED2-4C1A-8792-5D227E8F8BDE}" srcOrd="1" destOrd="0" presId="urn:microsoft.com/office/officeart/2005/8/layout/radial2"/>
    <dgm:cxn modelId="{55578F2F-474D-4616-8A96-C8E013A61889}" type="presParOf" srcId="{1CF431B9-24FA-4093-96E7-15C44BB1DFD7}" destId="{F55EAF4E-B396-422D-AEAF-6140BEA2FFC2}" srcOrd="3" destOrd="0" presId="urn:microsoft.com/office/officeart/2005/8/layout/radial2"/>
    <dgm:cxn modelId="{D065A92E-D3AF-4F84-8176-BEDD1F6B156E}" type="presParOf" srcId="{1CF431B9-24FA-4093-96E7-15C44BB1DFD7}" destId="{8B6D0EC2-9044-4006-A850-B474438F2B77}" srcOrd="4" destOrd="0" presId="urn:microsoft.com/office/officeart/2005/8/layout/radial2"/>
    <dgm:cxn modelId="{597DB723-5B66-4747-8D64-5ABD32332BD7}" type="presParOf" srcId="{8B6D0EC2-9044-4006-A850-B474438F2B77}" destId="{459B909D-9472-4175-8D1F-F1E1418AEBD3}" srcOrd="0" destOrd="0" presId="urn:microsoft.com/office/officeart/2005/8/layout/radial2"/>
    <dgm:cxn modelId="{9FEA0BA7-0CEC-4C35-8B40-1933008CD355}" type="presParOf" srcId="{8B6D0EC2-9044-4006-A850-B474438F2B77}" destId="{2FA8F647-3DA1-46E0-B0E4-7A1AF8C5244A}" srcOrd="1" destOrd="0" presId="urn:microsoft.com/office/officeart/2005/8/layout/radial2"/>
    <dgm:cxn modelId="{B7CFFDA3-0648-42FB-9C2C-1CF600FDE503}" type="presParOf" srcId="{1CF431B9-24FA-4093-96E7-15C44BB1DFD7}" destId="{636E85D6-99F3-48F9-A12C-FB43965FF94A}" srcOrd="5" destOrd="0" presId="urn:microsoft.com/office/officeart/2005/8/layout/radial2"/>
    <dgm:cxn modelId="{60EC7A7C-35B3-4C2A-B7B9-E67F4EDAF015}" type="presParOf" srcId="{1CF431B9-24FA-4093-96E7-15C44BB1DFD7}" destId="{9E3312D2-69DD-44BA-AF8A-A19C0229327E}" srcOrd="6" destOrd="0" presId="urn:microsoft.com/office/officeart/2005/8/layout/radial2"/>
    <dgm:cxn modelId="{B17956B8-0013-4F30-B11B-0553BABBD717}" type="presParOf" srcId="{9E3312D2-69DD-44BA-AF8A-A19C0229327E}" destId="{F7D9EA81-C0DD-42C4-BFB6-60818CB651D3}" srcOrd="0" destOrd="0" presId="urn:microsoft.com/office/officeart/2005/8/layout/radial2"/>
    <dgm:cxn modelId="{88AF128A-24F6-4F03-A8F5-95DCB288A386}" type="presParOf" srcId="{9E3312D2-69DD-44BA-AF8A-A19C0229327E}" destId="{21FC583D-A003-427B-9B0A-0F921B8B2D55}" srcOrd="1" destOrd="0" presId="urn:microsoft.com/office/officeart/2005/8/layout/radial2"/>
    <dgm:cxn modelId="{7FDB1446-AD9F-40CF-BC0E-CAFD6C27B380}" type="presParOf" srcId="{1CF431B9-24FA-4093-96E7-15C44BB1DFD7}" destId="{847032A4-4916-453C-88D0-F2328A44C14A}" srcOrd="7" destOrd="0" presId="urn:microsoft.com/office/officeart/2005/8/layout/radial2"/>
    <dgm:cxn modelId="{522C2C32-96FA-4B24-9C23-8FA3C43E15B9}" type="presParOf" srcId="{1CF431B9-24FA-4093-96E7-15C44BB1DFD7}" destId="{A1737FED-9108-4F9C-94C6-F10C64F96302}" srcOrd="8" destOrd="0" presId="urn:microsoft.com/office/officeart/2005/8/layout/radial2"/>
    <dgm:cxn modelId="{C532D9BB-62A7-4CDB-846B-6B58F6FEA669}" type="presParOf" srcId="{A1737FED-9108-4F9C-94C6-F10C64F96302}" destId="{CA3C0B2D-81B0-4424-949A-F17633960F16}" srcOrd="0" destOrd="0" presId="urn:microsoft.com/office/officeart/2005/8/layout/radial2"/>
    <dgm:cxn modelId="{25C64C13-DE89-47B7-AFD1-07A3698F4B42}" type="presParOf" srcId="{A1737FED-9108-4F9C-94C6-F10C64F96302}" destId="{AB6903F9-40A5-4ECD-8623-3B4BCE5CFDC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90704-8C2B-4CCA-A4BB-DF740D63B9AD}">
      <dsp:nvSpPr>
        <dsp:cNvPr id="0" name=""/>
        <dsp:cNvSpPr/>
      </dsp:nvSpPr>
      <dsp:spPr>
        <a:xfrm>
          <a:off x="2200062" y="1303099"/>
          <a:ext cx="999189" cy="9991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社区应用场景</a:t>
          </a:r>
          <a:endParaRPr lang="zh-CN" altLang="en-US" sz="1600" kern="1200" dirty="0"/>
        </a:p>
      </dsp:txBody>
      <dsp:txXfrm>
        <a:off x="2346390" y="1449427"/>
        <a:ext cx="706533" cy="706533"/>
      </dsp:txXfrm>
    </dsp:sp>
    <dsp:sp modelId="{19C76AEE-46B7-4B0E-B8F4-A130AED63E9C}">
      <dsp:nvSpPr>
        <dsp:cNvPr id="0" name=""/>
        <dsp:cNvSpPr/>
      </dsp:nvSpPr>
      <dsp:spPr>
        <a:xfrm rot="16200000">
          <a:off x="2593291" y="938568"/>
          <a:ext cx="212730" cy="339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625201" y="1038423"/>
        <a:ext cx="148911" cy="203834"/>
      </dsp:txXfrm>
    </dsp:sp>
    <dsp:sp modelId="{36C7535C-094B-46A4-85F8-C0AE7453F195}">
      <dsp:nvSpPr>
        <dsp:cNvPr id="0" name=""/>
        <dsp:cNvSpPr/>
      </dsp:nvSpPr>
      <dsp:spPr>
        <a:xfrm>
          <a:off x="2250021" y="2450"/>
          <a:ext cx="899270" cy="89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医疗保健</a:t>
          </a:r>
          <a:endParaRPr lang="zh-CN" altLang="en-US" sz="1500" kern="1200" dirty="0"/>
        </a:p>
      </dsp:txBody>
      <dsp:txXfrm>
        <a:off x="2381716" y="134145"/>
        <a:ext cx="635880" cy="635880"/>
      </dsp:txXfrm>
    </dsp:sp>
    <dsp:sp modelId="{CE7F1057-D1C1-49AF-90AA-9DBCB003BFE1}">
      <dsp:nvSpPr>
        <dsp:cNvPr id="0" name=""/>
        <dsp:cNvSpPr/>
      </dsp:nvSpPr>
      <dsp:spPr>
        <a:xfrm rot="19285714">
          <a:off x="3136088" y="1199965"/>
          <a:ext cx="212730" cy="339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143050" y="1287805"/>
        <a:ext cx="148911" cy="203834"/>
      </dsp:txXfrm>
    </dsp:sp>
    <dsp:sp modelId="{13A7583A-8CE2-4C38-9415-150082230458}">
      <dsp:nvSpPr>
        <dsp:cNvPr id="0" name=""/>
        <dsp:cNvSpPr/>
      </dsp:nvSpPr>
      <dsp:spPr>
        <a:xfrm>
          <a:off x="3305970" y="510968"/>
          <a:ext cx="899270" cy="89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生活缴费</a:t>
          </a:r>
          <a:endParaRPr lang="zh-CN" altLang="en-US" sz="1500" kern="1200" dirty="0"/>
        </a:p>
      </dsp:txBody>
      <dsp:txXfrm>
        <a:off x="3437665" y="642663"/>
        <a:ext cx="635880" cy="635880"/>
      </dsp:txXfrm>
    </dsp:sp>
    <dsp:sp modelId="{A906C258-7D6A-44E9-BD55-AA516184AA65}">
      <dsp:nvSpPr>
        <dsp:cNvPr id="0" name=""/>
        <dsp:cNvSpPr/>
      </dsp:nvSpPr>
      <dsp:spPr>
        <a:xfrm rot="771429">
          <a:off x="3270148" y="1787320"/>
          <a:ext cx="212730" cy="339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270948" y="1848164"/>
        <a:ext cx="148911" cy="203834"/>
      </dsp:txXfrm>
    </dsp:sp>
    <dsp:sp modelId="{17B3F5C8-6C67-4B35-AAEF-25FA294287D2}">
      <dsp:nvSpPr>
        <dsp:cNvPr id="0" name=""/>
        <dsp:cNvSpPr/>
      </dsp:nvSpPr>
      <dsp:spPr>
        <a:xfrm>
          <a:off x="3566767" y="1653597"/>
          <a:ext cx="899270" cy="89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促销广告</a:t>
          </a:r>
          <a:endParaRPr lang="zh-CN" altLang="en-US" sz="1500" kern="1200" dirty="0"/>
        </a:p>
      </dsp:txBody>
      <dsp:txXfrm>
        <a:off x="3698462" y="1785292"/>
        <a:ext cx="635880" cy="635880"/>
      </dsp:txXfrm>
    </dsp:sp>
    <dsp:sp modelId="{E806176A-12AD-4830-8E0A-5517EA8F3F5F}">
      <dsp:nvSpPr>
        <dsp:cNvPr id="0" name=""/>
        <dsp:cNvSpPr/>
      </dsp:nvSpPr>
      <dsp:spPr>
        <a:xfrm rot="3857143">
          <a:off x="2894521" y="2258341"/>
          <a:ext cx="212730" cy="339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2912585" y="2297537"/>
        <a:ext cx="148911" cy="203834"/>
      </dsp:txXfrm>
    </dsp:sp>
    <dsp:sp modelId="{F2B285E9-5D34-4F93-8D61-77F0F0FD734E}">
      <dsp:nvSpPr>
        <dsp:cNvPr id="0" name=""/>
        <dsp:cNvSpPr/>
      </dsp:nvSpPr>
      <dsp:spPr>
        <a:xfrm>
          <a:off x="2836028" y="2569915"/>
          <a:ext cx="899270" cy="89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家政服务</a:t>
          </a:r>
          <a:endParaRPr lang="zh-CN" altLang="en-US" sz="1500" kern="1200" dirty="0"/>
        </a:p>
      </dsp:txBody>
      <dsp:txXfrm>
        <a:off x="2967723" y="2701610"/>
        <a:ext cx="635880" cy="635880"/>
      </dsp:txXfrm>
    </dsp:sp>
    <dsp:sp modelId="{A5702AAC-44C6-4B2F-A5C2-9E31638DBADE}">
      <dsp:nvSpPr>
        <dsp:cNvPr id="0" name=""/>
        <dsp:cNvSpPr/>
      </dsp:nvSpPr>
      <dsp:spPr>
        <a:xfrm rot="6942857">
          <a:off x="2292062" y="2258341"/>
          <a:ext cx="212730" cy="339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2337817" y="2297537"/>
        <a:ext cx="148911" cy="203834"/>
      </dsp:txXfrm>
    </dsp:sp>
    <dsp:sp modelId="{A93207FA-EF07-4F14-BE6E-1D161BF43759}">
      <dsp:nvSpPr>
        <dsp:cNvPr id="0" name=""/>
        <dsp:cNvSpPr/>
      </dsp:nvSpPr>
      <dsp:spPr>
        <a:xfrm>
          <a:off x="1664014" y="2569915"/>
          <a:ext cx="899270" cy="89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生鲜派送</a:t>
          </a:r>
          <a:endParaRPr lang="zh-CN" altLang="en-US" sz="1500" kern="1200" dirty="0"/>
        </a:p>
      </dsp:txBody>
      <dsp:txXfrm>
        <a:off x="1795709" y="2701610"/>
        <a:ext cx="635880" cy="635880"/>
      </dsp:txXfrm>
    </dsp:sp>
    <dsp:sp modelId="{A58E6FC1-E8AD-4EFE-B416-6C5C7D42E53B}">
      <dsp:nvSpPr>
        <dsp:cNvPr id="0" name=""/>
        <dsp:cNvSpPr/>
      </dsp:nvSpPr>
      <dsp:spPr>
        <a:xfrm rot="10028571">
          <a:off x="1916434" y="1787320"/>
          <a:ext cx="212730" cy="339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1979453" y="1848164"/>
        <a:ext cx="148911" cy="203834"/>
      </dsp:txXfrm>
    </dsp:sp>
    <dsp:sp modelId="{8E31D907-EA95-49F3-B512-AE14F1F57BD3}">
      <dsp:nvSpPr>
        <dsp:cNvPr id="0" name=""/>
        <dsp:cNvSpPr/>
      </dsp:nvSpPr>
      <dsp:spPr>
        <a:xfrm>
          <a:off x="933275" y="1653597"/>
          <a:ext cx="899270" cy="89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快递收发</a:t>
          </a:r>
          <a:endParaRPr lang="zh-CN" altLang="en-US" sz="1500" kern="1200" dirty="0"/>
        </a:p>
      </dsp:txBody>
      <dsp:txXfrm>
        <a:off x="1064970" y="1785292"/>
        <a:ext cx="635880" cy="635880"/>
      </dsp:txXfrm>
    </dsp:sp>
    <dsp:sp modelId="{1D7451ED-8C9B-4F24-A448-9B0CD6474EF8}">
      <dsp:nvSpPr>
        <dsp:cNvPr id="0" name=""/>
        <dsp:cNvSpPr/>
      </dsp:nvSpPr>
      <dsp:spPr>
        <a:xfrm rot="13114286">
          <a:off x="2050494" y="1199965"/>
          <a:ext cx="212730" cy="3397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2107351" y="1287805"/>
        <a:ext cx="148911" cy="203834"/>
      </dsp:txXfrm>
    </dsp:sp>
    <dsp:sp modelId="{43A5F84A-8560-4414-9376-E77000BE3254}">
      <dsp:nvSpPr>
        <dsp:cNvPr id="0" name=""/>
        <dsp:cNvSpPr/>
      </dsp:nvSpPr>
      <dsp:spPr>
        <a:xfrm>
          <a:off x="1194073" y="510968"/>
          <a:ext cx="899270" cy="899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…</a:t>
          </a:r>
          <a:endParaRPr lang="zh-CN" altLang="en-US" sz="1500" kern="1200" dirty="0"/>
        </a:p>
      </dsp:txBody>
      <dsp:txXfrm>
        <a:off x="1325768" y="642663"/>
        <a:ext cx="635880" cy="635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032A4-4916-453C-88D0-F2328A44C14A}">
      <dsp:nvSpPr>
        <dsp:cNvPr id="0" name=""/>
        <dsp:cNvSpPr/>
      </dsp:nvSpPr>
      <dsp:spPr>
        <a:xfrm rot="3683378">
          <a:off x="1999382" y="3010508"/>
          <a:ext cx="793039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793039" y="21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E85D6-99F3-48F9-A12C-FB43965FF94A}">
      <dsp:nvSpPr>
        <dsp:cNvPr id="0" name=""/>
        <dsp:cNvSpPr/>
      </dsp:nvSpPr>
      <dsp:spPr>
        <a:xfrm rot="1312745">
          <a:off x="2435867" y="2438485"/>
          <a:ext cx="566336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566336" y="21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EAF4E-B396-422D-AEAF-6140BEA2FFC2}">
      <dsp:nvSpPr>
        <dsp:cNvPr id="0" name=""/>
        <dsp:cNvSpPr/>
      </dsp:nvSpPr>
      <dsp:spPr>
        <a:xfrm rot="20287255">
          <a:off x="2435867" y="1785296"/>
          <a:ext cx="566336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566336" y="21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10BDD-F326-4E38-AF0C-30A4743BF9D5}">
      <dsp:nvSpPr>
        <dsp:cNvPr id="0" name=""/>
        <dsp:cNvSpPr/>
      </dsp:nvSpPr>
      <dsp:spPr>
        <a:xfrm rot="17916622">
          <a:off x="1999382" y="1213273"/>
          <a:ext cx="793039" cy="43417"/>
        </a:xfrm>
        <a:custGeom>
          <a:avLst/>
          <a:gdLst/>
          <a:ahLst/>
          <a:cxnLst/>
          <a:rect l="0" t="0" r="0" b="0"/>
          <a:pathLst>
            <a:path>
              <a:moveTo>
                <a:pt x="0" y="21708"/>
              </a:moveTo>
              <a:lnTo>
                <a:pt x="793039" y="217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3E140-8742-4520-A34D-6DF3BCE7D658}">
      <dsp:nvSpPr>
        <dsp:cNvPr id="0" name=""/>
        <dsp:cNvSpPr/>
      </dsp:nvSpPr>
      <dsp:spPr>
        <a:xfrm>
          <a:off x="1119299" y="1347150"/>
          <a:ext cx="1572898" cy="15728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581C3-7286-4854-874F-6815DBC29397}">
      <dsp:nvSpPr>
        <dsp:cNvPr id="0" name=""/>
        <dsp:cNvSpPr/>
      </dsp:nvSpPr>
      <dsp:spPr>
        <a:xfrm>
          <a:off x="2339861" y="757"/>
          <a:ext cx="943738" cy="9437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居民</a:t>
          </a:r>
          <a:endParaRPr lang="zh-CN" altLang="en-US" sz="1600" kern="1200" dirty="0"/>
        </a:p>
      </dsp:txBody>
      <dsp:txXfrm>
        <a:off x="2478068" y="138964"/>
        <a:ext cx="667324" cy="667324"/>
      </dsp:txXfrm>
    </dsp:sp>
    <dsp:sp modelId="{DF187915-5ED2-4C1A-8792-5D227E8F8BDE}">
      <dsp:nvSpPr>
        <dsp:cNvPr id="0" name=""/>
        <dsp:cNvSpPr/>
      </dsp:nvSpPr>
      <dsp:spPr>
        <a:xfrm>
          <a:off x="3377974" y="757"/>
          <a:ext cx="1415608" cy="94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便利生活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信息服务</a:t>
          </a:r>
          <a:endParaRPr lang="zh-CN" altLang="en-US" sz="1900" kern="1200" dirty="0"/>
        </a:p>
      </dsp:txBody>
      <dsp:txXfrm>
        <a:off x="3377974" y="757"/>
        <a:ext cx="1415608" cy="943738"/>
      </dsp:txXfrm>
    </dsp:sp>
    <dsp:sp modelId="{459B909D-9472-4175-8D1F-F1E1418AEBD3}">
      <dsp:nvSpPr>
        <dsp:cNvPr id="0" name=""/>
        <dsp:cNvSpPr/>
      </dsp:nvSpPr>
      <dsp:spPr>
        <a:xfrm>
          <a:off x="2947820" y="1053772"/>
          <a:ext cx="943738" cy="9437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商户</a:t>
          </a:r>
          <a:endParaRPr lang="zh-CN" altLang="en-US" sz="1600" kern="1200" dirty="0"/>
        </a:p>
      </dsp:txBody>
      <dsp:txXfrm>
        <a:off x="3086027" y="1191979"/>
        <a:ext cx="667324" cy="667324"/>
      </dsp:txXfrm>
    </dsp:sp>
    <dsp:sp modelId="{2FA8F647-3DA1-46E0-B0E4-7A1AF8C5244A}">
      <dsp:nvSpPr>
        <dsp:cNvPr id="0" name=""/>
        <dsp:cNvSpPr/>
      </dsp:nvSpPr>
      <dsp:spPr>
        <a:xfrm>
          <a:off x="3985932" y="1053772"/>
          <a:ext cx="1415608" cy="94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促销优惠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广告服务</a:t>
          </a:r>
          <a:endParaRPr lang="zh-CN" altLang="en-US" sz="1900" kern="1200" dirty="0"/>
        </a:p>
      </dsp:txBody>
      <dsp:txXfrm>
        <a:off x="3985932" y="1053772"/>
        <a:ext cx="1415608" cy="943738"/>
      </dsp:txXfrm>
    </dsp:sp>
    <dsp:sp modelId="{F7D9EA81-C0DD-42C4-BFB6-60818CB651D3}">
      <dsp:nvSpPr>
        <dsp:cNvPr id="0" name=""/>
        <dsp:cNvSpPr/>
      </dsp:nvSpPr>
      <dsp:spPr>
        <a:xfrm>
          <a:off x="2947820" y="2269688"/>
          <a:ext cx="943738" cy="9437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政府</a:t>
          </a:r>
          <a:endParaRPr lang="zh-CN" altLang="en-US" sz="1600" kern="1200" dirty="0"/>
        </a:p>
      </dsp:txBody>
      <dsp:txXfrm>
        <a:off x="3086027" y="2407895"/>
        <a:ext cx="667324" cy="667324"/>
      </dsp:txXfrm>
    </dsp:sp>
    <dsp:sp modelId="{21FC583D-A003-427B-9B0A-0F921B8B2D55}">
      <dsp:nvSpPr>
        <dsp:cNvPr id="0" name=""/>
        <dsp:cNvSpPr/>
      </dsp:nvSpPr>
      <dsp:spPr>
        <a:xfrm>
          <a:off x="3985932" y="2269688"/>
          <a:ext cx="1415608" cy="94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公共卫生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社区服务</a:t>
          </a:r>
          <a:endParaRPr lang="zh-CN" altLang="en-US" sz="1900" kern="1200" dirty="0"/>
        </a:p>
      </dsp:txBody>
      <dsp:txXfrm>
        <a:off x="3985932" y="2269688"/>
        <a:ext cx="1415608" cy="943738"/>
      </dsp:txXfrm>
    </dsp:sp>
    <dsp:sp modelId="{CA3C0B2D-81B0-4424-949A-F17633960F16}">
      <dsp:nvSpPr>
        <dsp:cNvPr id="0" name=""/>
        <dsp:cNvSpPr/>
      </dsp:nvSpPr>
      <dsp:spPr>
        <a:xfrm>
          <a:off x="2339861" y="3322703"/>
          <a:ext cx="943738" cy="9437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金融机构</a:t>
          </a:r>
          <a:endParaRPr lang="zh-CN" altLang="en-US" sz="1600" kern="1200" dirty="0"/>
        </a:p>
      </dsp:txBody>
      <dsp:txXfrm>
        <a:off x="2478068" y="3460910"/>
        <a:ext cx="667324" cy="667324"/>
      </dsp:txXfrm>
    </dsp:sp>
    <dsp:sp modelId="{AB6903F9-40A5-4ECD-8623-3B4BCE5CFDC7}">
      <dsp:nvSpPr>
        <dsp:cNvPr id="0" name=""/>
        <dsp:cNvSpPr/>
      </dsp:nvSpPr>
      <dsp:spPr>
        <a:xfrm>
          <a:off x="3377974" y="3322703"/>
          <a:ext cx="1415608" cy="943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生活缴费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第三方支付</a:t>
          </a:r>
          <a:endParaRPr lang="zh-CN" altLang="en-US" sz="1900" kern="1200" dirty="0"/>
        </a:p>
      </dsp:txBody>
      <dsp:txXfrm>
        <a:off x="3377974" y="3322703"/>
        <a:ext cx="1415608" cy="943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45AF8-7501-46C7-9BEC-D75838DC76EC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772A-986A-49EF-A14F-ADBF5D5F8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5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3B58E-BD60-4418-87EB-B88F2BEC1437}" type="datetimeFigureOut">
              <a:rPr lang="zh-CN" altLang="en-US" smtClean="0"/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A65F-E5CB-4CC7-BA6E-75EFD3FE7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6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7AA65F-E5CB-4CC7-BA6E-75EFD3FE75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7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21"/>
          <p:cNvGrpSpPr/>
          <p:nvPr userDrawn="1"/>
        </p:nvGrpSpPr>
        <p:grpSpPr>
          <a:xfrm>
            <a:off x="3884692" y="4688124"/>
            <a:ext cx="1506208" cy="292388"/>
            <a:chOff x="7337494" y="4653569"/>
            <a:chExt cx="1506208" cy="292388"/>
          </a:xfrm>
        </p:grpSpPr>
        <p:sp>
          <p:nvSpPr>
            <p:cNvPr id="6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5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9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9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4001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6622" y="494718"/>
            <a:ext cx="1310758" cy="13107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72685" y="2080635"/>
            <a:ext cx="4620827" cy="6832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FFFFFF"/>
                </a:solidFill>
              </a:rPr>
              <a:t>大数据技术及服务介绍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13386" y="3840204"/>
            <a:ext cx="91723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</a:rPr>
              <a:t>2017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年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1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月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74356" y="3367022"/>
            <a:ext cx="2339102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上海思询信息科技有限公司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60" y="900593"/>
            <a:ext cx="1124637" cy="4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23522" y="1122400"/>
            <a:ext cx="4248775" cy="2554545"/>
            <a:chOff x="1440030" y="1277530"/>
            <a:chExt cx="4248775" cy="2554544"/>
          </a:xfrm>
        </p:grpSpPr>
        <p:sp>
          <p:nvSpPr>
            <p:cNvPr id="3" name="文本框 2"/>
            <p:cNvSpPr txBox="1"/>
            <p:nvPr/>
          </p:nvSpPr>
          <p:spPr>
            <a:xfrm>
              <a:off x="3041927" y="1751674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chemeClr val="bg1"/>
                  </a:solidFill>
                </a:rPr>
                <a:t>数字</a:t>
              </a:r>
              <a:r>
                <a:rPr kumimoji="1" lang="zh-CN" altLang="en-US" sz="3200" b="1" dirty="0" smtClean="0">
                  <a:solidFill>
                    <a:srgbClr val="DD1C3E"/>
                  </a:solidFill>
                </a:rPr>
                <a:t>营销场景</a:t>
              </a:r>
              <a:endParaRPr kumimoji="1" lang="zh-CN" altLang="en-US" sz="3200" b="1" dirty="0">
                <a:solidFill>
                  <a:srgbClr val="DD1C3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440030" y="1277530"/>
              <a:ext cx="1606530" cy="2554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3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0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2466" y="160360"/>
            <a:ext cx="4433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E2327"/>
                </a:solidFill>
              </a:rPr>
              <a:t>社区数字化应用场景探讨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392510140"/>
              </p:ext>
            </p:extLst>
          </p:nvPr>
        </p:nvGraphicFramePr>
        <p:xfrm>
          <a:off x="-703338" y="928914"/>
          <a:ext cx="5399314" cy="347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310742" y="1712686"/>
            <a:ext cx="4659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在社区布局数字化终端设备，可以构建居民、商家、政府职能机构之间的纽带，从职能划分，可以分为两种主要的模式：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）服务民生，补充政府的公共服务职能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）优化社会资源配置，以构建商业模式和盈利为目的，支撑平台自身的生存与发展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8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09" y="118237"/>
            <a:ext cx="7009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E2327"/>
                </a:solidFill>
              </a:rPr>
              <a:t>大数据平台对社区数字化应用场景支撑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  <p:graphicFrame>
        <p:nvGraphicFramePr>
          <p:cNvPr id="72" name="图示 71"/>
          <p:cNvGraphicFramePr/>
          <p:nvPr>
            <p:extLst>
              <p:ext uri="{D42A27DB-BD31-4B8C-83A1-F6EECF244321}">
                <p14:modId xmlns:p14="http://schemas.microsoft.com/office/powerpoint/2010/main" val="815937545"/>
              </p:ext>
            </p:extLst>
          </p:nvPr>
        </p:nvGraphicFramePr>
        <p:xfrm>
          <a:off x="2753788" y="754742"/>
          <a:ext cx="6520841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3" name="文本框 72"/>
          <p:cNvSpPr txBox="1"/>
          <p:nvPr/>
        </p:nvSpPr>
        <p:spPr>
          <a:xfrm>
            <a:off x="3879239" y="3748707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大数据平台</a:t>
            </a:r>
            <a:endParaRPr lang="zh-CN" altLang="en-US" dirty="0"/>
          </a:p>
        </p:txBody>
      </p:sp>
      <p:sp>
        <p:nvSpPr>
          <p:cNvPr id="75" name="右大括号 74"/>
          <p:cNvSpPr/>
          <p:nvPr/>
        </p:nvSpPr>
        <p:spPr>
          <a:xfrm>
            <a:off x="2123015" y="1465943"/>
            <a:ext cx="1741713" cy="27682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380344" y="2119081"/>
            <a:ext cx="60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平台运营方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856344" y="2133595"/>
            <a:ext cx="1600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平台运营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数据收集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商业模式创新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7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animation-elephant-circus-acroba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203" y="413475"/>
            <a:ext cx="5667140" cy="42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329" y="56854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800" b="1" dirty="0">
                <a:solidFill>
                  <a:srgbClr val="FFFFFF"/>
                </a:solidFill>
              </a:rPr>
              <a:t>目 录</a:t>
            </a:r>
          </a:p>
        </p:txBody>
      </p:sp>
      <p:sp>
        <p:nvSpPr>
          <p:cNvPr id="14" name="矩形 13"/>
          <p:cNvSpPr/>
          <p:nvPr/>
        </p:nvSpPr>
        <p:spPr>
          <a:xfrm>
            <a:off x="279401" y="603535"/>
            <a:ext cx="32644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sz="1000" dirty="0">
                <a:solidFill>
                  <a:schemeClr val="bg1"/>
                </a:solidFill>
              </a:rPr>
              <a:t>领先的</a:t>
            </a:r>
            <a:r>
              <a:rPr lang="en-US" altLang="zh-CN" sz="1000" dirty="0" err="1">
                <a:solidFill>
                  <a:schemeClr val="bg1"/>
                </a:solidFill>
              </a:rPr>
              <a:t>Openstack</a:t>
            </a:r>
            <a:r>
              <a:rPr lang="zh-CN" altLang="zh-CN" sz="1000" dirty="0">
                <a:solidFill>
                  <a:schemeClr val="bg1"/>
                </a:solidFill>
              </a:rPr>
              <a:t>云计算</a:t>
            </a:r>
            <a:r>
              <a:rPr lang="zh-CN" altLang="en-US" sz="1000" dirty="0">
                <a:solidFill>
                  <a:schemeClr val="bg1"/>
                </a:solidFill>
              </a:rPr>
              <a:t>综合解决方案</a:t>
            </a:r>
            <a:r>
              <a:rPr lang="zh-CN" altLang="zh-CN" sz="1000" dirty="0">
                <a:solidFill>
                  <a:schemeClr val="bg1"/>
                </a:solidFill>
              </a:rPr>
              <a:t>提供商</a:t>
            </a:r>
            <a:endParaRPr lang="en-US" altLang="zh-CN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67037" y="948481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62493" y="1078902"/>
            <a:ext cx="2647669" cy="531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公司概况</a:t>
            </a:r>
          </a:p>
        </p:txBody>
      </p:sp>
      <p:cxnSp>
        <p:nvCxnSpPr>
          <p:cNvPr id="18" name="直线连接符 17"/>
          <p:cNvCxnSpPr/>
          <p:nvPr/>
        </p:nvCxnSpPr>
        <p:spPr>
          <a:xfrm>
            <a:off x="5952483" y="116392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62493" y="1969456"/>
            <a:ext cx="2647669" cy="5316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产品及服务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067037" y="183903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52483" y="2014092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062491" y="2842698"/>
            <a:ext cx="2726964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数字营销场景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67037" y="2729591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52483" y="2904647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组 21"/>
          <p:cNvGrpSpPr/>
          <p:nvPr/>
        </p:nvGrpSpPr>
        <p:grpSpPr>
          <a:xfrm>
            <a:off x="7608319" y="4802983"/>
            <a:ext cx="1506208" cy="292388"/>
            <a:chOff x="7337494" y="4653569"/>
            <a:chExt cx="1506208" cy="292388"/>
          </a:xfrm>
        </p:grpSpPr>
        <p:sp>
          <p:nvSpPr>
            <p:cNvPr id="32" name="文本框 5"/>
            <p:cNvSpPr txBox="1"/>
            <p:nvPr/>
          </p:nvSpPr>
          <p:spPr>
            <a:xfrm>
              <a:off x="7337494" y="4653569"/>
              <a:ext cx="150620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800" dirty="0">
                  <a:solidFill>
                    <a:srgbClr val="1E2327"/>
                  </a:solidFill>
                </a:rPr>
                <a:t>思询科技  </a:t>
              </a:r>
              <a:r>
                <a:rPr lang="zh-CN" altLang="zh-CN" sz="1000" dirty="0">
                  <a:solidFill>
                    <a:srgbClr val="1E2327"/>
                  </a:solidFill>
                </a:rPr>
                <a:t>|</a:t>
              </a:r>
              <a:endParaRPr kumimoji="1" lang="zh-CN" altLang="en-US" sz="1000" dirty="0">
                <a:solidFill>
                  <a:srgbClr val="1E2327"/>
                </a:solidFill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694" y="4691174"/>
              <a:ext cx="586661" cy="217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93253" y="1122400"/>
            <a:ext cx="3362715" cy="2554545"/>
            <a:chOff x="1509761" y="1277530"/>
            <a:chExt cx="3362715" cy="2554544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公司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概况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509761" y="1277530"/>
              <a:ext cx="1467068" cy="2554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97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160361"/>
            <a:ext cx="1660265" cy="53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公司概况</a:t>
            </a:r>
          </a:p>
        </p:txBody>
      </p:sp>
      <p:sp>
        <p:nvSpPr>
          <p:cNvPr id="18" name="矩形 17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</a:rPr>
              <a:t>公司简介</a:t>
            </a:r>
            <a:endParaRPr lang="en-US" altLang="zh-CN" sz="1000" dirty="0">
              <a:solidFill>
                <a:srgbClr val="1E2327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317" y="969078"/>
            <a:ext cx="435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000000"/>
                </a:solidFill>
              </a:rPr>
              <a:t>上海思询信息科技有限公司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r>
              <a:rPr lang="en-US" altLang="zh-CN" sz="1400" b="1" dirty="0">
                <a:solidFill>
                  <a:srgbClr val="000000"/>
                </a:solidFill>
              </a:rPr>
              <a:t>——</a:t>
            </a:r>
            <a:r>
              <a:rPr lang="zh-CN" altLang="en-US" sz="1400" b="1" dirty="0">
                <a:solidFill>
                  <a:srgbClr val="000000"/>
                </a:solidFill>
              </a:rPr>
              <a:t>领先</a:t>
            </a:r>
            <a:r>
              <a:rPr lang="zh-CN" altLang="en-US" sz="1400" b="1" dirty="0" smtClean="0">
                <a:solidFill>
                  <a:srgbClr val="000000"/>
                </a:solidFill>
              </a:rPr>
              <a:t>的</a:t>
            </a:r>
            <a:r>
              <a:rPr lang="en-US" altLang="zh-CN" sz="1400" b="1" dirty="0" smtClean="0">
                <a:solidFill>
                  <a:srgbClr val="000000"/>
                </a:solidFill>
              </a:rPr>
              <a:t>Hadoop</a:t>
            </a:r>
            <a:r>
              <a:rPr lang="zh-CN" altLang="en-US" sz="1400" b="1" dirty="0" smtClean="0">
                <a:solidFill>
                  <a:srgbClr val="000000"/>
                </a:solidFill>
              </a:rPr>
              <a:t>解决</a:t>
            </a:r>
            <a:r>
              <a:rPr lang="zh-CN" altLang="en-US" sz="1400" b="1" dirty="0">
                <a:solidFill>
                  <a:srgbClr val="000000"/>
                </a:solidFill>
              </a:rPr>
              <a:t>方案提供商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42996" y="1580841"/>
            <a:ext cx="8216487" cy="3116840"/>
            <a:chOff x="542996" y="1580841"/>
            <a:chExt cx="8216487" cy="3116840"/>
          </a:xfrm>
        </p:grpSpPr>
        <p:sp>
          <p:nvSpPr>
            <p:cNvPr id="2" name="矩形 1"/>
            <p:cNvSpPr/>
            <p:nvPr/>
          </p:nvSpPr>
          <p:spPr>
            <a:xfrm>
              <a:off x="542996" y="1580841"/>
              <a:ext cx="4162591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云端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Hadoop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产品：</a:t>
              </a:r>
              <a:r>
                <a:rPr lang="en-US" altLang="zh-CN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Hadoop</a:t>
              </a:r>
              <a:r>
                <a:rPr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私有云、</a:t>
              </a:r>
              <a:r>
                <a:rPr lang="en-US" altLang="zh-CN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Hadoop</a:t>
              </a:r>
              <a:r>
                <a:rPr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公有云</a:t>
              </a:r>
              <a:endParaRPr lang="en-US" altLang="zh-CN" sz="1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四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大类服务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数据中心整体</a:t>
              </a:r>
              <a:r>
                <a:rPr lang="zh-CN" altLang="zh-CN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咨询与规划服务</a:t>
              </a:r>
              <a:r>
                <a:rPr lang="zh-CN" altLang="en-US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Hadoop</a:t>
              </a:r>
              <a:r>
                <a:rPr lang="zh-CN" altLang="en-US" sz="1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业务</a:t>
              </a:r>
              <a:r>
                <a:rPr lang="zh-CN" altLang="zh-CN" sz="1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咨询</a:t>
              </a:r>
              <a:r>
                <a:rPr lang="zh-CN" altLang="zh-CN" sz="1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服务</a:t>
              </a:r>
              <a:r>
                <a:rPr lang="zh-CN" altLang="en-US" sz="1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1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Hadoop</a:t>
              </a:r>
              <a:r>
                <a:rPr lang="zh-CN" altLang="en-US" sz="1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项目应用建设与实施服务、</a:t>
              </a:r>
              <a:r>
                <a:rPr lang="en-US" altLang="zh-CN" sz="1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Hadoop</a:t>
              </a:r>
              <a:r>
                <a:rPr lang="zh-CN" altLang="en-US" sz="1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数据中心运维支持服务</a:t>
              </a:r>
              <a:endPara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精湛的技术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：以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Hadoop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Spark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、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Presto</a:t>
              </a:r>
              <a:r>
                <a:rPr lang="zh-CN" altLang="en-US" sz="1000" dirty="0" smtClean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等</a:t>
              </a: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开源软件为基础进行扩展和增强</a:t>
              </a:r>
              <a:endPara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丰富的经验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：基于云平台的</a:t>
              </a:r>
              <a:r>
                <a:rPr lang="en-US" altLang="zh-CN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Hadoop</a:t>
              </a:r>
              <a:r>
                <a:rPr lang="zh-CN" altLang="en-US" sz="1000" dirty="0" smtClean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方案</a:t>
              </a:r>
              <a:r>
                <a:rPr lang="zh-CN" altLang="zh-CN" sz="1000" dirty="0" smtClean="0">
                  <a:solidFill>
                    <a:srgbClr val="000000"/>
                  </a:solidFill>
                </a:rPr>
                <a:t>，</a:t>
              </a:r>
              <a:r>
                <a:rPr lang="zh-CN" altLang="zh-CN" sz="1000" dirty="0">
                  <a:solidFill>
                    <a:srgbClr val="000000"/>
                  </a:solidFill>
                </a:rPr>
                <a:t>已被上海汽车集团等众多大型国企、上市公司选用，获得广泛的认可与赞誉</a:t>
              </a:r>
              <a:r>
                <a:rPr lang="zh-CN" altLang="en-US" sz="1000" dirty="0">
                  <a:solidFill>
                    <a:srgbClr val="000000"/>
                  </a:solidFill>
                </a:rPr>
                <a:t>。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在金融、制造、</a:t>
              </a:r>
              <a:r>
                <a:rPr lang="en-US" altLang="zh-CN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IDC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等行业及高性能运算领域均</a:t>
              </a:r>
              <a:r>
                <a:rPr lang="zh-CN" altLang="en-US" sz="1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有成功案例。</a:t>
              </a:r>
              <a:endParaRPr lang="en-US" altLang="zh-CN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公司成立于</a:t>
              </a:r>
              <a:r>
                <a:rPr lang="en-US" altLang="zh-CN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2015</a:t>
              </a: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年</a:t>
              </a:r>
              <a:r>
                <a:rPr lang="en-US" altLang="zh-CN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1000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月，总部在上海</a:t>
              </a:r>
              <a:r>
                <a:rPr lang="zh-CN" altLang="en-US" sz="1000" dirty="0" smtClean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。</a:t>
              </a:r>
              <a:endParaRPr lang="en-US" altLang="zh-CN" sz="1000" dirty="0">
                <a:solidFill>
                  <a:srgbClr val="171717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105039" y="2194175"/>
              <a:ext cx="2925213" cy="2019480"/>
              <a:chOff x="5105039" y="2361839"/>
              <a:chExt cx="2925213" cy="2019480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5105039" y="2361839"/>
                <a:ext cx="2925213" cy="201948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18"/>
              <p:cNvPicPr>
                <a:picLocks noChangeAspect="1"/>
              </p:cNvPicPr>
              <p:nvPr/>
            </p:nvPicPr>
            <p:blipFill>
              <a:blip r:embed="rId2" cstate="screen"/>
              <a:srcRect/>
              <a:stretch>
                <a:fillRect/>
              </a:stretch>
            </p:blipFill>
            <p:spPr bwMode="auto">
              <a:xfrm>
                <a:off x="5291386" y="2480266"/>
                <a:ext cx="2576870" cy="17880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3" name="矩形 12"/>
            <p:cNvSpPr/>
            <p:nvPr/>
          </p:nvSpPr>
          <p:spPr>
            <a:xfrm>
              <a:off x="4812541" y="1580841"/>
              <a:ext cx="394694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en-US" altLang="zh-CN" sz="1000" b="1" dirty="0">
                  <a:solidFill>
                    <a:srgbClr val="1717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CEO</a:t>
              </a:r>
              <a:r>
                <a:rPr lang="zh-CN" altLang="en-US" sz="1000" b="1" dirty="0">
                  <a:solidFill>
                    <a:srgbClr val="1717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：罗浩成 英国伦敦大学学院（</a:t>
              </a:r>
              <a:r>
                <a:rPr lang="en-US" altLang="zh-CN" sz="1000" b="1" dirty="0">
                  <a:solidFill>
                    <a:srgbClr val="1717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UCL</a:t>
              </a:r>
              <a:r>
                <a:rPr lang="zh-CN" altLang="en-US" sz="1000" b="1" dirty="0">
                  <a:solidFill>
                    <a:srgbClr val="1717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 计算机硕士</a:t>
              </a:r>
              <a:endParaRPr lang="en-US" altLang="zh-CN" sz="1000" b="1" dirty="0">
                <a:solidFill>
                  <a:srgbClr val="1717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171450" indent="-1714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n"/>
              </a:pPr>
              <a:r>
                <a:rPr lang="en-US" altLang="zh-CN" sz="1000" b="1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CTO</a:t>
              </a:r>
              <a:r>
                <a:rPr lang="zh-CN" altLang="en-US" sz="1000" b="1" dirty="0">
                  <a:solidFill>
                    <a:srgbClr val="171717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：陈雷 复旦大学 计算机学士</a:t>
              </a:r>
              <a:endParaRPr lang="en-US" altLang="zh-CN" sz="1000" b="1" dirty="0">
                <a:solidFill>
                  <a:srgbClr val="171717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06980" y="4297571"/>
              <a:ext cx="2989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上海市黄浦区斜土路</a:t>
              </a:r>
              <a:r>
                <a:rPr lang="en-US" altLang="zh-CN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768</a:t>
              </a:r>
              <a:r>
                <a:rPr lang="zh-CN" altLang="en-US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号致远大厦</a:t>
              </a:r>
              <a:r>
                <a:rPr lang="en-US" altLang="zh-CN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18</a:t>
              </a:r>
              <a:r>
                <a:rPr lang="zh-CN" altLang="en-US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楼</a:t>
              </a:r>
              <a:r>
                <a:rPr lang="en-US" altLang="zh-CN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O</a:t>
              </a:r>
              <a:r>
                <a:rPr lang="zh-CN" altLang="en-US" sz="1000" i="1" dirty="0">
                  <a:solidFill>
                    <a:srgbClr val="000000"/>
                  </a:solidFill>
                  <a:latin typeface="微软雅黑"/>
                  <a:cs typeface="微软雅黑"/>
                </a:rPr>
                <a:t>座</a:t>
              </a:r>
            </a:p>
            <a:p>
              <a:endParaRPr lang="zh-CN" altLang="en-US" sz="1000" i="1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2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1E2327"/>
                </a:solidFill>
              </a:rPr>
              <a:t>公司概况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rgbClr val="1E2327"/>
                </a:solidFill>
              </a:rPr>
              <a:t>为什么选择我们</a:t>
            </a:r>
            <a:endParaRPr lang="en-US" altLang="zh-CN" sz="1000" dirty="0">
              <a:solidFill>
                <a:srgbClr val="1E2327"/>
              </a:solidFill>
            </a:endParaRPr>
          </a:p>
        </p:txBody>
      </p:sp>
      <p:pic>
        <p:nvPicPr>
          <p:cNvPr id="1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53" y="561466"/>
            <a:ext cx="60706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Text Box 16"/>
          <p:cNvSpPr txBox="1">
            <a:spLocks noChangeArrowheads="1"/>
          </p:cNvSpPr>
          <p:nvPr/>
        </p:nvSpPr>
        <p:spPr bwMode="auto">
          <a:xfrm>
            <a:off x="317168" y="1508700"/>
            <a:ext cx="1871636" cy="259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优质的产品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开源软件优势明显，避免客户被商业软件绑架，</a:t>
            </a:r>
            <a:r>
              <a:rPr lang="zh-CN" altLang="en-US" sz="900" dirty="0">
                <a:solidFill>
                  <a:srgbClr val="1717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可以按照实际需求定制云产品，让</a:t>
            </a:r>
            <a:r>
              <a:rPr lang="en-US" altLang="zh-CN" sz="900" dirty="0">
                <a:solidFill>
                  <a:srgbClr val="1717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IT</a:t>
            </a:r>
            <a:r>
              <a:rPr lang="zh-CN" altLang="en-US" sz="900" dirty="0">
                <a:solidFill>
                  <a:srgbClr val="1717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团队掌握数据及技术核心</a:t>
            </a:r>
            <a:endParaRPr lang="en-US" altLang="zh-CN" sz="9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出色的弹性扩展功能</a:t>
            </a: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，完美支持高并发大数据业务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批量秒级部署云资源，同级产品中计算和</a:t>
            </a:r>
            <a:r>
              <a:rPr lang="en-US" altLang="zh-CN" sz="900" dirty="0">
                <a:solidFill>
                  <a:srgbClr val="000000"/>
                </a:solidFill>
                <a:latin typeface="+mn-ea"/>
                <a:ea typeface="+mn-ea"/>
              </a:rPr>
              <a:t>IO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性能最高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集中管理多数据中心和云资源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900" dirty="0">
                <a:solidFill>
                  <a:srgbClr val="000000"/>
                </a:solidFill>
                <a:latin typeface="+mn-ea"/>
                <a:ea typeface="+mn-ea"/>
              </a:rPr>
              <a:t>99.9999%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数据可靠性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完备的备份与恢复机制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89" name="Text Box 17"/>
          <p:cNvSpPr txBox="1">
            <a:spLocks noChangeArrowheads="1"/>
          </p:cNvSpPr>
          <p:nvPr/>
        </p:nvSpPr>
        <p:spPr bwMode="auto">
          <a:xfrm>
            <a:off x="6698601" y="750766"/>
            <a:ext cx="2114838" cy="217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专业的团队</a:t>
            </a:r>
            <a:endParaRPr lang="en-US" altLang="zh-CN" sz="8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创始团队来自国内外知名院校及大型企业，具有精湛的技术能力及卓越的团队管理能力，致力于为客户提供融合最先进技术</a:t>
            </a:r>
            <a:r>
              <a:rPr lang="zh-CN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900" dirty="0" smtClean="0">
                <a:solidFill>
                  <a:srgbClr val="000000"/>
                </a:solidFill>
                <a:latin typeface="+mn-ea"/>
                <a:ea typeface="+mn-ea"/>
              </a:rPr>
              <a:t>Hadoop</a:t>
            </a:r>
            <a:r>
              <a:rPr lang="zh-CN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解决</a:t>
            </a: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方案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技术团队具有丰富</a:t>
            </a:r>
            <a:r>
              <a:rPr lang="zh-CN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的</a:t>
            </a:r>
            <a:r>
              <a:rPr lang="en-US" altLang="zh-CN" sz="900" dirty="0" smtClean="0">
                <a:solidFill>
                  <a:srgbClr val="000000"/>
                </a:solidFill>
                <a:latin typeface="+mn-ea"/>
                <a:ea typeface="+mn-ea"/>
              </a:rPr>
              <a:t>Hadoop</a:t>
            </a:r>
            <a:r>
              <a:rPr lang="zh-CN" altLang="en-US" sz="900" dirty="0" smtClean="0">
                <a:solidFill>
                  <a:srgbClr val="000000"/>
                </a:solidFill>
                <a:latin typeface="+mn-ea"/>
                <a:ea typeface="+mn-ea"/>
              </a:rPr>
              <a:t>项目管理</a:t>
            </a: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及运维经验，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让客户没有技术方面的后顾之忧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900" dirty="0">
              <a:solidFill>
                <a:srgbClr val="000000"/>
              </a:solidFill>
              <a:latin typeface="+mn-ea"/>
              <a:ea typeface="+mn-ea"/>
              <a:cs typeface="Microsoft YaHei" charset="-122"/>
            </a:endParaRPr>
          </a:p>
        </p:txBody>
      </p:sp>
      <p:sp>
        <p:nvSpPr>
          <p:cNvPr id="190" name="Text Box 18"/>
          <p:cNvSpPr txBox="1">
            <a:spLocks noChangeArrowheads="1"/>
          </p:cNvSpPr>
          <p:nvPr/>
        </p:nvSpPr>
        <p:spPr bwMode="auto">
          <a:xfrm>
            <a:off x="5722596" y="3841374"/>
            <a:ext cx="2962338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1400" b="1" dirty="0">
                <a:solidFill>
                  <a:srgbClr val="000000"/>
                </a:solidFill>
                <a:latin typeface="+mn-ea"/>
                <a:ea typeface="+mn-ea"/>
              </a:rPr>
              <a:t>全面的服务</a:t>
            </a:r>
            <a:endParaRPr lang="zh-CN" altLang="en-US" sz="8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  <a:cs typeface="Microsoft YaHei" charset="0"/>
              </a:rPr>
              <a:t>解决行业内服务不到位的痛点，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  <a:cs typeface="Microsoft YaHei" charset="0"/>
              </a:rPr>
              <a:t>提供从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前端规划设计，到后端运营维护</a:t>
            </a: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一站式</a:t>
            </a:r>
            <a:r>
              <a:rPr lang="zh-CN" altLang="zh-CN" sz="900" dirty="0">
                <a:solidFill>
                  <a:srgbClr val="000000"/>
                </a:solidFill>
                <a:latin typeface="+mn-ea"/>
                <a:ea typeface="+mn-ea"/>
              </a:rPr>
              <a:t>专业技术服务，</a:t>
            </a:r>
            <a:r>
              <a:rPr lang="zh-CN" altLang="en-US" sz="900" dirty="0">
                <a:solidFill>
                  <a:srgbClr val="000000"/>
                </a:solidFill>
                <a:latin typeface="+mn-ea"/>
                <a:ea typeface="+mn-ea"/>
              </a:rPr>
              <a:t>全面满足客户需求</a:t>
            </a: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9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1450" indent="-171450">
              <a:buFont typeface="Wingdings" panose="05000000000000000000" pitchFamily="2" charset="2"/>
              <a:buChar char="u"/>
            </a:pPr>
            <a:endParaRPr lang="en-US" altLang="zh-CN" sz="900" dirty="0">
              <a:solidFill>
                <a:srgbClr val="000000"/>
              </a:solidFill>
              <a:latin typeface="+mn-ea"/>
              <a:ea typeface="+mn-ea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7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93253" y="1122400"/>
            <a:ext cx="3768676" cy="2554545"/>
            <a:chOff x="1509761" y="1277530"/>
            <a:chExt cx="3768676" cy="2554544"/>
          </a:xfrm>
        </p:grpSpPr>
        <p:sp>
          <p:nvSpPr>
            <p:cNvPr id="3" name="文本框 2"/>
            <p:cNvSpPr txBox="1"/>
            <p:nvPr/>
          </p:nvSpPr>
          <p:spPr>
            <a:xfrm>
              <a:off x="3041927" y="1751674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产品及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服务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509761" y="1277530"/>
              <a:ext cx="1467068" cy="2554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>
                  <a:solidFill>
                    <a:schemeClr val="bg1"/>
                  </a:solidFill>
                </a:rPr>
                <a:t>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01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29" y="683580"/>
            <a:ext cx="7578271" cy="394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62466" y="160360"/>
            <a:ext cx="440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E2327"/>
                </a:solidFill>
              </a:rPr>
              <a:t>企业大数据的发展与演进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4"/>
          <p:cNvSpPr txBox="1">
            <a:spLocks/>
          </p:cNvSpPr>
          <p:nvPr/>
        </p:nvSpPr>
        <p:spPr>
          <a:xfrm>
            <a:off x="349956" y="3252730"/>
            <a:ext cx="8636000" cy="16699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1200" smtClean="0"/>
              <a:t>大数据商业价值驱动大数据应用，价值产生需要将企业的大数据能力与业务有机融合起来。大数据价值 </a:t>
            </a:r>
            <a:r>
              <a:rPr lang="en-US" altLang="zh-CN" sz="1200" smtClean="0"/>
              <a:t>=</a:t>
            </a:r>
            <a:r>
              <a:rPr lang="zh-CN" altLang="en-US" sz="1200" smtClean="0"/>
              <a:t> 大数据能力 </a:t>
            </a:r>
            <a:r>
              <a:rPr lang="en-US" altLang="zh-CN" sz="1200" smtClean="0"/>
              <a:t>+</a:t>
            </a:r>
            <a:r>
              <a:rPr lang="zh-CN" altLang="en-US" sz="1200" smtClean="0"/>
              <a:t> 业务战略</a:t>
            </a:r>
            <a:endParaRPr lang="en-US" altLang="zh-CN" sz="1200" smtClean="0"/>
          </a:p>
          <a:p>
            <a:pPr>
              <a:lnSpc>
                <a:spcPct val="90000"/>
              </a:lnSpc>
            </a:pPr>
            <a:r>
              <a:rPr lang="zh-CN" altLang="en-US" sz="1200" smtClean="0"/>
              <a:t>获得大数据能力要构建资源和管理两个体系。大数据能力 </a:t>
            </a:r>
            <a:r>
              <a:rPr lang="en-US" altLang="zh-CN" sz="1200" smtClean="0"/>
              <a:t>= </a:t>
            </a:r>
            <a:r>
              <a:rPr lang="zh-CN" altLang="en-US" sz="1200" smtClean="0"/>
              <a:t>大数据系统资源构架 </a:t>
            </a:r>
            <a:r>
              <a:rPr lang="en-US" altLang="zh-CN" sz="1200" smtClean="0"/>
              <a:t>+</a:t>
            </a:r>
            <a:r>
              <a:rPr lang="zh-CN" altLang="en-US" sz="1200" smtClean="0"/>
              <a:t> 过程管理</a:t>
            </a:r>
            <a:endParaRPr lang="en-US" altLang="zh-CN" sz="1200" smtClean="0"/>
          </a:p>
          <a:p>
            <a:pPr>
              <a:lnSpc>
                <a:spcPct val="90000"/>
              </a:lnSpc>
            </a:pPr>
            <a:r>
              <a:rPr lang="zh-CN" altLang="en-US" sz="1200" smtClean="0"/>
              <a:t>过程管理更多体现在技术与数据治理方面，包括策略制定、人员组织、设计部署以及运维过程、成本控制、风险管理等</a:t>
            </a:r>
            <a:endParaRPr lang="en-US" altLang="zh-CN" sz="1200" smtClean="0"/>
          </a:p>
          <a:p>
            <a:pPr>
              <a:lnSpc>
                <a:spcPct val="90000"/>
              </a:lnSpc>
            </a:pPr>
            <a:r>
              <a:rPr lang="zh-CN" altLang="en-US" sz="1200" smtClean="0"/>
              <a:t>大数据系统资源构架包括了业务架构、应用架构、信息架构、技术架构所含涉的资源和系统</a:t>
            </a:r>
            <a:endParaRPr lang="en-US" altLang="zh-CN" sz="1200" smtClean="0"/>
          </a:p>
          <a:p>
            <a:pPr>
              <a:lnSpc>
                <a:spcPct val="90000"/>
              </a:lnSpc>
            </a:pPr>
            <a:r>
              <a:rPr lang="zh-CN" altLang="en-US" sz="1200" b="1" smtClean="0">
                <a:solidFill>
                  <a:srgbClr val="231F20"/>
                </a:solidFill>
              </a:rPr>
              <a:t>构成企业大数据能力的要素，我们通常称为</a:t>
            </a:r>
            <a:r>
              <a:rPr lang="en-US" altLang="zh-CN" sz="1200" b="1" smtClean="0">
                <a:solidFill>
                  <a:srgbClr val="231F20"/>
                </a:solidFill>
              </a:rPr>
              <a:t>BAISE</a:t>
            </a:r>
            <a:r>
              <a:rPr lang="zh-CN" altLang="en-US" sz="1200" b="1" smtClean="0">
                <a:solidFill>
                  <a:srgbClr val="231F20"/>
                </a:solidFill>
              </a:rPr>
              <a:t>：</a:t>
            </a:r>
            <a:r>
              <a:rPr lang="en-US" altLang="zh-CN" sz="1200" b="1" smtClean="0">
                <a:solidFill>
                  <a:srgbClr val="231F20"/>
                </a:solidFill>
              </a:rPr>
              <a:t>B</a:t>
            </a:r>
            <a:r>
              <a:rPr lang="en-US" altLang="zh-CN" sz="1200" smtClean="0">
                <a:solidFill>
                  <a:srgbClr val="231F20"/>
                </a:solidFill>
              </a:rPr>
              <a:t>usiness</a:t>
            </a:r>
            <a:r>
              <a:rPr lang="zh-CN" altLang="en-US" sz="1200" smtClean="0">
                <a:solidFill>
                  <a:srgbClr val="231F20"/>
                </a:solidFill>
              </a:rPr>
              <a:t>、</a:t>
            </a:r>
            <a:r>
              <a:rPr lang="en-US" altLang="zh-CN" sz="1200" b="1" smtClean="0">
                <a:solidFill>
                  <a:srgbClr val="231F20"/>
                </a:solidFill>
              </a:rPr>
              <a:t>A</a:t>
            </a:r>
            <a:r>
              <a:rPr lang="en-US" altLang="zh-CN" sz="1200" smtClean="0">
                <a:solidFill>
                  <a:srgbClr val="231F20"/>
                </a:solidFill>
              </a:rPr>
              <a:t>pplication</a:t>
            </a:r>
            <a:r>
              <a:rPr lang="zh-CN" altLang="en-US" sz="1200" smtClean="0">
                <a:solidFill>
                  <a:srgbClr val="231F20"/>
                </a:solidFill>
              </a:rPr>
              <a:t>、</a:t>
            </a:r>
            <a:r>
              <a:rPr lang="en-US" altLang="zh-CN" sz="1200" b="1" smtClean="0">
                <a:solidFill>
                  <a:srgbClr val="231F20"/>
                </a:solidFill>
              </a:rPr>
              <a:t>I</a:t>
            </a:r>
            <a:r>
              <a:rPr lang="en-US" altLang="zh-CN" sz="1200" smtClean="0">
                <a:solidFill>
                  <a:srgbClr val="231F20"/>
                </a:solidFill>
              </a:rPr>
              <a:t>nformation</a:t>
            </a:r>
            <a:r>
              <a:rPr lang="zh-CN" altLang="en-US" sz="1200" smtClean="0">
                <a:solidFill>
                  <a:srgbClr val="231F20"/>
                </a:solidFill>
              </a:rPr>
              <a:t>、</a:t>
            </a:r>
            <a:r>
              <a:rPr lang="en-US" altLang="zh-CN" sz="1200" b="1" smtClean="0">
                <a:solidFill>
                  <a:srgbClr val="231F20"/>
                </a:solidFill>
              </a:rPr>
              <a:t>S</a:t>
            </a:r>
            <a:r>
              <a:rPr lang="en-US" altLang="zh-CN" sz="1200" smtClean="0">
                <a:solidFill>
                  <a:srgbClr val="231F20"/>
                </a:solidFill>
              </a:rPr>
              <a:t>ystem</a:t>
            </a:r>
            <a:r>
              <a:rPr lang="zh-CN" altLang="en-US" sz="1200" smtClean="0">
                <a:solidFill>
                  <a:srgbClr val="231F20"/>
                </a:solidFill>
              </a:rPr>
              <a:t>、</a:t>
            </a:r>
            <a:r>
              <a:rPr lang="en-US" altLang="zh-CN" sz="1200" b="1" smtClean="0">
                <a:solidFill>
                  <a:srgbClr val="231F20"/>
                </a:solidFill>
              </a:rPr>
              <a:t>E</a:t>
            </a:r>
            <a:r>
              <a:rPr lang="en-US" altLang="zh-CN" sz="1200" smtClean="0">
                <a:solidFill>
                  <a:srgbClr val="231F20"/>
                </a:solidFill>
              </a:rPr>
              <a:t>nablement</a:t>
            </a:r>
            <a:endParaRPr lang="zh-CN" altLang="en-US" sz="1200" smtClean="0">
              <a:solidFill>
                <a:srgbClr val="231F20"/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1050" dirty="0"/>
          </a:p>
        </p:txBody>
      </p:sp>
      <p:grpSp>
        <p:nvGrpSpPr>
          <p:cNvPr id="3" name="组合 2"/>
          <p:cNvGrpSpPr/>
          <p:nvPr/>
        </p:nvGrpSpPr>
        <p:grpSpPr>
          <a:xfrm>
            <a:off x="835378" y="1152997"/>
            <a:ext cx="7744178" cy="1969223"/>
            <a:chOff x="2530710" y="1058117"/>
            <a:chExt cx="5417089" cy="1835393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2530710" y="1058117"/>
              <a:ext cx="5417089" cy="1835393"/>
              <a:chOff x="1230" y="1208"/>
              <a:chExt cx="4215" cy="2227"/>
            </a:xfrm>
          </p:grpSpPr>
          <p:sp>
            <p:nvSpPr>
              <p:cNvPr id="10" name="AutoShape 33"/>
              <p:cNvSpPr>
                <a:spLocks noChangeArrowheads="1"/>
              </p:cNvSpPr>
              <p:nvPr/>
            </p:nvSpPr>
            <p:spPr bwMode="auto">
              <a:xfrm>
                <a:off x="1230" y="1216"/>
                <a:ext cx="4215" cy="2219"/>
              </a:xfrm>
              <a:prstGeom prst="roundRect">
                <a:avLst>
                  <a:gd name="adj" fmla="val 3938"/>
                </a:avLst>
              </a:prstGeom>
              <a:solidFill>
                <a:schemeClr val="accent2"/>
              </a:solidFill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11" name="AutoShape 34"/>
              <p:cNvSpPr>
                <a:spLocks noChangeArrowheads="1"/>
              </p:cNvSpPr>
              <p:nvPr/>
            </p:nvSpPr>
            <p:spPr bwMode="auto">
              <a:xfrm>
                <a:off x="1310" y="1566"/>
                <a:ext cx="2981" cy="1752"/>
              </a:xfrm>
              <a:prstGeom prst="homePlate">
                <a:avLst>
                  <a:gd name="adj" fmla="val 27619"/>
                </a:avLst>
              </a:prstGeom>
              <a:solidFill>
                <a:srgbClr val="00B05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12" name="AutoShape 35"/>
              <p:cNvSpPr>
                <a:spLocks noChangeArrowheads="1"/>
              </p:cNvSpPr>
              <p:nvPr/>
            </p:nvSpPr>
            <p:spPr bwMode="auto">
              <a:xfrm>
                <a:off x="1390" y="1858"/>
                <a:ext cx="1984" cy="1369"/>
              </a:xfrm>
              <a:prstGeom prst="chevron">
                <a:avLst>
                  <a:gd name="adj" fmla="val 30497"/>
                </a:avLst>
              </a:prstGeom>
              <a:solidFill>
                <a:srgbClr val="56A4BC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13" name="Text Box 43"/>
              <p:cNvSpPr txBox="1">
                <a:spLocks noChangeArrowheads="1"/>
              </p:cNvSpPr>
              <p:nvPr/>
            </p:nvSpPr>
            <p:spPr bwMode="auto">
              <a:xfrm>
                <a:off x="2015" y="1885"/>
                <a:ext cx="603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0C58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系统资源构架</a:t>
                </a:r>
              </a:p>
            </p:txBody>
          </p:sp>
          <p:sp>
            <p:nvSpPr>
              <p:cNvPr id="14" name="AutoShape 44"/>
              <p:cNvSpPr>
                <a:spLocks noChangeArrowheads="1"/>
              </p:cNvSpPr>
              <p:nvPr/>
            </p:nvSpPr>
            <p:spPr bwMode="auto">
              <a:xfrm>
                <a:off x="3188" y="1858"/>
                <a:ext cx="1004" cy="1369"/>
              </a:xfrm>
              <a:prstGeom prst="chevron">
                <a:avLst>
                  <a:gd name="adj" fmla="val 30460"/>
                </a:avLst>
              </a:prstGeom>
              <a:solidFill>
                <a:srgbClr val="56A4BC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grpSp>
            <p:nvGrpSpPr>
              <p:cNvPr id="15" name="Group 46"/>
              <p:cNvGrpSpPr>
                <a:grpSpLocks/>
              </p:cNvGrpSpPr>
              <p:nvPr/>
            </p:nvGrpSpPr>
            <p:grpSpPr bwMode="auto">
              <a:xfrm>
                <a:off x="3449" y="2335"/>
                <a:ext cx="446" cy="558"/>
                <a:chOff x="5008" y="512"/>
                <a:chExt cx="1331" cy="2286"/>
              </a:xfrm>
            </p:grpSpPr>
            <p:sp>
              <p:nvSpPr>
                <p:cNvPr id="21" name="Gear"/>
                <p:cNvSpPr>
                  <a:spLocks noEditPoints="1" noChangeArrowheads="1"/>
                </p:cNvSpPr>
                <p:nvPr/>
              </p:nvSpPr>
              <p:spPr bwMode="auto">
                <a:xfrm>
                  <a:off x="5697" y="512"/>
                  <a:ext cx="642" cy="1048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PerspectiveFront">
                    <a:rot lat="20099999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flatTx/>
                </a:bodyPr>
                <a:lstStyle/>
                <a:p>
                  <a:endParaRPr lang="zh-CN" altLang="en-US" sz="1200"/>
                </a:p>
              </p:txBody>
            </p:sp>
            <p:sp>
              <p:nvSpPr>
                <p:cNvPr id="22" name="AutoShape 48"/>
                <p:cNvSpPr>
                  <a:spLocks noEditPoints="1" noChangeArrowheads="1"/>
                </p:cNvSpPr>
                <p:nvPr/>
              </p:nvSpPr>
              <p:spPr bwMode="auto">
                <a:xfrm>
                  <a:off x="5008" y="944"/>
                  <a:ext cx="768" cy="1253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PerspectiveFront">
                    <a:rot lat="20099999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flatTx/>
                </a:bodyPr>
                <a:lstStyle/>
                <a:p>
                  <a:endParaRPr lang="zh-CN" altLang="en-US" sz="1200"/>
                </a:p>
              </p:txBody>
            </p:sp>
            <p:sp>
              <p:nvSpPr>
                <p:cNvPr id="23" name="AutoShape 49"/>
                <p:cNvSpPr>
                  <a:spLocks noEditPoints="1" noChangeArrowheads="1"/>
                </p:cNvSpPr>
                <p:nvPr/>
              </p:nvSpPr>
              <p:spPr bwMode="auto">
                <a:xfrm>
                  <a:off x="5468" y="1406"/>
                  <a:ext cx="854" cy="1392"/>
                </a:xfrm>
                <a:custGeom>
                  <a:avLst/>
                  <a:gdLst>
                    <a:gd name="T0" fmla="*/ 10800 w 21600"/>
                    <a:gd name="T1" fmla="*/ 0 h 21600"/>
                    <a:gd name="T2" fmla="*/ 21600 w 21600"/>
                    <a:gd name="T3" fmla="*/ 10800 h 21600"/>
                    <a:gd name="T4" fmla="*/ 10800 w 21600"/>
                    <a:gd name="T5" fmla="*/ 21600 h 21600"/>
                    <a:gd name="T6" fmla="*/ 0 w 21600"/>
                    <a:gd name="T7" fmla="*/ 10800 h 21600"/>
                    <a:gd name="T8" fmla="*/ 4374 w 21600"/>
                    <a:gd name="T9" fmla="*/ 3964 h 21600"/>
                    <a:gd name="T10" fmla="*/ 17841 w 21600"/>
                    <a:gd name="T11" fmla="*/ 17635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9689" y="1725"/>
                      </a:moveTo>
                      <a:lnTo>
                        <a:pt x="10304" y="85"/>
                      </a:lnTo>
                      <a:lnTo>
                        <a:pt x="11637" y="85"/>
                      </a:lnTo>
                      <a:lnTo>
                        <a:pt x="12303" y="1777"/>
                      </a:lnTo>
                      <a:lnTo>
                        <a:pt x="13072" y="1931"/>
                      </a:lnTo>
                      <a:lnTo>
                        <a:pt x="14303" y="598"/>
                      </a:lnTo>
                      <a:lnTo>
                        <a:pt x="15533" y="1110"/>
                      </a:lnTo>
                      <a:lnTo>
                        <a:pt x="15584" y="2905"/>
                      </a:lnTo>
                      <a:lnTo>
                        <a:pt x="16405" y="3520"/>
                      </a:lnTo>
                      <a:lnTo>
                        <a:pt x="17891" y="2751"/>
                      </a:lnTo>
                      <a:lnTo>
                        <a:pt x="18917" y="3674"/>
                      </a:lnTo>
                      <a:lnTo>
                        <a:pt x="18199" y="5314"/>
                      </a:lnTo>
                      <a:lnTo>
                        <a:pt x="18763" y="6083"/>
                      </a:lnTo>
                      <a:lnTo>
                        <a:pt x="20403" y="6032"/>
                      </a:lnTo>
                      <a:lnTo>
                        <a:pt x="20865" y="7211"/>
                      </a:lnTo>
                      <a:lnTo>
                        <a:pt x="19737" y="8185"/>
                      </a:lnTo>
                      <a:lnTo>
                        <a:pt x="20096" y="9723"/>
                      </a:lnTo>
                      <a:lnTo>
                        <a:pt x="21634" y="10287"/>
                      </a:lnTo>
                      <a:lnTo>
                        <a:pt x="21582" y="11620"/>
                      </a:lnTo>
                      <a:lnTo>
                        <a:pt x="20147" y="12184"/>
                      </a:lnTo>
                      <a:lnTo>
                        <a:pt x="19942" y="13158"/>
                      </a:lnTo>
                      <a:lnTo>
                        <a:pt x="21070" y="14234"/>
                      </a:lnTo>
                      <a:lnTo>
                        <a:pt x="20608" y="15362"/>
                      </a:lnTo>
                      <a:lnTo>
                        <a:pt x="19019" y="15465"/>
                      </a:lnTo>
                      <a:lnTo>
                        <a:pt x="18404" y="16439"/>
                      </a:lnTo>
                      <a:lnTo>
                        <a:pt x="19122" y="17925"/>
                      </a:lnTo>
                      <a:lnTo>
                        <a:pt x="18096" y="18797"/>
                      </a:lnTo>
                      <a:lnTo>
                        <a:pt x="16763" y="18284"/>
                      </a:lnTo>
                      <a:lnTo>
                        <a:pt x="15431" y="19002"/>
                      </a:lnTo>
                      <a:lnTo>
                        <a:pt x="15277" y="20848"/>
                      </a:lnTo>
                      <a:lnTo>
                        <a:pt x="14149" y="21155"/>
                      </a:lnTo>
                      <a:lnTo>
                        <a:pt x="13021" y="19925"/>
                      </a:lnTo>
                      <a:lnTo>
                        <a:pt x="12252" y="20181"/>
                      </a:lnTo>
                      <a:lnTo>
                        <a:pt x="11739" y="21668"/>
                      </a:lnTo>
                      <a:lnTo>
                        <a:pt x="10201" y="21668"/>
                      </a:lnTo>
                      <a:lnTo>
                        <a:pt x="9740" y="20130"/>
                      </a:lnTo>
                      <a:lnTo>
                        <a:pt x="8253" y="19771"/>
                      </a:lnTo>
                      <a:lnTo>
                        <a:pt x="7125" y="21001"/>
                      </a:lnTo>
                      <a:lnTo>
                        <a:pt x="5895" y="20489"/>
                      </a:lnTo>
                      <a:lnTo>
                        <a:pt x="5946" y="18592"/>
                      </a:lnTo>
                      <a:lnTo>
                        <a:pt x="5177" y="18131"/>
                      </a:lnTo>
                      <a:lnTo>
                        <a:pt x="3383" y="18848"/>
                      </a:lnTo>
                      <a:lnTo>
                        <a:pt x="2614" y="17874"/>
                      </a:lnTo>
                      <a:lnTo>
                        <a:pt x="3383" y="16182"/>
                      </a:lnTo>
                      <a:lnTo>
                        <a:pt x="2922" y="15465"/>
                      </a:lnTo>
                      <a:lnTo>
                        <a:pt x="922" y="15516"/>
                      </a:lnTo>
                      <a:lnTo>
                        <a:pt x="512" y="14234"/>
                      </a:lnTo>
                      <a:lnTo>
                        <a:pt x="1948" y="12901"/>
                      </a:lnTo>
                      <a:lnTo>
                        <a:pt x="1896" y="12184"/>
                      </a:lnTo>
                      <a:lnTo>
                        <a:pt x="0" y="11415"/>
                      </a:lnTo>
                      <a:lnTo>
                        <a:pt x="51" y="10031"/>
                      </a:lnTo>
                      <a:lnTo>
                        <a:pt x="1948" y="9313"/>
                      </a:lnTo>
                      <a:lnTo>
                        <a:pt x="2101" y="8595"/>
                      </a:lnTo>
                      <a:lnTo>
                        <a:pt x="615" y="7160"/>
                      </a:lnTo>
                      <a:lnTo>
                        <a:pt x="1127" y="5878"/>
                      </a:lnTo>
                      <a:lnTo>
                        <a:pt x="3178" y="5981"/>
                      </a:lnTo>
                      <a:lnTo>
                        <a:pt x="3588" y="5417"/>
                      </a:lnTo>
                      <a:lnTo>
                        <a:pt x="2819" y="3520"/>
                      </a:lnTo>
                      <a:lnTo>
                        <a:pt x="3742" y="2597"/>
                      </a:lnTo>
                      <a:lnTo>
                        <a:pt x="5536" y="3417"/>
                      </a:lnTo>
                      <a:lnTo>
                        <a:pt x="6049" y="3058"/>
                      </a:lnTo>
                      <a:lnTo>
                        <a:pt x="6100" y="1264"/>
                      </a:lnTo>
                      <a:lnTo>
                        <a:pt x="7228" y="700"/>
                      </a:lnTo>
                      <a:lnTo>
                        <a:pt x="8510" y="2033"/>
                      </a:lnTo>
                      <a:lnTo>
                        <a:pt x="9689" y="1725"/>
                      </a:lnTo>
                      <a:close/>
                      <a:moveTo>
                        <a:pt x="10817" y="14422"/>
                      </a:moveTo>
                      <a:lnTo>
                        <a:pt x="11175" y="14388"/>
                      </a:lnTo>
                      <a:lnTo>
                        <a:pt x="11534" y="14354"/>
                      </a:lnTo>
                      <a:lnTo>
                        <a:pt x="11893" y="14268"/>
                      </a:lnTo>
                      <a:lnTo>
                        <a:pt x="12218" y="14166"/>
                      </a:lnTo>
                      <a:lnTo>
                        <a:pt x="12508" y="13995"/>
                      </a:lnTo>
                      <a:lnTo>
                        <a:pt x="12816" y="13807"/>
                      </a:lnTo>
                      <a:lnTo>
                        <a:pt x="13106" y="13602"/>
                      </a:lnTo>
                      <a:lnTo>
                        <a:pt x="13329" y="13380"/>
                      </a:lnTo>
                      <a:lnTo>
                        <a:pt x="13568" y="13106"/>
                      </a:lnTo>
                      <a:lnTo>
                        <a:pt x="13790" y="12850"/>
                      </a:lnTo>
                      <a:lnTo>
                        <a:pt x="13961" y="12560"/>
                      </a:lnTo>
                      <a:lnTo>
                        <a:pt x="14115" y="12269"/>
                      </a:lnTo>
                      <a:lnTo>
                        <a:pt x="14217" y="11927"/>
                      </a:lnTo>
                      <a:lnTo>
                        <a:pt x="14320" y="11568"/>
                      </a:lnTo>
                      <a:lnTo>
                        <a:pt x="14388" y="11210"/>
                      </a:lnTo>
                      <a:lnTo>
                        <a:pt x="14388" y="10851"/>
                      </a:lnTo>
                      <a:lnTo>
                        <a:pt x="14388" y="10492"/>
                      </a:lnTo>
                      <a:lnTo>
                        <a:pt x="14320" y="10133"/>
                      </a:lnTo>
                      <a:lnTo>
                        <a:pt x="14217" y="9808"/>
                      </a:lnTo>
                      <a:lnTo>
                        <a:pt x="14115" y="9467"/>
                      </a:lnTo>
                      <a:lnTo>
                        <a:pt x="13961" y="9142"/>
                      </a:lnTo>
                      <a:lnTo>
                        <a:pt x="13790" y="8851"/>
                      </a:lnTo>
                      <a:lnTo>
                        <a:pt x="13568" y="8595"/>
                      </a:lnTo>
                      <a:lnTo>
                        <a:pt x="13329" y="8322"/>
                      </a:lnTo>
                      <a:lnTo>
                        <a:pt x="13106" y="8100"/>
                      </a:lnTo>
                      <a:lnTo>
                        <a:pt x="12816" y="7894"/>
                      </a:lnTo>
                      <a:lnTo>
                        <a:pt x="12508" y="7741"/>
                      </a:lnTo>
                      <a:lnTo>
                        <a:pt x="12218" y="7570"/>
                      </a:lnTo>
                      <a:lnTo>
                        <a:pt x="11893" y="7433"/>
                      </a:lnTo>
                      <a:lnTo>
                        <a:pt x="11534" y="7382"/>
                      </a:lnTo>
                      <a:lnTo>
                        <a:pt x="11175" y="7313"/>
                      </a:lnTo>
                      <a:lnTo>
                        <a:pt x="10817" y="7313"/>
                      </a:lnTo>
                      <a:lnTo>
                        <a:pt x="10441" y="7313"/>
                      </a:lnTo>
                      <a:lnTo>
                        <a:pt x="10082" y="7382"/>
                      </a:lnTo>
                      <a:lnTo>
                        <a:pt x="9757" y="7433"/>
                      </a:lnTo>
                      <a:lnTo>
                        <a:pt x="9432" y="7570"/>
                      </a:lnTo>
                      <a:lnTo>
                        <a:pt x="9142" y="7741"/>
                      </a:lnTo>
                      <a:lnTo>
                        <a:pt x="8834" y="7894"/>
                      </a:lnTo>
                      <a:lnTo>
                        <a:pt x="8544" y="8100"/>
                      </a:lnTo>
                      <a:lnTo>
                        <a:pt x="8287" y="8322"/>
                      </a:lnTo>
                      <a:lnTo>
                        <a:pt x="8048" y="8595"/>
                      </a:lnTo>
                      <a:lnTo>
                        <a:pt x="7860" y="8851"/>
                      </a:lnTo>
                      <a:lnTo>
                        <a:pt x="7689" y="9142"/>
                      </a:lnTo>
                      <a:lnTo>
                        <a:pt x="7536" y="9467"/>
                      </a:lnTo>
                      <a:lnTo>
                        <a:pt x="7399" y="9808"/>
                      </a:lnTo>
                      <a:lnTo>
                        <a:pt x="7331" y="10133"/>
                      </a:lnTo>
                      <a:lnTo>
                        <a:pt x="7262" y="10492"/>
                      </a:lnTo>
                      <a:lnTo>
                        <a:pt x="7262" y="10851"/>
                      </a:lnTo>
                      <a:lnTo>
                        <a:pt x="7262" y="11210"/>
                      </a:lnTo>
                      <a:lnTo>
                        <a:pt x="7331" y="11568"/>
                      </a:lnTo>
                      <a:lnTo>
                        <a:pt x="7399" y="11927"/>
                      </a:lnTo>
                      <a:lnTo>
                        <a:pt x="7536" y="12269"/>
                      </a:lnTo>
                      <a:lnTo>
                        <a:pt x="7689" y="12560"/>
                      </a:lnTo>
                      <a:lnTo>
                        <a:pt x="7860" y="12850"/>
                      </a:lnTo>
                      <a:lnTo>
                        <a:pt x="8048" y="13106"/>
                      </a:lnTo>
                      <a:lnTo>
                        <a:pt x="8287" y="13380"/>
                      </a:lnTo>
                      <a:lnTo>
                        <a:pt x="8544" y="13602"/>
                      </a:lnTo>
                      <a:lnTo>
                        <a:pt x="8834" y="13807"/>
                      </a:lnTo>
                      <a:lnTo>
                        <a:pt x="9142" y="13995"/>
                      </a:lnTo>
                      <a:lnTo>
                        <a:pt x="9432" y="14166"/>
                      </a:lnTo>
                      <a:lnTo>
                        <a:pt x="9757" y="14268"/>
                      </a:lnTo>
                      <a:lnTo>
                        <a:pt x="10082" y="14354"/>
                      </a:lnTo>
                      <a:lnTo>
                        <a:pt x="10441" y="14388"/>
                      </a:lnTo>
                      <a:lnTo>
                        <a:pt x="10817" y="1442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miter lim="800000"/>
                  <a:headEnd/>
                  <a:tailEnd/>
                </a:ln>
                <a:effectLst/>
                <a:scene3d>
                  <a:camera prst="legacyPerspectiveFront">
                    <a:rot lat="20099999" lon="1500000" rev="0"/>
                  </a:camera>
                  <a:lightRig rig="legacyFlat4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C0C0C0"/>
                  </a:extrusion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flatTx/>
                </a:bodyPr>
                <a:lstStyle/>
                <a:p>
                  <a:endParaRPr lang="zh-CN" altLang="en-US" sz="1200"/>
                </a:p>
              </p:txBody>
            </p:sp>
          </p:grpSp>
          <p:sp>
            <p:nvSpPr>
              <p:cNvPr id="16" name="Text Box 50"/>
              <p:cNvSpPr txBox="1">
                <a:spLocks noChangeArrowheads="1"/>
              </p:cNvSpPr>
              <p:nvPr/>
            </p:nvSpPr>
            <p:spPr bwMode="auto">
              <a:xfrm>
                <a:off x="3352" y="1907"/>
                <a:ext cx="436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0C58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过程管理</a:t>
                </a:r>
              </a:p>
            </p:txBody>
          </p:sp>
          <p:sp>
            <p:nvSpPr>
              <p:cNvPr id="17" name="AutoShape 51"/>
              <p:cNvSpPr>
                <a:spLocks noChangeArrowheads="1"/>
              </p:cNvSpPr>
              <p:nvPr/>
            </p:nvSpPr>
            <p:spPr bwMode="auto">
              <a:xfrm>
                <a:off x="4051" y="1552"/>
                <a:ext cx="1301" cy="1766"/>
              </a:xfrm>
              <a:prstGeom prst="chevron">
                <a:avLst>
                  <a:gd name="adj" fmla="val 27562"/>
                </a:avLst>
              </a:prstGeom>
              <a:solidFill>
                <a:schemeClr val="accent1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18" name="Text Box 53"/>
              <p:cNvSpPr txBox="1">
                <a:spLocks noChangeArrowheads="1"/>
              </p:cNvSpPr>
              <p:nvPr/>
            </p:nvSpPr>
            <p:spPr bwMode="auto">
              <a:xfrm>
                <a:off x="4349" y="1589"/>
                <a:ext cx="436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0C58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商业价值</a:t>
                </a:r>
              </a:p>
            </p:txBody>
          </p:sp>
          <p:sp>
            <p:nvSpPr>
              <p:cNvPr id="19" name="Text Box 54"/>
              <p:cNvSpPr txBox="1">
                <a:spLocks noChangeArrowheads="1"/>
              </p:cNvSpPr>
              <p:nvPr/>
            </p:nvSpPr>
            <p:spPr bwMode="auto">
              <a:xfrm>
                <a:off x="3024" y="1208"/>
                <a:ext cx="663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0C58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大数据战略</a:t>
                </a:r>
              </a:p>
            </p:txBody>
          </p:sp>
          <p:sp>
            <p:nvSpPr>
              <p:cNvPr id="20" name="Text Box 55"/>
              <p:cNvSpPr txBox="1">
                <a:spLocks noChangeArrowheads="1"/>
              </p:cNvSpPr>
              <p:nvPr/>
            </p:nvSpPr>
            <p:spPr bwMode="auto">
              <a:xfrm>
                <a:off x="2343" y="1557"/>
                <a:ext cx="1201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0C58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charset="-122"/>
                  </a:rPr>
                  <a:t>大数据能力</a:t>
                </a:r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210" y="1688287"/>
              <a:ext cx="857536" cy="874608"/>
            </a:xfrm>
            <a:prstGeom prst="rect">
              <a:avLst/>
            </a:prstGeom>
            <a:ln w="38100" cmpd="sng">
              <a:solidFill>
                <a:schemeClr val="accent6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pic>
        <p:sp>
          <p:nvSpPr>
            <p:cNvPr id="6" name="矩形 5"/>
            <p:cNvSpPr/>
            <p:nvPr/>
          </p:nvSpPr>
          <p:spPr>
            <a:xfrm>
              <a:off x="3174715" y="1921351"/>
              <a:ext cx="818386" cy="3232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业务架构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074709" y="1919239"/>
              <a:ext cx="818386" cy="3232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应用架构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167265" y="2316723"/>
              <a:ext cx="818386" cy="3232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信息架构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4067259" y="2314611"/>
              <a:ext cx="818386" cy="32328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/>
                <a:t>技术架构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62466" y="160360"/>
            <a:ext cx="440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E2327"/>
                </a:solidFill>
              </a:rPr>
              <a:t>企业大数据战略与价值链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0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/>
        </p:nvSpPr>
        <p:spPr>
          <a:xfrm>
            <a:off x="2682347" y="3006535"/>
            <a:ext cx="1828800" cy="1028700"/>
          </a:xfrm>
          <a:prstGeom prst="rect">
            <a:avLst/>
          </a:prstGeom>
          <a:gradFill flip="none" rotWithShape="1">
            <a:gsLst>
              <a:gs pos="0">
                <a:srgbClr val="5F6062"/>
              </a:gs>
              <a:gs pos="100000">
                <a:schemeClr val="bg1">
                  <a:lumMod val="75000"/>
                </a:schemeClr>
              </a:gs>
            </a:gsLst>
            <a:lin ang="1296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60000"/>
                <a:lumOff val="40000"/>
                <a:alpha val="43000"/>
              </a:schemeClr>
            </a:outerShdw>
          </a:effectLst>
        </p:spPr>
        <p:txBody>
          <a:bodyPr wrap="square" lIns="91438" tIns="91438" rIns="91438" bIns="91438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4799013" y="3006535"/>
            <a:ext cx="1828800" cy="1028700"/>
          </a:xfrm>
          <a:prstGeom prst="rect">
            <a:avLst/>
          </a:prstGeom>
          <a:gradFill flip="none" rotWithShape="1">
            <a:gsLst>
              <a:gs pos="0">
                <a:srgbClr val="5F6062"/>
              </a:gs>
              <a:gs pos="100000">
                <a:schemeClr val="bg1">
                  <a:lumMod val="75000"/>
                </a:schemeClr>
              </a:gs>
            </a:gsLst>
            <a:lin ang="1296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60000"/>
                <a:lumOff val="40000"/>
                <a:alpha val="43000"/>
              </a:schemeClr>
            </a:outerShdw>
          </a:effectLst>
        </p:spPr>
        <p:txBody>
          <a:bodyPr wrap="square" lIns="91438" tIns="91438" rIns="91438" bIns="91438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887458" y="3006535"/>
            <a:ext cx="1828800" cy="1028700"/>
          </a:xfrm>
          <a:prstGeom prst="rect">
            <a:avLst/>
          </a:prstGeom>
          <a:gradFill flip="none" rotWithShape="1">
            <a:gsLst>
              <a:gs pos="0">
                <a:srgbClr val="5F6062"/>
              </a:gs>
              <a:gs pos="100000">
                <a:schemeClr val="bg1">
                  <a:lumMod val="75000"/>
                </a:schemeClr>
              </a:gs>
            </a:gsLst>
            <a:lin ang="1296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60000"/>
                <a:lumOff val="40000"/>
                <a:alpha val="43000"/>
              </a:schemeClr>
            </a:outerShdw>
          </a:effectLst>
        </p:spPr>
        <p:txBody>
          <a:bodyPr wrap="square" lIns="91438" tIns="91438" rIns="91438" bIns="91438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481014" y="3006535"/>
            <a:ext cx="1828800" cy="1028700"/>
          </a:xfrm>
          <a:prstGeom prst="rect">
            <a:avLst/>
          </a:prstGeom>
          <a:gradFill flip="none" rotWithShape="1">
            <a:gsLst>
              <a:gs pos="0">
                <a:srgbClr val="5F6062"/>
              </a:gs>
              <a:gs pos="100000">
                <a:schemeClr val="bg1">
                  <a:lumMod val="75000"/>
                </a:schemeClr>
              </a:gs>
            </a:gsLst>
            <a:lin ang="12960000" scaled="0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60000"/>
                <a:lumOff val="40000"/>
                <a:alpha val="43000"/>
              </a:schemeClr>
            </a:outerShdw>
          </a:effectLst>
        </p:spPr>
        <p:txBody>
          <a:bodyPr wrap="square" lIns="91438" tIns="91438" rIns="91438" bIns="91438" rtlCol="0" anchor="t">
            <a:prstTxWarp prst="textNoShape">
              <a:avLst/>
            </a:prstTxWarp>
            <a:noAutofit/>
          </a:bodyPr>
          <a:lstStyle/>
          <a:p>
            <a:pPr algn="ctr"/>
            <a:endParaRPr lang="en-US" kern="0" dirty="0" err="1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829" y="1374724"/>
            <a:ext cx="2009553" cy="1507165"/>
            <a:chOff x="457200" y="2029361"/>
            <a:chExt cx="2009553" cy="2009553"/>
          </a:xfrm>
        </p:grpSpPr>
        <p:sp>
          <p:nvSpPr>
            <p:cNvPr id="8" name="Oval 10"/>
            <p:cNvSpPr/>
            <p:nvPr/>
          </p:nvSpPr>
          <p:spPr>
            <a:xfrm>
              <a:off x="457200" y="2029361"/>
              <a:ext cx="2009553" cy="2009553"/>
            </a:xfrm>
            <a:prstGeom prst="ellipse">
              <a:avLst/>
            </a:prstGeom>
            <a:gradFill flip="none" rotWithShape="1">
              <a:gsLst>
                <a:gs pos="5000">
                  <a:schemeClr val="accent1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r="270000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11"/>
            <p:cNvSpPr txBox="1"/>
            <p:nvPr/>
          </p:nvSpPr>
          <p:spPr>
            <a:xfrm>
              <a:off x="581386" y="2614285"/>
              <a:ext cx="1695560" cy="1231106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数据中心整体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咨询与规划服务</a:t>
              </a:r>
              <a:endParaRPr lang="en-US" altLang="zh-CN" dirty="0"/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2520778" y="1377482"/>
            <a:ext cx="2009553" cy="1507165"/>
            <a:chOff x="3276600" y="3886200"/>
            <a:chExt cx="2438400" cy="2438400"/>
          </a:xfrm>
        </p:grpSpPr>
        <p:sp>
          <p:nvSpPr>
            <p:cNvPr id="11" name="Oval 13"/>
            <p:cNvSpPr/>
            <p:nvPr/>
          </p:nvSpPr>
          <p:spPr>
            <a:xfrm>
              <a:off x="3276600" y="3886200"/>
              <a:ext cx="2438400" cy="2438400"/>
            </a:xfrm>
            <a:prstGeom prst="ellipse">
              <a:avLst/>
            </a:prstGeom>
            <a:gradFill flip="none" rotWithShape="1">
              <a:gsLst>
                <a:gs pos="5000">
                  <a:schemeClr val="accent1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r="270000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4"/>
            <p:cNvSpPr txBox="1"/>
            <p:nvPr/>
          </p:nvSpPr>
          <p:spPr>
            <a:xfrm>
              <a:off x="3276600" y="4661931"/>
              <a:ext cx="2438399" cy="1045681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Hadoop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业务</a:t>
              </a:r>
              <a:r>
                <a:rPr lang="zh-CN" altLang="zh-CN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咨询服务</a:t>
              </a:r>
              <a:endParaRPr lang="en-US" altLang="zh-CN" dirty="0"/>
            </a:p>
          </p:txBody>
        </p:sp>
      </p:grpSp>
      <p:grpSp>
        <p:nvGrpSpPr>
          <p:cNvPr id="13" name="Group 15"/>
          <p:cNvGrpSpPr/>
          <p:nvPr/>
        </p:nvGrpSpPr>
        <p:grpSpPr>
          <a:xfrm>
            <a:off x="4647289" y="1374722"/>
            <a:ext cx="2009553" cy="1507165"/>
            <a:chOff x="3124200" y="3886199"/>
            <a:chExt cx="2438400" cy="2438400"/>
          </a:xfrm>
        </p:grpSpPr>
        <p:sp>
          <p:nvSpPr>
            <p:cNvPr id="14" name="Oval 16"/>
            <p:cNvSpPr/>
            <p:nvPr/>
          </p:nvSpPr>
          <p:spPr>
            <a:xfrm>
              <a:off x="3124200" y="3886199"/>
              <a:ext cx="2438400" cy="2438400"/>
            </a:xfrm>
            <a:prstGeom prst="ellipse">
              <a:avLst/>
            </a:prstGeom>
            <a:gradFill flip="none" rotWithShape="1">
              <a:gsLst>
                <a:gs pos="5000">
                  <a:schemeClr val="accent1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r="270000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7"/>
            <p:cNvSpPr txBox="1"/>
            <p:nvPr/>
          </p:nvSpPr>
          <p:spPr>
            <a:xfrm>
              <a:off x="3333756" y="4512112"/>
              <a:ext cx="2057400" cy="1493830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Hadoop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项目应用建设与实施服务</a:t>
              </a:r>
              <a:endParaRPr lang="en-US" altLang="zh-CN" dirty="0"/>
            </a:p>
          </p:txBody>
        </p:sp>
      </p:grpSp>
      <p:grpSp>
        <p:nvGrpSpPr>
          <p:cNvPr id="16" name="Group 18"/>
          <p:cNvGrpSpPr/>
          <p:nvPr/>
        </p:nvGrpSpPr>
        <p:grpSpPr>
          <a:xfrm>
            <a:off x="6773868" y="1383002"/>
            <a:ext cx="2009553" cy="1507165"/>
            <a:chOff x="3276600" y="3886200"/>
            <a:chExt cx="2438400" cy="2438400"/>
          </a:xfrm>
        </p:grpSpPr>
        <p:sp>
          <p:nvSpPr>
            <p:cNvPr id="17" name="Oval 19"/>
            <p:cNvSpPr/>
            <p:nvPr/>
          </p:nvSpPr>
          <p:spPr>
            <a:xfrm>
              <a:off x="3276600" y="3886200"/>
              <a:ext cx="2438400" cy="2438400"/>
            </a:xfrm>
            <a:prstGeom prst="ellipse">
              <a:avLst/>
            </a:prstGeom>
            <a:gradFill flip="none" rotWithShape="1">
              <a:gsLst>
                <a:gs pos="5000">
                  <a:schemeClr val="accent1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r="2700000">
                <a:srgbClr val="000000">
                  <a:alpha val="5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20"/>
            <p:cNvSpPr txBox="1"/>
            <p:nvPr/>
          </p:nvSpPr>
          <p:spPr>
            <a:xfrm>
              <a:off x="3495269" y="4448852"/>
              <a:ext cx="2057400" cy="1414679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云端</a:t>
              </a:r>
              <a:r>
                <a: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Hadoop</a:t>
              </a:r>
              <a:r>
                <a:rPr lang="zh-CN" altLang="en-US" dirty="0" smtClean="0">
                  <a:solidFill>
                    <a:srgbClr val="000000"/>
                  </a:solidFill>
                  <a:latin typeface="微软雅黑" panose="020B0503020204020204" pitchFamily="34" charset="-122"/>
                  <a:cs typeface="Arial" panose="020B0604020202020204" pitchFamily="34" charset="0"/>
                </a:rPr>
                <a:t>运维服务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21"/>
          <p:cNvSpPr txBox="1"/>
          <p:nvPr/>
        </p:nvSpPr>
        <p:spPr>
          <a:xfrm>
            <a:off x="513824" y="3137733"/>
            <a:ext cx="1695560" cy="646329"/>
          </a:xfrm>
          <a:prstGeom prst="rect">
            <a:avLst/>
          </a:prstGeom>
          <a:noFill/>
        </p:spPr>
        <p:txBody>
          <a:bodyPr wrap="square" lIns="91438" tIns="45719" rIns="91438" bIns="45719" rtlCol="0" anchor="t" anchorCtr="1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架构设计与路线图规划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4819989" y="3146303"/>
            <a:ext cx="1695560" cy="369330"/>
          </a:xfrm>
          <a:prstGeom prst="rect">
            <a:avLst/>
          </a:prstGeom>
          <a:noFill/>
        </p:spPr>
        <p:txBody>
          <a:bodyPr wrap="square" lIns="91438" tIns="45719" rIns="91438" bIns="45719" rtlCol="0" anchor="t" anchorCtr="1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项目实施落地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6887457" y="3174635"/>
            <a:ext cx="1695560" cy="646329"/>
          </a:xfrm>
          <a:prstGeom prst="rect">
            <a:avLst/>
          </a:prstGeom>
          <a:noFill/>
        </p:spPr>
        <p:txBody>
          <a:bodyPr wrap="square" lIns="91438" tIns="45719" rIns="91438" bIns="45719" rtlCol="0" anchor="t" anchorCtr="1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FFFFFF"/>
                </a:solidFill>
              </a:rPr>
              <a:t>专业化技术运维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TextBox 25"/>
          <p:cNvSpPr txBox="1"/>
          <p:nvPr/>
        </p:nvSpPr>
        <p:spPr>
          <a:xfrm>
            <a:off x="2682348" y="3160817"/>
            <a:ext cx="1867851" cy="353941"/>
          </a:xfrm>
          <a:prstGeom prst="rect">
            <a:avLst/>
          </a:prstGeom>
          <a:noFill/>
        </p:spPr>
        <p:txBody>
          <a:bodyPr wrap="square" lIns="91438" tIns="45719" rIns="91438" bIns="45719" rtlCol="0" anchor="t" anchorCtr="1">
            <a:spAutoFit/>
          </a:bodyPr>
          <a:lstStyle/>
          <a:p>
            <a:pPr algn="ctr"/>
            <a:r>
              <a:rPr lang="zh-CN" altLang="en-US" sz="1700" dirty="0" smtClean="0">
                <a:solidFill>
                  <a:srgbClr val="FFFFFF"/>
                </a:solidFill>
              </a:rPr>
              <a:t>应用价值导向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62466" y="160360"/>
            <a:ext cx="565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solidFill>
                  <a:srgbClr val="1E2327"/>
                </a:solidFill>
              </a:rPr>
              <a:t>思询科技大数据产品与服务体系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4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824</Words>
  <Application>Microsoft Office PowerPoint</Application>
  <PresentationFormat>全屏显示(16:9)</PresentationFormat>
  <Paragraphs>109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宋体</vt:lpstr>
      <vt:lpstr>Microsoft YaHei</vt:lpstr>
      <vt:lpstr>Microsoft YaHei</vt:lpstr>
      <vt:lpstr>Arial</vt:lpstr>
      <vt:lpstr>Calibri</vt:lpstr>
      <vt:lpstr>Century Gothic</vt:lpstr>
      <vt:lpstr>Wingdings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li</dc:creator>
  <cp:lastModifiedBy>yao ran</cp:lastModifiedBy>
  <cp:revision>585</cp:revision>
  <cp:lastPrinted>2016-10-14T08:07:34Z</cp:lastPrinted>
  <dcterms:created xsi:type="dcterms:W3CDTF">2015-04-26T00:57:12Z</dcterms:created>
  <dcterms:modified xsi:type="dcterms:W3CDTF">2017-01-03T13:44:34Z</dcterms:modified>
</cp:coreProperties>
</file>