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959F-25FB-4860-BB8F-9AA36A4C6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0787C-C12D-4E59-8108-F0373DDA6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9089-502D-4D28-A8E8-6D46DF9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7EF4-DC65-40F6-BDB1-FBB68992B8E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A65B-DA77-439F-B59F-6C8D2203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6266-B8E3-45CD-90BB-FB49CF6D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0748-8736-4B75-9226-2F14F737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8EF9-896F-492D-88E7-F63EB483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891E9-81AE-42C5-B09E-88EDD13CA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6C52-D757-4991-A6F4-51FEE5DB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7EF4-DC65-40F6-BDB1-FBB68992B8E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EF6A-CA60-4194-9F6F-27321356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63F3E-0682-4375-98F1-615FF4E9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0748-8736-4B75-9226-2F14F737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9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8C9C8-CAF1-4233-9295-C9CA0B4E7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D32AF-3638-481A-99DE-64DDFC209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9C0C3-2BA3-4892-BBB3-BC69C99B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7EF4-DC65-40F6-BDB1-FBB68992B8E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086D6-1494-4946-8311-0ED3AC43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3C79-CD7E-41FF-97E6-40D6AB46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0748-8736-4B75-9226-2F14F737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8397-9EA1-46AE-B4C3-AEF6AAE7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5160-AE53-4372-B23C-969CB361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76F6D-607E-44A6-B6BE-12011487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7EF4-DC65-40F6-BDB1-FBB68992B8E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CF27B-B492-43AF-9F14-4E80B525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14C4-3ED0-4014-B584-52ACF5E0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0748-8736-4B75-9226-2F14F737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5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5785-AE69-4AF2-A7E2-C9183AF7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E3023-163F-4220-8BB3-718D6ADBB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CC8DC-0F03-40E5-857A-F9861CFB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7EF4-DC65-40F6-BDB1-FBB68992B8E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6F66-BA3C-47DD-A3B4-3853E1F1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C8D2-6D2D-4C1C-8DCE-BFB09032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0748-8736-4B75-9226-2F14F737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2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6D2B-1D44-4D56-9ED2-5F3AAADF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68CD-E59B-471A-A1DA-290D8186E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97B3E-939D-4CF2-95DE-455DEE8BC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F9EB-F2BF-494D-8DCD-54E43FC1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7EF4-DC65-40F6-BDB1-FBB68992B8E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8CC5D-F350-42DA-A517-0728064C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B25CA-E113-4692-B125-146C382C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0748-8736-4B75-9226-2F14F737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4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E735-4999-4033-95EE-76CA2E9B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B6262-6A89-4695-B087-A16982B07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A1694-D274-4817-A011-7F064450D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084FC-BAE9-4D32-91ED-9AC5C1C7D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6DF75-CF6A-4E8F-A0C2-E1EE7416B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ABC36-85ED-4EDA-BC19-DA9202FA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7EF4-DC65-40F6-BDB1-FBB68992B8E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DAC5A-CC8A-4D7E-AF3C-5034C28D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C3453-32D9-4B46-BA29-60C8C7D6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0748-8736-4B75-9226-2F14F737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37BB-6397-452B-B29E-4CA3775E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3A9B7-F844-470A-9970-B6122E67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7EF4-DC65-40F6-BDB1-FBB68992B8E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1DC13-BF6F-41A0-8F37-6F3CF4B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39CAF-730C-4029-9AB4-CF1A0043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0748-8736-4B75-9226-2F14F737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BBC87-6A2F-4D1B-90A9-8D9BAEBF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7EF4-DC65-40F6-BDB1-FBB68992B8E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E3B22-EA43-4DA5-8E16-1D3AF252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035D9-0BE1-47E2-924D-F147ADBE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0748-8736-4B75-9226-2F14F737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F859-BA3A-4789-82CD-FD115A95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595B-E079-4CC6-822F-A7D8EDF9B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745D2-F67C-4E7B-81BC-6599EA242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B779-62F3-4ED8-8A04-BC383AB1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7EF4-DC65-40F6-BDB1-FBB68992B8E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95041-D16A-4A7D-B924-BA00AC78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7F65C-6542-4D37-8C52-C1413893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0748-8736-4B75-9226-2F14F737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6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A87B-DAAC-496C-9263-AFF4746B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1FB9F-F0A9-4B18-BE80-7C8CBB2AA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A9459-8AF9-4EC4-ADF6-0C9466CA9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50CCC-0318-40C2-A396-82307935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7EF4-DC65-40F6-BDB1-FBB68992B8E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66FF8-F8A6-4BFE-85BF-F31A6C7A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42B95-F3F2-4812-894F-474BEE0D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0748-8736-4B75-9226-2F14F737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9665C-EB01-47CA-A605-5BEA3663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527E2-0D35-451D-9472-24C59097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7FB28-FB47-4C60-8A09-7D95398F7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D7EF4-DC65-40F6-BDB1-FBB68992B8E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056D-2B66-4193-AA21-C9EF56987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D425-AE25-4622-837E-382838219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F0748-8736-4B75-9226-2F14F737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2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803B-A1C1-4277-BF98-5FC8BECE9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166DF-05DE-479C-8C9D-26DD31524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1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26A3-918C-47B6-94E1-124532B3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root cause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84C5-E8EA-496E-8751-31284101B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/>
          <a:lstStyle/>
          <a:p>
            <a:r>
              <a:rPr lang="en-US" dirty="0"/>
              <a:t>Root cause analysis(RCA) is a method of problem-solving used for identifying the root causes of faults or problems. A factor is considered a root cause of removal thereof from the problem-fault-sequence prevents the final undesirable event from recurring; whereas a causal factor is one that affects an event’s outcome, but is not a root cause. Though removing a causal factor be benefit an outcome, it does not prevent its recurrence with certainty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9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Questions</vt:lpstr>
      <vt:lpstr>What is root cause analysis?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</dc:title>
  <dc:creator>Yao, Wang</dc:creator>
  <cp:lastModifiedBy>Yao, Wang</cp:lastModifiedBy>
  <cp:revision>2</cp:revision>
  <dcterms:created xsi:type="dcterms:W3CDTF">2019-01-07T05:06:25Z</dcterms:created>
  <dcterms:modified xsi:type="dcterms:W3CDTF">2019-01-07T05:14:05Z</dcterms:modified>
</cp:coreProperties>
</file>