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  <p:sldMasterId id="2147483680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9144000" cy="5143500" type="screen16x9"/>
  <p:notesSz cx="6858000" cy="9144000"/>
  <p:embeddedFontLst>
    <p:embeddedFont>
      <p:font typeface="Bangers" panose="020B0604020202020204" charset="0"/>
      <p:regular r:id="rId10"/>
    </p:embeddedFont>
    <p:embeddedFont>
      <p:font typeface="Roboto Slab" panose="020B0604020202020204" charset="0"/>
      <p:regular r:id="rId11"/>
      <p:bold r:id="rId12"/>
    </p:embeddedFont>
    <p:embeddedFont>
      <p:font typeface="Sniglet" panose="020B0604020202020204" charset="0"/>
      <p:regular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fb776df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fb776df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fb776d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fb776d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fb776d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fb776d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fb776d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fb776d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fb776df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fb776df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" name="Google Shape;81;p16"/>
          <p:cNvCxnSpPr>
            <a:endCxn id="79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/>
          <p:nvPr/>
        </p:nvCxnSpPr>
        <p:spPr>
          <a:xfrm rot="10800000" flipH="1">
            <a:off x="4749075" y="564919"/>
            <a:ext cx="95100" cy="261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8" name="Google Shape;118;p25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9" name="Google Shape;119;p25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6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30" name="Google Shape;130;p27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36" name="Google Shape;136;p2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43" name="Google Shape;143;p2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51" name="Google Shape;151;p30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60" name="Google Shape;160;p31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66" name="Google Shape;166;p32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3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 dirty="0"/>
              <a:t>Science Fiction Activity Template!</a:t>
            </a:r>
            <a:endParaRPr sz="5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ctrTitle"/>
          </p:nvPr>
        </p:nvSpPr>
        <p:spPr>
          <a:xfrm>
            <a:off x="1700175" y="1020275"/>
            <a:ext cx="6765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[Technology Name]</a:t>
            </a:r>
            <a:endParaRPr sz="4800"/>
          </a:p>
        </p:txBody>
      </p:sp>
      <p:sp>
        <p:nvSpPr>
          <p:cNvPr id="182" name="Google Shape;182;p35"/>
          <p:cNvSpPr txBox="1"/>
          <p:nvPr/>
        </p:nvSpPr>
        <p:spPr>
          <a:xfrm>
            <a:off x="1637500" y="1881750"/>
            <a:ext cx="56421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[Your names go here]</a:t>
            </a:r>
            <a:endParaRPr sz="3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681425" y="1668328"/>
            <a:ext cx="38091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About...</a:t>
            </a:r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54223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600" dirty="0"/>
              <a:t>[Give a brief description of the technology. What does it do? How does it work?]</a:t>
            </a:r>
            <a:endParaRPr sz="2600" dirty="0"/>
          </a:p>
        </p:txBody>
      </p:sp>
      <p:cxnSp>
        <p:nvCxnSpPr>
          <p:cNvPr id="190" name="Google Shape;190;p36"/>
          <p:cNvCxnSpPr/>
          <p:nvPr/>
        </p:nvCxnSpPr>
        <p:spPr>
          <a:xfrm rot="10800000" flipH="1">
            <a:off x="7401125" y="1319156"/>
            <a:ext cx="219000" cy="468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/>
          <p:nvPr/>
        </p:nvCxnSpPr>
        <p:spPr>
          <a:xfrm rot="10800000" flipH="1">
            <a:off x="7932695" y="1854200"/>
            <a:ext cx="522300" cy="232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36"/>
          <p:cNvCxnSpPr/>
          <p:nvPr/>
        </p:nvCxnSpPr>
        <p:spPr>
          <a:xfrm rot="10800000" flipH="1">
            <a:off x="7765925" y="1422731"/>
            <a:ext cx="648600" cy="5532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786150" y="4605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In 50 years this technology could do the most </a:t>
            </a:r>
            <a:r>
              <a:rPr lang="en-GB" sz="2400" b="1" u="sng"/>
              <a:t>good</a:t>
            </a:r>
            <a:r>
              <a:rPr lang="en-GB" sz="2400" b="1"/>
              <a:t> by… </a:t>
            </a:r>
            <a:endParaRPr sz="2400" b="1"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◎"/>
            </a:pPr>
            <a:r>
              <a:rPr lang="en-GB" sz="2400" dirty="0"/>
              <a:t>[first response]</a:t>
            </a:r>
            <a:endParaRPr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sz="2400" dirty="0"/>
              <a:t>[second response]</a:t>
            </a:r>
            <a:endParaRPr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sz="2400" dirty="0"/>
              <a:t>[third response]</a:t>
            </a:r>
            <a:endParaRPr sz="24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GB" sz="2400" dirty="0"/>
              <a:t>[first response]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sz="2400" dirty="0"/>
              <a:t>[second response]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sz="2400" dirty="0"/>
              <a:t>[third response]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786150" y="4605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In 50 years this technology could do the most </a:t>
            </a:r>
            <a:r>
              <a:rPr lang="en-GB" sz="2400" b="1" u="sng"/>
              <a:t>harm</a:t>
            </a:r>
            <a:r>
              <a:rPr lang="en-GB" sz="2400" b="1"/>
              <a:t> by… 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Roboto Slab</vt:lpstr>
      <vt:lpstr>Sniglet</vt:lpstr>
      <vt:lpstr>Source Sans Pro</vt:lpstr>
      <vt:lpstr>Arial</vt:lpstr>
      <vt:lpstr>Bangers</vt:lpstr>
      <vt:lpstr>Simple Light</vt:lpstr>
      <vt:lpstr>Cordelia template</vt:lpstr>
      <vt:lpstr>Jachimo template</vt:lpstr>
      <vt:lpstr>Science Fiction Activity Template!</vt:lpstr>
      <vt:lpstr>[Technology Name]</vt:lpstr>
      <vt:lpstr>About...</vt:lpstr>
      <vt:lpstr>In 50 years this technology could do the most good by… </vt:lpstr>
      <vt:lpstr>In 50 years this technology could do the most harm by…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Fiction Activity Template!</dc:title>
  <cp:lastModifiedBy>Lu Zhang</cp:lastModifiedBy>
  <cp:revision>1</cp:revision>
  <dcterms:modified xsi:type="dcterms:W3CDTF">2022-07-21T22:25:56Z</dcterms:modified>
</cp:coreProperties>
</file>