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3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BDC13-925E-F035-4F7D-C5299FA4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/>
          </a:bodyPr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3867-FB23-61A5-2FD9-91326159E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4" y="3956389"/>
            <a:ext cx="3918167" cy="242107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F4A4F6F3-3F28-0DA1-2E75-83014938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65" b="12036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371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1D3-5743-B405-F7C9-F5F24DE1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53C2E6-474A-D3D8-22F9-64C144F74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366" y="3098679"/>
            <a:ext cx="7399550" cy="1331919"/>
          </a:xfrm>
        </p:spPr>
      </p:pic>
    </p:spTree>
    <p:extLst>
      <p:ext uri="{BB962C8B-B14F-4D97-AF65-F5344CB8AC3E}">
        <p14:creationId xmlns:p14="http://schemas.microsoft.com/office/powerpoint/2010/main" val="281669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2F5-F668-A3D1-1F6B-EC1959AF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BEC550-3710-A2AE-5F34-043C6F74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116" y="2496115"/>
            <a:ext cx="6638925" cy="2686050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7F8C821-99B4-09A7-65E1-52F62549F3F8}"/>
              </a:ext>
            </a:extLst>
          </p:cNvPr>
          <p:cNvSpPr/>
          <p:nvPr/>
        </p:nvSpPr>
        <p:spPr>
          <a:xfrm>
            <a:off x="2619468" y="2759521"/>
            <a:ext cx="929959" cy="2159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5044C-37B6-F1A9-8EDA-C1707518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84" y="5618187"/>
            <a:ext cx="6043996" cy="5138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F5CFEE-1FE2-49B1-00A8-2B113691386B}"/>
              </a:ext>
            </a:extLst>
          </p:cNvPr>
          <p:cNvCxnSpPr/>
          <p:nvPr/>
        </p:nvCxnSpPr>
        <p:spPr>
          <a:xfrm flipV="1">
            <a:off x="3064853" y="5015974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7B20-0334-9EEE-7CE0-FCCF4FB4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FAF7C-5775-5D6F-387C-39D3FF999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197" y="5536736"/>
            <a:ext cx="5676900" cy="11906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B292551-BEDE-F716-CF89-10445990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16" y="2496115"/>
            <a:ext cx="6638925" cy="2686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C0C1E73-E2DD-2F4E-CC0B-9DACED92E1E5}"/>
              </a:ext>
            </a:extLst>
          </p:cNvPr>
          <p:cNvSpPr/>
          <p:nvPr/>
        </p:nvSpPr>
        <p:spPr>
          <a:xfrm>
            <a:off x="3844952" y="2689365"/>
            <a:ext cx="929959" cy="2159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E9A8F3-3E57-085C-462C-7104B60D805F}"/>
              </a:ext>
            </a:extLst>
          </p:cNvPr>
          <p:cNvCxnSpPr/>
          <p:nvPr/>
        </p:nvCxnSpPr>
        <p:spPr>
          <a:xfrm flipV="1">
            <a:off x="4290337" y="4945818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9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A9C-C471-8ECD-1E28-EA83624D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D50CB-C6F4-8715-802F-515CE32C0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683" y="5891752"/>
            <a:ext cx="4386634" cy="626662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F17A04-C200-7DD6-AA2D-CCCAF7AD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16" y="2496115"/>
            <a:ext cx="6638925" cy="26860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E407C4C-15B5-DDE9-2117-3C43900AFB8A}"/>
              </a:ext>
            </a:extLst>
          </p:cNvPr>
          <p:cNvSpPr/>
          <p:nvPr/>
        </p:nvSpPr>
        <p:spPr>
          <a:xfrm>
            <a:off x="5166041" y="2689366"/>
            <a:ext cx="929959" cy="10247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D7837-C88B-B6D2-3304-219D2CD1B9C3}"/>
              </a:ext>
            </a:extLst>
          </p:cNvPr>
          <p:cNvCxnSpPr/>
          <p:nvPr/>
        </p:nvCxnSpPr>
        <p:spPr>
          <a:xfrm flipV="1">
            <a:off x="5677413" y="5182165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5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2B26-C30D-8909-88AD-513F9EEB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1E88A-63E5-059A-8244-1A8E7B89D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629" y="5942992"/>
            <a:ext cx="3337267" cy="37811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96D705-6D0C-1847-78F3-56D3DE44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16" y="2496115"/>
            <a:ext cx="6638925" cy="2686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6CA63AB-7934-8C73-F65C-2DDB77A58BB2}"/>
              </a:ext>
            </a:extLst>
          </p:cNvPr>
          <p:cNvSpPr/>
          <p:nvPr/>
        </p:nvSpPr>
        <p:spPr>
          <a:xfrm>
            <a:off x="6607601" y="3304317"/>
            <a:ext cx="929959" cy="10247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C90D3A-DC34-BB64-699D-B9628318BE2B}"/>
              </a:ext>
            </a:extLst>
          </p:cNvPr>
          <p:cNvCxnSpPr/>
          <p:nvPr/>
        </p:nvCxnSpPr>
        <p:spPr>
          <a:xfrm flipV="1">
            <a:off x="7072581" y="5182165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9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E3D6-2154-BEA5-393A-284D8BCD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392D0-8FF6-E1FA-99AA-8675C212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903" y="5640149"/>
            <a:ext cx="3673195" cy="74528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08F9FDA-2D52-4643-EB39-E78336B5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16" y="2496115"/>
            <a:ext cx="6638925" cy="2686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608A753-D223-CF65-C71C-BFE530AF4488}"/>
              </a:ext>
            </a:extLst>
          </p:cNvPr>
          <p:cNvSpPr/>
          <p:nvPr/>
        </p:nvSpPr>
        <p:spPr>
          <a:xfrm>
            <a:off x="7908500" y="3326742"/>
            <a:ext cx="929959" cy="10247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8583D1-BF53-B3F9-F87A-611873A60268}"/>
              </a:ext>
            </a:extLst>
          </p:cNvPr>
          <p:cNvCxnSpPr/>
          <p:nvPr/>
        </p:nvCxnSpPr>
        <p:spPr>
          <a:xfrm flipV="1">
            <a:off x="8373479" y="4945818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0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E5DBD-9FC7-39BB-415D-DF00AA41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your turn!</a:t>
            </a:r>
          </a:p>
        </p:txBody>
      </p:sp>
    </p:spTree>
    <p:extLst>
      <p:ext uri="{BB962C8B-B14F-4D97-AF65-F5344CB8AC3E}">
        <p14:creationId xmlns:p14="http://schemas.microsoft.com/office/powerpoint/2010/main" val="69749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57A9-7F03-22CE-3B63-78630D6A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C758-8E83-485C-4BAC-49A7EC22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one of the most popular programming language for machine learning.</a:t>
            </a:r>
          </a:p>
          <a:p>
            <a:r>
              <a:rPr lang="en-US" dirty="0"/>
              <a:t>We will use Iris clustering and classification as running examples.</a:t>
            </a:r>
          </a:p>
        </p:txBody>
      </p:sp>
    </p:spTree>
    <p:extLst>
      <p:ext uri="{BB962C8B-B14F-4D97-AF65-F5344CB8AC3E}">
        <p14:creationId xmlns:p14="http://schemas.microsoft.com/office/powerpoint/2010/main" val="15381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E9AC-48E4-ACF2-1028-2F5EBAF4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EF594-62DB-719D-45DA-36DAD9BF1E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2424" y="3840916"/>
            <a:ext cx="5610225" cy="1638300"/>
          </a:xfrm>
        </p:spPr>
      </p:pic>
    </p:spTree>
    <p:extLst>
      <p:ext uri="{BB962C8B-B14F-4D97-AF65-F5344CB8AC3E}">
        <p14:creationId xmlns:p14="http://schemas.microsoft.com/office/powerpoint/2010/main" val="333904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1D3-5743-B405-F7C9-F5F24DE1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5A8AC-08E6-57D4-3B4B-5FBDC229B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834" y="2752078"/>
            <a:ext cx="4937740" cy="1549500"/>
          </a:xfrm>
        </p:spPr>
      </p:pic>
    </p:spTree>
    <p:extLst>
      <p:ext uri="{BB962C8B-B14F-4D97-AF65-F5344CB8AC3E}">
        <p14:creationId xmlns:p14="http://schemas.microsoft.com/office/powerpoint/2010/main" val="67958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2A3F-2FA8-16CF-2E3E-64A35645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86943C-C746-EB9C-D6CF-8B0BF0EF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375" y="2766151"/>
            <a:ext cx="5610225" cy="1638300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7041570-6A7A-940A-C418-BD5EE1E592D0}"/>
              </a:ext>
            </a:extLst>
          </p:cNvPr>
          <p:cNvSpPr/>
          <p:nvPr/>
        </p:nvSpPr>
        <p:spPr>
          <a:xfrm>
            <a:off x="2769832" y="3053917"/>
            <a:ext cx="929959" cy="994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57EC4-CED2-A3B0-8242-C8D4C3E3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974" y="4780051"/>
            <a:ext cx="7305823" cy="4442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830DE4-67E7-DC84-33AE-0E0170054B41}"/>
              </a:ext>
            </a:extLst>
          </p:cNvPr>
          <p:cNvCxnSpPr/>
          <p:nvPr/>
        </p:nvCxnSpPr>
        <p:spPr>
          <a:xfrm flipV="1">
            <a:off x="3234811" y="4216893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1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6615-8B00-6CD5-6F08-FF6C77E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Data (Optional)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9745652-872D-950D-111A-90D09553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75" y="2766151"/>
            <a:ext cx="5610225" cy="1638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AC89B8E-0B27-1CE3-E032-185567F87471}"/>
              </a:ext>
            </a:extLst>
          </p:cNvPr>
          <p:cNvSpPr/>
          <p:nvPr/>
        </p:nvSpPr>
        <p:spPr>
          <a:xfrm>
            <a:off x="4074849" y="3071672"/>
            <a:ext cx="929959" cy="994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D11BD6-91B3-FDE1-6C1E-2640A6CCBDF1}"/>
              </a:ext>
            </a:extLst>
          </p:cNvPr>
          <p:cNvCxnSpPr/>
          <p:nvPr/>
        </p:nvCxnSpPr>
        <p:spPr>
          <a:xfrm flipV="1">
            <a:off x="4539828" y="4234648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C712E8-BA8A-3413-89EC-0E9CB95E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08" y="4876019"/>
            <a:ext cx="723439" cy="3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2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0B91-A2D4-6F5D-BD97-89CD331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k-Means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89E5B3-314B-A423-0B58-A9F17695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75" y="2766151"/>
            <a:ext cx="5610225" cy="1638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EB479F2-6ACC-A3C2-2D74-48B6DCBA3F83}"/>
              </a:ext>
            </a:extLst>
          </p:cNvPr>
          <p:cNvSpPr/>
          <p:nvPr/>
        </p:nvSpPr>
        <p:spPr>
          <a:xfrm>
            <a:off x="5450888" y="3053917"/>
            <a:ext cx="929959" cy="994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33D924-270A-3B77-F821-F934FCC24B34}"/>
              </a:ext>
            </a:extLst>
          </p:cNvPr>
          <p:cNvCxnSpPr/>
          <p:nvPr/>
        </p:nvCxnSpPr>
        <p:spPr>
          <a:xfrm flipV="1">
            <a:off x="5915867" y="4216893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6AE9907-AED5-0C40-3452-2643375F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83" y="4858264"/>
            <a:ext cx="6264573" cy="8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5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1636-2478-906E-9D62-48E47121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53D184-E1BD-5C8D-6BDB-DEE61259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75" y="2766151"/>
            <a:ext cx="5610225" cy="1638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8CEC97C-DCA3-22E9-2EF7-6E5E4F873C26}"/>
              </a:ext>
            </a:extLst>
          </p:cNvPr>
          <p:cNvSpPr/>
          <p:nvPr/>
        </p:nvSpPr>
        <p:spPr>
          <a:xfrm>
            <a:off x="6889070" y="3089427"/>
            <a:ext cx="929959" cy="994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3EBA17-F6F4-7B5A-B32D-047D1CA11785}"/>
              </a:ext>
            </a:extLst>
          </p:cNvPr>
          <p:cNvCxnSpPr/>
          <p:nvPr/>
        </p:nvCxnSpPr>
        <p:spPr>
          <a:xfrm flipV="1">
            <a:off x="7354049" y="4252403"/>
            <a:ext cx="0" cy="47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842093E-9E92-D3D8-C9C1-554D5E442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86" y="4725097"/>
            <a:ext cx="7781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7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B13-F414-4DED-5424-46DF5E3A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30007D7-6C44-AC2E-E96F-A37C5D0DB1C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23827" y="3717125"/>
            <a:ext cx="6638925" cy="2686050"/>
          </a:xfrm>
        </p:spPr>
      </p:pic>
    </p:spTree>
    <p:extLst>
      <p:ext uri="{BB962C8B-B14F-4D97-AF65-F5344CB8AC3E}">
        <p14:creationId xmlns:p14="http://schemas.microsoft.com/office/powerpoint/2010/main" val="8743260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8E8"/>
      </a:lt2>
      <a:accent1>
        <a:srgbClr val="BA847F"/>
      </a:accent1>
      <a:accent2>
        <a:srgbClr val="C696A6"/>
      </a:accent2>
      <a:accent3>
        <a:srgbClr val="BC9F82"/>
      </a:accent3>
      <a:accent4>
        <a:srgbClr val="7AA9B7"/>
      </a:accent4>
      <a:accent5>
        <a:srgbClr val="92A4C4"/>
      </a:accent5>
      <a:accent6>
        <a:srgbClr val="827FBA"/>
      </a:accent6>
      <a:hlink>
        <a:srgbClr val="588C9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59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</vt:lpstr>
      <vt:lpstr>Wingdings</vt:lpstr>
      <vt:lpstr>CosineVTI</vt:lpstr>
      <vt:lpstr>Machine Learning with Python</vt:lpstr>
      <vt:lpstr>Python</vt:lpstr>
      <vt:lpstr>Clustering</vt:lpstr>
      <vt:lpstr>Import Libraries</vt:lpstr>
      <vt:lpstr>Load Data</vt:lpstr>
      <vt:lpstr>View Data (Optional)</vt:lpstr>
      <vt:lpstr>Clustering with k-Means</vt:lpstr>
      <vt:lpstr>Plot</vt:lpstr>
      <vt:lpstr>Classification</vt:lpstr>
      <vt:lpstr>Import Libraries</vt:lpstr>
      <vt:lpstr>Load Data</vt:lpstr>
      <vt:lpstr>Preprocess</vt:lpstr>
      <vt:lpstr>Train Logistic Regression Model</vt:lpstr>
      <vt:lpstr>Prediction</vt:lpstr>
      <vt:lpstr>Evaluation</vt:lpstr>
      <vt:lpstr>Now 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Lu Zhang</dc:creator>
  <cp:lastModifiedBy>Lu Zhang</cp:lastModifiedBy>
  <cp:revision>3</cp:revision>
  <dcterms:created xsi:type="dcterms:W3CDTF">2022-07-23T01:58:45Z</dcterms:created>
  <dcterms:modified xsi:type="dcterms:W3CDTF">2022-07-23T14:52:07Z</dcterms:modified>
</cp:coreProperties>
</file>