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Microsoft JhengHei" panose="020B0604030504040204" pitchFamily="34" charset="-120"/>
      <p:regular r:id="rId23"/>
      <p:bold r:id="rId24"/>
    </p:embeddedFont>
    <p:embeddedFont>
      <p:font typeface="Calibri" panose="020F0502020204030204" pitchFamily="34" charset="0"/>
      <p:regular r:id="rId25"/>
      <p:bold r:id="rId26"/>
      <p:italic r:id="rId27"/>
      <p:boldItalic r:id="rId28"/>
    </p:embeddedFont>
    <p:embeddedFont>
      <p:font typeface="Figtree Black" panose="02020500000000000000" charset="0"/>
      <p:bold r:id="rId29"/>
      <p:boldItalic r:id="rId30"/>
    </p:embeddedFont>
    <p:embeddedFont>
      <p:font typeface="Hanken Grotesk" panose="02020500000000000000" charset="0"/>
      <p:regular r:id="rId31"/>
      <p:bold r:id="rId32"/>
      <p:italic r:id="rId33"/>
      <p:boldItalic r:id="rId34"/>
    </p:embeddedFont>
    <p:embeddedFont>
      <p:font typeface="Lato" panose="020F0502020204030203" pitchFamily="34" charset="0"/>
      <p:regular r:id="rId35"/>
      <p:bold r:id="rId36"/>
      <p:italic r:id="rId37"/>
      <p:boldItalic r:id="rId38"/>
    </p:embeddedFont>
    <p:embeddedFont>
      <p:font typeface="Nunito Light" pitchFamily="2" charset="0"/>
      <p:regular r:id="rId39"/>
      <p:italic r:id="rId40"/>
    </p:embeddedFont>
    <p:embeddedFont>
      <p:font typeface="Verdana" panose="020B0604030504040204" pitchFamily="3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4643" autoAdjust="0"/>
  </p:normalViewPr>
  <p:slideViewPr>
    <p:cSldViewPr snapToGrid="0">
      <p:cViewPr varScale="1">
        <p:scale>
          <a:sx n="107" d="100"/>
          <a:sy n="107" d="100"/>
        </p:scale>
        <p:origin x="1734"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font" Target="fonts/font20.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font" Target="fonts/font2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font" Target="fonts/font21.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zh-TW">
                <a:solidFill>
                  <a:schemeClr val="dk1"/>
                </a:solidFill>
              </a:rPr>
              <a:t>Hi everyone, this assignment focuses on </a:t>
            </a:r>
            <a:r>
              <a:rPr lang="zh-TW" b="1">
                <a:solidFill>
                  <a:schemeClr val="dk1"/>
                </a:solidFill>
              </a:rPr>
              <a:t>Agents with Memory Recall via RAG</a:t>
            </a:r>
            <a:r>
              <a:rPr lang="zh-TW">
                <a:solidFill>
                  <a:schemeClr val="dk1"/>
                </a:solidFill>
              </a:rPr>
              <a:t>, or Retrieval-Augmented Generation. The goal is to enable agents to recall relevant guidelines or historical knowledge while performing tasks. It’s not just about retrieval—it’s about helping agents reason and act with long-term memory and contextual understanding.</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a:solidFill>
                <a:schemeClr val="dk1"/>
              </a:solidFill>
            </a:endParaRPr>
          </a:p>
          <a:p>
            <a:pPr marL="0" lvl="0" indent="0" algn="l" rtl="0">
              <a:spcBef>
                <a:spcPts val="120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35ab01048ab_0_2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35ab01048ab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35a9a3de26e_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35a9a3de26e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spcBef>
                <a:spcPts val="1200"/>
              </a:spcBef>
              <a:spcAft>
                <a:spcPts val="1200"/>
              </a:spcAft>
            </a:pPr>
            <a:r>
              <a:rPr lang="en-US" sz="1800" b="0" i="0" u="none" strike="noStrike" dirty="0">
                <a:solidFill>
                  <a:srgbClr val="000000"/>
                </a:solidFill>
                <a:effectLst/>
                <a:latin typeface="Arial" panose="020B0604020202020204" pitchFamily="34" charset="0"/>
              </a:rPr>
              <a:t>Let me explain how our multi-agent system works, step by step.</a:t>
            </a:r>
            <a:endParaRPr lang="en-US" sz="1600" b="0" dirty="0">
              <a:effectLst/>
            </a:endParaRPr>
          </a:p>
          <a:p>
            <a:pPr marL="457200" marR="0" lvl="0" indent="-298450" algn="l" defTabSz="914400" rtl="0" eaLnBrk="1" fontAlgn="auto" latinLnBrk="0" hangingPunct="1">
              <a:lnSpc>
                <a:spcPct val="100000"/>
              </a:lnSpc>
              <a:spcBef>
                <a:spcPts val="1200"/>
              </a:spcBef>
              <a:spcAft>
                <a:spcPts val="1200"/>
              </a:spcAft>
              <a:buClr>
                <a:srgbClr val="000000"/>
              </a:buClr>
              <a:buSzPts val="1100"/>
              <a:buFont typeface="Arial"/>
              <a:buChar char="●"/>
              <a:tabLst/>
              <a:defRPr/>
            </a:pPr>
            <a:r>
              <a:rPr lang="en-US" sz="1800" dirty="0"/>
              <a:t>First, the </a:t>
            </a:r>
            <a:r>
              <a:rPr lang="en-US" sz="1800" b="1" dirty="0"/>
              <a:t>user</a:t>
            </a:r>
            <a:r>
              <a:rPr lang="en-US" sz="1800" dirty="0"/>
              <a:t> provides ESG report, and also tells the system what kind of GRI standards they want to check.</a:t>
            </a:r>
            <a:endParaRPr lang="en-US" sz="1800" b="0" i="0" u="none" strike="noStrike" dirty="0">
              <a:solidFill>
                <a:srgbClr val="000000"/>
              </a:solidFill>
              <a:effectLst/>
              <a:latin typeface="Arial" panose="020B0604020202020204" pitchFamily="34" charset="0"/>
            </a:endParaRPr>
          </a:p>
          <a:p>
            <a:pPr rtl="0">
              <a:spcBef>
                <a:spcPts val="1200"/>
              </a:spcBef>
              <a:spcAft>
                <a:spcPts val="1200"/>
              </a:spcAft>
            </a:pPr>
            <a:r>
              <a:rPr lang="en-US" sz="1600" b="0" dirty="0">
                <a:effectLst/>
              </a:rPr>
              <a:t>The </a:t>
            </a:r>
            <a:r>
              <a:rPr lang="en-US" sz="1600" dirty="0"/>
              <a:t>ESG report will go to a knowledge bases using RAG.</a:t>
            </a:r>
          </a:p>
          <a:p>
            <a:pPr rtl="0">
              <a:spcBef>
                <a:spcPts val="1200"/>
              </a:spcBef>
              <a:spcAft>
                <a:spcPts val="1200"/>
              </a:spcAft>
            </a:pPr>
            <a:r>
              <a:rPr lang="en-US" sz="1600" b="0" dirty="0">
                <a:effectLst/>
              </a:rPr>
              <a:t>And the check list of GRI standards will sent to </a:t>
            </a:r>
            <a:r>
              <a:rPr lang="en-US" sz="1800" b="0" i="0" u="none" strike="noStrike" dirty="0">
                <a:solidFill>
                  <a:srgbClr val="000000"/>
                </a:solidFill>
                <a:effectLst/>
                <a:latin typeface="Arial" panose="020B0604020202020204" pitchFamily="34" charset="0"/>
              </a:rPr>
              <a:t>a data base for the task status</a:t>
            </a:r>
          </a:p>
          <a:p>
            <a:pPr rtl="0">
              <a:spcBef>
                <a:spcPts val="1200"/>
              </a:spcBef>
              <a:spcAft>
                <a:spcPts val="1200"/>
              </a:spcAft>
            </a:pPr>
            <a:r>
              <a:rPr lang="en-US" sz="1800" b="0" i="0" u="none" strike="noStrike" dirty="0">
                <a:solidFill>
                  <a:srgbClr val="000000"/>
                </a:solidFill>
                <a:effectLst/>
                <a:latin typeface="Arial" panose="020B0604020202020204" pitchFamily="34" charset="0"/>
              </a:rPr>
              <a:t>The first agent, called the </a:t>
            </a:r>
            <a:r>
              <a:rPr lang="en-US" sz="1800" b="1" i="0" u="none" strike="noStrike" dirty="0" err="1">
                <a:solidFill>
                  <a:srgbClr val="000000"/>
                </a:solidFill>
                <a:effectLst/>
                <a:latin typeface="Arial" panose="020B0604020202020204" pitchFamily="34" charset="0"/>
              </a:rPr>
              <a:t>GRISelectionAgent</a:t>
            </a:r>
            <a:r>
              <a:rPr lang="en-US" sz="1800" b="0" i="0" u="none" strike="noStrike" dirty="0">
                <a:solidFill>
                  <a:srgbClr val="000000"/>
                </a:solidFill>
                <a:effectLst/>
                <a:latin typeface="Arial" panose="020B0604020202020204" pitchFamily="34" charset="0"/>
              </a:rPr>
              <a:t>. It will chooses a specific GRI standard to analyze, like GRI 305-1.</a:t>
            </a:r>
            <a:endParaRPr lang="en-US" sz="1600" b="0" dirty="0">
              <a:effectLst/>
            </a:endParaRPr>
          </a:p>
          <a:p>
            <a:pPr rtl="0">
              <a:spcBef>
                <a:spcPts val="1200"/>
              </a:spcBef>
              <a:spcAft>
                <a:spcPts val="1200"/>
              </a:spcAft>
            </a:pPr>
            <a:r>
              <a:rPr lang="en-US" sz="1800" b="0" i="0" u="none" strike="noStrike" dirty="0">
                <a:solidFill>
                  <a:srgbClr val="000000"/>
                </a:solidFill>
                <a:effectLst/>
                <a:latin typeface="Arial" panose="020B0604020202020204" pitchFamily="34" charset="0"/>
              </a:rPr>
              <a:t>Then, the </a:t>
            </a:r>
            <a:r>
              <a:rPr lang="en-US" sz="1800" b="1" i="0" u="none" strike="noStrike" dirty="0" err="1">
                <a:solidFill>
                  <a:srgbClr val="000000"/>
                </a:solidFill>
                <a:effectLst/>
                <a:latin typeface="Arial" panose="020B0604020202020204" pitchFamily="34" charset="0"/>
              </a:rPr>
              <a:t>GRIRetrieverAgent</a:t>
            </a:r>
            <a:r>
              <a:rPr lang="en-US" sz="1800" b="0" i="0" u="none" strike="noStrike" dirty="0">
                <a:solidFill>
                  <a:srgbClr val="000000"/>
                </a:solidFill>
                <a:effectLst/>
                <a:latin typeface="Arial" panose="020B0604020202020204" pitchFamily="34" charset="0"/>
              </a:rPr>
              <a:t> gets more details about that GRI standard from the knowledge base.</a:t>
            </a:r>
            <a:endParaRPr lang="en-US" sz="1600" b="0" dirty="0">
              <a:effectLst/>
            </a:endParaRPr>
          </a:p>
          <a:p>
            <a:pPr rtl="0">
              <a:spcBef>
                <a:spcPts val="1200"/>
              </a:spcBef>
              <a:spcAft>
                <a:spcPts val="1200"/>
              </a:spcAft>
            </a:pPr>
            <a:r>
              <a:rPr lang="en-US" sz="1800" b="0" i="0" u="none" strike="noStrike" dirty="0">
                <a:solidFill>
                  <a:srgbClr val="000000"/>
                </a:solidFill>
                <a:effectLst/>
                <a:latin typeface="Arial" panose="020B0604020202020204" pitchFamily="34" charset="0"/>
              </a:rPr>
              <a:t>After that, the </a:t>
            </a:r>
            <a:r>
              <a:rPr lang="en-US" sz="1800" b="1" i="0" u="none" strike="noStrike" dirty="0" err="1">
                <a:solidFill>
                  <a:srgbClr val="000000"/>
                </a:solidFill>
                <a:effectLst/>
                <a:latin typeface="Arial" panose="020B0604020202020204" pitchFamily="34" charset="0"/>
              </a:rPr>
              <a:t>ReportRetrieverAgent</a:t>
            </a:r>
            <a:r>
              <a:rPr lang="en-US" sz="1800" b="0" i="0" u="none" strike="noStrike" dirty="0">
                <a:solidFill>
                  <a:srgbClr val="000000"/>
                </a:solidFill>
                <a:effectLst/>
                <a:latin typeface="Arial" panose="020B0604020202020204" pitchFamily="34" charset="0"/>
              </a:rPr>
              <a:t> looks into the company’s sustainability report and finds the related content.</a:t>
            </a:r>
          </a:p>
          <a:p>
            <a:pPr rtl="0">
              <a:spcBef>
                <a:spcPts val="1200"/>
              </a:spcBef>
              <a:spcAft>
                <a:spcPts val="1200"/>
              </a:spcAft>
            </a:pPr>
            <a:r>
              <a:rPr lang="en-US" sz="1800" b="0" i="0" u="none" strike="noStrike" dirty="0">
                <a:solidFill>
                  <a:srgbClr val="000000"/>
                </a:solidFill>
                <a:effectLst/>
                <a:latin typeface="Arial" panose="020B0604020202020204" pitchFamily="34" charset="0"/>
              </a:rPr>
              <a:t>The next agent is called the </a:t>
            </a:r>
            <a:r>
              <a:rPr lang="en-US" sz="1800" b="1" i="0" u="none" strike="noStrike" dirty="0" err="1">
                <a:solidFill>
                  <a:srgbClr val="000000"/>
                </a:solidFill>
                <a:effectLst/>
                <a:latin typeface="Arial" panose="020B0604020202020204" pitchFamily="34" charset="0"/>
              </a:rPr>
              <a:t>ComplianceAnalysisAgent</a:t>
            </a:r>
            <a:r>
              <a:rPr lang="en-US" sz="1800" b="0" i="0" u="none" strike="noStrike" dirty="0">
                <a:solidFill>
                  <a:srgbClr val="000000"/>
                </a:solidFill>
                <a:effectLst/>
                <a:latin typeface="Arial" panose="020B0604020202020204" pitchFamily="34" charset="0"/>
              </a:rPr>
              <a:t>. It will analysis each rule listed in GRI standard, one by one.</a:t>
            </a:r>
            <a:endParaRPr lang="en-US" sz="1600" b="0" dirty="0">
              <a:effectLst/>
            </a:endParaRPr>
          </a:p>
          <a:p>
            <a:pPr rtl="0">
              <a:spcBef>
                <a:spcPts val="1200"/>
              </a:spcBef>
              <a:spcAft>
                <a:spcPts val="1200"/>
              </a:spcAft>
            </a:pPr>
            <a:r>
              <a:rPr lang="en-US" sz="1800" b="0" i="0" u="none" strike="noStrike" dirty="0">
                <a:solidFill>
                  <a:srgbClr val="000000"/>
                </a:solidFill>
                <a:effectLst/>
                <a:latin typeface="Arial" panose="020B0604020202020204" pitchFamily="34" charset="0"/>
              </a:rPr>
              <a:t>All the information is send to </a:t>
            </a:r>
            <a:r>
              <a:rPr lang="en-US" sz="1800" b="1" i="0" u="none" strike="noStrike" dirty="0" err="1">
                <a:solidFill>
                  <a:srgbClr val="000000"/>
                </a:solidFill>
                <a:effectLst/>
                <a:latin typeface="Arial" panose="020B0604020202020204" pitchFamily="34" charset="0"/>
              </a:rPr>
              <a:t>GRISelectionAgent</a:t>
            </a:r>
            <a:r>
              <a:rPr lang="en-US" sz="1800" b="1" i="0" u="none" strike="noStrike" dirty="0">
                <a:solidFill>
                  <a:srgbClr val="000000"/>
                </a:solidFill>
                <a:effectLst/>
                <a:latin typeface="Arial" panose="020B0604020202020204" pitchFamily="34" charset="0"/>
              </a:rPr>
              <a:t> to </a:t>
            </a:r>
            <a:r>
              <a:rPr lang="en-US" sz="1800" b="0" i="0" u="none" strike="noStrike" dirty="0">
                <a:solidFill>
                  <a:srgbClr val="000000"/>
                </a:solidFill>
                <a:effectLst/>
                <a:latin typeface="Arial" panose="020B0604020202020204" pitchFamily="34" charset="0"/>
              </a:rPr>
              <a:t>saved into the task status data base.</a:t>
            </a:r>
          </a:p>
          <a:p>
            <a:pPr rtl="0">
              <a:spcBef>
                <a:spcPts val="1200"/>
              </a:spcBef>
              <a:spcAft>
                <a:spcPts val="1200"/>
              </a:spcAft>
            </a:pPr>
            <a:endParaRPr lang="en-US" sz="1800" b="0" i="0" u="none" strike="noStrike" dirty="0">
              <a:solidFill>
                <a:srgbClr val="000000"/>
              </a:solidFill>
              <a:effectLst/>
              <a:latin typeface="Arial" panose="020B0604020202020204" pitchFamily="34" charset="0"/>
            </a:endParaRPr>
          </a:p>
          <a:p>
            <a:pPr rtl="0">
              <a:spcBef>
                <a:spcPts val="1200"/>
              </a:spcBef>
              <a:spcAft>
                <a:spcPts val="1200"/>
              </a:spcAft>
            </a:pPr>
            <a:r>
              <a:rPr lang="en-US" sz="1800" b="0" i="0" u="none" strike="noStrike" dirty="0">
                <a:solidFill>
                  <a:srgbClr val="000000"/>
                </a:solidFill>
                <a:effectLst/>
                <a:latin typeface="Arial" panose="020B0604020202020204" pitchFamily="34" charset="0"/>
              </a:rPr>
              <a:t>If not all GRI standards are checked yet, the agents repeat the same process for the next one.</a:t>
            </a:r>
            <a:endParaRPr lang="en-US" sz="1600" b="0" dirty="0">
              <a:effectLst/>
            </a:endParaRPr>
          </a:p>
          <a:p>
            <a:pPr rtl="0">
              <a:spcBef>
                <a:spcPts val="1200"/>
              </a:spcBef>
              <a:spcAft>
                <a:spcPts val="1200"/>
              </a:spcAft>
            </a:pPr>
            <a:r>
              <a:rPr lang="en-US" sz="1800" b="0" i="0" u="none" strike="noStrike" dirty="0">
                <a:solidFill>
                  <a:srgbClr val="000000"/>
                </a:solidFill>
                <a:effectLst/>
                <a:latin typeface="Arial" panose="020B0604020202020204" pitchFamily="34" charset="0"/>
              </a:rPr>
              <a:t>When everything is done, the </a:t>
            </a:r>
            <a:r>
              <a:rPr lang="en-US" sz="1800" b="1" i="0" u="none" strike="noStrike" dirty="0" err="1">
                <a:solidFill>
                  <a:srgbClr val="000000"/>
                </a:solidFill>
                <a:effectLst/>
                <a:latin typeface="Arial" panose="020B0604020202020204" pitchFamily="34" charset="0"/>
              </a:rPr>
              <a:t>ResultsIntegrationAgent</a:t>
            </a:r>
            <a:r>
              <a:rPr lang="en-US" sz="1800" b="0" i="0" u="none" strike="noStrike" dirty="0">
                <a:solidFill>
                  <a:srgbClr val="000000"/>
                </a:solidFill>
                <a:effectLst/>
                <a:latin typeface="Arial" panose="020B0604020202020204" pitchFamily="34" charset="0"/>
              </a:rPr>
              <a:t> puts all the analysis together and gives the final compliance result.</a:t>
            </a:r>
            <a:endParaRPr lang="en-US" sz="1600" b="0" dirty="0">
              <a:effectLst/>
            </a:endParaRPr>
          </a:p>
          <a:p>
            <a:pPr rtl="0">
              <a:spcBef>
                <a:spcPts val="1200"/>
              </a:spcBef>
              <a:spcAft>
                <a:spcPts val="1200"/>
              </a:spcAft>
            </a:pPr>
            <a:r>
              <a:rPr lang="en-US" sz="1800" b="0" i="0" u="none" strike="noStrike" dirty="0">
                <a:solidFill>
                  <a:srgbClr val="000000"/>
                </a:solidFill>
                <a:effectLst/>
                <a:latin typeface="Arial" panose="020B0604020202020204" pitchFamily="34" charset="0"/>
              </a:rPr>
              <a:t>This teamwork between agents makes the process smart, clear, and automatic.</a:t>
            </a:r>
            <a:br>
              <a:rPr lang="en-US" sz="1600" b="0" dirty="0">
                <a:effectLst/>
              </a:rPr>
            </a:b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35ab01048ab_6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35ab01048ab_6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35ab01048ab_8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35ab01048ab_8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35ab01048ab_0_2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35ab01048ab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35ab01048ab_0_2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35ab01048ab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32ba485b7bf_0_3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32ba485b7bf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TW">
                <a:solidFill>
                  <a:schemeClr val="dk1"/>
                </a:solidFill>
              </a:rPr>
              <a:t>The goal of this assignment is to implement an intelligent agent with memory recall capabilities, leveraging Retrieval-Augmented Generation (RAG) to enhance information retrieval and decision-making. The agent should be able to reference provided manuals, automatically retrieving relevant information to generate necessary steps and methods for task execution</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3352c7508ce_2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3352c7508ce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TW">
                <a:solidFill>
                  <a:schemeClr val="dk1"/>
                </a:solidFill>
              </a:rPr>
              <a:t>There are three directions for this assignment. One is doing tasks on a private system, another is using WebVoyager tasks, and the last is doing tasks related to your own goal.</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zh-TW">
                <a:solidFill>
                  <a:schemeClr val="dk1"/>
                </a:solidFill>
              </a:rPr>
              <a:t>For the private system tasks, we have already collected some user manuals for Portal systems.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zh-TW">
                <a:solidFill>
                  <a:schemeClr val="dk1"/>
                </a:solidFill>
              </a:rPr>
              <a:t>You can also work on the tasks that WebVoyager currently supports.</a:t>
            </a:r>
            <a:endParaRPr>
              <a:solidFill>
                <a:schemeClr val="dk1"/>
              </a:solidFill>
            </a:endParaRPr>
          </a:p>
          <a:p>
            <a:pPr marL="0" lvl="0" indent="0" algn="l" rtl="0">
              <a:spcBef>
                <a:spcPts val="0"/>
              </a:spcBef>
              <a:spcAft>
                <a:spcPts val="0"/>
              </a:spcAft>
              <a:buClr>
                <a:schemeClr val="dk1"/>
              </a:buClr>
              <a:buSzPts val="1100"/>
              <a:buFont typeface="Arial"/>
              <a:buNone/>
            </a:pPr>
            <a:r>
              <a:rPr lang="zh-TW">
                <a:solidFill>
                  <a:schemeClr val="dk1"/>
                </a:solidFill>
              </a:rPr>
              <a:t>	For example, the arXiv task is one of them.</a:t>
            </a:r>
            <a:endParaRPr>
              <a:solidFill>
                <a:schemeClr val="dk1"/>
              </a:solidFill>
            </a:endParaRPr>
          </a:p>
          <a:p>
            <a:pPr marL="0" lvl="0" indent="0" algn="l" rtl="0">
              <a:spcBef>
                <a:spcPts val="0"/>
              </a:spcBef>
              <a:spcAft>
                <a:spcPts val="0"/>
              </a:spcAft>
              <a:buClr>
                <a:schemeClr val="dk1"/>
              </a:buClr>
              <a:buSzPts val="1100"/>
              <a:buFont typeface="Arial"/>
              <a:buNone/>
            </a:pPr>
            <a:r>
              <a:rPr lang="zh-TW">
                <a:solidFill>
                  <a:schemeClr val="dk1"/>
                </a:solidFill>
              </a:rPr>
              <a:t>	</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34f7a3f2105_7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34f7a3f2105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TW">
                <a:solidFill>
                  <a:schemeClr val="dk1"/>
                </a:solidFill>
              </a:rPr>
              <a:t>If your target task does not have a user manual,</a:t>
            </a:r>
            <a:endParaRPr>
              <a:solidFill>
                <a:schemeClr val="dk1"/>
              </a:solidFill>
            </a:endParaRPr>
          </a:p>
          <a:p>
            <a:pPr marL="0" lvl="0" indent="0" algn="l" rtl="0">
              <a:spcBef>
                <a:spcPts val="0"/>
              </a:spcBef>
              <a:spcAft>
                <a:spcPts val="0"/>
              </a:spcAft>
              <a:buClr>
                <a:schemeClr val="dk1"/>
              </a:buClr>
              <a:buSzPts val="1100"/>
              <a:buFont typeface="Arial"/>
              <a:buNone/>
            </a:pPr>
            <a:r>
              <a:rPr lang="zh-TW">
                <a:solidFill>
                  <a:schemeClr val="dk1"/>
                </a:solidFill>
              </a:rPr>
              <a:t>you can create the user manual by yourself.</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3405d3e9f82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3405d3e9f82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zh-TW">
                <a:solidFill>
                  <a:schemeClr val="dk1"/>
                </a:solidFill>
              </a:rPr>
              <a:t>This workflow enhances the WebVoyager agent using RAG.</a:t>
            </a:r>
            <a:endParaRPr>
              <a:solidFill>
                <a:schemeClr val="dk1"/>
              </a:solidFill>
            </a:endParaRPr>
          </a:p>
          <a:p>
            <a:pPr marL="0" lvl="0" indent="0" algn="l" rtl="0">
              <a:spcBef>
                <a:spcPts val="1200"/>
              </a:spcBef>
              <a:spcAft>
                <a:spcPts val="0"/>
              </a:spcAft>
              <a:buClr>
                <a:schemeClr val="dk1"/>
              </a:buClr>
              <a:buSzPts val="1100"/>
              <a:buFont typeface="Arial"/>
              <a:buNone/>
            </a:pPr>
            <a:r>
              <a:rPr lang="zh-TW">
                <a:solidFill>
                  <a:schemeClr val="dk1"/>
                </a:solidFill>
              </a:rPr>
              <a:t>First, we process PDF manual. We convert them to Markdown, chunk the text using headers, and even use Multimodal model like GPT-4o to describe images within the PDF.</a:t>
            </a:r>
            <a:endParaRPr>
              <a:solidFill>
                <a:schemeClr val="dk1"/>
              </a:solidFill>
            </a:endParaRPr>
          </a:p>
          <a:p>
            <a:pPr marL="0" lvl="0" indent="0" algn="l" rtl="0">
              <a:spcBef>
                <a:spcPts val="0"/>
              </a:spcBef>
              <a:spcAft>
                <a:spcPts val="0"/>
              </a:spcAft>
              <a:buClr>
                <a:schemeClr val="dk1"/>
              </a:buClr>
              <a:buSzPts val="1100"/>
              <a:buFont typeface="Arial"/>
              <a:buNone/>
            </a:pPr>
            <a:r>
              <a:rPr lang="zh-TW">
                <a:solidFill>
                  <a:schemeClr val="dk1"/>
                </a:solidFill>
              </a:rPr>
              <a:t>Next, all these text chunks and image descriptions are turned into vector embeddings and stored in a Chroma vector database.</a:t>
            </a:r>
            <a:endParaRPr>
              <a:solidFill>
                <a:schemeClr val="dk1"/>
              </a:solidFill>
            </a:endParaRPr>
          </a:p>
          <a:p>
            <a:pPr marL="0" lvl="0" indent="0" algn="l" rtl="0">
              <a:spcBef>
                <a:spcPts val="0"/>
              </a:spcBef>
              <a:spcAft>
                <a:spcPts val="0"/>
              </a:spcAft>
              <a:buClr>
                <a:schemeClr val="dk1"/>
              </a:buClr>
              <a:buSzPts val="1100"/>
              <a:buFont typeface="Arial"/>
              <a:buNone/>
            </a:pPr>
            <a:r>
              <a:rPr lang="zh-TW">
                <a:solidFill>
                  <a:schemeClr val="dk1"/>
                </a:solidFill>
              </a:rPr>
              <a:t>When the agent gets a task, it queries this database to retrieve the most relevant manual sections.</a:t>
            </a:r>
            <a:endParaRPr>
              <a:solidFill>
                <a:schemeClr val="dk1"/>
              </a:solidFill>
            </a:endParaRPr>
          </a:p>
          <a:p>
            <a:pPr marL="0" lvl="0" indent="0" algn="l" rtl="0">
              <a:spcBef>
                <a:spcPts val="0"/>
              </a:spcBef>
              <a:spcAft>
                <a:spcPts val="0"/>
              </a:spcAft>
              <a:buClr>
                <a:schemeClr val="dk1"/>
              </a:buClr>
              <a:buSzPts val="1100"/>
              <a:buFont typeface="Arial"/>
              <a:buNone/>
            </a:pPr>
            <a:r>
              <a:rPr lang="zh-TW">
                <a:solidFill>
                  <a:schemeClr val="dk1"/>
                </a:solidFill>
              </a:rPr>
              <a:t>Finally, an LLM like GPT-4 Turbo uses these retrieved results and specific prompts to generate detailed, step-by-step executable steps, guiding the agent's actions to complete its web task.</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35a9a3de26e_7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35a9a3de26e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32ff010c58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32ff010c5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TW">
                <a:solidFill>
                  <a:schemeClr val="dk1"/>
                </a:solidFill>
              </a:rPr>
              <a:t>For document processing, files may come in different formats.</a:t>
            </a:r>
            <a:endParaRPr>
              <a:solidFill>
                <a:schemeClr val="dk1"/>
              </a:solidFill>
            </a:endParaRPr>
          </a:p>
          <a:p>
            <a:pPr marL="0" lvl="0" indent="0" algn="l" rtl="0">
              <a:spcBef>
                <a:spcPts val="0"/>
              </a:spcBef>
              <a:spcAft>
                <a:spcPts val="0"/>
              </a:spcAft>
              <a:buClr>
                <a:schemeClr val="dk1"/>
              </a:buClr>
              <a:buSzPts val="1100"/>
              <a:buFont typeface="Arial"/>
              <a:buNone/>
            </a:pPr>
            <a:r>
              <a:rPr lang="zh-TW">
                <a:solidFill>
                  <a:schemeClr val="dk1"/>
                </a:solidFill>
              </a:rPr>
              <a:t>To make them into structured data, we use tools like PDF Plumber, PyMuPDF, or PyMuPDF4LLM.</a:t>
            </a:r>
            <a:endParaRPr>
              <a:solidFill>
                <a:schemeClr val="dk1"/>
              </a:solidFill>
            </a:endParaRPr>
          </a:p>
          <a:p>
            <a:pPr marL="0" lvl="0" indent="0" algn="l" rtl="0">
              <a:spcBef>
                <a:spcPts val="0"/>
              </a:spcBef>
              <a:spcAft>
                <a:spcPts val="0"/>
              </a:spcAft>
              <a:buClr>
                <a:schemeClr val="dk1"/>
              </a:buClr>
              <a:buSzPts val="1100"/>
              <a:buFont typeface="Arial"/>
              <a:buNone/>
            </a:pPr>
            <a:r>
              <a:rPr lang="zh-TW">
                <a:solidFill>
                  <a:schemeClr val="dk1"/>
                </a:solidFill>
              </a:rPr>
              <a:t>These tools help read and understand PDF files easily.</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35ab01048ab_8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35ab01048ab_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32ba485b7bf_0_3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2ba485b7bf_0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zh-TW" sz="1200">
                <a:solidFill>
                  <a:schemeClr val="dk1"/>
                </a:solidFill>
                <a:latin typeface="Calibri"/>
                <a:ea typeface="Calibri"/>
                <a:cs typeface="Calibri"/>
                <a:sym typeface="Calibri"/>
              </a:rPr>
              <a:t>This is the Outline of the report:</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35ab01048ab_8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35ab01048ab_8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35ab01048ab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35ab01048a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35ab01048ab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35ab01048ab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35ab01048ab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35ab01048ab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ab01048ab_0_1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ab01048ab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7346075" y="130450"/>
            <a:ext cx="4889100" cy="488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727425" y="-49275"/>
            <a:ext cx="7703400" cy="5243325"/>
            <a:chOff x="727425" y="-49275"/>
            <a:chExt cx="7703400" cy="5243325"/>
          </a:xfrm>
        </p:grpSpPr>
        <p:sp>
          <p:nvSpPr>
            <p:cNvPr id="12" name="Google Shape;12;p2"/>
            <p:cNvSpPr/>
            <p:nvPr/>
          </p:nvSpPr>
          <p:spPr>
            <a:xfrm>
              <a:off x="727425" y="533550"/>
              <a:ext cx="77034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 name="Google Shape;13;p2"/>
            <p:cNvCxnSpPr/>
            <p:nvPr/>
          </p:nvCxnSpPr>
          <p:spPr>
            <a:xfrm rot="10800000">
              <a:off x="727425" y="-49275"/>
              <a:ext cx="0" cy="585600"/>
            </a:xfrm>
            <a:prstGeom prst="straightConnector1">
              <a:avLst/>
            </a:prstGeom>
            <a:noFill/>
            <a:ln w="19050" cap="flat" cmpd="sng">
              <a:solidFill>
                <a:schemeClr val="dk1"/>
              </a:solidFill>
              <a:prstDash val="solid"/>
              <a:round/>
              <a:headEnd type="none" w="med" len="med"/>
              <a:tailEnd type="none" w="med" len="med"/>
            </a:ln>
          </p:spPr>
        </p:cxnSp>
        <p:cxnSp>
          <p:nvCxnSpPr>
            <p:cNvPr id="14" name="Google Shape;14;p2"/>
            <p:cNvCxnSpPr/>
            <p:nvPr/>
          </p:nvCxnSpPr>
          <p:spPr>
            <a:xfrm rot="10800000">
              <a:off x="8430775" y="4608450"/>
              <a:ext cx="0" cy="585600"/>
            </a:xfrm>
            <a:prstGeom prst="straightConnector1">
              <a:avLst/>
            </a:prstGeom>
            <a:noFill/>
            <a:ln w="19050" cap="flat" cmpd="sng">
              <a:solidFill>
                <a:schemeClr val="dk1"/>
              </a:solidFill>
              <a:prstDash val="solid"/>
              <a:round/>
              <a:headEnd type="none" w="med" len="med"/>
              <a:tailEnd type="none" w="med" len="med"/>
            </a:ln>
          </p:spPr>
        </p:cxnSp>
      </p:grpSp>
      <p:sp>
        <p:nvSpPr>
          <p:cNvPr id="15" name="Google Shape;15;p2"/>
          <p:cNvSpPr txBox="1">
            <a:spLocks noGrp="1"/>
          </p:cNvSpPr>
          <p:nvPr>
            <p:ph type="ctrTitle"/>
          </p:nvPr>
        </p:nvSpPr>
        <p:spPr>
          <a:xfrm>
            <a:off x="1087125" y="1670213"/>
            <a:ext cx="5897400" cy="13926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3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6" name="Google Shape;16;p2"/>
          <p:cNvSpPr txBox="1">
            <a:spLocks noGrp="1"/>
          </p:cNvSpPr>
          <p:nvPr>
            <p:ph type="subTitle" idx="1"/>
          </p:nvPr>
        </p:nvSpPr>
        <p:spPr>
          <a:xfrm>
            <a:off x="1087125" y="2997488"/>
            <a:ext cx="58974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400"/>
              <a:buNone/>
              <a:defRPr>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17" name="Google Shape;17;p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11"/>
          <p:cNvSpPr/>
          <p:nvPr/>
        </p:nvSpPr>
        <p:spPr>
          <a:xfrm>
            <a:off x="-3422975" y="0"/>
            <a:ext cx="5143500" cy="514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 name="Google Shape;91;p11"/>
          <p:cNvGrpSpPr/>
          <p:nvPr/>
        </p:nvGrpSpPr>
        <p:grpSpPr>
          <a:xfrm>
            <a:off x="727425" y="-382650"/>
            <a:ext cx="7703400" cy="5907300"/>
            <a:chOff x="727425" y="-382650"/>
            <a:chExt cx="7703400" cy="5907300"/>
          </a:xfrm>
        </p:grpSpPr>
        <p:sp>
          <p:nvSpPr>
            <p:cNvPr id="92" name="Google Shape;92;p11"/>
            <p:cNvSpPr/>
            <p:nvPr/>
          </p:nvSpPr>
          <p:spPr>
            <a:xfrm>
              <a:off x="727425" y="533550"/>
              <a:ext cx="77034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3" name="Google Shape;93;p11"/>
            <p:cNvCxnSpPr/>
            <p:nvPr/>
          </p:nvCxnSpPr>
          <p:spPr>
            <a:xfrm>
              <a:off x="727425" y="4608450"/>
              <a:ext cx="0" cy="916200"/>
            </a:xfrm>
            <a:prstGeom prst="straightConnector1">
              <a:avLst/>
            </a:prstGeom>
            <a:noFill/>
            <a:ln w="19050" cap="flat" cmpd="sng">
              <a:solidFill>
                <a:schemeClr val="dk1"/>
              </a:solidFill>
              <a:prstDash val="solid"/>
              <a:round/>
              <a:headEnd type="none" w="med" len="med"/>
              <a:tailEnd type="none" w="med" len="med"/>
            </a:ln>
          </p:spPr>
        </p:cxnSp>
        <p:cxnSp>
          <p:nvCxnSpPr>
            <p:cNvPr id="94" name="Google Shape;94;p11"/>
            <p:cNvCxnSpPr/>
            <p:nvPr/>
          </p:nvCxnSpPr>
          <p:spPr>
            <a:xfrm>
              <a:off x="8430775" y="-382650"/>
              <a:ext cx="0" cy="916200"/>
            </a:xfrm>
            <a:prstGeom prst="straightConnector1">
              <a:avLst/>
            </a:prstGeom>
            <a:noFill/>
            <a:ln w="19050" cap="flat" cmpd="sng">
              <a:solidFill>
                <a:schemeClr val="dk1"/>
              </a:solidFill>
              <a:prstDash val="solid"/>
              <a:round/>
              <a:headEnd type="none" w="med" len="med"/>
              <a:tailEnd type="none" w="med" len="med"/>
            </a:ln>
          </p:spPr>
        </p:cxnSp>
      </p:grpSp>
      <p:sp>
        <p:nvSpPr>
          <p:cNvPr id="95" name="Google Shape;95;p11"/>
          <p:cNvSpPr txBox="1">
            <a:spLocks noGrp="1"/>
          </p:cNvSpPr>
          <p:nvPr>
            <p:ph type="title" hasCustomPrompt="1"/>
          </p:nvPr>
        </p:nvSpPr>
        <p:spPr>
          <a:xfrm>
            <a:off x="2603050" y="1856113"/>
            <a:ext cx="5827800" cy="1024500"/>
          </a:xfrm>
          <a:prstGeom prst="rect">
            <a:avLst/>
          </a:prstGeom>
          <a:solidFill>
            <a:schemeClr val="dk1"/>
          </a:solidFill>
        </p:spPr>
        <p:txBody>
          <a:bodyPr spcFirstLastPara="1" wrap="square" lIns="91425" tIns="91425" rIns="91425" bIns="91425" anchor="ctr" anchorCtr="0">
            <a:noAutofit/>
          </a:bodyPr>
          <a:lstStyle>
            <a:lvl1pPr marL="0" lvl="0" indent="0">
              <a:lnSpc>
                <a:spcPct val="115000"/>
              </a:lnSpc>
              <a:spcBef>
                <a:spcPts val="0"/>
              </a:spcBef>
              <a:spcAft>
                <a:spcPts val="0"/>
              </a:spcAft>
              <a:buSzPts val="9600"/>
              <a:buNone/>
              <a:defRPr sz="49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6" name="Google Shape;96;p11"/>
          <p:cNvSpPr txBox="1">
            <a:spLocks noGrp="1"/>
          </p:cNvSpPr>
          <p:nvPr>
            <p:ph type="subTitle" idx="1"/>
          </p:nvPr>
        </p:nvSpPr>
        <p:spPr>
          <a:xfrm>
            <a:off x="2603050" y="2880588"/>
            <a:ext cx="5827800" cy="405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a:latin typeface="Hanken Grotesk"/>
                <a:ea typeface="Hanken Grotesk"/>
                <a:cs typeface="Hanken Grotesk"/>
                <a:sym typeface="Hanken Grotesk"/>
              </a:defRPr>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97" name="Google Shape;97;p1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98"/>
        <p:cNvGrpSpPr/>
        <p:nvPr/>
      </p:nvGrpSpPr>
      <p:grpSpPr>
        <a:xfrm>
          <a:off x="0" y="0"/>
          <a:ext cx="0" cy="0"/>
          <a:chOff x="0" y="0"/>
          <a:chExt cx="0" cy="0"/>
        </a:xfrm>
      </p:grpSpPr>
      <p:sp>
        <p:nvSpPr>
          <p:cNvPr id="99" name="Google Shape;99;p1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00"/>
        <p:cNvGrpSpPr/>
        <p:nvPr/>
      </p:nvGrpSpPr>
      <p:grpSpPr>
        <a:xfrm>
          <a:off x="0" y="0"/>
          <a:ext cx="0" cy="0"/>
          <a:chOff x="0" y="0"/>
          <a:chExt cx="0" cy="0"/>
        </a:xfrm>
      </p:grpSpPr>
      <p:sp>
        <p:nvSpPr>
          <p:cNvPr id="101" name="Google Shape;101;p13"/>
          <p:cNvSpPr/>
          <p:nvPr/>
        </p:nvSpPr>
        <p:spPr>
          <a:xfrm>
            <a:off x="-941925"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 name="Google Shape;102;p13"/>
          <p:cNvGrpSpPr/>
          <p:nvPr/>
        </p:nvGrpSpPr>
        <p:grpSpPr>
          <a:xfrm>
            <a:off x="-19050" y="232800"/>
            <a:ext cx="9189150" cy="4684500"/>
            <a:chOff x="-19050" y="232800"/>
            <a:chExt cx="9189150" cy="4684500"/>
          </a:xfrm>
        </p:grpSpPr>
        <p:sp>
          <p:nvSpPr>
            <p:cNvPr id="103" name="Google Shape;103;p13"/>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4" name="Google Shape;104;p13"/>
            <p:cNvCxnSpPr/>
            <p:nvPr/>
          </p:nvCxnSpPr>
          <p:spPr>
            <a:xfrm rot="10800000">
              <a:off x="-19050" y="232800"/>
              <a:ext cx="258900" cy="0"/>
            </a:xfrm>
            <a:prstGeom prst="straightConnector1">
              <a:avLst/>
            </a:prstGeom>
            <a:noFill/>
            <a:ln w="19050" cap="flat" cmpd="sng">
              <a:solidFill>
                <a:schemeClr val="dk1"/>
              </a:solidFill>
              <a:prstDash val="solid"/>
              <a:round/>
              <a:headEnd type="none" w="med" len="med"/>
              <a:tailEnd type="none" w="med" len="med"/>
            </a:ln>
          </p:spPr>
        </p:cxnSp>
        <p:cxnSp>
          <p:nvCxnSpPr>
            <p:cNvPr id="105" name="Google Shape;105;p13"/>
            <p:cNvCxnSpPr/>
            <p:nvPr/>
          </p:nvCxnSpPr>
          <p:spPr>
            <a:xfrm rot="10800000">
              <a:off x="8911200" y="4917300"/>
              <a:ext cx="258900" cy="0"/>
            </a:xfrm>
            <a:prstGeom prst="straightConnector1">
              <a:avLst/>
            </a:prstGeom>
            <a:noFill/>
            <a:ln w="19050" cap="flat" cmpd="sng">
              <a:solidFill>
                <a:schemeClr val="dk1"/>
              </a:solidFill>
              <a:prstDash val="solid"/>
              <a:round/>
              <a:headEnd type="none" w="med" len="med"/>
              <a:tailEnd type="none" w="med" len="med"/>
            </a:ln>
          </p:spPr>
        </p:cxnSp>
      </p:grpSp>
      <p:sp>
        <p:nvSpPr>
          <p:cNvPr id="106" name="Google Shape;106;p13"/>
          <p:cNvSpPr txBox="1">
            <a:spLocks noGrp="1"/>
          </p:cNvSpPr>
          <p:nvPr>
            <p:ph type="title"/>
          </p:nvPr>
        </p:nvSpPr>
        <p:spPr>
          <a:xfrm>
            <a:off x="6632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sz="28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07" name="Google Shape;107;p13"/>
          <p:cNvSpPr txBox="1">
            <a:spLocks noGrp="1"/>
          </p:cNvSpPr>
          <p:nvPr>
            <p:ph type="subTitle" idx="1"/>
          </p:nvPr>
        </p:nvSpPr>
        <p:spPr>
          <a:xfrm>
            <a:off x="788675" y="2105875"/>
            <a:ext cx="2305500" cy="572700"/>
          </a:xfrm>
          <a:prstGeom prst="rect">
            <a:avLst/>
          </a:prstGeom>
        </p:spPr>
        <p:txBody>
          <a:bodyPr spcFirstLastPara="1" wrap="square" lIns="91425" tIns="91425" rIns="91425" bIns="91425" anchor="t" anchorCtr="0">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08" name="Google Shape;108;p13"/>
          <p:cNvSpPr txBox="1">
            <a:spLocks noGrp="1"/>
          </p:cNvSpPr>
          <p:nvPr>
            <p:ph type="subTitle" idx="2"/>
          </p:nvPr>
        </p:nvSpPr>
        <p:spPr>
          <a:xfrm>
            <a:off x="788675" y="3772552"/>
            <a:ext cx="2305500" cy="572700"/>
          </a:xfrm>
          <a:prstGeom prst="rect">
            <a:avLst/>
          </a:prstGeom>
        </p:spPr>
        <p:txBody>
          <a:bodyPr spcFirstLastPara="1" wrap="square" lIns="91425" tIns="91425" rIns="91425" bIns="91425" anchor="t" anchorCtr="0">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09" name="Google Shape;109;p13"/>
          <p:cNvSpPr txBox="1">
            <a:spLocks noGrp="1"/>
          </p:cNvSpPr>
          <p:nvPr>
            <p:ph type="subTitle" idx="3"/>
          </p:nvPr>
        </p:nvSpPr>
        <p:spPr>
          <a:xfrm>
            <a:off x="3418500" y="3772552"/>
            <a:ext cx="2305500" cy="572700"/>
          </a:xfrm>
          <a:prstGeom prst="rect">
            <a:avLst/>
          </a:prstGeom>
        </p:spPr>
        <p:txBody>
          <a:bodyPr spcFirstLastPara="1" wrap="square" lIns="91425" tIns="91425" rIns="91425" bIns="91425" anchor="t" anchorCtr="0">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10" name="Google Shape;110;p13"/>
          <p:cNvSpPr txBox="1">
            <a:spLocks noGrp="1"/>
          </p:cNvSpPr>
          <p:nvPr>
            <p:ph type="subTitle" idx="4"/>
          </p:nvPr>
        </p:nvSpPr>
        <p:spPr>
          <a:xfrm>
            <a:off x="3418500" y="2105875"/>
            <a:ext cx="2305500" cy="572700"/>
          </a:xfrm>
          <a:prstGeom prst="rect">
            <a:avLst/>
          </a:prstGeom>
        </p:spPr>
        <p:txBody>
          <a:bodyPr spcFirstLastPara="1" wrap="square" lIns="91425" tIns="91425" rIns="91425" bIns="91425" anchor="t" anchorCtr="0">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11" name="Google Shape;111;p13"/>
          <p:cNvSpPr txBox="1">
            <a:spLocks noGrp="1"/>
          </p:cNvSpPr>
          <p:nvPr>
            <p:ph type="title" idx="5" hasCustomPrompt="1"/>
          </p:nvPr>
        </p:nvSpPr>
        <p:spPr>
          <a:xfrm>
            <a:off x="919575" y="1319650"/>
            <a:ext cx="365700" cy="365700"/>
          </a:xfrm>
          <a:prstGeom prst="rect">
            <a:avLst/>
          </a:prstGeom>
          <a:solidFill>
            <a:schemeClr val="dk1"/>
          </a:solidFill>
        </p:spPr>
        <p:txBody>
          <a:bodyPr spcFirstLastPara="1" wrap="square" lIns="91425" tIns="91425" rIns="91425" bIns="91425" anchor="ctr" anchorCtr="0">
            <a:noAutofit/>
          </a:bodyPr>
          <a:lstStyle>
            <a:lvl1pPr lvl="0" algn="ctr">
              <a:lnSpc>
                <a:spcPct val="115000"/>
              </a:lnSpc>
              <a:spcBef>
                <a:spcPts val="0"/>
              </a:spcBef>
              <a:spcAft>
                <a:spcPts val="0"/>
              </a:spcAft>
              <a:buSzPts val="3000"/>
              <a:buNone/>
              <a:defRPr sz="1100">
                <a:solidFill>
                  <a:schemeClr val="lt1"/>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112" name="Google Shape;112;p13"/>
          <p:cNvSpPr txBox="1">
            <a:spLocks noGrp="1"/>
          </p:cNvSpPr>
          <p:nvPr>
            <p:ph type="title" idx="6" hasCustomPrompt="1"/>
          </p:nvPr>
        </p:nvSpPr>
        <p:spPr>
          <a:xfrm>
            <a:off x="3509050" y="2977575"/>
            <a:ext cx="365700" cy="365700"/>
          </a:xfrm>
          <a:prstGeom prst="rect">
            <a:avLst/>
          </a:prstGeom>
          <a:solidFill>
            <a:schemeClr val="dk1"/>
          </a:solidFill>
        </p:spPr>
        <p:txBody>
          <a:bodyPr spcFirstLastPara="1" wrap="square" lIns="91425" tIns="91425" rIns="91425" bIns="91425" anchor="ctr" anchorCtr="0">
            <a:noAutofit/>
          </a:bodyPr>
          <a:lstStyle>
            <a:lvl1pPr lvl="0" algn="ctr">
              <a:lnSpc>
                <a:spcPct val="115000"/>
              </a:lnSpc>
              <a:spcBef>
                <a:spcPts val="0"/>
              </a:spcBef>
              <a:spcAft>
                <a:spcPts val="0"/>
              </a:spcAft>
              <a:buSzPts val="3000"/>
              <a:buNone/>
              <a:defRPr sz="1100">
                <a:solidFill>
                  <a:schemeClr val="lt1"/>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113" name="Google Shape;113;p13"/>
          <p:cNvSpPr txBox="1">
            <a:spLocks noGrp="1"/>
          </p:cNvSpPr>
          <p:nvPr>
            <p:ph type="title" idx="7" hasCustomPrompt="1"/>
          </p:nvPr>
        </p:nvSpPr>
        <p:spPr>
          <a:xfrm>
            <a:off x="919575" y="2977575"/>
            <a:ext cx="365700" cy="365700"/>
          </a:xfrm>
          <a:prstGeom prst="rect">
            <a:avLst/>
          </a:prstGeom>
          <a:solidFill>
            <a:schemeClr val="dk1"/>
          </a:solidFill>
        </p:spPr>
        <p:txBody>
          <a:bodyPr spcFirstLastPara="1" wrap="square" lIns="91425" tIns="91425" rIns="91425" bIns="91425" anchor="ctr" anchorCtr="0">
            <a:noAutofit/>
          </a:bodyPr>
          <a:lstStyle>
            <a:lvl1pPr lvl="0" algn="ctr">
              <a:lnSpc>
                <a:spcPct val="115000"/>
              </a:lnSpc>
              <a:spcBef>
                <a:spcPts val="0"/>
              </a:spcBef>
              <a:spcAft>
                <a:spcPts val="0"/>
              </a:spcAft>
              <a:buSzPts val="3000"/>
              <a:buNone/>
              <a:defRPr sz="1100">
                <a:solidFill>
                  <a:schemeClr val="lt1"/>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114" name="Google Shape;114;p13"/>
          <p:cNvSpPr txBox="1">
            <a:spLocks noGrp="1"/>
          </p:cNvSpPr>
          <p:nvPr>
            <p:ph type="title" idx="8" hasCustomPrompt="1"/>
          </p:nvPr>
        </p:nvSpPr>
        <p:spPr>
          <a:xfrm>
            <a:off x="3528275" y="1319650"/>
            <a:ext cx="365700" cy="365700"/>
          </a:xfrm>
          <a:prstGeom prst="rect">
            <a:avLst/>
          </a:prstGeom>
          <a:solidFill>
            <a:schemeClr val="dk1"/>
          </a:solidFill>
        </p:spPr>
        <p:txBody>
          <a:bodyPr spcFirstLastPara="1" wrap="square" lIns="91425" tIns="91425" rIns="91425" bIns="91425" anchor="ctr" anchorCtr="0">
            <a:noAutofit/>
          </a:bodyPr>
          <a:lstStyle>
            <a:lvl1pPr lvl="0" algn="ctr">
              <a:lnSpc>
                <a:spcPct val="115000"/>
              </a:lnSpc>
              <a:spcBef>
                <a:spcPts val="0"/>
              </a:spcBef>
              <a:spcAft>
                <a:spcPts val="0"/>
              </a:spcAft>
              <a:buSzPts val="3000"/>
              <a:buNone/>
              <a:defRPr sz="1100">
                <a:solidFill>
                  <a:schemeClr val="lt1"/>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115" name="Google Shape;115;p13"/>
          <p:cNvSpPr txBox="1">
            <a:spLocks noGrp="1"/>
          </p:cNvSpPr>
          <p:nvPr>
            <p:ph type="subTitle" idx="9"/>
          </p:nvPr>
        </p:nvSpPr>
        <p:spPr>
          <a:xfrm>
            <a:off x="6048325" y="3772552"/>
            <a:ext cx="2305500" cy="572700"/>
          </a:xfrm>
          <a:prstGeom prst="rect">
            <a:avLst/>
          </a:prstGeom>
        </p:spPr>
        <p:txBody>
          <a:bodyPr spcFirstLastPara="1" wrap="square" lIns="91425" tIns="91425" rIns="91425" bIns="91425" anchor="t" anchorCtr="0">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16" name="Google Shape;116;p13"/>
          <p:cNvSpPr txBox="1">
            <a:spLocks noGrp="1"/>
          </p:cNvSpPr>
          <p:nvPr>
            <p:ph type="subTitle" idx="13"/>
          </p:nvPr>
        </p:nvSpPr>
        <p:spPr>
          <a:xfrm>
            <a:off x="6048325" y="2105875"/>
            <a:ext cx="2305500" cy="572700"/>
          </a:xfrm>
          <a:prstGeom prst="rect">
            <a:avLst/>
          </a:prstGeom>
        </p:spPr>
        <p:txBody>
          <a:bodyPr spcFirstLastPara="1" wrap="square" lIns="91425" tIns="91425" rIns="91425" bIns="91425" anchor="t" anchorCtr="0">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17" name="Google Shape;117;p13"/>
          <p:cNvSpPr txBox="1">
            <a:spLocks noGrp="1"/>
          </p:cNvSpPr>
          <p:nvPr>
            <p:ph type="title" idx="14" hasCustomPrompt="1"/>
          </p:nvPr>
        </p:nvSpPr>
        <p:spPr>
          <a:xfrm>
            <a:off x="6136975" y="2977575"/>
            <a:ext cx="365700" cy="365700"/>
          </a:xfrm>
          <a:prstGeom prst="rect">
            <a:avLst/>
          </a:prstGeom>
          <a:solidFill>
            <a:schemeClr val="dk1"/>
          </a:solidFill>
        </p:spPr>
        <p:txBody>
          <a:bodyPr spcFirstLastPara="1" wrap="square" lIns="91425" tIns="91425" rIns="91425" bIns="91425" anchor="ctr" anchorCtr="0">
            <a:noAutofit/>
          </a:bodyPr>
          <a:lstStyle>
            <a:lvl1pPr lvl="0" algn="ctr">
              <a:lnSpc>
                <a:spcPct val="115000"/>
              </a:lnSpc>
              <a:spcBef>
                <a:spcPts val="0"/>
              </a:spcBef>
              <a:spcAft>
                <a:spcPts val="0"/>
              </a:spcAft>
              <a:buSzPts val="3000"/>
              <a:buNone/>
              <a:defRPr sz="1100">
                <a:solidFill>
                  <a:schemeClr val="lt1"/>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118" name="Google Shape;118;p13"/>
          <p:cNvSpPr txBox="1">
            <a:spLocks noGrp="1"/>
          </p:cNvSpPr>
          <p:nvPr>
            <p:ph type="title" idx="15" hasCustomPrompt="1"/>
          </p:nvPr>
        </p:nvSpPr>
        <p:spPr>
          <a:xfrm>
            <a:off x="6136975" y="1319650"/>
            <a:ext cx="365700" cy="365700"/>
          </a:xfrm>
          <a:prstGeom prst="rect">
            <a:avLst/>
          </a:prstGeom>
          <a:solidFill>
            <a:schemeClr val="dk1"/>
          </a:solidFill>
        </p:spPr>
        <p:txBody>
          <a:bodyPr spcFirstLastPara="1" wrap="square" lIns="91425" tIns="91425" rIns="91425" bIns="91425" anchor="ctr" anchorCtr="0">
            <a:noAutofit/>
          </a:bodyPr>
          <a:lstStyle>
            <a:lvl1pPr lvl="0" algn="ctr">
              <a:lnSpc>
                <a:spcPct val="115000"/>
              </a:lnSpc>
              <a:spcBef>
                <a:spcPts val="0"/>
              </a:spcBef>
              <a:spcAft>
                <a:spcPts val="0"/>
              </a:spcAft>
              <a:buSzPts val="3000"/>
              <a:buNone/>
              <a:defRPr sz="1100">
                <a:solidFill>
                  <a:schemeClr val="lt1"/>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119" name="Google Shape;119;p13"/>
          <p:cNvSpPr txBox="1">
            <a:spLocks noGrp="1"/>
          </p:cNvSpPr>
          <p:nvPr>
            <p:ph type="subTitle" idx="16"/>
          </p:nvPr>
        </p:nvSpPr>
        <p:spPr>
          <a:xfrm>
            <a:off x="788675" y="1848775"/>
            <a:ext cx="2305500" cy="3852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120" name="Google Shape;120;p13"/>
          <p:cNvSpPr txBox="1">
            <a:spLocks noGrp="1"/>
          </p:cNvSpPr>
          <p:nvPr>
            <p:ph type="subTitle" idx="17"/>
          </p:nvPr>
        </p:nvSpPr>
        <p:spPr>
          <a:xfrm>
            <a:off x="788675" y="3503023"/>
            <a:ext cx="2305500" cy="3852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121" name="Google Shape;121;p13"/>
          <p:cNvSpPr txBox="1">
            <a:spLocks noGrp="1"/>
          </p:cNvSpPr>
          <p:nvPr>
            <p:ph type="subTitle" idx="18"/>
          </p:nvPr>
        </p:nvSpPr>
        <p:spPr>
          <a:xfrm>
            <a:off x="3418500" y="3503023"/>
            <a:ext cx="2305500" cy="3852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122" name="Google Shape;122;p13"/>
          <p:cNvSpPr txBox="1">
            <a:spLocks noGrp="1"/>
          </p:cNvSpPr>
          <p:nvPr>
            <p:ph type="subTitle" idx="19"/>
          </p:nvPr>
        </p:nvSpPr>
        <p:spPr>
          <a:xfrm>
            <a:off x="3418500" y="1848775"/>
            <a:ext cx="2305500" cy="3852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123" name="Google Shape;123;p13"/>
          <p:cNvSpPr txBox="1">
            <a:spLocks noGrp="1"/>
          </p:cNvSpPr>
          <p:nvPr>
            <p:ph type="subTitle" idx="20"/>
          </p:nvPr>
        </p:nvSpPr>
        <p:spPr>
          <a:xfrm>
            <a:off x="6048325" y="3503023"/>
            <a:ext cx="2305500" cy="3852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124" name="Google Shape;124;p13"/>
          <p:cNvSpPr txBox="1">
            <a:spLocks noGrp="1"/>
          </p:cNvSpPr>
          <p:nvPr>
            <p:ph type="subTitle" idx="21"/>
          </p:nvPr>
        </p:nvSpPr>
        <p:spPr>
          <a:xfrm>
            <a:off x="6048325" y="1848775"/>
            <a:ext cx="2305500" cy="3852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125" name="Google Shape;125;p1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26"/>
        <p:cNvGrpSpPr/>
        <p:nvPr/>
      </p:nvGrpSpPr>
      <p:grpSpPr>
        <a:xfrm>
          <a:off x="0" y="0"/>
          <a:ext cx="0" cy="0"/>
          <a:chOff x="0" y="0"/>
          <a:chExt cx="0" cy="0"/>
        </a:xfrm>
      </p:grpSpPr>
      <p:sp>
        <p:nvSpPr>
          <p:cNvPr id="127" name="Google Shape;127;p14"/>
          <p:cNvSpPr/>
          <p:nvPr/>
        </p:nvSpPr>
        <p:spPr>
          <a:xfrm>
            <a:off x="-2125550" y="3018625"/>
            <a:ext cx="4243200" cy="4243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 name="Google Shape;128;p14"/>
          <p:cNvGrpSpPr/>
          <p:nvPr/>
        </p:nvGrpSpPr>
        <p:grpSpPr>
          <a:xfrm>
            <a:off x="727425" y="-29250"/>
            <a:ext cx="8550550" cy="4637825"/>
            <a:chOff x="727425" y="-29250"/>
            <a:chExt cx="8550550" cy="4637825"/>
          </a:xfrm>
        </p:grpSpPr>
        <p:sp>
          <p:nvSpPr>
            <p:cNvPr id="129" name="Google Shape;129;p14"/>
            <p:cNvSpPr/>
            <p:nvPr/>
          </p:nvSpPr>
          <p:spPr>
            <a:xfrm>
              <a:off x="727425" y="533550"/>
              <a:ext cx="77034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0" name="Google Shape;130;p14"/>
            <p:cNvCxnSpPr/>
            <p:nvPr/>
          </p:nvCxnSpPr>
          <p:spPr>
            <a:xfrm rot="10800000">
              <a:off x="727425" y="-29250"/>
              <a:ext cx="0" cy="562800"/>
            </a:xfrm>
            <a:prstGeom prst="straightConnector1">
              <a:avLst/>
            </a:prstGeom>
            <a:noFill/>
            <a:ln w="19050" cap="flat" cmpd="sng">
              <a:solidFill>
                <a:schemeClr val="dk1"/>
              </a:solidFill>
              <a:prstDash val="solid"/>
              <a:round/>
              <a:headEnd type="none" w="med" len="med"/>
              <a:tailEnd type="none" w="med" len="med"/>
            </a:ln>
          </p:spPr>
        </p:cxnSp>
        <p:cxnSp>
          <p:nvCxnSpPr>
            <p:cNvPr id="131" name="Google Shape;131;p14"/>
            <p:cNvCxnSpPr/>
            <p:nvPr/>
          </p:nvCxnSpPr>
          <p:spPr>
            <a:xfrm>
              <a:off x="8430775" y="4608575"/>
              <a:ext cx="847200" cy="0"/>
            </a:xfrm>
            <a:prstGeom prst="straightConnector1">
              <a:avLst/>
            </a:prstGeom>
            <a:noFill/>
            <a:ln w="19050" cap="flat" cmpd="sng">
              <a:solidFill>
                <a:schemeClr val="dk1"/>
              </a:solidFill>
              <a:prstDash val="solid"/>
              <a:round/>
              <a:headEnd type="none" w="med" len="med"/>
              <a:tailEnd type="none" w="med" len="med"/>
            </a:ln>
          </p:spPr>
        </p:cxnSp>
      </p:grpSp>
      <p:sp>
        <p:nvSpPr>
          <p:cNvPr id="132" name="Google Shape;132;p14"/>
          <p:cNvSpPr txBox="1">
            <a:spLocks noGrp="1"/>
          </p:cNvSpPr>
          <p:nvPr>
            <p:ph type="title"/>
          </p:nvPr>
        </p:nvSpPr>
        <p:spPr>
          <a:xfrm>
            <a:off x="2212125" y="2464650"/>
            <a:ext cx="5913900" cy="531900"/>
          </a:xfrm>
          <a:prstGeom prst="rect">
            <a:avLst/>
          </a:prstGeom>
        </p:spPr>
        <p:txBody>
          <a:bodyPr spcFirstLastPara="1" wrap="square" lIns="91425" tIns="91425" rIns="91425" bIns="91425" anchor="t" anchorCtr="0">
            <a:noAutofit/>
          </a:bodyPr>
          <a:lstStyle>
            <a:lvl1pPr lvl="0" algn="r">
              <a:lnSpc>
                <a:spcPct val="115000"/>
              </a:lnSpc>
              <a:spcBef>
                <a:spcPts val="0"/>
              </a:spcBef>
              <a:spcAft>
                <a:spcPts val="0"/>
              </a:spcAft>
              <a:buSzPts val="3000"/>
              <a:buNone/>
              <a:defRPr sz="2800"/>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a:endParaRPr/>
          </a:p>
        </p:txBody>
      </p:sp>
      <p:sp>
        <p:nvSpPr>
          <p:cNvPr id="133" name="Google Shape;133;p14"/>
          <p:cNvSpPr txBox="1">
            <a:spLocks noGrp="1"/>
          </p:cNvSpPr>
          <p:nvPr>
            <p:ph type="subTitle" idx="1"/>
          </p:nvPr>
        </p:nvSpPr>
        <p:spPr>
          <a:xfrm>
            <a:off x="2212125" y="838350"/>
            <a:ext cx="5913900" cy="1626300"/>
          </a:xfrm>
          <a:prstGeom prst="rect">
            <a:avLst/>
          </a:prstGeom>
        </p:spPr>
        <p:txBody>
          <a:bodyPr spcFirstLastPara="1" wrap="square" lIns="91425" tIns="91425" rIns="91425" bIns="91425" anchor="b" anchorCtr="0">
            <a:noAutofit/>
          </a:bodyPr>
          <a:lstStyle>
            <a:lvl1pPr lvl="0" algn="r">
              <a:spcBef>
                <a:spcPts val="0"/>
              </a:spcBef>
              <a:spcAft>
                <a:spcPts val="0"/>
              </a:spcAft>
              <a:buSzPts val="3000"/>
              <a:buNone/>
              <a:defRPr sz="2500">
                <a:latin typeface="Hanken Grotesk"/>
                <a:ea typeface="Hanken Grotesk"/>
                <a:cs typeface="Hanken Grotesk"/>
                <a:sym typeface="Hanken Grotesk"/>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134" name="Google Shape;134;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_9">
    <p:spTree>
      <p:nvGrpSpPr>
        <p:cNvPr id="1" name="Shape 135"/>
        <p:cNvGrpSpPr/>
        <p:nvPr/>
      </p:nvGrpSpPr>
      <p:grpSpPr>
        <a:xfrm>
          <a:off x="0" y="0"/>
          <a:ext cx="0" cy="0"/>
          <a:chOff x="0" y="0"/>
          <a:chExt cx="0" cy="0"/>
        </a:xfrm>
      </p:grpSpPr>
      <p:sp>
        <p:nvSpPr>
          <p:cNvPr id="136" name="Google Shape;136;p15"/>
          <p:cNvSpPr/>
          <p:nvPr/>
        </p:nvSpPr>
        <p:spPr>
          <a:xfrm>
            <a:off x="35528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 name="Google Shape;137;p15"/>
          <p:cNvGrpSpPr/>
          <p:nvPr/>
        </p:nvGrpSpPr>
        <p:grpSpPr>
          <a:xfrm>
            <a:off x="-50475" y="232800"/>
            <a:ext cx="8961675" cy="4684500"/>
            <a:chOff x="-50475" y="232800"/>
            <a:chExt cx="8961675" cy="4684500"/>
          </a:xfrm>
        </p:grpSpPr>
        <p:sp>
          <p:nvSpPr>
            <p:cNvPr id="138" name="Google Shape;138;p15"/>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9" name="Google Shape;139;p15"/>
            <p:cNvCxnSpPr/>
            <p:nvPr/>
          </p:nvCxnSpPr>
          <p:spPr>
            <a:xfrm rot="10800000">
              <a:off x="-50475" y="232800"/>
              <a:ext cx="309300" cy="0"/>
            </a:xfrm>
            <a:prstGeom prst="straightConnector1">
              <a:avLst/>
            </a:prstGeom>
            <a:noFill/>
            <a:ln w="19050" cap="flat" cmpd="sng">
              <a:solidFill>
                <a:schemeClr val="dk1"/>
              </a:solidFill>
              <a:prstDash val="solid"/>
              <a:round/>
              <a:headEnd type="none" w="med" len="med"/>
              <a:tailEnd type="none" w="med" len="med"/>
            </a:ln>
          </p:spPr>
        </p:cxnSp>
      </p:grpSp>
      <p:sp>
        <p:nvSpPr>
          <p:cNvPr id="140" name="Google Shape;140;p15"/>
          <p:cNvSpPr txBox="1">
            <a:spLocks noGrp="1"/>
          </p:cNvSpPr>
          <p:nvPr>
            <p:ph type="title"/>
          </p:nvPr>
        </p:nvSpPr>
        <p:spPr>
          <a:xfrm>
            <a:off x="720000" y="1203900"/>
            <a:ext cx="3198300" cy="15021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sz="28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41" name="Google Shape;141;p15"/>
          <p:cNvSpPr txBox="1">
            <a:spLocks noGrp="1"/>
          </p:cNvSpPr>
          <p:nvPr>
            <p:ph type="subTitle" idx="1"/>
          </p:nvPr>
        </p:nvSpPr>
        <p:spPr>
          <a:xfrm>
            <a:off x="720000" y="2706062"/>
            <a:ext cx="3198300" cy="14616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atin typeface="Hanken Grotesk"/>
                <a:ea typeface="Hanken Grotesk"/>
                <a:cs typeface="Hanken Grotesk"/>
                <a:sym typeface="Hanken Grotesk"/>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42" name="Google Shape;142;p15"/>
          <p:cNvSpPr>
            <a:spLocks noGrp="1"/>
          </p:cNvSpPr>
          <p:nvPr>
            <p:ph type="pic" idx="2"/>
          </p:nvPr>
        </p:nvSpPr>
        <p:spPr>
          <a:xfrm>
            <a:off x="4494050" y="0"/>
            <a:ext cx="4650000" cy="5143500"/>
          </a:xfrm>
          <a:prstGeom prst="rect">
            <a:avLst/>
          </a:prstGeom>
          <a:noFill/>
          <a:ln w="19050" cap="flat" cmpd="sng">
            <a:solidFill>
              <a:schemeClr val="dk1"/>
            </a:solidFill>
            <a:prstDash val="solid"/>
            <a:round/>
            <a:headEnd type="none" w="sm" len="sm"/>
            <a:tailEnd type="none" w="sm" len="sm"/>
          </a:ln>
        </p:spPr>
      </p:sp>
      <p:sp>
        <p:nvSpPr>
          <p:cNvPr id="143" name="Google Shape;143;p1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144"/>
        <p:cNvGrpSpPr/>
        <p:nvPr/>
      </p:nvGrpSpPr>
      <p:grpSpPr>
        <a:xfrm>
          <a:off x="0" y="0"/>
          <a:ext cx="0" cy="0"/>
          <a:chOff x="0" y="0"/>
          <a:chExt cx="0" cy="0"/>
        </a:xfrm>
      </p:grpSpPr>
      <p:sp>
        <p:nvSpPr>
          <p:cNvPr id="145" name="Google Shape;145;p16"/>
          <p:cNvSpPr/>
          <p:nvPr/>
        </p:nvSpPr>
        <p:spPr>
          <a:xfrm>
            <a:off x="-923000" y="-9455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16"/>
          <p:cNvGrpSpPr/>
          <p:nvPr/>
        </p:nvGrpSpPr>
        <p:grpSpPr>
          <a:xfrm>
            <a:off x="-19050" y="232800"/>
            <a:ext cx="9176275" cy="4684500"/>
            <a:chOff x="-19050" y="232800"/>
            <a:chExt cx="9176275" cy="4684500"/>
          </a:xfrm>
        </p:grpSpPr>
        <p:sp>
          <p:nvSpPr>
            <p:cNvPr id="147" name="Google Shape;147;p16"/>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8" name="Google Shape;148;p16"/>
            <p:cNvCxnSpPr/>
            <p:nvPr/>
          </p:nvCxnSpPr>
          <p:spPr>
            <a:xfrm rot="10800000">
              <a:off x="-19050" y="232800"/>
              <a:ext cx="258900" cy="0"/>
            </a:xfrm>
            <a:prstGeom prst="straightConnector1">
              <a:avLst/>
            </a:prstGeom>
            <a:noFill/>
            <a:ln w="19050" cap="flat" cmpd="sng">
              <a:solidFill>
                <a:schemeClr val="dk1"/>
              </a:solidFill>
              <a:prstDash val="solid"/>
              <a:round/>
              <a:headEnd type="none" w="med" len="med"/>
              <a:tailEnd type="none" w="med" len="med"/>
            </a:ln>
          </p:spPr>
        </p:cxnSp>
        <p:cxnSp>
          <p:nvCxnSpPr>
            <p:cNvPr id="149" name="Google Shape;149;p16"/>
            <p:cNvCxnSpPr/>
            <p:nvPr/>
          </p:nvCxnSpPr>
          <p:spPr>
            <a:xfrm>
              <a:off x="8917525" y="4917300"/>
              <a:ext cx="239700" cy="0"/>
            </a:xfrm>
            <a:prstGeom prst="straightConnector1">
              <a:avLst/>
            </a:prstGeom>
            <a:noFill/>
            <a:ln w="19050" cap="flat" cmpd="sng">
              <a:solidFill>
                <a:schemeClr val="dk1"/>
              </a:solidFill>
              <a:prstDash val="solid"/>
              <a:round/>
              <a:headEnd type="none" w="med" len="med"/>
              <a:tailEnd type="none" w="med" len="med"/>
            </a:ln>
          </p:spPr>
        </p:cxnSp>
      </p:grpSp>
      <p:sp>
        <p:nvSpPr>
          <p:cNvPr id="150" name="Google Shape;150;p16"/>
          <p:cNvSpPr txBox="1">
            <a:spLocks noGrp="1"/>
          </p:cNvSpPr>
          <p:nvPr>
            <p:ph type="title"/>
          </p:nvPr>
        </p:nvSpPr>
        <p:spPr>
          <a:xfrm>
            <a:off x="878875" y="1533125"/>
            <a:ext cx="3024900" cy="642300"/>
          </a:xfrm>
          <a:prstGeom prst="rect">
            <a:avLst/>
          </a:prstGeom>
        </p:spPr>
        <p:txBody>
          <a:bodyPr spcFirstLastPara="1" wrap="square" lIns="91425" tIns="91425" rIns="91425" bIns="91425" anchor="b" anchorCtr="0">
            <a:noAutofit/>
          </a:bodyPr>
          <a:lstStyle>
            <a:lvl1pPr lvl="0">
              <a:spcBef>
                <a:spcPts val="0"/>
              </a:spcBef>
              <a:spcAft>
                <a:spcPts val="0"/>
              </a:spcAft>
              <a:buSzPts val="2800"/>
              <a:buNone/>
              <a:defRPr sz="28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51" name="Google Shape;151;p16"/>
          <p:cNvSpPr txBox="1">
            <a:spLocks noGrp="1"/>
          </p:cNvSpPr>
          <p:nvPr>
            <p:ph type="subTitle" idx="1"/>
          </p:nvPr>
        </p:nvSpPr>
        <p:spPr>
          <a:xfrm>
            <a:off x="878875" y="2175300"/>
            <a:ext cx="3024900" cy="12114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atin typeface="Hanken Grotesk"/>
                <a:ea typeface="Hanken Grotesk"/>
                <a:cs typeface="Hanken Grotesk"/>
                <a:sym typeface="Hanken Grotesk"/>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52" name="Google Shape;152;p1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CUSTOM_10">
    <p:spTree>
      <p:nvGrpSpPr>
        <p:cNvPr id="1" name="Shape 153"/>
        <p:cNvGrpSpPr/>
        <p:nvPr/>
      </p:nvGrpSpPr>
      <p:grpSpPr>
        <a:xfrm>
          <a:off x="0" y="0"/>
          <a:ext cx="0" cy="0"/>
          <a:chOff x="0" y="0"/>
          <a:chExt cx="0" cy="0"/>
        </a:xfrm>
      </p:grpSpPr>
      <p:sp>
        <p:nvSpPr>
          <p:cNvPr id="154" name="Google Shape;154;p17"/>
          <p:cNvSpPr/>
          <p:nvPr/>
        </p:nvSpPr>
        <p:spPr>
          <a:xfrm>
            <a:off x="82406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17"/>
          <p:cNvGrpSpPr/>
          <p:nvPr/>
        </p:nvGrpSpPr>
        <p:grpSpPr>
          <a:xfrm>
            <a:off x="232200" y="232800"/>
            <a:ext cx="8937900" cy="4932875"/>
            <a:chOff x="232200" y="232800"/>
            <a:chExt cx="8937900" cy="4932875"/>
          </a:xfrm>
        </p:grpSpPr>
        <p:sp>
          <p:nvSpPr>
            <p:cNvPr id="156" name="Google Shape;156;p17"/>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7" name="Google Shape;157;p17"/>
            <p:cNvCxnSpPr/>
            <p:nvPr/>
          </p:nvCxnSpPr>
          <p:spPr>
            <a:xfrm rot="10800000">
              <a:off x="8911200" y="232800"/>
              <a:ext cx="258900" cy="0"/>
            </a:xfrm>
            <a:prstGeom prst="straightConnector1">
              <a:avLst/>
            </a:prstGeom>
            <a:noFill/>
            <a:ln w="19050" cap="flat" cmpd="sng">
              <a:solidFill>
                <a:schemeClr val="dk1"/>
              </a:solidFill>
              <a:prstDash val="solid"/>
              <a:round/>
              <a:headEnd type="none" w="med" len="med"/>
              <a:tailEnd type="none" w="med" len="med"/>
            </a:ln>
          </p:spPr>
        </p:cxnSp>
        <p:cxnSp>
          <p:nvCxnSpPr>
            <p:cNvPr id="158" name="Google Shape;158;p17"/>
            <p:cNvCxnSpPr/>
            <p:nvPr/>
          </p:nvCxnSpPr>
          <p:spPr>
            <a:xfrm>
              <a:off x="233525" y="4913075"/>
              <a:ext cx="0" cy="252600"/>
            </a:xfrm>
            <a:prstGeom prst="straightConnector1">
              <a:avLst/>
            </a:prstGeom>
            <a:noFill/>
            <a:ln w="19050" cap="flat" cmpd="sng">
              <a:solidFill>
                <a:schemeClr val="dk1"/>
              </a:solidFill>
              <a:prstDash val="solid"/>
              <a:round/>
              <a:headEnd type="none" w="med" len="med"/>
              <a:tailEnd type="none" w="med" len="med"/>
            </a:ln>
          </p:spPr>
        </p:cxnSp>
      </p:grpSp>
      <p:sp>
        <p:nvSpPr>
          <p:cNvPr id="159" name="Google Shape;159;p17"/>
          <p:cNvSpPr txBox="1">
            <a:spLocks noGrp="1"/>
          </p:cNvSpPr>
          <p:nvPr>
            <p:ph type="title"/>
          </p:nvPr>
        </p:nvSpPr>
        <p:spPr>
          <a:xfrm>
            <a:off x="722376" y="445025"/>
            <a:ext cx="77085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sz="2800"/>
            </a:lvl1pPr>
            <a:lvl2pPr lvl="1">
              <a:spcBef>
                <a:spcPts val="0"/>
              </a:spcBef>
              <a:spcAft>
                <a:spcPts val="0"/>
              </a:spcAft>
              <a:buSzPts val="3000"/>
              <a:buNone/>
              <a:defRPr>
                <a:latin typeface="Lato"/>
                <a:ea typeface="Lato"/>
                <a:cs typeface="Lato"/>
                <a:sym typeface="Lato"/>
              </a:defRPr>
            </a:lvl2pPr>
            <a:lvl3pPr lvl="2">
              <a:spcBef>
                <a:spcPts val="0"/>
              </a:spcBef>
              <a:spcAft>
                <a:spcPts val="0"/>
              </a:spcAft>
              <a:buSzPts val="3000"/>
              <a:buNone/>
              <a:defRPr>
                <a:latin typeface="Lato"/>
                <a:ea typeface="Lato"/>
                <a:cs typeface="Lato"/>
                <a:sym typeface="Lato"/>
              </a:defRPr>
            </a:lvl3pPr>
            <a:lvl4pPr lvl="3">
              <a:spcBef>
                <a:spcPts val="0"/>
              </a:spcBef>
              <a:spcAft>
                <a:spcPts val="0"/>
              </a:spcAft>
              <a:buSzPts val="3000"/>
              <a:buNone/>
              <a:defRPr>
                <a:latin typeface="Lato"/>
                <a:ea typeface="Lato"/>
                <a:cs typeface="Lato"/>
                <a:sym typeface="Lato"/>
              </a:defRPr>
            </a:lvl4pPr>
            <a:lvl5pPr lvl="4">
              <a:spcBef>
                <a:spcPts val="0"/>
              </a:spcBef>
              <a:spcAft>
                <a:spcPts val="0"/>
              </a:spcAft>
              <a:buSzPts val="3000"/>
              <a:buNone/>
              <a:defRPr>
                <a:latin typeface="Lato"/>
                <a:ea typeface="Lato"/>
                <a:cs typeface="Lato"/>
                <a:sym typeface="Lato"/>
              </a:defRPr>
            </a:lvl5pPr>
            <a:lvl6pPr lvl="5">
              <a:spcBef>
                <a:spcPts val="0"/>
              </a:spcBef>
              <a:spcAft>
                <a:spcPts val="0"/>
              </a:spcAft>
              <a:buSzPts val="3000"/>
              <a:buNone/>
              <a:defRPr>
                <a:latin typeface="Lato"/>
                <a:ea typeface="Lato"/>
                <a:cs typeface="Lato"/>
                <a:sym typeface="Lato"/>
              </a:defRPr>
            </a:lvl6pPr>
            <a:lvl7pPr lvl="6">
              <a:spcBef>
                <a:spcPts val="0"/>
              </a:spcBef>
              <a:spcAft>
                <a:spcPts val="0"/>
              </a:spcAft>
              <a:buSzPts val="3000"/>
              <a:buNone/>
              <a:defRPr>
                <a:latin typeface="Lato"/>
                <a:ea typeface="Lato"/>
                <a:cs typeface="Lato"/>
                <a:sym typeface="Lato"/>
              </a:defRPr>
            </a:lvl7pPr>
            <a:lvl8pPr lvl="7">
              <a:spcBef>
                <a:spcPts val="0"/>
              </a:spcBef>
              <a:spcAft>
                <a:spcPts val="0"/>
              </a:spcAft>
              <a:buSzPts val="3000"/>
              <a:buNone/>
              <a:defRPr>
                <a:latin typeface="Lato"/>
                <a:ea typeface="Lato"/>
                <a:cs typeface="Lato"/>
                <a:sym typeface="Lato"/>
              </a:defRPr>
            </a:lvl8pPr>
            <a:lvl9pPr lvl="8">
              <a:spcBef>
                <a:spcPts val="0"/>
              </a:spcBef>
              <a:spcAft>
                <a:spcPts val="0"/>
              </a:spcAft>
              <a:buSzPts val="3000"/>
              <a:buNone/>
              <a:defRPr>
                <a:latin typeface="Lato"/>
                <a:ea typeface="Lato"/>
                <a:cs typeface="Lato"/>
                <a:sym typeface="Lato"/>
              </a:defRPr>
            </a:lvl9pPr>
          </a:lstStyle>
          <a:p>
            <a:endParaRPr/>
          </a:p>
        </p:txBody>
      </p:sp>
      <p:sp>
        <p:nvSpPr>
          <p:cNvPr id="160" name="Google Shape;160;p17"/>
          <p:cNvSpPr txBox="1">
            <a:spLocks noGrp="1"/>
          </p:cNvSpPr>
          <p:nvPr>
            <p:ph type="subTitle" idx="1"/>
          </p:nvPr>
        </p:nvSpPr>
        <p:spPr>
          <a:xfrm>
            <a:off x="713250" y="1017725"/>
            <a:ext cx="7717500" cy="889800"/>
          </a:xfrm>
          <a:prstGeom prst="rect">
            <a:avLst/>
          </a:prstGeom>
        </p:spPr>
        <p:txBody>
          <a:bodyPr spcFirstLastPara="1" wrap="square" lIns="91425" tIns="91425" rIns="91425" bIns="91425" anchor="t" anchorCtr="0">
            <a:noAutofit/>
          </a:bodyPr>
          <a:lstStyle>
            <a:lvl1pPr lvl="0">
              <a:spcBef>
                <a:spcPts val="0"/>
              </a:spcBef>
              <a:spcAft>
                <a:spcPts val="0"/>
              </a:spcAft>
              <a:buSzPts val="1200"/>
              <a:buChar char="●"/>
              <a:defRPr/>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a:endParaRPr/>
          </a:p>
        </p:txBody>
      </p:sp>
      <p:sp>
        <p:nvSpPr>
          <p:cNvPr id="161" name="Google Shape;161;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3">
  <p:cSld name="CUSTOM_10_1">
    <p:spTree>
      <p:nvGrpSpPr>
        <p:cNvPr id="1" name="Shape 162"/>
        <p:cNvGrpSpPr/>
        <p:nvPr/>
      </p:nvGrpSpPr>
      <p:grpSpPr>
        <a:xfrm>
          <a:off x="0" y="0"/>
          <a:ext cx="0" cy="0"/>
          <a:chOff x="0" y="0"/>
          <a:chExt cx="0" cy="0"/>
        </a:xfrm>
      </p:grpSpPr>
      <p:sp>
        <p:nvSpPr>
          <p:cNvPr id="163" name="Google Shape;163;p18"/>
          <p:cNvSpPr/>
          <p:nvPr/>
        </p:nvSpPr>
        <p:spPr>
          <a:xfrm>
            <a:off x="7069475" y="3282725"/>
            <a:ext cx="3701700" cy="3701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164;p18"/>
          <p:cNvGrpSpPr/>
          <p:nvPr/>
        </p:nvGrpSpPr>
        <p:grpSpPr>
          <a:xfrm>
            <a:off x="-19050" y="232800"/>
            <a:ext cx="8930250" cy="5117250"/>
            <a:chOff x="-19050" y="232800"/>
            <a:chExt cx="8930250" cy="5117250"/>
          </a:xfrm>
        </p:grpSpPr>
        <p:sp>
          <p:nvSpPr>
            <p:cNvPr id="165" name="Google Shape;165;p18"/>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6" name="Google Shape;166;p18"/>
            <p:cNvCxnSpPr/>
            <p:nvPr/>
          </p:nvCxnSpPr>
          <p:spPr>
            <a:xfrm rot="10800000">
              <a:off x="-19050" y="232800"/>
              <a:ext cx="258900" cy="0"/>
            </a:xfrm>
            <a:prstGeom prst="straightConnector1">
              <a:avLst/>
            </a:prstGeom>
            <a:noFill/>
            <a:ln w="19050" cap="flat" cmpd="sng">
              <a:solidFill>
                <a:schemeClr val="dk1"/>
              </a:solidFill>
              <a:prstDash val="solid"/>
              <a:round/>
              <a:headEnd type="none" w="med" len="med"/>
              <a:tailEnd type="none" w="med" len="med"/>
            </a:ln>
          </p:spPr>
        </p:cxnSp>
        <p:cxnSp>
          <p:nvCxnSpPr>
            <p:cNvPr id="167" name="Google Shape;167;p18"/>
            <p:cNvCxnSpPr/>
            <p:nvPr/>
          </p:nvCxnSpPr>
          <p:spPr>
            <a:xfrm rot="10800000">
              <a:off x="8911200" y="4917150"/>
              <a:ext cx="0" cy="432900"/>
            </a:xfrm>
            <a:prstGeom prst="straightConnector1">
              <a:avLst/>
            </a:prstGeom>
            <a:noFill/>
            <a:ln w="19050" cap="flat" cmpd="sng">
              <a:solidFill>
                <a:schemeClr val="dk1"/>
              </a:solidFill>
              <a:prstDash val="solid"/>
              <a:round/>
              <a:headEnd type="none" w="med" len="med"/>
              <a:tailEnd type="none" w="med" len="med"/>
            </a:ln>
          </p:spPr>
        </p:cxnSp>
      </p:grpSp>
      <p:sp>
        <p:nvSpPr>
          <p:cNvPr id="168" name="Google Shape;168;p18"/>
          <p:cNvSpPr txBox="1">
            <a:spLocks noGrp="1"/>
          </p:cNvSpPr>
          <p:nvPr>
            <p:ph type="title"/>
          </p:nvPr>
        </p:nvSpPr>
        <p:spPr>
          <a:xfrm>
            <a:off x="722326" y="445025"/>
            <a:ext cx="77085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sz="2800"/>
            </a:lvl1pPr>
            <a:lvl2pPr lvl="1">
              <a:spcBef>
                <a:spcPts val="0"/>
              </a:spcBef>
              <a:spcAft>
                <a:spcPts val="0"/>
              </a:spcAft>
              <a:buSzPts val="3000"/>
              <a:buNone/>
              <a:defRPr>
                <a:latin typeface="Lato"/>
                <a:ea typeface="Lato"/>
                <a:cs typeface="Lato"/>
                <a:sym typeface="Lato"/>
              </a:defRPr>
            </a:lvl2pPr>
            <a:lvl3pPr lvl="2">
              <a:spcBef>
                <a:spcPts val="0"/>
              </a:spcBef>
              <a:spcAft>
                <a:spcPts val="0"/>
              </a:spcAft>
              <a:buSzPts val="3000"/>
              <a:buNone/>
              <a:defRPr>
                <a:latin typeface="Lato"/>
                <a:ea typeface="Lato"/>
                <a:cs typeface="Lato"/>
                <a:sym typeface="Lato"/>
              </a:defRPr>
            </a:lvl3pPr>
            <a:lvl4pPr lvl="3">
              <a:spcBef>
                <a:spcPts val="0"/>
              </a:spcBef>
              <a:spcAft>
                <a:spcPts val="0"/>
              </a:spcAft>
              <a:buSzPts val="3000"/>
              <a:buNone/>
              <a:defRPr>
                <a:latin typeface="Lato"/>
                <a:ea typeface="Lato"/>
                <a:cs typeface="Lato"/>
                <a:sym typeface="Lato"/>
              </a:defRPr>
            </a:lvl4pPr>
            <a:lvl5pPr lvl="4">
              <a:spcBef>
                <a:spcPts val="0"/>
              </a:spcBef>
              <a:spcAft>
                <a:spcPts val="0"/>
              </a:spcAft>
              <a:buSzPts val="3000"/>
              <a:buNone/>
              <a:defRPr>
                <a:latin typeface="Lato"/>
                <a:ea typeface="Lato"/>
                <a:cs typeface="Lato"/>
                <a:sym typeface="Lato"/>
              </a:defRPr>
            </a:lvl5pPr>
            <a:lvl6pPr lvl="5">
              <a:spcBef>
                <a:spcPts val="0"/>
              </a:spcBef>
              <a:spcAft>
                <a:spcPts val="0"/>
              </a:spcAft>
              <a:buSzPts val="3000"/>
              <a:buNone/>
              <a:defRPr>
                <a:latin typeface="Lato"/>
                <a:ea typeface="Lato"/>
                <a:cs typeface="Lato"/>
                <a:sym typeface="Lato"/>
              </a:defRPr>
            </a:lvl6pPr>
            <a:lvl7pPr lvl="6">
              <a:spcBef>
                <a:spcPts val="0"/>
              </a:spcBef>
              <a:spcAft>
                <a:spcPts val="0"/>
              </a:spcAft>
              <a:buSzPts val="3000"/>
              <a:buNone/>
              <a:defRPr>
                <a:latin typeface="Lato"/>
                <a:ea typeface="Lato"/>
                <a:cs typeface="Lato"/>
                <a:sym typeface="Lato"/>
              </a:defRPr>
            </a:lvl7pPr>
            <a:lvl8pPr lvl="7">
              <a:spcBef>
                <a:spcPts val="0"/>
              </a:spcBef>
              <a:spcAft>
                <a:spcPts val="0"/>
              </a:spcAft>
              <a:buSzPts val="3000"/>
              <a:buNone/>
              <a:defRPr>
                <a:latin typeface="Lato"/>
                <a:ea typeface="Lato"/>
                <a:cs typeface="Lato"/>
                <a:sym typeface="Lato"/>
              </a:defRPr>
            </a:lvl8pPr>
            <a:lvl9pPr lvl="8">
              <a:spcBef>
                <a:spcPts val="0"/>
              </a:spcBef>
              <a:spcAft>
                <a:spcPts val="0"/>
              </a:spcAft>
              <a:buSzPts val="3000"/>
              <a:buNone/>
              <a:defRPr>
                <a:latin typeface="Lato"/>
                <a:ea typeface="Lato"/>
                <a:cs typeface="Lato"/>
                <a:sym typeface="Lato"/>
              </a:defRPr>
            </a:lvl9pPr>
          </a:lstStyle>
          <a:p>
            <a:endParaRPr/>
          </a:p>
        </p:txBody>
      </p:sp>
      <p:sp>
        <p:nvSpPr>
          <p:cNvPr id="169" name="Google Shape;169;p18"/>
          <p:cNvSpPr txBox="1">
            <a:spLocks noGrp="1"/>
          </p:cNvSpPr>
          <p:nvPr>
            <p:ph type="subTitle" idx="1"/>
          </p:nvPr>
        </p:nvSpPr>
        <p:spPr>
          <a:xfrm>
            <a:off x="713175" y="1421525"/>
            <a:ext cx="5945400" cy="2600700"/>
          </a:xfrm>
          <a:prstGeom prst="rect">
            <a:avLst/>
          </a:prstGeom>
        </p:spPr>
        <p:txBody>
          <a:bodyPr spcFirstLastPara="1" wrap="square" lIns="91425" tIns="91425" rIns="91425" bIns="91425" anchor="t" anchorCtr="0">
            <a:noAutofit/>
          </a:bodyPr>
          <a:lstStyle>
            <a:lvl1pPr lvl="0">
              <a:spcBef>
                <a:spcPts val="0"/>
              </a:spcBef>
              <a:spcAft>
                <a:spcPts val="0"/>
              </a:spcAft>
              <a:buSzPts val="1200"/>
              <a:buChar char="●"/>
              <a:defRPr/>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a:endParaRPr/>
          </a:p>
        </p:txBody>
      </p:sp>
      <p:sp>
        <p:nvSpPr>
          <p:cNvPr id="170" name="Google Shape;170;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71"/>
        <p:cNvGrpSpPr/>
        <p:nvPr/>
      </p:nvGrpSpPr>
      <p:grpSpPr>
        <a:xfrm>
          <a:off x="0" y="0"/>
          <a:ext cx="0" cy="0"/>
          <a:chOff x="0" y="0"/>
          <a:chExt cx="0" cy="0"/>
        </a:xfrm>
      </p:grpSpPr>
      <p:sp>
        <p:nvSpPr>
          <p:cNvPr id="172" name="Google Shape;172;p19"/>
          <p:cNvSpPr/>
          <p:nvPr/>
        </p:nvSpPr>
        <p:spPr>
          <a:xfrm>
            <a:off x="82406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19"/>
          <p:cNvGrpSpPr/>
          <p:nvPr/>
        </p:nvGrpSpPr>
        <p:grpSpPr>
          <a:xfrm>
            <a:off x="232200" y="232800"/>
            <a:ext cx="8988300" cy="5000100"/>
            <a:chOff x="232200" y="232800"/>
            <a:chExt cx="8988300" cy="5000100"/>
          </a:xfrm>
        </p:grpSpPr>
        <p:sp>
          <p:nvSpPr>
            <p:cNvPr id="174" name="Google Shape;174;p19"/>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5" name="Google Shape;175;p19"/>
            <p:cNvCxnSpPr/>
            <p:nvPr/>
          </p:nvCxnSpPr>
          <p:spPr>
            <a:xfrm rot="10800000">
              <a:off x="8911200" y="232800"/>
              <a:ext cx="309300" cy="0"/>
            </a:xfrm>
            <a:prstGeom prst="straightConnector1">
              <a:avLst/>
            </a:prstGeom>
            <a:noFill/>
            <a:ln w="19050" cap="flat" cmpd="sng">
              <a:solidFill>
                <a:schemeClr val="dk1"/>
              </a:solidFill>
              <a:prstDash val="solid"/>
              <a:round/>
              <a:headEnd type="none" w="med" len="med"/>
              <a:tailEnd type="none" w="med" len="med"/>
            </a:ln>
          </p:spPr>
        </p:cxnSp>
        <p:cxnSp>
          <p:nvCxnSpPr>
            <p:cNvPr id="176" name="Google Shape;176;p19"/>
            <p:cNvCxnSpPr/>
            <p:nvPr/>
          </p:nvCxnSpPr>
          <p:spPr>
            <a:xfrm>
              <a:off x="233525" y="4917300"/>
              <a:ext cx="0" cy="315600"/>
            </a:xfrm>
            <a:prstGeom prst="straightConnector1">
              <a:avLst/>
            </a:prstGeom>
            <a:noFill/>
            <a:ln w="19050" cap="flat" cmpd="sng">
              <a:solidFill>
                <a:schemeClr val="dk1"/>
              </a:solidFill>
              <a:prstDash val="solid"/>
              <a:round/>
              <a:headEnd type="none" w="med" len="med"/>
              <a:tailEnd type="none" w="med" len="med"/>
            </a:ln>
          </p:spPr>
        </p:cxnSp>
      </p:grpSp>
      <p:sp>
        <p:nvSpPr>
          <p:cNvPr id="177" name="Google Shape;177;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78" name="Google Shape;178;p19"/>
          <p:cNvSpPr txBox="1">
            <a:spLocks noGrp="1"/>
          </p:cNvSpPr>
          <p:nvPr>
            <p:ph type="subTitle" idx="1"/>
          </p:nvPr>
        </p:nvSpPr>
        <p:spPr>
          <a:xfrm>
            <a:off x="977801" y="2514225"/>
            <a:ext cx="2242500" cy="994800"/>
          </a:xfrm>
          <a:prstGeom prst="rect">
            <a:avLst/>
          </a:prstGeom>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79" name="Google Shape;179;p19"/>
          <p:cNvSpPr txBox="1">
            <a:spLocks noGrp="1"/>
          </p:cNvSpPr>
          <p:nvPr>
            <p:ph type="subTitle" idx="2"/>
          </p:nvPr>
        </p:nvSpPr>
        <p:spPr>
          <a:xfrm>
            <a:off x="3450748" y="2514225"/>
            <a:ext cx="2242500" cy="994800"/>
          </a:xfrm>
          <a:prstGeom prst="rect">
            <a:avLst/>
          </a:prstGeom>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80" name="Google Shape;180;p19"/>
          <p:cNvSpPr txBox="1">
            <a:spLocks noGrp="1"/>
          </p:cNvSpPr>
          <p:nvPr>
            <p:ph type="subTitle" idx="3"/>
          </p:nvPr>
        </p:nvSpPr>
        <p:spPr>
          <a:xfrm>
            <a:off x="5923698" y="2514225"/>
            <a:ext cx="2242500" cy="994800"/>
          </a:xfrm>
          <a:prstGeom prst="rect">
            <a:avLst/>
          </a:prstGeom>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81" name="Google Shape;181;p19"/>
          <p:cNvSpPr txBox="1">
            <a:spLocks noGrp="1"/>
          </p:cNvSpPr>
          <p:nvPr>
            <p:ph type="subTitle" idx="4"/>
          </p:nvPr>
        </p:nvSpPr>
        <p:spPr>
          <a:xfrm>
            <a:off x="977803" y="2285625"/>
            <a:ext cx="2242500" cy="365700"/>
          </a:xfrm>
          <a:prstGeom prst="rect">
            <a:avLst/>
          </a:prstGeom>
        </p:spPr>
        <p:txBody>
          <a:bodyPr spcFirstLastPara="1" wrap="square" lIns="91425" tIns="91425" rIns="91425" bIns="91425" anchor="b" anchorCtr="0">
            <a:noAutofit/>
          </a:bodyPr>
          <a:lstStyle>
            <a:lvl1pPr lvl="0" algn="ctr">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a:endParaRPr/>
          </a:p>
        </p:txBody>
      </p:sp>
      <p:sp>
        <p:nvSpPr>
          <p:cNvPr id="182" name="Google Shape;182;p19"/>
          <p:cNvSpPr txBox="1">
            <a:spLocks noGrp="1"/>
          </p:cNvSpPr>
          <p:nvPr>
            <p:ph type="subTitle" idx="5"/>
          </p:nvPr>
        </p:nvSpPr>
        <p:spPr>
          <a:xfrm>
            <a:off x="3450747" y="2285625"/>
            <a:ext cx="2242500" cy="365700"/>
          </a:xfrm>
          <a:prstGeom prst="rect">
            <a:avLst/>
          </a:prstGeom>
        </p:spPr>
        <p:txBody>
          <a:bodyPr spcFirstLastPara="1" wrap="square" lIns="91425" tIns="91425" rIns="91425" bIns="91425" anchor="b" anchorCtr="0">
            <a:noAutofit/>
          </a:bodyPr>
          <a:lstStyle>
            <a:lvl1pPr lvl="0" algn="ctr">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a:endParaRPr/>
          </a:p>
        </p:txBody>
      </p:sp>
      <p:sp>
        <p:nvSpPr>
          <p:cNvPr id="183" name="Google Shape;183;p19"/>
          <p:cNvSpPr txBox="1">
            <a:spLocks noGrp="1"/>
          </p:cNvSpPr>
          <p:nvPr>
            <p:ph type="subTitle" idx="6"/>
          </p:nvPr>
        </p:nvSpPr>
        <p:spPr>
          <a:xfrm>
            <a:off x="5923697" y="2285625"/>
            <a:ext cx="2242500" cy="365700"/>
          </a:xfrm>
          <a:prstGeom prst="rect">
            <a:avLst/>
          </a:prstGeom>
        </p:spPr>
        <p:txBody>
          <a:bodyPr spcFirstLastPara="1" wrap="square" lIns="91425" tIns="91425" rIns="91425" bIns="91425" anchor="b" anchorCtr="0">
            <a:noAutofit/>
          </a:bodyPr>
          <a:lstStyle>
            <a:lvl1pPr lvl="0" algn="ctr">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a:endParaRPr/>
          </a:p>
        </p:txBody>
      </p:sp>
      <p:sp>
        <p:nvSpPr>
          <p:cNvPr id="184" name="Google Shape;184;p1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185"/>
        <p:cNvGrpSpPr/>
        <p:nvPr/>
      </p:nvGrpSpPr>
      <p:grpSpPr>
        <a:xfrm>
          <a:off x="0" y="0"/>
          <a:ext cx="0" cy="0"/>
          <a:chOff x="0" y="0"/>
          <a:chExt cx="0" cy="0"/>
        </a:xfrm>
      </p:grpSpPr>
      <p:sp>
        <p:nvSpPr>
          <p:cNvPr id="186" name="Google Shape;186;p20"/>
          <p:cNvSpPr/>
          <p:nvPr/>
        </p:nvSpPr>
        <p:spPr>
          <a:xfrm>
            <a:off x="8141975" y="-88657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 name="Google Shape;187;p20"/>
          <p:cNvGrpSpPr/>
          <p:nvPr/>
        </p:nvGrpSpPr>
        <p:grpSpPr>
          <a:xfrm>
            <a:off x="-725" y="1466925"/>
            <a:ext cx="939900" cy="2326875"/>
            <a:chOff x="-725" y="1466925"/>
            <a:chExt cx="939900" cy="2326875"/>
          </a:xfrm>
        </p:grpSpPr>
        <p:cxnSp>
          <p:nvCxnSpPr>
            <p:cNvPr id="188" name="Google Shape;188;p20"/>
            <p:cNvCxnSpPr/>
            <p:nvPr/>
          </p:nvCxnSpPr>
          <p:spPr>
            <a:xfrm>
              <a:off x="-725" y="1466925"/>
              <a:ext cx="939900" cy="0"/>
            </a:xfrm>
            <a:prstGeom prst="straightConnector1">
              <a:avLst/>
            </a:prstGeom>
            <a:noFill/>
            <a:ln w="19050" cap="flat" cmpd="sng">
              <a:solidFill>
                <a:schemeClr val="dk1"/>
              </a:solidFill>
              <a:prstDash val="solid"/>
              <a:round/>
              <a:headEnd type="none" w="med" len="med"/>
              <a:tailEnd type="none" w="med" len="med"/>
            </a:ln>
          </p:spPr>
        </p:cxnSp>
        <p:cxnSp>
          <p:nvCxnSpPr>
            <p:cNvPr id="189" name="Google Shape;189;p20"/>
            <p:cNvCxnSpPr/>
            <p:nvPr/>
          </p:nvCxnSpPr>
          <p:spPr>
            <a:xfrm>
              <a:off x="-725" y="2668450"/>
              <a:ext cx="939900" cy="0"/>
            </a:xfrm>
            <a:prstGeom prst="straightConnector1">
              <a:avLst/>
            </a:prstGeom>
            <a:noFill/>
            <a:ln w="19050" cap="flat" cmpd="sng">
              <a:solidFill>
                <a:schemeClr val="dk1"/>
              </a:solidFill>
              <a:prstDash val="solid"/>
              <a:round/>
              <a:headEnd type="none" w="med" len="med"/>
              <a:tailEnd type="none" w="med" len="med"/>
            </a:ln>
          </p:spPr>
        </p:cxnSp>
        <p:cxnSp>
          <p:nvCxnSpPr>
            <p:cNvPr id="190" name="Google Shape;190;p20"/>
            <p:cNvCxnSpPr/>
            <p:nvPr/>
          </p:nvCxnSpPr>
          <p:spPr>
            <a:xfrm>
              <a:off x="-725" y="3793800"/>
              <a:ext cx="939900" cy="0"/>
            </a:xfrm>
            <a:prstGeom prst="straightConnector1">
              <a:avLst/>
            </a:prstGeom>
            <a:noFill/>
            <a:ln w="19050" cap="flat" cmpd="sng">
              <a:solidFill>
                <a:schemeClr val="dk1"/>
              </a:solidFill>
              <a:prstDash val="solid"/>
              <a:round/>
              <a:headEnd type="none" w="med" len="med"/>
              <a:tailEnd type="none" w="med" len="med"/>
            </a:ln>
          </p:spPr>
        </p:cxnSp>
      </p:grpSp>
      <p:grpSp>
        <p:nvGrpSpPr>
          <p:cNvPr id="191" name="Google Shape;191;p20"/>
          <p:cNvGrpSpPr/>
          <p:nvPr/>
        </p:nvGrpSpPr>
        <p:grpSpPr>
          <a:xfrm>
            <a:off x="232200" y="232800"/>
            <a:ext cx="8988300" cy="5000100"/>
            <a:chOff x="232200" y="232800"/>
            <a:chExt cx="8988300" cy="5000100"/>
          </a:xfrm>
        </p:grpSpPr>
        <p:sp>
          <p:nvSpPr>
            <p:cNvPr id="192" name="Google Shape;192;p20"/>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3" name="Google Shape;193;p20"/>
            <p:cNvCxnSpPr/>
            <p:nvPr/>
          </p:nvCxnSpPr>
          <p:spPr>
            <a:xfrm rot="10800000">
              <a:off x="8911200" y="232800"/>
              <a:ext cx="309300" cy="0"/>
            </a:xfrm>
            <a:prstGeom prst="straightConnector1">
              <a:avLst/>
            </a:prstGeom>
            <a:noFill/>
            <a:ln w="19050" cap="flat" cmpd="sng">
              <a:solidFill>
                <a:schemeClr val="dk1"/>
              </a:solidFill>
              <a:prstDash val="solid"/>
              <a:round/>
              <a:headEnd type="none" w="med" len="med"/>
              <a:tailEnd type="none" w="med" len="med"/>
            </a:ln>
          </p:spPr>
        </p:cxnSp>
        <p:cxnSp>
          <p:nvCxnSpPr>
            <p:cNvPr id="194" name="Google Shape;194;p20"/>
            <p:cNvCxnSpPr/>
            <p:nvPr/>
          </p:nvCxnSpPr>
          <p:spPr>
            <a:xfrm>
              <a:off x="233525" y="4917300"/>
              <a:ext cx="0" cy="315600"/>
            </a:xfrm>
            <a:prstGeom prst="straightConnector1">
              <a:avLst/>
            </a:prstGeom>
            <a:noFill/>
            <a:ln w="19050" cap="flat" cmpd="sng">
              <a:solidFill>
                <a:schemeClr val="dk1"/>
              </a:solidFill>
              <a:prstDash val="solid"/>
              <a:round/>
              <a:headEnd type="none" w="med" len="med"/>
              <a:tailEnd type="none" w="med" len="med"/>
            </a:ln>
          </p:spPr>
        </p:cxnSp>
      </p:grpSp>
      <p:sp>
        <p:nvSpPr>
          <p:cNvPr id="195" name="Google Shape;195;p20"/>
          <p:cNvSpPr txBox="1">
            <a:spLocks noGrp="1"/>
          </p:cNvSpPr>
          <p:nvPr>
            <p:ph type="title"/>
          </p:nvPr>
        </p:nvSpPr>
        <p:spPr>
          <a:xfrm>
            <a:off x="713225" y="445025"/>
            <a:ext cx="77109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6" name="Google Shape;196;p20"/>
          <p:cNvSpPr txBox="1">
            <a:spLocks noGrp="1"/>
          </p:cNvSpPr>
          <p:nvPr>
            <p:ph type="subTitle" idx="1"/>
          </p:nvPr>
        </p:nvSpPr>
        <p:spPr>
          <a:xfrm>
            <a:off x="1731050" y="1640570"/>
            <a:ext cx="6613200" cy="530400"/>
          </a:xfrm>
          <a:prstGeom prst="rect">
            <a:avLst/>
          </a:prstGeom>
        </p:spPr>
        <p:txBody>
          <a:bodyPr spcFirstLastPara="1" wrap="square" lIns="91425" tIns="91425" rIns="91425" bIns="91425" anchor="t" anchorCtr="0">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nSpc>
                <a:spcPct val="115000"/>
              </a:lnSpc>
              <a:spcBef>
                <a:spcPts val="0"/>
              </a:spcBef>
              <a:spcAft>
                <a:spcPts val="0"/>
              </a:spcAft>
              <a:buSzPts val="1400"/>
              <a:buNone/>
              <a:defRPr/>
            </a:lvl2pPr>
            <a:lvl3pPr lvl="2">
              <a:lnSpc>
                <a:spcPct val="115000"/>
              </a:lnSpc>
              <a:spcBef>
                <a:spcPts val="0"/>
              </a:spcBef>
              <a:spcAft>
                <a:spcPts val="0"/>
              </a:spcAft>
              <a:buSzPts val="1400"/>
              <a:buNone/>
              <a:defRPr/>
            </a:lvl3pPr>
            <a:lvl4pPr lvl="3">
              <a:lnSpc>
                <a:spcPct val="115000"/>
              </a:lnSpc>
              <a:spcBef>
                <a:spcPts val="0"/>
              </a:spcBef>
              <a:spcAft>
                <a:spcPts val="0"/>
              </a:spcAft>
              <a:buSzPts val="1400"/>
              <a:buNone/>
              <a:defRPr/>
            </a:lvl4pPr>
            <a:lvl5pPr lvl="4">
              <a:lnSpc>
                <a:spcPct val="115000"/>
              </a:lnSpc>
              <a:spcBef>
                <a:spcPts val="0"/>
              </a:spcBef>
              <a:spcAft>
                <a:spcPts val="0"/>
              </a:spcAft>
              <a:buSzPts val="1400"/>
              <a:buNone/>
              <a:defRPr/>
            </a:lvl5pPr>
            <a:lvl6pPr lvl="5">
              <a:lnSpc>
                <a:spcPct val="115000"/>
              </a:lnSpc>
              <a:spcBef>
                <a:spcPts val="0"/>
              </a:spcBef>
              <a:spcAft>
                <a:spcPts val="0"/>
              </a:spcAft>
              <a:buSzPts val="1400"/>
              <a:buNone/>
              <a:defRPr/>
            </a:lvl6pPr>
            <a:lvl7pPr lvl="6">
              <a:lnSpc>
                <a:spcPct val="115000"/>
              </a:lnSpc>
              <a:spcBef>
                <a:spcPts val="0"/>
              </a:spcBef>
              <a:spcAft>
                <a:spcPts val="0"/>
              </a:spcAft>
              <a:buSzPts val="1400"/>
              <a:buNone/>
              <a:defRPr/>
            </a:lvl7pPr>
            <a:lvl8pPr lvl="7">
              <a:lnSpc>
                <a:spcPct val="115000"/>
              </a:lnSpc>
              <a:spcBef>
                <a:spcPts val="0"/>
              </a:spcBef>
              <a:spcAft>
                <a:spcPts val="0"/>
              </a:spcAft>
              <a:buSzPts val="1400"/>
              <a:buNone/>
              <a:defRPr/>
            </a:lvl8pPr>
            <a:lvl9pPr lvl="8">
              <a:lnSpc>
                <a:spcPct val="115000"/>
              </a:lnSpc>
              <a:spcBef>
                <a:spcPts val="0"/>
              </a:spcBef>
              <a:spcAft>
                <a:spcPts val="0"/>
              </a:spcAft>
              <a:buSzPts val="1400"/>
              <a:buNone/>
              <a:defRPr/>
            </a:lvl9pPr>
          </a:lstStyle>
          <a:p>
            <a:endParaRPr/>
          </a:p>
        </p:txBody>
      </p:sp>
      <p:sp>
        <p:nvSpPr>
          <p:cNvPr id="197" name="Google Shape;197;p20"/>
          <p:cNvSpPr txBox="1">
            <a:spLocks noGrp="1"/>
          </p:cNvSpPr>
          <p:nvPr>
            <p:ph type="subTitle" idx="2"/>
          </p:nvPr>
        </p:nvSpPr>
        <p:spPr>
          <a:xfrm>
            <a:off x="1731050" y="2800360"/>
            <a:ext cx="6613200" cy="527700"/>
          </a:xfrm>
          <a:prstGeom prst="rect">
            <a:avLst/>
          </a:prstGeom>
        </p:spPr>
        <p:txBody>
          <a:bodyPr spcFirstLastPara="1" wrap="square" lIns="91425" tIns="91425" rIns="91425" bIns="91425" anchor="t" anchorCtr="0">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nSpc>
                <a:spcPct val="115000"/>
              </a:lnSpc>
              <a:spcBef>
                <a:spcPts val="0"/>
              </a:spcBef>
              <a:spcAft>
                <a:spcPts val="0"/>
              </a:spcAft>
              <a:buSzPts val="1400"/>
              <a:buNone/>
              <a:defRPr/>
            </a:lvl2pPr>
            <a:lvl3pPr lvl="2">
              <a:lnSpc>
                <a:spcPct val="115000"/>
              </a:lnSpc>
              <a:spcBef>
                <a:spcPts val="0"/>
              </a:spcBef>
              <a:spcAft>
                <a:spcPts val="0"/>
              </a:spcAft>
              <a:buSzPts val="1400"/>
              <a:buNone/>
              <a:defRPr/>
            </a:lvl3pPr>
            <a:lvl4pPr lvl="3">
              <a:lnSpc>
                <a:spcPct val="115000"/>
              </a:lnSpc>
              <a:spcBef>
                <a:spcPts val="0"/>
              </a:spcBef>
              <a:spcAft>
                <a:spcPts val="0"/>
              </a:spcAft>
              <a:buSzPts val="1400"/>
              <a:buNone/>
              <a:defRPr/>
            </a:lvl4pPr>
            <a:lvl5pPr lvl="4">
              <a:lnSpc>
                <a:spcPct val="115000"/>
              </a:lnSpc>
              <a:spcBef>
                <a:spcPts val="0"/>
              </a:spcBef>
              <a:spcAft>
                <a:spcPts val="0"/>
              </a:spcAft>
              <a:buSzPts val="1400"/>
              <a:buNone/>
              <a:defRPr/>
            </a:lvl5pPr>
            <a:lvl6pPr lvl="5">
              <a:lnSpc>
                <a:spcPct val="115000"/>
              </a:lnSpc>
              <a:spcBef>
                <a:spcPts val="0"/>
              </a:spcBef>
              <a:spcAft>
                <a:spcPts val="0"/>
              </a:spcAft>
              <a:buSzPts val="1400"/>
              <a:buNone/>
              <a:defRPr/>
            </a:lvl6pPr>
            <a:lvl7pPr lvl="6">
              <a:lnSpc>
                <a:spcPct val="115000"/>
              </a:lnSpc>
              <a:spcBef>
                <a:spcPts val="0"/>
              </a:spcBef>
              <a:spcAft>
                <a:spcPts val="0"/>
              </a:spcAft>
              <a:buSzPts val="1400"/>
              <a:buNone/>
              <a:defRPr/>
            </a:lvl7pPr>
            <a:lvl8pPr lvl="7">
              <a:lnSpc>
                <a:spcPct val="115000"/>
              </a:lnSpc>
              <a:spcBef>
                <a:spcPts val="0"/>
              </a:spcBef>
              <a:spcAft>
                <a:spcPts val="0"/>
              </a:spcAft>
              <a:buSzPts val="1400"/>
              <a:buNone/>
              <a:defRPr/>
            </a:lvl8pPr>
            <a:lvl9pPr lvl="8">
              <a:lnSpc>
                <a:spcPct val="115000"/>
              </a:lnSpc>
              <a:spcBef>
                <a:spcPts val="0"/>
              </a:spcBef>
              <a:spcAft>
                <a:spcPts val="0"/>
              </a:spcAft>
              <a:buSzPts val="1400"/>
              <a:buNone/>
              <a:defRPr/>
            </a:lvl9pPr>
          </a:lstStyle>
          <a:p>
            <a:endParaRPr/>
          </a:p>
        </p:txBody>
      </p:sp>
      <p:sp>
        <p:nvSpPr>
          <p:cNvPr id="198" name="Google Shape;198;p20"/>
          <p:cNvSpPr txBox="1">
            <a:spLocks noGrp="1"/>
          </p:cNvSpPr>
          <p:nvPr>
            <p:ph type="subTitle" idx="3"/>
          </p:nvPr>
        </p:nvSpPr>
        <p:spPr>
          <a:xfrm>
            <a:off x="1731050" y="3957450"/>
            <a:ext cx="6613200" cy="527700"/>
          </a:xfrm>
          <a:prstGeom prst="rect">
            <a:avLst/>
          </a:prstGeom>
        </p:spPr>
        <p:txBody>
          <a:bodyPr spcFirstLastPara="1" wrap="square" lIns="91425" tIns="91425" rIns="91425" bIns="91425" anchor="t" anchorCtr="0">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nSpc>
                <a:spcPct val="115000"/>
              </a:lnSpc>
              <a:spcBef>
                <a:spcPts val="0"/>
              </a:spcBef>
              <a:spcAft>
                <a:spcPts val="0"/>
              </a:spcAft>
              <a:buSzPts val="1400"/>
              <a:buNone/>
              <a:defRPr/>
            </a:lvl2pPr>
            <a:lvl3pPr lvl="2">
              <a:lnSpc>
                <a:spcPct val="115000"/>
              </a:lnSpc>
              <a:spcBef>
                <a:spcPts val="0"/>
              </a:spcBef>
              <a:spcAft>
                <a:spcPts val="0"/>
              </a:spcAft>
              <a:buSzPts val="1400"/>
              <a:buNone/>
              <a:defRPr/>
            </a:lvl3pPr>
            <a:lvl4pPr lvl="3">
              <a:lnSpc>
                <a:spcPct val="115000"/>
              </a:lnSpc>
              <a:spcBef>
                <a:spcPts val="0"/>
              </a:spcBef>
              <a:spcAft>
                <a:spcPts val="0"/>
              </a:spcAft>
              <a:buSzPts val="1400"/>
              <a:buNone/>
              <a:defRPr/>
            </a:lvl4pPr>
            <a:lvl5pPr lvl="4">
              <a:lnSpc>
                <a:spcPct val="115000"/>
              </a:lnSpc>
              <a:spcBef>
                <a:spcPts val="0"/>
              </a:spcBef>
              <a:spcAft>
                <a:spcPts val="0"/>
              </a:spcAft>
              <a:buSzPts val="1400"/>
              <a:buNone/>
              <a:defRPr/>
            </a:lvl5pPr>
            <a:lvl6pPr lvl="5">
              <a:lnSpc>
                <a:spcPct val="115000"/>
              </a:lnSpc>
              <a:spcBef>
                <a:spcPts val="0"/>
              </a:spcBef>
              <a:spcAft>
                <a:spcPts val="0"/>
              </a:spcAft>
              <a:buSzPts val="1400"/>
              <a:buNone/>
              <a:defRPr/>
            </a:lvl6pPr>
            <a:lvl7pPr lvl="6">
              <a:lnSpc>
                <a:spcPct val="115000"/>
              </a:lnSpc>
              <a:spcBef>
                <a:spcPts val="0"/>
              </a:spcBef>
              <a:spcAft>
                <a:spcPts val="0"/>
              </a:spcAft>
              <a:buSzPts val="1400"/>
              <a:buNone/>
              <a:defRPr/>
            </a:lvl7pPr>
            <a:lvl8pPr lvl="7">
              <a:lnSpc>
                <a:spcPct val="115000"/>
              </a:lnSpc>
              <a:spcBef>
                <a:spcPts val="0"/>
              </a:spcBef>
              <a:spcAft>
                <a:spcPts val="0"/>
              </a:spcAft>
              <a:buSzPts val="1400"/>
              <a:buNone/>
              <a:defRPr/>
            </a:lvl8pPr>
            <a:lvl9pPr lvl="8">
              <a:lnSpc>
                <a:spcPct val="115000"/>
              </a:lnSpc>
              <a:spcBef>
                <a:spcPts val="0"/>
              </a:spcBef>
              <a:spcAft>
                <a:spcPts val="0"/>
              </a:spcAft>
              <a:buSzPts val="1400"/>
              <a:buNone/>
              <a:defRPr/>
            </a:lvl9pPr>
          </a:lstStyle>
          <a:p>
            <a:endParaRPr/>
          </a:p>
        </p:txBody>
      </p:sp>
      <p:sp>
        <p:nvSpPr>
          <p:cNvPr id="199" name="Google Shape;199;p20"/>
          <p:cNvSpPr txBox="1">
            <a:spLocks noGrp="1"/>
          </p:cNvSpPr>
          <p:nvPr>
            <p:ph type="subTitle" idx="4"/>
          </p:nvPr>
        </p:nvSpPr>
        <p:spPr>
          <a:xfrm>
            <a:off x="1731050" y="1241275"/>
            <a:ext cx="6613200" cy="5304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200" name="Google Shape;200;p20"/>
          <p:cNvSpPr txBox="1">
            <a:spLocks noGrp="1"/>
          </p:cNvSpPr>
          <p:nvPr>
            <p:ph type="subTitle" idx="5"/>
          </p:nvPr>
        </p:nvSpPr>
        <p:spPr>
          <a:xfrm>
            <a:off x="1731050" y="2395400"/>
            <a:ext cx="6613200" cy="527700"/>
          </a:xfrm>
          <a:prstGeom prst="rect">
            <a:avLst/>
          </a:prstGeom>
        </p:spPr>
        <p:txBody>
          <a:bodyPr spcFirstLastPara="1" wrap="square" lIns="91425" tIns="91425" rIns="91425" bIns="91425" anchor="b" anchorCtr="0">
            <a:noAutofit/>
          </a:bodyPr>
          <a:lstStyle>
            <a:lvl1pPr lvl="0">
              <a:spcBef>
                <a:spcPts val="0"/>
              </a:spcBef>
              <a:spcAft>
                <a:spcPts val="0"/>
              </a:spcAft>
              <a:buSzPts val="24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201" name="Google Shape;201;p20"/>
          <p:cNvSpPr txBox="1">
            <a:spLocks noGrp="1"/>
          </p:cNvSpPr>
          <p:nvPr>
            <p:ph type="subTitle" idx="6"/>
          </p:nvPr>
        </p:nvSpPr>
        <p:spPr>
          <a:xfrm>
            <a:off x="1731050" y="3546826"/>
            <a:ext cx="6613200" cy="527700"/>
          </a:xfrm>
          <a:prstGeom prst="rect">
            <a:avLst/>
          </a:prstGeom>
        </p:spPr>
        <p:txBody>
          <a:bodyPr spcFirstLastPara="1" wrap="square" lIns="91425" tIns="91425" rIns="91425" bIns="91425" anchor="b" anchorCtr="0">
            <a:noAutofit/>
          </a:bodyPr>
          <a:lstStyle>
            <a:lvl1pPr lvl="0">
              <a:spcBef>
                <a:spcPts val="0"/>
              </a:spcBef>
              <a:spcAft>
                <a:spcPts val="0"/>
              </a:spcAft>
              <a:buSzPts val="24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202" name="Google Shape;202;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3"/>
          <p:cNvSpPr/>
          <p:nvPr/>
        </p:nvSpPr>
        <p:spPr>
          <a:xfrm>
            <a:off x="6433725" y="0"/>
            <a:ext cx="5143500" cy="514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20;p3"/>
          <p:cNvGrpSpPr/>
          <p:nvPr/>
        </p:nvGrpSpPr>
        <p:grpSpPr>
          <a:xfrm>
            <a:off x="713225" y="-62550"/>
            <a:ext cx="7717800" cy="5210100"/>
            <a:chOff x="713225" y="-62550"/>
            <a:chExt cx="7717800" cy="5210100"/>
          </a:xfrm>
        </p:grpSpPr>
        <p:sp>
          <p:nvSpPr>
            <p:cNvPr id="21" name="Google Shape;21;p3"/>
            <p:cNvSpPr/>
            <p:nvPr/>
          </p:nvSpPr>
          <p:spPr>
            <a:xfrm>
              <a:off x="713225" y="533550"/>
              <a:ext cx="77178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 name="Google Shape;22;p3"/>
            <p:cNvCxnSpPr/>
            <p:nvPr/>
          </p:nvCxnSpPr>
          <p:spPr>
            <a:xfrm rot="10800000">
              <a:off x="713225" y="-62550"/>
              <a:ext cx="0" cy="596100"/>
            </a:xfrm>
            <a:prstGeom prst="straightConnector1">
              <a:avLst/>
            </a:prstGeom>
            <a:noFill/>
            <a:ln w="19050" cap="flat" cmpd="sng">
              <a:solidFill>
                <a:schemeClr val="dk1"/>
              </a:solidFill>
              <a:prstDash val="solid"/>
              <a:round/>
              <a:headEnd type="none" w="med" len="med"/>
              <a:tailEnd type="none" w="med" len="med"/>
            </a:ln>
          </p:spPr>
        </p:cxnSp>
        <p:cxnSp>
          <p:nvCxnSpPr>
            <p:cNvPr id="23" name="Google Shape;23;p3"/>
            <p:cNvCxnSpPr/>
            <p:nvPr/>
          </p:nvCxnSpPr>
          <p:spPr>
            <a:xfrm>
              <a:off x="8430775" y="4608450"/>
              <a:ext cx="0" cy="539100"/>
            </a:xfrm>
            <a:prstGeom prst="straightConnector1">
              <a:avLst/>
            </a:prstGeom>
            <a:noFill/>
            <a:ln w="19050" cap="flat" cmpd="sng">
              <a:solidFill>
                <a:schemeClr val="dk1"/>
              </a:solidFill>
              <a:prstDash val="solid"/>
              <a:round/>
              <a:headEnd type="none" w="med" len="med"/>
              <a:tailEnd type="none" w="med" len="med"/>
            </a:ln>
          </p:spPr>
        </p:cxnSp>
      </p:grpSp>
      <p:sp>
        <p:nvSpPr>
          <p:cNvPr id="24" name="Google Shape;24;p3"/>
          <p:cNvSpPr txBox="1">
            <a:spLocks noGrp="1"/>
          </p:cNvSpPr>
          <p:nvPr>
            <p:ph type="title"/>
          </p:nvPr>
        </p:nvSpPr>
        <p:spPr>
          <a:xfrm>
            <a:off x="1216475" y="1977150"/>
            <a:ext cx="5067600" cy="841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5" name="Google Shape;25;p3"/>
          <p:cNvSpPr txBox="1">
            <a:spLocks noGrp="1"/>
          </p:cNvSpPr>
          <p:nvPr>
            <p:ph type="title" idx="2" hasCustomPrompt="1"/>
          </p:nvPr>
        </p:nvSpPr>
        <p:spPr>
          <a:xfrm>
            <a:off x="720000" y="533550"/>
            <a:ext cx="824400" cy="705000"/>
          </a:xfrm>
          <a:prstGeom prst="rect">
            <a:avLst/>
          </a:prstGeom>
          <a:solidFill>
            <a:schemeClr val="dk1"/>
          </a:solidFill>
        </p:spPr>
        <p:txBody>
          <a:bodyPr spcFirstLastPara="1" wrap="square" lIns="91425" tIns="91425" rIns="91425" bIns="91425" anchor="ctr" anchorCtr="0">
            <a:noAutofit/>
          </a:bodyPr>
          <a:lstStyle>
            <a:lvl1pPr lvl="0" algn="ctr">
              <a:spcBef>
                <a:spcPts val="0"/>
              </a:spcBef>
              <a:spcAft>
                <a:spcPts val="0"/>
              </a:spcAft>
              <a:buSzPts val="6000"/>
              <a:buNone/>
              <a:defRPr sz="3300">
                <a:solidFill>
                  <a:schemeClr val="lt1"/>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26" name="Google Shape;26;p3"/>
          <p:cNvSpPr txBox="1">
            <a:spLocks noGrp="1"/>
          </p:cNvSpPr>
          <p:nvPr>
            <p:ph type="subTitle" idx="1"/>
          </p:nvPr>
        </p:nvSpPr>
        <p:spPr>
          <a:xfrm>
            <a:off x="1216475" y="2730750"/>
            <a:ext cx="5067600" cy="435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400"/>
              <a:buNone/>
              <a:defRPr>
                <a:solidFill>
                  <a:schemeClr val="dk1"/>
                </a:solidFill>
                <a:latin typeface="Hanken Grotesk"/>
                <a:ea typeface="Hanken Grotesk"/>
                <a:cs typeface="Hanken Grotesk"/>
                <a:sym typeface="Hanken Grotesk"/>
              </a:defRPr>
            </a:lvl1pPr>
            <a:lvl2pPr lvl="1" algn="ctr">
              <a:lnSpc>
                <a:spcPct val="100000"/>
              </a:lnSpc>
              <a:spcBef>
                <a:spcPts val="0"/>
              </a:spcBef>
              <a:spcAft>
                <a:spcPts val="0"/>
              </a:spcAft>
              <a:buClr>
                <a:schemeClr val="dk1"/>
              </a:buClr>
              <a:buSzPts val="1400"/>
              <a:buNone/>
              <a:defRPr>
                <a:solidFill>
                  <a:schemeClr val="dk1"/>
                </a:solidFill>
              </a:defRPr>
            </a:lvl2pPr>
            <a:lvl3pPr lvl="2" algn="ctr">
              <a:lnSpc>
                <a:spcPct val="100000"/>
              </a:lnSpc>
              <a:spcBef>
                <a:spcPts val="0"/>
              </a:spcBef>
              <a:spcAft>
                <a:spcPts val="0"/>
              </a:spcAft>
              <a:buClr>
                <a:schemeClr val="dk1"/>
              </a:buClr>
              <a:buSzPts val="1400"/>
              <a:buNone/>
              <a:defRPr>
                <a:solidFill>
                  <a:schemeClr val="dk1"/>
                </a:solidFill>
              </a:defRPr>
            </a:lvl3pPr>
            <a:lvl4pPr lvl="3" algn="ctr">
              <a:lnSpc>
                <a:spcPct val="100000"/>
              </a:lnSpc>
              <a:spcBef>
                <a:spcPts val="0"/>
              </a:spcBef>
              <a:spcAft>
                <a:spcPts val="0"/>
              </a:spcAft>
              <a:buClr>
                <a:schemeClr val="dk1"/>
              </a:buClr>
              <a:buSzPts val="1400"/>
              <a:buNone/>
              <a:defRPr>
                <a:solidFill>
                  <a:schemeClr val="dk1"/>
                </a:solidFill>
              </a:defRPr>
            </a:lvl4pPr>
            <a:lvl5pPr lvl="4" algn="ctr">
              <a:lnSpc>
                <a:spcPct val="100000"/>
              </a:lnSpc>
              <a:spcBef>
                <a:spcPts val="0"/>
              </a:spcBef>
              <a:spcAft>
                <a:spcPts val="0"/>
              </a:spcAft>
              <a:buClr>
                <a:schemeClr val="dk1"/>
              </a:buClr>
              <a:buSzPts val="1400"/>
              <a:buNone/>
              <a:defRPr>
                <a:solidFill>
                  <a:schemeClr val="dk1"/>
                </a:solidFill>
              </a:defRPr>
            </a:lvl5pPr>
            <a:lvl6pPr lvl="5" algn="ctr">
              <a:lnSpc>
                <a:spcPct val="100000"/>
              </a:lnSpc>
              <a:spcBef>
                <a:spcPts val="0"/>
              </a:spcBef>
              <a:spcAft>
                <a:spcPts val="0"/>
              </a:spcAft>
              <a:buClr>
                <a:schemeClr val="dk1"/>
              </a:buClr>
              <a:buSzPts val="1400"/>
              <a:buNone/>
              <a:defRPr>
                <a:solidFill>
                  <a:schemeClr val="dk1"/>
                </a:solidFill>
              </a:defRPr>
            </a:lvl6pPr>
            <a:lvl7pPr lvl="6" algn="ctr">
              <a:lnSpc>
                <a:spcPct val="100000"/>
              </a:lnSpc>
              <a:spcBef>
                <a:spcPts val="0"/>
              </a:spcBef>
              <a:spcAft>
                <a:spcPts val="0"/>
              </a:spcAft>
              <a:buClr>
                <a:schemeClr val="dk1"/>
              </a:buClr>
              <a:buSzPts val="1400"/>
              <a:buNone/>
              <a:defRPr>
                <a:solidFill>
                  <a:schemeClr val="dk1"/>
                </a:solidFill>
              </a:defRPr>
            </a:lvl7pPr>
            <a:lvl8pPr lvl="7" algn="ctr">
              <a:lnSpc>
                <a:spcPct val="100000"/>
              </a:lnSpc>
              <a:spcBef>
                <a:spcPts val="0"/>
              </a:spcBef>
              <a:spcAft>
                <a:spcPts val="0"/>
              </a:spcAft>
              <a:buClr>
                <a:schemeClr val="dk1"/>
              </a:buClr>
              <a:buSzPts val="1400"/>
              <a:buNone/>
              <a:defRPr>
                <a:solidFill>
                  <a:schemeClr val="dk1"/>
                </a:solidFill>
              </a:defRPr>
            </a:lvl8pPr>
            <a:lvl9pPr lvl="8" algn="ctr">
              <a:lnSpc>
                <a:spcPct val="100000"/>
              </a:lnSpc>
              <a:spcBef>
                <a:spcPts val="0"/>
              </a:spcBef>
              <a:spcAft>
                <a:spcPts val="0"/>
              </a:spcAft>
              <a:buClr>
                <a:schemeClr val="dk1"/>
              </a:buClr>
              <a:buSzPts val="1400"/>
              <a:buNone/>
              <a:defRPr>
                <a:solidFill>
                  <a:schemeClr val="dk1"/>
                </a:solidFill>
              </a:defRPr>
            </a:lvl9pPr>
          </a:lstStyle>
          <a:p>
            <a:endParaRPr/>
          </a:p>
        </p:txBody>
      </p:sp>
      <p:sp>
        <p:nvSpPr>
          <p:cNvPr id="27" name="Google Shape;27;p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2">
  <p:cSld name="CUSTOM_6_1_1">
    <p:spTree>
      <p:nvGrpSpPr>
        <p:cNvPr id="1" name="Shape 203"/>
        <p:cNvGrpSpPr/>
        <p:nvPr/>
      </p:nvGrpSpPr>
      <p:grpSpPr>
        <a:xfrm>
          <a:off x="0" y="0"/>
          <a:ext cx="0" cy="0"/>
          <a:chOff x="0" y="0"/>
          <a:chExt cx="0" cy="0"/>
        </a:xfrm>
      </p:grpSpPr>
      <p:sp>
        <p:nvSpPr>
          <p:cNvPr id="204" name="Google Shape;204;p21"/>
          <p:cNvSpPr/>
          <p:nvPr/>
        </p:nvSpPr>
        <p:spPr>
          <a:xfrm>
            <a:off x="8240650" y="-9265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 name="Google Shape;205;p21"/>
          <p:cNvGrpSpPr/>
          <p:nvPr/>
        </p:nvGrpSpPr>
        <p:grpSpPr>
          <a:xfrm>
            <a:off x="232200" y="-60100"/>
            <a:ext cx="9070200" cy="4977400"/>
            <a:chOff x="232200" y="-60100"/>
            <a:chExt cx="9070200" cy="4977400"/>
          </a:xfrm>
        </p:grpSpPr>
        <p:sp>
          <p:nvSpPr>
            <p:cNvPr id="206" name="Google Shape;206;p21"/>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7" name="Google Shape;207;p21"/>
            <p:cNvCxnSpPr/>
            <p:nvPr/>
          </p:nvCxnSpPr>
          <p:spPr>
            <a:xfrm rot="10800000">
              <a:off x="232200" y="-60100"/>
              <a:ext cx="0" cy="296700"/>
            </a:xfrm>
            <a:prstGeom prst="straightConnector1">
              <a:avLst/>
            </a:prstGeom>
            <a:noFill/>
            <a:ln w="19050" cap="flat" cmpd="sng">
              <a:solidFill>
                <a:schemeClr val="dk1"/>
              </a:solidFill>
              <a:prstDash val="solid"/>
              <a:round/>
              <a:headEnd type="none" w="med" len="med"/>
              <a:tailEnd type="none" w="med" len="med"/>
            </a:ln>
          </p:spPr>
        </p:cxnSp>
        <p:cxnSp>
          <p:nvCxnSpPr>
            <p:cNvPr id="208" name="Google Shape;208;p21"/>
            <p:cNvCxnSpPr/>
            <p:nvPr/>
          </p:nvCxnSpPr>
          <p:spPr>
            <a:xfrm>
              <a:off x="8904900" y="4917300"/>
              <a:ext cx="397500" cy="0"/>
            </a:xfrm>
            <a:prstGeom prst="straightConnector1">
              <a:avLst/>
            </a:prstGeom>
            <a:noFill/>
            <a:ln w="19050" cap="flat" cmpd="sng">
              <a:solidFill>
                <a:schemeClr val="dk1"/>
              </a:solidFill>
              <a:prstDash val="solid"/>
              <a:round/>
              <a:headEnd type="none" w="med" len="med"/>
              <a:tailEnd type="none" w="med" len="med"/>
            </a:ln>
          </p:spPr>
        </p:cxnSp>
      </p:grpSp>
      <p:sp>
        <p:nvSpPr>
          <p:cNvPr id="209" name="Google Shape;209;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sz="28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10" name="Google Shape;210;p21"/>
          <p:cNvSpPr txBox="1">
            <a:spLocks noGrp="1"/>
          </p:cNvSpPr>
          <p:nvPr>
            <p:ph type="subTitle" idx="1"/>
          </p:nvPr>
        </p:nvSpPr>
        <p:spPr>
          <a:xfrm>
            <a:off x="2032350" y="1565625"/>
            <a:ext cx="4876800" cy="527700"/>
          </a:xfrm>
          <a:prstGeom prst="rect">
            <a:avLst/>
          </a:prstGeom>
        </p:spPr>
        <p:txBody>
          <a:bodyPr spcFirstLastPara="1" wrap="square" lIns="91425" tIns="91425" rIns="91425" bIns="91425" anchor="t" anchorCtr="0">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nSpc>
                <a:spcPct val="115000"/>
              </a:lnSpc>
              <a:spcBef>
                <a:spcPts val="0"/>
              </a:spcBef>
              <a:spcAft>
                <a:spcPts val="0"/>
              </a:spcAft>
              <a:buSzPts val="1400"/>
              <a:buNone/>
              <a:defRPr/>
            </a:lvl2pPr>
            <a:lvl3pPr lvl="2">
              <a:lnSpc>
                <a:spcPct val="115000"/>
              </a:lnSpc>
              <a:spcBef>
                <a:spcPts val="0"/>
              </a:spcBef>
              <a:spcAft>
                <a:spcPts val="0"/>
              </a:spcAft>
              <a:buSzPts val="1400"/>
              <a:buNone/>
              <a:defRPr/>
            </a:lvl3pPr>
            <a:lvl4pPr lvl="3">
              <a:lnSpc>
                <a:spcPct val="115000"/>
              </a:lnSpc>
              <a:spcBef>
                <a:spcPts val="0"/>
              </a:spcBef>
              <a:spcAft>
                <a:spcPts val="0"/>
              </a:spcAft>
              <a:buSzPts val="1400"/>
              <a:buNone/>
              <a:defRPr/>
            </a:lvl4pPr>
            <a:lvl5pPr lvl="4">
              <a:lnSpc>
                <a:spcPct val="115000"/>
              </a:lnSpc>
              <a:spcBef>
                <a:spcPts val="0"/>
              </a:spcBef>
              <a:spcAft>
                <a:spcPts val="0"/>
              </a:spcAft>
              <a:buSzPts val="1400"/>
              <a:buNone/>
              <a:defRPr/>
            </a:lvl5pPr>
            <a:lvl6pPr lvl="5">
              <a:lnSpc>
                <a:spcPct val="115000"/>
              </a:lnSpc>
              <a:spcBef>
                <a:spcPts val="0"/>
              </a:spcBef>
              <a:spcAft>
                <a:spcPts val="0"/>
              </a:spcAft>
              <a:buSzPts val="1400"/>
              <a:buNone/>
              <a:defRPr/>
            </a:lvl6pPr>
            <a:lvl7pPr lvl="6">
              <a:lnSpc>
                <a:spcPct val="115000"/>
              </a:lnSpc>
              <a:spcBef>
                <a:spcPts val="0"/>
              </a:spcBef>
              <a:spcAft>
                <a:spcPts val="0"/>
              </a:spcAft>
              <a:buSzPts val="1400"/>
              <a:buNone/>
              <a:defRPr/>
            </a:lvl7pPr>
            <a:lvl8pPr lvl="7">
              <a:lnSpc>
                <a:spcPct val="115000"/>
              </a:lnSpc>
              <a:spcBef>
                <a:spcPts val="0"/>
              </a:spcBef>
              <a:spcAft>
                <a:spcPts val="0"/>
              </a:spcAft>
              <a:buSzPts val="1400"/>
              <a:buNone/>
              <a:defRPr/>
            </a:lvl8pPr>
            <a:lvl9pPr lvl="8">
              <a:lnSpc>
                <a:spcPct val="115000"/>
              </a:lnSpc>
              <a:spcBef>
                <a:spcPts val="0"/>
              </a:spcBef>
              <a:spcAft>
                <a:spcPts val="0"/>
              </a:spcAft>
              <a:buSzPts val="1400"/>
              <a:buNone/>
              <a:defRPr/>
            </a:lvl9pPr>
          </a:lstStyle>
          <a:p>
            <a:endParaRPr/>
          </a:p>
        </p:txBody>
      </p:sp>
      <p:sp>
        <p:nvSpPr>
          <p:cNvPr id="211" name="Google Shape;211;p21"/>
          <p:cNvSpPr txBox="1">
            <a:spLocks noGrp="1"/>
          </p:cNvSpPr>
          <p:nvPr>
            <p:ph type="subTitle" idx="2"/>
          </p:nvPr>
        </p:nvSpPr>
        <p:spPr>
          <a:xfrm>
            <a:off x="2641957" y="2723563"/>
            <a:ext cx="4876800" cy="527700"/>
          </a:xfrm>
          <a:prstGeom prst="rect">
            <a:avLst/>
          </a:prstGeom>
        </p:spPr>
        <p:txBody>
          <a:bodyPr spcFirstLastPara="1" wrap="square" lIns="91425" tIns="91425" rIns="91425" bIns="91425" anchor="t" anchorCtr="0">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nSpc>
                <a:spcPct val="115000"/>
              </a:lnSpc>
              <a:spcBef>
                <a:spcPts val="0"/>
              </a:spcBef>
              <a:spcAft>
                <a:spcPts val="0"/>
              </a:spcAft>
              <a:buSzPts val="1400"/>
              <a:buNone/>
              <a:defRPr/>
            </a:lvl2pPr>
            <a:lvl3pPr lvl="2">
              <a:lnSpc>
                <a:spcPct val="115000"/>
              </a:lnSpc>
              <a:spcBef>
                <a:spcPts val="0"/>
              </a:spcBef>
              <a:spcAft>
                <a:spcPts val="0"/>
              </a:spcAft>
              <a:buSzPts val="1400"/>
              <a:buNone/>
              <a:defRPr/>
            </a:lvl3pPr>
            <a:lvl4pPr lvl="3">
              <a:lnSpc>
                <a:spcPct val="115000"/>
              </a:lnSpc>
              <a:spcBef>
                <a:spcPts val="0"/>
              </a:spcBef>
              <a:spcAft>
                <a:spcPts val="0"/>
              </a:spcAft>
              <a:buSzPts val="1400"/>
              <a:buNone/>
              <a:defRPr/>
            </a:lvl4pPr>
            <a:lvl5pPr lvl="4">
              <a:lnSpc>
                <a:spcPct val="115000"/>
              </a:lnSpc>
              <a:spcBef>
                <a:spcPts val="0"/>
              </a:spcBef>
              <a:spcAft>
                <a:spcPts val="0"/>
              </a:spcAft>
              <a:buSzPts val="1400"/>
              <a:buNone/>
              <a:defRPr/>
            </a:lvl5pPr>
            <a:lvl6pPr lvl="5">
              <a:lnSpc>
                <a:spcPct val="115000"/>
              </a:lnSpc>
              <a:spcBef>
                <a:spcPts val="0"/>
              </a:spcBef>
              <a:spcAft>
                <a:spcPts val="0"/>
              </a:spcAft>
              <a:buSzPts val="1400"/>
              <a:buNone/>
              <a:defRPr/>
            </a:lvl6pPr>
            <a:lvl7pPr lvl="6">
              <a:lnSpc>
                <a:spcPct val="115000"/>
              </a:lnSpc>
              <a:spcBef>
                <a:spcPts val="0"/>
              </a:spcBef>
              <a:spcAft>
                <a:spcPts val="0"/>
              </a:spcAft>
              <a:buSzPts val="1400"/>
              <a:buNone/>
              <a:defRPr/>
            </a:lvl7pPr>
            <a:lvl8pPr lvl="7">
              <a:lnSpc>
                <a:spcPct val="115000"/>
              </a:lnSpc>
              <a:spcBef>
                <a:spcPts val="0"/>
              </a:spcBef>
              <a:spcAft>
                <a:spcPts val="0"/>
              </a:spcAft>
              <a:buSzPts val="1400"/>
              <a:buNone/>
              <a:defRPr/>
            </a:lvl8pPr>
            <a:lvl9pPr lvl="8">
              <a:lnSpc>
                <a:spcPct val="115000"/>
              </a:lnSpc>
              <a:spcBef>
                <a:spcPts val="0"/>
              </a:spcBef>
              <a:spcAft>
                <a:spcPts val="0"/>
              </a:spcAft>
              <a:buSzPts val="1400"/>
              <a:buNone/>
              <a:defRPr/>
            </a:lvl9pPr>
          </a:lstStyle>
          <a:p>
            <a:endParaRPr/>
          </a:p>
        </p:txBody>
      </p:sp>
      <p:sp>
        <p:nvSpPr>
          <p:cNvPr id="212" name="Google Shape;212;p21"/>
          <p:cNvSpPr txBox="1">
            <a:spLocks noGrp="1"/>
          </p:cNvSpPr>
          <p:nvPr>
            <p:ph type="subTitle" idx="3"/>
          </p:nvPr>
        </p:nvSpPr>
        <p:spPr>
          <a:xfrm>
            <a:off x="3251557" y="3881500"/>
            <a:ext cx="4876800" cy="527700"/>
          </a:xfrm>
          <a:prstGeom prst="rect">
            <a:avLst/>
          </a:prstGeom>
        </p:spPr>
        <p:txBody>
          <a:bodyPr spcFirstLastPara="1" wrap="square" lIns="91425" tIns="91425" rIns="91425" bIns="91425" anchor="t" anchorCtr="0">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nSpc>
                <a:spcPct val="115000"/>
              </a:lnSpc>
              <a:spcBef>
                <a:spcPts val="0"/>
              </a:spcBef>
              <a:spcAft>
                <a:spcPts val="0"/>
              </a:spcAft>
              <a:buSzPts val="1400"/>
              <a:buNone/>
              <a:defRPr/>
            </a:lvl2pPr>
            <a:lvl3pPr lvl="2">
              <a:lnSpc>
                <a:spcPct val="115000"/>
              </a:lnSpc>
              <a:spcBef>
                <a:spcPts val="0"/>
              </a:spcBef>
              <a:spcAft>
                <a:spcPts val="0"/>
              </a:spcAft>
              <a:buSzPts val="1400"/>
              <a:buNone/>
              <a:defRPr/>
            </a:lvl3pPr>
            <a:lvl4pPr lvl="3">
              <a:lnSpc>
                <a:spcPct val="115000"/>
              </a:lnSpc>
              <a:spcBef>
                <a:spcPts val="0"/>
              </a:spcBef>
              <a:spcAft>
                <a:spcPts val="0"/>
              </a:spcAft>
              <a:buSzPts val="1400"/>
              <a:buNone/>
              <a:defRPr/>
            </a:lvl4pPr>
            <a:lvl5pPr lvl="4">
              <a:lnSpc>
                <a:spcPct val="115000"/>
              </a:lnSpc>
              <a:spcBef>
                <a:spcPts val="0"/>
              </a:spcBef>
              <a:spcAft>
                <a:spcPts val="0"/>
              </a:spcAft>
              <a:buSzPts val="1400"/>
              <a:buNone/>
              <a:defRPr/>
            </a:lvl5pPr>
            <a:lvl6pPr lvl="5">
              <a:lnSpc>
                <a:spcPct val="115000"/>
              </a:lnSpc>
              <a:spcBef>
                <a:spcPts val="0"/>
              </a:spcBef>
              <a:spcAft>
                <a:spcPts val="0"/>
              </a:spcAft>
              <a:buSzPts val="1400"/>
              <a:buNone/>
              <a:defRPr/>
            </a:lvl6pPr>
            <a:lvl7pPr lvl="6">
              <a:lnSpc>
                <a:spcPct val="115000"/>
              </a:lnSpc>
              <a:spcBef>
                <a:spcPts val="0"/>
              </a:spcBef>
              <a:spcAft>
                <a:spcPts val="0"/>
              </a:spcAft>
              <a:buSzPts val="1400"/>
              <a:buNone/>
              <a:defRPr/>
            </a:lvl7pPr>
            <a:lvl8pPr lvl="7">
              <a:lnSpc>
                <a:spcPct val="115000"/>
              </a:lnSpc>
              <a:spcBef>
                <a:spcPts val="0"/>
              </a:spcBef>
              <a:spcAft>
                <a:spcPts val="0"/>
              </a:spcAft>
              <a:buSzPts val="1400"/>
              <a:buNone/>
              <a:defRPr/>
            </a:lvl8pPr>
            <a:lvl9pPr lvl="8">
              <a:lnSpc>
                <a:spcPct val="115000"/>
              </a:lnSpc>
              <a:spcBef>
                <a:spcPts val="0"/>
              </a:spcBef>
              <a:spcAft>
                <a:spcPts val="0"/>
              </a:spcAft>
              <a:buSzPts val="1400"/>
              <a:buNone/>
              <a:defRPr/>
            </a:lvl9pPr>
          </a:lstStyle>
          <a:p>
            <a:endParaRPr/>
          </a:p>
        </p:txBody>
      </p:sp>
      <p:sp>
        <p:nvSpPr>
          <p:cNvPr id="213" name="Google Shape;213;p21"/>
          <p:cNvSpPr txBox="1">
            <a:spLocks noGrp="1"/>
          </p:cNvSpPr>
          <p:nvPr>
            <p:ph type="subTitle" idx="4"/>
          </p:nvPr>
        </p:nvSpPr>
        <p:spPr>
          <a:xfrm>
            <a:off x="2032350" y="1253625"/>
            <a:ext cx="4876800" cy="4275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a:endParaRPr/>
          </a:p>
        </p:txBody>
      </p:sp>
      <p:sp>
        <p:nvSpPr>
          <p:cNvPr id="214" name="Google Shape;214;p21"/>
          <p:cNvSpPr txBox="1">
            <a:spLocks noGrp="1"/>
          </p:cNvSpPr>
          <p:nvPr>
            <p:ph type="subTitle" idx="5"/>
          </p:nvPr>
        </p:nvSpPr>
        <p:spPr>
          <a:xfrm>
            <a:off x="2641950" y="2412275"/>
            <a:ext cx="4876800" cy="427500"/>
          </a:xfrm>
          <a:prstGeom prst="rect">
            <a:avLst/>
          </a:prstGeom>
        </p:spPr>
        <p:txBody>
          <a:bodyPr spcFirstLastPara="1" wrap="square" lIns="91425" tIns="91425" rIns="91425" bIns="91425" anchor="b" anchorCtr="0">
            <a:noAutofit/>
          </a:bodyPr>
          <a:lstStyle>
            <a:lvl1pPr lvl="0">
              <a:spcBef>
                <a:spcPts val="0"/>
              </a:spcBef>
              <a:spcAft>
                <a:spcPts val="0"/>
              </a:spcAft>
              <a:buSzPts val="26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a:endParaRPr/>
          </a:p>
        </p:txBody>
      </p:sp>
      <p:sp>
        <p:nvSpPr>
          <p:cNvPr id="215" name="Google Shape;215;p21"/>
          <p:cNvSpPr txBox="1">
            <a:spLocks noGrp="1"/>
          </p:cNvSpPr>
          <p:nvPr>
            <p:ph type="subTitle" idx="6"/>
          </p:nvPr>
        </p:nvSpPr>
        <p:spPr>
          <a:xfrm>
            <a:off x="3251550" y="3570925"/>
            <a:ext cx="4876800" cy="427500"/>
          </a:xfrm>
          <a:prstGeom prst="rect">
            <a:avLst/>
          </a:prstGeom>
        </p:spPr>
        <p:txBody>
          <a:bodyPr spcFirstLastPara="1" wrap="square" lIns="91425" tIns="91425" rIns="91425" bIns="91425" anchor="b" anchorCtr="0">
            <a:noAutofit/>
          </a:bodyPr>
          <a:lstStyle>
            <a:lvl1pPr lvl="0">
              <a:spcBef>
                <a:spcPts val="0"/>
              </a:spcBef>
              <a:spcAft>
                <a:spcPts val="0"/>
              </a:spcAft>
              <a:buSzPts val="26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a:endParaRPr/>
          </a:p>
        </p:txBody>
      </p:sp>
      <p:sp>
        <p:nvSpPr>
          <p:cNvPr id="216" name="Google Shape;216;p2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17"/>
        <p:cNvGrpSpPr/>
        <p:nvPr/>
      </p:nvGrpSpPr>
      <p:grpSpPr>
        <a:xfrm>
          <a:off x="0" y="0"/>
          <a:ext cx="0" cy="0"/>
          <a:chOff x="0" y="0"/>
          <a:chExt cx="0" cy="0"/>
        </a:xfrm>
      </p:grpSpPr>
      <p:sp>
        <p:nvSpPr>
          <p:cNvPr id="218" name="Google Shape;218;p22"/>
          <p:cNvSpPr/>
          <p:nvPr/>
        </p:nvSpPr>
        <p:spPr>
          <a:xfrm>
            <a:off x="8141975" y="-88657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 name="Google Shape;219;p22"/>
          <p:cNvGrpSpPr/>
          <p:nvPr/>
        </p:nvGrpSpPr>
        <p:grpSpPr>
          <a:xfrm>
            <a:off x="-19050" y="232800"/>
            <a:ext cx="9189150" cy="4684500"/>
            <a:chOff x="-19050" y="232800"/>
            <a:chExt cx="9189150" cy="4684500"/>
          </a:xfrm>
        </p:grpSpPr>
        <p:sp>
          <p:nvSpPr>
            <p:cNvPr id="220" name="Google Shape;220;p22"/>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1" name="Google Shape;221;p22"/>
            <p:cNvCxnSpPr/>
            <p:nvPr/>
          </p:nvCxnSpPr>
          <p:spPr>
            <a:xfrm rot="10800000">
              <a:off x="-19050" y="232800"/>
              <a:ext cx="258900" cy="0"/>
            </a:xfrm>
            <a:prstGeom prst="straightConnector1">
              <a:avLst/>
            </a:prstGeom>
            <a:noFill/>
            <a:ln w="19050" cap="flat" cmpd="sng">
              <a:solidFill>
                <a:schemeClr val="dk1"/>
              </a:solidFill>
              <a:prstDash val="solid"/>
              <a:round/>
              <a:headEnd type="none" w="med" len="med"/>
              <a:tailEnd type="none" w="med" len="med"/>
            </a:ln>
          </p:spPr>
        </p:cxnSp>
        <p:cxnSp>
          <p:nvCxnSpPr>
            <p:cNvPr id="222" name="Google Shape;222;p22"/>
            <p:cNvCxnSpPr/>
            <p:nvPr/>
          </p:nvCxnSpPr>
          <p:spPr>
            <a:xfrm rot="10800000">
              <a:off x="8911200" y="4917300"/>
              <a:ext cx="258900" cy="0"/>
            </a:xfrm>
            <a:prstGeom prst="straightConnector1">
              <a:avLst/>
            </a:prstGeom>
            <a:noFill/>
            <a:ln w="19050" cap="flat" cmpd="sng">
              <a:solidFill>
                <a:schemeClr val="dk1"/>
              </a:solidFill>
              <a:prstDash val="solid"/>
              <a:round/>
              <a:headEnd type="none" w="med" len="med"/>
              <a:tailEnd type="none" w="med" len="med"/>
            </a:ln>
          </p:spPr>
        </p:cxnSp>
      </p:grpSp>
      <p:sp>
        <p:nvSpPr>
          <p:cNvPr id="223" name="Google Shape;223;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4" name="Google Shape;224;p22"/>
          <p:cNvSpPr txBox="1">
            <a:spLocks noGrp="1"/>
          </p:cNvSpPr>
          <p:nvPr>
            <p:ph type="subTitle" idx="1"/>
          </p:nvPr>
        </p:nvSpPr>
        <p:spPr>
          <a:xfrm>
            <a:off x="1762571" y="1752725"/>
            <a:ext cx="2687400" cy="911100"/>
          </a:xfrm>
          <a:prstGeom prst="rect">
            <a:avLst/>
          </a:prstGeom>
        </p:spPr>
        <p:txBody>
          <a:bodyPr spcFirstLastPara="1" wrap="square" lIns="91425" tIns="91425" rIns="91425" bIns="91425" anchor="t" anchorCtr="0">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225" name="Google Shape;225;p22"/>
          <p:cNvSpPr txBox="1">
            <a:spLocks noGrp="1"/>
          </p:cNvSpPr>
          <p:nvPr>
            <p:ph type="subTitle" idx="2"/>
          </p:nvPr>
        </p:nvSpPr>
        <p:spPr>
          <a:xfrm>
            <a:off x="5132667" y="1752725"/>
            <a:ext cx="2687400" cy="911100"/>
          </a:xfrm>
          <a:prstGeom prst="rect">
            <a:avLst/>
          </a:prstGeom>
        </p:spPr>
        <p:txBody>
          <a:bodyPr spcFirstLastPara="1" wrap="square" lIns="91425" tIns="91425" rIns="91425" bIns="91425" anchor="t" anchorCtr="0">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226" name="Google Shape;226;p22"/>
          <p:cNvSpPr txBox="1">
            <a:spLocks noGrp="1"/>
          </p:cNvSpPr>
          <p:nvPr>
            <p:ph type="subTitle" idx="3"/>
          </p:nvPr>
        </p:nvSpPr>
        <p:spPr>
          <a:xfrm>
            <a:off x="1762571" y="3336725"/>
            <a:ext cx="2687400" cy="911100"/>
          </a:xfrm>
          <a:prstGeom prst="rect">
            <a:avLst/>
          </a:prstGeom>
        </p:spPr>
        <p:txBody>
          <a:bodyPr spcFirstLastPara="1" wrap="square" lIns="91425" tIns="91425" rIns="91425" bIns="91425" anchor="t" anchorCtr="0">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227" name="Google Shape;227;p22"/>
          <p:cNvSpPr txBox="1">
            <a:spLocks noGrp="1"/>
          </p:cNvSpPr>
          <p:nvPr>
            <p:ph type="subTitle" idx="4"/>
          </p:nvPr>
        </p:nvSpPr>
        <p:spPr>
          <a:xfrm>
            <a:off x="5132667" y="3336725"/>
            <a:ext cx="2687400" cy="911100"/>
          </a:xfrm>
          <a:prstGeom prst="rect">
            <a:avLst/>
          </a:prstGeom>
        </p:spPr>
        <p:txBody>
          <a:bodyPr spcFirstLastPara="1" wrap="square" lIns="91425" tIns="91425" rIns="91425" bIns="91425" anchor="t" anchorCtr="0">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228" name="Google Shape;228;p22"/>
          <p:cNvSpPr txBox="1">
            <a:spLocks noGrp="1"/>
          </p:cNvSpPr>
          <p:nvPr>
            <p:ph type="subTitle" idx="5"/>
          </p:nvPr>
        </p:nvSpPr>
        <p:spPr>
          <a:xfrm>
            <a:off x="1762571" y="1524200"/>
            <a:ext cx="2687400" cy="3549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229" name="Google Shape;229;p22"/>
          <p:cNvSpPr txBox="1">
            <a:spLocks noGrp="1"/>
          </p:cNvSpPr>
          <p:nvPr>
            <p:ph type="subTitle" idx="6"/>
          </p:nvPr>
        </p:nvSpPr>
        <p:spPr>
          <a:xfrm>
            <a:off x="5132667" y="1524200"/>
            <a:ext cx="2687400" cy="3549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230" name="Google Shape;230;p22"/>
          <p:cNvSpPr txBox="1">
            <a:spLocks noGrp="1"/>
          </p:cNvSpPr>
          <p:nvPr>
            <p:ph type="subTitle" idx="7"/>
          </p:nvPr>
        </p:nvSpPr>
        <p:spPr>
          <a:xfrm>
            <a:off x="1762571" y="3091838"/>
            <a:ext cx="2687400" cy="354900"/>
          </a:xfrm>
          <a:prstGeom prst="rect">
            <a:avLst/>
          </a:prstGeom>
        </p:spPr>
        <p:txBody>
          <a:bodyPr spcFirstLastPara="1" wrap="square" lIns="91425" tIns="91425" rIns="91425" bIns="91425" anchor="b" anchorCtr="0">
            <a:noAutofit/>
          </a:bodyPr>
          <a:lstStyle>
            <a:lvl1pPr lvl="0">
              <a:spcBef>
                <a:spcPts val="0"/>
              </a:spcBef>
              <a:spcAft>
                <a:spcPts val="0"/>
              </a:spcAft>
              <a:buSzPts val="2400"/>
              <a:buFont typeface="Figtree Black"/>
              <a:buNone/>
              <a:defRPr sz="1900">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231" name="Google Shape;231;p22"/>
          <p:cNvSpPr txBox="1">
            <a:spLocks noGrp="1"/>
          </p:cNvSpPr>
          <p:nvPr>
            <p:ph type="subTitle" idx="8"/>
          </p:nvPr>
        </p:nvSpPr>
        <p:spPr>
          <a:xfrm>
            <a:off x="5132667" y="3091838"/>
            <a:ext cx="2687400" cy="354900"/>
          </a:xfrm>
          <a:prstGeom prst="rect">
            <a:avLst/>
          </a:prstGeom>
        </p:spPr>
        <p:txBody>
          <a:bodyPr spcFirstLastPara="1" wrap="square" lIns="91425" tIns="91425" rIns="91425" bIns="91425" anchor="b" anchorCtr="0">
            <a:noAutofit/>
          </a:bodyPr>
          <a:lstStyle>
            <a:lvl1pPr lvl="0">
              <a:spcBef>
                <a:spcPts val="0"/>
              </a:spcBef>
              <a:spcAft>
                <a:spcPts val="0"/>
              </a:spcAft>
              <a:buSzPts val="2400"/>
              <a:buFont typeface="Figtree Black"/>
              <a:buNone/>
              <a:defRPr sz="1900">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232" name="Google Shape;232;p2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six columns">
  <p:cSld name="CUSTOM_7_1">
    <p:spTree>
      <p:nvGrpSpPr>
        <p:cNvPr id="1" name="Shape 233"/>
        <p:cNvGrpSpPr/>
        <p:nvPr/>
      </p:nvGrpSpPr>
      <p:grpSpPr>
        <a:xfrm>
          <a:off x="0" y="0"/>
          <a:ext cx="0" cy="0"/>
          <a:chOff x="0" y="0"/>
          <a:chExt cx="0" cy="0"/>
        </a:xfrm>
      </p:grpSpPr>
      <p:sp>
        <p:nvSpPr>
          <p:cNvPr id="234" name="Google Shape;234;p23"/>
          <p:cNvSpPr/>
          <p:nvPr/>
        </p:nvSpPr>
        <p:spPr>
          <a:xfrm>
            <a:off x="8141975" y="-88657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 name="Google Shape;235;p23"/>
          <p:cNvGrpSpPr/>
          <p:nvPr/>
        </p:nvGrpSpPr>
        <p:grpSpPr>
          <a:xfrm>
            <a:off x="232200" y="232800"/>
            <a:ext cx="8988300" cy="5000100"/>
            <a:chOff x="232200" y="232800"/>
            <a:chExt cx="8988300" cy="5000100"/>
          </a:xfrm>
        </p:grpSpPr>
        <p:sp>
          <p:nvSpPr>
            <p:cNvPr id="236" name="Google Shape;236;p23"/>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7" name="Google Shape;237;p23"/>
            <p:cNvCxnSpPr/>
            <p:nvPr/>
          </p:nvCxnSpPr>
          <p:spPr>
            <a:xfrm rot="10800000">
              <a:off x="8911200" y="232800"/>
              <a:ext cx="309300" cy="0"/>
            </a:xfrm>
            <a:prstGeom prst="straightConnector1">
              <a:avLst/>
            </a:prstGeom>
            <a:noFill/>
            <a:ln w="19050" cap="flat" cmpd="sng">
              <a:solidFill>
                <a:schemeClr val="dk1"/>
              </a:solidFill>
              <a:prstDash val="solid"/>
              <a:round/>
              <a:headEnd type="none" w="med" len="med"/>
              <a:tailEnd type="none" w="med" len="med"/>
            </a:ln>
          </p:spPr>
        </p:cxnSp>
        <p:cxnSp>
          <p:nvCxnSpPr>
            <p:cNvPr id="238" name="Google Shape;238;p23"/>
            <p:cNvCxnSpPr/>
            <p:nvPr/>
          </p:nvCxnSpPr>
          <p:spPr>
            <a:xfrm>
              <a:off x="233525" y="4917300"/>
              <a:ext cx="0" cy="315600"/>
            </a:xfrm>
            <a:prstGeom prst="straightConnector1">
              <a:avLst/>
            </a:prstGeom>
            <a:noFill/>
            <a:ln w="19050" cap="flat" cmpd="sng">
              <a:solidFill>
                <a:schemeClr val="dk1"/>
              </a:solidFill>
              <a:prstDash val="solid"/>
              <a:round/>
              <a:headEnd type="none" w="med" len="med"/>
              <a:tailEnd type="none" w="med" len="med"/>
            </a:ln>
          </p:spPr>
        </p:cxnSp>
      </p:grpSp>
      <p:sp>
        <p:nvSpPr>
          <p:cNvPr id="239" name="Google Shape;239;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sz="28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40" name="Google Shape;240;p23"/>
          <p:cNvSpPr txBox="1">
            <a:spLocks noGrp="1"/>
          </p:cNvSpPr>
          <p:nvPr>
            <p:ph type="subTitle" idx="1"/>
          </p:nvPr>
        </p:nvSpPr>
        <p:spPr>
          <a:xfrm>
            <a:off x="874134" y="2145979"/>
            <a:ext cx="2199600" cy="635400"/>
          </a:xfrm>
          <a:prstGeom prst="rect">
            <a:avLst/>
          </a:prstGeom>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241" name="Google Shape;241;p23"/>
          <p:cNvSpPr txBox="1">
            <a:spLocks noGrp="1"/>
          </p:cNvSpPr>
          <p:nvPr>
            <p:ph type="subTitle" idx="2"/>
          </p:nvPr>
        </p:nvSpPr>
        <p:spPr>
          <a:xfrm>
            <a:off x="3319800" y="2145979"/>
            <a:ext cx="2199600" cy="635400"/>
          </a:xfrm>
          <a:prstGeom prst="rect">
            <a:avLst/>
          </a:prstGeom>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242" name="Google Shape;242;p23"/>
          <p:cNvSpPr txBox="1">
            <a:spLocks noGrp="1"/>
          </p:cNvSpPr>
          <p:nvPr>
            <p:ph type="subTitle" idx="3"/>
          </p:nvPr>
        </p:nvSpPr>
        <p:spPr>
          <a:xfrm>
            <a:off x="874134" y="3635775"/>
            <a:ext cx="2199600" cy="635400"/>
          </a:xfrm>
          <a:prstGeom prst="rect">
            <a:avLst/>
          </a:prstGeom>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243" name="Google Shape;243;p23"/>
          <p:cNvSpPr txBox="1">
            <a:spLocks noGrp="1"/>
          </p:cNvSpPr>
          <p:nvPr>
            <p:ph type="subTitle" idx="4"/>
          </p:nvPr>
        </p:nvSpPr>
        <p:spPr>
          <a:xfrm>
            <a:off x="3319800" y="3635775"/>
            <a:ext cx="2199600" cy="635400"/>
          </a:xfrm>
          <a:prstGeom prst="rect">
            <a:avLst/>
          </a:prstGeom>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244" name="Google Shape;244;p23"/>
          <p:cNvSpPr txBox="1">
            <a:spLocks noGrp="1"/>
          </p:cNvSpPr>
          <p:nvPr>
            <p:ph type="subTitle" idx="5"/>
          </p:nvPr>
        </p:nvSpPr>
        <p:spPr>
          <a:xfrm>
            <a:off x="5765466" y="2145979"/>
            <a:ext cx="2199600" cy="635400"/>
          </a:xfrm>
          <a:prstGeom prst="rect">
            <a:avLst/>
          </a:prstGeom>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245" name="Google Shape;245;p23"/>
          <p:cNvSpPr txBox="1">
            <a:spLocks noGrp="1"/>
          </p:cNvSpPr>
          <p:nvPr>
            <p:ph type="subTitle" idx="6"/>
          </p:nvPr>
        </p:nvSpPr>
        <p:spPr>
          <a:xfrm>
            <a:off x="5765466" y="3635775"/>
            <a:ext cx="2199600" cy="635400"/>
          </a:xfrm>
          <a:prstGeom prst="rect">
            <a:avLst/>
          </a:prstGeom>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246" name="Google Shape;246;p23"/>
          <p:cNvSpPr txBox="1">
            <a:spLocks noGrp="1"/>
          </p:cNvSpPr>
          <p:nvPr>
            <p:ph type="subTitle" idx="7"/>
          </p:nvPr>
        </p:nvSpPr>
        <p:spPr>
          <a:xfrm>
            <a:off x="872334" y="1769325"/>
            <a:ext cx="2203200" cy="4926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247" name="Google Shape;247;p23"/>
          <p:cNvSpPr txBox="1">
            <a:spLocks noGrp="1"/>
          </p:cNvSpPr>
          <p:nvPr>
            <p:ph type="subTitle" idx="8"/>
          </p:nvPr>
        </p:nvSpPr>
        <p:spPr>
          <a:xfrm>
            <a:off x="3318000" y="1769325"/>
            <a:ext cx="2203200" cy="4926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248" name="Google Shape;248;p23"/>
          <p:cNvSpPr txBox="1">
            <a:spLocks noGrp="1"/>
          </p:cNvSpPr>
          <p:nvPr>
            <p:ph type="subTitle" idx="9"/>
          </p:nvPr>
        </p:nvSpPr>
        <p:spPr>
          <a:xfrm>
            <a:off x="5763666" y="1769325"/>
            <a:ext cx="2203200" cy="4926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249" name="Google Shape;249;p23"/>
          <p:cNvSpPr txBox="1">
            <a:spLocks noGrp="1"/>
          </p:cNvSpPr>
          <p:nvPr>
            <p:ph type="subTitle" idx="13"/>
          </p:nvPr>
        </p:nvSpPr>
        <p:spPr>
          <a:xfrm>
            <a:off x="872334" y="3258926"/>
            <a:ext cx="2203200" cy="4926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250" name="Google Shape;250;p23"/>
          <p:cNvSpPr txBox="1">
            <a:spLocks noGrp="1"/>
          </p:cNvSpPr>
          <p:nvPr>
            <p:ph type="subTitle" idx="14"/>
          </p:nvPr>
        </p:nvSpPr>
        <p:spPr>
          <a:xfrm>
            <a:off x="3318000" y="3258926"/>
            <a:ext cx="2203200" cy="4926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251" name="Google Shape;251;p23"/>
          <p:cNvSpPr txBox="1">
            <a:spLocks noGrp="1"/>
          </p:cNvSpPr>
          <p:nvPr>
            <p:ph type="subTitle" idx="15"/>
          </p:nvPr>
        </p:nvSpPr>
        <p:spPr>
          <a:xfrm>
            <a:off x="5763666" y="3258926"/>
            <a:ext cx="2203200" cy="4926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252" name="Google Shape;252;p2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Numbers and text">
  <p:cSld name="CUSTOM_8_1">
    <p:spTree>
      <p:nvGrpSpPr>
        <p:cNvPr id="1" name="Shape 253"/>
        <p:cNvGrpSpPr/>
        <p:nvPr/>
      </p:nvGrpSpPr>
      <p:grpSpPr>
        <a:xfrm>
          <a:off x="0" y="0"/>
          <a:ext cx="0" cy="0"/>
          <a:chOff x="0" y="0"/>
          <a:chExt cx="0" cy="0"/>
        </a:xfrm>
      </p:grpSpPr>
      <p:sp>
        <p:nvSpPr>
          <p:cNvPr id="254" name="Google Shape;254;p24"/>
          <p:cNvSpPr/>
          <p:nvPr/>
        </p:nvSpPr>
        <p:spPr>
          <a:xfrm>
            <a:off x="6309175" y="2486975"/>
            <a:ext cx="4243200" cy="4243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5" name="Google Shape;255;p24"/>
          <p:cNvGrpSpPr/>
          <p:nvPr/>
        </p:nvGrpSpPr>
        <p:grpSpPr>
          <a:xfrm>
            <a:off x="-69525" y="539500"/>
            <a:ext cx="9455500" cy="4069200"/>
            <a:chOff x="-69525" y="539500"/>
            <a:chExt cx="9455500" cy="4069200"/>
          </a:xfrm>
        </p:grpSpPr>
        <p:grpSp>
          <p:nvGrpSpPr>
            <p:cNvPr id="256" name="Google Shape;256;p24"/>
            <p:cNvGrpSpPr/>
            <p:nvPr/>
          </p:nvGrpSpPr>
          <p:grpSpPr>
            <a:xfrm>
              <a:off x="713225" y="539500"/>
              <a:ext cx="8672750" cy="4069200"/>
              <a:chOff x="713225" y="539500"/>
              <a:chExt cx="8672750" cy="4069200"/>
            </a:xfrm>
          </p:grpSpPr>
          <p:sp>
            <p:nvSpPr>
              <p:cNvPr id="257" name="Google Shape;257;p24"/>
              <p:cNvSpPr/>
              <p:nvPr/>
            </p:nvSpPr>
            <p:spPr>
              <a:xfrm>
                <a:off x="713225" y="539500"/>
                <a:ext cx="7717500" cy="4069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8" name="Google Shape;258;p24"/>
              <p:cNvCxnSpPr/>
              <p:nvPr/>
            </p:nvCxnSpPr>
            <p:spPr>
              <a:xfrm>
                <a:off x="8407675" y="4608575"/>
                <a:ext cx="978300" cy="0"/>
              </a:xfrm>
              <a:prstGeom prst="straightConnector1">
                <a:avLst/>
              </a:prstGeom>
              <a:noFill/>
              <a:ln w="19050" cap="flat" cmpd="sng">
                <a:solidFill>
                  <a:schemeClr val="dk1"/>
                </a:solidFill>
                <a:prstDash val="solid"/>
                <a:round/>
                <a:headEnd type="none" w="med" len="med"/>
                <a:tailEnd type="none" w="med" len="med"/>
              </a:ln>
            </p:spPr>
          </p:cxnSp>
        </p:grpSp>
        <p:cxnSp>
          <p:nvCxnSpPr>
            <p:cNvPr id="259" name="Google Shape;259;p24"/>
            <p:cNvCxnSpPr/>
            <p:nvPr/>
          </p:nvCxnSpPr>
          <p:spPr>
            <a:xfrm rot="10800000">
              <a:off x="-69525" y="539500"/>
              <a:ext cx="789000" cy="0"/>
            </a:xfrm>
            <a:prstGeom prst="straightConnector1">
              <a:avLst/>
            </a:prstGeom>
            <a:noFill/>
            <a:ln w="19050" cap="flat" cmpd="sng">
              <a:solidFill>
                <a:schemeClr val="dk1"/>
              </a:solidFill>
              <a:prstDash val="solid"/>
              <a:round/>
              <a:headEnd type="none" w="med" len="med"/>
              <a:tailEnd type="none" w="med" len="med"/>
            </a:ln>
          </p:spPr>
        </p:cxnSp>
      </p:grpSp>
      <p:sp>
        <p:nvSpPr>
          <p:cNvPr id="260" name="Google Shape;260;p24"/>
          <p:cNvSpPr txBox="1">
            <a:spLocks noGrp="1"/>
          </p:cNvSpPr>
          <p:nvPr>
            <p:ph type="title" hasCustomPrompt="1"/>
          </p:nvPr>
        </p:nvSpPr>
        <p:spPr>
          <a:xfrm>
            <a:off x="707575" y="539500"/>
            <a:ext cx="4051200" cy="768900"/>
          </a:xfrm>
          <a:prstGeom prst="rect">
            <a:avLst/>
          </a:prstGeom>
          <a:solidFill>
            <a:schemeClr val="dk1"/>
          </a:solidFill>
        </p:spPr>
        <p:txBody>
          <a:bodyPr spcFirstLastPara="1" wrap="square" lIns="91425" tIns="91425" rIns="91425" bIns="91425" anchor="ctr" anchorCtr="0">
            <a:noAutofit/>
          </a:bodyPr>
          <a:lstStyle>
            <a:lvl1pPr lvl="0">
              <a:lnSpc>
                <a:spcPct val="115000"/>
              </a:lnSpc>
              <a:spcBef>
                <a:spcPts val="0"/>
              </a:spcBef>
              <a:spcAft>
                <a:spcPts val="0"/>
              </a:spcAft>
              <a:buClr>
                <a:schemeClr val="lt1"/>
              </a:buClr>
              <a:buSzPts val="6000"/>
              <a:buNone/>
              <a:defRPr sz="37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261" name="Google Shape;261;p24"/>
          <p:cNvSpPr txBox="1">
            <a:spLocks noGrp="1"/>
          </p:cNvSpPr>
          <p:nvPr>
            <p:ph type="subTitle" idx="1"/>
          </p:nvPr>
        </p:nvSpPr>
        <p:spPr>
          <a:xfrm>
            <a:off x="707575" y="1308392"/>
            <a:ext cx="4051200" cy="410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262" name="Google Shape;262;p24"/>
          <p:cNvSpPr txBox="1">
            <a:spLocks noGrp="1"/>
          </p:cNvSpPr>
          <p:nvPr>
            <p:ph type="title" idx="2" hasCustomPrompt="1"/>
          </p:nvPr>
        </p:nvSpPr>
        <p:spPr>
          <a:xfrm>
            <a:off x="707575" y="1901349"/>
            <a:ext cx="4051200" cy="768900"/>
          </a:xfrm>
          <a:prstGeom prst="rect">
            <a:avLst/>
          </a:prstGeom>
          <a:solidFill>
            <a:schemeClr val="dk1"/>
          </a:solidFill>
        </p:spPr>
        <p:txBody>
          <a:bodyPr spcFirstLastPara="1" wrap="square" lIns="91425" tIns="91425" rIns="91425" bIns="91425" anchor="ctr" anchorCtr="0">
            <a:noAutofit/>
          </a:bodyPr>
          <a:lstStyle>
            <a:lvl1pPr lvl="0">
              <a:lnSpc>
                <a:spcPct val="115000"/>
              </a:lnSpc>
              <a:spcBef>
                <a:spcPts val="0"/>
              </a:spcBef>
              <a:spcAft>
                <a:spcPts val="0"/>
              </a:spcAft>
              <a:buClr>
                <a:schemeClr val="lt1"/>
              </a:buClr>
              <a:buSzPts val="6000"/>
              <a:buNone/>
              <a:defRPr sz="37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263" name="Google Shape;263;p24"/>
          <p:cNvSpPr txBox="1">
            <a:spLocks noGrp="1"/>
          </p:cNvSpPr>
          <p:nvPr>
            <p:ph type="subTitle" idx="3"/>
          </p:nvPr>
        </p:nvSpPr>
        <p:spPr>
          <a:xfrm>
            <a:off x="707575" y="2670245"/>
            <a:ext cx="4051200" cy="410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264" name="Google Shape;264;p24"/>
          <p:cNvSpPr txBox="1">
            <a:spLocks noGrp="1"/>
          </p:cNvSpPr>
          <p:nvPr>
            <p:ph type="title" idx="4" hasCustomPrompt="1"/>
          </p:nvPr>
        </p:nvSpPr>
        <p:spPr>
          <a:xfrm>
            <a:off x="707575" y="3263198"/>
            <a:ext cx="4051200" cy="768900"/>
          </a:xfrm>
          <a:prstGeom prst="rect">
            <a:avLst/>
          </a:prstGeom>
          <a:solidFill>
            <a:schemeClr val="dk1"/>
          </a:solidFill>
        </p:spPr>
        <p:txBody>
          <a:bodyPr spcFirstLastPara="1" wrap="square" lIns="91425" tIns="91425" rIns="91425" bIns="91425" anchor="ctr" anchorCtr="0">
            <a:noAutofit/>
          </a:bodyPr>
          <a:lstStyle>
            <a:lvl1pPr lvl="0">
              <a:lnSpc>
                <a:spcPct val="115000"/>
              </a:lnSpc>
              <a:spcBef>
                <a:spcPts val="0"/>
              </a:spcBef>
              <a:spcAft>
                <a:spcPts val="0"/>
              </a:spcAft>
              <a:buClr>
                <a:schemeClr val="lt1"/>
              </a:buClr>
              <a:buSzPts val="6000"/>
              <a:buNone/>
              <a:defRPr sz="37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265" name="Google Shape;265;p24"/>
          <p:cNvSpPr txBox="1">
            <a:spLocks noGrp="1"/>
          </p:cNvSpPr>
          <p:nvPr>
            <p:ph type="subTitle" idx="5"/>
          </p:nvPr>
        </p:nvSpPr>
        <p:spPr>
          <a:xfrm>
            <a:off x="707575" y="4032098"/>
            <a:ext cx="4051200" cy="410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266" name="Google Shape;266;p2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1">
  <p:cSld name="CUSTOM_11">
    <p:spTree>
      <p:nvGrpSpPr>
        <p:cNvPr id="1" name="Shape 267"/>
        <p:cNvGrpSpPr/>
        <p:nvPr/>
      </p:nvGrpSpPr>
      <p:grpSpPr>
        <a:xfrm>
          <a:off x="0" y="0"/>
          <a:ext cx="0" cy="0"/>
          <a:chOff x="0" y="0"/>
          <a:chExt cx="0" cy="0"/>
        </a:xfrm>
      </p:grpSpPr>
      <p:sp>
        <p:nvSpPr>
          <p:cNvPr id="268" name="Google Shape;268;p25"/>
          <p:cNvSpPr/>
          <p:nvPr/>
        </p:nvSpPr>
        <p:spPr>
          <a:xfrm>
            <a:off x="8240650" y="-9265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 name="Google Shape;269;p25"/>
          <p:cNvGrpSpPr/>
          <p:nvPr/>
        </p:nvGrpSpPr>
        <p:grpSpPr>
          <a:xfrm>
            <a:off x="-19050" y="232800"/>
            <a:ext cx="9189150" cy="4684500"/>
            <a:chOff x="-19050" y="232800"/>
            <a:chExt cx="9189150" cy="4684500"/>
          </a:xfrm>
        </p:grpSpPr>
        <p:sp>
          <p:nvSpPr>
            <p:cNvPr id="270" name="Google Shape;270;p25"/>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1" name="Google Shape;271;p25"/>
            <p:cNvCxnSpPr/>
            <p:nvPr/>
          </p:nvCxnSpPr>
          <p:spPr>
            <a:xfrm rot="10800000">
              <a:off x="-19050" y="4917300"/>
              <a:ext cx="258900" cy="0"/>
            </a:xfrm>
            <a:prstGeom prst="straightConnector1">
              <a:avLst/>
            </a:prstGeom>
            <a:noFill/>
            <a:ln w="19050" cap="flat" cmpd="sng">
              <a:solidFill>
                <a:schemeClr val="dk1"/>
              </a:solidFill>
              <a:prstDash val="solid"/>
              <a:round/>
              <a:headEnd type="none" w="med" len="med"/>
              <a:tailEnd type="none" w="med" len="med"/>
            </a:ln>
          </p:spPr>
        </p:cxnSp>
        <p:cxnSp>
          <p:nvCxnSpPr>
            <p:cNvPr id="272" name="Google Shape;272;p25"/>
            <p:cNvCxnSpPr/>
            <p:nvPr/>
          </p:nvCxnSpPr>
          <p:spPr>
            <a:xfrm rot="10800000">
              <a:off x="8911200" y="232800"/>
              <a:ext cx="258900" cy="0"/>
            </a:xfrm>
            <a:prstGeom prst="straightConnector1">
              <a:avLst/>
            </a:prstGeom>
            <a:noFill/>
            <a:ln w="19050" cap="flat" cmpd="sng">
              <a:solidFill>
                <a:schemeClr val="dk1"/>
              </a:solidFill>
              <a:prstDash val="solid"/>
              <a:round/>
              <a:headEnd type="none" w="med" len="med"/>
              <a:tailEnd type="none" w="med" len="med"/>
            </a:ln>
          </p:spPr>
        </p:cxnSp>
      </p:grpSp>
      <p:sp>
        <p:nvSpPr>
          <p:cNvPr id="273" name="Google Shape;273;p25"/>
          <p:cNvSpPr txBox="1">
            <a:spLocks noGrp="1"/>
          </p:cNvSpPr>
          <p:nvPr>
            <p:ph type="title"/>
          </p:nvPr>
        </p:nvSpPr>
        <p:spPr>
          <a:xfrm>
            <a:off x="722376" y="445025"/>
            <a:ext cx="77085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sz="2800"/>
            </a:lvl1pPr>
            <a:lvl2pPr lvl="1">
              <a:spcBef>
                <a:spcPts val="0"/>
              </a:spcBef>
              <a:spcAft>
                <a:spcPts val="0"/>
              </a:spcAft>
              <a:buSzPts val="3000"/>
              <a:buNone/>
              <a:defRPr>
                <a:latin typeface="Lato"/>
                <a:ea typeface="Lato"/>
                <a:cs typeface="Lato"/>
                <a:sym typeface="Lato"/>
              </a:defRPr>
            </a:lvl2pPr>
            <a:lvl3pPr lvl="2">
              <a:spcBef>
                <a:spcPts val="0"/>
              </a:spcBef>
              <a:spcAft>
                <a:spcPts val="0"/>
              </a:spcAft>
              <a:buSzPts val="3000"/>
              <a:buNone/>
              <a:defRPr>
                <a:latin typeface="Lato"/>
                <a:ea typeface="Lato"/>
                <a:cs typeface="Lato"/>
                <a:sym typeface="Lato"/>
              </a:defRPr>
            </a:lvl3pPr>
            <a:lvl4pPr lvl="3">
              <a:spcBef>
                <a:spcPts val="0"/>
              </a:spcBef>
              <a:spcAft>
                <a:spcPts val="0"/>
              </a:spcAft>
              <a:buSzPts val="3000"/>
              <a:buNone/>
              <a:defRPr>
                <a:latin typeface="Lato"/>
                <a:ea typeface="Lato"/>
                <a:cs typeface="Lato"/>
                <a:sym typeface="Lato"/>
              </a:defRPr>
            </a:lvl4pPr>
            <a:lvl5pPr lvl="4">
              <a:spcBef>
                <a:spcPts val="0"/>
              </a:spcBef>
              <a:spcAft>
                <a:spcPts val="0"/>
              </a:spcAft>
              <a:buSzPts val="3000"/>
              <a:buNone/>
              <a:defRPr>
                <a:latin typeface="Lato"/>
                <a:ea typeface="Lato"/>
                <a:cs typeface="Lato"/>
                <a:sym typeface="Lato"/>
              </a:defRPr>
            </a:lvl5pPr>
            <a:lvl6pPr lvl="5">
              <a:spcBef>
                <a:spcPts val="0"/>
              </a:spcBef>
              <a:spcAft>
                <a:spcPts val="0"/>
              </a:spcAft>
              <a:buSzPts val="3000"/>
              <a:buNone/>
              <a:defRPr>
                <a:latin typeface="Lato"/>
                <a:ea typeface="Lato"/>
                <a:cs typeface="Lato"/>
                <a:sym typeface="Lato"/>
              </a:defRPr>
            </a:lvl6pPr>
            <a:lvl7pPr lvl="6">
              <a:spcBef>
                <a:spcPts val="0"/>
              </a:spcBef>
              <a:spcAft>
                <a:spcPts val="0"/>
              </a:spcAft>
              <a:buSzPts val="3000"/>
              <a:buNone/>
              <a:defRPr>
                <a:latin typeface="Lato"/>
                <a:ea typeface="Lato"/>
                <a:cs typeface="Lato"/>
                <a:sym typeface="Lato"/>
              </a:defRPr>
            </a:lvl7pPr>
            <a:lvl8pPr lvl="7">
              <a:spcBef>
                <a:spcPts val="0"/>
              </a:spcBef>
              <a:spcAft>
                <a:spcPts val="0"/>
              </a:spcAft>
              <a:buSzPts val="3000"/>
              <a:buNone/>
              <a:defRPr>
                <a:latin typeface="Lato"/>
                <a:ea typeface="Lato"/>
                <a:cs typeface="Lato"/>
                <a:sym typeface="Lato"/>
              </a:defRPr>
            </a:lvl8pPr>
            <a:lvl9pPr lvl="8">
              <a:spcBef>
                <a:spcPts val="0"/>
              </a:spcBef>
              <a:spcAft>
                <a:spcPts val="0"/>
              </a:spcAft>
              <a:buSzPts val="3000"/>
              <a:buNone/>
              <a:defRPr>
                <a:latin typeface="Lato"/>
                <a:ea typeface="Lato"/>
                <a:cs typeface="Lato"/>
                <a:sym typeface="Lato"/>
              </a:defRPr>
            </a:lvl9pPr>
          </a:lstStyle>
          <a:p>
            <a:endParaRPr/>
          </a:p>
        </p:txBody>
      </p:sp>
      <p:sp>
        <p:nvSpPr>
          <p:cNvPr id="274" name="Google Shape;274;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2">
  <p:cSld name="CUSTOM_11_1">
    <p:spTree>
      <p:nvGrpSpPr>
        <p:cNvPr id="1" name="Shape 275"/>
        <p:cNvGrpSpPr/>
        <p:nvPr/>
      </p:nvGrpSpPr>
      <p:grpSpPr>
        <a:xfrm>
          <a:off x="0" y="0"/>
          <a:ext cx="0" cy="0"/>
          <a:chOff x="0" y="0"/>
          <a:chExt cx="0" cy="0"/>
        </a:xfrm>
      </p:grpSpPr>
      <p:sp>
        <p:nvSpPr>
          <p:cNvPr id="276" name="Google Shape;276;p26"/>
          <p:cNvSpPr/>
          <p:nvPr/>
        </p:nvSpPr>
        <p:spPr>
          <a:xfrm>
            <a:off x="-9243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 name="Google Shape;277;p26"/>
          <p:cNvGrpSpPr/>
          <p:nvPr/>
        </p:nvGrpSpPr>
        <p:grpSpPr>
          <a:xfrm>
            <a:off x="232200" y="232800"/>
            <a:ext cx="8988300" cy="4964300"/>
            <a:chOff x="232200" y="232800"/>
            <a:chExt cx="8988300" cy="4964300"/>
          </a:xfrm>
        </p:grpSpPr>
        <p:sp>
          <p:nvSpPr>
            <p:cNvPr id="278" name="Google Shape;278;p26"/>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9" name="Google Shape;279;p26"/>
            <p:cNvCxnSpPr/>
            <p:nvPr/>
          </p:nvCxnSpPr>
          <p:spPr>
            <a:xfrm rot="10800000">
              <a:off x="8911200" y="232800"/>
              <a:ext cx="309300" cy="0"/>
            </a:xfrm>
            <a:prstGeom prst="straightConnector1">
              <a:avLst/>
            </a:prstGeom>
            <a:noFill/>
            <a:ln w="19050" cap="flat" cmpd="sng">
              <a:solidFill>
                <a:schemeClr val="dk1"/>
              </a:solidFill>
              <a:prstDash val="solid"/>
              <a:round/>
              <a:headEnd type="none" w="med" len="med"/>
              <a:tailEnd type="none" w="med" len="med"/>
            </a:ln>
          </p:spPr>
        </p:cxnSp>
        <p:cxnSp>
          <p:nvCxnSpPr>
            <p:cNvPr id="280" name="Google Shape;280;p26"/>
            <p:cNvCxnSpPr/>
            <p:nvPr/>
          </p:nvCxnSpPr>
          <p:spPr>
            <a:xfrm rot="10800000">
              <a:off x="232200" y="4890500"/>
              <a:ext cx="0" cy="306600"/>
            </a:xfrm>
            <a:prstGeom prst="straightConnector1">
              <a:avLst/>
            </a:prstGeom>
            <a:noFill/>
            <a:ln w="19050" cap="flat" cmpd="sng">
              <a:solidFill>
                <a:schemeClr val="dk1"/>
              </a:solidFill>
              <a:prstDash val="solid"/>
              <a:round/>
              <a:headEnd type="none" w="med" len="med"/>
              <a:tailEnd type="none" w="med" len="med"/>
            </a:ln>
          </p:spPr>
        </p:cxnSp>
      </p:grpSp>
      <p:sp>
        <p:nvSpPr>
          <p:cNvPr id="281" name="Google Shape;281;p26"/>
          <p:cNvSpPr txBox="1">
            <a:spLocks noGrp="1"/>
          </p:cNvSpPr>
          <p:nvPr>
            <p:ph type="title"/>
          </p:nvPr>
        </p:nvSpPr>
        <p:spPr>
          <a:xfrm>
            <a:off x="722376" y="445025"/>
            <a:ext cx="77085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sz="2800"/>
            </a:lvl1pPr>
            <a:lvl2pPr lvl="1">
              <a:spcBef>
                <a:spcPts val="0"/>
              </a:spcBef>
              <a:spcAft>
                <a:spcPts val="0"/>
              </a:spcAft>
              <a:buSzPts val="3000"/>
              <a:buNone/>
              <a:defRPr>
                <a:latin typeface="Lato"/>
                <a:ea typeface="Lato"/>
                <a:cs typeface="Lato"/>
                <a:sym typeface="Lato"/>
              </a:defRPr>
            </a:lvl2pPr>
            <a:lvl3pPr lvl="2">
              <a:spcBef>
                <a:spcPts val="0"/>
              </a:spcBef>
              <a:spcAft>
                <a:spcPts val="0"/>
              </a:spcAft>
              <a:buSzPts val="3000"/>
              <a:buNone/>
              <a:defRPr>
                <a:latin typeface="Lato"/>
                <a:ea typeface="Lato"/>
                <a:cs typeface="Lato"/>
                <a:sym typeface="Lato"/>
              </a:defRPr>
            </a:lvl3pPr>
            <a:lvl4pPr lvl="3">
              <a:spcBef>
                <a:spcPts val="0"/>
              </a:spcBef>
              <a:spcAft>
                <a:spcPts val="0"/>
              </a:spcAft>
              <a:buSzPts val="3000"/>
              <a:buNone/>
              <a:defRPr>
                <a:latin typeface="Lato"/>
                <a:ea typeface="Lato"/>
                <a:cs typeface="Lato"/>
                <a:sym typeface="Lato"/>
              </a:defRPr>
            </a:lvl4pPr>
            <a:lvl5pPr lvl="4">
              <a:spcBef>
                <a:spcPts val="0"/>
              </a:spcBef>
              <a:spcAft>
                <a:spcPts val="0"/>
              </a:spcAft>
              <a:buSzPts val="3000"/>
              <a:buNone/>
              <a:defRPr>
                <a:latin typeface="Lato"/>
                <a:ea typeface="Lato"/>
                <a:cs typeface="Lato"/>
                <a:sym typeface="Lato"/>
              </a:defRPr>
            </a:lvl5pPr>
            <a:lvl6pPr lvl="5">
              <a:spcBef>
                <a:spcPts val="0"/>
              </a:spcBef>
              <a:spcAft>
                <a:spcPts val="0"/>
              </a:spcAft>
              <a:buSzPts val="3000"/>
              <a:buNone/>
              <a:defRPr>
                <a:latin typeface="Lato"/>
                <a:ea typeface="Lato"/>
                <a:cs typeface="Lato"/>
                <a:sym typeface="Lato"/>
              </a:defRPr>
            </a:lvl6pPr>
            <a:lvl7pPr lvl="6">
              <a:spcBef>
                <a:spcPts val="0"/>
              </a:spcBef>
              <a:spcAft>
                <a:spcPts val="0"/>
              </a:spcAft>
              <a:buSzPts val="3000"/>
              <a:buNone/>
              <a:defRPr>
                <a:latin typeface="Lato"/>
                <a:ea typeface="Lato"/>
                <a:cs typeface="Lato"/>
                <a:sym typeface="Lato"/>
              </a:defRPr>
            </a:lvl7pPr>
            <a:lvl8pPr lvl="7">
              <a:spcBef>
                <a:spcPts val="0"/>
              </a:spcBef>
              <a:spcAft>
                <a:spcPts val="0"/>
              </a:spcAft>
              <a:buSzPts val="3000"/>
              <a:buNone/>
              <a:defRPr>
                <a:latin typeface="Lato"/>
                <a:ea typeface="Lato"/>
                <a:cs typeface="Lato"/>
                <a:sym typeface="Lato"/>
              </a:defRPr>
            </a:lvl8pPr>
            <a:lvl9pPr lvl="8">
              <a:spcBef>
                <a:spcPts val="0"/>
              </a:spcBef>
              <a:spcAft>
                <a:spcPts val="0"/>
              </a:spcAft>
              <a:buSzPts val="3000"/>
              <a:buNone/>
              <a:defRPr>
                <a:latin typeface="Lato"/>
                <a:ea typeface="Lato"/>
                <a:cs typeface="Lato"/>
                <a:sym typeface="Lato"/>
              </a:defRPr>
            </a:lvl9pPr>
          </a:lstStyle>
          <a:p>
            <a:endParaRPr/>
          </a:p>
        </p:txBody>
      </p:sp>
      <p:sp>
        <p:nvSpPr>
          <p:cNvPr id="282" name="Google Shape;282;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83"/>
        <p:cNvGrpSpPr/>
        <p:nvPr/>
      </p:nvGrpSpPr>
      <p:grpSpPr>
        <a:xfrm>
          <a:off x="0" y="0"/>
          <a:ext cx="0" cy="0"/>
          <a:chOff x="0" y="0"/>
          <a:chExt cx="0" cy="0"/>
        </a:xfrm>
      </p:grpSpPr>
      <p:sp>
        <p:nvSpPr>
          <p:cNvPr id="284" name="Google Shape;284;p27"/>
          <p:cNvSpPr/>
          <p:nvPr/>
        </p:nvSpPr>
        <p:spPr>
          <a:xfrm>
            <a:off x="6677100" y="-9050"/>
            <a:ext cx="5161500" cy="51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5" name="Google Shape;285;p27"/>
          <p:cNvGrpSpPr/>
          <p:nvPr/>
        </p:nvGrpSpPr>
        <p:grpSpPr>
          <a:xfrm>
            <a:off x="713223" y="-79050"/>
            <a:ext cx="8791100" cy="4687625"/>
            <a:chOff x="-669332" y="-79050"/>
            <a:chExt cx="10173707" cy="4687625"/>
          </a:xfrm>
        </p:grpSpPr>
        <p:sp>
          <p:nvSpPr>
            <p:cNvPr id="286" name="Google Shape;286;p27"/>
            <p:cNvSpPr/>
            <p:nvPr/>
          </p:nvSpPr>
          <p:spPr>
            <a:xfrm>
              <a:off x="-669325" y="533550"/>
              <a:ext cx="91002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7" name="Google Shape;287;p27"/>
            <p:cNvCxnSpPr/>
            <p:nvPr/>
          </p:nvCxnSpPr>
          <p:spPr>
            <a:xfrm rot="10800000">
              <a:off x="-669332" y="-79050"/>
              <a:ext cx="0" cy="624900"/>
            </a:xfrm>
            <a:prstGeom prst="straightConnector1">
              <a:avLst/>
            </a:prstGeom>
            <a:noFill/>
            <a:ln w="19050" cap="flat" cmpd="sng">
              <a:solidFill>
                <a:schemeClr val="dk1"/>
              </a:solidFill>
              <a:prstDash val="solid"/>
              <a:round/>
              <a:headEnd type="none" w="med" len="med"/>
              <a:tailEnd type="none" w="med" len="med"/>
            </a:ln>
          </p:spPr>
        </p:cxnSp>
        <p:cxnSp>
          <p:nvCxnSpPr>
            <p:cNvPr id="288" name="Google Shape;288;p27"/>
            <p:cNvCxnSpPr/>
            <p:nvPr/>
          </p:nvCxnSpPr>
          <p:spPr>
            <a:xfrm>
              <a:off x="8425275" y="4608575"/>
              <a:ext cx="1079100" cy="0"/>
            </a:xfrm>
            <a:prstGeom prst="straightConnector1">
              <a:avLst/>
            </a:prstGeom>
            <a:noFill/>
            <a:ln w="19050" cap="flat" cmpd="sng">
              <a:solidFill>
                <a:schemeClr val="dk1"/>
              </a:solidFill>
              <a:prstDash val="solid"/>
              <a:round/>
              <a:headEnd type="none" w="med" len="med"/>
              <a:tailEnd type="none" w="med" len="med"/>
            </a:ln>
          </p:spPr>
        </p:cxnSp>
      </p:grpSp>
      <p:sp>
        <p:nvSpPr>
          <p:cNvPr id="289" name="Google Shape;289;p27"/>
          <p:cNvSpPr txBox="1">
            <a:spLocks noGrp="1"/>
          </p:cNvSpPr>
          <p:nvPr>
            <p:ph type="title"/>
          </p:nvPr>
        </p:nvSpPr>
        <p:spPr>
          <a:xfrm>
            <a:off x="1094263" y="778325"/>
            <a:ext cx="4448100" cy="1058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sz="58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90" name="Google Shape;290;p27"/>
          <p:cNvSpPr txBox="1">
            <a:spLocks noGrp="1"/>
          </p:cNvSpPr>
          <p:nvPr>
            <p:ph type="subTitle" idx="1"/>
          </p:nvPr>
        </p:nvSpPr>
        <p:spPr>
          <a:xfrm>
            <a:off x="1094225" y="1651512"/>
            <a:ext cx="4448100" cy="12249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atin typeface="Hanken Grotesk"/>
                <a:ea typeface="Hanken Grotesk"/>
                <a:cs typeface="Hanken Grotesk"/>
                <a:sym typeface="Hanken Grotesk"/>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91" name="Google Shape;291;p27"/>
          <p:cNvSpPr txBox="1"/>
          <p:nvPr/>
        </p:nvSpPr>
        <p:spPr>
          <a:xfrm>
            <a:off x="1094225" y="3383825"/>
            <a:ext cx="5797200" cy="556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300"/>
              </a:spcBef>
              <a:spcAft>
                <a:spcPts val="0"/>
              </a:spcAft>
              <a:buNone/>
            </a:pPr>
            <a:r>
              <a:rPr lang="zh-TW" sz="1200">
                <a:solidFill>
                  <a:schemeClr val="dk1"/>
                </a:solidFill>
                <a:latin typeface="Hanken Grotesk"/>
                <a:ea typeface="Hanken Grotesk"/>
                <a:cs typeface="Hanken Grotesk"/>
                <a:sym typeface="Hanken Grotesk"/>
              </a:rPr>
              <a:t>CREDITS: This presentation template was created by </a:t>
            </a:r>
            <a:r>
              <a:rPr lang="zh-TW" sz="1200" b="1" u="sng">
                <a:solidFill>
                  <a:schemeClr val="dk1"/>
                </a:solidFill>
                <a:latin typeface="Hanken Grotesk"/>
                <a:ea typeface="Hanken Grotesk"/>
                <a:cs typeface="Hanken Grotesk"/>
                <a:sym typeface="Hanken Grotesk"/>
                <a:hlinkClick r:id="rId2">
                  <a:extLst>
                    <a:ext uri="{A12FA001-AC4F-418D-AE19-62706E023703}">
                      <ahyp:hlinkClr xmlns:ahyp="http://schemas.microsoft.com/office/drawing/2018/hyperlinkcolor" val="tx"/>
                    </a:ext>
                  </a:extLst>
                </a:hlinkClick>
              </a:rPr>
              <a:t>Slidesgo</a:t>
            </a:r>
            <a:r>
              <a:rPr lang="zh-TW" sz="1200" b="1">
                <a:solidFill>
                  <a:schemeClr val="dk1"/>
                </a:solidFill>
                <a:latin typeface="Hanken Grotesk"/>
                <a:ea typeface="Hanken Grotesk"/>
                <a:cs typeface="Hanken Grotesk"/>
                <a:sym typeface="Hanken Grotesk"/>
              </a:rPr>
              <a:t>,</a:t>
            </a:r>
            <a:r>
              <a:rPr lang="zh-TW" sz="1200">
                <a:solidFill>
                  <a:schemeClr val="dk1"/>
                </a:solidFill>
                <a:latin typeface="Hanken Grotesk"/>
                <a:ea typeface="Hanken Grotesk"/>
                <a:cs typeface="Hanken Grotesk"/>
                <a:sym typeface="Hanken Grotesk"/>
              </a:rPr>
              <a:t> and includes icons by</a:t>
            </a:r>
            <a:r>
              <a:rPr lang="zh-TW" sz="1200" b="1">
                <a:solidFill>
                  <a:schemeClr val="dk1"/>
                </a:solidFill>
                <a:latin typeface="Hanken Grotesk"/>
                <a:ea typeface="Hanken Grotesk"/>
                <a:cs typeface="Hanken Grotesk"/>
                <a:sym typeface="Hanken Grotesk"/>
              </a:rPr>
              <a:t> </a:t>
            </a:r>
            <a:r>
              <a:rPr lang="zh-TW" sz="1200" b="1" u="sng">
                <a:solidFill>
                  <a:schemeClr val="dk1"/>
                </a:solidFill>
                <a:latin typeface="Hanken Grotesk"/>
                <a:ea typeface="Hanken Grotesk"/>
                <a:cs typeface="Hanken Grotesk"/>
                <a:sym typeface="Hanken Grotesk"/>
                <a:hlinkClick r:id="rId3">
                  <a:extLst>
                    <a:ext uri="{A12FA001-AC4F-418D-AE19-62706E023703}">
                      <ahyp:hlinkClr xmlns:ahyp="http://schemas.microsoft.com/office/drawing/2018/hyperlinkcolor" val="tx"/>
                    </a:ext>
                  </a:extLst>
                </a:hlinkClick>
              </a:rPr>
              <a:t>Flaticon</a:t>
            </a:r>
            <a:r>
              <a:rPr lang="zh-TW" sz="1200" b="1">
                <a:solidFill>
                  <a:schemeClr val="dk1"/>
                </a:solidFill>
                <a:latin typeface="Hanken Grotesk"/>
                <a:ea typeface="Hanken Grotesk"/>
                <a:cs typeface="Hanken Grotesk"/>
                <a:sym typeface="Hanken Grotesk"/>
              </a:rPr>
              <a:t>,</a:t>
            </a:r>
            <a:r>
              <a:rPr lang="zh-TW" sz="1200">
                <a:solidFill>
                  <a:schemeClr val="dk1"/>
                </a:solidFill>
                <a:latin typeface="Hanken Grotesk"/>
                <a:ea typeface="Hanken Grotesk"/>
                <a:cs typeface="Hanken Grotesk"/>
                <a:sym typeface="Hanken Grotesk"/>
              </a:rPr>
              <a:t> and infographics &amp; images by </a:t>
            </a:r>
            <a:r>
              <a:rPr lang="zh-TW" sz="1200" b="1" u="sng">
                <a:solidFill>
                  <a:schemeClr val="dk1"/>
                </a:solidFill>
                <a:latin typeface="Hanken Grotesk"/>
                <a:ea typeface="Hanken Grotesk"/>
                <a:cs typeface="Hanken Grotesk"/>
                <a:sym typeface="Hanken Grotesk"/>
                <a:hlinkClick r:id="rId4">
                  <a:extLst>
                    <a:ext uri="{A12FA001-AC4F-418D-AE19-62706E023703}">
                      <ahyp:hlinkClr xmlns:ahyp="http://schemas.microsoft.com/office/drawing/2018/hyperlinkcolor" val="tx"/>
                    </a:ext>
                  </a:extLst>
                </a:hlinkClick>
              </a:rPr>
              <a:t>Freepik</a:t>
            </a:r>
            <a:r>
              <a:rPr lang="zh-TW" sz="1200" b="1" u="sng">
                <a:solidFill>
                  <a:schemeClr val="dk1"/>
                </a:solidFill>
                <a:latin typeface="Hanken Grotesk"/>
                <a:ea typeface="Hanken Grotesk"/>
                <a:cs typeface="Hanken Grotesk"/>
                <a:sym typeface="Hanken Grotesk"/>
              </a:rPr>
              <a:t> </a:t>
            </a:r>
            <a:endParaRPr sz="1200" b="1" u="sng">
              <a:solidFill>
                <a:schemeClr val="dk1"/>
              </a:solidFill>
              <a:latin typeface="Hanken Grotesk"/>
              <a:ea typeface="Hanken Grotesk"/>
              <a:cs typeface="Hanken Grotesk"/>
              <a:sym typeface="Hanken Grotesk"/>
            </a:endParaRPr>
          </a:p>
        </p:txBody>
      </p:sp>
      <p:sp>
        <p:nvSpPr>
          <p:cNvPr id="292" name="Google Shape;292;p2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293"/>
        <p:cNvGrpSpPr/>
        <p:nvPr/>
      </p:nvGrpSpPr>
      <p:grpSpPr>
        <a:xfrm>
          <a:off x="0" y="0"/>
          <a:ext cx="0" cy="0"/>
          <a:chOff x="0" y="0"/>
          <a:chExt cx="0" cy="0"/>
        </a:xfrm>
      </p:grpSpPr>
      <p:sp>
        <p:nvSpPr>
          <p:cNvPr id="294" name="Google Shape;294;p28"/>
          <p:cNvSpPr/>
          <p:nvPr/>
        </p:nvSpPr>
        <p:spPr>
          <a:xfrm>
            <a:off x="82406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5" name="Google Shape;295;p28"/>
          <p:cNvGrpSpPr/>
          <p:nvPr/>
        </p:nvGrpSpPr>
        <p:grpSpPr>
          <a:xfrm>
            <a:off x="232200" y="-49400"/>
            <a:ext cx="8679000" cy="5250800"/>
            <a:chOff x="232200" y="-49400"/>
            <a:chExt cx="8679000" cy="5250800"/>
          </a:xfrm>
        </p:grpSpPr>
        <p:sp>
          <p:nvSpPr>
            <p:cNvPr id="296" name="Google Shape;296;p28"/>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7" name="Google Shape;297;p28"/>
            <p:cNvGrpSpPr/>
            <p:nvPr/>
          </p:nvGrpSpPr>
          <p:grpSpPr>
            <a:xfrm>
              <a:off x="232200" y="-49400"/>
              <a:ext cx="8679000" cy="5250800"/>
              <a:chOff x="232200" y="-49400"/>
              <a:chExt cx="8679000" cy="5250800"/>
            </a:xfrm>
          </p:grpSpPr>
          <p:cxnSp>
            <p:nvCxnSpPr>
              <p:cNvPr id="298" name="Google Shape;298;p28"/>
              <p:cNvCxnSpPr/>
              <p:nvPr/>
            </p:nvCxnSpPr>
            <p:spPr>
              <a:xfrm rot="10800000">
                <a:off x="232200" y="-49400"/>
                <a:ext cx="0" cy="284100"/>
              </a:xfrm>
              <a:prstGeom prst="straightConnector1">
                <a:avLst/>
              </a:prstGeom>
              <a:noFill/>
              <a:ln w="19050" cap="flat" cmpd="sng">
                <a:solidFill>
                  <a:schemeClr val="dk1"/>
                </a:solidFill>
                <a:prstDash val="solid"/>
                <a:round/>
                <a:headEnd type="none" w="med" len="med"/>
                <a:tailEnd type="none" w="med" len="med"/>
              </a:ln>
            </p:spPr>
          </p:cxnSp>
          <p:cxnSp>
            <p:nvCxnSpPr>
              <p:cNvPr id="299" name="Google Shape;299;p28"/>
              <p:cNvCxnSpPr/>
              <p:nvPr/>
            </p:nvCxnSpPr>
            <p:spPr>
              <a:xfrm rot="10800000">
                <a:off x="8911200" y="4917300"/>
                <a:ext cx="0" cy="284100"/>
              </a:xfrm>
              <a:prstGeom prst="straightConnector1">
                <a:avLst/>
              </a:prstGeom>
              <a:noFill/>
              <a:ln w="19050" cap="flat" cmpd="sng">
                <a:solidFill>
                  <a:schemeClr val="dk1"/>
                </a:solidFill>
                <a:prstDash val="solid"/>
                <a:round/>
                <a:headEnd type="none" w="med" len="med"/>
                <a:tailEnd type="none" w="med" len="med"/>
              </a:ln>
            </p:spPr>
          </p:cxnSp>
        </p:grpSp>
      </p:grpSp>
      <p:sp>
        <p:nvSpPr>
          <p:cNvPr id="300" name="Google Shape;300;p2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1" name="Shape 301"/>
        <p:cNvGrpSpPr/>
        <p:nvPr/>
      </p:nvGrpSpPr>
      <p:grpSpPr>
        <a:xfrm>
          <a:off x="0" y="0"/>
          <a:ext cx="0" cy="0"/>
          <a:chOff x="0" y="0"/>
          <a:chExt cx="0" cy="0"/>
        </a:xfrm>
      </p:grpSpPr>
      <p:sp>
        <p:nvSpPr>
          <p:cNvPr id="302" name="Google Shape;302;p29"/>
          <p:cNvSpPr/>
          <p:nvPr/>
        </p:nvSpPr>
        <p:spPr>
          <a:xfrm>
            <a:off x="8141975" y="-88657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3" name="Google Shape;303;p29"/>
          <p:cNvGrpSpPr/>
          <p:nvPr/>
        </p:nvGrpSpPr>
        <p:grpSpPr>
          <a:xfrm>
            <a:off x="232200" y="232800"/>
            <a:ext cx="9045000" cy="4975500"/>
            <a:chOff x="232200" y="232800"/>
            <a:chExt cx="9045000" cy="4975500"/>
          </a:xfrm>
        </p:grpSpPr>
        <p:sp>
          <p:nvSpPr>
            <p:cNvPr id="304" name="Google Shape;304;p29"/>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5" name="Google Shape;305;p29"/>
            <p:cNvCxnSpPr/>
            <p:nvPr/>
          </p:nvCxnSpPr>
          <p:spPr>
            <a:xfrm>
              <a:off x="8911200" y="232800"/>
              <a:ext cx="366000" cy="0"/>
            </a:xfrm>
            <a:prstGeom prst="straightConnector1">
              <a:avLst/>
            </a:prstGeom>
            <a:noFill/>
            <a:ln w="19050" cap="flat" cmpd="sng">
              <a:solidFill>
                <a:schemeClr val="dk1"/>
              </a:solidFill>
              <a:prstDash val="solid"/>
              <a:round/>
              <a:headEnd type="none" w="med" len="med"/>
              <a:tailEnd type="none" w="med" len="med"/>
            </a:ln>
          </p:spPr>
        </p:cxnSp>
        <p:cxnSp>
          <p:nvCxnSpPr>
            <p:cNvPr id="306" name="Google Shape;306;p29"/>
            <p:cNvCxnSpPr/>
            <p:nvPr/>
          </p:nvCxnSpPr>
          <p:spPr>
            <a:xfrm>
              <a:off x="232200" y="4917300"/>
              <a:ext cx="1200" cy="291000"/>
            </a:xfrm>
            <a:prstGeom prst="straightConnector1">
              <a:avLst/>
            </a:prstGeom>
            <a:noFill/>
            <a:ln w="19050" cap="flat" cmpd="sng">
              <a:solidFill>
                <a:schemeClr val="dk1"/>
              </a:solidFill>
              <a:prstDash val="solid"/>
              <a:round/>
              <a:headEnd type="none" w="med" len="med"/>
              <a:tailEnd type="none" w="med" len="med"/>
            </a:ln>
          </p:spPr>
        </p:cxnSp>
      </p:grpSp>
      <p:sp>
        <p:nvSpPr>
          <p:cNvPr id="307" name="Google Shape;307;p2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sp>
        <p:nvSpPr>
          <p:cNvPr id="29" name="Google Shape;29;p4"/>
          <p:cNvSpPr/>
          <p:nvPr/>
        </p:nvSpPr>
        <p:spPr>
          <a:xfrm>
            <a:off x="82406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oogle Shape;30;p4"/>
          <p:cNvGrpSpPr/>
          <p:nvPr/>
        </p:nvGrpSpPr>
        <p:grpSpPr>
          <a:xfrm>
            <a:off x="-19050" y="232800"/>
            <a:ext cx="8930250" cy="5027400"/>
            <a:chOff x="-19050" y="232800"/>
            <a:chExt cx="8930250" cy="5027400"/>
          </a:xfrm>
        </p:grpSpPr>
        <p:sp>
          <p:nvSpPr>
            <p:cNvPr id="31" name="Google Shape;31;p4"/>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 name="Google Shape;32;p4"/>
            <p:cNvCxnSpPr/>
            <p:nvPr/>
          </p:nvCxnSpPr>
          <p:spPr>
            <a:xfrm rot="10800000">
              <a:off x="-19050" y="232800"/>
              <a:ext cx="258900" cy="0"/>
            </a:xfrm>
            <a:prstGeom prst="straightConnector1">
              <a:avLst/>
            </a:prstGeom>
            <a:noFill/>
            <a:ln w="19050" cap="flat" cmpd="sng">
              <a:solidFill>
                <a:schemeClr val="dk1"/>
              </a:solidFill>
              <a:prstDash val="solid"/>
              <a:round/>
              <a:headEnd type="none" w="med" len="med"/>
              <a:tailEnd type="none" w="med" len="med"/>
            </a:ln>
          </p:spPr>
        </p:cxnSp>
        <p:cxnSp>
          <p:nvCxnSpPr>
            <p:cNvPr id="33" name="Google Shape;33;p4"/>
            <p:cNvCxnSpPr/>
            <p:nvPr/>
          </p:nvCxnSpPr>
          <p:spPr>
            <a:xfrm>
              <a:off x="8911200" y="4917300"/>
              <a:ext cx="0" cy="342900"/>
            </a:xfrm>
            <a:prstGeom prst="straightConnector1">
              <a:avLst/>
            </a:prstGeom>
            <a:noFill/>
            <a:ln w="19050" cap="flat" cmpd="sng">
              <a:solidFill>
                <a:schemeClr val="dk1"/>
              </a:solidFill>
              <a:prstDash val="solid"/>
              <a:round/>
              <a:headEnd type="none" w="med" len="med"/>
              <a:tailEnd type="none" w="med" len="med"/>
            </a:ln>
          </p:spPr>
        </p:cxnSp>
      </p:grpSp>
      <p:sp>
        <p:nvSpPr>
          <p:cNvPr id="34" name="Google Shape;34;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5" name="Google Shape;35;p4"/>
          <p:cNvSpPr txBox="1">
            <a:spLocks noGrp="1"/>
          </p:cNvSpPr>
          <p:nvPr>
            <p:ph type="body" idx="1"/>
          </p:nvPr>
        </p:nvSpPr>
        <p:spPr>
          <a:xfrm>
            <a:off x="720000" y="1215750"/>
            <a:ext cx="7704000" cy="32331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SzPts val="800"/>
              <a:buChar char="●"/>
              <a:defRPr>
                <a:latin typeface="Hanken Grotesk"/>
                <a:ea typeface="Hanken Grotesk"/>
                <a:cs typeface="Hanken Grotesk"/>
                <a:sym typeface="Hanken Grotesk"/>
              </a:defRPr>
            </a:lvl1pPr>
            <a:lvl2pPr marL="914400" lvl="1" indent="-304800">
              <a:spcBef>
                <a:spcPts val="0"/>
              </a:spcBef>
              <a:spcAft>
                <a:spcPts val="0"/>
              </a:spcAft>
              <a:buSzPts val="1200"/>
              <a:buChar char="○"/>
              <a:defRPr>
                <a:latin typeface="Hanken Grotesk"/>
                <a:ea typeface="Hanken Grotesk"/>
                <a:cs typeface="Hanken Grotesk"/>
                <a:sym typeface="Hanken Grotesk"/>
              </a:defRPr>
            </a:lvl2pPr>
            <a:lvl3pPr marL="1371600" lvl="2" indent="-304800">
              <a:lnSpc>
                <a:spcPct val="115000"/>
              </a:lnSpc>
              <a:spcBef>
                <a:spcPts val="0"/>
              </a:spcBef>
              <a:spcAft>
                <a:spcPts val="0"/>
              </a:spcAft>
              <a:buSzPts val="1200"/>
              <a:buChar char="■"/>
              <a:defRPr/>
            </a:lvl3pPr>
            <a:lvl4pPr marL="1828800" lvl="3" indent="-304800">
              <a:lnSpc>
                <a:spcPct val="115000"/>
              </a:lnSpc>
              <a:spcBef>
                <a:spcPts val="0"/>
              </a:spcBef>
              <a:spcAft>
                <a:spcPts val="0"/>
              </a:spcAft>
              <a:buSzPts val="1200"/>
              <a:buChar char="●"/>
              <a:defRPr/>
            </a:lvl4pPr>
            <a:lvl5pPr marL="2286000" lvl="4" indent="-304800">
              <a:lnSpc>
                <a:spcPct val="115000"/>
              </a:lnSpc>
              <a:spcBef>
                <a:spcPts val="0"/>
              </a:spcBef>
              <a:spcAft>
                <a:spcPts val="0"/>
              </a:spcAft>
              <a:buSzPts val="1200"/>
              <a:buChar char="○"/>
              <a:defRPr/>
            </a:lvl5pPr>
            <a:lvl6pPr marL="2743200" lvl="5" indent="-304800">
              <a:lnSpc>
                <a:spcPct val="115000"/>
              </a:lnSpc>
              <a:spcBef>
                <a:spcPts val="0"/>
              </a:spcBef>
              <a:spcAft>
                <a:spcPts val="0"/>
              </a:spcAft>
              <a:buSzPts val="1200"/>
              <a:buChar char="■"/>
              <a:defRPr/>
            </a:lvl6pPr>
            <a:lvl7pPr marL="3200400" lvl="6" indent="-304800">
              <a:lnSpc>
                <a:spcPct val="115000"/>
              </a:lnSpc>
              <a:spcBef>
                <a:spcPts val="0"/>
              </a:spcBef>
              <a:spcAft>
                <a:spcPts val="0"/>
              </a:spcAft>
              <a:buSzPts val="1200"/>
              <a:buChar char="●"/>
              <a:defRPr/>
            </a:lvl7pPr>
            <a:lvl8pPr marL="3657600" lvl="7" indent="-304800">
              <a:lnSpc>
                <a:spcPct val="115000"/>
              </a:lnSpc>
              <a:spcBef>
                <a:spcPts val="0"/>
              </a:spcBef>
              <a:spcAft>
                <a:spcPts val="0"/>
              </a:spcAft>
              <a:buSzPts val="1200"/>
              <a:buChar char="○"/>
              <a:defRPr/>
            </a:lvl8pPr>
            <a:lvl9pPr marL="4114800" lvl="8" indent="-304800">
              <a:lnSpc>
                <a:spcPct val="115000"/>
              </a:lnSpc>
              <a:spcBef>
                <a:spcPts val="0"/>
              </a:spcBef>
              <a:spcAft>
                <a:spcPts val="0"/>
              </a:spcAft>
              <a:buSzPts val="1200"/>
              <a:buChar char="■"/>
              <a:defRPr/>
            </a:lvl9pPr>
          </a:lstStyle>
          <a:p>
            <a:endParaRPr/>
          </a:p>
        </p:txBody>
      </p:sp>
      <p:sp>
        <p:nvSpPr>
          <p:cNvPr id="36" name="Google Shape;36;p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7"/>
        <p:cNvGrpSpPr/>
        <p:nvPr/>
      </p:nvGrpSpPr>
      <p:grpSpPr>
        <a:xfrm>
          <a:off x="0" y="0"/>
          <a:ext cx="0" cy="0"/>
          <a:chOff x="0" y="0"/>
          <a:chExt cx="0" cy="0"/>
        </a:xfrm>
      </p:grpSpPr>
      <p:sp>
        <p:nvSpPr>
          <p:cNvPr id="38" name="Google Shape;38;p5"/>
          <p:cNvSpPr/>
          <p:nvPr/>
        </p:nvSpPr>
        <p:spPr>
          <a:xfrm>
            <a:off x="82406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5"/>
          <p:cNvGrpSpPr/>
          <p:nvPr/>
        </p:nvGrpSpPr>
        <p:grpSpPr>
          <a:xfrm>
            <a:off x="-77100" y="232800"/>
            <a:ext cx="8988300" cy="4964300"/>
            <a:chOff x="-77100" y="232800"/>
            <a:chExt cx="8988300" cy="4964300"/>
          </a:xfrm>
        </p:grpSpPr>
        <p:sp>
          <p:nvSpPr>
            <p:cNvPr id="40" name="Google Shape;40;p5"/>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5"/>
            <p:cNvCxnSpPr/>
            <p:nvPr/>
          </p:nvCxnSpPr>
          <p:spPr>
            <a:xfrm rot="10800000">
              <a:off x="-77100" y="232800"/>
              <a:ext cx="309300" cy="0"/>
            </a:xfrm>
            <a:prstGeom prst="straightConnector1">
              <a:avLst/>
            </a:prstGeom>
            <a:noFill/>
            <a:ln w="19050" cap="flat" cmpd="sng">
              <a:solidFill>
                <a:schemeClr val="dk1"/>
              </a:solidFill>
              <a:prstDash val="solid"/>
              <a:round/>
              <a:headEnd type="none" w="med" len="med"/>
              <a:tailEnd type="none" w="med" len="med"/>
            </a:ln>
          </p:spPr>
        </p:cxnSp>
        <p:cxnSp>
          <p:nvCxnSpPr>
            <p:cNvPr id="42" name="Google Shape;42;p5"/>
            <p:cNvCxnSpPr/>
            <p:nvPr/>
          </p:nvCxnSpPr>
          <p:spPr>
            <a:xfrm rot="10800000">
              <a:off x="8911200" y="4890500"/>
              <a:ext cx="0" cy="306600"/>
            </a:xfrm>
            <a:prstGeom prst="straightConnector1">
              <a:avLst/>
            </a:prstGeom>
            <a:noFill/>
            <a:ln w="19050" cap="flat" cmpd="sng">
              <a:solidFill>
                <a:schemeClr val="dk1"/>
              </a:solidFill>
              <a:prstDash val="solid"/>
              <a:round/>
              <a:headEnd type="none" w="med" len="med"/>
              <a:tailEnd type="none" w="med" len="med"/>
            </a:ln>
          </p:spPr>
        </p:cxnSp>
      </p:grpSp>
      <p:sp>
        <p:nvSpPr>
          <p:cNvPr id="43" name="Google Shape;43;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sz="28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4" name="Google Shape;44;p5"/>
          <p:cNvSpPr txBox="1">
            <a:spLocks noGrp="1"/>
          </p:cNvSpPr>
          <p:nvPr>
            <p:ph type="subTitle" idx="1"/>
          </p:nvPr>
        </p:nvSpPr>
        <p:spPr>
          <a:xfrm>
            <a:off x="4651268" y="1736553"/>
            <a:ext cx="3772800" cy="2736300"/>
          </a:xfrm>
          <a:prstGeom prst="rect">
            <a:avLst/>
          </a:prstGeom>
        </p:spPr>
        <p:txBody>
          <a:bodyPr spcFirstLastPara="1" wrap="square" lIns="91425" tIns="91425" rIns="91425" bIns="91425" anchor="t" anchorCtr="0">
            <a:noAutofit/>
          </a:bodyPr>
          <a:lstStyle>
            <a:lvl1pPr lvl="0">
              <a:lnSpc>
                <a:spcPct val="115000"/>
              </a:lnSpc>
              <a:spcBef>
                <a:spcPts val="0"/>
              </a:spcBef>
              <a:spcAft>
                <a:spcPts val="0"/>
              </a:spcAft>
              <a:buSzPts val="1200"/>
              <a:buChar char="●"/>
              <a:defRPr sz="1400">
                <a:latin typeface="Hanken Grotesk"/>
                <a:ea typeface="Hanken Grotesk"/>
                <a:cs typeface="Hanken Grotesk"/>
                <a:sym typeface="Hanken Grotesk"/>
              </a:defRPr>
            </a:lvl1pPr>
            <a:lvl2pPr lvl="1" algn="ctr">
              <a:lnSpc>
                <a:spcPct val="115000"/>
              </a:lnSpc>
              <a:spcBef>
                <a:spcPts val="0"/>
              </a:spcBef>
              <a:spcAft>
                <a:spcPts val="0"/>
              </a:spcAft>
              <a:buSzPts val="2800"/>
              <a:buChar char="○"/>
              <a:defRPr sz="2800"/>
            </a:lvl2pPr>
            <a:lvl3pPr lvl="2" algn="ctr">
              <a:lnSpc>
                <a:spcPct val="115000"/>
              </a:lnSpc>
              <a:spcBef>
                <a:spcPts val="0"/>
              </a:spcBef>
              <a:spcAft>
                <a:spcPts val="0"/>
              </a:spcAft>
              <a:buSzPts val="2800"/>
              <a:buChar char="■"/>
              <a:defRPr sz="2800"/>
            </a:lvl3pPr>
            <a:lvl4pPr lvl="3" algn="ctr">
              <a:lnSpc>
                <a:spcPct val="115000"/>
              </a:lnSpc>
              <a:spcBef>
                <a:spcPts val="0"/>
              </a:spcBef>
              <a:spcAft>
                <a:spcPts val="0"/>
              </a:spcAft>
              <a:buSzPts val="2800"/>
              <a:buChar char="●"/>
              <a:defRPr sz="2800"/>
            </a:lvl4pPr>
            <a:lvl5pPr lvl="4" algn="ctr">
              <a:lnSpc>
                <a:spcPct val="115000"/>
              </a:lnSpc>
              <a:spcBef>
                <a:spcPts val="0"/>
              </a:spcBef>
              <a:spcAft>
                <a:spcPts val="0"/>
              </a:spcAft>
              <a:buSzPts val="2800"/>
              <a:buChar char="○"/>
              <a:defRPr sz="2800"/>
            </a:lvl5pPr>
            <a:lvl6pPr lvl="5" algn="ctr">
              <a:lnSpc>
                <a:spcPct val="115000"/>
              </a:lnSpc>
              <a:spcBef>
                <a:spcPts val="0"/>
              </a:spcBef>
              <a:spcAft>
                <a:spcPts val="0"/>
              </a:spcAft>
              <a:buSzPts val="2800"/>
              <a:buChar char="■"/>
              <a:defRPr sz="2800"/>
            </a:lvl6pPr>
            <a:lvl7pPr lvl="6" algn="ctr">
              <a:lnSpc>
                <a:spcPct val="115000"/>
              </a:lnSpc>
              <a:spcBef>
                <a:spcPts val="0"/>
              </a:spcBef>
              <a:spcAft>
                <a:spcPts val="0"/>
              </a:spcAft>
              <a:buSzPts val="2800"/>
              <a:buChar char="●"/>
              <a:defRPr sz="2800"/>
            </a:lvl7pPr>
            <a:lvl8pPr lvl="7" algn="ctr">
              <a:lnSpc>
                <a:spcPct val="115000"/>
              </a:lnSpc>
              <a:spcBef>
                <a:spcPts val="0"/>
              </a:spcBef>
              <a:spcAft>
                <a:spcPts val="0"/>
              </a:spcAft>
              <a:buSzPts val="2800"/>
              <a:buChar char="○"/>
              <a:defRPr sz="2800"/>
            </a:lvl8pPr>
            <a:lvl9pPr lvl="8" algn="ctr">
              <a:lnSpc>
                <a:spcPct val="115000"/>
              </a:lnSpc>
              <a:spcBef>
                <a:spcPts val="0"/>
              </a:spcBef>
              <a:spcAft>
                <a:spcPts val="0"/>
              </a:spcAft>
              <a:buSzPts val="2800"/>
              <a:buChar char="■"/>
              <a:defRPr sz="2800"/>
            </a:lvl9pPr>
          </a:lstStyle>
          <a:p>
            <a:endParaRPr/>
          </a:p>
        </p:txBody>
      </p:sp>
      <p:sp>
        <p:nvSpPr>
          <p:cNvPr id="45" name="Google Shape;45;p5"/>
          <p:cNvSpPr txBox="1">
            <a:spLocks noGrp="1"/>
          </p:cNvSpPr>
          <p:nvPr>
            <p:ph type="subTitle" idx="2"/>
          </p:nvPr>
        </p:nvSpPr>
        <p:spPr>
          <a:xfrm>
            <a:off x="720000" y="1736553"/>
            <a:ext cx="3772800" cy="2736300"/>
          </a:xfrm>
          <a:prstGeom prst="rect">
            <a:avLst/>
          </a:prstGeom>
        </p:spPr>
        <p:txBody>
          <a:bodyPr spcFirstLastPara="1" wrap="square" lIns="91425" tIns="91425" rIns="91425" bIns="91425" anchor="t" anchorCtr="0">
            <a:noAutofit/>
          </a:bodyPr>
          <a:lstStyle>
            <a:lvl1pPr lvl="0">
              <a:lnSpc>
                <a:spcPct val="115000"/>
              </a:lnSpc>
              <a:spcBef>
                <a:spcPts val="0"/>
              </a:spcBef>
              <a:spcAft>
                <a:spcPts val="0"/>
              </a:spcAft>
              <a:buSzPts val="1200"/>
              <a:buChar char="●"/>
              <a:defRPr sz="1400">
                <a:latin typeface="Hanken Grotesk"/>
                <a:ea typeface="Hanken Grotesk"/>
                <a:cs typeface="Hanken Grotesk"/>
                <a:sym typeface="Hanken Grotesk"/>
              </a:defRPr>
            </a:lvl1pPr>
            <a:lvl2pPr lvl="1" algn="ctr">
              <a:lnSpc>
                <a:spcPct val="115000"/>
              </a:lnSpc>
              <a:spcBef>
                <a:spcPts val="0"/>
              </a:spcBef>
              <a:spcAft>
                <a:spcPts val="0"/>
              </a:spcAft>
              <a:buSzPts val="1400"/>
              <a:buChar char="○"/>
              <a:defRPr sz="2800"/>
            </a:lvl2pPr>
            <a:lvl3pPr lvl="2" algn="ctr">
              <a:lnSpc>
                <a:spcPct val="115000"/>
              </a:lnSpc>
              <a:spcBef>
                <a:spcPts val="0"/>
              </a:spcBef>
              <a:spcAft>
                <a:spcPts val="0"/>
              </a:spcAft>
              <a:buSzPts val="1400"/>
              <a:buChar char="■"/>
              <a:defRPr sz="2800"/>
            </a:lvl3pPr>
            <a:lvl4pPr lvl="3" algn="ctr">
              <a:lnSpc>
                <a:spcPct val="115000"/>
              </a:lnSpc>
              <a:spcBef>
                <a:spcPts val="0"/>
              </a:spcBef>
              <a:spcAft>
                <a:spcPts val="0"/>
              </a:spcAft>
              <a:buSzPts val="1400"/>
              <a:buChar char="●"/>
              <a:defRPr sz="2800"/>
            </a:lvl4pPr>
            <a:lvl5pPr lvl="4" algn="ctr">
              <a:lnSpc>
                <a:spcPct val="115000"/>
              </a:lnSpc>
              <a:spcBef>
                <a:spcPts val="0"/>
              </a:spcBef>
              <a:spcAft>
                <a:spcPts val="0"/>
              </a:spcAft>
              <a:buSzPts val="1400"/>
              <a:buChar char="○"/>
              <a:defRPr sz="2800"/>
            </a:lvl5pPr>
            <a:lvl6pPr lvl="5" algn="ctr">
              <a:lnSpc>
                <a:spcPct val="115000"/>
              </a:lnSpc>
              <a:spcBef>
                <a:spcPts val="0"/>
              </a:spcBef>
              <a:spcAft>
                <a:spcPts val="0"/>
              </a:spcAft>
              <a:buSzPts val="1400"/>
              <a:buChar char="■"/>
              <a:defRPr sz="2800"/>
            </a:lvl6pPr>
            <a:lvl7pPr lvl="6" algn="ctr">
              <a:lnSpc>
                <a:spcPct val="115000"/>
              </a:lnSpc>
              <a:spcBef>
                <a:spcPts val="0"/>
              </a:spcBef>
              <a:spcAft>
                <a:spcPts val="0"/>
              </a:spcAft>
              <a:buSzPts val="1400"/>
              <a:buChar char="●"/>
              <a:defRPr sz="2800"/>
            </a:lvl7pPr>
            <a:lvl8pPr lvl="7" algn="ctr">
              <a:lnSpc>
                <a:spcPct val="115000"/>
              </a:lnSpc>
              <a:spcBef>
                <a:spcPts val="0"/>
              </a:spcBef>
              <a:spcAft>
                <a:spcPts val="0"/>
              </a:spcAft>
              <a:buSzPts val="1400"/>
              <a:buChar char="○"/>
              <a:defRPr sz="2800"/>
            </a:lvl8pPr>
            <a:lvl9pPr lvl="8" algn="ctr">
              <a:lnSpc>
                <a:spcPct val="115000"/>
              </a:lnSpc>
              <a:spcBef>
                <a:spcPts val="0"/>
              </a:spcBef>
              <a:spcAft>
                <a:spcPts val="0"/>
              </a:spcAft>
              <a:buSzPts val="1400"/>
              <a:buChar char="■"/>
              <a:defRPr sz="2800"/>
            </a:lvl9pPr>
          </a:lstStyle>
          <a:p>
            <a:endParaRPr/>
          </a:p>
        </p:txBody>
      </p:sp>
      <p:sp>
        <p:nvSpPr>
          <p:cNvPr id="46" name="Google Shape;46;p5"/>
          <p:cNvSpPr txBox="1">
            <a:spLocks noGrp="1"/>
          </p:cNvSpPr>
          <p:nvPr>
            <p:ph type="subTitle" idx="3"/>
          </p:nvPr>
        </p:nvSpPr>
        <p:spPr>
          <a:xfrm>
            <a:off x="720000" y="1451250"/>
            <a:ext cx="3772800" cy="3615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1400"/>
              <a:buFont typeface="Figtree Black"/>
              <a:buNone/>
              <a:defRPr>
                <a:latin typeface="Figtree Black"/>
                <a:ea typeface="Figtree Black"/>
                <a:cs typeface="Figtree Black"/>
                <a:sym typeface="Figtree Black"/>
              </a:defRPr>
            </a:lvl2pPr>
            <a:lvl3pPr lvl="2">
              <a:lnSpc>
                <a:spcPct val="115000"/>
              </a:lnSpc>
              <a:spcBef>
                <a:spcPts val="0"/>
              </a:spcBef>
              <a:spcAft>
                <a:spcPts val="0"/>
              </a:spcAft>
              <a:buSzPts val="1400"/>
              <a:buFont typeface="Figtree Black"/>
              <a:buNone/>
              <a:defRPr>
                <a:latin typeface="Figtree Black"/>
                <a:ea typeface="Figtree Black"/>
                <a:cs typeface="Figtree Black"/>
                <a:sym typeface="Figtree Black"/>
              </a:defRPr>
            </a:lvl3pPr>
            <a:lvl4pPr lvl="3">
              <a:lnSpc>
                <a:spcPct val="115000"/>
              </a:lnSpc>
              <a:spcBef>
                <a:spcPts val="0"/>
              </a:spcBef>
              <a:spcAft>
                <a:spcPts val="0"/>
              </a:spcAft>
              <a:buSzPts val="1400"/>
              <a:buFont typeface="Figtree Black"/>
              <a:buNone/>
              <a:defRPr>
                <a:latin typeface="Figtree Black"/>
                <a:ea typeface="Figtree Black"/>
                <a:cs typeface="Figtree Black"/>
                <a:sym typeface="Figtree Black"/>
              </a:defRPr>
            </a:lvl4pPr>
            <a:lvl5pPr lvl="4">
              <a:lnSpc>
                <a:spcPct val="115000"/>
              </a:lnSpc>
              <a:spcBef>
                <a:spcPts val="0"/>
              </a:spcBef>
              <a:spcAft>
                <a:spcPts val="0"/>
              </a:spcAft>
              <a:buSzPts val="1400"/>
              <a:buFont typeface="Figtree Black"/>
              <a:buNone/>
              <a:defRPr>
                <a:latin typeface="Figtree Black"/>
                <a:ea typeface="Figtree Black"/>
                <a:cs typeface="Figtree Black"/>
                <a:sym typeface="Figtree Black"/>
              </a:defRPr>
            </a:lvl5pPr>
            <a:lvl6pPr lvl="5">
              <a:lnSpc>
                <a:spcPct val="115000"/>
              </a:lnSpc>
              <a:spcBef>
                <a:spcPts val="0"/>
              </a:spcBef>
              <a:spcAft>
                <a:spcPts val="0"/>
              </a:spcAft>
              <a:buSzPts val="1400"/>
              <a:buFont typeface="Figtree Black"/>
              <a:buNone/>
              <a:defRPr>
                <a:latin typeface="Figtree Black"/>
                <a:ea typeface="Figtree Black"/>
                <a:cs typeface="Figtree Black"/>
                <a:sym typeface="Figtree Black"/>
              </a:defRPr>
            </a:lvl6pPr>
            <a:lvl7pPr lvl="6">
              <a:lnSpc>
                <a:spcPct val="115000"/>
              </a:lnSpc>
              <a:spcBef>
                <a:spcPts val="0"/>
              </a:spcBef>
              <a:spcAft>
                <a:spcPts val="0"/>
              </a:spcAft>
              <a:buSzPts val="1400"/>
              <a:buFont typeface="Figtree Black"/>
              <a:buNone/>
              <a:defRPr>
                <a:latin typeface="Figtree Black"/>
                <a:ea typeface="Figtree Black"/>
                <a:cs typeface="Figtree Black"/>
                <a:sym typeface="Figtree Black"/>
              </a:defRPr>
            </a:lvl7pPr>
            <a:lvl8pPr lvl="7">
              <a:lnSpc>
                <a:spcPct val="115000"/>
              </a:lnSpc>
              <a:spcBef>
                <a:spcPts val="0"/>
              </a:spcBef>
              <a:spcAft>
                <a:spcPts val="0"/>
              </a:spcAft>
              <a:buSzPts val="1400"/>
              <a:buFont typeface="Figtree Black"/>
              <a:buNone/>
              <a:defRPr>
                <a:latin typeface="Figtree Black"/>
                <a:ea typeface="Figtree Black"/>
                <a:cs typeface="Figtree Black"/>
                <a:sym typeface="Figtree Black"/>
              </a:defRPr>
            </a:lvl8pPr>
            <a:lvl9pPr lvl="8">
              <a:lnSpc>
                <a:spcPct val="115000"/>
              </a:lnSpc>
              <a:spcBef>
                <a:spcPts val="0"/>
              </a:spcBef>
              <a:spcAft>
                <a:spcPts val="0"/>
              </a:spcAft>
              <a:buSzPts val="1400"/>
              <a:buFont typeface="Figtree Black"/>
              <a:buNone/>
              <a:defRPr>
                <a:latin typeface="Figtree Black"/>
                <a:ea typeface="Figtree Black"/>
                <a:cs typeface="Figtree Black"/>
                <a:sym typeface="Figtree Black"/>
              </a:defRPr>
            </a:lvl9pPr>
          </a:lstStyle>
          <a:p>
            <a:endParaRPr/>
          </a:p>
        </p:txBody>
      </p:sp>
      <p:sp>
        <p:nvSpPr>
          <p:cNvPr id="47" name="Google Shape;47;p5"/>
          <p:cNvSpPr txBox="1">
            <a:spLocks noGrp="1"/>
          </p:cNvSpPr>
          <p:nvPr>
            <p:ph type="subTitle" idx="4"/>
          </p:nvPr>
        </p:nvSpPr>
        <p:spPr>
          <a:xfrm>
            <a:off x="4651268" y="1451250"/>
            <a:ext cx="3772800" cy="3615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1400"/>
              <a:buFont typeface="Figtree Black"/>
              <a:buNone/>
              <a:defRPr>
                <a:latin typeface="Figtree Black"/>
                <a:ea typeface="Figtree Black"/>
                <a:cs typeface="Figtree Black"/>
                <a:sym typeface="Figtree Black"/>
              </a:defRPr>
            </a:lvl2pPr>
            <a:lvl3pPr lvl="2">
              <a:lnSpc>
                <a:spcPct val="115000"/>
              </a:lnSpc>
              <a:spcBef>
                <a:spcPts val="0"/>
              </a:spcBef>
              <a:spcAft>
                <a:spcPts val="0"/>
              </a:spcAft>
              <a:buSzPts val="1400"/>
              <a:buFont typeface="Figtree Black"/>
              <a:buNone/>
              <a:defRPr>
                <a:latin typeface="Figtree Black"/>
                <a:ea typeface="Figtree Black"/>
                <a:cs typeface="Figtree Black"/>
                <a:sym typeface="Figtree Black"/>
              </a:defRPr>
            </a:lvl3pPr>
            <a:lvl4pPr lvl="3">
              <a:lnSpc>
                <a:spcPct val="115000"/>
              </a:lnSpc>
              <a:spcBef>
                <a:spcPts val="0"/>
              </a:spcBef>
              <a:spcAft>
                <a:spcPts val="0"/>
              </a:spcAft>
              <a:buSzPts val="1400"/>
              <a:buFont typeface="Figtree Black"/>
              <a:buNone/>
              <a:defRPr>
                <a:latin typeface="Figtree Black"/>
                <a:ea typeface="Figtree Black"/>
                <a:cs typeface="Figtree Black"/>
                <a:sym typeface="Figtree Black"/>
              </a:defRPr>
            </a:lvl4pPr>
            <a:lvl5pPr lvl="4">
              <a:lnSpc>
                <a:spcPct val="115000"/>
              </a:lnSpc>
              <a:spcBef>
                <a:spcPts val="0"/>
              </a:spcBef>
              <a:spcAft>
                <a:spcPts val="0"/>
              </a:spcAft>
              <a:buSzPts val="1400"/>
              <a:buFont typeface="Figtree Black"/>
              <a:buNone/>
              <a:defRPr>
                <a:latin typeface="Figtree Black"/>
                <a:ea typeface="Figtree Black"/>
                <a:cs typeface="Figtree Black"/>
                <a:sym typeface="Figtree Black"/>
              </a:defRPr>
            </a:lvl5pPr>
            <a:lvl6pPr lvl="5">
              <a:lnSpc>
                <a:spcPct val="115000"/>
              </a:lnSpc>
              <a:spcBef>
                <a:spcPts val="0"/>
              </a:spcBef>
              <a:spcAft>
                <a:spcPts val="0"/>
              </a:spcAft>
              <a:buSzPts val="1400"/>
              <a:buFont typeface="Figtree Black"/>
              <a:buNone/>
              <a:defRPr>
                <a:latin typeface="Figtree Black"/>
                <a:ea typeface="Figtree Black"/>
                <a:cs typeface="Figtree Black"/>
                <a:sym typeface="Figtree Black"/>
              </a:defRPr>
            </a:lvl6pPr>
            <a:lvl7pPr lvl="6">
              <a:lnSpc>
                <a:spcPct val="115000"/>
              </a:lnSpc>
              <a:spcBef>
                <a:spcPts val="0"/>
              </a:spcBef>
              <a:spcAft>
                <a:spcPts val="0"/>
              </a:spcAft>
              <a:buSzPts val="1400"/>
              <a:buFont typeface="Figtree Black"/>
              <a:buNone/>
              <a:defRPr>
                <a:latin typeface="Figtree Black"/>
                <a:ea typeface="Figtree Black"/>
                <a:cs typeface="Figtree Black"/>
                <a:sym typeface="Figtree Black"/>
              </a:defRPr>
            </a:lvl7pPr>
            <a:lvl8pPr lvl="7">
              <a:lnSpc>
                <a:spcPct val="115000"/>
              </a:lnSpc>
              <a:spcBef>
                <a:spcPts val="0"/>
              </a:spcBef>
              <a:spcAft>
                <a:spcPts val="0"/>
              </a:spcAft>
              <a:buSzPts val="1400"/>
              <a:buFont typeface="Figtree Black"/>
              <a:buNone/>
              <a:defRPr>
                <a:latin typeface="Figtree Black"/>
                <a:ea typeface="Figtree Black"/>
                <a:cs typeface="Figtree Black"/>
                <a:sym typeface="Figtree Black"/>
              </a:defRPr>
            </a:lvl8pPr>
            <a:lvl9pPr lvl="8">
              <a:lnSpc>
                <a:spcPct val="115000"/>
              </a:lnSpc>
              <a:spcBef>
                <a:spcPts val="0"/>
              </a:spcBef>
              <a:spcAft>
                <a:spcPts val="0"/>
              </a:spcAft>
              <a:buSzPts val="1400"/>
              <a:buFont typeface="Figtree Black"/>
              <a:buNone/>
              <a:defRPr>
                <a:latin typeface="Figtree Black"/>
                <a:ea typeface="Figtree Black"/>
                <a:cs typeface="Figtree Black"/>
                <a:sym typeface="Figtree Black"/>
              </a:defRPr>
            </a:lvl9pPr>
          </a:lstStyle>
          <a:p>
            <a:endParaRPr/>
          </a:p>
        </p:txBody>
      </p:sp>
      <p:sp>
        <p:nvSpPr>
          <p:cNvPr id="48" name="Google Shape;48;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6"/>
          <p:cNvSpPr/>
          <p:nvPr/>
        </p:nvSpPr>
        <p:spPr>
          <a:xfrm>
            <a:off x="82406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 name="Google Shape;51;p6"/>
          <p:cNvGrpSpPr/>
          <p:nvPr/>
        </p:nvGrpSpPr>
        <p:grpSpPr>
          <a:xfrm>
            <a:off x="232200" y="-49400"/>
            <a:ext cx="8679000" cy="5250800"/>
            <a:chOff x="232200" y="-49400"/>
            <a:chExt cx="8679000" cy="5250800"/>
          </a:xfrm>
        </p:grpSpPr>
        <p:grpSp>
          <p:nvGrpSpPr>
            <p:cNvPr id="52" name="Google Shape;52;p6"/>
            <p:cNvGrpSpPr/>
            <p:nvPr/>
          </p:nvGrpSpPr>
          <p:grpSpPr>
            <a:xfrm>
              <a:off x="232200" y="-49400"/>
              <a:ext cx="8679000" cy="5250800"/>
              <a:chOff x="232200" y="-49400"/>
              <a:chExt cx="8679000" cy="5250800"/>
            </a:xfrm>
          </p:grpSpPr>
          <p:sp>
            <p:nvSpPr>
              <p:cNvPr id="53" name="Google Shape;53;p6"/>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 name="Google Shape;54;p6"/>
              <p:cNvCxnSpPr/>
              <p:nvPr/>
            </p:nvCxnSpPr>
            <p:spPr>
              <a:xfrm rot="10800000">
                <a:off x="8911200" y="-49400"/>
                <a:ext cx="0" cy="284100"/>
              </a:xfrm>
              <a:prstGeom prst="straightConnector1">
                <a:avLst/>
              </a:prstGeom>
              <a:noFill/>
              <a:ln w="19050" cap="flat" cmpd="sng">
                <a:solidFill>
                  <a:schemeClr val="dk1"/>
                </a:solidFill>
                <a:prstDash val="solid"/>
                <a:round/>
                <a:headEnd type="none" w="med" len="med"/>
                <a:tailEnd type="none" w="med" len="med"/>
              </a:ln>
            </p:spPr>
          </p:cxnSp>
          <p:cxnSp>
            <p:nvCxnSpPr>
              <p:cNvPr id="55" name="Google Shape;55;p6"/>
              <p:cNvCxnSpPr/>
              <p:nvPr/>
            </p:nvCxnSpPr>
            <p:spPr>
              <a:xfrm rot="10800000">
                <a:off x="232200" y="4917300"/>
                <a:ext cx="0" cy="284100"/>
              </a:xfrm>
              <a:prstGeom prst="straightConnector1">
                <a:avLst/>
              </a:prstGeom>
              <a:noFill/>
              <a:ln w="19050" cap="flat" cmpd="sng">
                <a:solidFill>
                  <a:schemeClr val="dk1"/>
                </a:solidFill>
                <a:prstDash val="solid"/>
                <a:round/>
                <a:headEnd type="none" w="med" len="med"/>
                <a:tailEnd type="none" w="med" len="med"/>
              </a:ln>
            </p:spPr>
          </p:cxnSp>
        </p:grpSp>
        <p:sp>
          <p:nvSpPr>
            <p:cNvPr id="56" name="Google Shape;56;p6"/>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sz="28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58" name="Google Shape;58;p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9"/>
        <p:cNvGrpSpPr/>
        <p:nvPr/>
      </p:nvGrpSpPr>
      <p:grpSpPr>
        <a:xfrm>
          <a:off x="0" y="0"/>
          <a:ext cx="0" cy="0"/>
          <a:chOff x="0" y="0"/>
          <a:chExt cx="0" cy="0"/>
        </a:xfrm>
      </p:grpSpPr>
      <p:sp>
        <p:nvSpPr>
          <p:cNvPr id="60" name="Google Shape;60;p7"/>
          <p:cNvSpPr/>
          <p:nvPr/>
        </p:nvSpPr>
        <p:spPr>
          <a:xfrm>
            <a:off x="82406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7"/>
          <p:cNvGrpSpPr/>
          <p:nvPr/>
        </p:nvGrpSpPr>
        <p:grpSpPr>
          <a:xfrm>
            <a:off x="-19050" y="-16000"/>
            <a:ext cx="8930250" cy="4933300"/>
            <a:chOff x="-19050" y="-16000"/>
            <a:chExt cx="8930250" cy="4933300"/>
          </a:xfrm>
        </p:grpSpPr>
        <p:sp>
          <p:nvSpPr>
            <p:cNvPr id="62" name="Google Shape;62;p7"/>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3" name="Google Shape;63;p7"/>
            <p:cNvCxnSpPr/>
            <p:nvPr/>
          </p:nvCxnSpPr>
          <p:spPr>
            <a:xfrm rot="10800000">
              <a:off x="-19050" y="4917300"/>
              <a:ext cx="258900" cy="0"/>
            </a:xfrm>
            <a:prstGeom prst="straightConnector1">
              <a:avLst/>
            </a:prstGeom>
            <a:noFill/>
            <a:ln w="19050" cap="flat" cmpd="sng">
              <a:solidFill>
                <a:schemeClr val="dk1"/>
              </a:solidFill>
              <a:prstDash val="solid"/>
              <a:round/>
              <a:headEnd type="none" w="med" len="med"/>
              <a:tailEnd type="none" w="med" len="med"/>
            </a:ln>
          </p:spPr>
        </p:cxnSp>
        <p:cxnSp>
          <p:nvCxnSpPr>
            <p:cNvPr id="64" name="Google Shape;64;p7"/>
            <p:cNvCxnSpPr/>
            <p:nvPr/>
          </p:nvCxnSpPr>
          <p:spPr>
            <a:xfrm rot="10800000">
              <a:off x="8911200" y="-16000"/>
              <a:ext cx="0" cy="258900"/>
            </a:xfrm>
            <a:prstGeom prst="straightConnector1">
              <a:avLst/>
            </a:prstGeom>
            <a:noFill/>
            <a:ln w="19050" cap="flat" cmpd="sng">
              <a:solidFill>
                <a:schemeClr val="dk1"/>
              </a:solidFill>
              <a:prstDash val="solid"/>
              <a:round/>
              <a:headEnd type="none" w="med" len="med"/>
              <a:tailEnd type="none" w="med" len="med"/>
            </a:ln>
          </p:spPr>
        </p:cxnSp>
      </p:grpSp>
      <p:sp>
        <p:nvSpPr>
          <p:cNvPr id="65" name="Google Shape;65;p7"/>
          <p:cNvSpPr txBox="1">
            <a:spLocks noGrp="1"/>
          </p:cNvSpPr>
          <p:nvPr>
            <p:ph type="title"/>
          </p:nvPr>
        </p:nvSpPr>
        <p:spPr>
          <a:xfrm>
            <a:off x="720000" y="448050"/>
            <a:ext cx="77109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sz="28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6" name="Google Shape;66;p7"/>
          <p:cNvSpPr txBox="1">
            <a:spLocks noGrp="1"/>
          </p:cNvSpPr>
          <p:nvPr>
            <p:ph type="subTitle" idx="1"/>
          </p:nvPr>
        </p:nvSpPr>
        <p:spPr>
          <a:xfrm>
            <a:off x="1733625" y="1361025"/>
            <a:ext cx="6580200" cy="2906100"/>
          </a:xfrm>
          <a:prstGeom prst="rect">
            <a:avLst/>
          </a:prstGeom>
        </p:spPr>
        <p:txBody>
          <a:bodyPr spcFirstLastPara="1" wrap="square" lIns="91425" tIns="91425" rIns="91425" bIns="91425" anchor="t" anchorCtr="0">
            <a:noAutofit/>
          </a:bodyPr>
          <a:lstStyle>
            <a:lvl1pPr lvl="0">
              <a:spcBef>
                <a:spcPts val="0"/>
              </a:spcBef>
              <a:spcAft>
                <a:spcPts val="0"/>
              </a:spcAft>
              <a:buSzPts val="1600"/>
              <a:buChar char="●"/>
              <a:defRPr sz="1600">
                <a:latin typeface="Hanken Grotesk"/>
                <a:ea typeface="Hanken Grotesk"/>
                <a:cs typeface="Hanken Grotesk"/>
                <a:sym typeface="Hanken Grotesk"/>
              </a:defRPr>
            </a:lvl1pPr>
            <a:lvl2pPr lvl="1" algn="ctr">
              <a:lnSpc>
                <a:spcPct val="100000"/>
              </a:lnSpc>
              <a:spcBef>
                <a:spcPts val="0"/>
              </a:spcBef>
              <a:spcAft>
                <a:spcPts val="0"/>
              </a:spcAft>
              <a:buClr>
                <a:srgbClr val="E76A28"/>
              </a:buClr>
              <a:buSzPts val="1600"/>
              <a:buFont typeface="Nunito Light"/>
              <a:buChar char="○"/>
              <a:defRPr/>
            </a:lvl2pPr>
            <a:lvl3pPr lvl="2" algn="ctr">
              <a:lnSpc>
                <a:spcPct val="100000"/>
              </a:lnSpc>
              <a:spcBef>
                <a:spcPts val="0"/>
              </a:spcBef>
              <a:spcAft>
                <a:spcPts val="0"/>
              </a:spcAft>
              <a:buClr>
                <a:srgbClr val="E76A28"/>
              </a:buClr>
              <a:buSzPts val="1500"/>
              <a:buFont typeface="Nunito Light"/>
              <a:buChar char="■"/>
              <a:defRPr/>
            </a:lvl3pPr>
            <a:lvl4pPr lvl="3" algn="ctr">
              <a:lnSpc>
                <a:spcPct val="100000"/>
              </a:lnSpc>
              <a:spcBef>
                <a:spcPts val="0"/>
              </a:spcBef>
              <a:spcAft>
                <a:spcPts val="0"/>
              </a:spcAft>
              <a:buClr>
                <a:srgbClr val="E76A28"/>
              </a:buClr>
              <a:buSzPts val="1500"/>
              <a:buFont typeface="Nunito Light"/>
              <a:buChar char="●"/>
              <a:defRPr/>
            </a:lvl4pPr>
            <a:lvl5pPr lvl="4" algn="ctr">
              <a:lnSpc>
                <a:spcPct val="100000"/>
              </a:lnSpc>
              <a:spcBef>
                <a:spcPts val="0"/>
              </a:spcBef>
              <a:spcAft>
                <a:spcPts val="0"/>
              </a:spcAft>
              <a:buClr>
                <a:srgbClr val="E76A28"/>
              </a:buClr>
              <a:buSzPts val="1400"/>
              <a:buFont typeface="Nunito Light"/>
              <a:buChar char="○"/>
              <a:defRPr/>
            </a:lvl5pPr>
            <a:lvl6pPr lvl="5" algn="ctr">
              <a:lnSpc>
                <a:spcPct val="100000"/>
              </a:lnSpc>
              <a:spcBef>
                <a:spcPts val="0"/>
              </a:spcBef>
              <a:spcAft>
                <a:spcPts val="0"/>
              </a:spcAft>
              <a:buClr>
                <a:srgbClr val="999999"/>
              </a:buClr>
              <a:buSzPts val="1400"/>
              <a:buFont typeface="Nunito Light"/>
              <a:buChar char="■"/>
              <a:defRPr/>
            </a:lvl6pPr>
            <a:lvl7pPr lvl="6" algn="ctr">
              <a:lnSpc>
                <a:spcPct val="100000"/>
              </a:lnSpc>
              <a:spcBef>
                <a:spcPts val="0"/>
              </a:spcBef>
              <a:spcAft>
                <a:spcPts val="0"/>
              </a:spcAft>
              <a:buClr>
                <a:srgbClr val="999999"/>
              </a:buClr>
              <a:buSzPts val="1300"/>
              <a:buFont typeface="Nunito Light"/>
              <a:buChar char="●"/>
              <a:defRPr/>
            </a:lvl7pPr>
            <a:lvl8pPr lvl="7" algn="ctr">
              <a:lnSpc>
                <a:spcPct val="100000"/>
              </a:lnSpc>
              <a:spcBef>
                <a:spcPts val="0"/>
              </a:spcBef>
              <a:spcAft>
                <a:spcPts val="0"/>
              </a:spcAft>
              <a:buClr>
                <a:srgbClr val="999999"/>
              </a:buClr>
              <a:buSzPts val="1300"/>
              <a:buFont typeface="Nunito Light"/>
              <a:buChar char="○"/>
              <a:defRPr/>
            </a:lvl8pPr>
            <a:lvl9pPr lvl="8" algn="ctr">
              <a:lnSpc>
                <a:spcPct val="100000"/>
              </a:lnSpc>
              <a:spcBef>
                <a:spcPts val="0"/>
              </a:spcBef>
              <a:spcAft>
                <a:spcPts val="0"/>
              </a:spcAft>
              <a:buClr>
                <a:srgbClr val="999999"/>
              </a:buClr>
              <a:buSzPts val="1400"/>
              <a:buFont typeface="Nunito Light"/>
              <a:buChar char="■"/>
              <a:defRPr/>
            </a:lvl9pPr>
          </a:lstStyle>
          <a:p>
            <a:endParaRPr/>
          </a:p>
        </p:txBody>
      </p:sp>
      <p:sp>
        <p:nvSpPr>
          <p:cNvPr id="67" name="Google Shape;67;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8"/>
        <p:cNvGrpSpPr/>
        <p:nvPr/>
      </p:nvGrpSpPr>
      <p:grpSpPr>
        <a:xfrm>
          <a:off x="0" y="0"/>
          <a:ext cx="0" cy="0"/>
          <a:chOff x="0" y="0"/>
          <a:chExt cx="0" cy="0"/>
        </a:xfrm>
      </p:grpSpPr>
      <p:sp>
        <p:nvSpPr>
          <p:cNvPr id="69" name="Google Shape;69;p8"/>
          <p:cNvSpPr/>
          <p:nvPr/>
        </p:nvSpPr>
        <p:spPr>
          <a:xfrm>
            <a:off x="2007375" y="2776900"/>
            <a:ext cx="5143500" cy="514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70;p8"/>
          <p:cNvGrpSpPr/>
          <p:nvPr/>
        </p:nvGrpSpPr>
        <p:grpSpPr>
          <a:xfrm>
            <a:off x="-25" y="533550"/>
            <a:ext cx="9270975" cy="4075025"/>
            <a:chOff x="-25" y="533550"/>
            <a:chExt cx="9270975" cy="4075025"/>
          </a:xfrm>
        </p:grpSpPr>
        <p:sp>
          <p:nvSpPr>
            <p:cNvPr id="71" name="Google Shape;71;p8"/>
            <p:cNvSpPr/>
            <p:nvPr/>
          </p:nvSpPr>
          <p:spPr>
            <a:xfrm>
              <a:off x="727425" y="533550"/>
              <a:ext cx="77034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800">
                <a:solidFill>
                  <a:schemeClr val="dk1"/>
                </a:solidFill>
                <a:latin typeface="Figtree Black"/>
                <a:ea typeface="Figtree Black"/>
                <a:cs typeface="Figtree Black"/>
                <a:sym typeface="Figtree Black"/>
              </a:endParaRPr>
            </a:p>
          </p:txBody>
        </p:sp>
        <p:cxnSp>
          <p:nvCxnSpPr>
            <p:cNvPr id="72" name="Google Shape;72;p8"/>
            <p:cNvCxnSpPr/>
            <p:nvPr/>
          </p:nvCxnSpPr>
          <p:spPr>
            <a:xfrm rot="10800000">
              <a:off x="8430950" y="533550"/>
              <a:ext cx="840000" cy="0"/>
            </a:xfrm>
            <a:prstGeom prst="straightConnector1">
              <a:avLst/>
            </a:prstGeom>
            <a:noFill/>
            <a:ln w="19050" cap="flat" cmpd="sng">
              <a:solidFill>
                <a:schemeClr val="dk1"/>
              </a:solidFill>
              <a:prstDash val="solid"/>
              <a:round/>
              <a:headEnd type="none" w="med" len="med"/>
              <a:tailEnd type="none" w="med" len="med"/>
            </a:ln>
          </p:spPr>
        </p:cxnSp>
        <p:cxnSp>
          <p:nvCxnSpPr>
            <p:cNvPr id="73" name="Google Shape;73;p8"/>
            <p:cNvCxnSpPr/>
            <p:nvPr/>
          </p:nvCxnSpPr>
          <p:spPr>
            <a:xfrm rot="10800000">
              <a:off x="-25" y="4608575"/>
              <a:ext cx="740700" cy="0"/>
            </a:xfrm>
            <a:prstGeom prst="straightConnector1">
              <a:avLst/>
            </a:prstGeom>
            <a:noFill/>
            <a:ln w="19050" cap="flat" cmpd="sng">
              <a:solidFill>
                <a:schemeClr val="dk1"/>
              </a:solidFill>
              <a:prstDash val="solid"/>
              <a:round/>
              <a:headEnd type="none" w="med" len="med"/>
              <a:tailEnd type="none" w="med" len="med"/>
            </a:ln>
          </p:spPr>
        </p:cxnSp>
      </p:grpSp>
      <p:sp>
        <p:nvSpPr>
          <p:cNvPr id="74" name="Google Shape;74;p8"/>
          <p:cNvSpPr txBox="1">
            <a:spLocks noGrp="1"/>
          </p:cNvSpPr>
          <p:nvPr>
            <p:ph type="title"/>
          </p:nvPr>
        </p:nvSpPr>
        <p:spPr>
          <a:xfrm>
            <a:off x="1644450" y="1733400"/>
            <a:ext cx="5855100" cy="7608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3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75" name="Google Shape;75;p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6"/>
        <p:cNvGrpSpPr/>
        <p:nvPr/>
      </p:nvGrpSpPr>
      <p:grpSpPr>
        <a:xfrm>
          <a:off x="0" y="0"/>
          <a:ext cx="0" cy="0"/>
          <a:chOff x="0" y="0"/>
          <a:chExt cx="0" cy="0"/>
        </a:xfrm>
      </p:grpSpPr>
      <p:sp>
        <p:nvSpPr>
          <p:cNvPr id="77" name="Google Shape;77;p9"/>
          <p:cNvSpPr/>
          <p:nvPr/>
        </p:nvSpPr>
        <p:spPr>
          <a:xfrm>
            <a:off x="-2613450" y="-126025"/>
            <a:ext cx="5402100" cy="5402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9"/>
          <p:cNvGrpSpPr/>
          <p:nvPr/>
        </p:nvGrpSpPr>
        <p:grpSpPr>
          <a:xfrm>
            <a:off x="727425" y="-49275"/>
            <a:ext cx="7703400" cy="5243325"/>
            <a:chOff x="727425" y="-49275"/>
            <a:chExt cx="7703400" cy="5243325"/>
          </a:xfrm>
        </p:grpSpPr>
        <p:sp>
          <p:nvSpPr>
            <p:cNvPr id="79" name="Google Shape;79;p9"/>
            <p:cNvSpPr/>
            <p:nvPr/>
          </p:nvSpPr>
          <p:spPr>
            <a:xfrm>
              <a:off x="727425" y="533550"/>
              <a:ext cx="77034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0" name="Google Shape;80;p9"/>
            <p:cNvCxnSpPr/>
            <p:nvPr/>
          </p:nvCxnSpPr>
          <p:spPr>
            <a:xfrm rot="10800000">
              <a:off x="727425" y="-49275"/>
              <a:ext cx="0" cy="585600"/>
            </a:xfrm>
            <a:prstGeom prst="straightConnector1">
              <a:avLst/>
            </a:prstGeom>
            <a:noFill/>
            <a:ln w="19050" cap="flat" cmpd="sng">
              <a:solidFill>
                <a:schemeClr val="dk1"/>
              </a:solidFill>
              <a:prstDash val="solid"/>
              <a:round/>
              <a:headEnd type="none" w="med" len="med"/>
              <a:tailEnd type="none" w="med" len="med"/>
            </a:ln>
          </p:spPr>
        </p:cxnSp>
        <p:cxnSp>
          <p:nvCxnSpPr>
            <p:cNvPr id="81" name="Google Shape;81;p9"/>
            <p:cNvCxnSpPr/>
            <p:nvPr/>
          </p:nvCxnSpPr>
          <p:spPr>
            <a:xfrm rot="10800000">
              <a:off x="8430775" y="4608450"/>
              <a:ext cx="0" cy="585600"/>
            </a:xfrm>
            <a:prstGeom prst="straightConnector1">
              <a:avLst/>
            </a:prstGeom>
            <a:noFill/>
            <a:ln w="19050" cap="flat" cmpd="sng">
              <a:solidFill>
                <a:schemeClr val="dk1"/>
              </a:solidFill>
              <a:prstDash val="solid"/>
              <a:round/>
              <a:headEnd type="none" w="med" len="med"/>
              <a:tailEnd type="none" w="med" len="med"/>
            </a:ln>
          </p:spPr>
        </p:cxnSp>
      </p:grpSp>
      <p:sp>
        <p:nvSpPr>
          <p:cNvPr id="82" name="Google Shape;82;p9"/>
          <p:cNvSpPr txBox="1">
            <a:spLocks noGrp="1"/>
          </p:cNvSpPr>
          <p:nvPr>
            <p:ph type="title"/>
          </p:nvPr>
        </p:nvSpPr>
        <p:spPr>
          <a:xfrm>
            <a:off x="3496850" y="1021763"/>
            <a:ext cx="4294800" cy="2095200"/>
          </a:xfrm>
          <a:prstGeom prst="rect">
            <a:avLst/>
          </a:prstGeom>
        </p:spPr>
        <p:txBody>
          <a:bodyPr spcFirstLastPara="1" wrap="square" lIns="91425" tIns="91425" rIns="91425" bIns="91425" anchor="b" anchorCtr="0">
            <a:noAutofit/>
          </a:bodyPr>
          <a:lstStyle>
            <a:lvl1pPr lvl="0">
              <a:spcBef>
                <a:spcPts val="0"/>
              </a:spcBef>
              <a:spcAft>
                <a:spcPts val="0"/>
              </a:spcAft>
              <a:buSzPts val="2800"/>
              <a:buNone/>
              <a:defRPr sz="40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83" name="Google Shape;83;p9"/>
          <p:cNvSpPr txBox="1">
            <a:spLocks noGrp="1"/>
          </p:cNvSpPr>
          <p:nvPr>
            <p:ph type="subTitle" idx="1"/>
          </p:nvPr>
        </p:nvSpPr>
        <p:spPr>
          <a:xfrm>
            <a:off x="3496850" y="3117038"/>
            <a:ext cx="4294800" cy="10047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4" name="Google Shape;84;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5"/>
        <p:cNvGrpSpPr/>
        <p:nvPr/>
      </p:nvGrpSpPr>
      <p:grpSpPr>
        <a:xfrm>
          <a:off x="0" y="0"/>
          <a:ext cx="0" cy="0"/>
          <a:chOff x="0" y="0"/>
          <a:chExt cx="0" cy="0"/>
        </a:xfrm>
      </p:grpSpPr>
      <p:sp>
        <p:nvSpPr>
          <p:cNvPr id="86" name="Google Shape;86;p10"/>
          <p:cNvSpPr>
            <a:spLocks noGrp="1"/>
          </p:cNvSpPr>
          <p:nvPr>
            <p:ph type="pic" idx="2"/>
          </p:nvPr>
        </p:nvSpPr>
        <p:spPr>
          <a:xfrm>
            <a:off x="0" y="0"/>
            <a:ext cx="9144000" cy="5143500"/>
          </a:xfrm>
          <a:prstGeom prst="rect">
            <a:avLst/>
          </a:prstGeom>
          <a:noFill/>
          <a:ln>
            <a:noFill/>
          </a:ln>
        </p:spPr>
      </p:sp>
      <p:sp>
        <p:nvSpPr>
          <p:cNvPr id="87" name="Google Shape;87;p10"/>
          <p:cNvSpPr txBox="1">
            <a:spLocks noGrp="1"/>
          </p:cNvSpPr>
          <p:nvPr>
            <p:ph type="title"/>
          </p:nvPr>
        </p:nvSpPr>
        <p:spPr>
          <a:xfrm>
            <a:off x="720000" y="4045175"/>
            <a:ext cx="7710900" cy="563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15000"/>
              </a:lnSpc>
              <a:spcBef>
                <a:spcPts val="0"/>
              </a:spcBef>
              <a:spcAft>
                <a:spcPts val="0"/>
              </a:spcAft>
              <a:buSzPts val="2800"/>
              <a:buNone/>
              <a:defRPr/>
            </a:lvl1pPr>
            <a:lvl2pPr lvl="1" algn="ctr">
              <a:spcBef>
                <a:spcPts val="0"/>
              </a:spcBef>
              <a:spcAft>
                <a:spcPts val="0"/>
              </a:spcAft>
              <a:buSzPts val="3000"/>
              <a:buNone/>
              <a:defRPr/>
            </a:lvl2pPr>
            <a:lvl3pPr lvl="2" algn="ctr">
              <a:spcBef>
                <a:spcPts val="0"/>
              </a:spcBef>
              <a:spcAft>
                <a:spcPts val="0"/>
              </a:spcAft>
              <a:buSzPts val="3000"/>
              <a:buNone/>
              <a:defRPr/>
            </a:lvl3pPr>
            <a:lvl4pPr lvl="3" algn="ctr">
              <a:spcBef>
                <a:spcPts val="0"/>
              </a:spcBef>
              <a:spcAft>
                <a:spcPts val="0"/>
              </a:spcAft>
              <a:buSzPts val="3000"/>
              <a:buNone/>
              <a:defRPr/>
            </a:lvl4pPr>
            <a:lvl5pPr lvl="4" algn="ctr">
              <a:spcBef>
                <a:spcPts val="0"/>
              </a:spcBef>
              <a:spcAft>
                <a:spcPts val="0"/>
              </a:spcAft>
              <a:buSzPts val="3000"/>
              <a:buNone/>
              <a:defRPr/>
            </a:lvl5pPr>
            <a:lvl6pPr lvl="5" algn="ctr">
              <a:spcBef>
                <a:spcPts val="0"/>
              </a:spcBef>
              <a:spcAft>
                <a:spcPts val="0"/>
              </a:spcAft>
              <a:buSzPts val="3000"/>
              <a:buNone/>
              <a:defRPr/>
            </a:lvl6pPr>
            <a:lvl7pPr lvl="6" algn="ctr">
              <a:spcBef>
                <a:spcPts val="0"/>
              </a:spcBef>
              <a:spcAft>
                <a:spcPts val="0"/>
              </a:spcAft>
              <a:buSzPts val="3000"/>
              <a:buNone/>
              <a:defRPr/>
            </a:lvl7pPr>
            <a:lvl8pPr lvl="7" algn="ctr">
              <a:spcBef>
                <a:spcPts val="0"/>
              </a:spcBef>
              <a:spcAft>
                <a:spcPts val="0"/>
              </a:spcAft>
              <a:buSzPts val="3000"/>
              <a:buNone/>
              <a:defRPr/>
            </a:lvl8pPr>
            <a:lvl9pPr lvl="8" algn="ctr">
              <a:spcBef>
                <a:spcPts val="0"/>
              </a:spcBef>
              <a:spcAft>
                <a:spcPts val="0"/>
              </a:spcAft>
              <a:buSzPts val="3000"/>
              <a:buNone/>
              <a:defRPr/>
            </a:lvl9pPr>
          </a:lstStyle>
          <a:p>
            <a:endParaRPr/>
          </a:p>
        </p:txBody>
      </p:sp>
      <p:sp>
        <p:nvSpPr>
          <p:cNvPr id="88" name="Google Shape;88;p1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gtree Black"/>
              <a:buNone/>
              <a:defRPr sz="2800">
                <a:solidFill>
                  <a:schemeClr val="dk1"/>
                </a:solidFill>
                <a:latin typeface="Figtree Black"/>
                <a:ea typeface="Figtree Black"/>
                <a:cs typeface="Figtree Black"/>
                <a:sym typeface="Figtree Black"/>
              </a:defRPr>
            </a:lvl1pPr>
            <a:lvl2pPr lvl="1">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2pPr>
            <a:lvl3pPr lvl="2">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3pPr>
            <a:lvl4pPr lvl="3">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4pPr>
            <a:lvl5pPr lvl="4">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5pPr>
            <a:lvl6pPr lvl="5">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6pPr>
            <a:lvl7pPr lvl="6">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7pPr>
            <a:lvl8pPr lvl="7">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8pPr>
            <a:lvl9pPr lvl="8">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9pPr>
          </a:lstStyle>
          <a:p>
            <a:endParaRPr/>
          </a:p>
        </p:txBody>
      </p:sp>
      <p:sp>
        <p:nvSpPr>
          <p:cNvPr id="7" name="Google Shape;7;p1"/>
          <p:cNvSpPr txBox="1">
            <a:spLocks noGrp="1"/>
          </p:cNvSpPr>
          <p:nvPr>
            <p:ph type="body" idx="1"/>
          </p:nvPr>
        </p:nvSpPr>
        <p:spPr>
          <a:xfrm>
            <a:off x="713400"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1pPr>
            <a:lvl2pPr marL="914400" lvl="1"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2pPr>
            <a:lvl3pPr marL="1371600" lvl="2"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3pPr>
            <a:lvl4pPr marL="1828800" lvl="3"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4pPr>
            <a:lvl5pPr marL="2286000" lvl="4"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5pPr>
            <a:lvl6pPr marL="2743200" lvl="5"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6pPr>
            <a:lvl7pPr marL="3200400" lvl="6"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7pPr>
            <a:lvl8pPr marL="3657600" lvl="7"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8pPr>
            <a:lvl9pPr marL="4114800" lvl="8"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dk1"/>
                </a:solidFill>
                <a:latin typeface="Hanken Grotesk"/>
                <a:ea typeface="Hanken Grotesk"/>
                <a:cs typeface="Hanken Grotesk"/>
                <a:sym typeface="Hanken Grotesk"/>
              </a:defRPr>
            </a:lvl1pPr>
            <a:lvl2pPr lvl="1" algn="r">
              <a:buNone/>
              <a:defRPr sz="1300">
                <a:solidFill>
                  <a:schemeClr val="dk1"/>
                </a:solidFill>
                <a:latin typeface="Hanken Grotesk"/>
                <a:ea typeface="Hanken Grotesk"/>
                <a:cs typeface="Hanken Grotesk"/>
                <a:sym typeface="Hanken Grotesk"/>
              </a:defRPr>
            </a:lvl2pPr>
            <a:lvl3pPr lvl="2" algn="r">
              <a:buNone/>
              <a:defRPr sz="1300">
                <a:solidFill>
                  <a:schemeClr val="dk1"/>
                </a:solidFill>
                <a:latin typeface="Hanken Grotesk"/>
                <a:ea typeface="Hanken Grotesk"/>
                <a:cs typeface="Hanken Grotesk"/>
                <a:sym typeface="Hanken Grotesk"/>
              </a:defRPr>
            </a:lvl3pPr>
            <a:lvl4pPr lvl="3" algn="r">
              <a:buNone/>
              <a:defRPr sz="1300">
                <a:solidFill>
                  <a:schemeClr val="dk1"/>
                </a:solidFill>
                <a:latin typeface="Hanken Grotesk"/>
                <a:ea typeface="Hanken Grotesk"/>
                <a:cs typeface="Hanken Grotesk"/>
                <a:sym typeface="Hanken Grotesk"/>
              </a:defRPr>
            </a:lvl4pPr>
            <a:lvl5pPr lvl="4" algn="r">
              <a:buNone/>
              <a:defRPr sz="1300">
                <a:solidFill>
                  <a:schemeClr val="dk1"/>
                </a:solidFill>
                <a:latin typeface="Hanken Grotesk"/>
                <a:ea typeface="Hanken Grotesk"/>
                <a:cs typeface="Hanken Grotesk"/>
                <a:sym typeface="Hanken Grotesk"/>
              </a:defRPr>
            </a:lvl5pPr>
            <a:lvl6pPr lvl="5" algn="r">
              <a:buNone/>
              <a:defRPr sz="1300">
                <a:solidFill>
                  <a:schemeClr val="dk1"/>
                </a:solidFill>
                <a:latin typeface="Hanken Grotesk"/>
                <a:ea typeface="Hanken Grotesk"/>
                <a:cs typeface="Hanken Grotesk"/>
                <a:sym typeface="Hanken Grotesk"/>
              </a:defRPr>
            </a:lvl6pPr>
            <a:lvl7pPr lvl="6" algn="r">
              <a:buNone/>
              <a:defRPr sz="1300">
                <a:solidFill>
                  <a:schemeClr val="dk1"/>
                </a:solidFill>
                <a:latin typeface="Hanken Grotesk"/>
                <a:ea typeface="Hanken Grotesk"/>
                <a:cs typeface="Hanken Grotesk"/>
                <a:sym typeface="Hanken Grotesk"/>
              </a:defRPr>
            </a:lvl7pPr>
            <a:lvl8pPr lvl="7" algn="r">
              <a:buNone/>
              <a:defRPr sz="1300">
                <a:solidFill>
                  <a:schemeClr val="dk1"/>
                </a:solidFill>
                <a:latin typeface="Hanken Grotesk"/>
                <a:ea typeface="Hanken Grotesk"/>
                <a:cs typeface="Hanken Grotesk"/>
                <a:sym typeface="Hanken Grotesk"/>
              </a:defRPr>
            </a:lvl8pPr>
            <a:lvl9pPr lvl="8" algn="r">
              <a:buNone/>
              <a:defRPr sz="1300">
                <a:solidFill>
                  <a:schemeClr val="dk1"/>
                </a:solidFill>
                <a:latin typeface="Hanken Grotesk"/>
                <a:ea typeface="Hanken Grotesk"/>
                <a:cs typeface="Hanken Grotesk"/>
                <a:sym typeface="Hanken Grotesk"/>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esggenplus.twse.com.tw/inquiry/report" TargetMode="External"/><Relationship Id="rId7" Type="http://schemas.openxmlformats.org/officeDocument/2006/relationships/hyperlink" Target="https://github.com/yaowen225/esg_news_analyzer"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microsoft.github.io/autogen/stable/_sources/user-guide/agentchat-user-guide/migration-guide.md.txt" TargetMode="External"/><Relationship Id="rId5" Type="http://schemas.openxmlformats.org/officeDocument/2006/relationships/hyperlink" Target="https://microsoft.github.io/autogen/stable/user-guide/agentchat-user-guide/migration-guide.html" TargetMode="External"/><Relationship Id="rId4" Type="http://schemas.openxmlformats.org/officeDocument/2006/relationships/hyperlink" Target="http://converter.com.tw/03_ESG/00_GRI_std/00_std/Consolidated%20Set%20of%20GRI%20Standards%20-%20Traditional%20Chinese.pdf"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esggenplus.twse.com.tw/inquiry/report"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hyperlink" Target="https://microsoft.github.io/autogen/stable/index.html" TargetMode="External"/><Relationship Id="rId4" Type="http://schemas.openxmlformats.org/officeDocument/2006/relationships/hyperlink" Target="http://converter.com.tw/03_ESG/00_GRI_std/00_std/Consolidated%20Set%20of%20GRI%20Standards%20-%20Traditional%20Chinese.pdf"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esggenplus.twse.com.tw/inquiry/report"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0"/>
          <p:cNvSpPr txBox="1">
            <a:spLocks noGrp="1"/>
          </p:cNvSpPr>
          <p:nvPr>
            <p:ph type="ctrTitle"/>
          </p:nvPr>
        </p:nvSpPr>
        <p:spPr>
          <a:xfrm>
            <a:off x="1087125" y="1670213"/>
            <a:ext cx="5897400" cy="13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TW" sz="5200">
                <a:solidFill>
                  <a:srgbClr val="000000"/>
                </a:solidFill>
                <a:latin typeface="Arial"/>
                <a:ea typeface="Arial"/>
                <a:cs typeface="Arial"/>
                <a:sym typeface="Arial"/>
              </a:rPr>
              <a:t>ESG Compliance via Multi-Agent</a:t>
            </a:r>
            <a:endParaRPr b="1">
              <a:latin typeface="Microsoft JhengHei"/>
              <a:ea typeface="Microsoft JhengHei"/>
              <a:cs typeface="Microsoft JhengHei"/>
              <a:sym typeface="Microsoft JhengHei"/>
            </a:endParaRPr>
          </a:p>
        </p:txBody>
      </p:sp>
      <p:sp>
        <p:nvSpPr>
          <p:cNvPr id="313" name="Google Shape;313;p30"/>
          <p:cNvSpPr txBox="1">
            <a:spLocks noGrp="1"/>
          </p:cNvSpPr>
          <p:nvPr>
            <p:ph type="subTitle" idx="1"/>
          </p:nvPr>
        </p:nvSpPr>
        <p:spPr>
          <a:xfrm>
            <a:off x="1087125" y="2997488"/>
            <a:ext cx="58974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atin typeface="Microsoft JhengHei"/>
                <a:ea typeface="Microsoft JhengHei"/>
                <a:cs typeface="Microsoft JhengHei"/>
                <a:sym typeface="Microsoft JhengHei"/>
              </a:rPr>
              <a:t>Team 5 : 許耀文、陳柏安、施冠宏、李家同、江宗翰</a:t>
            </a:r>
            <a:endParaRPr>
              <a:latin typeface="Microsoft JhengHei"/>
              <a:ea typeface="Microsoft JhengHei"/>
              <a:cs typeface="Microsoft JhengHei"/>
              <a:sym typeface="Microsoft JhengHei"/>
            </a:endParaRPr>
          </a:p>
        </p:txBody>
      </p:sp>
      <p:sp>
        <p:nvSpPr>
          <p:cNvPr id="314" name="Google Shape;314;p3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ltLang="zh-TW"/>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pic>
        <p:nvPicPr>
          <p:cNvPr id="382" name="Google Shape;382;p39"/>
          <p:cNvPicPr preferRelativeResize="0"/>
          <p:nvPr/>
        </p:nvPicPr>
        <p:blipFill>
          <a:blip r:embed="rId3">
            <a:alphaModFix/>
          </a:blip>
          <a:stretch>
            <a:fillRect/>
          </a:stretch>
        </p:blipFill>
        <p:spPr>
          <a:xfrm>
            <a:off x="2248074" y="376613"/>
            <a:ext cx="4647849" cy="4390275"/>
          </a:xfrm>
          <a:prstGeom prst="rect">
            <a:avLst/>
          </a:prstGeom>
          <a:noFill/>
          <a:ln>
            <a:noFill/>
          </a:ln>
        </p:spPr>
      </p:pic>
      <p:sp>
        <p:nvSpPr>
          <p:cNvPr id="383" name="Google Shape;383;p39"/>
          <p:cNvSpPr txBox="1"/>
          <p:nvPr/>
        </p:nvSpPr>
        <p:spPr>
          <a:xfrm>
            <a:off x="240850" y="217550"/>
            <a:ext cx="6146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800" b="1">
                <a:solidFill>
                  <a:schemeClr val="dk1"/>
                </a:solidFill>
                <a:latin typeface="Microsoft JhengHei"/>
                <a:ea typeface="Microsoft JhengHei"/>
                <a:cs typeface="Microsoft JhengHei"/>
                <a:sym typeface="Microsoft JhengHei"/>
              </a:rPr>
              <a:t>Multi-agent Structure</a:t>
            </a:r>
            <a:endParaRPr sz="1800" b="1">
              <a:solidFill>
                <a:schemeClr val="dk1"/>
              </a:solidFill>
              <a:latin typeface="Microsoft JhengHei"/>
              <a:ea typeface="Microsoft JhengHei"/>
              <a:cs typeface="Microsoft JhengHei"/>
              <a:sym typeface="Microsoft JhengHe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9" name="Google Shape;389;p40"/>
          <p:cNvSpPr txBox="1">
            <a:spLocks noGrp="1"/>
          </p:cNvSpPr>
          <p:nvPr>
            <p:ph type="body" idx="1"/>
          </p:nvPr>
        </p:nvSpPr>
        <p:spPr>
          <a:xfrm>
            <a:off x="720000" y="1215750"/>
            <a:ext cx="7704000" cy="323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0" name="Google Shape;390;p4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ltLang="zh-TW"/>
              <a:t>11</a:t>
            </a:fld>
            <a:endParaRPr/>
          </a:p>
        </p:txBody>
      </p:sp>
      <p:pic>
        <p:nvPicPr>
          <p:cNvPr id="4" name="圖片 3">
            <a:extLst>
              <a:ext uri="{FF2B5EF4-FFF2-40B4-BE49-F238E27FC236}">
                <a16:creationId xmlns:a16="http://schemas.microsoft.com/office/drawing/2014/main" id="{2048DCD3-86B1-4BDB-844B-A45122585B8E}"/>
              </a:ext>
            </a:extLst>
          </p:cNvPr>
          <p:cNvPicPr>
            <a:picLocks noChangeAspect="1"/>
          </p:cNvPicPr>
          <p:nvPr/>
        </p:nvPicPr>
        <p:blipFill>
          <a:blip r:embed="rId3"/>
          <a:stretch>
            <a:fillRect/>
          </a:stretch>
        </p:blipFill>
        <p:spPr>
          <a:xfrm>
            <a:off x="2182836" y="0"/>
            <a:ext cx="4778327" cy="51435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41"/>
          <p:cNvSpPr txBox="1">
            <a:spLocks noGrp="1"/>
          </p:cNvSpPr>
          <p:nvPr>
            <p:ph type="title"/>
          </p:nvPr>
        </p:nvSpPr>
        <p:spPr>
          <a:xfrm>
            <a:off x="1644450" y="1733400"/>
            <a:ext cx="5855100" cy="760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TW"/>
              <a:t>Thanks for listening</a:t>
            </a:r>
            <a:endParaRPr/>
          </a:p>
        </p:txBody>
      </p:sp>
      <p:sp>
        <p:nvSpPr>
          <p:cNvPr id="397" name="Google Shape;397;p4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ltLang="zh-TW"/>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4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ltLang="zh-TW"/>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8" name="Google Shape;408;p43"/>
          <p:cNvSpPr txBox="1">
            <a:spLocks noGrp="1"/>
          </p:cNvSpPr>
          <p:nvPr>
            <p:ph type="body" idx="1"/>
          </p:nvPr>
        </p:nvSpPr>
        <p:spPr>
          <a:xfrm>
            <a:off x="720000" y="1215750"/>
            <a:ext cx="7704000" cy="323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9" name="Google Shape;409;p4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ltLang="zh-TW"/>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Limitation(Future work)</a:t>
            </a:r>
            <a:endParaRPr/>
          </a:p>
        </p:txBody>
      </p:sp>
      <p:sp>
        <p:nvSpPr>
          <p:cNvPr id="415" name="Google Shape;415;p44"/>
          <p:cNvSpPr txBox="1">
            <a:spLocks noGrp="1"/>
          </p:cNvSpPr>
          <p:nvPr>
            <p:ph type="body" idx="1"/>
          </p:nvPr>
        </p:nvSpPr>
        <p:spPr>
          <a:xfrm>
            <a:off x="720000" y="1215750"/>
            <a:ext cx="7704000" cy="323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關鍵資訊可能在於圖表中，但轉MD時會被獨立出來成圖片，不會在MD中。因此RAG時可能會有查漏。</a:t>
            </a:r>
            <a:endParaRPr/>
          </a:p>
        </p:txBody>
      </p:sp>
      <p:sp>
        <p:nvSpPr>
          <p:cNvPr id="416" name="Google Shape;416;p4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ltLang="zh-TW"/>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Description</a:t>
            </a:r>
            <a:endParaRPr/>
          </a:p>
        </p:txBody>
      </p:sp>
      <p:sp>
        <p:nvSpPr>
          <p:cNvPr id="422" name="Google Shape;422;p4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ltLang="zh-TW"/>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Description - User Manual</a:t>
            </a:r>
            <a:endParaRPr/>
          </a:p>
        </p:txBody>
      </p:sp>
      <p:sp>
        <p:nvSpPr>
          <p:cNvPr id="428" name="Google Shape;428;p4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ltLang="zh-TW"/>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Description - User Manual</a:t>
            </a:r>
            <a:endParaRPr/>
          </a:p>
        </p:txBody>
      </p:sp>
      <p:sp>
        <p:nvSpPr>
          <p:cNvPr id="434" name="Google Shape;434;p4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ltLang="zh-TW"/>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48"/>
          <p:cNvSpPr txBox="1">
            <a:spLocks noGrp="1"/>
          </p:cNvSpPr>
          <p:nvPr>
            <p:ph type="body" idx="1"/>
          </p:nvPr>
        </p:nvSpPr>
        <p:spPr>
          <a:xfrm>
            <a:off x="720000" y="1215750"/>
            <a:ext cx="7704000" cy="323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0" name="Google Shape;440;p4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ltLang="zh-TW"/>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Shape 318"/>
        <p:cNvGrpSpPr/>
        <p:nvPr/>
      </p:nvGrpSpPr>
      <p:grpSpPr>
        <a:xfrm>
          <a:off x="0" y="0"/>
          <a:ext cx="0" cy="0"/>
          <a:chOff x="0" y="0"/>
          <a:chExt cx="0" cy="0"/>
        </a:xfrm>
      </p:grpSpPr>
      <p:sp>
        <p:nvSpPr>
          <p:cNvPr id="319" name="Google Shape;319;p3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ltLang="zh-TW"/>
              <a:t>2</a:t>
            </a:fld>
            <a:endParaRPr/>
          </a:p>
        </p:txBody>
      </p:sp>
      <p:sp>
        <p:nvSpPr>
          <p:cNvPr id="320" name="Google Shape;320;p31"/>
          <p:cNvSpPr txBox="1"/>
          <p:nvPr/>
        </p:nvSpPr>
        <p:spPr>
          <a:xfrm>
            <a:off x="845175" y="0"/>
            <a:ext cx="61467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2400" b="1">
                <a:solidFill>
                  <a:srgbClr val="212121"/>
                </a:solidFill>
                <a:latin typeface="Microsoft JhengHei"/>
                <a:ea typeface="Microsoft JhengHei"/>
                <a:cs typeface="Microsoft JhengHei"/>
                <a:sym typeface="Microsoft JhengHei"/>
              </a:rPr>
              <a:t>提案區</a:t>
            </a:r>
            <a:endParaRPr sz="2400" b="1">
              <a:solidFill>
                <a:srgbClr val="212121"/>
              </a:solidFill>
              <a:latin typeface="Microsoft JhengHei"/>
              <a:ea typeface="Microsoft JhengHei"/>
              <a:cs typeface="Microsoft JhengHei"/>
              <a:sym typeface="Microsoft JhengHei"/>
            </a:endParaRPr>
          </a:p>
        </p:txBody>
      </p:sp>
      <p:sp>
        <p:nvSpPr>
          <p:cNvPr id="321" name="Google Shape;321;p31"/>
          <p:cNvSpPr txBox="1"/>
          <p:nvPr/>
        </p:nvSpPr>
        <p:spPr>
          <a:xfrm>
            <a:off x="962550" y="2405275"/>
            <a:ext cx="6146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dk1"/>
              </a:solidFill>
              <a:latin typeface="Hanken Grotesk"/>
              <a:ea typeface="Hanken Grotesk"/>
              <a:cs typeface="Hanken Grotesk"/>
              <a:sym typeface="Hanken Grotesk"/>
            </a:endParaRPr>
          </a:p>
        </p:txBody>
      </p:sp>
      <p:sp>
        <p:nvSpPr>
          <p:cNvPr id="322" name="Google Shape;322;p31"/>
          <p:cNvSpPr txBox="1"/>
          <p:nvPr/>
        </p:nvSpPr>
        <p:spPr>
          <a:xfrm>
            <a:off x="845175" y="625000"/>
            <a:ext cx="7512600" cy="203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800">
                <a:solidFill>
                  <a:schemeClr val="dk1"/>
                </a:solidFill>
                <a:latin typeface="Hanken Grotesk"/>
                <a:ea typeface="Hanken Grotesk"/>
                <a:cs typeface="Hanken Grotesk"/>
                <a:sym typeface="Hanken Grotesk"/>
              </a:rPr>
              <a:t>ESG報告合規性分析 企業ESG資訊揭露之法遵重點與風險分析 (以GRI為例)</a:t>
            </a:r>
            <a:endParaRPr sz="1800">
              <a:solidFill>
                <a:schemeClr val="dk1"/>
              </a:solidFill>
              <a:latin typeface="Hanken Grotesk"/>
              <a:ea typeface="Hanken Grotesk"/>
              <a:cs typeface="Hanken Grotesk"/>
              <a:sym typeface="Hanken Grotesk"/>
            </a:endParaRPr>
          </a:p>
          <a:p>
            <a:pPr marL="0" lvl="0" indent="0" algn="l" rtl="0">
              <a:spcBef>
                <a:spcPts val="0"/>
              </a:spcBef>
              <a:spcAft>
                <a:spcPts val="0"/>
              </a:spcAft>
              <a:buNone/>
            </a:pPr>
            <a:r>
              <a:rPr lang="zh-TW" u="sng">
                <a:solidFill>
                  <a:schemeClr val="dk1"/>
                </a:solidFill>
                <a:latin typeface="Hanken Grotesk"/>
                <a:ea typeface="Hanken Grotesk"/>
                <a:cs typeface="Hanken Grotesk"/>
                <a:sym typeface="Hanken Grotesk"/>
              </a:rPr>
              <a:t>input :</a:t>
            </a:r>
            <a:r>
              <a:rPr lang="zh-TW">
                <a:solidFill>
                  <a:schemeClr val="dk1"/>
                </a:solidFill>
                <a:latin typeface="Hanken Grotesk"/>
                <a:ea typeface="Hanken Grotesk"/>
                <a:cs typeface="Hanken Grotesk"/>
                <a:sym typeface="Hanken Grotesk"/>
              </a:rPr>
              <a:t> 企業永續報告書(以台積電為例):</a:t>
            </a:r>
            <a:r>
              <a:rPr lang="zh-TW" sz="1100" u="sng">
                <a:solidFill>
                  <a:srgbClr val="0000FF"/>
                </a:solidFill>
                <a:hlinkClick r:id="rId3">
                  <a:extLst>
                    <a:ext uri="{A12FA001-AC4F-418D-AE19-62706E023703}">
                      <ahyp:hlinkClr xmlns:ahyp="http://schemas.microsoft.com/office/drawing/2018/hyperlinkcolor" val="tx"/>
                    </a:ext>
                  </a:extLst>
                </a:hlinkClick>
              </a:rPr>
              <a:t>ESG數位平台</a:t>
            </a:r>
            <a:r>
              <a:rPr lang="zh-TW">
                <a:solidFill>
                  <a:schemeClr val="dk1"/>
                </a:solidFill>
                <a:latin typeface="Hanken Grotesk"/>
                <a:ea typeface="Hanken Grotesk"/>
                <a:cs typeface="Hanken Grotesk"/>
                <a:sym typeface="Hanken Grotesk"/>
              </a:rPr>
              <a:t>，E、S、G各篩選一章節為例</a:t>
            </a:r>
            <a:br>
              <a:rPr lang="zh-TW">
                <a:solidFill>
                  <a:schemeClr val="dk1"/>
                </a:solidFill>
                <a:latin typeface="Hanken Grotesk"/>
                <a:ea typeface="Hanken Grotesk"/>
                <a:cs typeface="Hanken Grotesk"/>
                <a:sym typeface="Hanken Grotesk"/>
              </a:rPr>
            </a:br>
            <a:r>
              <a:rPr lang="zh-TW" u="sng">
                <a:solidFill>
                  <a:schemeClr val="dk1"/>
                </a:solidFill>
                <a:latin typeface="Hanken Grotesk"/>
                <a:ea typeface="Hanken Grotesk"/>
                <a:cs typeface="Hanken Grotesk"/>
                <a:sym typeface="Hanken Grotesk"/>
              </a:rPr>
              <a:t>output : </a:t>
            </a:r>
            <a:r>
              <a:rPr lang="zh-TW">
                <a:solidFill>
                  <a:schemeClr val="dk1"/>
                </a:solidFill>
                <a:latin typeface="Hanken Grotesk"/>
                <a:ea typeface="Hanken Grotesk"/>
                <a:cs typeface="Hanken Grotesk"/>
                <a:sym typeface="Hanken Grotesk"/>
              </a:rPr>
              <a:t>輸出一份，根據</a:t>
            </a:r>
            <a:r>
              <a:rPr lang="zh-TW" u="sng">
                <a:solidFill>
                  <a:srgbClr val="0000FF"/>
                </a:solidFill>
                <a:latin typeface="Hanken Grotesk"/>
                <a:ea typeface="Hanken Grotesk"/>
                <a:cs typeface="Hanken Grotesk"/>
                <a:sym typeface="Hanken Grotesk"/>
                <a:hlinkClick r:id="rId4">
                  <a:extLst>
                    <a:ext uri="{A12FA001-AC4F-418D-AE19-62706E023703}">
                      <ahyp:hlinkClr xmlns:ahyp="http://schemas.microsoft.com/office/drawing/2018/hyperlinkcolor" val="tx"/>
                    </a:ext>
                  </a:extLst>
                </a:hlinkClick>
              </a:rPr>
              <a:t>GRI</a:t>
            </a:r>
            <a:r>
              <a:rPr lang="zh-TW">
                <a:solidFill>
                  <a:schemeClr val="dk1"/>
                </a:solidFill>
                <a:latin typeface="Hanken Grotesk"/>
                <a:ea typeface="Hanken Grotesk"/>
                <a:cs typeface="Hanken Grotesk"/>
                <a:sym typeface="Hanken Grotesk"/>
              </a:rPr>
              <a:t>衡量特定準則是否有被完整揭露於報告書中，生成出一份揭露合規性分析。</a:t>
            </a:r>
            <a:br>
              <a:rPr lang="zh-TW">
                <a:solidFill>
                  <a:schemeClr val="dk1"/>
                </a:solidFill>
                <a:latin typeface="Hanken Grotesk"/>
                <a:ea typeface="Hanken Grotesk"/>
                <a:cs typeface="Hanken Grotesk"/>
                <a:sym typeface="Hanken Grotesk"/>
              </a:rPr>
            </a:br>
            <a:r>
              <a:rPr lang="zh-TW" u="sng">
                <a:solidFill>
                  <a:schemeClr val="dk1"/>
                </a:solidFill>
                <a:latin typeface="Hanken Grotesk"/>
                <a:ea typeface="Hanken Grotesk"/>
                <a:cs typeface="Hanken Grotesk"/>
                <a:sym typeface="Hanken Grotesk"/>
              </a:rPr>
              <a:t>使用框架: </a:t>
            </a:r>
            <a:r>
              <a:rPr lang="zh-TW">
                <a:solidFill>
                  <a:schemeClr val="dk1"/>
                </a:solidFill>
                <a:latin typeface="Hanken Grotesk"/>
                <a:ea typeface="Hanken Grotesk"/>
                <a:cs typeface="Hanken Grotesk"/>
                <a:sym typeface="Hanken Grotesk"/>
              </a:rPr>
              <a:t> 版本: autogen (V0.5) ，</a:t>
            </a:r>
            <a:r>
              <a:rPr lang="zh-TW" sz="1100" u="sng">
                <a:solidFill>
                  <a:srgbClr val="0000FF"/>
                </a:solidFill>
                <a:hlinkClick r:id="rId5">
                  <a:extLst>
                    <a:ext uri="{A12FA001-AC4F-418D-AE19-62706E023703}">
                      <ahyp:hlinkClr xmlns:ahyp="http://schemas.microsoft.com/office/drawing/2018/hyperlinkcolor" val="tx"/>
                    </a:ext>
                  </a:extLst>
                </a:hlinkClick>
              </a:rPr>
              <a:t>Migration Guide for v0.2 to v0.4 — AutoGen</a:t>
            </a:r>
            <a:r>
              <a:rPr lang="zh-TW"/>
              <a:t>，</a:t>
            </a:r>
            <a:r>
              <a:rPr lang="zh-TW" sz="1100" u="sng">
                <a:solidFill>
                  <a:schemeClr val="hlink"/>
                </a:solidFill>
                <a:hlinkClick r:id="rId6"/>
              </a:rPr>
              <a:t>microsoft.github.io/autogen/stable/_sources/user-guide/agentchat-user-guide/migration-guide.md.txt</a:t>
            </a:r>
            <a:r>
              <a:rPr lang="zh-TW">
                <a:solidFill>
                  <a:srgbClr val="0000FF"/>
                </a:solidFill>
                <a:latin typeface="Hanken Grotesk"/>
                <a:ea typeface="Hanken Grotesk"/>
                <a:cs typeface="Hanken Grotesk"/>
                <a:sym typeface="Hanken Grotesk"/>
              </a:rPr>
              <a:t>。</a:t>
            </a:r>
            <a:br>
              <a:rPr lang="zh-TW">
                <a:solidFill>
                  <a:srgbClr val="0000FF"/>
                </a:solidFill>
                <a:latin typeface="Hanken Grotesk"/>
                <a:ea typeface="Hanken Grotesk"/>
                <a:cs typeface="Hanken Grotesk"/>
                <a:sym typeface="Hanken Grotesk"/>
              </a:rPr>
            </a:br>
            <a:r>
              <a:rPr lang="zh-TW" sz="1100" u="sng">
                <a:solidFill>
                  <a:schemeClr val="dk1"/>
                </a:solidFill>
                <a:hlinkClick r:id="rId7">
                  <a:extLst>
                    <a:ext uri="{A12FA001-AC4F-418D-AE19-62706E023703}">
                      <ahyp:hlinkClr xmlns:ahyp="http://schemas.microsoft.com/office/drawing/2018/hyperlinkcolor" val="tx"/>
                    </a:ext>
                  </a:extLst>
                </a:hlinkClick>
              </a:rPr>
              <a:t>yaowen225/esg_news_analyzer</a:t>
            </a:r>
            <a:r>
              <a:rPr lang="zh-TW">
                <a:solidFill>
                  <a:schemeClr val="dk1"/>
                </a:solidFill>
                <a:latin typeface="Hanken Grotesk"/>
                <a:ea typeface="Hanken Grotesk"/>
                <a:cs typeface="Hanken Grotesk"/>
                <a:sym typeface="Hanken Grotesk"/>
              </a:rPr>
              <a:t>可做參考。</a:t>
            </a:r>
            <a:endParaRPr>
              <a:solidFill>
                <a:srgbClr val="0000FF"/>
              </a:solidFill>
              <a:latin typeface="Hanken Grotesk"/>
              <a:ea typeface="Hanken Grotesk"/>
              <a:cs typeface="Hanken Grotesk"/>
              <a:sym typeface="Hanken Grotesk"/>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4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ltLang="zh-TW"/>
              <a:t>20</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Shape 326"/>
        <p:cNvGrpSpPr/>
        <p:nvPr/>
      </p:nvGrpSpPr>
      <p:grpSpPr>
        <a:xfrm>
          <a:off x="0" y="0"/>
          <a:ext cx="0" cy="0"/>
          <a:chOff x="0" y="0"/>
          <a:chExt cx="0" cy="0"/>
        </a:xfrm>
      </p:grpSpPr>
      <p:sp>
        <p:nvSpPr>
          <p:cNvPr id="327" name="Google Shape;327;p3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ltLang="zh-TW"/>
              <a:t>3</a:t>
            </a:fld>
            <a:endParaRPr/>
          </a:p>
        </p:txBody>
      </p:sp>
      <p:sp>
        <p:nvSpPr>
          <p:cNvPr id="328" name="Google Shape;328;p32"/>
          <p:cNvSpPr txBox="1"/>
          <p:nvPr/>
        </p:nvSpPr>
        <p:spPr>
          <a:xfrm>
            <a:off x="875050" y="608275"/>
            <a:ext cx="52416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u="sng">
                <a:solidFill>
                  <a:schemeClr val="dk1"/>
                </a:solidFill>
                <a:latin typeface="Hanken Grotesk"/>
                <a:ea typeface="Hanken Grotesk"/>
                <a:cs typeface="Hanken Grotesk"/>
                <a:sym typeface="Hanken Grotesk"/>
              </a:rPr>
              <a:t>實作代辦事項: </a:t>
            </a:r>
            <a:br>
              <a:rPr lang="zh-TW" u="sng">
                <a:solidFill>
                  <a:schemeClr val="dk1"/>
                </a:solidFill>
                <a:latin typeface="Hanken Grotesk"/>
                <a:ea typeface="Hanken Grotesk"/>
                <a:cs typeface="Hanken Grotesk"/>
                <a:sym typeface="Hanken Grotesk"/>
              </a:rPr>
            </a:br>
            <a:br>
              <a:rPr lang="zh-TW" u="sng">
                <a:solidFill>
                  <a:schemeClr val="dk1"/>
                </a:solidFill>
                <a:latin typeface="Hanken Grotesk"/>
                <a:ea typeface="Hanken Grotesk"/>
                <a:cs typeface="Hanken Grotesk"/>
                <a:sym typeface="Hanken Grotesk"/>
              </a:rPr>
            </a:br>
            <a:r>
              <a:rPr lang="zh-TW">
                <a:solidFill>
                  <a:schemeClr val="dk1"/>
                </a:solidFill>
                <a:latin typeface="Hanken Grotesk"/>
                <a:ea typeface="Hanken Grotesk"/>
                <a:cs typeface="Hanken Grotesk"/>
                <a:sym typeface="Hanken Grotesk"/>
              </a:rPr>
              <a:t>如何前處理報告書? (先拆段還是不拆) (圖片是否保留)</a:t>
            </a:r>
            <a:br>
              <a:rPr lang="zh-TW">
                <a:solidFill>
                  <a:schemeClr val="dk1"/>
                </a:solidFill>
                <a:latin typeface="Hanken Grotesk"/>
                <a:ea typeface="Hanken Grotesk"/>
                <a:cs typeface="Hanken Grotesk"/>
                <a:sym typeface="Hanken Grotesk"/>
              </a:rPr>
            </a:br>
            <a:r>
              <a:rPr lang="zh-TW">
                <a:solidFill>
                  <a:schemeClr val="dk1"/>
                </a:solidFill>
                <a:latin typeface="Hanken Grotesk"/>
                <a:ea typeface="Hanken Grotesk"/>
                <a:cs typeface="Hanken Grotesk"/>
                <a:sym typeface="Hanken Grotesk"/>
              </a:rPr>
              <a:t>RAG實作</a:t>
            </a:r>
            <a:br>
              <a:rPr lang="zh-TW">
                <a:solidFill>
                  <a:schemeClr val="dk1"/>
                </a:solidFill>
                <a:latin typeface="Hanken Grotesk"/>
                <a:ea typeface="Hanken Grotesk"/>
                <a:cs typeface="Hanken Grotesk"/>
                <a:sym typeface="Hanken Grotesk"/>
              </a:rPr>
            </a:br>
            <a:r>
              <a:rPr lang="zh-TW">
                <a:solidFill>
                  <a:schemeClr val="dk1"/>
                </a:solidFill>
                <a:latin typeface="Hanken Grotesk"/>
                <a:ea typeface="Hanken Grotesk"/>
                <a:cs typeface="Hanken Grotesk"/>
                <a:sym typeface="Hanken Grotesk"/>
              </a:rPr>
              <a:t>狀態資料庫的設定(如何確保真的能讓LLM看懂、改動)</a:t>
            </a:r>
            <a:br>
              <a:rPr lang="zh-TW">
                <a:solidFill>
                  <a:schemeClr val="dk1"/>
                </a:solidFill>
                <a:latin typeface="Hanken Grotesk"/>
                <a:ea typeface="Hanken Grotesk"/>
                <a:cs typeface="Hanken Grotesk"/>
                <a:sym typeface="Hanken Grotesk"/>
              </a:rPr>
            </a:br>
            <a:r>
              <a:rPr lang="zh-TW">
                <a:solidFill>
                  <a:schemeClr val="dk1"/>
                </a:solidFill>
                <a:latin typeface="Hanken Grotesk"/>
                <a:ea typeface="Hanken Grotesk"/>
                <a:cs typeface="Hanken Grotesk"/>
                <a:sym typeface="Hanken Grotesk"/>
              </a:rPr>
              <a:t>整理agent設計</a:t>
            </a:r>
            <a:br>
              <a:rPr lang="zh-TW">
                <a:solidFill>
                  <a:schemeClr val="dk1"/>
                </a:solidFill>
                <a:latin typeface="Hanken Grotesk"/>
                <a:ea typeface="Hanken Grotesk"/>
                <a:cs typeface="Hanken Grotesk"/>
                <a:sym typeface="Hanken Grotesk"/>
              </a:rPr>
            </a:br>
            <a:r>
              <a:rPr lang="zh-TW">
                <a:solidFill>
                  <a:schemeClr val="dk1"/>
                </a:solidFill>
                <a:latin typeface="Hanken Grotesk"/>
                <a:ea typeface="Hanken Grotesk"/>
                <a:cs typeface="Hanken Grotesk"/>
                <a:sym typeface="Hanken Grotesk"/>
              </a:rPr>
              <a:t>對話流編排</a:t>
            </a:r>
            <a:endParaRPr/>
          </a:p>
        </p:txBody>
      </p:sp>
      <p:sp>
        <p:nvSpPr>
          <p:cNvPr id="329" name="Google Shape;329;p32"/>
          <p:cNvSpPr txBox="1"/>
          <p:nvPr/>
        </p:nvSpPr>
        <p:spPr>
          <a:xfrm>
            <a:off x="875050" y="2571750"/>
            <a:ext cx="64317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u="sng">
                <a:solidFill>
                  <a:schemeClr val="dk1"/>
                </a:solidFill>
                <a:latin typeface="Hanken Grotesk"/>
                <a:ea typeface="Hanken Grotesk"/>
                <a:cs typeface="Hanken Grotesk"/>
                <a:sym typeface="Hanken Grotesk"/>
              </a:rPr>
              <a:t>簡報代辦事項: </a:t>
            </a:r>
            <a:br>
              <a:rPr lang="zh-TW" u="sng">
                <a:solidFill>
                  <a:schemeClr val="dk1"/>
                </a:solidFill>
                <a:latin typeface="Hanken Grotesk"/>
                <a:ea typeface="Hanken Grotesk"/>
                <a:cs typeface="Hanken Grotesk"/>
                <a:sym typeface="Hanken Grotesk"/>
              </a:rPr>
            </a:br>
            <a:r>
              <a:rPr lang="zh-TW">
                <a:solidFill>
                  <a:schemeClr val="dk1"/>
                </a:solidFill>
                <a:latin typeface="Hanken Grotesk"/>
                <a:ea typeface="Hanken Grotesk"/>
                <a:cs typeface="Hanken Grotesk"/>
                <a:sym typeface="Hanken Grotesk"/>
              </a:rPr>
              <a:t>底稿</a:t>
            </a:r>
            <a:r>
              <a:rPr lang="zh-TW">
                <a:solidFill>
                  <a:srgbClr val="0000FF"/>
                </a:solidFill>
                <a:latin typeface="Hanken Grotesk"/>
                <a:ea typeface="Hanken Grotesk"/>
                <a:cs typeface="Hanken Grotesk"/>
                <a:sym typeface="Hanken Grotesk"/>
              </a:rPr>
              <a:t>(許耀文)</a:t>
            </a:r>
            <a:br>
              <a:rPr lang="zh-TW" u="sng">
                <a:solidFill>
                  <a:schemeClr val="dk1"/>
                </a:solidFill>
                <a:latin typeface="Hanken Grotesk"/>
                <a:ea typeface="Hanken Grotesk"/>
                <a:cs typeface="Hanken Grotesk"/>
                <a:sym typeface="Hanken Grotesk"/>
              </a:rPr>
            </a:br>
            <a:r>
              <a:rPr lang="zh-TW">
                <a:solidFill>
                  <a:schemeClr val="dk1"/>
                </a:solidFill>
                <a:latin typeface="Hanken Grotesk"/>
                <a:ea typeface="Hanken Grotesk"/>
                <a:cs typeface="Hanken Grotesk"/>
                <a:sym typeface="Hanken Grotesk"/>
              </a:rPr>
              <a:t>重新排版、改成英文</a:t>
            </a:r>
            <a:r>
              <a:rPr lang="zh-TW">
                <a:solidFill>
                  <a:srgbClr val="0000FF"/>
                </a:solidFill>
                <a:latin typeface="Hanken Grotesk"/>
                <a:ea typeface="Hanken Grotesk"/>
                <a:cs typeface="Hanken Grotesk"/>
                <a:sym typeface="Hanken Grotesk"/>
              </a:rPr>
              <a:t>(江宗翰)</a:t>
            </a:r>
            <a:br>
              <a:rPr lang="zh-TW">
                <a:solidFill>
                  <a:schemeClr val="dk1"/>
                </a:solidFill>
                <a:latin typeface="Hanken Grotesk"/>
                <a:ea typeface="Hanken Grotesk"/>
                <a:cs typeface="Hanken Grotesk"/>
                <a:sym typeface="Hanken Grotesk"/>
              </a:rPr>
            </a:br>
            <a:r>
              <a:rPr lang="zh-TW">
                <a:solidFill>
                  <a:schemeClr val="dk1"/>
                </a:solidFill>
                <a:latin typeface="Hanken Grotesk"/>
                <a:ea typeface="Hanken Grotesk"/>
                <a:cs typeface="Hanken Grotesk"/>
                <a:sym typeface="Hanken Grotesk"/>
              </a:rPr>
              <a:t>模擬output修改</a:t>
            </a:r>
            <a:r>
              <a:rPr lang="zh-TW">
                <a:solidFill>
                  <a:srgbClr val="0000FF"/>
                </a:solidFill>
                <a:latin typeface="Hanken Grotesk"/>
                <a:ea typeface="Hanken Grotesk"/>
                <a:cs typeface="Hanken Grotesk"/>
                <a:sym typeface="Hanken Grotesk"/>
              </a:rPr>
              <a:t>(施冠宏)</a:t>
            </a:r>
            <a:br>
              <a:rPr lang="zh-TW">
                <a:solidFill>
                  <a:schemeClr val="dk1"/>
                </a:solidFill>
                <a:latin typeface="Hanken Grotesk"/>
                <a:ea typeface="Hanken Grotesk"/>
                <a:cs typeface="Hanken Grotesk"/>
                <a:sym typeface="Hanken Grotesk"/>
              </a:rPr>
            </a:br>
            <a:r>
              <a:rPr lang="zh-TW">
                <a:solidFill>
                  <a:schemeClr val="dk1"/>
                </a:solidFill>
                <a:latin typeface="Hanken Grotesk"/>
                <a:ea typeface="Hanken Grotesk"/>
                <a:cs typeface="Hanken Grotesk"/>
                <a:sym typeface="Hanken Grotesk"/>
              </a:rPr>
              <a:t>流程圖修改(流程圖內文要 改成/加上 英文 以及依照附圖內需求修改)</a:t>
            </a:r>
            <a:r>
              <a:rPr lang="zh-TW">
                <a:solidFill>
                  <a:srgbClr val="0000FF"/>
                </a:solidFill>
                <a:latin typeface="Hanken Grotesk"/>
                <a:ea typeface="Hanken Grotesk"/>
                <a:cs typeface="Hanken Grotesk"/>
                <a:sym typeface="Hanken Grotesk"/>
              </a:rPr>
              <a:t>(家同)</a:t>
            </a:r>
            <a:br>
              <a:rPr lang="zh-TW">
                <a:solidFill>
                  <a:schemeClr val="dk1"/>
                </a:solidFill>
                <a:latin typeface="Hanken Grotesk"/>
                <a:ea typeface="Hanken Grotesk"/>
                <a:cs typeface="Hanken Grotesk"/>
                <a:sym typeface="Hanken Grotesk"/>
              </a:rPr>
            </a:br>
            <a:r>
              <a:rPr lang="zh-TW">
                <a:solidFill>
                  <a:schemeClr val="dk1"/>
                </a:solidFill>
                <a:latin typeface="Hanken Grotesk"/>
                <a:ea typeface="Hanken Grotesk"/>
                <a:cs typeface="Hanken Grotesk"/>
                <a:sym typeface="Hanken Grotesk"/>
              </a:rPr>
              <a:t>上台說明</a:t>
            </a:r>
            <a:r>
              <a:rPr lang="zh-TW">
                <a:solidFill>
                  <a:srgbClr val="0000FF"/>
                </a:solidFill>
                <a:latin typeface="Hanken Grotesk"/>
                <a:ea typeface="Hanken Grotesk"/>
                <a:cs typeface="Hanken Grotesk"/>
                <a:sym typeface="Hanken Grotesk"/>
              </a:rPr>
              <a:t>(柏安)</a:t>
            </a:r>
            <a:endParaRPr>
              <a:solidFill>
                <a:srgbClr val="0000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b="1">
                <a:latin typeface="Microsoft JhengHei"/>
                <a:ea typeface="Microsoft JhengHei"/>
                <a:cs typeface="Microsoft JhengHei"/>
                <a:sym typeface="Microsoft JhengHei"/>
              </a:rPr>
              <a:t>Outline</a:t>
            </a:r>
            <a:endParaRPr b="1">
              <a:latin typeface="Microsoft JhengHei"/>
              <a:ea typeface="Microsoft JhengHei"/>
              <a:cs typeface="Microsoft JhengHei"/>
              <a:sym typeface="Microsoft JhengHei"/>
            </a:endParaRPr>
          </a:p>
        </p:txBody>
      </p:sp>
      <p:sp>
        <p:nvSpPr>
          <p:cNvPr id="335" name="Google Shape;335;p33"/>
          <p:cNvSpPr txBox="1">
            <a:spLocks noGrp="1"/>
          </p:cNvSpPr>
          <p:nvPr>
            <p:ph type="body" idx="1"/>
          </p:nvPr>
        </p:nvSpPr>
        <p:spPr>
          <a:xfrm>
            <a:off x="720000" y="1215750"/>
            <a:ext cx="7704000" cy="32331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Font typeface="Verdana"/>
              <a:buChar char="●"/>
            </a:pPr>
            <a:r>
              <a:rPr lang="zh-TW" sz="1800">
                <a:latin typeface="Verdana"/>
                <a:ea typeface="Verdana"/>
                <a:cs typeface="Verdana"/>
                <a:sym typeface="Verdana"/>
              </a:rPr>
              <a:t>Project description</a:t>
            </a:r>
            <a:endParaRPr sz="1800">
              <a:latin typeface="Verdana"/>
              <a:ea typeface="Verdana"/>
              <a:cs typeface="Verdana"/>
              <a:sym typeface="Verdana"/>
            </a:endParaRPr>
          </a:p>
          <a:p>
            <a:pPr marL="457200" lvl="0" indent="-342900" algn="l" rtl="0">
              <a:lnSpc>
                <a:spcPct val="150000"/>
              </a:lnSpc>
              <a:spcBef>
                <a:spcPts val="0"/>
              </a:spcBef>
              <a:spcAft>
                <a:spcPts val="0"/>
              </a:spcAft>
              <a:buSzPts val="1800"/>
              <a:buFont typeface="Verdana"/>
              <a:buChar char="●"/>
            </a:pPr>
            <a:r>
              <a:rPr lang="zh-TW" sz="1800">
                <a:latin typeface="Verdana"/>
                <a:ea typeface="Verdana"/>
                <a:cs typeface="Verdana"/>
                <a:sym typeface="Verdana"/>
              </a:rPr>
              <a:t>Expected result</a:t>
            </a:r>
            <a:endParaRPr sz="1800">
              <a:latin typeface="Verdana"/>
              <a:ea typeface="Verdana"/>
              <a:cs typeface="Verdana"/>
              <a:sym typeface="Verdana"/>
            </a:endParaRPr>
          </a:p>
          <a:p>
            <a:pPr marL="457200" lvl="0" indent="-342900" algn="l" rtl="0">
              <a:lnSpc>
                <a:spcPct val="150000"/>
              </a:lnSpc>
              <a:spcBef>
                <a:spcPts val="0"/>
              </a:spcBef>
              <a:spcAft>
                <a:spcPts val="0"/>
              </a:spcAft>
              <a:buSzPts val="1800"/>
              <a:buFont typeface="Verdana"/>
              <a:buChar char="●"/>
            </a:pPr>
            <a:r>
              <a:rPr lang="zh-TW" sz="1800">
                <a:latin typeface="Verdana"/>
                <a:ea typeface="Verdana"/>
                <a:cs typeface="Verdana"/>
                <a:sym typeface="Verdana"/>
              </a:rPr>
              <a:t>Multi-agent Structure</a:t>
            </a:r>
            <a:endParaRPr sz="1800">
              <a:latin typeface="Verdana"/>
              <a:ea typeface="Verdana"/>
              <a:cs typeface="Verdana"/>
              <a:sym typeface="Verdana"/>
            </a:endParaRPr>
          </a:p>
        </p:txBody>
      </p:sp>
      <p:sp>
        <p:nvSpPr>
          <p:cNvPr id="336" name="Google Shape;336;p3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ltLang="zh-TW"/>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b="1">
                <a:latin typeface="Microsoft JhengHei"/>
                <a:ea typeface="Microsoft JhengHei"/>
                <a:cs typeface="Microsoft JhengHei"/>
                <a:sym typeface="Microsoft JhengHei"/>
              </a:rPr>
              <a:t>Project Description</a:t>
            </a:r>
            <a:endParaRPr b="1">
              <a:latin typeface="Microsoft JhengHei"/>
              <a:ea typeface="Microsoft JhengHei"/>
              <a:cs typeface="Microsoft JhengHei"/>
              <a:sym typeface="Microsoft JhengHei"/>
            </a:endParaRPr>
          </a:p>
        </p:txBody>
      </p:sp>
      <p:sp>
        <p:nvSpPr>
          <p:cNvPr id="342" name="Google Shape;342;p3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ltLang="zh-TW"/>
              <a:t>5</a:t>
            </a:fld>
            <a:endParaRPr/>
          </a:p>
        </p:txBody>
      </p:sp>
      <p:sp>
        <p:nvSpPr>
          <p:cNvPr id="343" name="Google Shape;343;p34"/>
          <p:cNvSpPr txBox="1"/>
          <p:nvPr/>
        </p:nvSpPr>
        <p:spPr>
          <a:xfrm>
            <a:off x="720000" y="1205175"/>
            <a:ext cx="7704000" cy="29862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dk1"/>
              </a:buClr>
              <a:buSzPts val="1800"/>
              <a:buFont typeface="Hanken Grotesk"/>
              <a:buChar char="●"/>
            </a:pPr>
            <a:r>
              <a:rPr lang="zh-TW" sz="1800">
                <a:solidFill>
                  <a:schemeClr val="dk1"/>
                </a:solidFill>
                <a:latin typeface="Hanken Grotesk"/>
                <a:ea typeface="Hanken Grotesk"/>
                <a:cs typeface="Hanken Grotesk"/>
                <a:sym typeface="Hanken Grotesk"/>
              </a:rPr>
              <a:t>ESG Report Compliance Analysis </a:t>
            </a:r>
            <a:endParaRPr sz="1800">
              <a:solidFill>
                <a:schemeClr val="dk1"/>
              </a:solidFill>
              <a:latin typeface="Hanken Grotesk"/>
              <a:ea typeface="Hanken Grotesk"/>
              <a:cs typeface="Hanken Grotesk"/>
              <a:sym typeface="Hanken Grotesk"/>
            </a:endParaRPr>
          </a:p>
          <a:p>
            <a:pPr marL="457200" lvl="0" indent="0" algn="l" rtl="0">
              <a:spcBef>
                <a:spcPts val="0"/>
              </a:spcBef>
              <a:spcAft>
                <a:spcPts val="0"/>
              </a:spcAft>
              <a:buNone/>
            </a:pPr>
            <a:r>
              <a:rPr lang="zh-TW" sz="1800">
                <a:solidFill>
                  <a:schemeClr val="dk1"/>
                </a:solidFill>
                <a:latin typeface="Hanken Grotesk"/>
                <a:ea typeface="Hanken Grotesk"/>
                <a:cs typeface="Hanken Grotesk"/>
                <a:sym typeface="Hanken Grotesk"/>
              </a:rPr>
              <a:t>Base on given sustainability report and GRI standards, produce a disclosure compliance analysis by evaluating whether specific standards have been fully addressed in the report</a:t>
            </a:r>
            <a:endParaRPr sz="1800">
              <a:solidFill>
                <a:schemeClr val="dk1"/>
              </a:solidFill>
              <a:latin typeface="Hanken Grotesk"/>
              <a:ea typeface="Hanken Grotesk"/>
              <a:cs typeface="Hanken Grotesk"/>
              <a:sym typeface="Hanken Grotesk"/>
            </a:endParaRPr>
          </a:p>
          <a:p>
            <a:pPr marL="457200" lvl="0" indent="-342900" algn="l" rtl="0">
              <a:spcBef>
                <a:spcPts val="0"/>
              </a:spcBef>
              <a:spcAft>
                <a:spcPts val="0"/>
              </a:spcAft>
              <a:buSzPts val="1800"/>
              <a:buChar char="●"/>
            </a:pPr>
            <a:r>
              <a:rPr lang="zh-TW" sz="1800">
                <a:solidFill>
                  <a:schemeClr val="dk1"/>
                </a:solidFill>
                <a:latin typeface="Hanken Grotesk"/>
                <a:ea typeface="Hanken Grotesk"/>
                <a:cs typeface="Hanken Grotesk"/>
                <a:sym typeface="Hanken Grotesk"/>
              </a:rPr>
              <a:t>Input </a:t>
            </a:r>
            <a:endParaRPr sz="1800">
              <a:solidFill>
                <a:schemeClr val="dk1"/>
              </a:solidFill>
              <a:latin typeface="Hanken Grotesk"/>
              <a:ea typeface="Hanken Grotesk"/>
              <a:cs typeface="Hanken Grotesk"/>
              <a:sym typeface="Hanken Grotesk"/>
            </a:endParaRPr>
          </a:p>
          <a:p>
            <a:pPr marL="914400" lvl="1" indent="-317500" algn="l" rtl="0">
              <a:spcBef>
                <a:spcPts val="0"/>
              </a:spcBef>
              <a:spcAft>
                <a:spcPts val="0"/>
              </a:spcAft>
              <a:buSzPts val="1400"/>
              <a:buChar char="○"/>
            </a:pPr>
            <a:r>
              <a:rPr lang="zh-TW">
                <a:solidFill>
                  <a:schemeClr val="dk1"/>
                </a:solidFill>
                <a:latin typeface="Hanken Grotesk"/>
                <a:ea typeface="Hanken Grotesk"/>
                <a:cs typeface="Hanken Grotesk"/>
                <a:sym typeface="Hanken Grotesk"/>
              </a:rPr>
              <a:t>Corporate Sustainability Report </a:t>
            </a:r>
            <a:r>
              <a:rPr lang="zh-TW" sz="1100" u="sng">
                <a:solidFill>
                  <a:srgbClr val="0000FF"/>
                </a:solidFill>
                <a:hlinkClick r:id="rId3">
                  <a:extLst>
                    <a:ext uri="{A12FA001-AC4F-418D-AE19-62706E023703}">
                      <ahyp:hlinkClr xmlns:ahyp="http://schemas.microsoft.com/office/drawing/2018/hyperlinkcolor" val="tx"/>
                    </a:ext>
                  </a:extLst>
                </a:hlinkClick>
              </a:rPr>
              <a:t>ESG Digital Platform</a:t>
            </a:r>
            <a:endParaRPr>
              <a:solidFill>
                <a:schemeClr val="dk1"/>
              </a:solidFill>
              <a:latin typeface="Hanken Grotesk"/>
              <a:ea typeface="Hanken Grotesk"/>
              <a:cs typeface="Hanken Grotesk"/>
              <a:sym typeface="Hanken Grotesk"/>
            </a:endParaRPr>
          </a:p>
          <a:p>
            <a:pPr marL="914400" lvl="1" indent="-317500" algn="l" rtl="0">
              <a:spcBef>
                <a:spcPts val="0"/>
              </a:spcBef>
              <a:spcAft>
                <a:spcPts val="0"/>
              </a:spcAft>
              <a:buSzPts val="1400"/>
              <a:buChar char="○"/>
            </a:pPr>
            <a:r>
              <a:rPr lang="zh-TW">
                <a:solidFill>
                  <a:schemeClr val="dk1"/>
                </a:solidFill>
                <a:latin typeface="Hanken Grotesk"/>
                <a:ea typeface="Hanken Grotesk"/>
                <a:cs typeface="Hanken Grotesk"/>
                <a:sym typeface="Hanken Grotesk"/>
              </a:rPr>
              <a:t>GRI Standards </a:t>
            </a:r>
            <a:r>
              <a:rPr lang="zh-TW" sz="1100" u="sng">
                <a:solidFill>
                  <a:srgbClr val="0000FF"/>
                </a:solidFill>
                <a:latin typeface="Hanken Grotesk"/>
                <a:ea typeface="Hanken Grotesk"/>
                <a:cs typeface="Hanken Grotesk"/>
                <a:sym typeface="Hanken Grotesk"/>
                <a:hlinkClick r:id="rId4">
                  <a:extLst>
                    <a:ext uri="{A12FA001-AC4F-418D-AE19-62706E023703}">
                      <ahyp:hlinkClr xmlns:ahyp="http://schemas.microsoft.com/office/drawing/2018/hyperlinkcolor" val="tx"/>
                    </a:ext>
                  </a:extLst>
                </a:hlinkClick>
              </a:rPr>
              <a:t>Consolidated Set of GRI Standards</a:t>
            </a:r>
            <a:endParaRPr sz="1100" u="sng">
              <a:solidFill>
                <a:schemeClr val="dk1"/>
              </a:solidFill>
              <a:latin typeface="Hanken Grotesk"/>
              <a:ea typeface="Hanken Grotesk"/>
              <a:cs typeface="Hanken Grotesk"/>
              <a:sym typeface="Hanken Grotesk"/>
            </a:endParaRPr>
          </a:p>
          <a:p>
            <a:pPr marL="457200" lvl="0" indent="-342900" algn="l" rtl="0">
              <a:spcBef>
                <a:spcPts val="0"/>
              </a:spcBef>
              <a:spcAft>
                <a:spcPts val="0"/>
              </a:spcAft>
              <a:buSzPts val="1800"/>
              <a:buChar char="●"/>
            </a:pPr>
            <a:r>
              <a:rPr lang="zh-TW" sz="1800">
                <a:solidFill>
                  <a:schemeClr val="dk1"/>
                </a:solidFill>
                <a:latin typeface="Hanken Grotesk"/>
                <a:ea typeface="Hanken Grotesk"/>
                <a:cs typeface="Hanken Grotesk"/>
                <a:sym typeface="Hanken Grotesk"/>
              </a:rPr>
              <a:t>Output</a:t>
            </a:r>
            <a:endParaRPr sz="1800">
              <a:solidFill>
                <a:schemeClr val="dk1"/>
              </a:solidFill>
              <a:latin typeface="Hanken Grotesk"/>
              <a:ea typeface="Hanken Grotesk"/>
              <a:cs typeface="Hanken Grotesk"/>
              <a:sym typeface="Hanken Grotesk"/>
            </a:endParaRPr>
          </a:p>
          <a:p>
            <a:pPr marL="914400" lvl="1" indent="-317500" algn="l" rtl="0">
              <a:spcBef>
                <a:spcPts val="0"/>
              </a:spcBef>
              <a:spcAft>
                <a:spcPts val="0"/>
              </a:spcAft>
              <a:buSzPts val="1400"/>
              <a:buChar char="○"/>
            </a:pPr>
            <a:r>
              <a:rPr lang="zh-TW">
                <a:solidFill>
                  <a:schemeClr val="dk1"/>
                </a:solidFill>
                <a:latin typeface="Hanken Grotesk"/>
                <a:ea typeface="Hanken Grotesk"/>
                <a:cs typeface="Hanken Grotesk"/>
                <a:sym typeface="Hanken Grotesk"/>
              </a:rPr>
              <a:t>Disclosure compliance analysis</a:t>
            </a:r>
            <a:endParaRPr>
              <a:solidFill>
                <a:schemeClr val="dk1"/>
              </a:solidFill>
              <a:latin typeface="Hanken Grotesk"/>
              <a:ea typeface="Hanken Grotesk"/>
              <a:cs typeface="Hanken Grotesk"/>
              <a:sym typeface="Hanken Grotesk"/>
            </a:endParaRPr>
          </a:p>
          <a:p>
            <a:pPr marL="457200" lvl="0" indent="-342900" algn="l" rtl="0">
              <a:spcBef>
                <a:spcPts val="0"/>
              </a:spcBef>
              <a:spcAft>
                <a:spcPts val="0"/>
              </a:spcAft>
              <a:buSzPts val="1800"/>
              <a:buChar char="●"/>
            </a:pPr>
            <a:r>
              <a:rPr lang="zh-TW" sz="1800">
                <a:solidFill>
                  <a:schemeClr val="dk1"/>
                </a:solidFill>
                <a:latin typeface="Hanken Grotesk"/>
                <a:ea typeface="Hanken Grotesk"/>
                <a:cs typeface="Hanken Grotesk"/>
                <a:sym typeface="Hanken Grotesk"/>
              </a:rPr>
              <a:t>Framework</a:t>
            </a:r>
            <a:endParaRPr sz="1800">
              <a:solidFill>
                <a:schemeClr val="dk1"/>
              </a:solidFill>
              <a:latin typeface="Hanken Grotesk"/>
              <a:ea typeface="Hanken Grotesk"/>
              <a:cs typeface="Hanken Grotesk"/>
              <a:sym typeface="Hanken Grotesk"/>
            </a:endParaRPr>
          </a:p>
          <a:p>
            <a:pPr marL="914400" lvl="1" indent="-317500" algn="l" rtl="0">
              <a:spcBef>
                <a:spcPts val="0"/>
              </a:spcBef>
              <a:spcAft>
                <a:spcPts val="0"/>
              </a:spcAft>
              <a:buSzPts val="1400"/>
              <a:buChar char="○"/>
            </a:pPr>
            <a:r>
              <a:rPr lang="zh-TW">
                <a:solidFill>
                  <a:schemeClr val="dk1"/>
                </a:solidFill>
                <a:latin typeface="Hanken Grotesk"/>
                <a:ea typeface="Hanken Grotesk"/>
                <a:cs typeface="Hanken Grotesk"/>
                <a:sym typeface="Hanken Grotesk"/>
              </a:rPr>
              <a:t>autogen (V0.5) </a:t>
            </a:r>
            <a:r>
              <a:rPr lang="zh-TW" sz="1100" u="sng">
                <a:solidFill>
                  <a:srgbClr val="0000FF"/>
                </a:solidFill>
                <a:latin typeface="Hanken Grotesk"/>
                <a:ea typeface="Hanken Grotesk"/>
                <a:cs typeface="Hanken Grotesk"/>
                <a:sym typeface="Hanken Grotesk"/>
                <a:hlinkClick r:id="rId5">
                  <a:extLst>
                    <a:ext uri="{A12FA001-AC4F-418D-AE19-62706E023703}">
                      <ahyp:hlinkClr xmlns:ahyp="http://schemas.microsoft.com/office/drawing/2018/hyperlinkcolor" val="tx"/>
                    </a:ext>
                  </a:extLst>
                </a:hlinkClick>
              </a:rPr>
              <a:t>autogen-0.5.7</a:t>
            </a:r>
            <a:endParaRPr sz="1100">
              <a:solidFill>
                <a:srgbClr val="0000FF"/>
              </a:solidFill>
              <a:latin typeface="Hanken Grotesk"/>
              <a:ea typeface="Hanken Grotesk"/>
              <a:cs typeface="Hanken Grotesk"/>
              <a:sym typeface="Hanken Grotes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5"/>
          <p:cNvSpPr txBox="1"/>
          <p:nvPr/>
        </p:nvSpPr>
        <p:spPr>
          <a:xfrm>
            <a:off x="1047900" y="783275"/>
            <a:ext cx="6146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2"/>
              </a:solidFill>
            </a:endParaRPr>
          </a:p>
        </p:txBody>
      </p:sp>
      <p:sp>
        <p:nvSpPr>
          <p:cNvPr id="349" name="Google Shape;349;p35"/>
          <p:cNvSpPr txBox="1"/>
          <p:nvPr/>
        </p:nvSpPr>
        <p:spPr>
          <a:xfrm>
            <a:off x="225325" y="248625"/>
            <a:ext cx="40494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800"/>
              <a:t>ESG Report Compliance Analysis</a:t>
            </a:r>
            <a:endParaRPr sz="1800"/>
          </a:p>
        </p:txBody>
      </p:sp>
      <p:sp>
        <p:nvSpPr>
          <p:cNvPr id="350" name="Google Shape;350;p35"/>
          <p:cNvSpPr txBox="1"/>
          <p:nvPr/>
        </p:nvSpPr>
        <p:spPr>
          <a:xfrm>
            <a:off x="1883700" y="4502350"/>
            <a:ext cx="5376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zh-TW" b="1">
                <a:solidFill>
                  <a:srgbClr val="333333"/>
                </a:solidFill>
                <a:latin typeface="Microsoft JhengHei"/>
                <a:ea typeface="Microsoft JhengHei"/>
                <a:cs typeface="Microsoft JhengHei"/>
                <a:sym typeface="Microsoft JhengHei"/>
              </a:rPr>
              <a:t>Input : </a:t>
            </a:r>
            <a:r>
              <a:rPr lang="zh-TW" b="1">
                <a:solidFill>
                  <a:schemeClr val="hlink"/>
                </a:solidFill>
                <a:uFill>
                  <a:noFill/>
                </a:uFill>
                <a:latin typeface="Microsoft JhengHei"/>
                <a:ea typeface="Microsoft JhengHei"/>
                <a:cs typeface="Microsoft JhengHei"/>
                <a:sym typeface="Microsoft JhengHei"/>
                <a:hlinkClick r:id="rId3"/>
              </a:rPr>
              <a:t>Corporate Sustainability Report</a:t>
            </a:r>
            <a:endParaRPr b="1">
              <a:solidFill>
                <a:schemeClr val="dk2"/>
              </a:solidFill>
              <a:latin typeface="Microsoft JhengHei"/>
              <a:ea typeface="Microsoft JhengHei"/>
              <a:cs typeface="Microsoft JhengHei"/>
              <a:sym typeface="Microsoft JhengHei"/>
            </a:endParaRPr>
          </a:p>
        </p:txBody>
      </p:sp>
      <p:pic>
        <p:nvPicPr>
          <p:cNvPr id="351" name="Google Shape;351;p35"/>
          <p:cNvPicPr preferRelativeResize="0"/>
          <p:nvPr/>
        </p:nvPicPr>
        <p:blipFill>
          <a:blip r:embed="rId4">
            <a:alphaModFix/>
          </a:blip>
          <a:stretch>
            <a:fillRect/>
          </a:stretch>
        </p:blipFill>
        <p:spPr>
          <a:xfrm>
            <a:off x="1613350" y="783275"/>
            <a:ext cx="5917291" cy="3719074"/>
          </a:xfrm>
          <a:prstGeom prst="rect">
            <a:avLst/>
          </a:prstGeom>
          <a:noFill/>
          <a:ln>
            <a:noFill/>
          </a:ln>
        </p:spPr>
      </p:pic>
      <p:sp>
        <p:nvSpPr>
          <p:cNvPr id="352" name="Google Shape;352;p35"/>
          <p:cNvSpPr/>
          <p:nvPr/>
        </p:nvSpPr>
        <p:spPr>
          <a:xfrm>
            <a:off x="6433200" y="2090050"/>
            <a:ext cx="761400" cy="1032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pic>
        <p:nvPicPr>
          <p:cNvPr id="357" name="Google Shape;357;p36"/>
          <p:cNvPicPr preferRelativeResize="0"/>
          <p:nvPr/>
        </p:nvPicPr>
        <p:blipFill>
          <a:blip r:embed="rId3">
            <a:alphaModFix/>
          </a:blip>
          <a:stretch>
            <a:fillRect/>
          </a:stretch>
        </p:blipFill>
        <p:spPr>
          <a:xfrm>
            <a:off x="655763" y="721451"/>
            <a:ext cx="2560050" cy="3700575"/>
          </a:xfrm>
          <a:prstGeom prst="rect">
            <a:avLst/>
          </a:prstGeom>
          <a:noFill/>
          <a:ln>
            <a:noFill/>
          </a:ln>
        </p:spPr>
      </p:pic>
      <p:pic>
        <p:nvPicPr>
          <p:cNvPr id="358" name="Google Shape;358;p36"/>
          <p:cNvPicPr preferRelativeResize="0"/>
          <p:nvPr/>
        </p:nvPicPr>
        <p:blipFill>
          <a:blip r:embed="rId4">
            <a:alphaModFix/>
          </a:blip>
          <a:stretch>
            <a:fillRect/>
          </a:stretch>
        </p:blipFill>
        <p:spPr>
          <a:xfrm>
            <a:off x="3215788" y="721450"/>
            <a:ext cx="5272434" cy="3700576"/>
          </a:xfrm>
          <a:prstGeom prst="rect">
            <a:avLst/>
          </a:prstGeom>
          <a:noFill/>
          <a:ln>
            <a:noFill/>
          </a:ln>
        </p:spPr>
      </p:pic>
      <p:sp>
        <p:nvSpPr>
          <p:cNvPr id="359" name="Google Shape;359;p36"/>
          <p:cNvSpPr/>
          <p:nvPr/>
        </p:nvSpPr>
        <p:spPr>
          <a:xfrm>
            <a:off x="3360749" y="2816425"/>
            <a:ext cx="2233500" cy="1068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60" name="Google Shape;360;p36"/>
          <p:cNvSpPr txBox="1"/>
          <p:nvPr/>
        </p:nvSpPr>
        <p:spPr>
          <a:xfrm>
            <a:off x="488400" y="4422050"/>
            <a:ext cx="8167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zh-TW" b="1">
                <a:solidFill>
                  <a:srgbClr val="333333"/>
                </a:solidFill>
                <a:latin typeface="Microsoft JhengHei"/>
                <a:ea typeface="Microsoft JhengHei"/>
                <a:cs typeface="Microsoft JhengHei"/>
                <a:sym typeface="Microsoft JhengHei"/>
              </a:rPr>
              <a:t>Input: GRI Standards</a:t>
            </a:r>
            <a:endParaRPr b="1">
              <a:latin typeface="Microsoft JhengHei"/>
              <a:ea typeface="Microsoft JhengHei"/>
              <a:cs typeface="Microsoft JhengHei"/>
              <a:sym typeface="Microsoft JhengHe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grpSp>
        <p:nvGrpSpPr>
          <p:cNvPr id="365" name="Google Shape;365;p37"/>
          <p:cNvGrpSpPr/>
          <p:nvPr/>
        </p:nvGrpSpPr>
        <p:grpSpPr>
          <a:xfrm>
            <a:off x="395125" y="348375"/>
            <a:ext cx="4125974" cy="2503450"/>
            <a:chOff x="1122600" y="358600"/>
            <a:chExt cx="4125974" cy="2503450"/>
          </a:xfrm>
        </p:grpSpPr>
        <p:pic>
          <p:nvPicPr>
            <p:cNvPr id="366" name="Google Shape;366;p37"/>
            <p:cNvPicPr preferRelativeResize="0"/>
            <p:nvPr/>
          </p:nvPicPr>
          <p:blipFill rotWithShape="1">
            <a:blip r:embed="rId3">
              <a:alphaModFix/>
            </a:blip>
            <a:srcRect l="15796" b="29686"/>
            <a:stretch/>
          </p:blipFill>
          <p:spPr>
            <a:xfrm>
              <a:off x="1122600" y="358600"/>
              <a:ext cx="4125974" cy="2503450"/>
            </a:xfrm>
            <a:prstGeom prst="rect">
              <a:avLst/>
            </a:prstGeom>
            <a:noFill/>
            <a:ln>
              <a:noFill/>
            </a:ln>
          </p:spPr>
        </p:pic>
        <p:sp>
          <p:nvSpPr>
            <p:cNvPr id="367" name="Google Shape;367;p37"/>
            <p:cNvSpPr/>
            <p:nvPr/>
          </p:nvSpPr>
          <p:spPr>
            <a:xfrm>
              <a:off x="1450475" y="939125"/>
              <a:ext cx="2721300" cy="1494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368" name="Google Shape;368;p37"/>
          <p:cNvGrpSpPr/>
          <p:nvPr/>
        </p:nvGrpSpPr>
        <p:grpSpPr>
          <a:xfrm>
            <a:off x="3649425" y="2346350"/>
            <a:ext cx="5197451" cy="2503450"/>
            <a:chOff x="3649425" y="2346350"/>
            <a:chExt cx="5197451" cy="2503450"/>
          </a:xfrm>
        </p:grpSpPr>
        <p:pic>
          <p:nvPicPr>
            <p:cNvPr id="369" name="Google Shape;369;p37"/>
            <p:cNvPicPr preferRelativeResize="0"/>
            <p:nvPr/>
          </p:nvPicPr>
          <p:blipFill>
            <a:blip r:embed="rId4">
              <a:alphaModFix/>
            </a:blip>
            <a:stretch>
              <a:fillRect/>
            </a:stretch>
          </p:blipFill>
          <p:spPr>
            <a:xfrm>
              <a:off x="3649425" y="2346350"/>
              <a:ext cx="5197451" cy="2503449"/>
            </a:xfrm>
            <a:prstGeom prst="rect">
              <a:avLst/>
            </a:prstGeom>
            <a:noFill/>
            <a:ln>
              <a:noFill/>
            </a:ln>
          </p:spPr>
        </p:pic>
        <p:sp>
          <p:nvSpPr>
            <p:cNvPr id="370" name="Google Shape;370;p37"/>
            <p:cNvSpPr/>
            <p:nvPr/>
          </p:nvSpPr>
          <p:spPr>
            <a:xfrm>
              <a:off x="3649425" y="4700400"/>
              <a:ext cx="757800" cy="1494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371" name="Google Shape;371;p37"/>
          <p:cNvSpPr txBox="1"/>
          <p:nvPr/>
        </p:nvSpPr>
        <p:spPr>
          <a:xfrm>
            <a:off x="244425" y="4082275"/>
            <a:ext cx="34050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zh-TW" b="1">
                <a:solidFill>
                  <a:srgbClr val="333333"/>
                </a:solidFill>
                <a:latin typeface="Microsoft JhengHei"/>
                <a:ea typeface="Microsoft JhengHei"/>
                <a:cs typeface="Microsoft JhengHei"/>
                <a:sym typeface="Microsoft JhengHei"/>
              </a:rPr>
              <a:t>Part of GRI standards and corresponding content in the sustainability report </a:t>
            </a:r>
            <a:endParaRPr b="1">
              <a:solidFill>
                <a:schemeClr val="dk2"/>
              </a:solidFill>
              <a:latin typeface="Microsoft JhengHei"/>
              <a:ea typeface="Microsoft JhengHei"/>
              <a:cs typeface="Microsoft JhengHei"/>
              <a:sym typeface="Microsoft JhengHe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38"/>
          <p:cNvSpPr txBox="1"/>
          <p:nvPr/>
        </p:nvSpPr>
        <p:spPr>
          <a:xfrm>
            <a:off x="240850" y="233075"/>
            <a:ext cx="6146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800"/>
              <a:t>Expected Result</a:t>
            </a:r>
            <a:endParaRPr sz="1800"/>
          </a:p>
        </p:txBody>
      </p:sp>
      <p:pic>
        <p:nvPicPr>
          <p:cNvPr id="377" name="Google Shape;377;p38"/>
          <p:cNvPicPr preferRelativeResize="0"/>
          <p:nvPr/>
        </p:nvPicPr>
        <p:blipFill>
          <a:blip r:embed="rId3">
            <a:alphaModFix/>
          </a:blip>
          <a:stretch>
            <a:fillRect/>
          </a:stretch>
        </p:blipFill>
        <p:spPr>
          <a:xfrm>
            <a:off x="2805249" y="280750"/>
            <a:ext cx="3239249" cy="4557949"/>
          </a:xfrm>
          <a:prstGeom prst="rect">
            <a:avLst/>
          </a:prstGeom>
          <a:noFill/>
          <a:ln>
            <a:noFill/>
          </a:ln>
        </p:spPr>
      </p:pic>
    </p:spTree>
  </p:cSld>
  <p:clrMapOvr>
    <a:masterClrMapping/>
  </p:clrMapOvr>
</p:sld>
</file>

<file path=ppt/theme/theme1.xml><?xml version="1.0" encoding="utf-8"?>
<a:theme xmlns:a="http://schemas.openxmlformats.org/drawingml/2006/main" name="Elegant Black &amp; White Thesis Defense by Slidesgo">
  <a:themeElements>
    <a:clrScheme name="Simple Light">
      <a:dk1>
        <a:srgbClr val="333333"/>
      </a:dk1>
      <a:lt1>
        <a:srgbClr val="FDFDFD"/>
      </a:lt1>
      <a:dk2>
        <a:srgbClr val="E8E7E7"/>
      </a:dk2>
      <a:lt2>
        <a:srgbClr val="B2B2B2"/>
      </a:lt2>
      <a:accent1>
        <a:srgbClr val="777777"/>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785</TotalTime>
  <Words>1176</Words>
  <Application>Microsoft Office PowerPoint</Application>
  <PresentationFormat>如螢幕大小 (16:9)</PresentationFormat>
  <Paragraphs>82</Paragraphs>
  <Slides>20</Slides>
  <Notes>20</Notes>
  <HiddenSlides>2</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20</vt:i4>
      </vt:variant>
    </vt:vector>
  </HeadingPairs>
  <TitlesOfParts>
    <vt:vector size="29" baseType="lpstr">
      <vt:lpstr>Microsoft JhengHei</vt:lpstr>
      <vt:lpstr>Calibri</vt:lpstr>
      <vt:lpstr>Hanken Grotesk</vt:lpstr>
      <vt:lpstr>Verdana</vt:lpstr>
      <vt:lpstr>Figtree Black</vt:lpstr>
      <vt:lpstr>Arial</vt:lpstr>
      <vt:lpstr>Nunito Light</vt:lpstr>
      <vt:lpstr>Lato</vt:lpstr>
      <vt:lpstr>Elegant Black &amp; White Thesis Defense by Slidesgo</vt:lpstr>
      <vt:lpstr>ESG Compliance via Multi-Agent</vt:lpstr>
      <vt:lpstr>PowerPoint 簡報</vt:lpstr>
      <vt:lpstr>PowerPoint 簡報</vt:lpstr>
      <vt:lpstr>Outline</vt:lpstr>
      <vt:lpstr>Project Description</vt:lpstr>
      <vt:lpstr>PowerPoint 簡報</vt:lpstr>
      <vt:lpstr>PowerPoint 簡報</vt:lpstr>
      <vt:lpstr>PowerPoint 簡報</vt:lpstr>
      <vt:lpstr>PowerPoint 簡報</vt:lpstr>
      <vt:lpstr>PowerPoint 簡報</vt:lpstr>
      <vt:lpstr>PowerPoint 簡報</vt:lpstr>
      <vt:lpstr>Thanks for listening</vt:lpstr>
      <vt:lpstr>PowerPoint 簡報</vt:lpstr>
      <vt:lpstr>PowerPoint 簡報</vt:lpstr>
      <vt:lpstr>Limitation(Future work)</vt:lpstr>
      <vt:lpstr>Description</vt:lpstr>
      <vt:lpstr>Description - User Manual</vt:lpstr>
      <vt:lpstr>Description - User Manual</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ESG Compliance via Multi-Agent</dc:title>
  <cp:lastModifiedBy>陳柏安 (113522139)</cp:lastModifiedBy>
  <cp:revision>5</cp:revision>
  <dcterms:modified xsi:type="dcterms:W3CDTF">2025-05-22T04:57:55Z</dcterms:modified>
</cp:coreProperties>
</file>