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7" r:id="rId10"/>
    <p:sldId id="288" r:id="rId11"/>
    <p:sldId id="289" r:id="rId12"/>
    <p:sldId id="285" r:id="rId13"/>
    <p:sldId id="286" r:id="rId14"/>
    <p:sldId id="26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69" autoAdjust="0"/>
  </p:normalViewPr>
  <p:slideViewPr>
    <p:cSldViewPr>
      <p:cViewPr>
        <p:scale>
          <a:sx n="75" d="100"/>
          <a:sy n="75" d="100"/>
        </p:scale>
        <p:origin x="-182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BCE9-9132-4AE2-90E9-EC147DC2D3A7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3F345-9D04-49F8-82D5-06BA5E1FF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0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915816" y="2248792"/>
            <a:ext cx="6228184" cy="175627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2"/>
              <a:gd name="T19" fmla="*/ 0 h 3294"/>
              <a:gd name="T20" fmla="*/ 10932 w 10932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rgbClr val="8BB923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1" y="2248792"/>
            <a:ext cx="1372362" cy="175627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89"/>
              <a:gd name="T19" fmla="*/ 0 h 3294"/>
              <a:gd name="T20" fmla="*/ 2589 w 2589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628784" y="3103059"/>
            <a:ext cx="4903656" cy="469957"/>
          </a:xfrm>
          <a:ln/>
        </p:spPr>
        <p:txBody>
          <a:bodyPr>
            <a:normAutofit fontScale="90000"/>
          </a:bodyPr>
          <a:lstStyle/>
          <a:p>
            <a:pPr algn="l"/>
            <a:r>
              <a:rPr lang="en-US" altLang="zh-CN" sz="48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 </a:t>
            </a:r>
            <a:r>
              <a:rPr lang="zh-CN" altLang="en-US" sz="48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虚拟机</a:t>
            </a:r>
            <a:endParaRPr lang="zh-CN" sz="4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9" name="组合 55"/>
          <p:cNvGrpSpPr>
            <a:grpSpLocks/>
          </p:cNvGrpSpPr>
          <p:nvPr/>
        </p:nvGrpSpPr>
        <p:grpSpPr bwMode="auto">
          <a:xfrm>
            <a:off x="1043608" y="2000157"/>
            <a:ext cx="2161140" cy="2178791"/>
            <a:chOff x="0" y="0"/>
            <a:chExt cx="3109913" cy="3135314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85938" y="25401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"/>
                <a:gd name="T16" fmla="*/ 0 h 763"/>
                <a:gd name="T17" fmla="*/ 1092 w 1092"/>
                <a:gd name="T18" fmla="*/ 763 h 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0" y="1501776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7"/>
                <a:gd name="T46" fmla="*/ 0 h 2117"/>
                <a:gd name="T47" fmla="*/ 3307 w 3307"/>
                <a:gd name="T48" fmla="*/ 2117 h 2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676275" y="0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624"/>
                <a:gd name="T17" fmla="*/ 1169 w 1169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538413" y="1681163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4"/>
                <a:gd name="T16" fmla="*/ 0 h 1178"/>
                <a:gd name="T17" fmla="*/ 734 w 734"/>
                <a:gd name="T18" fmla="*/ 1178 h 1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25400" y="417513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140"/>
                <a:gd name="T17" fmla="*/ 846 w 846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2578100" y="600076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7"/>
                <a:gd name="T16" fmla="*/ 0 h 1133"/>
                <a:gd name="T17" fmla="*/ 687 w 687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pic>
        <p:nvPicPr>
          <p:cNvPr id="16" name="Picture 17" descr="I:\AE\05-shu-x\logo竖版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2429" y="2420888"/>
            <a:ext cx="1371379" cy="123044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501317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zh-CN" altLang="en-US" sz="3200" dirty="0" smtClean="0"/>
              <a:t>票儿项目  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姚稳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垃圾收集器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C:\Users\Administrator\Desktop\jvm讲课\HotSpot的垃圾收集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40145"/>
            <a:ext cx="7262082" cy="49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413" y="1844824"/>
            <a:ext cx="1467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代码编译的结果从本地机器码（</a:t>
            </a:r>
            <a:r>
              <a:rPr lang="en-US" altLang="zh-CN" sz="3600" dirty="0" err="1"/>
              <a:t>NativeCode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转变</a:t>
            </a:r>
            <a:r>
              <a:rPr lang="zh-CN" altLang="en-US" sz="3600" dirty="0"/>
              <a:t>为字节码</a:t>
            </a:r>
            <a:r>
              <a:rPr lang="en-US" altLang="zh-CN" sz="3600" dirty="0"/>
              <a:t>(</a:t>
            </a:r>
            <a:r>
              <a:rPr lang="en-US" altLang="zh-CN" sz="3600" dirty="0" err="1"/>
              <a:t>ByteCode</a:t>
            </a:r>
            <a:r>
              <a:rPr lang="en-US" altLang="zh-CN" sz="3600" dirty="0"/>
              <a:t>)</a:t>
            </a:r>
            <a:r>
              <a:rPr lang="zh-CN" altLang="en-US" sz="3600" dirty="0" smtClean="0"/>
              <a:t>，</a:t>
            </a:r>
            <a:endParaRPr lang="en-US" altLang="zh-CN" sz="3600" dirty="0" smtClean="0"/>
          </a:p>
          <a:p>
            <a:r>
              <a:rPr lang="zh-CN" altLang="en-US" sz="3600" dirty="0" smtClean="0"/>
              <a:t>是</a:t>
            </a:r>
            <a:r>
              <a:rPr lang="zh-CN" altLang="en-US" sz="3600" dirty="0"/>
              <a:t>存储格式发展的一小步</a:t>
            </a:r>
            <a:r>
              <a:rPr lang="zh-CN" altLang="en-US" sz="3600" dirty="0" smtClean="0"/>
              <a:t>，</a:t>
            </a:r>
            <a:endParaRPr lang="en-US" altLang="zh-CN" sz="3600" dirty="0" smtClean="0"/>
          </a:p>
          <a:p>
            <a:r>
              <a:rPr lang="zh-CN" altLang="en-US" sz="3600" dirty="0" smtClean="0"/>
              <a:t>却</a:t>
            </a:r>
            <a:r>
              <a:rPr lang="zh-CN" altLang="en-US" sz="3600" dirty="0"/>
              <a:t>是编程语言发展的一大步。</a:t>
            </a:r>
          </a:p>
        </p:txBody>
      </p:sp>
    </p:spTree>
    <p:extLst>
      <p:ext uri="{BB962C8B-B14F-4D97-AF65-F5344CB8AC3E}">
        <p14:creationId xmlns:p14="http://schemas.microsoft.com/office/powerpoint/2010/main" val="4003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36" y="1556792"/>
            <a:ext cx="40014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800" dirty="0" smtClean="0"/>
              <a:t> 平台无关性</a:t>
            </a:r>
            <a:endParaRPr lang="en-US" altLang="zh-CN" sz="4800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sz="4800" dirty="0"/>
          </a:p>
          <a:p>
            <a:pPr marL="285750" indent="-285750">
              <a:buFont typeface="Wingdings" pitchFamily="2" charset="2"/>
              <a:buChar char="l"/>
            </a:pPr>
            <a:endParaRPr lang="en-US" altLang="zh-CN" sz="48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4800" dirty="0"/>
              <a:t> 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语言无关性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271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C:\Users\Administrator\Desktop\jvm讲课\虚拟机提供的语言无关性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3313"/>
            <a:ext cx="80742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rrowheads="1"/>
          </p:cNvSpPr>
          <p:nvPr/>
        </p:nvSpPr>
        <p:spPr bwMode="auto">
          <a:xfrm flipH="1">
            <a:off x="257173" y="2165350"/>
            <a:ext cx="888682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8BB923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 dirty="0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 flipH="1">
            <a:off x="-1" y="2165350"/>
            <a:ext cx="25717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92D050"/>
          </a:solidFill>
          <a:ln w="9525" cmpd="sng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5887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7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3" y="1458526"/>
            <a:ext cx="7322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不仅仅是一门编程语言，而是一个由一系列计算机软件和规范形成的技术体系，该技术体系提供了完整的用于软件开发和跨平台部署的支持环境，并广泛应用于嵌入式系统、移动终端、企业服务器、大型机等各种</a:t>
            </a:r>
            <a:r>
              <a:rPr lang="zh-CN" altLang="en-US" dirty="0" smtClean="0"/>
              <a:t>场合。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3" y="3356992"/>
            <a:ext cx="7406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Write Once</a:t>
            </a:r>
            <a:r>
              <a:rPr lang="zh-CN" altLang="en-US" dirty="0"/>
              <a:t>，</a:t>
            </a:r>
            <a:r>
              <a:rPr lang="en-US" altLang="zh-CN" dirty="0"/>
              <a:t>Run Anywhere</a:t>
            </a:r>
            <a:r>
              <a:rPr lang="zh-CN" altLang="en-US" dirty="0"/>
              <a:t>。平台无关性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结构严谨、面向对象</a:t>
            </a:r>
            <a:r>
              <a:rPr lang="en-US" altLang="zh-CN" dirty="0"/>
              <a:t>,</a:t>
            </a:r>
            <a:r>
              <a:rPr lang="zh-CN" altLang="en-US" dirty="0"/>
              <a:t>强类型编译型语言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它提供了一个相对安全的内存管理和访问机制，避免了绝大部分的内存泄露和指针越界问题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实现了热点代码检测和运行时编译及优化，这使得</a:t>
            </a:r>
            <a:r>
              <a:rPr lang="en-US" altLang="zh-CN" dirty="0"/>
              <a:t>Java</a:t>
            </a:r>
            <a:r>
              <a:rPr lang="zh-CN" altLang="en-US" dirty="0"/>
              <a:t>应用能随着运行时间的增加而获得更高的性能。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7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技术体系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jvm讲课\java技术体系结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4" y="1175029"/>
            <a:ext cx="804044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strator\Desktop\jvm讲课\java发展历史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3" y="1590595"/>
            <a:ext cx="8064896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3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760" y="1844824"/>
            <a:ext cx="65732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历史上发布过的虚拟机</a:t>
            </a:r>
            <a:endParaRPr lang="en-US" altLang="zh-CN" sz="3200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Sun Classic/Exact </a:t>
            </a:r>
            <a:r>
              <a:rPr lang="en-US" altLang="zh-CN" dirty="0" smtClean="0"/>
              <a:t>VM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Sun </a:t>
            </a:r>
            <a:r>
              <a:rPr lang="en-US" altLang="zh-CN" dirty="0" err="1"/>
              <a:t>HotSpot</a:t>
            </a:r>
            <a:r>
              <a:rPr lang="en-US" altLang="zh-CN" dirty="0"/>
              <a:t> </a:t>
            </a:r>
            <a:r>
              <a:rPr lang="en-US" altLang="zh-CN" dirty="0" smtClean="0"/>
              <a:t>VM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BEA </a:t>
            </a:r>
            <a:r>
              <a:rPr lang="en-US" altLang="zh-CN" dirty="0" err="1"/>
              <a:t>JRockit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IBM J9 </a:t>
            </a:r>
            <a:r>
              <a:rPr lang="en-US" altLang="zh-CN" dirty="0" smtClean="0"/>
              <a:t>VM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Azul </a:t>
            </a:r>
            <a:r>
              <a:rPr lang="en-US" altLang="zh-CN" dirty="0" smtClean="0"/>
              <a:t>VM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Apache </a:t>
            </a:r>
            <a:r>
              <a:rPr lang="en-US" altLang="zh-CN" dirty="0" smtClean="0"/>
              <a:t>Harmony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Google Android </a:t>
            </a:r>
            <a:r>
              <a:rPr lang="en-US" altLang="zh-CN" dirty="0" err="1"/>
              <a:t>Dalvik</a:t>
            </a:r>
            <a:r>
              <a:rPr lang="en-US" altLang="zh-CN" dirty="0"/>
              <a:t> </a:t>
            </a:r>
            <a:r>
              <a:rPr lang="en-US" altLang="zh-CN" dirty="0" smtClean="0"/>
              <a:t>VM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Microsoft </a:t>
            </a:r>
            <a:r>
              <a:rPr lang="en-US" altLang="zh-CN" dirty="0" smtClean="0"/>
              <a:t>JVM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Moxie JVM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err="1"/>
              <a:t>Jelatine</a:t>
            </a:r>
            <a:r>
              <a:rPr lang="en-US" altLang="zh-CN" dirty="0"/>
              <a:t> JVM.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走进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Desktop\jvm讲课\可以运行在jvm之上的语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79" y="1102131"/>
            <a:ext cx="7682296" cy="48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C:\Users\Administrator\Desktop\jvm讲课\java内存区域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34171"/>
            <a:ext cx="7020777" cy="507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可达性分析算法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 descr="C:\Users\Administrator\Desktop\jvm讲课\可达性分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1" y="1208489"/>
            <a:ext cx="8095573" cy="490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>
            <a:grpSpLocks/>
          </p:cNvGrpSpPr>
          <p:nvPr/>
        </p:nvGrpSpPr>
        <p:grpSpPr bwMode="auto">
          <a:xfrm rot="19906246" flipH="1" flipV="1">
            <a:off x="7559287" y="3711857"/>
            <a:ext cx="1227443" cy="293770"/>
            <a:chOff x="2532" y="1051"/>
            <a:chExt cx="893" cy="24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21" name="AutoShape 14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3" name="AutoShape 16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7" name="AutoShape 19"/>
              <p:cNvSpPr>
                <a:spLocks noChangeArrowheads="1"/>
              </p:cNvSpPr>
              <p:nvPr/>
            </p:nvSpPr>
            <p:spPr bwMode="lt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8" name="AutoShape 20"/>
              <p:cNvSpPr>
                <a:spLocks noChangeArrowheads="1"/>
              </p:cNvSpPr>
              <p:nvPr/>
            </p:nvSpPr>
            <p:spPr bwMode="lt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19" name="AutoShape 21"/>
              <p:cNvSpPr>
                <a:spLocks noChangeArrowheads="1"/>
              </p:cNvSpPr>
              <p:nvPr/>
            </p:nvSpPr>
            <p:spPr bwMode="lt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  <p:sp>
            <p:nvSpPr>
              <p:cNvPr id="20" name="AutoShape 22"/>
              <p:cNvSpPr>
                <a:spLocks noChangeArrowheads="1"/>
              </p:cNvSpPr>
              <p:nvPr/>
            </p:nvSpPr>
            <p:spPr bwMode="lt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5897162" y="260648"/>
            <a:ext cx="2736304" cy="6687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垃圾收集算法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5" y="1700808"/>
            <a:ext cx="4204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3200" dirty="0" smtClean="0"/>
              <a:t>  Mark-Sweep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3200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3200" dirty="0" smtClean="0"/>
              <a:t>  Copying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3200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3200" dirty="0"/>
              <a:t> Mark-Compact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245</Words>
  <Application>Microsoft Office PowerPoint</Application>
  <PresentationFormat>全屏显示(4:3)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JAVA 虚拟机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Administrator</cp:lastModifiedBy>
  <cp:revision>47</cp:revision>
  <dcterms:created xsi:type="dcterms:W3CDTF">2014-10-22T10:42:01Z</dcterms:created>
  <dcterms:modified xsi:type="dcterms:W3CDTF">2017-08-21T13:29:44Z</dcterms:modified>
</cp:coreProperties>
</file>