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80" d="100"/>
          <a:sy n="80" d="100"/>
        </p:scale>
        <p:origin x="12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443D-D317-428F-A58D-A1F039C9A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A5217-69BF-488D-BFEC-20887DD8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6B52-EC2A-4462-BDF4-1F57916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4210-DA51-4808-A9E6-F477DAC5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80D3-08B7-4AE0-A90B-E47663FF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40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51D6-86B8-41FC-9C1E-54F109C4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6A3E-1944-4E05-BD90-FD504753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3AC6-74BC-4582-B869-7953D3B8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C163-32BB-4F59-A33D-4DE8E2EE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471E-56A2-4ED5-8D32-C703555A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63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B2EB0-E985-418D-926E-9AF2B202B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96F28-418C-4936-BC99-43F8A360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6CA5-B025-41C0-B8AC-2E584C08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D6AB-FC0B-49AC-8104-559BBA6F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182F-3DF0-460E-A3C6-37C1E675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94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47A2-1A85-4D77-B6A0-EA9FF4B0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2E2A-7C34-466D-936F-3C79E0DB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1822-76C0-4E95-BA8B-087836C6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EC94-6CCD-4075-9B18-1AAC3804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B05F-8C25-433E-8DD5-C1D19ED8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6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90D-E0EE-408A-AA2A-A09BE369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2E2C-4EB3-4BFA-B043-73E13180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44FE-D5D0-480A-B059-107D4663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9BF4-42FA-4D35-9DC9-5E9F5BA0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228-0263-4E13-8B70-ACEBC274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9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D042-7979-48CF-8D57-F4DD220C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3B5E-39E1-499A-A1BA-8D8772DF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49D-AF22-4AC2-8F1E-391003C2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2DEE-4D86-4E73-9DD9-CE20CC53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7B86-B056-446A-914C-E340F4E6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80A3F-20BF-4062-9665-580A0B68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9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FDA4-5898-434E-80EF-E5DAD783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85E5-BFDC-4535-AD0B-ADED21FB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3CEF-3C92-43DC-AA4F-504D6AB80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23FBD-8D71-4E85-B509-7DCDD3E7A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356AD-C75A-4AFD-81AC-E6C64DE84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5178B-18B6-4383-8684-5CD9E1B9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F0D0F-8D56-4D4D-82F5-3167544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EA77-E951-413A-9882-E4FA6C2E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CF42-6583-41D2-BD70-E5C68B6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B821D-382B-40DB-90C4-B52C1385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0D77E-938C-437A-98CE-C06557DC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15323-58B5-4EC9-84BC-2B54AA68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74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E34B0-8F9F-4A5C-99DA-D58FE5C6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767CD-3C2F-46EF-AF8D-5C9C2018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EDEE9-34E6-4472-BDC7-CFBAEAA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8A03-4776-4344-8A3E-EF3A55DE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8DD0-2E9B-4417-AE35-87C0336C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B5439-1E36-4281-8872-40527B82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B6E1-4E2A-4DB7-94F7-437A4BB2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E8AA-C911-4FEE-B8BF-1E1D6882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1B605-E05B-4720-AEFB-11721993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7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88F3-6890-4929-8DAF-36174B69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59CD9-A84A-4E7D-AD1D-B98B9521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3131D-8B39-4422-B224-E948402C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9690-C7BD-416E-A131-9BD7C90E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0AB3C-E63C-4BD0-B977-A335CA4D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78984-E817-47D6-BCC6-B1847A3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3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FF040-8B9F-4E3F-A5C6-67C46F7F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BAD6-D2AB-48A0-B2A9-6DC91971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9BEF-E108-47B3-A2B0-8D77C115B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2E1-C71B-457E-8EA1-64C66ED49581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8BAD-0F68-450D-95D5-C2D4DA75B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264E-F579-4B7C-8BD8-998655D11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0983-9EC4-4DC7-A6B8-C7DF9440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6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30A02E5A-3533-4084-9735-40A164DF8414}"/>
              </a:ext>
            </a:extLst>
          </p:cNvPr>
          <p:cNvSpPr/>
          <p:nvPr/>
        </p:nvSpPr>
        <p:spPr>
          <a:xfrm>
            <a:off x="4108217" y="92704"/>
            <a:ext cx="1085632" cy="935890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BF4E2-AE12-458F-83B3-26131FD5ECED}"/>
              </a:ext>
            </a:extLst>
          </p:cNvPr>
          <p:cNvSpPr txBox="1"/>
          <p:nvPr/>
        </p:nvSpPr>
        <p:spPr>
          <a:xfrm>
            <a:off x="3930597" y="206706"/>
            <a:ext cx="144087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Service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1CCBAC4-1BAB-4513-9D5B-2E2AA73EAB70}"/>
              </a:ext>
            </a:extLst>
          </p:cNvPr>
          <p:cNvSpPr/>
          <p:nvPr/>
        </p:nvSpPr>
        <p:spPr>
          <a:xfrm>
            <a:off x="6651874" y="3018898"/>
            <a:ext cx="1085632" cy="935890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B3DBE-3698-4653-A860-32D6341A624F}"/>
              </a:ext>
            </a:extLst>
          </p:cNvPr>
          <p:cNvSpPr txBox="1"/>
          <p:nvPr/>
        </p:nvSpPr>
        <p:spPr>
          <a:xfrm>
            <a:off x="6474254" y="3132900"/>
            <a:ext cx="1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Service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919E0B5-4C9B-425B-81E7-888557FDC376}"/>
              </a:ext>
            </a:extLst>
          </p:cNvPr>
          <p:cNvSpPr/>
          <p:nvPr/>
        </p:nvSpPr>
        <p:spPr>
          <a:xfrm>
            <a:off x="2737856" y="3002864"/>
            <a:ext cx="1085632" cy="935890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C3CCD-297B-4EEC-BC3B-25B277A83DD6}"/>
              </a:ext>
            </a:extLst>
          </p:cNvPr>
          <p:cNvSpPr txBox="1"/>
          <p:nvPr/>
        </p:nvSpPr>
        <p:spPr>
          <a:xfrm>
            <a:off x="2560236" y="3116866"/>
            <a:ext cx="1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Service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1E4277C-B83F-4B79-A0AD-EA1D1A5616DA}"/>
              </a:ext>
            </a:extLst>
          </p:cNvPr>
          <p:cNvSpPr/>
          <p:nvPr/>
        </p:nvSpPr>
        <p:spPr>
          <a:xfrm>
            <a:off x="1024448" y="3028811"/>
            <a:ext cx="1085632" cy="935890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18010-471F-4313-86F7-318AF30360D6}"/>
              </a:ext>
            </a:extLst>
          </p:cNvPr>
          <p:cNvSpPr txBox="1"/>
          <p:nvPr/>
        </p:nvSpPr>
        <p:spPr>
          <a:xfrm>
            <a:off x="846828" y="3142813"/>
            <a:ext cx="1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Venues Service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6423EB4-8A9A-435B-BF91-CDB0696E5BD4}"/>
              </a:ext>
            </a:extLst>
          </p:cNvPr>
          <p:cNvSpPr/>
          <p:nvPr/>
        </p:nvSpPr>
        <p:spPr>
          <a:xfrm>
            <a:off x="8336277" y="3002864"/>
            <a:ext cx="1085632" cy="935890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B078B-D19A-41C0-9B29-96195C189DDC}"/>
              </a:ext>
            </a:extLst>
          </p:cNvPr>
          <p:cNvSpPr txBox="1"/>
          <p:nvPr/>
        </p:nvSpPr>
        <p:spPr>
          <a:xfrm>
            <a:off x="8158657" y="3116866"/>
            <a:ext cx="1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Currency Service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56425855-8189-4B4E-A549-C89F9C79EF50}"/>
              </a:ext>
            </a:extLst>
          </p:cNvPr>
          <p:cNvSpPr/>
          <p:nvPr/>
        </p:nvSpPr>
        <p:spPr>
          <a:xfrm>
            <a:off x="6394247" y="310065"/>
            <a:ext cx="488272" cy="4882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C6FE0-2FBA-4D13-8B0F-08BAE039C439}"/>
              </a:ext>
            </a:extLst>
          </p:cNvPr>
          <p:cNvSpPr/>
          <p:nvPr/>
        </p:nvSpPr>
        <p:spPr>
          <a:xfrm>
            <a:off x="1066801" y="1867585"/>
            <a:ext cx="9039224" cy="55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 MQ</a:t>
            </a:r>
            <a:endParaRPr lang="en-SG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44120A9F-9B9E-4303-8D0B-D6C1D457DAEF}"/>
              </a:ext>
            </a:extLst>
          </p:cNvPr>
          <p:cNvSpPr/>
          <p:nvPr/>
        </p:nvSpPr>
        <p:spPr>
          <a:xfrm>
            <a:off x="2737856" y="4563323"/>
            <a:ext cx="1085631" cy="639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7C050-4854-435C-A927-EDAEA258FE1B}"/>
              </a:ext>
            </a:extLst>
          </p:cNvPr>
          <p:cNvSpPr txBox="1"/>
          <p:nvPr/>
        </p:nvSpPr>
        <p:spPr>
          <a:xfrm>
            <a:off x="2560235" y="4752880"/>
            <a:ext cx="1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97B6FDE0-54C1-4A7D-A4E2-67A7FA5AD8E1}"/>
              </a:ext>
            </a:extLst>
          </p:cNvPr>
          <p:cNvSpPr/>
          <p:nvPr/>
        </p:nvSpPr>
        <p:spPr>
          <a:xfrm>
            <a:off x="6662423" y="4563323"/>
            <a:ext cx="1085631" cy="639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03C89-B6DA-4934-B3B7-80C0DA563C93}"/>
              </a:ext>
            </a:extLst>
          </p:cNvPr>
          <p:cNvSpPr txBox="1"/>
          <p:nvPr/>
        </p:nvSpPr>
        <p:spPr>
          <a:xfrm>
            <a:off x="6474254" y="4716809"/>
            <a:ext cx="1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F0C4D78-66B2-473E-94E2-0E414D5A042C}"/>
              </a:ext>
            </a:extLst>
          </p:cNvPr>
          <p:cNvSpPr/>
          <p:nvPr/>
        </p:nvSpPr>
        <p:spPr>
          <a:xfrm>
            <a:off x="1024449" y="4572922"/>
            <a:ext cx="1085631" cy="639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9CED3-F4EA-4285-94FB-F9188F52C04E}"/>
              </a:ext>
            </a:extLst>
          </p:cNvPr>
          <p:cNvSpPr txBox="1"/>
          <p:nvPr/>
        </p:nvSpPr>
        <p:spPr>
          <a:xfrm>
            <a:off x="846828" y="4753951"/>
            <a:ext cx="1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D3C4FC0-D49A-4D84-9B20-0A0B717B88F9}"/>
              </a:ext>
            </a:extLst>
          </p:cNvPr>
          <p:cNvSpPr/>
          <p:nvPr/>
        </p:nvSpPr>
        <p:spPr>
          <a:xfrm>
            <a:off x="8336278" y="4563323"/>
            <a:ext cx="1085631" cy="639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ED4C54-ECFF-4F23-A32B-6BC63F74CE46}"/>
              </a:ext>
            </a:extLst>
          </p:cNvPr>
          <p:cNvSpPr txBox="1"/>
          <p:nvPr/>
        </p:nvSpPr>
        <p:spPr>
          <a:xfrm>
            <a:off x="8165850" y="4717607"/>
            <a:ext cx="1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B88C84EF-476F-4E39-9408-B517F1A3C099}"/>
              </a:ext>
            </a:extLst>
          </p:cNvPr>
          <p:cNvSpPr/>
          <p:nvPr/>
        </p:nvSpPr>
        <p:spPr>
          <a:xfrm>
            <a:off x="2031284" y="292310"/>
            <a:ext cx="1085631" cy="639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4318EF-4015-40ED-B324-C542BDDFAEB8}"/>
              </a:ext>
            </a:extLst>
          </p:cNvPr>
          <p:cNvSpPr txBox="1"/>
          <p:nvPr/>
        </p:nvSpPr>
        <p:spPr>
          <a:xfrm>
            <a:off x="1853663" y="411851"/>
            <a:ext cx="1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AFBE6691-0166-42C7-BAFB-9EDAC219FFBF}"/>
              </a:ext>
            </a:extLst>
          </p:cNvPr>
          <p:cNvSpPr/>
          <p:nvPr/>
        </p:nvSpPr>
        <p:spPr>
          <a:xfrm>
            <a:off x="3211372" y="554201"/>
            <a:ext cx="772810" cy="1276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CD3D6EF0-0525-45C2-B3FB-88F5813FC218}"/>
              </a:ext>
            </a:extLst>
          </p:cNvPr>
          <p:cNvSpPr/>
          <p:nvPr/>
        </p:nvSpPr>
        <p:spPr>
          <a:xfrm>
            <a:off x="5412341" y="548093"/>
            <a:ext cx="772810" cy="1276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8D11CF3A-D0F5-41A9-A139-2FAA7ABA1A8D}"/>
              </a:ext>
            </a:extLst>
          </p:cNvPr>
          <p:cNvSpPr/>
          <p:nvPr/>
        </p:nvSpPr>
        <p:spPr>
          <a:xfrm rot="5400000">
            <a:off x="6262420" y="1188128"/>
            <a:ext cx="776317" cy="122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626E44F0-8258-4AF5-A27A-5D4AE92DF9B7}"/>
              </a:ext>
            </a:extLst>
          </p:cNvPr>
          <p:cNvSpPr/>
          <p:nvPr/>
        </p:nvSpPr>
        <p:spPr>
          <a:xfrm rot="5400000">
            <a:off x="3108581" y="2665074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52A52F5B-7DCD-46F8-AD13-42A13A5A65B7}"/>
              </a:ext>
            </a:extLst>
          </p:cNvPr>
          <p:cNvSpPr/>
          <p:nvPr/>
        </p:nvSpPr>
        <p:spPr>
          <a:xfrm rot="5400000">
            <a:off x="7008736" y="2665074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105788B1-B464-4163-B683-63A8D33D74CF}"/>
              </a:ext>
            </a:extLst>
          </p:cNvPr>
          <p:cNvSpPr/>
          <p:nvPr/>
        </p:nvSpPr>
        <p:spPr>
          <a:xfrm rot="5400000">
            <a:off x="8693139" y="2665074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A3F8E263-8653-4294-AA59-580F2AE65501}"/>
              </a:ext>
            </a:extLst>
          </p:cNvPr>
          <p:cNvSpPr/>
          <p:nvPr/>
        </p:nvSpPr>
        <p:spPr>
          <a:xfrm rot="5400000">
            <a:off x="1381310" y="2669627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Arrow: Left-Right 65">
            <a:extLst>
              <a:ext uri="{FF2B5EF4-FFF2-40B4-BE49-F238E27FC236}">
                <a16:creationId xmlns:a16="http://schemas.microsoft.com/office/drawing/2014/main" id="{C0B2EAED-F599-4ED9-ACAF-C2861ABDFE05}"/>
              </a:ext>
            </a:extLst>
          </p:cNvPr>
          <p:cNvSpPr/>
          <p:nvPr/>
        </p:nvSpPr>
        <p:spPr>
          <a:xfrm rot="5400000">
            <a:off x="3108581" y="4202324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Arrow: Left-Right 66">
            <a:extLst>
              <a:ext uri="{FF2B5EF4-FFF2-40B4-BE49-F238E27FC236}">
                <a16:creationId xmlns:a16="http://schemas.microsoft.com/office/drawing/2014/main" id="{8AABCF0D-2F77-462A-BE18-C7E1944CDD27}"/>
              </a:ext>
            </a:extLst>
          </p:cNvPr>
          <p:cNvSpPr/>
          <p:nvPr/>
        </p:nvSpPr>
        <p:spPr>
          <a:xfrm rot="5400000">
            <a:off x="7019284" y="4186526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1FB85D81-3293-47B7-8BB9-3BF4E55EE647}"/>
              </a:ext>
            </a:extLst>
          </p:cNvPr>
          <p:cNvSpPr/>
          <p:nvPr/>
        </p:nvSpPr>
        <p:spPr>
          <a:xfrm rot="5400000">
            <a:off x="8688275" y="4163669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62B61367-8BDC-4E7A-9222-F20064589653}"/>
              </a:ext>
            </a:extLst>
          </p:cNvPr>
          <p:cNvSpPr/>
          <p:nvPr/>
        </p:nvSpPr>
        <p:spPr>
          <a:xfrm rot="5400000">
            <a:off x="1419924" y="4212219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B80E4B-BDD7-499D-8C0B-94B8C20F1EA6}"/>
              </a:ext>
            </a:extLst>
          </p:cNvPr>
          <p:cNvSpPr/>
          <p:nvPr/>
        </p:nvSpPr>
        <p:spPr>
          <a:xfrm>
            <a:off x="10734298" y="2997591"/>
            <a:ext cx="1295400" cy="104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Source Rate Exchange API</a:t>
            </a:r>
            <a:endParaRPr lang="en-SG" dirty="0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6418D3E0-33BD-4072-B9ED-65F105CEFF7E}"/>
              </a:ext>
            </a:extLst>
          </p:cNvPr>
          <p:cNvSpPr/>
          <p:nvPr/>
        </p:nvSpPr>
        <p:spPr>
          <a:xfrm>
            <a:off x="9679627" y="3399134"/>
            <a:ext cx="772810" cy="1276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35F42-8587-401F-9E01-DC2304134798}"/>
              </a:ext>
            </a:extLst>
          </p:cNvPr>
          <p:cNvSpPr txBox="1"/>
          <p:nvPr/>
        </p:nvSpPr>
        <p:spPr>
          <a:xfrm>
            <a:off x="5257962" y="283650"/>
            <a:ext cx="117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Asynchronous</a:t>
            </a:r>
            <a:endParaRPr lang="en-SG" sz="1200" i="1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2803F391-3BCB-4357-8F2E-5D6E5FA57A9A}"/>
              </a:ext>
            </a:extLst>
          </p:cNvPr>
          <p:cNvSpPr/>
          <p:nvPr/>
        </p:nvSpPr>
        <p:spPr>
          <a:xfrm>
            <a:off x="4679081" y="3032623"/>
            <a:ext cx="1085632" cy="935890"/>
          </a:xfrm>
          <a:prstGeom prst="hexagon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85E565-9E01-4C39-B197-D3311559CE88}"/>
              </a:ext>
            </a:extLst>
          </p:cNvPr>
          <p:cNvSpPr txBox="1"/>
          <p:nvPr/>
        </p:nvSpPr>
        <p:spPr>
          <a:xfrm>
            <a:off x="4501461" y="3146625"/>
            <a:ext cx="1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Service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DEDF0F44-7980-4385-AA6E-1829B634B33A}"/>
              </a:ext>
            </a:extLst>
          </p:cNvPr>
          <p:cNvSpPr/>
          <p:nvPr/>
        </p:nvSpPr>
        <p:spPr>
          <a:xfrm>
            <a:off x="3984182" y="3448140"/>
            <a:ext cx="559136" cy="1180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0557F8-EF9A-4C92-9B37-318B9F0D8F13}"/>
              </a:ext>
            </a:extLst>
          </p:cNvPr>
          <p:cNvSpPr/>
          <p:nvPr/>
        </p:nvSpPr>
        <p:spPr>
          <a:xfrm>
            <a:off x="4560240" y="4691893"/>
            <a:ext cx="1295400" cy="121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SMTP Server or SMS Gateway</a:t>
            </a:r>
            <a:endParaRPr lang="en-SG" dirty="0"/>
          </a:p>
        </p:txBody>
      </p: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077DC504-013A-49B9-BEB8-C6AA74A42D4D}"/>
              </a:ext>
            </a:extLst>
          </p:cNvPr>
          <p:cNvSpPr/>
          <p:nvPr/>
        </p:nvSpPr>
        <p:spPr>
          <a:xfrm rot="5400000">
            <a:off x="5021986" y="4269160"/>
            <a:ext cx="371908" cy="122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07F00C59-D4EA-43BF-A0D2-F14921526AE9}"/>
              </a:ext>
            </a:extLst>
          </p:cNvPr>
          <p:cNvSpPr/>
          <p:nvPr/>
        </p:nvSpPr>
        <p:spPr>
          <a:xfrm>
            <a:off x="5926764" y="3448140"/>
            <a:ext cx="559136" cy="1180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98E00A-E419-407C-BCB3-ACF602E4D74C}"/>
              </a:ext>
            </a:extLst>
          </p:cNvPr>
          <p:cNvSpPr txBox="1"/>
          <p:nvPr/>
        </p:nvSpPr>
        <p:spPr>
          <a:xfrm>
            <a:off x="9519367" y="3161787"/>
            <a:ext cx="117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Asynchronous</a:t>
            </a:r>
            <a:endParaRPr lang="en-SG" sz="12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B5DE16-7E78-4A97-84B3-F3EDA5095A94}"/>
              </a:ext>
            </a:extLst>
          </p:cNvPr>
          <p:cNvSpPr txBox="1"/>
          <p:nvPr/>
        </p:nvSpPr>
        <p:spPr>
          <a:xfrm>
            <a:off x="6662423" y="1157930"/>
            <a:ext cx="117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ynchronous</a:t>
            </a:r>
            <a:endParaRPr lang="en-SG" sz="1200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2EABF18-EB2C-41C4-9D5A-06393AABBAEF}"/>
              </a:ext>
            </a:extLst>
          </p:cNvPr>
          <p:cNvSpPr txBox="1"/>
          <p:nvPr/>
        </p:nvSpPr>
        <p:spPr>
          <a:xfrm>
            <a:off x="422595" y="2597871"/>
            <a:ext cx="117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Asynchronous</a:t>
            </a:r>
            <a:endParaRPr lang="en-SG" sz="1200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06160C-2C76-4EFD-88F0-236B0672ACCE}"/>
              </a:ext>
            </a:extLst>
          </p:cNvPr>
          <p:cNvSpPr txBox="1"/>
          <p:nvPr/>
        </p:nvSpPr>
        <p:spPr>
          <a:xfrm>
            <a:off x="6009763" y="2589013"/>
            <a:ext cx="117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Asynchronous</a:t>
            </a:r>
            <a:endParaRPr lang="en-SG" sz="12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9E41FC-7798-4200-A183-B3FBA92F813A}"/>
              </a:ext>
            </a:extLst>
          </p:cNvPr>
          <p:cNvSpPr txBox="1"/>
          <p:nvPr/>
        </p:nvSpPr>
        <p:spPr>
          <a:xfrm>
            <a:off x="2115244" y="2597871"/>
            <a:ext cx="117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Asynchronous</a:t>
            </a:r>
            <a:endParaRPr lang="en-SG" sz="1200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1FCD37-4CC2-4432-A77B-0DF7A4E3A7AB}"/>
              </a:ext>
            </a:extLst>
          </p:cNvPr>
          <p:cNvSpPr txBox="1"/>
          <p:nvPr/>
        </p:nvSpPr>
        <p:spPr>
          <a:xfrm>
            <a:off x="7700914" y="2598845"/>
            <a:ext cx="117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Asynchronous</a:t>
            </a:r>
            <a:endParaRPr lang="en-SG" sz="1200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EDFB60-12FE-4D72-8700-DFA5D13925DC}"/>
              </a:ext>
            </a:extLst>
          </p:cNvPr>
          <p:cNvSpPr txBox="1"/>
          <p:nvPr/>
        </p:nvSpPr>
        <p:spPr>
          <a:xfrm>
            <a:off x="589075" y="4053204"/>
            <a:ext cx="10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Mange Transaction</a:t>
            </a:r>
            <a:endParaRPr lang="en-SG" sz="1200" i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468581-BC74-4C8F-9A9E-DD6DDCC2134A}"/>
              </a:ext>
            </a:extLst>
          </p:cNvPr>
          <p:cNvSpPr txBox="1"/>
          <p:nvPr/>
        </p:nvSpPr>
        <p:spPr>
          <a:xfrm>
            <a:off x="2297668" y="4042429"/>
            <a:ext cx="10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Mange Transaction</a:t>
            </a:r>
            <a:endParaRPr lang="en-SG" sz="1200" i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278891-B1F4-4F39-9162-622BE80E03DD}"/>
              </a:ext>
            </a:extLst>
          </p:cNvPr>
          <p:cNvSpPr txBox="1"/>
          <p:nvPr/>
        </p:nvSpPr>
        <p:spPr>
          <a:xfrm>
            <a:off x="6213494" y="4077448"/>
            <a:ext cx="10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Mange Transaction</a:t>
            </a:r>
            <a:endParaRPr lang="en-SG" sz="1200" i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2CAE563-1ED9-4376-BD7C-5CBEFBE2213E}"/>
              </a:ext>
            </a:extLst>
          </p:cNvPr>
          <p:cNvSpPr txBox="1"/>
          <p:nvPr/>
        </p:nvSpPr>
        <p:spPr>
          <a:xfrm>
            <a:off x="7897632" y="4038758"/>
            <a:ext cx="10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Mange Transaction</a:t>
            </a:r>
            <a:endParaRPr lang="en-SG" sz="12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1F5B2A-FEFB-4EE0-8FF6-44BBF0157E3D}"/>
              </a:ext>
            </a:extLst>
          </p:cNvPr>
          <p:cNvSpPr txBox="1"/>
          <p:nvPr/>
        </p:nvSpPr>
        <p:spPr>
          <a:xfrm>
            <a:off x="3789908" y="3001282"/>
            <a:ext cx="10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Request Notification</a:t>
            </a:r>
            <a:endParaRPr lang="en-SG" sz="12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50C693-F9D6-4058-B58C-795037C43A63}"/>
              </a:ext>
            </a:extLst>
          </p:cNvPr>
          <p:cNvSpPr txBox="1"/>
          <p:nvPr/>
        </p:nvSpPr>
        <p:spPr>
          <a:xfrm>
            <a:off x="5785430" y="3010240"/>
            <a:ext cx="10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Request Notification</a:t>
            </a:r>
            <a:endParaRPr lang="en-SG" sz="12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5366E0-246D-4152-BF97-CB7A3381B9C5}"/>
              </a:ext>
            </a:extLst>
          </p:cNvPr>
          <p:cNvSpPr txBox="1"/>
          <p:nvPr/>
        </p:nvSpPr>
        <p:spPr>
          <a:xfrm>
            <a:off x="4291402" y="4082515"/>
            <a:ext cx="10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Send Notification</a:t>
            </a:r>
            <a:endParaRPr lang="en-SG" sz="1200" i="1" dirty="0"/>
          </a:p>
        </p:txBody>
      </p:sp>
    </p:spTree>
    <p:extLst>
      <p:ext uri="{BB962C8B-B14F-4D97-AF65-F5344CB8AC3E}">
        <p14:creationId xmlns:p14="http://schemas.microsoft.com/office/powerpoint/2010/main" val="262780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Yao Weilin</dc:creator>
  <cp:lastModifiedBy>Wilson Yao Weilin</cp:lastModifiedBy>
  <cp:revision>1</cp:revision>
  <dcterms:created xsi:type="dcterms:W3CDTF">2021-09-10T05:38:54Z</dcterms:created>
  <dcterms:modified xsi:type="dcterms:W3CDTF">2021-09-10T05:39:23Z</dcterms:modified>
</cp:coreProperties>
</file>