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0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5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8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3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9FC1-F38A-4F3E-8C04-C66140E986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FA6A8-E995-4898-BB62-83A1C75F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l="5272" t="3376" r="6139" b="5744"/>
          <a:stretch/>
        </p:blipFill>
        <p:spPr>
          <a:xfrm>
            <a:off x="1053296" y="650346"/>
            <a:ext cx="11016784" cy="6897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41" y="677015"/>
            <a:ext cx="11020811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</dc:creator>
  <cp:lastModifiedBy>ML</cp:lastModifiedBy>
  <cp:revision>3</cp:revision>
  <dcterms:created xsi:type="dcterms:W3CDTF">2018-02-05T20:04:54Z</dcterms:created>
  <dcterms:modified xsi:type="dcterms:W3CDTF">2018-02-06T00:09:53Z</dcterms:modified>
</cp:coreProperties>
</file>