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F26-10CE-47CF-B9B3-2BB45B4BE7B6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F26-10CE-47CF-B9B3-2BB45B4BE7B6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F26-10CE-47CF-B9B3-2BB45B4BE7B6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F26-10CE-47CF-B9B3-2BB45B4BE7B6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F26-10CE-47CF-B9B3-2BB45B4BE7B6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F26-10CE-47CF-B9B3-2BB45B4BE7B6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F26-10CE-47CF-B9B3-2BB45B4BE7B6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F26-10CE-47CF-B9B3-2BB45B4BE7B6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F26-10CE-47CF-B9B3-2BB45B4BE7B6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F26-10CE-47CF-B9B3-2BB45B4BE7B6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F26-10CE-47CF-B9B3-2BB45B4BE7B6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71F26-10CE-47CF-B9B3-2BB45B4BE7B6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47625"/>
            <a:ext cx="7496175" cy="676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247408" y="6488668"/>
            <a:ext cx="896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Yao </a:t>
            </a:r>
            <a:r>
              <a:rPr lang="en-US" dirty="0" err="1" smtClean="0"/>
              <a:t>Yao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9144000" cy="6986528"/>
          </a:xfrm>
          <a:prstGeom prst="rect">
            <a:avLst/>
          </a:prstGeom>
          <a:noFill/>
        </p:spPr>
        <p:txBody>
          <a:bodyPr wrap="square" numCol="4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err="1" smtClean="0"/>
              <a:t>PImage</a:t>
            </a:r>
            <a:r>
              <a:rPr lang="en-US" sz="1400" dirty="0" smtClean="0"/>
              <a:t> </a:t>
            </a:r>
            <a:r>
              <a:rPr lang="en-US" sz="1400" dirty="0" err="1" smtClean="0"/>
              <a:t>img</a:t>
            </a:r>
            <a:r>
              <a:rPr lang="en-US" sz="1400" dirty="0" smtClean="0"/>
              <a:t>;</a:t>
            </a:r>
          </a:p>
          <a:p>
            <a:endParaRPr lang="en-US" sz="1400" dirty="0" smtClean="0"/>
          </a:p>
          <a:p>
            <a:r>
              <a:rPr lang="en-US" sz="1400" dirty="0" smtClean="0"/>
              <a:t>void settings() {           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img</a:t>
            </a:r>
            <a:r>
              <a:rPr lang="en-US" sz="1400" dirty="0" smtClean="0"/>
              <a:t> = </a:t>
            </a:r>
            <a:r>
              <a:rPr lang="en-US" sz="1400" dirty="0" err="1" smtClean="0"/>
              <a:t>loadImage</a:t>
            </a:r>
            <a:r>
              <a:rPr lang="en-US" sz="1400" dirty="0" smtClean="0"/>
              <a:t>("1.jpg");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iWidth</a:t>
            </a:r>
            <a:r>
              <a:rPr lang="en-US" sz="1400" dirty="0" smtClean="0"/>
              <a:t> = </a:t>
            </a:r>
            <a:r>
              <a:rPr lang="en-US" sz="1400" dirty="0" err="1" smtClean="0"/>
              <a:t>img.width</a:t>
            </a:r>
            <a:r>
              <a:rPr lang="en-US" sz="1400" dirty="0" smtClean="0"/>
              <a:t>*2;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iHeight</a:t>
            </a:r>
            <a:r>
              <a:rPr lang="en-US" sz="1400" dirty="0" smtClean="0"/>
              <a:t> = </a:t>
            </a:r>
            <a:r>
              <a:rPr lang="en-US" sz="1400" dirty="0" err="1" smtClean="0"/>
              <a:t>img.height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size(</a:t>
            </a:r>
            <a:r>
              <a:rPr lang="en-US" sz="1400" dirty="0" err="1" smtClean="0"/>
              <a:t>iWidth</a:t>
            </a:r>
            <a:r>
              <a:rPr lang="en-US" sz="1400" dirty="0" smtClean="0"/>
              <a:t>, </a:t>
            </a:r>
            <a:r>
              <a:rPr lang="en-US" sz="1400" dirty="0" err="1" smtClean="0"/>
              <a:t>iHeight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void </a:t>
            </a:r>
            <a:r>
              <a:rPr lang="en-US" sz="1400" dirty="0" err="1" smtClean="0"/>
              <a:t>mousePressed</a:t>
            </a:r>
            <a:r>
              <a:rPr lang="en-US" sz="1400" dirty="0" smtClean="0"/>
              <a:t>() {</a:t>
            </a:r>
          </a:p>
          <a:p>
            <a:r>
              <a:rPr lang="en-US" sz="1400" dirty="0" smtClean="0"/>
              <a:t>  if (</a:t>
            </a:r>
            <a:r>
              <a:rPr lang="en-US" sz="1400" dirty="0" err="1" smtClean="0"/>
              <a:t>mouseButton</a:t>
            </a:r>
            <a:r>
              <a:rPr lang="en-US" sz="1400" dirty="0" smtClean="0"/>
              <a:t> == LEFT) 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x = </a:t>
            </a:r>
            <a:r>
              <a:rPr lang="en-US" sz="1400" dirty="0" err="1" smtClean="0"/>
              <a:t>img.width</a:t>
            </a:r>
            <a:r>
              <a:rPr lang="en-US" sz="1400" dirty="0" smtClean="0"/>
              <a:t>/15;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y = </a:t>
            </a:r>
            <a:r>
              <a:rPr lang="en-US" sz="1400" dirty="0" err="1" smtClean="0"/>
              <a:t>img.height</a:t>
            </a:r>
            <a:r>
              <a:rPr lang="en-US" sz="1400" dirty="0" smtClean="0"/>
              <a:t>/30;</a:t>
            </a:r>
          </a:p>
          <a:p>
            <a:r>
              <a:rPr lang="en-US" sz="1400" dirty="0" smtClean="0"/>
              <a:t>    stroke(1);</a:t>
            </a:r>
          </a:p>
          <a:p>
            <a:r>
              <a:rPr lang="en-US" sz="1400" dirty="0" smtClean="0"/>
              <a:t>    for(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img.width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 += x){</a:t>
            </a:r>
          </a:p>
          <a:p>
            <a:r>
              <a:rPr lang="en-US" sz="1400" dirty="0" smtClean="0"/>
              <a:t>      for(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</a:t>
            </a:r>
            <a:r>
              <a:rPr lang="en-US" sz="1400" dirty="0" err="1" smtClean="0"/>
              <a:t>img.height</a:t>
            </a:r>
            <a:r>
              <a:rPr lang="en-US" sz="1400" dirty="0" smtClean="0"/>
              <a:t>; j += y){</a:t>
            </a:r>
          </a:p>
          <a:p>
            <a:r>
              <a:rPr lang="en-US" sz="1400" dirty="0" smtClean="0"/>
              <a:t>        fill(</a:t>
            </a:r>
            <a:r>
              <a:rPr lang="en-US" sz="1400" dirty="0" err="1" smtClean="0"/>
              <a:t>int</a:t>
            </a:r>
            <a:r>
              <a:rPr lang="en-US" sz="1400" dirty="0" smtClean="0"/>
              <a:t>(random(255)),</a:t>
            </a:r>
            <a:r>
              <a:rPr lang="en-US" sz="1400" dirty="0" err="1" smtClean="0"/>
              <a:t>int</a:t>
            </a:r>
            <a:r>
              <a:rPr lang="en-US" sz="1400" dirty="0" smtClean="0"/>
              <a:t>(random(255)),</a:t>
            </a:r>
            <a:r>
              <a:rPr lang="en-US" sz="1400" dirty="0" err="1" smtClean="0"/>
              <a:t>int</a:t>
            </a:r>
            <a:r>
              <a:rPr lang="en-US" sz="1400" dirty="0" smtClean="0"/>
              <a:t>(random(255)));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rect</a:t>
            </a:r>
            <a:r>
              <a:rPr lang="en-US" sz="1400" dirty="0" smtClean="0"/>
              <a:t>(</a:t>
            </a:r>
            <a:r>
              <a:rPr lang="en-US" sz="1400" dirty="0" err="1" smtClean="0"/>
              <a:t>i,j,x,y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}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} else if(</a:t>
            </a:r>
            <a:r>
              <a:rPr lang="en-US" sz="1400" dirty="0" err="1" smtClean="0"/>
              <a:t>mouseButton</a:t>
            </a:r>
            <a:r>
              <a:rPr lang="en-US" sz="1400" dirty="0" smtClean="0"/>
              <a:t> == RIGHT) {</a:t>
            </a:r>
          </a:p>
          <a:p>
            <a:r>
              <a:rPr lang="en-US" sz="1400" dirty="0" smtClean="0"/>
              <a:t>    save("final.jpg");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}      fill(</a:t>
            </a:r>
            <a:r>
              <a:rPr lang="en-US" sz="1400" dirty="0" err="1" smtClean="0"/>
              <a:t>int</a:t>
            </a:r>
            <a:r>
              <a:rPr lang="en-US" sz="1400" dirty="0" smtClean="0"/>
              <a:t>(random(255)),</a:t>
            </a:r>
            <a:r>
              <a:rPr lang="en-US" sz="1400" dirty="0" err="1" smtClean="0"/>
              <a:t>int</a:t>
            </a:r>
            <a:r>
              <a:rPr lang="en-US" sz="1400" dirty="0" smtClean="0"/>
              <a:t>(random(255)),</a:t>
            </a:r>
            <a:r>
              <a:rPr lang="en-US" sz="1400" dirty="0" err="1" smtClean="0"/>
              <a:t>int</a:t>
            </a:r>
            <a:r>
              <a:rPr lang="en-US" sz="1400" dirty="0" smtClean="0"/>
              <a:t>(random(255)));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rect</a:t>
            </a:r>
            <a:r>
              <a:rPr lang="en-US" sz="1400" dirty="0" smtClean="0"/>
              <a:t>(</a:t>
            </a:r>
            <a:r>
              <a:rPr lang="en-US" sz="1400" dirty="0" err="1" smtClean="0"/>
              <a:t>i,j,x,y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void draw() {</a:t>
            </a:r>
          </a:p>
          <a:p>
            <a:r>
              <a:rPr lang="en-US" sz="1400" dirty="0" smtClean="0"/>
              <a:t>  image(</a:t>
            </a:r>
            <a:r>
              <a:rPr lang="en-US" sz="1400" dirty="0" err="1" smtClean="0"/>
              <a:t>img</a:t>
            </a:r>
            <a:r>
              <a:rPr lang="en-US" sz="1400" dirty="0" smtClean="0"/>
              <a:t>, </a:t>
            </a:r>
            <a:r>
              <a:rPr lang="en-US" sz="1400" dirty="0" err="1" smtClean="0"/>
              <a:t>img.width</a:t>
            </a:r>
            <a:r>
              <a:rPr lang="en-US" sz="1400" dirty="0" smtClean="0"/>
              <a:t>, 0);</a:t>
            </a:r>
          </a:p>
          <a:p>
            <a:r>
              <a:rPr lang="en-US" sz="1400" dirty="0" smtClean="0"/>
              <a:t>  stroke(1);</a:t>
            </a:r>
          </a:p>
          <a:p>
            <a:r>
              <a:rPr lang="en-US" sz="1400" dirty="0" smtClean="0"/>
              <a:t>  fill(19,26,34); // black shoes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beginShape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(132, 626);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(132, 626);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(137, 640);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(138, 655);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(141, 671);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(147, 676);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(160, 677);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(167, 675);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(176, 669);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(177, 659);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(178, 653);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(175, 645);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(172, 638);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(169, 630);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(166, 623);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(166, 623);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endShape</a:t>
            </a:r>
            <a:r>
              <a:rPr lang="en-US" sz="1400" dirty="0" smtClean="0"/>
              <a:t>();</a:t>
            </a:r>
          </a:p>
          <a:p>
            <a:endParaRPr lang="en-US" sz="1400" dirty="0"/>
          </a:p>
          <a:p>
            <a:r>
              <a:rPr lang="en-US" sz="1400" dirty="0" smtClean="0"/>
              <a:t>…</a:t>
            </a:r>
          </a:p>
          <a:p>
            <a:endParaRPr lang="en-US" sz="1400" dirty="0"/>
          </a:p>
          <a:p>
            <a:r>
              <a:rPr lang="en-US" sz="1400" dirty="0" smtClean="0"/>
              <a:t>stroke(174,109,71); // bear light outline</a:t>
            </a:r>
          </a:p>
          <a:p>
            <a:r>
              <a:rPr lang="en-US" sz="1400" dirty="0" smtClean="0"/>
              <a:t>  line(243,143,240,81);</a:t>
            </a:r>
          </a:p>
          <a:p>
            <a:r>
              <a:rPr lang="en-US" sz="1400" dirty="0" smtClean="0"/>
              <a:t>  line(236,82,232,143);</a:t>
            </a:r>
          </a:p>
          <a:p>
            <a:r>
              <a:rPr lang="en-US" sz="1400" dirty="0" smtClean="0"/>
              <a:t>  line(220,132,229,87);</a:t>
            </a:r>
          </a:p>
          <a:p>
            <a:r>
              <a:rPr lang="en-US" sz="1400" dirty="0" smtClean="0"/>
              <a:t>  line(214,87,214,120);</a:t>
            </a:r>
          </a:p>
          <a:p>
            <a:r>
              <a:rPr lang="en-US" sz="1400" dirty="0" smtClean="0"/>
              <a:t>  line(206,93,200,133);</a:t>
            </a:r>
          </a:p>
          <a:p>
            <a:r>
              <a:rPr lang="en-US" sz="1400" dirty="0" smtClean="0"/>
              <a:t>  line(321,85,319,123);</a:t>
            </a:r>
          </a:p>
          <a:p>
            <a:r>
              <a:rPr lang="en-US" sz="1400" dirty="0" smtClean="0"/>
              <a:t>line(267,164,273,186);</a:t>
            </a:r>
          </a:p>
          <a:p>
            <a:r>
              <a:rPr lang="en-US" sz="1400" dirty="0" smtClean="0"/>
              <a:t>  line(284,161,283,186);</a:t>
            </a:r>
          </a:p>
          <a:p>
            <a:r>
              <a:rPr lang="en-US" sz="1400" dirty="0" smtClean="0"/>
              <a:t>  line(298,167,290,189);</a:t>
            </a:r>
          </a:p>
          <a:p>
            <a:r>
              <a:rPr lang="en-US" sz="1400" dirty="0" smtClean="0"/>
              <a:t>  line(319,167,299,181);</a:t>
            </a:r>
          </a:p>
          <a:p>
            <a:r>
              <a:rPr lang="en-US" sz="1400" dirty="0" smtClean="0"/>
              <a:t>  line(324,165,317,191);</a:t>
            </a:r>
          </a:p>
          <a:p>
            <a:r>
              <a:rPr lang="en-US" sz="1400" dirty="0" smtClean="0"/>
              <a:t>  line(332,168,316,188);</a:t>
            </a:r>
          </a:p>
          <a:p>
            <a:r>
              <a:rPr lang="en-US" sz="1400" dirty="0" smtClean="0"/>
              <a:t>  line(324,135,323,153);</a:t>
            </a:r>
          </a:p>
          <a:p>
            <a:r>
              <a:rPr lang="en-US" sz="1400" dirty="0" smtClean="0"/>
              <a:t>  line(212,150,233,158);</a:t>
            </a:r>
          </a:p>
          <a:p>
            <a:r>
              <a:rPr lang="en-US" sz="1400" dirty="0" smtClean="0"/>
              <a:t>  line(246,196,265,216);</a:t>
            </a:r>
          </a:p>
          <a:p>
            <a:r>
              <a:rPr lang="en-US" sz="1400" dirty="0" smtClean="0"/>
              <a:t>  line(263,195,278,215);</a:t>
            </a:r>
          </a:p>
          <a:p>
            <a:r>
              <a:rPr lang="en-US" sz="1400" dirty="0" smtClean="0"/>
              <a:t>  line(294,195,286,211);</a:t>
            </a:r>
          </a:p>
          <a:p>
            <a:r>
              <a:rPr lang="en-US" sz="1400" dirty="0" smtClean="0"/>
              <a:t>  line(311,198,292,217);</a:t>
            </a:r>
          </a:p>
          <a:p>
            <a:r>
              <a:rPr lang="en-US" sz="1400" dirty="0" smtClean="0"/>
              <a:t>  line(290,220,279,239);</a:t>
            </a:r>
          </a:p>
          <a:p>
            <a:r>
              <a:rPr lang="en-US" sz="1400" dirty="0" smtClean="0"/>
              <a:t>  line(248,211,258,231);</a:t>
            </a:r>
          </a:p>
          <a:p>
            <a:r>
              <a:rPr lang="en-US" sz="1400" dirty="0" smtClean="0"/>
              <a:t>  line(259,238,273,250);</a:t>
            </a:r>
          </a:p>
          <a:p>
            <a:r>
              <a:rPr lang="en-US" sz="1400" dirty="0" smtClean="0"/>
              <a:t>  line(273,259,285,243);</a:t>
            </a:r>
          </a:p>
          <a:p>
            <a:r>
              <a:rPr lang="en-US" sz="1400" dirty="0" smtClean="0"/>
              <a:t>  line(338,181,336,229);</a:t>
            </a:r>
          </a:p>
          <a:p>
            <a:r>
              <a:rPr lang="en-US" sz="1400" dirty="0" smtClean="0"/>
              <a:t>  line(326,196,322,234);</a:t>
            </a:r>
          </a:p>
          <a:p>
            <a:r>
              <a:rPr lang="en-US" sz="1400" dirty="0" smtClean="0"/>
              <a:t>  line(312,218,303,251);</a:t>
            </a:r>
          </a:p>
          <a:p>
            <a:r>
              <a:rPr lang="en-US" sz="1400" dirty="0" smtClean="0"/>
              <a:t>  line(295,254,294,278);</a:t>
            </a:r>
          </a:p>
          <a:p>
            <a:r>
              <a:rPr lang="en-US" sz="1400" dirty="0" smtClean="0"/>
              <a:t>  line(280,269,268,293);</a:t>
            </a:r>
          </a:p>
          <a:p>
            <a:r>
              <a:rPr lang="en-US" sz="1400" dirty="0" smtClean="0"/>
              <a:t>line(311,434,310,472);</a:t>
            </a:r>
          </a:p>
          <a:p>
            <a:r>
              <a:rPr lang="en-US" sz="1400" dirty="0" smtClean="0"/>
              <a:t>  line(323,431,324,495);</a:t>
            </a:r>
          </a:p>
          <a:p>
            <a:r>
              <a:rPr lang="en-US" sz="1400" dirty="0" smtClean="0"/>
              <a:t>  line(346,441,342,491);</a:t>
            </a:r>
          </a:p>
          <a:p>
            <a:r>
              <a:rPr lang="en-US" sz="1400" dirty="0" smtClean="0"/>
              <a:t>  line(334,447,325,504);</a:t>
            </a:r>
          </a:p>
          <a:p>
            <a:r>
              <a:rPr lang="en-US" sz="1400" dirty="0" smtClean="0"/>
              <a:t>  line(345,499,350,534);</a:t>
            </a:r>
          </a:p>
          <a:p>
            <a:r>
              <a:rPr lang="en-US" sz="1400" dirty="0" smtClean="0"/>
              <a:t>  line(329,510,340,540);</a:t>
            </a:r>
          </a:p>
          <a:p>
            <a:r>
              <a:rPr lang="en-US" sz="1400" dirty="0" smtClean="0"/>
              <a:t>  line(365,497,356,540);</a:t>
            </a:r>
          </a:p>
          <a:p>
            <a:r>
              <a:rPr lang="en-US" sz="1400" dirty="0" smtClean="0"/>
              <a:t>  line(348,556,316,567);</a:t>
            </a:r>
          </a:p>
          <a:p>
            <a:r>
              <a:rPr lang="en-US" sz="1400" dirty="0" smtClean="0"/>
              <a:t>  line(308,537,318,565);</a:t>
            </a:r>
          </a:p>
          <a:p>
            <a:r>
              <a:rPr lang="en-US" sz="1400" dirty="0" smtClean="0"/>
              <a:t>  line(327,545,338,569);</a:t>
            </a:r>
          </a:p>
          <a:p>
            <a:r>
              <a:rPr lang="en-US" sz="1400" dirty="0" smtClean="0"/>
              <a:t>  line(353,556,365,580);</a:t>
            </a:r>
          </a:p>
          <a:p>
            <a:r>
              <a:rPr lang="en-US" sz="1400" dirty="0" smtClean="0"/>
              <a:t>  line(199,439,194,495);</a:t>
            </a:r>
          </a:p>
          <a:p>
            <a:r>
              <a:rPr lang="en-US" sz="1400" dirty="0" smtClean="0"/>
              <a:t>  line(212,450,208,504);</a:t>
            </a:r>
          </a:p>
          <a:p>
            <a:r>
              <a:rPr lang="en-US" sz="1400" dirty="0" smtClean="0"/>
              <a:t>  line(224,451,222,508);</a:t>
            </a:r>
          </a:p>
          <a:p>
            <a:r>
              <a:rPr lang="en-US" sz="1400" dirty="0" smtClean="0"/>
              <a:t>  line(233,452,233,520);</a:t>
            </a:r>
          </a:p>
          <a:p>
            <a:r>
              <a:rPr lang="en-US" sz="1400" dirty="0" smtClean="0"/>
              <a:t>  line(197,517,215,543);</a:t>
            </a:r>
          </a:p>
          <a:p>
            <a:r>
              <a:rPr lang="en-US" sz="1400" dirty="0" smtClean="0"/>
              <a:t>  line(210,505,225,542);</a:t>
            </a:r>
          </a:p>
          <a:p>
            <a:r>
              <a:rPr lang="en-US" sz="1400" dirty="0" smtClean="0"/>
              <a:t>  line(235,520,241,551);</a:t>
            </a:r>
          </a:p>
          <a:p>
            <a:r>
              <a:rPr lang="en-US" sz="1400" dirty="0" smtClean="0"/>
              <a:t>  line(203,546,217,565);</a:t>
            </a:r>
          </a:p>
          <a:p>
            <a:r>
              <a:rPr lang="en-US" sz="1400" dirty="0" smtClean="0"/>
              <a:t>  line(225,550,235,568);</a:t>
            </a:r>
          </a:p>
          <a:p>
            <a:r>
              <a:rPr lang="en-US" sz="1400" dirty="0" smtClean="0"/>
              <a:t>  line(239,553,240,567);</a:t>
            </a:r>
          </a:p>
          <a:p>
            <a:r>
              <a:rPr lang="en-US" sz="1400" dirty="0" smtClean="0"/>
              <a:t>  line(196,557,209,577);</a:t>
            </a:r>
          </a:p>
          <a:p>
            <a:r>
              <a:rPr lang="en-US" sz="1400" dirty="0" smtClean="0"/>
              <a:t>  line(195,513,195,538);</a:t>
            </a:r>
          </a:p>
          <a:p>
            <a:r>
              <a:rPr lang="en-US" sz="1400" dirty="0" smtClean="0"/>
              <a:t>  line(191,438,185,479);</a:t>
            </a:r>
          </a:p>
          <a:p>
            <a:r>
              <a:rPr lang="en-US" sz="1400" dirty="0" smtClean="0"/>
              <a:t>  line(345,376,363,380);</a:t>
            </a:r>
          </a:p>
          <a:p>
            <a:r>
              <a:rPr lang="en-US" sz="1400" dirty="0" smtClean="0"/>
              <a:t>  line(359,361,366,385);</a:t>
            </a:r>
          </a:p>
          <a:p>
            <a:r>
              <a:rPr lang="en-US" sz="1400" dirty="0" smtClean="0"/>
              <a:t>  line(319,74,335,83);</a:t>
            </a:r>
          </a:p>
          <a:p>
            <a:r>
              <a:rPr lang="en-US" sz="1400" dirty="0" smtClean="0"/>
              <a:t>  line(224,77,239,78);</a:t>
            </a:r>
          </a:p>
          <a:p>
            <a:r>
              <a:rPr lang="en-US" sz="140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28600"/>
            <a:ext cx="12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Draw Code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Using Processing's 2D drawing functions, create a self-portrait. Structure your code so that changing a size or position variable updates the entire portrait. Please be prepared to discuss how the algorithmic/coding process impacted the finished piece as compared to drawing, painting, or photographing a self-portrait.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In </a:t>
            </a:r>
            <a:r>
              <a:rPr lang="en-US" b="1" dirty="0" smtClean="0"/>
              <a:t>regards to changing a size or position, the frame width and height changes with the original picture size</a:t>
            </a:r>
          </a:p>
          <a:p>
            <a:pPr marL="0" indent="0">
              <a:buNone/>
            </a:pPr>
            <a:r>
              <a:rPr lang="en-US" dirty="0" smtClean="0"/>
              <a:t> </a:t>
            </a:r>
          </a:p>
          <a:p>
            <a:pPr marL="0" indent="0">
              <a:buNone/>
            </a:pPr>
            <a:r>
              <a:rPr lang="en-US" dirty="0" smtClean="0"/>
              <a:t>void settings() {         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img</a:t>
            </a:r>
            <a:r>
              <a:rPr lang="en-US" dirty="0" smtClean="0"/>
              <a:t> = </a:t>
            </a:r>
            <a:r>
              <a:rPr lang="en-US" dirty="0" err="1" smtClean="0"/>
              <a:t>loadImage</a:t>
            </a:r>
            <a:r>
              <a:rPr lang="en-US" dirty="0" smtClean="0"/>
              <a:t>("1.jpg");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iWidth</a:t>
            </a:r>
            <a:r>
              <a:rPr lang="en-US" dirty="0" smtClean="0"/>
              <a:t> = </a:t>
            </a:r>
            <a:r>
              <a:rPr lang="en-US" dirty="0" err="1" smtClean="0"/>
              <a:t>img.width</a:t>
            </a:r>
            <a:r>
              <a:rPr lang="en-US" dirty="0" smtClean="0"/>
              <a:t>*2;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iHeight</a:t>
            </a:r>
            <a:r>
              <a:rPr lang="en-US" dirty="0" smtClean="0"/>
              <a:t> = </a:t>
            </a:r>
            <a:r>
              <a:rPr lang="en-US" dirty="0" err="1" smtClean="0"/>
              <a:t>img.height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size(</a:t>
            </a:r>
            <a:r>
              <a:rPr lang="en-US" dirty="0" err="1" smtClean="0"/>
              <a:t>iWidth</a:t>
            </a:r>
            <a:r>
              <a:rPr lang="en-US" dirty="0" smtClean="0"/>
              <a:t>, </a:t>
            </a:r>
            <a:r>
              <a:rPr lang="en-US" dirty="0" err="1" smtClean="0"/>
              <a:t>iHeight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The background boxes formed also changed in regards to the original height and width of the picture and adapts to the original dimensions. </a:t>
            </a:r>
          </a:p>
          <a:p>
            <a:pPr marL="0" indent="0">
              <a:buNone/>
            </a:pPr>
            <a:r>
              <a:rPr lang="en-US" dirty="0" smtClean="0"/>
              <a:t> 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mousePressed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if (</a:t>
            </a:r>
            <a:r>
              <a:rPr lang="en-US" dirty="0" err="1" smtClean="0"/>
              <a:t>mouseButton</a:t>
            </a:r>
            <a:r>
              <a:rPr lang="en-US" dirty="0" smtClean="0"/>
              <a:t> == LEFT)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x = </a:t>
            </a:r>
            <a:r>
              <a:rPr lang="en-US" dirty="0" err="1" smtClean="0"/>
              <a:t>img.width</a:t>
            </a:r>
            <a:r>
              <a:rPr lang="en-US" dirty="0" smtClean="0"/>
              <a:t>/15;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y = </a:t>
            </a:r>
            <a:r>
              <a:rPr lang="en-US" dirty="0" err="1" smtClean="0"/>
              <a:t>img.height</a:t>
            </a:r>
            <a:r>
              <a:rPr lang="en-US" dirty="0" smtClean="0"/>
              <a:t>/30;</a:t>
            </a:r>
          </a:p>
          <a:p>
            <a:pPr marL="0" indent="0">
              <a:buNone/>
            </a:pPr>
            <a:r>
              <a:rPr lang="en-US" dirty="0" smtClean="0"/>
              <a:t>    stroke(1);</a:t>
            </a:r>
          </a:p>
          <a:p>
            <a:pPr marL="0" indent="0">
              <a:buNone/>
            </a:pPr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img.width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 += x){</a:t>
            </a:r>
          </a:p>
          <a:p>
            <a:pPr marL="0" indent="0">
              <a:buNone/>
            </a:pPr>
            <a:r>
              <a:rPr lang="en-US" dirty="0" smtClean="0"/>
              <a:t>      for(</a:t>
            </a:r>
            <a:r>
              <a:rPr lang="en-US" dirty="0" err="1" smtClean="0"/>
              <a:t>int</a:t>
            </a:r>
            <a:r>
              <a:rPr lang="en-US" dirty="0" smtClean="0"/>
              <a:t> j = 0; j &lt; </a:t>
            </a:r>
            <a:r>
              <a:rPr lang="en-US" dirty="0" err="1" smtClean="0"/>
              <a:t>img.height</a:t>
            </a:r>
            <a:r>
              <a:rPr lang="en-US" dirty="0" smtClean="0"/>
              <a:t>; j += y){</a:t>
            </a:r>
          </a:p>
          <a:p>
            <a:pPr marL="0" indent="0">
              <a:buNone/>
            </a:pPr>
            <a:r>
              <a:rPr lang="en-US" dirty="0" smtClean="0"/>
              <a:t>        fill(</a:t>
            </a:r>
            <a:r>
              <a:rPr lang="en-US" dirty="0" err="1" smtClean="0"/>
              <a:t>int</a:t>
            </a:r>
            <a:r>
              <a:rPr lang="en-US" dirty="0" smtClean="0"/>
              <a:t>(random(255)),</a:t>
            </a:r>
            <a:r>
              <a:rPr lang="en-US" dirty="0" err="1" smtClean="0"/>
              <a:t>int</a:t>
            </a:r>
            <a:r>
              <a:rPr lang="en-US" dirty="0" smtClean="0"/>
              <a:t>(random(255)),</a:t>
            </a:r>
            <a:r>
              <a:rPr lang="en-US" dirty="0" err="1" smtClean="0"/>
              <a:t>int</a:t>
            </a:r>
            <a:r>
              <a:rPr lang="en-US" dirty="0" smtClean="0"/>
              <a:t>(random(255)));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rect</a:t>
            </a:r>
            <a:r>
              <a:rPr lang="en-US" dirty="0" smtClean="0"/>
              <a:t>(</a:t>
            </a:r>
            <a:r>
              <a:rPr lang="en-US" dirty="0" err="1" smtClean="0"/>
              <a:t>i,j,x,y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} else if(</a:t>
            </a:r>
            <a:r>
              <a:rPr lang="en-US" dirty="0" err="1" smtClean="0"/>
              <a:t>mouseButton</a:t>
            </a:r>
            <a:r>
              <a:rPr lang="en-US" dirty="0" smtClean="0"/>
              <a:t> == RIGHT) {</a:t>
            </a:r>
          </a:p>
          <a:p>
            <a:pPr marL="0" indent="0">
              <a:buNone/>
            </a:pPr>
            <a:r>
              <a:rPr lang="en-US" dirty="0" smtClean="0"/>
              <a:t>    save("final.jpg");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 </a:t>
            </a:r>
          </a:p>
          <a:p>
            <a:pPr marL="0" indent="0">
              <a:buNone/>
            </a:pPr>
            <a:r>
              <a:rPr lang="en-US" b="1" dirty="0" smtClean="0"/>
              <a:t>Otherwise, the shapes and lines used are pretty </a:t>
            </a:r>
            <a:r>
              <a:rPr lang="en-US" b="1" dirty="0" smtClean="0"/>
              <a:t>static</a:t>
            </a:r>
            <a:endParaRPr lang="en-US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9144000" cy="6924973"/>
          </a:xfrm>
          <a:prstGeom prst="rect">
            <a:avLst/>
          </a:prstGeom>
          <a:noFill/>
        </p:spPr>
        <p:txBody>
          <a:bodyPr wrap="square" numCol="4" rtlCol="0">
            <a:spAutoFit/>
          </a:bodyPr>
          <a:lstStyle/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err="1" smtClean="0"/>
              <a:t>PImage</a:t>
            </a:r>
            <a:r>
              <a:rPr lang="en-US" sz="1200" dirty="0" smtClean="0"/>
              <a:t> </a:t>
            </a:r>
            <a:r>
              <a:rPr lang="en-US" sz="1200" dirty="0" err="1" smtClean="0"/>
              <a:t>myBackground</a:t>
            </a:r>
            <a:r>
              <a:rPr lang="en-US" sz="1200" dirty="0" smtClean="0"/>
              <a:t>;</a:t>
            </a:r>
          </a:p>
          <a:p>
            <a:r>
              <a:rPr lang="en-US" sz="1200" dirty="0" err="1" smtClean="0"/>
              <a:t>ArrayList</a:t>
            </a:r>
            <a:r>
              <a:rPr lang="en-US" sz="1200" dirty="0" smtClean="0"/>
              <a:t>&lt;</a:t>
            </a:r>
            <a:r>
              <a:rPr lang="en-US" sz="1200" dirty="0" err="1" smtClean="0"/>
              <a:t>PVector</a:t>
            </a:r>
            <a:r>
              <a:rPr lang="en-US" sz="1200" dirty="0" smtClean="0"/>
              <a:t>&gt; points = new </a:t>
            </a:r>
            <a:r>
              <a:rPr lang="en-US" sz="1200" dirty="0" err="1" smtClean="0"/>
              <a:t>ArrayList</a:t>
            </a:r>
            <a:r>
              <a:rPr lang="en-US" sz="1200" dirty="0" smtClean="0"/>
              <a:t>&lt;</a:t>
            </a:r>
            <a:r>
              <a:rPr lang="en-US" sz="1200" dirty="0" err="1" smtClean="0"/>
              <a:t>PVector</a:t>
            </a:r>
            <a:r>
              <a:rPr lang="en-US" sz="1200" dirty="0" smtClean="0"/>
              <a:t>&gt;();</a:t>
            </a:r>
          </a:p>
          <a:p>
            <a:r>
              <a:rPr lang="en-US" sz="1200" dirty="0" err="1" smtClean="0"/>
              <a:t>int</a:t>
            </a:r>
            <a:r>
              <a:rPr lang="en-US" sz="1200" dirty="0" smtClean="0"/>
              <a:t> l =3; //manual change</a:t>
            </a:r>
          </a:p>
          <a:p>
            <a:endParaRPr lang="en-US" sz="1200" dirty="0" smtClean="0"/>
          </a:p>
          <a:p>
            <a:r>
              <a:rPr lang="en-US" sz="1200" dirty="0" smtClean="0"/>
              <a:t>void settings() {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myBackground</a:t>
            </a:r>
            <a:r>
              <a:rPr lang="en-US" sz="1200" dirty="0" smtClean="0"/>
              <a:t> = </a:t>
            </a:r>
            <a:r>
              <a:rPr lang="en-US" sz="1200" dirty="0" err="1" smtClean="0"/>
              <a:t>loadImage</a:t>
            </a:r>
            <a:r>
              <a:rPr lang="en-US" sz="1200" dirty="0" smtClean="0"/>
              <a:t>("1.jpg");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myWidth</a:t>
            </a:r>
            <a:r>
              <a:rPr lang="en-US" sz="1200" dirty="0" smtClean="0"/>
              <a:t> = </a:t>
            </a:r>
            <a:r>
              <a:rPr lang="en-US" sz="1200" dirty="0" err="1" smtClean="0"/>
              <a:t>myBackground.width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myHeight</a:t>
            </a:r>
            <a:r>
              <a:rPr lang="en-US" sz="1200" dirty="0" smtClean="0"/>
              <a:t> = </a:t>
            </a:r>
            <a:r>
              <a:rPr lang="en-US" sz="1200" dirty="0" err="1" smtClean="0"/>
              <a:t>myBackground.height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 size(</a:t>
            </a:r>
            <a:r>
              <a:rPr lang="en-US" sz="1200" dirty="0" err="1" smtClean="0"/>
              <a:t>myWidth</a:t>
            </a:r>
            <a:r>
              <a:rPr lang="en-US" sz="1200" dirty="0" smtClean="0"/>
              <a:t>, </a:t>
            </a:r>
            <a:r>
              <a:rPr lang="en-US" sz="1200" dirty="0" err="1" smtClean="0"/>
              <a:t>myHeight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}</a:t>
            </a:r>
          </a:p>
          <a:p>
            <a:endParaRPr lang="en-US" sz="1200" dirty="0" smtClean="0"/>
          </a:p>
          <a:p>
            <a:r>
              <a:rPr lang="en-US" sz="1200" dirty="0" smtClean="0"/>
              <a:t>void draw() {</a:t>
            </a:r>
          </a:p>
          <a:p>
            <a:r>
              <a:rPr lang="en-US" sz="1200" dirty="0" smtClean="0"/>
              <a:t>  background(</a:t>
            </a:r>
            <a:r>
              <a:rPr lang="en-US" sz="1200" dirty="0" err="1" smtClean="0"/>
              <a:t>myBackground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if(l == 1){ //</a:t>
            </a:r>
            <a:r>
              <a:rPr lang="en-US" sz="1200" dirty="0" err="1" smtClean="0"/>
              <a:t>curveVertex</a:t>
            </a:r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beginShape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    for(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0;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(); </a:t>
            </a:r>
            <a:r>
              <a:rPr lang="en-US" sz="1200" dirty="0" err="1" smtClean="0"/>
              <a:t>i</a:t>
            </a:r>
            <a:r>
              <a:rPr lang="en-US" sz="1200" dirty="0" smtClean="0"/>
              <a:t>++) {</a:t>
            </a:r>
          </a:p>
          <a:p>
            <a:r>
              <a:rPr lang="en-US" sz="1200" dirty="0" smtClean="0"/>
              <a:t>      if(</a:t>
            </a:r>
            <a:r>
              <a:rPr lang="en-US" sz="1200" dirty="0" err="1" smtClean="0"/>
              <a:t>i</a:t>
            </a:r>
            <a:r>
              <a:rPr lang="en-US" sz="1200" dirty="0" smtClean="0"/>
              <a:t> == 0 || </a:t>
            </a:r>
            <a:r>
              <a:rPr lang="en-US" sz="1200" dirty="0" err="1" smtClean="0"/>
              <a:t>i</a:t>
            </a:r>
            <a:r>
              <a:rPr lang="en-US" sz="1200" dirty="0" smtClean="0"/>
              <a:t> == 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 - 1) {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curveVertex</a:t>
            </a:r>
            <a:r>
              <a:rPr lang="en-US" sz="1200" dirty="0" smtClean="0"/>
              <a:t>(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).x),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).y));</a:t>
            </a:r>
          </a:p>
          <a:p>
            <a:r>
              <a:rPr lang="en-US" sz="1200" dirty="0" smtClean="0"/>
              <a:t>      }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curveVertex</a:t>
            </a:r>
            <a:r>
              <a:rPr lang="en-US" sz="1200" dirty="0" smtClean="0"/>
              <a:t>(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).x),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).y));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endShape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  } else if(l == 2){ //curve</a:t>
            </a:r>
          </a:p>
          <a:p>
            <a:r>
              <a:rPr lang="en-US" sz="1200" dirty="0" smtClean="0"/>
              <a:t>    if(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 != 0 &amp;&amp; 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 % 4 == 0){</a:t>
            </a:r>
          </a:p>
          <a:p>
            <a:r>
              <a:rPr lang="en-US" sz="1200" dirty="0" smtClean="0"/>
              <a:t>      for(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0;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()-3; </a:t>
            </a:r>
            <a:r>
              <a:rPr lang="en-US" sz="1200" dirty="0" err="1" smtClean="0"/>
              <a:t>i</a:t>
            </a:r>
            <a:r>
              <a:rPr lang="en-US" sz="1200" dirty="0" smtClean="0"/>
              <a:t>+=4){</a:t>
            </a:r>
          </a:p>
          <a:p>
            <a:r>
              <a:rPr lang="en-US" sz="1200" dirty="0" smtClean="0"/>
              <a:t>        curve(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(i+2).x),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(i+2).y),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).x),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).y),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(i+1).x),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(i+1).y),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(i+3).x),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(i+3).y));</a:t>
            </a:r>
          </a:p>
          <a:p>
            <a:r>
              <a:rPr lang="en-US" sz="1200" dirty="0" smtClean="0"/>
              <a:t>      }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  } else if(l == 3){ //lines connected</a:t>
            </a:r>
          </a:p>
          <a:p>
            <a:r>
              <a:rPr lang="en-US" sz="1200" dirty="0" smtClean="0"/>
              <a:t>    for(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0;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()-1; </a:t>
            </a:r>
            <a:r>
              <a:rPr lang="en-US" sz="1200" dirty="0" err="1" smtClean="0"/>
              <a:t>i</a:t>
            </a:r>
            <a:r>
              <a:rPr lang="en-US" sz="1200" dirty="0" smtClean="0"/>
              <a:t>+=1){</a:t>
            </a:r>
          </a:p>
          <a:p>
            <a:r>
              <a:rPr lang="en-US" sz="1200" dirty="0" smtClean="0"/>
              <a:t>       line(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).x),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).y),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(i+1).x),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(i+1).y));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  } else if(l == 4){ //lines discrete</a:t>
            </a:r>
          </a:p>
          <a:p>
            <a:r>
              <a:rPr lang="en-US" sz="1200" dirty="0" smtClean="0"/>
              <a:t>    for(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0;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()-1; </a:t>
            </a:r>
            <a:r>
              <a:rPr lang="en-US" sz="1200" dirty="0" err="1" smtClean="0"/>
              <a:t>i</a:t>
            </a:r>
            <a:r>
              <a:rPr lang="en-US" sz="1200" dirty="0" smtClean="0"/>
              <a:t>+=2){</a:t>
            </a:r>
          </a:p>
          <a:p>
            <a:r>
              <a:rPr lang="en-US" sz="1200" dirty="0" smtClean="0"/>
              <a:t>       line(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).x),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).y),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(i+1).x),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(i+1).y));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  }</a:t>
            </a:r>
          </a:p>
          <a:p>
            <a:r>
              <a:rPr lang="en-US" sz="1200" dirty="0" smtClean="0"/>
              <a:t>}</a:t>
            </a:r>
          </a:p>
          <a:p>
            <a:endParaRPr lang="en-US" sz="1200" dirty="0" smtClean="0"/>
          </a:p>
          <a:p>
            <a:r>
              <a:rPr lang="en-US" sz="1200" dirty="0" smtClean="0"/>
              <a:t>void </a:t>
            </a:r>
            <a:r>
              <a:rPr lang="en-US" sz="1200" dirty="0" err="1" smtClean="0"/>
              <a:t>mousePressed</a:t>
            </a:r>
            <a:r>
              <a:rPr lang="en-US" sz="1200" dirty="0" smtClean="0"/>
              <a:t>() {</a:t>
            </a:r>
          </a:p>
          <a:p>
            <a:r>
              <a:rPr lang="en-US" sz="1200" dirty="0" smtClean="0"/>
              <a:t>  if (</a:t>
            </a:r>
            <a:r>
              <a:rPr lang="en-US" sz="1200" dirty="0" err="1" smtClean="0"/>
              <a:t>mouseButton</a:t>
            </a:r>
            <a:r>
              <a:rPr lang="en-US" sz="1200" dirty="0" smtClean="0"/>
              <a:t> == LEFT) {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points.add</a:t>
            </a:r>
            <a:r>
              <a:rPr lang="en-US" sz="1200" dirty="0" smtClean="0"/>
              <a:t>(new </a:t>
            </a:r>
            <a:r>
              <a:rPr lang="en-US" sz="1200" dirty="0" err="1" smtClean="0"/>
              <a:t>PVector</a:t>
            </a:r>
            <a:r>
              <a:rPr lang="en-US" sz="1200" dirty="0" smtClean="0"/>
              <a:t>(</a:t>
            </a:r>
            <a:r>
              <a:rPr lang="en-US" sz="1200" dirty="0" err="1" smtClean="0"/>
              <a:t>mouseX</a:t>
            </a:r>
            <a:r>
              <a:rPr lang="en-US" sz="1200" dirty="0" smtClean="0"/>
              <a:t>, </a:t>
            </a:r>
            <a:r>
              <a:rPr lang="en-US" sz="1200" dirty="0" err="1" smtClean="0"/>
              <a:t>mouseY</a:t>
            </a:r>
            <a:r>
              <a:rPr lang="en-US" sz="1200" dirty="0" smtClean="0"/>
              <a:t>));</a:t>
            </a:r>
          </a:p>
          <a:p>
            <a:r>
              <a:rPr lang="en-US" sz="1200" dirty="0" smtClean="0"/>
              <a:t>  } else if(</a:t>
            </a:r>
            <a:r>
              <a:rPr lang="en-US" sz="1200" dirty="0" err="1" smtClean="0"/>
              <a:t>mouseButton</a:t>
            </a:r>
            <a:r>
              <a:rPr lang="en-US" sz="1200" dirty="0" smtClean="0"/>
              <a:t> == RIGHT) { //get fill color</a:t>
            </a:r>
          </a:p>
          <a:p>
            <a:r>
              <a:rPr lang="en-US" sz="1200" dirty="0" smtClean="0"/>
              <a:t>    color c = get(</a:t>
            </a:r>
            <a:r>
              <a:rPr lang="en-US" sz="1200" dirty="0" err="1" smtClean="0"/>
              <a:t>mouseX</a:t>
            </a:r>
            <a:r>
              <a:rPr lang="en-US" sz="1200" dirty="0" smtClean="0"/>
              <a:t>, </a:t>
            </a:r>
            <a:r>
              <a:rPr lang="en-US" sz="1200" dirty="0" err="1" smtClean="0"/>
              <a:t>mouseY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println</a:t>
            </a:r>
            <a:r>
              <a:rPr lang="en-US" sz="1200" dirty="0" smtClean="0"/>
              <a:t>("fill(" + </a:t>
            </a:r>
            <a:r>
              <a:rPr lang="en-US" sz="1200" dirty="0" err="1" smtClean="0"/>
              <a:t>int</a:t>
            </a:r>
            <a:r>
              <a:rPr lang="en-US" sz="1200" dirty="0" smtClean="0"/>
              <a:t>(red(c)) + "," + </a:t>
            </a:r>
            <a:r>
              <a:rPr lang="en-US" sz="1200" dirty="0" err="1" smtClean="0"/>
              <a:t>int</a:t>
            </a:r>
            <a:r>
              <a:rPr lang="en-US" sz="1200" dirty="0" smtClean="0"/>
              <a:t>(green(c)) + "," + </a:t>
            </a:r>
            <a:r>
              <a:rPr lang="en-US" sz="1200" dirty="0" err="1" smtClean="0"/>
              <a:t>int</a:t>
            </a:r>
            <a:r>
              <a:rPr lang="en-US" sz="1200" dirty="0" smtClean="0"/>
              <a:t>(blue(c)) + ");");</a:t>
            </a:r>
          </a:p>
          <a:p>
            <a:r>
              <a:rPr lang="en-US" sz="1200" dirty="0" smtClean="0"/>
              <a:t>  }</a:t>
            </a:r>
          </a:p>
          <a:p>
            <a:r>
              <a:rPr lang="en-US" sz="1200" dirty="0" smtClean="0"/>
              <a:t>}</a:t>
            </a:r>
          </a:p>
          <a:p>
            <a:endParaRPr lang="en-US" sz="1200" dirty="0" smtClean="0"/>
          </a:p>
          <a:p>
            <a:r>
              <a:rPr lang="en-US" sz="1200" dirty="0" smtClean="0"/>
              <a:t>void </a:t>
            </a:r>
            <a:r>
              <a:rPr lang="en-US" sz="1200" dirty="0" err="1" smtClean="0"/>
              <a:t>keyPressed</a:t>
            </a:r>
            <a:r>
              <a:rPr lang="en-US" sz="1200" dirty="0" smtClean="0"/>
              <a:t>() {</a:t>
            </a:r>
          </a:p>
          <a:p>
            <a:r>
              <a:rPr lang="en-US" sz="1200" dirty="0" smtClean="0"/>
              <a:t>  if(key == ' ') { //</a:t>
            </a:r>
            <a:r>
              <a:rPr lang="en-US" sz="1200" dirty="0" err="1" smtClean="0"/>
              <a:t>curveVertex</a:t>
            </a:r>
            <a:endParaRPr lang="en-US" sz="1200" dirty="0" smtClean="0"/>
          </a:p>
          <a:p>
            <a:r>
              <a:rPr lang="en-US" sz="1200" dirty="0" smtClean="0"/>
              <a:t>    l=1;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println</a:t>
            </a:r>
            <a:r>
              <a:rPr lang="en-US" sz="1200" dirty="0" smtClean="0"/>
              <a:t>("</a:t>
            </a:r>
            <a:r>
              <a:rPr lang="en-US" sz="1200" dirty="0" err="1" smtClean="0"/>
              <a:t>beginShape</a:t>
            </a:r>
            <a:r>
              <a:rPr lang="en-US" sz="1200" dirty="0" smtClean="0"/>
              <a:t>();");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println</a:t>
            </a:r>
            <a:r>
              <a:rPr lang="en-US" sz="1200" dirty="0" smtClean="0"/>
              <a:t>("</a:t>
            </a:r>
            <a:r>
              <a:rPr lang="en-US" sz="1200" dirty="0" err="1" smtClean="0"/>
              <a:t>curveVertex</a:t>
            </a:r>
            <a:r>
              <a:rPr lang="en-US" sz="1200" dirty="0" smtClean="0"/>
              <a:t>(" 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(0).x) + ", " 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(0).y) + ");");</a:t>
            </a:r>
          </a:p>
          <a:p>
            <a:r>
              <a:rPr lang="en-US" sz="1200" dirty="0" smtClean="0"/>
              <a:t>    for(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0;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(); </a:t>
            </a:r>
            <a:r>
              <a:rPr lang="en-US" sz="1200" dirty="0" err="1" smtClean="0"/>
              <a:t>i</a:t>
            </a:r>
            <a:r>
              <a:rPr lang="en-US" sz="1200" dirty="0" smtClean="0"/>
              <a:t>++) {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println</a:t>
            </a:r>
            <a:r>
              <a:rPr lang="en-US" sz="1200" dirty="0" smtClean="0"/>
              <a:t>("</a:t>
            </a:r>
            <a:r>
              <a:rPr lang="en-US" sz="1200" dirty="0" err="1" smtClean="0"/>
              <a:t>curveVertex</a:t>
            </a:r>
            <a:r>
              <a:rPr lang="en-US" sz="1200" dirty="0" smtClean="0"/>
              <a:t>(" 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).x) + ", " 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).y) + ");");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println</a:t>
            </a:r>
            <a:r>
              <a:rPr lang="en-US" sz="1200" dirty="0" smtClean="0"/>
              <a:t>("</a:t>
            </a:r>
            <a:r>
              <a:rPr lang="en-US" sz="1200" dirty="0" err="1" smtClean="0"/>
              <a:t>curveVertex</a:t>
            </a:r>
            <a:r>
              <a:rPr lang="en-US" sz="1200" dirty="0" smtClean="0"/>
              <a:t>(" 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()-1).x) + ", " 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()-1).y) + ");");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println</a:t>
            </a:r>
            <a:r>
              <a:rPr lang="en-US" sz="1200" dirty="0" smtClean="0"/>
              <a:t>("</a:t>
            </a:r>
            <a:r>
              <a:rPr lang="en-US" sz="1200" dirty="0" err="1" smtClean="0"/>
              <a:t>endShape</a:t>
            </a:r>
            <a:r>
              <a:rPr lang="en-US" sz="1200" dirty="0" smtClean="0"/>
              <a:t>();");</a:t>
            </a:r>
          </a:p>
          <a:p>
            <a:r>
              <a:rPr lang="en-US" sz="1200" dirty="0" smtClean="0"/>
              <a:t>  }</a:t>
            </a:r>
          </a:p>
          <a:p>
            <a:r>
              <a:rPr lang="en-US" sz="1200" dirty="0" smtClean="0"/>
              <a:t>  if(key == '2') { //curve</a:t>
            </a:r>
          </a:p>
          <a:p>
            <a:r>
              <a:rPr lang="en-US" sz="1200" dirty="0" smtClean="0"/>
              <a:t>    l=2;</a:t>
            </a:r>
          </a:p>
          <a:p>
            <a:r>
              <a:rPr lang="en-US" sz="1200" dirty="0" smtClean="0"/>
              <a:t>    for(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0;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()-3; </a:t>
            </a:r>
            <a:r>
              <a:rPr lang="en-US" sz="1200" dirty="0" err="1" smtClean="0"/>
              <a:t>i</a:t>
            </a:r>
            <a:r>
              <a:rPr lang="en-US" sz="1200" dirty="0" smtClean="0"/>
              <a:t>+=4){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println</a:t>
            </a:r>
            <a:r>
              <a:rPr lang="en-US" sz="1200" dirty="0" smtClean="0"/>
              <a:t>("curve("+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(i+2).x) + ","+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(i+2).y) + ","+ 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).x) + ","+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).y) + ","+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(i+1).x) + ","+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(i+1).y) + ","+ 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(i+3).x) + ","+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(i+3).y) + ");");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  }</a:t>
            </a:r>
          </a:p>
          <a:p>
            <a:r>
              <a:rPr lang="en-US" sz="1200" dirty="0" smtClean="0"/>
              <a:t>  if(key == '3') { //lines connected</a:t>
            </a:r>
          </a:p>
          <a:p>
            <a:r>
              <a:rPr lang="en-US" sz="1200" dirty="0" smtClean="0"/>
              <a:t>    l=3;</a:t>
            </a:r>
          </a:p>
          <a:p>
            <a:r>
              <a:rPr lang="en-US" sz="1200" dirty="0" smtClean="0"/>
              <a:t>    for(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0;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()-1; </a:t>
            </a:r>
            <a:r>
              <a:rPr lang="en-US" sz="1200" dirty="0" err="1" smtClean="0"/>
              <a:t>i</a:t>
            </a:r>
            <a:r>
              <a:rPr lang="en-US" sz="1200" dirty="0" smtClean="0"/>
              <a:t>+=1){</a:t>
            </a:r>
          </a:p>
          <a:p>
            <a:r>
              <a:rPr lang="en-US" sz="1200" dirty="0" smtClean="0"/>
              <a:t>       </a:t>
            </a:r>
            <a:r>
              <a:rPr lang="en-US" sz="1200" dirty="0" err="1" smtClean="0"/>
              <a:t>println</a:t>
            </a:r>
            <a:r>
              <a:rPr lang="en-US" sz="1200" dirty="0" smtClean="0"/>
              <a:t>("line("+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).x) + ","+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).y) + ","+ </a:t>
            </a:r>
          </a:p>
          <a:p>
            <a:r>
              <a:rPr lang="en-US" sz="1200" dirty="0" smtClean="0"/>
              <a:t>  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(i+1).x) + ","+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(i+1).y) + ");");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  }</a:t>
            </a:r>
          </a:p>
          <a:p>
            <a:r>
              <a:rPr lang="en-US" sz="1200" dirty="0" smtClean="0"/>
              <a:t>  if(key == '4') { //lines discrete</a:t>
            </a:r>
          </a:p>
          <a:p>
            <a:r>
              <a:rPr lang="en-US" sz="1200" dirty="0" smtClean="0"/>
              <a:t>    l=4;</a:t>
            </a:r>
          </a:p>
          <a:p>
            <a:r>
              <a:rPr lang="en-US" sz="1200" dirty="0" smtClean="0"/>
              <a:t>    for(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0;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()-1; </a:t>
            </a:r>
            <a:r>
              <a:rPr lang="en-US" sz="1200" dirty="0" err="1" smtClean="0"/>
              <a:t>i</a:t>
            </a:r>
            <a:r>
              <a:rPr lang="en-US" sz="1200" dirty="0" smtClean="0"/>
              <a:t>+=2){</a:t>
            </a:r>
          </a:p>
          <a:p>
            <a:r>
              <a:rPr lang="en-US" sz="1200" dirty="0" smtClean="0"/>
              <a:t>       </a:t>
            </a:r>
            <a:r>
              <a:rPr lang="en-US" sz="1200" dirty="0" err="1" smtClean="0"/>
              <a:t>println</a:t>
            </a:r>
            <a:r>
              <a:rPr lang="en-US" sz="1200" dirty="0" smtClean="0"/>
              <a:t>("line("+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).x) + ","+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).y) + ","+ </a:t>
            </a:r>
          </a:p>
          <a:p>
            <a:r>
              <a:rPr lang="en-US" sz="1200" dirty="0" smtClean="0"/>
              <a:t>  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(i+1).x) + ","+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(i+1).y) + ");");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  }</a:t>
            </a:r>
          </a:p>
          <a:p>
            <a:r>
              <a:rPr lang="en-US" sz="120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28600"/>
            <a:ext cx="1685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tool that I</a:t>
            </a:r>
          </a:p>
          <a:p>
            <a:r>
              <a:rPr lang="en-US" b="1" dirty="0" smtClean="0"/>
              <a:t>Wrote to create</a:t>
            </a:r>
          </a:p>
          <a:p>
            <a:r>
              <a:rPr lang="en-US" b="1" dirty="0" smtClean="0"/>
              <a:t>The drawing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1155</Words>
  <Application>Microsoft Office PowerPoint</Application>
  <PresentationFormat>On-screen Show (4:3)</PresentationFormat>
  <Paragraphs>254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Yao</dc:creator>
  <cp:lastModifiedBy>Yao</cp:lastModifiedBy>
  <cp:revision>4</cp:revision>
  <dcterms:created xsi:type="dcterms:W3CDTF">2018-01-16T00:54:51Z</dcterms:created>
  <dcterms:modified xsi:type="dcterms:W3CDTF">2018-01-16T01:13:22Z</dcterms:modified>
</cp:coreProperties>
</file>