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1F26-10CE-47CF-B9B3-2BB45B4BE7B6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47625"/>
            <a:ext cx="7496175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47408" y="6488668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Yao </a:t>
            </a:r>
            <a:r>
              <a:rPr lang="en-US" dirty="0" err="1" smtClean="0"/>
              <a:t>Yao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9144000" cy="698652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 smtClean="0"/>
              <a:t>PImage</a:t>
            </a:r>
            <a:r>
              <a:rPr lang="en-US" sz="1400" dirty="0" smtClean="0"/>
              <a:t> </a:t>
            </a:r>
            <a:r>
              <a:rPr lang="en-US" sz="1400" dirty="0" err="1" smtClean="0"/>
              <a:t>img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p = 0, q = 0;</a:t>
            </a:r>
          </a:p>
          <a:p>
            <a:r>
              <a:rPr lang="en-US" sz="1400" dirty="0" err="1" smtClean="0"/>
              <a:t>PFont</a:t>
            </a:r>
            <a:r>
              <a:rPr lang="en-US" sz="1400" dirty="0" smtClean="0"/>
              <a:t> f;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settings() {          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img</a:t>
            </a:r>
            <a:r>
              <a:rPr lang="en-US" sz="1400" dirty="0" smtClean="0"/>
              <a:t> = </a:t>
            </a:r>
            <a:r>
              <a:rPr lang="en-US" sz="1400" dirty="0" err="1" smtClean="0"/>
              <a:t>loadImage</a:t>
            </a:r>
            <a:r>
              <a:rPr lang="en-US" sz="1400" dirty="0" smtClean="0"/>
              <a:t>("1.jpg");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iWidth</a:t>
            </a:r>
            <a:r>
              <a:rPr lang="en-US" sz="1400" dirty="0" smtClean="0"/>
              <a:t> =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*2;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iHeight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size(</a:t>
            </a:r>
            <a:r>
              <a:rPr lang="en-US" sz="1400" dirty="0" err="1" smtClean="0"/>
              <a:t>iWidth</a:t>
            </a:r>
            <a:r>
              <a:rPr lang="en-US" sz="1400" dirty="0" smtClean="0"/>
              <a:t>, 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f = </a:t>
            </a:r>
            <a:r>
              <a:rPr lang="en-US" sz="1400" dirty="0" err="1" smtClean="0"/>
              <a:t>createFont</a:t>
            </a:r>
            <a:r>
              <a:rPr lang="en-US" sz="1400" dirty="0" smtClean="0"/>
              <a:t>("Arial",8,true);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</a:t>
            </a:r>
            <a:r>
              <a:rPr lang="en-US" sz="1400" dirty="0" err="1" smtClean="0"/>
              <a:t>mousePressed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mouseButton</a:t>
            </a:r>
            <a:r>
              <a:rPr lang="en-US" sz="1400" dirty="0" smtClean="0"/>
              <a:t> == RIGHT) {</a:t>
            </a:r>
          </a:p>
          <a:p>
            <a:r>
              <a:rPr lang="en-US" sz="1400" dirty="0" smtClean="0"/>
              <a:t>    save("final.jpg");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</a:t>
            </a:r>
            <a:r>
              <a:rPr lang="en-US" sz="1400" dirty="0" err="1" smtClean="0"/>
              <a:t>keyPressed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 if (key == CODED) {</a:t>
            </a:r>
          </a:p>
          <a:p>
            <a:r>
              <a:rPr lang="en-US" sz="1400" dirty="0" smtClean="0"/>
              <a:t>    float x =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*</a:t>
            </a:r>
            <a:r>
              <a:rPr lang="en-US" sz="1400" dirty="0" err="1" smtClean="0"/>
              <a:t>pow</a:t>
            </a:r>
            <a:r>
              <a:rPr lang="en-US" sz="1400" dirty="0" smtClean="0"/>
              <a:t>(1.1,p)/15;</a:t>
            </a:r>
          </a:p>
          <a:p>
            <a:r>
              <a:rPr lang="en-US" sz="1400" dirty="0" smtClean="0"/>
              <a:t>    float y =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*</a:t>
            </a:r>
            <a:r>
              <a:rPr lang="en-US" sz="1400" dirty="0" err="1" smtClean="0"/>
              <a:t>pow</a:t>
            </a:r>
            <a:r>
              <a:rPr lang="en-US" sz="1400" dirty="0" smtClean="0"/>
              <a:t>(1.1,p)/30;</a:t>
            </a:r>
          </a:p>
          <a:p>
            <a:r>
              <a:rPr lang="en-US" sz="1400" dirty="0" smtClean="0"/>
              <a:t>    stroke(1);</a:t>
            </a:r>
          </a:p>
          <a:p>
            <a:r>
              <a:rPr lang="en-US" sz="1400" dirty="0" smtClean="0"/>
              <a:t>  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 += x){</a:t>
            </a:r>
          </a:p>
          <a:p>
            <a:r>
              <a:rPr lang="en-US" sz="1400" dirty="0" smtClean="0"/>
              <a:t>    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; j += y){</a:t>
            </a:r>
          </a:p>
          <a:p>
            <a:r>
              <a:rPr lang="en-US" sz="1400" dirty="0" smtClean="0"/>
              <a:t>        fill(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rect</a:t>
            </a:r>
            <a:r>
              <a:rPr lang="en-US" sz="1400" dirty="0" smtClean="0"/>
              <a:t>(</a:t>
            </a:r>
            <a:r>
              <a:rPr lang="en-US" sz="1400" dirty="0" err="1" smtClean="0"/>
              <a:t>i,j,x,y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keyCode</a:t>
            </a:r>
            <a:r>
              <a:rPr lang="en-US" sz="1400" dirty="0" smtClean="0"/>
              <a:t> == UP) { //size</a:t>
            </a:r>
          </a:p>
          <a:p>
            <a:r>
              <a:rPr lang="en-US" sz="1400" dirty="0" smtClean="0"/>
              <a:t>      p++;</a:t>
            </a:r>
          </a:p>
          <a:p>
            <a:r>
              <a:rPr lang="en-US" sz="1400" dirty="0" smtClean="0"/>
              <a:t>    } else if (</a:t>
            </a:r>
            <a:r>
              <a:rPr lang="en-US" sz="1400" dirty="0" err="1" smtClean="0"/>
              <a:t>keyCode</a:t>
            </a:r>
            <a:r>
              <a:rPr lang="en-US" sz="1400" dirty="0" smtClean="0"/>
              <a:t> == DOWN) {</a:t>
            </a:r>
          </a:p>
          <a:p>
            <a:r>
              <a:rPr lang="en-US" sz="1400" dirty="0" smtClean="0"/>
              <a:t>      p--;</a:t>
            </a:r>
          </a:p>
          <a:p>
            <a:r>
              <a:rPr lang="en-US" sz="1400" dirty="0" smtClean="0"/>
              <a:t>    } else if (</a:t>
            </a:r>
            <a:r>
              <a:rPr lang="en-US" sz="1400" dirty="0" err="1" smtClean="0"/>
              <a:t>keyCode</a:t>
            </a:r>
            <a:r>
              <a:rPr lang="en-US" sz="1400" dirty="0" smtClean="0"/>
              <a:t> == RIGHT) { //position</a:t>
            </a:r>
          </a:p>
          <a:p>
            <a:r>
              <a:rPr lang="en-US" sz="1400" dirty="0" smtClean="0"/>
              <a:t>      q+=10;</a:t>
            </a:r>
          </a:p>
          <a:p>
            <a:r>
              <a:rPr lang="en-US" sz="1400" dirty="0" smtClean="0"/>
              <a:t>    } else if (</a:t>
            </a:r>
            <a:r>
              <a:rPr lang="en-US" sz="1400" dirty="0" err="1" smtClean="0"/>
              <a:t>keyCode</a:t>
            </a:r>
            <a:r>
              <a:rPr lang="en-US" sz="1400" dirty="0" smtClean="0"/>
              <a:t> == LEFT) {</a:t>
            </a:r>
          </a:p>
          <a:p>
            <a:r>
              <a:rPr lang="en-US" sz="1400" dirty="0" smtClean="0"/>
              <a:t>      q-=10;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draw()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textFont</a:t>
            </a:r>
            <a:r>
              <a:rPr lang="en-US" sz="1400" dirty="0" smtClean="0"/>
              <a:t>(f,16);</a:t>
            </a:r>
          </a:p>
          <a:p>
            <a:r>
              <a:rPr lang="en-US" sz="1400" dirty="0" smtClean="0"/>
              <a:t>  fill(255);</a:t>
            </a:r>
          </a:p>
          <a:p>
            <a:r>
              <a:rPr lang="en-US" sz="1400" dirty="0" smtClean="0"/>
              <a:t>  text("Press: Left, Right, Up, or Down",0,16);</a:t>
            </a:r>
          </a:p>
          <a:p>
            <a:r>
              <a:rPr lang="en-US" sz="1400" dirty="0" smtClean="0"/>
              <a:t>  float </a:t>
            </a:r>
            <a:r>
              <a:rPr lang="en-US" sz="1400" dirty="0" err="1" smtClean="0"/>
              <a:t>iWidth</a:t>
            </a:r>
            <a:r>
              <a:rPr lang="en-US" sz="1400" dirty="0" smtClean="0"/>
              <a:t> =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*</a:t>
            </a:r>
            <a:r>
              <a:rPr lang="en-US" sz="1400" dirty="0" err="1" smtClean="0"/>
              <a:t>pow</a:t>
            </a:r>
            <a:r>
              <a:rPr lang="en-US" sz="1400" dirty="0" smtClean="0"/>
              <a:t>(1.1,p);</a:t>
            </a:r>
          </a:p>
          <a:p>
            <a:r>
              <a:rPr lang="en-US" sz="1400" dirty="0" smtClean="0"/>
              <a:t>  float </a:t>
            </a:r>
            <a:r>
              <a:rPr lang="en-US" sz="1400" dirty="0" err="1" smtClean="0"/>
              <a:t>iHeight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*</a:t>
            </a:r>
            <a:r>
              <a:rPr lang="en-US" sz="1400" dirty="0" err="1" smtClean="0"/>
              <a:t>pow</a:t>
            </a:r>
            <a:r>
              <a:rPr lang="en-US" sz="1400" dirty="0" smtClean="0"/>
              <a:t>(1.1,p);</a:t>
            </a:r>
          </a:p>
          <a:p>
            <a:r>
              <a:rPr lang="en-US" sz="1400" dirty="0" smtClean="0"/>
              <a:t>  image(</a:t>
            </a:r>
            <a:r>
              <a:rPr lang="en-US" sz="1400" dirty="0" err="1" smtClean="0"/>
              <a:t>img</a:t>
            </a:r>
            <a:r>
              <a:rPr lang="en-US" sz="1400" dirty="0" smtClean="0"/>
              <a:t>,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, 0);</a:t>
            </a:r>
          </a:p>
          <a:p>
            <a:r>
              <a:rPr lang="en-US" sz="1400" dirty="0" smtClean="0"/>
              <a:t>  stroke(1);</a:t>
            </a:r>
          </a:p>
          <a:p>
            <a:r>
              <a:rPr lang="en-US" sz="1400" dirty="0" smtClean="0"/>
              <a:t>  fill(19,26,34); // black shoes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beginShape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(0.333333333*iWidth+q,0.864640884*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(0.333333333*iWidth+q,0.864640884*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(0.345959596*iWidth+q,0.883977901*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(0.348484848*iWidth+q,0.904696133*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(0.356060606*iWidth+q,0.92679558*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(0.371212121*iWidth+q,0.933701657*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(0.404040404*iWidth+q,0.935082873*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(0.421717172*iWidth+q,0.932320442*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(0.444444444*iWidth+q,0.924033149*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(0.446969697*iWidth+q,0.910220994*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(0.449494949*iWidth+q,0.901933702*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(0.441919192*iWidth+q,0.890883978*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(0.434343434*iWidth+q,0.88121547*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(0.426767677*iWidth+q,0.870165746*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(0.419191919*iWidth+q,0.860497238*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(0.419191919*iWidth+q,0.860497238*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endShape</a:t>
            </a:r>
            <a:r>
              <a:rPr lang="en-US" sz="1400" dirty="0" smtClean="0"/>
              <a:t>(CLOSE);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 Code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Processing's 2D drawing functions, create a self-portrait. Structure your code so that changing a size or position variable updates the entire portrait. Please be prepared to discuss how the algorithmic/coding process impacted the finished piece as compared to drawing, painting, or photographing a self-portrait.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 regards to changing a size or position, the frame width and height changes with the original picture size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void settings() {       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loadImage</a:t>
            </a:r>
            <a:r>
              <a:rPr lang="en-US" dirty="0" smtClean="0"/>
              <a:t>("1.jpg");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iWidth</a:t>
            </a:r>
            <a:r>
              <a:rPr lang="en-US" dirty="0" smtClean="0"/>
              <a:t> = </a:t>
            </a:r>
            <a:r>
              <a:rPr lang="en-US" dirty="0" err="1" smtClean="0"/>
              <a:t>img.width</a:t>
            </a:r>
            <a:r>
              <a:rPr lang="en-US" dirty="0" smtClean="0"/>
              <a:t>*2;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iHeight</a:t>
            </a:r>
            <a:r>
              <a:rPr lang="en-US" dirty="0" smtClean="0"/>
              <a:t> = </a:t>
            </a:r>
            <a:r>
              <a:rPr lang="en-US" dirty="0" err="1" smtClean="0"/>
              <a:t>img.height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size(</a:t>
            </a:r>
            <a:r>
              <a:rPr lang="en-US" dirty="0" err="1" smtClean="0"/>
              <a:t>iWidth</a:t>
            </a:r>
            <a:r>
              <a:rPr lang="en-US" dirty="0" smtClean="0"/>
              <a:t>, </a:t>
            </a:r>
            <a:r>
              <a:rPr lang="en-US" dirty="0" err="1" smtClean="0"/>
              <a:t>iHeight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All shapes and lines formed change </a:t>
            </a:r>
            <a:r>
              <a:rPr lang="en-US" b="1" dirty="0" smtClean="0"/>
              <a:t>in regards to the original height and width of the picture and adapts to the original dimensions.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r>
              <a:rPr lang="en-US" dirty="0" smtClean="0"/>
              <a:t>void </a:t>
            </a:r>
            <a:r>
              <a:rPr lang="en-US" dirty="0" err="1" smtClean="0"/>
              <a:t>keyPressed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if (key == CODED) {</a:t>
            </a:r>
          </a:p>
          <a:p>
            <a:pPr marL="0" indent="0">
              <a:buNone/>
            </a:pPr>
            <a:r>
              <a:rPr lang="en-US" b="1" dirty="0" smtClean="0"/>
              <a:t>    float x = </a:t>
            </a:r>
            <a:r>
              <a:rPr lang="en-US" b="1" dirty="0" err="1" smtClean="0"/>
              <a:t>img.width</a:t>
            </a:r>
            <a:r>
              <a:rPr lang="en-US" b="1" dirty="0" smtClean="0"/>
              <a:t>*</a:t>
            </a:r>
            <a:r>
              <a:rPr lang="en-US" b="1" dirty="0" err="1" smtClean="0"/>
              <a:t>pow</a:t>
            </a:r>
            <a:r>
              <a:rPr lang="en-US" b="1" dirty="0" smtClean="0"/>
              <a:t>(1.1,p)/15;</a:t>
            </a:r>
          </a:p>
          <a:p>
            <a:pPr marL="0" indent="0">
              <a:buNone/>
            </a:pPr>
            <a:r>
              <a:rPr lang="en-US" b="1" dirty="0" smtClean="0"/>
              <a:t>    float y = </a:t>
            </a:r>
            <a:r>
              <a:rPr lang="en-US" b="1" dirty="0" err="1" smtClean="0"/>
              <a:t>img.height</a:t>
            </a:r>
            <a:r>
              <a:rPr lang="en-US" b="1" dirty="0" smtClean="0"/>
              <a:t>*</a:t>
            </a:r>
            <a:r>
              <a:rPr lang="en-US" b="1" dirty="0" err="1" smtClean="0"/>
              <a:t>pow</a:t>
            </a:r>
            <a:r>
              <a:rPr lang="en-US" b="1" dirty="0" smtClean="0"/>
              <a:t>(1.1,p)/30;</a:t>
            </a:r>
          </a:p>
          <a:p>
            <a:pPr marL="0" indent="0">
              <a:buNone/>
            </a:pPr>
            <a:r>
              <a:rPr lang="en-US" dirty="0" smtClean="0"/>
              <a:t>    stroke(1);</a:t>
            </a:r>
          </a:p>
          <a:p>
            <a:pPr marL="0" indent="0"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img.width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+= x){</a:t>
            </a:r>
          </a:p>
          <a:p>
            <a:pPr marL="0" indent="0">
              <a:buNone/>
            </a:pPr>
            <a:r>
              <a:rPr lang="en-US" dirty="0" smtClean="0"/>
              <a:t>      for(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img.height</a:t>
            </a:r>
            <a:r>
              <a:rPr lang="en-US" dirty="0" smtClean="0"/>
              <a:t>; j += y){</a:t>
            </a:r>
          </a:p>
          <a:p>
            <a:pPr marL="0" indent="0">
              <a:buNone/>
            </a:pPr>
            <a:r>
              <a:rPr lang="en-US" dirty="0" smtClean="0"/>
              <a:t>        fill(</a:t>
            </a:r>
            <a:r>
              <a:rPr lang="en-US" dirty="0" err="1" smtClean="0"/>
              <a:t>int</a:t>
            </a:r>
            <a:r>
              <a:rPr lang="en-US" dirty="0" smtClean="0"/>
              <a:t>(random(255)),</a:t>
            </a:r>
            <a:r>
              <a:rPr lang="en-US" dirty="0" err="1" smtClean="0"/>
              <a:t>int</a:t>
            </a:r>
            <a:r>
              <a:rPr lang="en-US" dirty="0" smtClean="0"/>
              <a:t>(random(255)),</a:t>
            </a:r>
            <a:r>
              <a:rPr lang="en-US" dirty="0" err="1" smtClean="0"/>
              <a:t>int</a:t>
            </a:r>
            <a:r>
              <a:rPr lang="en-US" dirty="0" smtClean="0"/>
              <a:t>(random(255)));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rect</a:t>
            </a:r>
            <a:r>
              <a:rPr lang="en-US" b="1" dirty="0" smtClean="0"/>
              <a:t>(</a:t>
            </a:r>
            <a:r>
              <a:rPr lang="en-US" b="1" dirty="0" err="1" smtClean="0"/>
              <a:t>i,j,x,y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keyCode</a:t>
            </a:r>
            <a:r>
              <a:rPr lang="en-US" dirty="0" smtClean="0"/>
              <a:t> == UP) { //size</a:t>
            </a:r>
          </a:p>
          <a:p>
            <a:pPr marL="0" indent="0">
              <a:buNone/>
            </a:pPr>
            <a:r>
              <a:rPr lang="en-US" dirty="0" smtClean="0"/>
              <a:t>      p++;</a:t>
            </a:r>
          </a:p>
          <a:p>
            <a:pPr marL="0" indent="0">
              <a:buNone/>
            </a:pPr>
            <a:r>
              <a:rPr lang="en-US" dirty="0" smtClean="0"/>
              <a:t>    } else if (</a:t>
            </a:r>
            <a:r>
              <a:rPr lang="en-US" dirty="0" err="1" smtClean="0"/>
              <a:t>keyCode</a:t>
            </a:r>
            <a:r>
              <a:rPr lang="en-US" dirty="0" smtClean="0"/>
              <a:t> == DOWN) {</a:t>
            </a:r>
          </a:p>
          <a:p>
            <a:pPr marL="0" indent="0">
              <a:buNone/>
            </a:pPr>
            <a:r>
              <a:rPr lang="en-US" dirty="0" smtClean="0"/>
              <a:t>      p--;</a:t>
            </a:r>
          </a:p>
          <a:p>
            <a:pPr marL="0" indent="0">
              <a:buNone/>
            </a:pPr>
            <a:r>
              <a:rPr lang="en-US" dirty="0" smtClean="0"/>
              <a:t>    } else if (</a:t>
            </a:r>
            <a:r>
              <a:rPr lang="en-US" dirty="0" err="1" smtClean="0"/>
              <a:t>keyCode</a:t>
            </a:r>
            <a:r>
              <a:rPr lang="en-US" dirty="0" smtClean="0"/>
              <a:t> == RIGHT) { //position</a:t>
            </a:r>
          </a:p>
          <a:p>
            <a:pPr marL="0" indent="0">
              <a:buNone/>
            </a:pPr>
            <a:r>
              <a:rPr lang="en-US" dirty="0" smtClean="0"/>
              <a:t>      q+=10;</a:t>
            </a:r>
          </a:p>
          <a:p>
            <a:pPr marL="0" indent="0">
              <a:buNone/>
            </a:pPr>
            <a:r>
              <a:rPr lang="en-US" dirty="0" smtClean="0"/>
              <a:t>    } else if (</a:t>
            </a:r>
            <a:r>
              <a:rPr lang="en-US" dirty="0" err="1" smtClean="0"/>
              <a:t>keyCode</a:t>
            </a:r>
            <a:r>
              <a:rPr lang="en-US" dirty="0" smtClean="0"/>
              <a:t> == LEFT) {</a:t>
            </a:r>
          </a:p>
          <a:p>
            <a:pPr marL="0" indent="0">
              <a:buNone/>
            </a:pPr>
            <a:r>
              <a:rPr lang="en-US" dirty="0" smtClean="0"/>
              <a:t>      q-=10;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draw()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textFont</a:t>
            </a:r>
            <a:r>
              <a:rPr lang="en-US" dirty="0" smtClean="0"/>
              <a:t>(f,16);</a:t>
            </a:r>
          </a:p>
          <a:p>
            <a:pPr marL="0" indent="0">
              <a:buNone/>
            </a:pPr>
            <a:r>
              <a:rPr lang="en-US" dirty="0" smtClean="0"/>
              <a:t>  fill(255);</a:t>
            </a:r>
          </a:p>
          <a:p>
            <a:pPr marL="0" indent="0">
              <a:buNone/>
            </a:pPr>
            <a:r>
              <a:rPr lang="en-US" dirty="0" smtClean="0"/>
              <a:t>  text("Press: Left, Right, Up, or Down",0,16);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 float </a:t>
            </a:r>
            <a:r>
              <a:rPr lang="en-US" b="1" dirty="0" err="1" smtClean="0"/>
              <a:t>iWidth</a:t>
            </a:r>
            <a:r>
              <a:rPr lang="en-US" b="1" dirty="0" smtClean="0"/>
              <a:t> = </a:t>
            </a:r>
            <a:r>
              <a:rPr lang="en-US" b="1" dirty="0" err="1" smtClean="0"/>
              <a:t>img.width</a:t>
            </a:r>
            <a:r>
              <a:rPr lang="en-US" b="1" dirty="0" smtClean="0"/>
              <a:t>*</a:t>
            </a:r>
            <a:r>
              <a:rPr lang="en-US" b="1" dirty="0" err="1" smtClean="0"/>
              <a:t>pow</a:t>
            </a:r>
            <a:r>
              <a:rPr lang="en-US" b="1" dirty="0" smtClean="0"/>
              <a:t>(1.1,p);</a:t>
            </a:r>
          </a:p>
          <a:p>
            <a:pPr marL="0" indent="0">
              <a:buNone/>
            </a:pPr>
            <a:r>
              <a:rPr lang="en-US" b="1" dirty="0" smtClean="0"/>
              <a:t>  float </a:t>
            </a:r>
            <a:r>
              <a:rPr lang="en-US" b="1" dirty="0" err="1" smtClean="0"/>
              <a:t>iHeight</a:t>
            </a:r>
            <a:r>
              <a:rPr lang="en-US" b="1" dirty="0" smtClean="0"/>
              <a:t> = </a:t>
            </a:r>
            <a:r>
              <a:rPr lang="en-US" b="1" dirty="0" err="1" smtClean="0"/>
              <a:t>img.height</a:t>
            </a:r>
            <a:r>
              <a:rPr lang="en-US" b="1" dirty="0" smtClean="0"/>
              <a:t>*</a:t>
            </a:r>
            <a:r>
              <a:rPr lang="en-US" b="1" dirty="0" err="1" smtClean="0"/>
              <a:t>pow</a:t>
            </a:r>
            <a:r>
              <a:rPr lang="en-US" b="1" dirty="0" smtClean="0"/>
              <a:t>(1.1,p);</a:t>
            </a:r>
          </a:p>
          <a:p>
            <a:pPr marL="0" indent="0">
              <a:buNone/>
            </a:pPr>
            <a:r>
              <a:rPr lang="en-US" dirty="0" smtClean="0"/>
              <a:t>  image(</a:t>
            </a:r>
            <a:r>
              <a:rPr lang="en-US" dirty="0" err="1" smtClean="0"/>
              <a:t>img</a:t>
            </a:r>
            <a:r>
              <a:rPr lang="en-US" dirty="0" smtClean="0"/>
              <a:t>, </a:t>
            </a:r>
            <a:r>
              <a:rPr lang="en-US" dirty="0" err="1" smtClean="0"/>
              <a:t>img.width</a:t>
            </a:r>
            <a:r>
              <a:rPr lang="en-US" dirty="0" smtClean="0"/>
              <a:t>, 0);</a:t>
            </a:r>
          </a:p>
          <a:p>
            <a:pPr marL="0" indent="0">
              <a:buNone/>
            </a:pPr>
            <a:r>
              <a:rPr lang="en-US" dirty="0" smtClean="0"/>
              <a:t>  stroke(1);</a:t>
            </a:r>
          </a:p>
          <a:p>
            <a:pPr marL="0" indent="0">
              <a:buNone/>
            </a:pPr>
            <a:r>
              <a:rPr lang="en-US" dirty="0" smtClean="0"/>
              <a:t>  fill(19,26,34); // black shoes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beginShape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curveVertex</a:t>
            </a:r>
            <a:r>
              <a:rPr lang="en-US" b="1" dirty="0" smtClean="0"/>
              <a:t>(0.333333333*iWidth+q,0.864640884*</a:t>
            </a:r>
            <a:r>
              <a:rPr lang="en-US" b="1" dirty="0" err="1" smtClean="0"/>
              <a:t>iHeight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curveVertex</a:t>
            </a:r>
            <a:r>
              <a:rPr lang="en-US" b="1" dirty="0" smtClean="0"/>
              <a:t>(0.333333333*iWidth+q,0.864640884*</a:t>
            </a:r>
            <a:r>
              <a:rPr lang="en-US" b="1" dirty="0" err="1" smtClean="0"/>
              <a:t>iHeight</a:t>
            </a:r>
            <a:r>
              <a:rPr lang="en-US" b="1" dirty="0" smtClean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9144000" cy="6924973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PImage</a:t>
            </a:r>
            <a:r>
              <a:rPr lang="en-US" sz="1200" dirty="0" smtClean="0"/>
              <a:t> 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ArrayList</a:t>
            </a:r>
            <a:r>
              <a:rPr lang="en-US" sz="1200" dirty="0" smtClean="0"/>
              <a:t>&lt;</a:t>
            </a:r>
            <a:r>
              <a:rPr lang="en-US" sz="1200" dirty="0" err="1" smtClean="0"/>
              <a:t>PVector</a:t>
            </a:r>
            <a:r>
              <a:rPr lang="en-US" sz="1200" dirty="0" smtClean="0"/>
              <a:t>&gt; points = new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&lt;</a:t>
            </a:r>
            <a:r>
              <a:rPr lang="en-US" sz="1200" dirty="0" err="1" smtClean="0"/>
              <a:t>PVector</a:t>
            </a:r>
            <a:r>
              <a:rPr lang="en-US" sz="1200" dirty="0" smtClean="0"/>
              <a:t>&gt;();</a:t>
            </a:r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l =3; //manual change</a:t>
            </a:r>
          </a:p>
          <a:p>
            <a:endParaRPr lang="en-US" sz="1200" dirty="0" smtClean="0"/>
          </a:p>
          <a:p>
            <a:r>
              <a:rPr lang="en-US" sz="1200" dirty="0" smtClean="0"/>
              <a:t>void settings() 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 = </a:t>
            </a:r>
            <a:r>
              <a:rPr lang="en-US" sz="1200" dirty="0" err="1" smtClean="0"/>
              <a:t>loadImage</a:t>
            </a:r>
            <a:r>
              <a:rPr lang="en-US" sz="1200" dirty="0" smtClean="0"/>
              <a:t>("1.jpg");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myWidth</a:t>
            </a:r>
            <a:r>
              <a:rPr lang="en-US" sz="1200" dirty="0" smtClean="0"/>
              <a:t> = </a:t>
            </a:r>
            <a:r>
              <a:rPr lang="en-US" sz="1200" dirty="0" err="1" smtClean="0"/>
              <a:t>myBackground.width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myHeight</a:t>
            </a:r>
            <a:r>
              <a:rPr lang="en-US" sz="1200" dirty="0" smtClean="0"/>
              <a:t> = </a:t>
            </a:r>
            <a:r>
              <a:rPr lang="en-US" sz="1200" dirty="0" err="1" smtClean="0"/>
              <a:t>myBackground.height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size(</a:t>
            </a:r>
            <a:r>
              <a:rPr lang="en-US" sz="1200" dirty="0" err="1" smtClean="0"/>
              <a:t>myWidth</a:t>
            </a:r>
            <a:r>
              <a:rPr lang="en-US" sz="1200" dirty="0" smtClean="0"/>
              <a:t>, </a:t>
            </a:r>
            <a:r>
              <a:rPr lang="en-US" sz="1200" dirty="0" err="1" smtClean="0"/>
              <a:t>myHeight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draw() {</a:t>
            </a:r>
          </a:p>
          <a:p>
            <a:r>
              <a:rPr lang="en-US" sz="1200" dirty="0" smtClean="0"/>
              <a:t>  background(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if(l == 1){ //</a:t>
            </a:r>
            <a:r>
              <a:rPr lang="en-US" sz="1200" dirty="0" err="1" smtClean="0"/>
              <a:t>curveVertex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beginShape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</a:p>
          <a:p>
            <a:r>
              <a:rPr lang="en-US" sz="1200" dirty="0" smtClean="0"/>
              <a:t>      if(</a:t>
            </a:r>
            <a:r>
              <a:rPr lang="en-US" sz="1200" dirty="0" err="1" smtClean="0"/>
              <a:t>i</a:t>
            </a:r>
            <a:r>
              <a:rPr lang="en-US" sz="1200" dirty="0" smtClean="0"/>
              <a:t> == 0 || </a:t>
            </a:r>
            <a:r>
              <a:rPr lang="en-US" sz="1200" dirty="0" err="1" smtClean="0"/>
              <a:t>i</a:t>
            </a:r>
            <a:r>
              <a:rPr lang="en-US" sz="1200" dirty="0" smtClean="0"/>
              <a:t> ==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- 1)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).y));</a:t>
            </a:r>
          </a:p>
          <a:p>
            <a:r>
              <a:rPr lang="en-US" sz="1200" dirty="0" smtClean="0"/>
              <a:t>      }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endShape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} else if(l == 2){ //curve</a:t>
            </a:r>
          </a:p>
          <a:p>
            <a:r>
              <a:rPr lang="en-US" sz="1200" dirty="0" smtClean="0"/>
              <a:t>    if(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!= 0 &amp;&amp;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% 4 == 0){</a:t>
            </a:r>
          </a:p>
          <a:p>
            <a:r>
              <a:rPr lang="en-US" sz="1200" dirty="0" smtClean="0"/>
              <a:t>  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()-3; </a:t>
            </a:r>
            <a:r>
              <a:rPr lang="en-US" sz="1200" dirty="0" err="1" smtClean="0"/>
              <a:t>i</a:t>
            </a:r>
            <a:r>
              <a:rPr lang="en-US" sz="1200" dirty="0" smtClean="0"/>
              <a:t>+=4){</a:t>
            </a:r>
          </a:p>
          <a:p>
            <a:r>
              <a:rPr lang="en-US" sz="1200" dirty="0" smtClean="0"/>
              <a:t>        curve(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(i+2).y),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(i+3).y));</a:t>
            </a:r>
          </a:p>
          <a:p>
            <a:r>
              <a:rPr lang="en-US" sz="1200" dirty="0" smtClean="0"/>
              <a:t>     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 else if(l == 3){ //lines connected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+=1){</a:t>
            </a:r>
          </a:p>
          <a:p>
            <a:r>
              <a:rPr lang="en-US" sz="1200" dirty="0" smtClean="0"/>
              <a:t>       line(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 else if(l == 4){ //lines discrete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+=2){</a:t>
            </a:r>
          </a:p>
          <a:p>
            <a:r>
              <a:rPr lang="en-US" sz="1200" dirty="0" smtClean="0"/>
              <a:t>       line(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 err="1" smtClean="0"/>
              <a:t>mousePressed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if (</a:t>
            </a:r>
            <a:r>
              <a:rPr lang="en-US" sz="1200" dirty="0" err="1" smtClean="0"/>
              <a:t>mouseButton</a:t>
            </a:r>
            <a:r>
              <a:rPr lang="en-US" sz="1200" dirty="0" smtClean="0"/>
              <a:t> == LEFT) 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points.add</a:t>
            </a:r>
            <a:r>
              <a:rPr lang="en-US" sz="1200" dirty="0" smtClean="0"/>
              <a:t>(new </a:t>
            </a:r>
            <a:r>
              <a:rPr lang="en-US" sz="1200" dirty="0" err="1" smtClean="0"/>
              <a:t>PVector</a:t>
            </a:r>
            <a:r>
              <a:rPr lang="en-US" sz="1200" dirty="0" smtClean="0"/>
              <a:t>(</a:t>
            </a:r>
            <a:r>
              <a:rPr lang="en-US" sz="1200" dirty="0" err="1" smtClean="0"/>
              <a:t>mouseX</a:t>
            </a:r>
            <a:r>
              <a:rPr lang="en-US" sz="1200" dirty="0" smtClean="0"/>
              <a:t>, </a:t>
            </a:r>
            <a:r>
              <a:rPr lang="en-US" sz="1200" dirty="0" err="1" smtClean="0"/>
              <a:t>mouseY</a:t>
            </a:r>
            <a:r>
              <a:rPr lang="en-US" sz="1200" dirty="0" smtClean="0"/>
              <a:t>));</a:t>
            </a:r>
          </a:p>
          <a:p>
            <a:r>
              <a:rPr lang="en-US" sz="1200" dirty="0" smtClean="0"/>
              <a:t>  } else if(</a:t>
            </a:r>
            <a:r>
              <a:rPr lang="en-US" sz="1200" dirty="0" err="1" smtClean="0"/>
              <a:t>mouseButton</a:t>
            </a:r>
            <a:r>
              <a:rPr lang="en-US" sz="1200" dirty="0" smtClean="0"/>
              <a:t> == RIGHT) { //get fill color</a:t>
            </a:r>
          </a:p>
          <a:p>
            <a:r>
              <a:rPr lang="en-US" sz="1200" dirty="0" smtClean="0"/>
              <a:t>    color c = get(</a:t>
            </a:r>
            <a:r>
              <a:rPr lang="en-US" sz="1200" dirty="0" err="1" smtClean="0"/>
              <a:t>mouseX</a:t>
            </a:r>
            <a:r>
              <a:rPr lang="en-US" sz="1200" dirty="0" smtClean="0"/>
              <a:t>, </a:t>
            </a:r>
            <a:r>
              <a:rPr lang="en-US" sz="1200" dirty="0" err="1" smtClean="0"/>
              <a:t>mouseY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("fill("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(red(c)) + ","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(green(c)) + ","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(blue(c)) + ");");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 err="1" smtClean="0"/>
              <a:t>keyPressed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if(key == ' ') { //</a:t>
            </a:r>
            <a:r>
              <a:rPr lang="en-US" sz="1200" dirty="0" err="1" smtClean="0"/>
              <a:t>curveVertex</a:t>
            </a:r>
            <a:endParaRPr lang="en-US" sz="1200" dirty="0" smtClean="0"/>
          </a:p>
          <a:p>
            <a:r>
              <a:rPr lang="en-US" sz="1200" dirty="0" smtClean="0"/>
              <a:t>    l=1;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beginShape</a:t>
            </a:r>
            <a:r>
              <a:rPr lang="en-US" sz="1200" dirty="0" smtClean="0"/>
              <a:t>();");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(0).x)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(0).y) + ");");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()-1).y) + ");");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endShape</a:t>
            </a:r>
            <a:r>
              <a:rPr lang="en-US" sz="1200" dirty="0" smtClean="0"/>
              <a:t>();");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'2') { //curve</a:t>
            </a:r>
          </a:p>
          <a:p>
            <a:r>
              <a:rPr lang="en-US" sz="1200" dirty="0" smtClean="0"/>
              <a:t>    l=2;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()-3; </a:t>
            </a:r>
            <a:r>
              <a:rPr lang="en-US" sz="1200" dirty="0" err="1" smtClean="0"/>
              <a:t>i</a:t>
            </a:r>
            <a:r>
              <a:rPr lang="en-US" sz="1200" dirty="0" smtClean="0"/>
              <a:t>+=4){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("curve("+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(i+2).y) + ","+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","+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'3') { //lines connected</a:t>
            </a:r>
          </a:p>
          <a:p>
            <a:r>
              <a:rPr lang="en-US" sz="1200" dirty="0" smtClean="0"/>
              <a:t>    l=3;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+=1){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("line("+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'4') { //lines discrete</a:t>
            </a:r>
          </a:p>
          <a:p>
            <a:r>
              <a:rPr lang="en-US" sz="1200" dirty="0" smtClean="0"/>
              <a:t>    l=4;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+=2){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("line("+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1685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tool that I</a:t>
            </a:r>
          </a:p>
          <a:p>
            <a:r>
              <a:rPr lang="en-US" b="1" dirty="0" smtClean="0"/>
              <a:t>Wrote to create</a:t>
            </a:r>
          </a:p>
          <a:p>
            <a:r>
              <a:rPr lang="en-US" b="1" dirty="0" smtClean="0"/>
              <a:t>The drawing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1067</Words>
  <Application>Microsoft Office PowerPoint</Application>
  <PresentationFormat>On-screen Show (4:3)</PresentationFormat>
  <Paragraphs>225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</dc:creator>
  <cp:lastModifiedBy>Yao</cp:lastModifiedBy>
  <cp:revision>5</cp:revision>
  <dcterms:created xsi:type="dcterms:W3CDTF">2018-01-16T00:54:51Z</dcterms:created>
  <dcterms:modified xsi:type="dcterms:W3CDTF">2018-01-16T08:02:13Z</dcterms:modified>
</cp:coreProperties>
</file>