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279" r:id="rId3"/>
    <p:sldId id="261" r:id="rId4"/>
    <p:sldId id="280" r:id="rId5"/>
    <p:sldId id="277" r:id="rId6"/>
    <p:sldId id="282" r:id="rId7"/>
    <p:sldId id="257" r:id="rId8"/>
    <p:sldId id="281" r:id="rId9"/>
    <p:sldId id="283" r:id="rId10"/>
    <p:sldId id="259" r:id="rId11"/>
    <p:sldId id="267" r:id="rId12"/>
    <p:sldId id="268" r:id="rId13"/>
    <p:sldId id="275" r:id="rId14"/>
    <p:sldId id="269" r:id="rId15"/>
    <p:sldId id="278" r:id="rId16"/>
    <p:sldId id="284" r:id="rId17"/>
    <p:sldId id="270" r:id="rId18"/>
    <p:sldId id="271" r:id="rId19"/>
    <p:sldId id="272" r:id="rId20"/>
    <p:sldId id="273" r:id="rId21"/>
    <p:sldId id="274" r:id="rId22"/>
    <p:sldId id="25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2094" autoAdjust="0"/>
  </p:normalViewPr>
  <p:slideViewPr>
    <p:cSldViewPr snapToGrid="0" showGuides="1">
      <p:cViewPr>
        <p:scale>
          <a:sx n="100" d="100"/>
          <a:sy n="100" d="100"/>
        </p:scale>
        <p:origin x="144" y="144"/>
      </p:cViewPr>
      <p:guideLst>
        <p:guide orient="horz" pos="279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515FA4-1FEE-42C3-9C73-38E7BA0BBAFD}" type="doc">
      <dgm:prSet loTypeId="urn:microsoft.com/office/officeart/2005/8/layout/hProcess4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A42AF0E-E304-4F65-80B7-B533822D4410}">
      <dgm:prSet phldrT="[文本]"/>
      <dgm:spPr/>
      <dgm:t>
        <a:bodyPr/>
        <a:lstStyle/>
        <a:p>
          <a:r>
            <a:rPr lang="zh-CN" altLang="en-US" dirty="0"/>
            <a:t>系统环境</a:t>
          </a:r>
        </a:p>
      </dgm:t>
    </dgm:pt>
    <dgm:pt modelId="{78C1733B-6AE6-41F0-8D6A-3F406C243C37}" type="parTrans" cxnId="{6A38505C-8651-4E7C-B551-B90996287082}">
      <dgm:prSet/>
      <dgm:spPr/>
      <dgm:t>
        <a:bodyPr/>
        <a:lstStyle/>
        <a:p>
          <a:endParaRPr lang="zh-CN" altLang="en-US"/>
        </a:p>
      </dgm:t>
    </dgm:pt>
    <dgm:pt modelId="{730F3242-2FA9-42A6-A5E8-97E425A0C0B0}" type="sibTrans" cxnId="{6A38505C-8651-4E7C-B551-B90996287082}">
      <dgm:prSet/>
      <dgm:spPr/>
      <dgm:t>
        <a:bodyPr/>
        <a:lstStyle/>
        <a:p>
          <a:endParaRPr lang="zh-CN" altLang="en-US"/>
        </a:p>
      </dgm:t>
    </dgm:pt>
    <dgm:pt modelId="{1216CCBB-4F6C-4DAC-AB32-C4EACE37C04C}">
      <dgm:prSet phldrT="[文本]"/>
      <dgm:spPr/>
      <dgm:t>
        <a:bodyPr/>
        <a:lstStyle/>
        <a:p>
          <a:pPr>
            <a:lnSpc>
              <a:spcPct val="100000"/>
            </a:lnSpc>
            <a:spcBef>
              <a:spcPts val="200"/>
            </a:spcBef>
          </a:pPr>
          <a:r>
            <a:rPr lang="en-US" altLang="zh-CN" dirty="0"/>
            <a:t>Centos7</a:t>
          </a:r>
          <a:r>
            <a:rPr lang="zh-CN" altLang="en-US" dirty="0"/>
            <a:t>操作系统</a:t>
          </a:r>
        </a:p>
      </dgm:t>
    </dgm:pt>
    <dgm:pt modelId="{070C0FB0-54DF-4F31-943C-2A5923B912DD}" type="parTrans" cxnId="{F028CB83-1532-4675-A1E5-0FD1CCB69595}">
      <dgm:prSet/>
      <dgm:spPr/>
      <dgm:t>
        <a:bodyPr/>
        <a:lstStyle/>
        <a:p>
          <a:endParaRPr lang="zh-CN" altLang="en-US"/>
        </a:p>
      </dgm:t>
    </dgm:pt>
    <dgm:pt modelId="{08DC1D0E-D3D6-4D9C-96C7-287FE64178D2}" type="sibTrans" cxnId="{F028CB83-1532-4675-A1E5-0FD1CCB69595}">
      <dgm:prSet/>
      <dgm:spPr/>
      <dgm:t>
        <a:bodyPr/>
        <a:lstStyle/>
        <a:p>
          <a:endParaRPr lang="zh-CN" altLang="en-US"/>
        </a:p>
      </dgm:t>
    </dgm:pt>
    <dgm:pt modelId="{6FF96CA5-EBCC-4191-A44B-CDE3048D9786}">
      <dgm:prSet phldrT="[文本]"/>
      <dgm:spPr/>
      <dgm:t>
        <a:bodyPr/>
        <a:lstStyle/>
        <a:p>
          <a:pPr>
            <a:lnSpc>
              <a:spcPct val="100000"/>
            </a:lnSpc>
            <a:spcBef>
              <a:spcPts val="200"/>
            </a:spcBef>
          </a:pPr>
          <a:r>
            <a:rPr lang="en-US" altLang="zh-CN" dirty="0" err="1" smtClean="0"/>
            <a:t>Docker</a:t>
          </a:r>
          <a:r>
            <a:rPr lang="zh-CN" altLang="en-US" dirty="0" smtClean="0"/>
            <a:t>搭载</a:t>
          </a:r>
          <a:endParaRPr lang="zh-CN" altLang="en-US" dirty="0"/>
        </a:p>
      </dgm:t>
    </dgm:pt>
    <dgm:pt modelId="{F3DCC583-C41C-4BAA-9D27-20E95992C9E3}" type="parTrans" cxnId="{B42F130A-EB29-4BD2-8FCB-2BAE097BD053}">
      <dgm:prSet/>
      <dgm:spPr/>
      <dgm:t>
        <a:bodyPr/>
        <a:lstStyle/>
        <a:p>
          <a:endParaRPr lang="zh-CN" altLang="en-US"/>
        </a:p>
      </dgm:t>
    </dgm:pt>
    <dgm:pt modelId="{82594A6F-70FB-454D-8B5A-95C8EA04D88A}" type="sibTrans" cxnId="{B42F130A-EB29-4BD2-8FCB-2BAE097BD053}">
      <dgm:prSet/>
      <dgm:spPr/>
      <dgm:t>
        <a:bodyPr/>
        <a:lstStyle/>
        <a:p>
          <a:endParaRPr lang="zh-CN" altLang="en-US"/>
        </a:p>
      </dgm:t>
    </dgm:pt>
    <dgm:pt modelId="{22703C72-C32A-46D2-9A91-6522E0F1D66D}">
      <dgm:prSet phldrT="[文本]"/>
      <dgm:spPr/>
      <dgm:t>
        <a:bodyPr/>
        <a:lstStyle/>
        <a:p>
          <a:r>
            <a:rPr lang="zh-CN" altLang="en-US" dirty="0"/>
            <a:t>程序环境</a:t>
          </a:r>
        </a:p>
      </dgm:t>
    </dgm:pt>
    <dgm:pt modelId="{150D5827-D2CD-4A5B-A3EB-A1C5166086FA}" type="parTrans" cxnId="{4B5BE356-DDAB-40F4-8E93-6DCBA9EF3BAE}">
      <dgm:prSet/>
      <dgm:spPr/>
      <dgm:t>
        <a:bodyPr/>
        <a:lstStyle/>
        <a:p>
          <a:endParaRPr lang="zh-CN" altLang="en-US"/>
        </a:p>
      </dgm:t>
    </dgm:pt>
    <dgm:pt modelId="{0FF43BAB-EF13-4A38-B0C4-BCD30BCD4BD8}" type="sibTrans" cxnId="{4B5BE356-DDAB-40F4-8E93-6DCBA9EF3BAE}">
      <dgm:prSet/>
      <dgm:spPr/>
      <dgm:t>
        <a:bodyPr/>
        <a:lstStyle/>
        <a:p>
          <a:endParaRPr lang="zh-CN" altLang="en-US"/>
        </a:p>
      </dgm:t>
    </dgm:pt>
    <dgm:pt modelId="{02D75D45-3372-4CD2-A663-CA6477F20370}">
      <dgm:prSet phldrT="[文本]"/>
      <dgm:spPr/>
      <dgm:t>
        <a:bodyPr anchor="ctr" anchorCtr="0"/>
        <a:lstStyle/>
        <a:p>
          <a:pPr>
            <a:lnSpc>
              <a:spcPct val="120000"/>
            </a:lnSpc>
          </a:pPr>
          <a:r>
            <a:rPr lang="en-US" altLang="zh-CN" dirty="0"/>
            <a:t>Java</a:t>
          </a:r>
          <a:r>
            <a:rPr lang="zh-CN" altLang="en-US" dirty="0"/>
            <a:t>程序及源代码</a:t>
          </a:r>
        </a:p>
      </dgm:t>
    </dgm:pt>
    <dgm:pt modelId="{652F4F86-14A3-46DE-9746-FFF979D40DC5}" type="parTrans" cxnId="{93D32981-1962-4DCC-BE94-6EC46CFB295D}">
      <dgm:prSet/>
      <dgm:spPr/>
      <dgm:t>
        <a:bodyPr/>
        <a:lstStyle/>
        <a:p>
          <a:endParaRPr lang="zh-CN" altLang="en-US"/>
        </a:p>
      </dgm:t>
    </dgm:pt>
    <dgm:pt modelId="{BFE90F64-D701-493E-84CD-565162F8A740}" type="sibTrans" cxnId="{93D32981-1962-4DCC-BE94-6EC46CFB295D}">
      <dgm:prSet/>
      <dgm:spPr/>
      <dgm:t>
        <a:bodyPr/>
        <a:lstStyle/>
        <a:p>
          <a:endParaRPr lang="zh-CN" altLang="en-US"/>
        </a:p>
      </dgm:t>
    </dgm:pt>
    <dgm:pt modelId="{5AB161DB-DB60-4701-9DAC-78491451AC20}">
      <dgm:prSet phldrT="[文本]"/>
      <dgm:spPr/>
      <dgm:t>
        <a:bodyPr anchor="ctr" anchorCtr="0"/>
        <a:lstStyle/>
        <a:p>
          <a:pPr>
            <a:lnSpc>
              <a:spcPct val="120000"/>
            </a:lnSpc>
          </a:pPr>
          <a:r>
            <a:rPr lang="en-US" altLang="zh-CN" dirty="0"/>
            <a:t>JDK 1.8</a:t>
          </a:r>
          <a:endParaRPr lang="zh-CN" altLang="en-US" dirty="0"/>
        </a:p>
      </dgm:t>
    </dgm:pt>
    <dgm:pt modelId="{8A402DE6-A947-4B94-8053-CC1AE4707F7E}" type="parTrans" cxnId="{6F650523-AD4F-4D43-8089-229C0490A939}">
      <dgm:prSet/>
      <dgm:spPr/>
      <dgm:t>
        <a:bodyPr/>
        <a:lstStyle/>
        <a:p>
          <a:endParaRPr lang="zh-CN" altLang="en-US"/>
        </a:p>
      </dgm:t>
    </dgm:pt>
    <dgm:pt modelId="{2C0205B1-3F1C-4287-8607-7F56E2B987B9}" type="sibTrans" cxnId="{6F650523-AD4F-4D43-8089-229C0490A939}">
      <dgm:prSet/>
      <dgm:spPr/>
      <dgm:t>
        <a:bodyPr/>
        <a:lstStyle/>
        <a:p>
          <a:endParaRPr lang="zh-CN" altLang="en-US"/>
        </a:p>
      </dgm:t>
    </dgm:pt>
    <dgm:pt modelId="{A25E9651-A38E-4D39-A116-D93A39ABD877}">
      <dgm:prSet phldrT="[文本]"/>
      <dgm:spPr/>
      <dgm:t>
        <a:bodyPr/>
        <a:lstStyle/>
        <a:p>
          <a:r>
            <a:rPr lang="zh-CN" altLang="en-US" dirty="0"/>
            <a:t>平台环境</a:t>
          </a:r>
        </a:p>
      </dgm:t>
    </dgm:pt>
    <dgm:pt modelId="{429DE695-E2D8-492B-865D-1B131D83650A}" type="parTrans" cxnId="{B805F6F3-ABE6-459E-ACA7-DC11B96C37BD}">
      <dgm:prSet/>
      <dgm:spPr/>
      <dgm:t>
        <a:bodyPr/>
        <a:lstStyle/>
        <a:p>
          <a:endParaRPr lang="zh-CN" altLang="en-US"/>
        </a:p>
      </dgm:t>
    </dgm:pt>
    <dgm:pt modelId="{9F92CAEB-CD2C-49E5-9258-820308602046}" type="sibTrans" cxnId="{B805F6F3-ABE6-459E-ACA7-DC11B96C37BD}">
      <dgm:prSet/>
      <dgm:spPr/>
      <dgm:t>
        <a:bodyPr/>
        <a:lstStyle/>
        <a:p>
          <a:endParaRPr lang="zh-CN" altLang="en-US"/>
        </a:p>
      </dgm:t>
    </dgm:pt>
    <dgm:pt modelId="{276C454F-C315-48EA-8706-FE21813FFDC8}">
      <dgm:prSet phldrT="[文本]"/>
      <dgm:spPr/>
      <dgm:t>
        <a:bodyPr anchor="ctr" anchorCtr="0"/>
        <a:lstStyle/>
        <a:p>
          <a:r>
            <a:rPr lang="en-US" altLang="zh-CN" dirty="0"/>
            <a:t>MySQL</a:t>
          </a:r>
          <a:r>
            <a:rPr lang="zh-CN" altLang="en-US" dirty="0"/>
            <a:t>数据库</a:t>
          </a:r>
        </a:p>
      </dgm:t>
    </dgm:pt>
    <dgm:pt modelId="{017FC326-95FD-48F4-BD0F-2948051D0E5E}" type="parTrans" cxnId="{9689B3F8-1539-4E38-A179-65A2285DA6C8}">
      <dgm:prSet/>
      <dgm:spPr/>
      <dgm:t>
        <a:bodyPr/>
        <a:lstStyle/>
        <a:p>
          <a:endParaRPr lang="zh-CN" altLang="en-US"/>
        </a:p>
      </dgm:t>
    </dgm:pt>
    <dgm:pt modelId="{37A12BD8-3CF9-4278-B2EB-8F65F4C20CC0}" type="sibTrans" cxnId="{9689B3F8-1539-4E38-A179-65A2285DA6C8}">
      <dgm:prSet/>
      <dgm:spPr/>
      <dgm:t>
        <a:bodyPr/>
        <a:lstStyle/>
        <a:p>
          <a:endParaRPr lang="zh-CN" altLang="en-US"/>
        </a:p>
      </dgm:t>
    </dgm:pt>
    <dgm:pt modelId="{E39A69BE-A86C-4FD4-BA8A-42353F77C644}">
      <dgm:prSet phldrT="[文本]"/>
      <dgm:spPr/>
      <dgm:t>
        <a:bodyPr/>
        <a:lstStyle/>
        <a:p>
          <a:pPr>
            <a:lnSpc>
              <a:spcPct val="100000"/>
            </a:lnSpc>
            <a:spcBef>
              <a:spcPts val="200"/>
            </a:spcBef>
          </a:pPr>
          <a:r>
            <a:rPr lang="zh-CN" altLang="en-US" dirty="0"/>
            <a:t>阿里云服务器</a:t>
          </a:r>
        </a:p>
      </dgm:t>
    </dgm:pt>
    <dgm:pt modelId="{56ECDCC7-56B3-4D99-BE84-286F7B138EA8}" type="parTrans" cxnId="{0DC6B07A-86BB-414D-928E-0B766F570ADD}">
      <dgm:prSet/>
      <dgm:spPr/>
      <dgm:t>
        <a:bodyPr/>
        <a:lstStyle/>
        <a:p>
          <a:endParaRPr lang="zh-CN" altLang="en-US"/>
        </a:p>
      </dgm:t>
    </dgm:pt>
    <dgm:pt modelId="{C17737C5-1B0D-4276-B442-2510D96CA541}" type="sibTrans" cxnId="{0DC6B07A-86BB-414D-928E-0B766F570ADD}">
      <dgm:prSet/>
      <dgm:spPr/>
      <dgm:t>
        <a:bodyPr/>
        <a:lstStyle/>
        <a:p>
          <a:endParaRPr lang="zh-CN" altLang="en-US"/>
        </a:p>
      </dgm:t>
    </dgm:pt>
    <dgm:pt modelId="{C15B7971-CE8C-4492-8501-ADE950A2740B}" type="pres">
      <dgm:prSet presAssocID="{C6515FA4-1FEE-42C3-9C73-38E7BA0BBAF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86B0C6E-4E42-4E8F-B019-A096230A3632}" type="pres">
      <dgm:prSet presAssocID="{C6515FA4-1FEE-42C3-9C73-38E7BA0BBAFD}" presName="tSp" presStyleCnt="0"/>
      <dgm:spPr/>
      <dgm:t>
        <a:bodyPr/>
        <a:lstStyle/>
        <a:p>
          <a:endParaRPr lang="zh-CN" altLang="en-US"/>
        </a:p>
      </dgm:t>
    </dgm:pt>
    <dgm:pt modelId="{7E276BEB-4A40-4067-8B07-DAB2A2C24A05}" type="pres">
      <dgm:prSet presAssocID="{C6515FA4-1FEE-42C3-9C73-38E7BA0BBAFD}" presName="bSp" presStyleCnt="0"/>
      <dgm:spPr/>
      <dgm:t>
        <a:bodyPr/>
        <a:lstStyle/>
        <a:p>
          <a:endParaRPr lang="zh-CN" altLang="en-US"/>
        </a:p>
      </dgm:t>
    </dgm:pt>
    <dgm:pt modelId="{E60AC0E8-CC8B-4977-AB43-DBD5FD71D5BC}" type="pres">
      <dgm:prSet presAssocID="{C6515FA4-1FEE-42C3-9C73-38E7BA0BBAFD}" presName="process" presStyleCnt="0"/>
      <dgm:spPr/>
      <dgm:t>
        <a:bodyPr/>
        <a:lstStyle/>
        <a:p>
          <a:endParaRPr lang="zh-CN" altLang="en-US"/>
        </a:p>
      </dgm:t>
    </dgm:pt>
    <dgm:pt modelId="{E3E5081F-CD50-45A2-88D6-586E08E6370B}" type="pres">
      <dgm:prSet presAssocID="{1A42AF0E-E304-4F65-80B7-B533822D4410}" presName="composite1" presStyleCnt="0"/>
      <dgm:spPr/>
      <dgm:t>
        <a:bodyPr/>
        <a:lstStyle/>
        <a:p>
          <a:endParaRPr lang="zh-CN" altLang="en-US"/>
        </a:p>
      </dgm:t>
    </dgm:pt>
    <dgm:pt modelId="{967AA7F6-13F1-422D-B5AA-964F56A5FFF3}" type="pres">
      <dgm:prSet presAssocID="{1A42AF0E-E304-4F65-80B7-B533822D4410}" presName="dummyNode1" presStyleLbl="node1" presStyleIdx="0" presStyleCnt="3"/>
      <dgm:spPr/>
      <dgm:t>
        <a:bodyPr/>
        <a:lstStyle/>
        <a:p>
          <a:endParaRPr lang="zh-CN" altLang="en-US"/>
        </a:p>
      </dgm:t>
    </dgm:pt>
    <dgm:pt modelId="{972CFAF0-346C-436E-A312-AED2029E0309}" type="pres">
      <dgm:prSet presAssocID="{1A42AF0E-E304-4F65-80B7-B533822D4410}" presName="childNode1" presStyleLbl="bgAcc1" presStyleIdx="0" presStyleCnt="3" custLinFactNeighborX="-2497" custLinFactNeighborY="6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412882-FE22-423B-A848-9FB3DF59CB41}" type="pres">
      <dgm:prSet presAssocID="{1A42AF0E-E304-4F65-80B7-B533822D4410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11EC08-EF4E-4951-9254-DBEFC8D210CE}" type="pres">
      <dgm:prSet presAssocID="{1A42AF0E-E304-4F65-80B7-B533822D4410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93B71E-8204-4EDA-B1C6-51FD963DB120}" type="pres">
      <dgm:prSet presAssocID="{1A42AF0E-E304-4F65-80B7-B533822D4410}" presName="connSite1" presStyleCnt="0"/>
      <dgm:spPr/>
      <dgm:t>
        <a:bodyPr/>
        <a:lstStyle/>
        <a:p>
          <a:endParaRPr lang="zh-CN" altLang="en-US"/>
        </a:p>
      </dgm:t>
    </dgm:pt>
    <dgm:pt modelId="{D31A1D63-DDA6-46AE-ACBF-A11A5644968F}" type="pres">
      <dgm:prSet presAssocID="{730F3242-2FA9-42A6-A5E8-97E425A0C0B0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716E9AB6-44CE-4FD5-8FCD-5F6A3E5571A2}" type="pres">
      <dgm:prSet presAssocID="{A25E9651-A38E-4D39-A116-D93A39ABD877}" presName="composite2" presStyleCnt="0"/>
      <dgm:spPr/>
      <dgm:t>
        <a:bodyPr/>
        <a:lstStyle/>
        <a:p>
          <a:endParaRPr lang="zh-CN" altLang="en-US"/>
        </a:p>
      </dgm:t>
    </dgm:pt>
    <dgm:pt modelId="{344FCE15-2821-4103-982A-7044666D49AF}" type="pres">
      <dgm:prSet presAssocID="{A25E9651-A38E-4D39-A116-D93A39ABD877}" presName="dummyNode2" presStyleLbl="node1" presStyleIdx="0" presStyleCnt="3"/>
      <dgm:spPr/>
      <dgm:t>
        <a:bodyPr/>
        <a:lstStyle/>
        <a:p>
          <a:endParaRPr lang="zh-CN" altLang="en-US"/>
        </a:p>
      </dgm:t>
    </dgm:pt>
    <dgm:pt modelId="{07B0897B-D269-4518-BE7A-CA305205F028}" type="pres">
      <dgm:prSet presAssocID="{A25E9651-A38E-4D39-A116-D93A39ABD877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D44179-C728-41A0-A977-97D2DDBB2193}" type="pres">
      <dgm:prSet presAssocID="{A25E9651-A38E-4D39-A116-D93A39ABD877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C5CA05-FD22-464F-A6FA-CB5AC16E8F98}" type="pres">
      <dgm:prSet presAssocID="{A25E9651-A38E-4D39-A116-D93A39ABD877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84A3BB-210C-4E67-9491-DD73FE271518}" type="pres">
      <dgm:prSet presAssocID="{A25E9651-A38E-4D39-A116-D93A39ABD877}" presName="connSite2" presStyleCnt="0"/>
      <dgm:spPr/>
      <dgm:t>
        <a:bodyPr/>
        <a:lstStyle/>
        <a:p>
          <a:endParaRPr lang="zh-CN" altLang="en-US"/>
        </a:p>
      </dgm:t>
    </dgm:pt>
    <dgm:pt modelId="{022F9E10-53F2-48D8-AEDD-A6FE664B903B}" type="pres">
      <dgm:prSet presAssocID="{9F92CAEB-CD2C-49E5-9258-820308602046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C5A433FE-B239-432E-B8F1-45DF417C0B69}" type="pres">
      <dgm:prSet presAssocID="{22703C72-C32A-46D2-9A91-6522E0F1D66D}" presName="composite1" presStyleCnt="0"/>
      <dgm:spPr/>
      <dgm:t>
        <a:bodyPr/>
        <a:lstStyle/>
        <a:p>
          <a:endParaRPr lang="zh-CN" altLang="en-US"/>
        </a:p>
      </dgm:t>
    </dgm:pt>
    <dgm:pt modelId="{347B3603-5D54-4129-8DAF-E175DF38CD86}" type="pres">
      <dgm:prSet presAssocID="{22703C72-C32A-46D2-9A91-6522E0F1D66D}" presName="dummyNode1" presStyleLbl="node1" presStyleIdx="1" presStyleCnt="3"/>
      <dgm:spPr/>
      <dgm:t>
        <a:bodyPr/>
        <a:lstStyle/>
        <a:p>
          <a:endParaRPr lang="zh-CN" altLang="en-US"/>
        </a:p>
      </dgm:t>
    </dgm:pt>
    <dgm:pt modelId="{955F0BBC-AE0A-4250-8109-78D3992C11CE}" type="pres">
      <dgm:prSet presAssocID="{22703C72-C32A-46D2-9A91-6522E0F1D66D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F9C82B-8EED-4486-A43C-36503EE719A2}" type="pres">
      <dgm:prSet presAssocID="{22703C72-C32A-46D2-9A91-6522E0F1D66D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706927-1253-4264-85C3-2AF5B359C9B6}" type="pres">
      <dgm:prSet presAssocID="{22703C72-C32A-46D2-9A91-6522E0F1D66D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E846B1-B414-4E85-BAA2-117D4D614F0C}" type="pres">
      <dgm:prSet presAssocID="{22703C72-C32A-46D2-9A91-6522E0F1D66D}" presName="connSite1" presStyleCnt="0"/>
      <dgm:spPr/>
      <dgm:t>
        <a:bodyPr/>
        <a:lstStyle/>
        <a:p>
          <a:endParaRPr lang="zh-CN" altLang="en-US"/>
        </a:p>
      </dgm:t>
    </dgm:pt>
  </dgm:ptLst>
  <dgm:cxnLst>
    <dgm:cxn modelId="{530C83BC-F109-41B8-8D12-A93F39BD2788}" type="presOf" srcId="{1216CCBB-4F6C-4DAC-AB32-C4EACE37C04C}" destId="{BE412882-FE22-423B-A848-9FB3DF59CB41}" srcOrd="1" destOrd="1" presId="urn:microsoft.com/office/officeart/2005/8/layout/hProcess4"/>
    <dgm:cxn modelId="{3FEB1AF3-5779-4259-9B2F-440C0866274A}" type="presOf" srcId="{276C454F-C315-48EA-8706-FE21813FFDC8}" destId="{D2D44179-C728-41A0-A977-97D2DDBB2193}" srcOrd="1" destOrd="0" presId="urn:microsoft.com/office/officeart/2005/8/layout/hProcess4"/>
    <dgm:cxn modelId="{C5612807-3D07-4468-A816-0F2655825F8C}" type="presOf" srcId="{C6515FA4-1FEE-42C3-9C73-38E7BA0BBAFD}" destId="{C15B7971-CE8C-4492-8501-ADE950A2740B}" srcOrd="0" destOrd="0" presId="urn:microsoft.com/office/officeart/2005/8/layout/hProcess4"/>
    <dgm:cxn modelId="{60976227-FA61-4A78-8E1A-AB5580E5FA76}" type="presOf" srcId="{5AB161DB-DB60-4701-9DAC-78491451AC20}" destId="{955F0BBC-AE0A-4250-8109-78D3992C11CE}" srcOrd="0" destOrd="0" presId="urn:microsoft.com/office/officeart/2005/8/layout/hProcess4"/>
    <dgm:cxn modelId="{9F6B9EB9-044E-4DF5-9BB4-C7167476A96F}" type="presOf" srcId="{E39A69BE-A86C-4FD4-BA8A-42353F77C644}" destId="{972CFAF0-346C-436E-A312-AED2029E0309}" srcOrd="0" destOrd="0" presId="urn:microsoft.com/office/officeart/2005/8/layout/hProcess4"/>
    <dgm:cxn modelId="{630EABCD-17D5-4201-BC1C-127917455595}" type="presOf" srcId="{276C454F-C315-48EA-8706-FE21813FFDC8}" destId="{07B0897B-D269-4518-BE7A-CA305205F028}" srcOrd="0" destOrd="0" presId="urn:microsoft.com/office/officeart/2005/8/layout/hProcess4"/>
    <dgm:cxn modelId="{4B5BE356-DDAB-40F4-8E93-6DCBA9EF3BAE}" srcId="{C6515FA4-1FEE-42C3-9C73-38E7BA0BBAFD}" destId="{22703C72-C32A-46D2-9A91-6522E0F1D66D}" srcOrd="2" destOrd="0" parTransId="{150D5827-D2CD-4A5B-A3EB-A1C5166086FA}" sibTransId="{0FF43BAB-EF13-4A38-B0C4-BCD30BCD4BD8}"/>
    <dgm:cxn modelId="{F47D3708-9DCF-4441-9B43-F88451B44C80}" type="presOf" srcId="{02D75D45-3372-4CD2-A663-CA6477F20370}" destId="{E5F9C82B-8EED-4486-A43C-36503EE719A2}" srcOrd="1" destOrd="1" presId="urn:microsoft.com/office/officeart/2005/8/layout/hProcess4"/>
    <dgm:cxn modelId="{B4A24079-DB3B-4F87-959D-DE5D7A58E960}" type="presOf" srcId="{1A42AF0E-E304-4F65-80B7-B533822D4410}" destId="{4F11EC08-EF4E-4951-9254-DBEFC8D210CE}" srcOrd="0" destOrd="0" presId="urn:microsoft.com/office/officeart/2005/8/layout/hProcess4"/>
    <dgm:cxn modelId="{0DC6B07A-86BB-414D-928E-0B766F570ADD}" srcId="{1A42AF0E-E304-4F65-80B7-B533822D4410}" destId="{E39A69BE-A86C-4FD4-BA8A-42353F77C644}" srcOrd="0" destOrd="0" parTransId="{56ECDCC7-56B3-4D99-BE84-286F7B138EA8}" sibTransId="{C17737C5-1B0D-4276-B442-2510D96CA541}"/>
    <dgm:cxn modelId="{CF6DDB17-7B9A-4BC8-AA61-466FE13E360F}" type="presOf" srcId="{6FF96CA5-EBCC-4191-A44B-CDE3048D9786}" destId="{972CFAF0-346C-436E-A312-AED2029E0309}" srcOrd="0" destOrd="2" presId="urn:microsoft.com/office/officeart/2005/8/layout/hProcess4"/>
    <dgm:cxn modelId="{0BF1CDDB-9920-4FAC-9070-BB2B9F52A1CC}" type="presOf" srcId="{5AB161DB-DB60-4701-9DAC-78491451AC20}" destId="{E5F9C82B-8EED-4486-A43C-36503EE719A2}" srcOrd="1" destOrd="0" presId="urn:microsoft.com/office/officeart/2005/8/layout/hProcess4"/>
    <dgm:cxn modelId="{B805F6F3-ABE6-459E-ACA7-DC11B96C37BD}" srcId="{C6515FA4-1FEE-42C3-9C73-38E7BA0BBAFD}" destId="{A25E9651-A38E-4D39-A116-D93A39ABD877}" srcOrd="1" destOrd="0" parTransId="{429DE695-E2D8-492B-865D-1B131D83650A}" sibTransId="{9F92CAEB-CD2C-49E5-9258-820308602046}"/>
    <dgm:cxn modelId="{6F650523-AD4F-4D43-8089-229C0490A939}" srcId="{22703C72-C32A-46D2-9A91-6522E0F1D66D}" destId="{5AB161DB-DB60-4701-9DAC-78491451AC20}" srcOrd="0" destOrd="0" parTransId="{8A402DE6-A947-4B94-8053-CC1AE4707F7E}" sibTransId="{2C0205B1-3F1C-4287-8607-7F56E2B987B9}"/>
    <dgm:cxn modelId="{4C227525-EEB9-4B45-86E9-BA525752D1A3}" type="presOf" srcId="{1216CCBB-4F6C-4DAC-AB32-C4EACE37C04C}" destId="{972CFAF0-346C-436E-A312-AED2029E0309}" srcOrd="0" destOrd="1" presId="urn:microsoft.com/office/officeart/2005/8/layout/hProcess4"/>
    <dgm:cxn modelId="{6A38505C-8651-4E7C-B551-B90996287082}" srcId="{C6515FA4-1FEE-42C3-9C73-38E7BA0BBAFD}" destId="{1A42AF0E-E304-4F65-80B7-B533822D4410}" srcOrd="0" destOrd="0" parTransId="{78C1733B-6AE6-41F0-8D6A-3F406C243C37}" sibTransId="{730F3242-2FA9-42A6-A5E8-97E425A0C0B0}"/>
    <dgm:cxn modelId="{B42F130A-EB29-4BD2-8FCB-2BAE097BD053}" srcId="{1A42AF0E-E304-4F65-80B7-B533822D4410}" destId="{6FF96CA5-EBCC-4191-A44B-CDE3048D9786}" srcOrd="2" destOrd="0" parTransId="{F3DCC583-C41C-4BAA-9D27-20E95992C9E3}" sibTransId="{82594A6F-70FB-454D-8B5A-95C8EA04D88A}"/>
    <dgm:cxn modelId="{0B85BB91-1C16-45C0-BD04-6A5A173C1AE0}" type="presOf" srcId="{9F92CAEB-CD2C-49E5-9258-820308602046}" destId="{022F9E10-53F2-48D8-AEDD-A6FE664B903B}" srcOrd="0" destOrd="0" presId="urn:microsoft.com/office/officeart/2005/8/layout/hProcess4"/>
    <dgm:cxn modelId="{93D32981-1962-4DCC-BE94-6EC46CFB295D}" srcId="{22703C72-C32A-46D2-9A91-6522E0F1D66D}" destId="{02D75D45-3372-4CD2-A663-CA6477F20370}" srcOrd="1" destOrd="0" parTransId="{652F4F86-14A3-46DE-9746-FFF979D40DC5}" sibTransId="{BFE90F64-D701-493E-84CD-565162F8A740}"/>
    <dgm:cxn modelId="{9689B3F8-1539-4E38-A179-65A2285DA6C8}" srcId="{A25E9651-A38E-4D39-A116-D93A39ABD877}" destId="{276C454F-C315-48EA-8706-FE21813FFDC8}" srcOrd="0" destOrd="0" parTransId="{017FC326-95FD-48F4-BD0F-2948051D0E5E}" sibTransId="{37A12BD8-3CF9-4278-B2EB-8F65F4C20CC0}"/>
    <dgm:cxn modelId="{25A7841F-EA78-4F29-9454-B86CA1AAFF17}" type="presOf" srcId="{A25E9651-A38E-4D39-A116-D93A39ABD877}" destId="{21C5CA05-FD22-464F-A6FA-CB5AC16E8F98}" srcOrd="0" destOrd="0" presId="urn:microsoft.com/office/officeart/2005/8/layout/hProcess4"/>
    <dgm:cxn modelId="{F028CB83-1532-4675-A1E5-0FD1CCB69595}" srcId="{1A42AF0E-E304-4F65-80B7-B533822D4410}" destId="{1216CCBB-4F6C-4DAC-AB32-C4EACE37C04C}" srcOrd="1" destOrd="0" parTransId="{070C0FB0-54DF-4F31-943C-2A5923B912DD}" sibTransId="{08DC1D0E-D3D6-4D9C-96C7-287FE64178D2}"/>
    <dgm:cxn modelId="{CF865898-F7F1-4503-8DBB-0B354A748450}" type="presOf" srcId="{22703C72-C32A-46D2-9A91-6522E0F1D66D}" destId="{37706927-1253-4264-85C3-2AF5B359C9B6}" srcOrd="0" destOrd="0" presId="urn:microsoft.com/office/officeart/2005/8/layout/hProcess4"/>
    <dgm:cxn modelId="{7AFFC539-9CAD-43B4-B151-5E3B51C67601}" type="presOf" srcId="{730F3242-2FA9-42A6-A5E8-97E425A0C0B0}" destId="{D31A1D63-DDA6-46AE-ACBF-A11A5644968F}" srcOrd="0" destOrd="0" presId="urn:microsoft.com/office/officeart/2005/8/layout/hProcess4"/>
    <dgm:cxn modelId="{14D0DDD2-0A2D-492C-96C5-2B6B32A9A3BD}" type="presOf" srcId="{E39A69BE-A86C-4FD4-BA8A-42353F77C644}" destId="{BE412882-FE22-423B-A848-9FB3DF59CB41}" srcOrd="1" destOrd="0" presId="urn:microsoft.com/office/officeart/2005/8/layout/hProcess4"/>
    <dgm:cxn modelId="{E330FD43-AA4E-45E6-9DD4-B4CC24AF956D}" type="presOf" srcId="{6FF96CA5-EBCC-4191-A44B-CDE3048D9786}" destId="{BE412882-FE22-423B-A848-9FB3DF59CB41}" srcOrd="1" destOrd="2" presId="urn:microsoft.com/office/officeart/2005/8/layout/hProcess4"/>
    <dgm:cxn modelId="{E59003DC-463E-49AE-B07E-D8CBA5682F35}" type="presOf" srcId="{02D75D45-3372-4CD2-A663-CA6477F20370}" destId="{955F0BBC-AE0A-4250-8109-78D3992C11CE}" srcOrd="0" destOrd="1" presId="urn:microsoft.com/office/officeart/2005/8/layout/hProcess4"/>
    <dgm:cxn modelId="{6B55861D-502F-4FBA-A6E8-3F1F6B3B9000}" type="presParOf" srcId="{C15B7971-CE8C-4492-8501-ADE950A2740B}" destId="{A86B0C6E-4E42-4E8F-B019-A096230A3632}" srcOrd="0" destOrd="0" presId="urn:microsoft.com/office/officeart/2005/8/layout/hProcess4"/>
    <dgm:cxn modelId="{34FF660E-A130-4D89-83F8-F4939BBEAECE}" type="presParOf" srcId="{C15B7971-CE8C-4492-8501-ADE950A2740B}" destId="{7E276BEB-4A40-4067-8B07-DAB2A2C24A05}" srcOrd="1" destOrd="0" presId="urn:microsoft.com/office/officeart/2005/8/layout/hProcess4"/>
    <dgm:cxn modelId="{A451B356-8216-45F7-87EF-005A47062695}" type="presParOf" srcId="{C15B7971-CE8C-4492-8501-ADE950A2740B}" destId="{E60AC0E8-CC8B-4977-AB43-DBD5FD71D5BC}" srcOrd="2" destOrd="0" presId="urn:microsoft.com/office/officeart/2005/8/layout/hProcess4"/>
    <dgm:cxn modelId="{952056B8-5BFB-472B-A7BE-461AC5BC59BF}" type="presParOf" srcId="{E60AC0E8-CC8B-4977-AB43-DBD5FD71D5BC}" destId="{E3E5081F-CD50-45A2-88D6-586E08E6370B}" srcOrd="0" destOrd="0" presId="urn:microsoft.com/office/officeart/2005/8/layout/hProcess4"/>
    <dgm:cxn modelId="{585B2E61-E48E-4E89-A5AB-6E5C045ED90A}" type="presParOf" srcId="{E3E5081F-CD50-45A2-88D6-586E08E6370B}" destId="{967AA7F6-13F1-422D-B5AA-964F56A5FFF3}" srcOrd="0" destOrd="0" presId="urn:microsoft.com/office/officeart/2005/8/layout/hProcess4"/>
    <dgm:cxn modelId="{B4BBE85B-9D58-44E6-81F5-BF397A1856A7}" type="presParOf" srcId="{E3E5081F-CD50-45A2-88D6-586E08E6370B}" destId="{972CFAF0-346C-436E-A312-AED2029E0309}" srcOrd="1" destOrd="0" presId="urn:microsoft.com/office/officeart/2005/8/layout/hProcess4"/>
    <dgm:cxn modelId="{DC82F857-CDB9-4B18-B5D8-1E9DC12C4DC8}" type="presParOf" srcId="{E3E5081F-CD50-45A2-88D6-586E08E6370B}" destId="{BE412882-FE22-423B-A848-9FB3DF59CB41}" srcOrd="2" destOrd="0" presId="urn:microsoft.com/office/officeart/2005/8/layout/hProcess4"/>
    <dgm:cxn modelId="{343AABB9-2848-41B7-A3D0-33D5A5648E6C}" type="presParOf" srcId="{E3E5081F-CD50-45A2-88D6-586E08E6370B}" destId="{4F11EC08-EF4E-4951-9254-DBEFC8D210CE}" srcOrd="3" destOrd="0" presId="urn:microsoft.com/office/officeart/2005/8/layout/hProcess4"/>
    <dgm:cxn modelId="{C69ACCCF-765F-440D-A8AB-64785E4C4602}" type="presParOf" srcId="{E3E5081F-CD50-45A2-88D6-586E08E6370B}" destId="{F193B71E-8204-4EDA-B1C6-51FD963DB120}" srcOrd="4" destOrd="0" presId="urn:microsoft.com/office/officeart/2005/8/layout/hProcess4"/>
    <dgm:cxn modelId="{E13BF518-269B-4E77-983E-ECBB68396D4B}" type="presParOf" srcId="{E60AC0E8-CC8B-4977-AB43-DBD5FD71D5BC}" destId="{D31A1D63-DDA6-46AE-ACBF-A11A5644968F}" srcOrd="1" destOrd="0" presId="urn:microsoft.com/office/officeart/2005/8/layout/hProcess4"/>
    <dgm:cxn modelId="{58396F1E-C775-4FAD-A85B-C0A0ADFB46B2}" type="presParOf" srcId="{E60AC0E8-CC8B-4977-AB43-DBD5FD71D5BC}" destId="{716E9AB6-44CE-4FD5-8FCD-5F6A3E5571A2}" srcOrd="2" destOrd="0" presId="urn:microsoft.com/office/officeart/2005/8/layout/hProcess4"/>
    <dgm:cxn modelId="{E687060B-F608-4AF1-8B45-ECD6B7A6F3C8}" type="presParOf" srcId="{716E9AB6-44CE-4FD5-8FCD-5F6A3E5571A2}" destId="{344FCE15-2821-4103-982A-7044666D49AF}" srcOrd="0" destOrd="0" presId="urn:microsoft.com/office/officeart/2005/8/layout/hProcess4"/>
    <dgm:cxn modelId="{F012C6B6-D744-44C6-9125-9E60D8532B96}" type="presParOf" srcId="{716E9AB6-44CE-4FD5-8FCD-5F6A3E5571A2}" destId="{07B0897B-D269-4518-BE7A-CA305205F028}" srcOrd="1" destOrd="0" presId="urn:microsoft.com/office/officeart/2005/8/layout/hProcess4"/>
    <dgm:cxn modelId="{03C7F564-55CA-4B6A-8381-F0C28AB315D1}" type="presParOf" srcId="{716E9AB6-44CE-4FD5-8FCD-5F6A3E5571A2}" destId="{D2D44179-C728-41A0-A977-97D2DDBB2193}" srcOrd="2" destOrd="0" presId="urn:microsoft.com/office/officeart/2005/8/layout/hProcess4"/>
    <dgm:cxn modelId="{A30D595B-A102-4A16-848F-0377A47BA813}" type="presParOf" srcId="{716E9AB6-44CE-4FD5-8FCD-5F6A3E5571A2}" destId="{21C5CA05-FD22-464F-A6FA-CB5AC16E8F98}" srcOrd="3" destOrd="0" presId="urn:microsoft.com/office/officeart/2005/8/layout/hProcess4"/>
    <dgm:cxn modelId="{AE49D761-42AA-4744-9606-EF165619FB1B}" type="presParOf" srcId="{716E9AB6-44CE-4FD5-8FCD-5F6A3E5571A2}" destId="{A384A3BB-210C-4E67-9491-DD73FE271518}" srcOrd="4" destOrd="0" presId="urn:microsoft.com/office/officeart/2005/8/layout/hProcess4"/>
    <dgm:cxn modelId="{206B2569-3701-4483-81BF-176734F583B2}" type="presParOf" srcId="{E60AC0E8-CC8B-4977-AB43-DBD5FD71D5BC}" destId="{022F9E10-53F2-48D8-AEDD-A6FE664B903B}" srcOrd="3" destOrd="0" presId="urn:microsoft.com/office/officeart/2005/8/layout/hProcess4"/>
    <dgm:cxn modelId="{3B540390-6549-4643-A640-3E53F2F20B5F}" type="presParOf" srcId="{E60AC0E8-CC8B-4977-AB43-DBD5FD71D5BC}" destId="{C5A433FE-B239-432E-B8F1-45DF417C0B69}" srcOrd="4" destOrd="0" presId="urn:microsoft.com/office/officeart/2005/8/layout/hProcess4"/>
    <dgm:cxn modelId="{60391BF1-354D-4F80-AAE6-3EA58DC48D02}" type="presParOf" srcId="{C5A433FE-B239-432E-B8F1-45DF417C0B69}" destId="{347B3603-5D54-4129-8DAF-E175DF38CD86}" srcOrd="0" destOrd="0" presId="urn:microsoft.com/office/officeart/2005/8/layout/hProcess4"/>
    <dgm:cxn modelId="{A74B8FC3-2328-4B4C-BF79-DA541BCCFA95}" type="presParOf" srcId="{C5A433FE-B239-432E-B8F1-45DF417C0B69}" destId="{955F0BBC-AE0A-4250-8109-78D3992C11CE}" srcOrd="1" destOrd="0" presId="urn:microsoft.com/office/officeart/2005/8/layout/hProcess4"/>
    <dgm:cxn modelId="{CF7D54EE-3D9F-45B0-A8E7-FA9B56CA7D2D}" type="presParOf" srcId="{C5A433FE-B239-432E-B8F1-45DF417C0B69}" destId="{E5F9C82B-8EED-4486-A43C-36503EE719A2}" srcOrd="2" destOrd="0" presId="urn:microsoft.com/office/officeart/2005/8/layout/hProcess4"/>
    <dgm:cxn modelId="{029A3606-D84A-4418-906D-D65A1D544742}" type="presParOf" srcId="{C5A433FE-B239-432E-B8F1-45DF417C0B69}" destId="{37706927-1253-4264-85C3-2AF5B359C9B6}" srcOrd="3" destOrd="0" presId="urn:microsoft.com/office/officeart/2005/8/layout/hProcess4"/>
    <dgm:cxn modelId="{57BB1145-1EE0-4910-B3AD-DBCDD2137EFA}" type="presParOf" srcId="{C5A433FE-B239-432E-B8F1-45DF417C0B69}" destId="{3CE846B1-B414-4E85-BAA2-117D4D614F0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6BB66C-31A1-4B19-9F68-9F8B0DF340A4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6DC26FC-1CAB-4782-B942-EAF85F21402F}">
      <dgm:prSet phldrT="[文本]"/>
      <dgm:spPr/>
      <dgm:t>
        <a:bodyPr/>
        <a:lstStyle/>
        <a:p>
          <a:r>
            <a:rPr lang="zh-CN" altLang="en-US" dirty="0"/>
            <a:t>周期</a:t>
          </a:r>
        </a:p>
      </dgm:t>
    </dgm:pt>
    <dgm:pt modelId="{103A3421-DBAC-4AF1-AB5E-309871126C9F}" type="parTrans" cxnId="{0F603C90-3E89-41C3-8F31-64B78236C172}">
      <dgm:prSet/>
      <dgm:spPr/>
      <dgm:t>
        <a:bodyPr/>
        <a:lstStyle/>
        <a:p>
          <a:endParaRPr lang="zh-CN" altLang="en-US"/>
        </a:p>
      </dgm:t>
    </dgm:pt>
    <dgm:pt modelId="{3610648F-0AED-465A-BC26-FC338BD8BA55}" type="sibTrans" cxnId="{0F603C90-3E89-41C3-8F31-64B78236C172}">
      <dgm:prSet/>
      <dgm:spPr/>
      <dgm:t>
        <a:bodyPr/>
        <a:lstStyle/>
        <a:p>
          <a:endParaRPr lang="zh-CN" altLang="en-US"/>
        </a:p>
      </dgm:t>
    </dgm:pt>
    <dgm:pt modelId="{870EE4C2-6A3F-4FCB-A552-9EEA64FEEBEB}">
      <dgm:prSet phldrT="[文本]" custT="1"/>
      <dgm:spPr/>
      <dgm:t>
        <a:bodyPr/>
        <a:lstStyle/>
        <a:p>
          <a:r>
            <a:rPr lang="zh-CN" altLang="en-US" sz="1600" dirty="0"/>
            <a:t>一个月</a:t>
          </a:r>
        </a:p>
      </dgm:t>
    </dgm:pt>
    <dgm:pt modelId="{5B65FBB6-3D04-49EA-8939-55C78210F6A1}" type="parTrans" cxnId="{A2551656-148F-45C5-A7C4-A9D1ABE33E1B}">
      <dgm:prSet/>
      <dgm:spPr/>
      <dgm:t>
        <a:bodyPr/>
        <a:lstStyle/>
        <a:p>
          <a:endParaRPr lang="zh-CN" altLang="en-US"/>
        </a:p>
      </dgm:t>
    </dgm:pt>
    <dgm:pt modelId="{A859AF65-942D-41E4-A2DE-A6F61AEB08A1}" type="sibTrans" cxnId="{A2551656-148F-45C5-A7C4-A9D1ABE33E1B}">
      <dgm:prSet/>
      <dgm:spPr/>
      <dgm:t>
        <a:bodyPr/>
        <a:lstStyle/>
        <a:p>
          <a:endParaRPr lang="zh-CN" altLang="en-US"/>
        </a:p>
      </dgm:t>
    </dgm:pt>
    <dgm:pt modelId="{F776FB22-974E-4541-9325-44E088DB42AA}">
      <dgm:prSet phldrT="[文本]"/>
      <dgm:spPr/>
      <dgm:t>
        <a:bodyPr/>
        <a:lstStyle/>
        <a:p>
          <a:r>
            <a:rPr lang="zh-CN" altLang="en-US" dirty="0"/>
            <a:t>目的</a:t>
          </a:r>
        </a:p>
      </dgm:t>
    </dgm:pt>
    <dgm:pt modelId="{4F90C5C1-1D79-4A78-8E90-0F01F96674C8}" type="parTrans" cxnId="{0AA62C75-4616-4365-8831-5A8D25262452}">
      <dgm:prSet/>
      <dgm:spPr/>
      <dgm:t>
        <a:bodyPr/>
        <a:lstStyle/>
        <a:p>
          <a:endParaRPr lang="zh-CN" altLang="en-US"/>
        </a:p>
      </dgm:t>
    </dgm:pt>
    <dgm:pt modelId="{8A4BE7C7-0F70-48AC-B7F3-8796980483EA}" type="sibTrans" cxnId="{0AA62C75-4616-4365-8831-5A8D25262452}">
      <dgm:prSet/>
      <dgm:spPr/>
      <dgm:t>
        <a:bodyPr/>
        <a:lstStyle/>
        <a:p>
          <a:endParaRPr lang="zh-CN" altLang="en-US"/>
        </a:p>
      </dgm:t>
    </dgm:pt>
    <dgm:pt modelId="{3E7C4884-5089-4A90-AF7C-6A539D8122F2}">
      <dgm:prSet phldrT="[文本]" custT="1"/>
      <dgm:spPr/>
      <dgm:t>
        <a:bodyPr/>
        <a:lstStyle/>
        <a:p>
          <a:r>
            <a:rPr kumimoji="1" lang="zh-CN" altLang="en-US" sz="1600" dirty="0"/>
            <a:t>三方一同决策</a:t>
          </a:r>
          <a:endParaRPr lang="zh-CN" altLang="en-US" sz="1600" dirty="0"/>
        </a:p>
      </dgm:t>
    </dgm:pt>
    <dgm:pt modelId="{50168FF2-0DD1-4F45-9239-2699566569FE}" type="parTrans" cxnId="{2B450B9C-C8CF-4CB4-9937-85E0FCA3D6E8}">
      <dgm:prSet/>
      <dgm:spPr/>
      <dgm:t>
        <a:bodyPr/>
        <a:lstStyle/>
        <a:p>
          <a:endParaRPr lang="zh-CN" altLang="en-US"/>
        </a:p>
      </dgm:t>
    </dgm:pt>
    <dgm:pt modelId="{24313347-C670-4199-94E5-7AF399D7A053}" type="sibTrans" cxnId="{2B450B9C-C8CF-4CB4-9937-85E0FCA3D6E8}">
      <dgm:prSet/>
      <dgm:spPr/>
      <dgm:t>
        <a:bodyPr/>
        <a:lstStyle/>
        <a:p>
          <a:endParaRPr lang="zh-CN" altLang="en-US"/>
        </a:p>
      </dgm:t>
    </dgm:pt>
    <dgm:pt modelId="{D7F35D4A-2822-4CE2-A5DA-5290293669CA}">
      <dgm:prSet phldrT="[文本]"/>
      <dgm:spPr/>
      <dgm:t>
        <a:bodyPr/>
        <a:lstStyle/>
        <a:p>
          <a:r>
            <a:rPr lang="zh-CN" altLang="en-US" dirty="0"/>
            <a:t>考察方式</a:t>
          </a:r>
        </a:p>
      </dgm:t>
    </dgm:pt>
    <dgm:pt modelId="{DC68B83F-3DCE-488A-B1FF-A8F0544B26BF}" type="parTrans" cxnId="{81153E87-F9FF-4C56-9250-17C09ECB6A2C}">
      <dgm:prSet/>
      <dgm:spPr/>
      <dgm:t>
        <a:bodyPr/>
        <a:lstStyle/>
        <a:p>
          <a:endParaRPr lang="zh-CN" altLang="en-US"/>
        </a:p>
      </dgm:t>
    </dgm:pt>
    <dgm:pt modelId="{DCBFDD8F-1EB2-460B-82C2-81F4B0899551}" type="sibTrans" cxnId="{81153E87-F9FF-4C56-9250-17C09ECB6A2C}">
      <dgm:prSet/>
      <dgm:spPr/>
      <dgm:t>
        <a:bodyPr/>
        <a:lstStyle/>
        <a:p>
          <a:endParaRPr lang="zh-CN" altLang="en-US"/>
        </a:p>
      </dgm:t>
    </dgm:pt>
    <dgm:pt modelId="{A7E2C8AC-FF7A-441A-82D0-9DF3662299F3}">
      <dgm:prSet phldrT="[文本]"/>
      <dgm:spPr/>
      <dgm:t>
        <a:bodyPr/>
        <a:lstStyle/>
        <a:p>
          <a:r>
            <a:rPr lang="zh-CN" altLang="en-US" dirty="0"/>
            <a:t>决策</a:t>
          </a:r>
        </a:p>
      </dgm:t>
    </dgm:pt>
    <dgm:pt modelId="{1778040F-0E56-41E9-B01D-F2B2B2A90969}" type="parTrans" cxnId="{B0698AF9-3DE1-4BBF-9FBE-5C9FF6BC2DE6}">
      <dgm:prSet/>
      <dgm:spPr/>
      <dgm:t>
        <a:bodyPr/>
        <a:lstStyle/>
        <a:p>
          <a:endParaRPr lang="zh-CN" altLang="en-US"/>
        </a:p>
      </dgm:t>
    </dgm:pt>
    <dgm:pt modelId="{50D6C046-78DC-4C73-9DF1-B1FF4C66494E}" type="sibTrans" cxnId="{B0698AF9-3DE1-4BBF-9FBE-5C9FF6BC2DE6}">
      <dgm:prSet/>
      <dgm:spPr/>
      <dgm:t>
        <a:bodyPr/>
        <a:lstStyle/>
        <a:p>
          <a:endParaRPr lang="zh-CN" altLang="en-US"/>
        </a:p>
      </dgm:t>
    </dgm:pt>
    <dgm:pt modelId="{4B95C06C-D171-4DF8-8A97-BEAAFEC0F1CA}">
      <dgm:prSet phldrT="[文本]" custT="1"/>
      <dgm:spPr/>
      <dgm:t>
        <a:bodyPr/>
        <a:lstStyle/>
        <a:p>
          <a:r>
            <a:rPr kumimoji="1" lang="zh-CN" altLang="en-US" sz="1600" dirty="0"/>
            <a:t>检验该平台是否适合本公司项目</a:t>
          </a:r>
          <a:endParaRPr lang="zh-CN" altLang="en-US" sz="1600" dirty="0"/>
        </a:p>
      </dgm:t>
    </dgm:pt>
    <dgm:pt modelId="{0ECD7F6F-32A6-4FC8-98C2-58B2AD100BDE}" type="parTrans" cxnId="{F638A0FE-CFA8-493B-8561-86F32BAB11E5}">
      <dgm:prSet/>
      <dgm:spPr/>
      <dgm:t>
        <a:bodyPr/>
        <a:lstStyle/>
        <a:p>
          <a:endParaRPr lang="zh-CN" altLang="en-US"/>
        </a:p>
      </dgm:t>
    </dgm:pt>
    <dgm:pt modelId="{8275B3D9-E7A2-472C-9BF2-B00E1F427524}" type="sibTrans" cxnId="{F638A0FE-CFA8-493B-8561-86F32BAB11E5}">
      <dgm:prSet/>
      <dgm:spPr/>
      <dgm:t>
        <a:bodyPr/>
        <a:lstStyle/>
        <a:p>
          <a:endParaRPr lang="zh-CN" altLang="en-US"/>
        </a:p>
      </dgm:t>
    </dgm:pt>
    <dgm:pt modelId="{D31014DC-AFCF-48A0-8C0C-B028023032AD}">
      <dgm:prSet phldrT="[文本]" custT="1"/>
      <dgm:spPr/>
      <dgm:t>
        <a:bodyPr/>
        <a:lstStyle/>
        <a:p>
          <a:r>
            <a:rPr kumimoji="1" lang="zh-CN" altLang="en-US" sz="1600" dirty="0" smtClean="0"/>
            <a:t>试用</a:t>
          </a:r>
          <a:r>
            <a:rPr kumimoji="1" lang="zh-CN" altLang="en-US" sz="1600" dirty="0"/>
            <a:t>过程中将使用不便的地方提交给平台负责人</a:t>
          </a:r>
          <a:endParaRPr lang="zh-CN" altLang="en-US" sz="1600" dirty="0"/>
        </a:p>
      </dgm:t>
    </dgm:pt>
    <dgm:pt modelId="{2E499667-F67C-495F-9380-E4543A1B944B}" type="parTrans" cxnId="{57CE84D2-E2C5-43C8-BF1C-2A0646706BF6}">
      <dgm:prSet/>
      <dgm:spPr/>
      <dgm:t>
        <a:bodyPr/>
        <a:lstStyle/>
        <a:p>
          <a:endParaRPr lang="zh-CN" altLang="en-US"/>
        </a:p>
      </dgm:t>
    </dgm:pt>
    <dgm:pt modelId="{133B21B9-A958-4E0D-9064-983AB85BF41E}" type="sibTrans" cxnId="{57CE84D2-E2C5-43C8-BF1C-2A0646706BF6}">
      <dgm:prSet/>
      <dgm:spPr/>
      <dgm:t>
        <a:bodyPr/>
        <a:lstStyle/>
        <a:p>
          <a:endParaRPr lang="zh-CN" altLang="en-US"/>
        </a:p>
      </dgm:t>
    </dgm:pt>
    <dgm:pt modelId="{9F99804F-D406-4A01-BAED-42B20A2E9A96}">
      <dgm:prSet phldrT="[文本]" custT="1"/>
      <dgm:spPr/>
      <dgm:t>
        <a:bodyPr/>
        <a:lstStyle/>
        <a:p>
          <a:r>
            <a:rPr kumimoji="1" lang="zh-CN" altLang="en-US" sz="1600" dirty="0" smtClean="0"/>
            <a:t>致命性</a:t>
          </a:r>
          <a:r>
            <a:rPr kumimoji="1" lang="zh-CN" altLang="en-US" sz="1600" dirty="0"/>
            <a:t>问题</a:t>
          </a:r>
          <a:r>
            <a:rPr kumimoji="1" lang="zh-CN" altLang="en-US" sz="1600" dirty="0" smtClean="0"/>
            <a:t>？</a:t>
          </a:r>
          <a:endParaRPr kumimoji="1" lang="en-US" altLang="zh-CN" sz="1600" dirty="0" smtClean="0"/>
        </a:p>
        <a:p>
          <a:r>
            <a:rPr kumimoji="1" lang="zh-CN" altLang="en-US" sz="1600" dirty="0" smtClean="0"/>
            <a:t>紧急问题？</a:t>
          </a:r>
          <a:endParaRPr kumimoji="1" lang="en-US" altLang="zh-CN" sz="1600" dirty="0" smtClean="0"/>
        </a:p>
        <a:p>
          <a:r>
            <a:rPr kumimoji="1" lang="zh-CN" altLang="en-US" sz="1600" dirty="0" smtClean="0"/>
            <a:t>需优化问题？</a:t>
          </a:r>
          <a:endParaRPr kumimoji="1" lang="en-US" altLang="zh-CN" sz="1600" dirty="0" smtClean="0"/>
        </a:p>
        <a:p>
          <a:r>
            <a:rPr kumimoji="1" lang="zh-CN" altLang="en-US" sz="1600" dirty="0" smtClean="0"/>
            <a:t>可忽视问题？</a:t>
          </a:r>
          <a:endParaRPr lang="zh-CN" altLang="en-US" sz="1600" dirty="0"/>
        </a:p>
      </dgm:t>
    </dgm:pt>
    <dgm:pt modelId="{DA81F602-D4A7-449C-93EF-080C83BBA1E8}" type="parTrans" cxnId="{CC63DF88-AE74-495E-B04E-3A6333DC74D0}">
      <dgm:prSet/>
      <dgm:spPr/>
      <dgm:t>
        <a:bodyPr/>
        <a:lstStyle/>
        <a:p>
          <a:endParaRPr lang="zh-CN" altLang="en-US"/>
        </a:p>
      </dgm:t>
    </dgm:pt>
    <dgm:pt modelId="{712A57EB-BD0D-4CA1-BC47-72EF1F7A2277}" type="sibTrans" cxnId="{CC63DF88-AE74-495E-B04E-3A6333DC74D0}">
      <dgm:prSet/>
      <dgm:spPr/>
      <dgm:t>
        <a:bodyPr/>
        <a:lstStyle/>
        <a:p>
          <a:endParaRPr lang="zh-CN" altLang="en-US"/>
        </a:p>
      </dgm:t>
    </dgm:pt>
    <dgm:pt modelId="{335BA4A0-A06C-457B-A11C-C01C10147426}">
      <dgm:prSet phldrT="[文本]" custT="1"/>
      <dgm:spPr/>
      <dgm:t>
        <a:bodyPr/>
        <a:lstStyle/>
        <a:p>
          <a:pPr>
            <a:buFont typeface="+mj-lt"/>
            <a:buAutoNum type="arabicPeriod"/>
          </a:pPr>
          <a:r>
            <a:rPr kumimoji="1" lang="zh-CN" altLang="en-US" sz="1600" dirty="0"/>
            <a:t>是否有致命性问题无法解决</a:t>
          </a:r>
          <a:r>
            <a:rPr kumimoji="1" lang="zh-CN" altLang="en-US" sz="1600" dirty="0" smtClean="0"/>
            <a:t>？</a:t>
          </a:r>
          <a:endParaRPr kumimoji="1" lang="en-US" altLang="zh-CN" sz="1600" dirty="0" smtClean="0"/>
        </a:p>
        <a:p>
          <a:pPr>
            <a:buFont typeface="+mj-lt"/>
            <a:buAutoNum type="arabicPeriod"/>
          </a:pPr>
          <a:r>
            <a:rPr kumimoji="1" lang="zh-CN" altLang="en-US" sz="1600" dirty="0" smtClean="0"/>
            <a:t>开发、</a:t>
          </a:r>
          <a:r>
            <a:rPr kumimoji="1" lang="en-US" altLang="zh-CN" sz="1600" dirty="0" smtClean="0"/>
            <a:t>DBA</a:t>
          </a:r>
          <a:r>
            <a:rPr kumimoji="1" lang="zh-CN" altLang="en-US" sz="1600" dirty="0" smtClean="0"/>
            <a:t>或者公司其他人员是否可提供支持？</a:t>
          </a:r>
          <a:endParaRPr kumimoji="1" lang="en-US" altLang="zh-CN" sz="1600" dirty="0" smtClean="0"/>
        </a:p>
        <a:p>
          <a:pPr>
            <a:buFont typeface="+mj-lt"/>
            <a:buAutoNum type="arabicPeriod"/>
          </a:pPr>
          <a:endParaRPr kumimoji="1" lang="en-US" altLang="zh-CN" sz="1600" dirty="0" smtClean="0"/>
        </a:p>
      </dgm:t>
    </dgm:pt>
    <dgm:pt modelId="{80AD80C4-B669-488D-9D45-E160ED0AEB97}" type="parTrans" cxnId="{3B8F459E-91BA-4C2D-92BF-8161732CD5C5}">
      <dgm:prSet/>
      <dgm:spPr/>
      <dgm:t>
        <a:bodyPr/>
        <a:lstStyle/>
        <a:p>
          <a:endParaRPr lang="zh-CN" altLang="en-US"/>
        </a:p>
      </dgm:t>
    </dgm:pt>
    <dgm:pt modelId="{0449FBB5-5DBD-42F0-B1AA-2194FB67F7C5}" type="sibTrans" cxnId="{3B8F459E-91BA-4C2D-92BF-8161732CD5C5}">
      <dgm:prSet/>
      <dgm:spPr/>
      <dgm:t>
        <a:bodyPr/>
        <a:lstStyle/>
        <a:p>
          <a:endParaRPr lang="zh-CN" altLang="en-US"/>
        </a:p>
      </dgm:t>
    </dgm:pt>
    <dgm:pt modelId="{430827EC-D307-436D-8797-339EFB3067C9}" type="pres">
      <dgm:prSet presAssocID="{226BB66C-31A1-4B19-9F68-9F8B0DF340A4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71F93845-240F-4939-8A6B-472E57C12746}" type="pres">
      <dgm:prSet presAssocID="{B6DC26FC-1CAB-4782-B942-EAF85F21402F}" presName="posSpace" presStyleCnt="0"/>
      <dgm:spPr/>
    </dgm:pt>
    <dgm:pt modelId="{355FB36F-AE2B-4F1B-AC44-0F50C4C84512}" type="pres">
      <dgm:prSet presAssocID="{B6DC26FC-1CAB-4782-B942-EAF85F21402F}" presName="vertFlow" presStyleCnt="0"/>
      <dgm:spPr/>
    </dgm:pt>
    <dgm:pt modelId="{73A2AA21-866A-4F65-9508-4D408B6C5B96}" type="pres">
      <dgm:prSet presAssocID="{B6DC26FC-1CAB-4782-B942-EAF85F21402F}" presName="topSpace" presStyleCnt="0"/>
      <dgm:spPr/>
    </dgm:pt>
    <dgm:pt modelId="{0B57C8D6-84AA-4CD7-88D0-F546A2FBE7C5}" type="pres">
      <dgm:prSet presAssocID="{B6DC26FC-1CAB-4782-B942-EAF85F21402F}" presName="firstComp" presStyleCnt="0"/>
      <dgm:spPr/>
    </dgm:pt>
    <dgm:pt modelId="{8349DBD5-33EE-4C31-8168-6A835649A842}" type="pres">
      <dgm:prSet presAssocID="{B6DC26FC-1CAB-4782-B942-EAF85F21402F}" presName="firstChild" presStyleLbl="bgAccFollowNode1" presStyleIdx="0" presStyleCnt="6" custScaleY="376839"/>
      <dgm:spPr/>
      <dgm:t>
        <a:bodyPr/>
        <a:lstStyle/>
        <a:p>
          <a:endParaRPr lang="zh-CN" altLang="en-US"/>
        </a:p>
      </dgm:t>
    </dgm:pt>
    <dgm:pt modelId="{841BBAB0-6658-4EFE-BCCC-C0C23DF3278A}" type="pres">
      <dgm:prSet presAssocID="{B6DC26FC-1CAB-4782-B942-EAF85F21402F}" presName="firstChildTx" presStyleLbl="b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C81E6A-B0FB-4901-AB43-656CC3C78AE7}" type="pres">
      <dgm:prSet presAssocID="{B6DC26FC-1CAB-4782-B942-EAF85F21402F}" presName="negSpace" presStyleCnt="0"/>
      <dgm:spPr/>
    </dgm:pt>
    <dgm:pt modelId="{DE294A5C-1F5B-486E-9D9B-E2298DE360E6}" type="pres">
      <dgm:prSet presAssocID="{B6DC26FC-1CAB-4782-B942-EAF85F21402F}" presName="circle" presStyleLbl="node1" presStyleIdx="0" presStyleCnt="4"/>
      <dgm:spPr/>
      <dgm:t>
        <a:bodyPr/>
        <a:lstStyle/>
        <a:p>
          <a:endParaRPr lang="zh-CN" altLang="en-US"/>
        </a:p>
      </dgm:t>
    </dgm:pt>
    <dgm:pt modelId="{180E0FFB-C3EF-4DD9-882E-8DA5C1A438D0}" type="pres">
      <dgm:prSet presAssocID="{3610648F-0AED-465A-BC26-FC338BD8BA55}" presName="transSpace" presStyleCnt="0"/>
      <dgm:spPr/>
    </dgm:pt>
    <dgm:pt modelId="{C256BC27-4A45-4C47-BFD4-01492E26B177}" type="pres">
      <dgm:prSet presAssocID="{F776FB22-974E-4541-9325-44E088DB42AA}" presName="posSpace" presStyleCnt="0"/>
      <dgm:spPr/>
    </dgm:pt>
    <dgm:pt modelId="{A4F62EBF-B4FE-4CB8-92EA-D8F9C02A939A}" type="pres">
      <dgm:prSet presAssocID="{F776FB22-974E-4541-9325-44E088DB42AA}" presName="vertFlow" presStyleCnt="0"/>
      <dgm:spPr/>
    </dgm:pt>
    <dgm:pt modelId="{C7C7947E-663C-4224-9D4A-AF097B7A7FC7}" type="pres">
      <dgm:prSet presAssocID="{F776FB22-974E-4541-9325-44E088DB42AA}" presName="topSpace" presStyleCnt="0"/>
      <dgm:spPr/>
    </dgm:pt>
    <dgm:pt modelId="{08C84A7C-7320-420D-AA01-B8BE7D383066}" type="pres">
      <dgm:prSet presAssocID="{F776FB22-974E-4541-9325-44E088DB42AA}" presName="firstComp" presStyleCnt="0"/>
      <dgm:spPr/>
    </dgm:pt>
    <dgm:pt modelId="{68293735-9049-4D84-AACE-0872366D5EFC}" type="pres">
      <dgm:prSet presAssocID="{F776FB22-974E-4541-9325-44E088DB42AA}" presName="firstChild" presStyleLbl="bgAccFollowNode1" presStyleIdx="1" presStyleCnt="6" custScaleY="379138"/>
      <dgm:spPr/>
      <dgm:t>
        <a:bodyPr/>
        <a:lstStyle/>
        <a:p>
          <a:endParaRPr lang="zh-CN" altLang="en-US"/>
        </a:p>
      </dgm:t>
    </dgm:pt>
    <dgm:pt modelId="{751AB845-98CB-4DFB-99D9-8C0292B7D258}" type="pres">
      <dgm:prSet presAssocID="{F776FB22-974E-4541-9325-44E088DB42AA}" presName="firstChildTx" presStyleLbl="b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DA1EAE-81F5-4E9C-8E04-48346E7C42A6}" type="pres">
      <dgm:prSet presAssocID="{F776FB22-974E-4541-9325-44E088DB42AA}" presName="negSpace" presStyleCnt="0"/>
      <dgm:spPr/>
    </dgm:pt>
    <dgm:pt modelId="{1C44B8B7-69EA-4678-980E-C4F43BEF4FDB}" type="pres">
      <dgm:prSet presAssocID="{F776FB22-974E-4541-9325-44E088DB42AA}" presName="circle" presStyleLbl="node1" presStyleIdx="1" presStyleCnt="4"/>
      <dgm:spPr/>
      <dgm:t>
        <a:bodyPr/>
        <a:lstStyle/>
        <a:p>
          <a:endParaRPr lang="zh-CN" altLang="en-US"/>
        </a:p>
      </dgm:t>
    </dgm:pt>
    <dgm:pt modelId="{9E82F5BE-3760-469D-86F0-A755AA0F23D2}" type="pres">
      <dgm:prSet presAssocID="{8A4BE7C7-0F70-48AC-B7F3-8796980483EA}" presName="transSpace" presStyleCnt="0"/>
      <dgm:spPr/>
    </dgm:pt>
    <dgm:pt modelId="{D36F5114-9B56-4B1D-92F2-7A2B1BD64D49}" type="pres">
      <dgm:prSet presAssocID="{D7F35D4A-2822-4CE2-A5DA-5290293669CA}" presName="posSpace" presStyleCnt="0"/>
      <dgm:spPr/>
    </dgm:pt>
    <dgm:pt modelId="{92D60A3B-5CC9-48F5-BF5D-5FBA428D3A28}" type="pres">
      <dgm:prSet presAssocID="{D7F35D4A-2822-4CE2-A5DA-5290293669CA}" presName="vertFlow" presStyleCnt="0"/>
      <dgm:spPr/>
    </dgm:pt>
    <dgm:pt modelId="{D68217CA-72E2-47A4-914B-1A021CB164E7}" type="pres">
      <dgm:prSet presAssocID="{D7F35D4A-2822-4CE2-A5DA-5290293669CA}" presName="topSpace" presStyleCnt="0"/>
      <dgm:spPr/>
    </dgm:pt>
    <dgm:pt modelId="{32416B14-5EE7-481A-8A42-5E0FCC8C151D}" type="pres">
      <dgm:prSet presAssocID="{D7F35D4A-2822-4CE2-A5DA-5290293669CA}" presName="firstComp" presStyleCnt="0"/>
      <dgm:spPr/>
    </dgm:pt>
    <dgm:pt modelId="{AB3EA57B-6FA6-4B5B-B9C8-E42B47288F13}" type="pres">
      <dgm:prSet presAssocID="{D7F35D4A-2822-4CE2-A5DA-5290293669CA}" presName="firstChild" presStyleLbl="bgAccFollowNode1" presStyleIdx="2" presStyleCnt="6"/>
      <dgm:spPr/>
      <dgm:t>
        <a:bodyPr/>
        <a:lstStyle/>
        <a:p>
          <a:endParaRPr lang="zh-CN" altLang="en-US"/>
        </a:p>
      </dgm:t>
    </dgm:pt>
    <dgm:pt modelId="{2BD28699-5DB7-4A80-9414-7C7B10E0D8D8}" type="pres">
      <dgm:prSet presAssocID="{D7F35D4A-2822-4CE2-A5DA-5290293669CA}" presName="firstChildTx" presStyleLbl="b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0FEB7A-CE53-4F1C-8207-E159BDBF5AC3}" type="pres">
      <dgm:prSet presAssocID="{9F99804F-D406-4A01-BAED-42B20A2E9A96}" presName="comp" presStyleCnt="0"/>
      <dgm:spPr/>
    </dgm:pt>
    <dgm:pt modelId="{771E189B-D356-4818-82F1-D8316DD8274E}" type="pres">
      <dgm:prSet presAssocID="{9F99804F-D406-4A01-BAED-42B20A2E9A96}" presName="child" presStyleLbl="bgAccFollowNode1" presStyleIdx="3" presStyleCnt="6" custScaleY="278491"/>
      <dgm:spPr/>
      <dgm:t>
        <a:bodyPr/>
        <a:lstStyle/>
        <a:p>
          <a:endParaRPr lang="zh-CN" altLang="en-US"/>
        </a:p>
      </dgm:t>
    </dgm:pt>
    <dgm:pt modelId="{CEDAEAAF-6748-455B-AC18-8089D5883004}" type="pres">
      <dgm:prSet presAssocID="{9F99804F-D406-4A01-BAED-42B20A2E9A96}" presName="childTx" presStyleLbl="b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7A8537-E49F-4DA6-B9DF-E172FAE141CA}" type="pres">
      <dgm:prSet presAssocID="{D7F35D4A-2822-4CE2-A5DA-5290293669CA}" presName="negSpace" presStyleCnt="0"/>
      <dgm:spPr/>
    </dgm:pt>
    <dgm:pt modelId="{C761315D-E02D-42DE-98E0-0818453AD37B}" type="pres">
      <dgm:prSet presAssocID="{D7F35D4A-2822-4CE2-A5DA-5290293669CA}" presName="circle" presStyleLbl="node1" presStyleIdx="2" presStyleCnt="4"/>
      <dgm:spPr/>
      <dgm:t>
        <a:bodyPr/>
        <a:lstStyle/>
        <a:p>
          <a:endParaRPr lang="zh-CN" altLang="en-US"/>
        </a:p>
      </dgm:t>
    </dgm:pt>
    <dgm:pt modelId="{478DCC2E-C100-4AD3-9649-2F8EC1DC9B3C}" type="pres">
      <dgm:prSet presAssocID="{DCBFDD8F-1EB2-460B-82C2-81F4B0899551}" presName="transSpace" presStyleCnt="0"/>
      <dgm:spPr/>
    </dgm:pt>
    <dgm:pt modelId="{AD6EB43F-F96C-40DA-8BD7-1BD76580346B}" type="pres">
      <dgm:prSet presAssocID="{A7E2C8AC-FF7A-441A-82D0-9DF3662299F3}" presName="posSpace" presStyleCnt="0"/>
      <dgm:spPr/>
    </dgm:pt>
    <dgm:pt modelId="{1ECEB82D-1A1F-4BEB-86BC-2C0A6DF4BAB1}" type="pres">
      <dgm:prSet presAssocID="{A7E2C8AC-FF7A-441A-82D0-9DF3662299F3}" presName="vertFlow" presStyleCnt="0"/>
      <dgm:spPr/>
    </dgm:pt>
    <dgm:pt modelId="{3677D1B6-2F99-4BAF-8FEF-3424837C9D70}" type="pres">
      <dgm:prSet presAssocID="{A7E2C8AC-FF7A-441A-82D0-9DF3662299F3}" presName="topSpace" presStyleCnt="0"/>
      <dgm:spPr/>
    </dgm:pt>
    <dgm:pt modelId="{03FB850C-8DB6-4156-ADC5-6A9C78B74D85}" type="pres">
      <dgm:prSet presAssocID="{A7E2C8AC-FF7A-441A-82D0-9DF3662299F3}" presName="firstComp" presStyleCnt="0"/>
      <dgm:spPr/>
    </dgm:pt>
    <dgm:pt modelId="{4F366037-58A6-465D-8D7A-1B9CE4F2572F}" type="pres">
      <dgm:prSet presAssocID="{A7E2C8AC-FF7A-441A-82D0-9DF3662299F3}" presName="firstChild" presStyleLbl="bgAccFollowNode1" presStyleIdx="4" presStyleCnt="6"/>
      <dgm:spPr/>
      <dgm:t>
        <a:bodyPr/>
        <a:lstStyle/>
        <a:p>
          <a:endParaRPr lang="zh-CN" altLang="en-US"/>
        </a:p>
      </dgm:t>
    </dgm:pt>
    <dgm:pt modelId="{C4CD1169-D4A2-4CC3-974A-A4133453A6EE}" type="pres">
      <dgm:prSet presAssocID="{A7E2C8AC-FF7A-441A-82D0-9DF3662299F3}" presName="firstChildTx" presStyleLbl="b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061FA5-ED01-4177-9497-ABAD7CE75DC1}" type="pres">
      <dgm:prSet presAssocID="{335BA4A0-A06C-457B-A11C-C01C10147426}" presName="comp" presStyleCnt="0"/>
      <dgm:spPr/>
    </dgm:pt>
    <dgm:pt modelId="{E80D60FA-21BF-4911-82E6-DBA40E5EC707}" type="pres">
      <dgm:prSet presAssocID="{335BA4A0-A06C-457B-A11C-C01C10147426}" presName="child" presStyleLbl="bgAccFollowNode1" presStyleIdx="5" presStyleCnt="6" custScaleY="280790"/>
      <dgm:spPr/>
      <dgm:t>
        <a:bodyPr/>
        <a:lstStyle/>
        <a:p>
          <a:endParaRPr lang="zh-CN" altLang="en-US"/>
        </a:p>
      </dgm:t>
    </dgm:pt>
    <dgm:pt modelId="{186CB1DF-AAC3-4AFD-BDC0-DC1210E231CA}" type="pres">
      <dgm:prSet presAssocID="{335BA4A0-A06C-457B-A11C-C01C10147426}" presName="childTx" presStyleLbl="b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D6B1A0-6742-4615-AC94-11EF558543A4}" type="pres">
      <dgm:prSet presAssocID="{A7E2C8AC-FF7A-441A-82D0-9DF3662299F3}" presName="negSpace" presStyleCnt="0"/>
      <dgm:spPr/>
    </dgm:pt>
    <dgm:pt modelId="{F9FBFA6E-E9DE-43D6-A28B-E0FCEFAE365F}" type="pres">
      <dgm:prSet presAssocID="{A7E2C8AC-FF7A-441A-82D0-9DF3662299F3}" presName="circle" presStyleLbl="node1" presStyleIdx="3" presStyleCnt="4"/>
      <dgm:spPr/>
      <dgm:t>
        <a:bodyPr/>
        <a:lstStyle/>
        <a:p>
          <a:endParaRPr lang="zh-CN" altLang="en-US"/>
        </a:p>
      </dgm:t>
    </dgm:pt>
  </dgm:ptLst>
  <dgm:cxnLst>
    <dgm:cxn modelId="{96BDFEC9-4185-C14C-836D-0BD2050A8495}" type="presOf" srcId="{335BA4A0-A06C-457B-A11C-C01C10147426}" destId="{186CB1DF-AAC3-4AFD-BDC0-DC1210E231CA}" srcOrd="1" destOrd="0" presId="urn:microsoft.com/office/officeart/2005/8/layout/hList9"/>
    <dgm:cxn modelId="{A649F61C-3982-40DC-88EA-5BD024D2D4D5}" type="presOf" srcId="{226BB66C-31A1-4B19-9F68-9F8B0DF340A4}" destId="{430827EC-D307-436D-8797-339EFB3067C9}" srcOrd="0" destOrd="0" presId="urn:microsoft.com/office/officeart/2005/8/layout/hList9"/>
    <dgm:cxn modelId="{C53E4E12-9E8F-384B-BD73-AA840DDA9EC6}" type="presOf" srcId="{D31014DC-AFCF-48A0-8C0C-B028023032AD}" destId="{AB3EA57B-6FA6-4B5B-B9C8-E42B47288F13}" srcOrd="0" destOrd="0" presId="urn:microsoft.com/office/officeart/2005/8/layout/hList9"/>
    <dgm:cxn modelId="{5CF27435-C814-0C45-A72A-95DB34F1C334}" type="presOf" srcId="{870EE4C2-6A3F-4FCB-A552-9EEA64FEEBEB}" destId="{841BBAB0-6658-4EFE-BCCC-C0C23DF3278A}" srcOrd="1" destOrd="0" presId="urn:microsoft.com/office/officeart/2005/8/layout/hList9"/>
    <dgm:cxn modelId="{A46229C8-E3D5-2D41-AB09-D3E534DBF67D}" type="presOf" srcId="{870EE4C2-6A3F-4FCB-A552-9EEA64FEEBEB}" destId="{8349DBD5-33EE-4C31-8168-6A835649A842}" srcOrd="0" destOrd="0" presId="urn:microsoft.com/office/officeart/2005/8/layout/hList9"/>
    <dgm:cxn modelId="{FF848F3C-3F14-8147-B736-995D99533F5E}" type="presOf" srcId="{3E7C4884-5089-4A90-AF7C-6A539D8122F2}" destId="{C4CD1169-D4A2-4CC3-974A-A4133453A6EE}" srcOrd="1" destOrd="0" presId="urn:microsoft.com/office/officeart/2005/8/layout/hList9"/>
    <dgm:cxn modelId="{A2551656-148F-45C5-A7C4-A9D1ABE33E1B}" srcId="{B6DC26FC-1CAB-4782-B942-EAF85F21402F}" destId="{870EE4C2-6A3F-4FCB-A552-9EEA64FEEBEB}" srcOrd="0" destOrd="0" parTransId="{5B65FBB6-3D04-49EA-8939-55C78210F6A1}" sibTransId="{A859AF65-942D-41E4-A2DE-A6F61AEB08A1}"/>
    <dgm:cxn modelId="{801D879C-C981-BC49-88EE-E0F0F04A275C}" type="presOf" srcId="{B6DC26FC-1CAB-4782-B942-EAF85F21402F}" destId="{DE294A5C-1F5B-486E-9D9B-E2298DE360E6}" srcOrd="0" destOrd="0" presId="urn:microsoft.com/office/officeart/2005/8/layout/hList9"/>
    <dgm:cxn modelId="{E60B8AD0-E0C9-6741-A34D-E6B8D197C2B3}" type="presOf" srcId="{335BA4A0-A06C-457B-A11C-C01C10147426}" destId="{E80D60FA-21BF-4911-82E6-DBA40E5EC707}" srcOrd="0" destOrd="0" presId="urn:microsoft.com/office/officeart/2005/8/layout/hList9"/>
    <dgm:cxn modelId="{EDE47FD8-B162-144E-A6FC-11DE64C98A15}" type="presOf" srcId="{4B95C06C-D171-4DF8-8A97-BEAAFEC0F1CA}" destId="{68293735-9049-4D84-AACE-0872366D5EFC}" srcOrd="0" destOrd="0" presId="urn:microsoft.com/office/officeart/2005/8/layout/hList9"/>
    <dgm:cxn modelId="{2B450B9C-C8CF-4CB4-9937-85E0FCA3D6E8}" srcId="{A7E2C8AC-FF7A-441A-82D0-9DF3662299F3}" destId="{3E7C4884-5089-4A90-AF7C-6A539D8122F2}" srcOrd="0" destOrd="0" parTransId="{50168FF2-0DD1-4F45-9239-2699566569FE}" sibTransId="{24313347-C670-4199-94E5-7AF399D7A053}"/>
    <dgm:cxn modelId="{FA78BE99-7C6B-4740-BBC1-82FF59E3772B}" type="presOf" srcId="{F776FB22-974E-4541-9325-44E088DB42AA}" destId="{1C44B8B7-69EA-4678-980E-C4F43BEF4FDB}" srcOrd="0" destOrd="0" presId="urn:microsoft.com/office/officeart/2005/8/layout/hList9"/>
    <dgm:cxn modelId="{0AA62C75-4616-4365-8831-5A8D25262452}" srcId="{226BB66C-31A1-4B19-9F68-9F8B0DF340A4}" destId="{F776FB22-974E-4541-9325-44E088DB42AA}" srcOrd="1" destOrd="0" parTransId="{4F90C5C1-1D79-4A78-8E90-0F01F96674C8}" sibTransId="{8A4BE7C7-0F70-48AC-B7F3-8796980483EA}"/>
    <dgm:cxn modelId="{44DD517B-8B5C-484E-80C9-CF4C622B1ACF}" type="presOf" srcId="{D31014DC-AFCF-48A0-8C0C-B028023032AD}" destId="{2BD28699-5DB7-4A80-9414-7C7B10E0D8D8}" srcOrd="1" destOrd="0" presId="urn:microsoft.com/office/officeart/2005/8/layout/hList9"/>
    <dgm:cxn modelId="{81153E87-F9FF-4C56-9250-17C09ECB6A2C}" srcId="{226BB66C-31A1-4B19-9F68-9F8B0DF340A4}" destId="{D7F35D4A-2822-4CE2-A5DA-5290293669CA}" srcOrd="2" destOrd="0" parTransId="{DC68B83F-3DCE-488A-B1FF-A8F0544B26BF}" sibTransId="{DCBFDD8F-1EB2-460B-82C2-81F4B0899551}"/>
    <dgm:cxn modelId="{B0698AF9-3DE1-4BBF-9FBE-5C9FF6BC2DE6}" srcId="{226BB66C-31A1-4B19-9F68-9F8B0DF340A4}" destId="{A7E2C8AC-FF7A-441A-82D0-9DF3662299F3}" srcOrd="3" destOrd="0" parTransId="{1778040F-0E56-41E9-B01D-F2B2B2A90969}" sibTransId="{50D6C046-78DC-4C73-9DF1-B1FF4C66494E}"/>
    <dgm:cxn modelId="{B35CC55E-5270-D84A-AD22-4B055AB32F8F}" type="presOf" srcId="{4B95C06C-D171-4DF8-8A97-BEAAFEC0F1CA}" destId="{751AB845-98CB-4DFB-99D9-8C0292B7D258}" srcOrd="1" destOrd="0" presId="urn:microsoft.com/office/officeart/2005/8/layout/hList9"/>
    <dgm:cxn modelId="{7BE779E8-6560-D944-A4FE-950694463233}" type="presOf" srcId="{A7E2C8AC-FF7A-441A-82D0-9DF3662299F3}" destId="{F9FBFA6E-E9DE-43D6-A28B-E0FCEFAE365F}" srcOrd="0" destOrd="0" presId="urn:microsoft.com/office/officeart/2005/8/layout/hList9"/>
    <dgm:cxn modelId="{F638A0FE-CFA8-493B-8561-86F32BAB11E5}" srcId="{F776FB22-974E-4541-9325-44E088DB42AA}" destId="{4B95C06C-D171-4DF8-8A97-BEAAFEC0F1CA}" srcOrd="0" destOrd="0" parTransId="{0ECD7F6F-32A6-4FC8-98C2-58B2AD100BDE}" sibTransId="{8275B3D9-E7A2-472C-9BF2-B00E1F427524}"/>
    <dgm:cxn modelId="{0F603C90-3E89-41C3-8F31-64B78236C172}" srcId="{226BB66C-31A1-4B19-9F68-9F8B0DF340A4}" destId="{B6DC26FC-1CAB-4782-B942-EAF85F21402F}" srcOrd="0" destOrd="0" parTransId="{103A3421-DBAC-4AF1-AB5E-309871126C9F}" sibTransId="{3610648F-0AED-465A-BC26-FC338BD8BA55}"/>
    <dgm:cxn modelId="{2DC5EB23-02CD-114B-B132-15671EC019E7}" type="presOf" srcId="{D7F35D4A-2822-4CE2-A5DA-5290293669CA}" destId="{C761315D-E02D-42DE-98E0-0818453AD37B}" srcOrd="0" destOrd="0" presId="urn:microsoft.com/office/officeart/2005/8/layout/hList9"/>
    <dgm:cxn modelId="{579BB20B-471B-CF46-899B-1FA9858AA132}" type="presOf" srcId="{9F99804F-D406-4A01-BAED-42B20A2E9A96}" destId="{CEDAEAAF-6748-455B-AC18-8089D5883004}" srcOrd="1" destOrd="0" presId="urn:microsoft.com/office/officeart/2005/8/layout/hList9"/>
    <dgm:cxn modelId="{57CE84D2-E2C5-43C8-BF1C-2A0646706BF6}" srcId="{D7F35D4A-2822-4CE2-A5DA-5290293669CA}" destId="{D31014DC-AFCF-48A0-8C0C-B028023032AD}" srcOrd="0" destOrd="0" parTransId="{2E499667-F67C-495F-9380-E4543A1B944B}" sibTransId="{133B21B9-A958-4E0D-9064-983AB85BF41E}"/>
    <dgm:cxn modelId="{13F7C197-D6AA-0842-BC19-DCAF6B660D99}" type="presOf" srcId="{3E7C4884-5089-4A90-AF7C-6A539D8122F2}" destId="{4F366037-58A6-465D-8D7A-1B9CE4F2572F}" srcOrd="0" destOrd="0" presId="urn:microsoft.com/office/officeart/2005/8/layout/hList9"/>
    <dgm:cxn modelId="{BAD154A2-E24B-CF47-BCA2-A984F7FB8C40}" type="presOf" srcId="{9F99804F-D406-4A01-BAED-42B20A2E9A96}" destId="{771E189B-D356-4818-82F1-D8316DD8274E}" srcOrd="0" destOrd="0" presId="urn:microsoft.com/office/officeart/2005/8/layout/hList9"/>
    <dgm:cxn modelId="{3B8F459E-91BA-4C2D-92BF-8161732CD5C5}" srcId="{A7E2C8AC-FF7A-441A-82D0-9DF3662299F3}" destId="{335BA4A0-A06C-457B-A11C-C01C10147426}" srcOrd="1" destOrd="0" parTransId="{80AD80C4-B669-488D-9D45-E160ED0AEB97}" sibTransId="{0449FBB5-5DBD-42F0-B1AA-2194FB67F7C5}"/>
    <dgm:cxn modelId="{CC63DF88-AE74-495E-B04E-3A6333DC74D0}" srcId="{D7F35D4A-2822-4CE2-A5DA-5290293669CA}" destId="{9F99804F-D406-4A01-BAED-42B20A2E9A96}" srcOrd="1" destOrd="0" parTransId="{DA81F602-D4A7-449C-93EF-080C83BBA1E8}" sibTransId="{712A57EB-BD0D-4CA1-BC47-72EF1F7A2277}"/>
    <dgm:cxn modelId="{3828D1DA-1F44-CD4F-B25B-6317C88A2193}" type="presParOf" srcId="{430827EC-D307-436D-8797-339EFB3067C9}" destId="{71F93845-240F-4939-8A6B-472E57C12746}" srcOrd="0" destOrd="0" presId="urn:microsoft.com/office/officeart/2005/8/layout/hList9"/>
    <dgm:cxn modelId="{E260A6A7-CAFD-DA4D-8D9C-E2A043CE5491}" type="presParOf" srcId="{430827EC-D307-436D-8797-339EFB3067C9}" destId="{355FB36F-AE2B-4F1B-AC44-0F50C4C84512}" srcOrd="1" destOrd="0" presId="urn:microsoft.com/office/officeart/2005/8/layout/hList9"/>
    <dgm:cxn modelId="{E37FFE9F-427B-8A4E-A4A5-8744F84594A8}" type="presParOf" srcId="{355FB36F-AE2B-4F1B-AC44-0F50C4C84512}" destId="{73A2AA21-866A-4F65-9508-4D408B6C5B96}" srcOrd="0" destOrd="0" presId="urn:microsoft.com/office/officeart/2005/8/layout/hList9"/>
    <dgm:cxn modelId="{4D01E2B2-3612-C043-AF13-3C830E5C5161}" type="presParOf" srcId="{355FB36F-AE2B-4F1B-AC44-0F50C4C84512}" destId="{0B57C8D6-84AA-4CD7-88D0-F546A2FBE7C5}" srcOrd="1" destOrd="0" presId="urn:microsoft.com/office/officeart/2005/8/layout/hList9"/>
    <dgm:cxn modelId="{6F072720-71ED-7A4C-BC51-E203CE25CBFB}" type="presParOf" srcId="{0B57C8D6-84AA-4CD7-88D0-F546A2FBE7C5}" destId="{8349DBD5-33EE-4C31-8168-6A835649A842}" srcOrd="0" destOrd="0" presId="urn:microsoft.com/office/officeart/2005/8/layout/hList9"/>
    <dgm:cxn modelId="{2ED28812-C3D5-1541-80D3-9BE1DA463FD9}" type="presParOf" srcId="{0B57C8D6-84AA-4CD7-88D0-F546A2FBE7C5}" destId="{841BBAB0-6658-4EFE-BCCC-C0C23DF3278A}" srcOrd="1" destOrd="0" presId="urn:microsoft.com/office/officeart/2005/8/layout/hList9"/>
    <dgm:cxn modelId="{147F39B0-BC90-BF40-972D-4380A850EA28}" type="presParOf" srcId="{430827EC-D307-436D-8797-339EFB3067C9}" destId="{E7C81E6A-B0FB-4901-AB43-656CC3C78AE7}" srcOrd="2" destOrd="0" presId="urn:microsoft.com/office/officeart/2005/8/layout/hList9"/>
    <dgm:cxn modelId="{E45AD3E6-B14E-AA4F-A800-6EFE2BC743FD}" type="presParOf" srcId="{430827EC-D307-436D-8797-339EFB3067C9}" destId="{DE294A5C-1F5B-486E-9D9B-E2298DE360E6}" srcOrd="3" destOrd="0" presId="urn:microsoft.com/office/officeart/2005/8/layout/hList9"/>
    <dgm:cxn modelId="{E670F53E-CA71-F242-8CE4-32564E773B35}" type="presParOf" srcId="{430827EC-D307-436D-8797-339EFB3067C9}" destId="{180E0FFB-C3EF-4DD9-882E-8DA5C1A438D0}" srcOrd="4" destOrd="0" presId="urn:microsoft.com/office/officeart/2005/8/layout/hList9"/>
    <dgm:cxn modelId="{048D296B-7B1D-864E-AA2A-D0FB66B7D8A0}" type="presParOf" srcId="{430827EC-D307-436D-8797-339EFB3067C9}" destId="{C256BC27-4A45-4C47-BFD4-01492E26B177}" srcOrd="5" destOrd="0" presId="urn:microsoft.com/office/officeart/2005/8/layout/hList9"/>
    <dgm:cxn modelId="{88CA3018-08E8-2747-89B3-9B1B012307F7}" type="presParOf" srcId="{430827EC-D307-436D-8797-339EFB3067C9}" destId="{A4F62EBF-B4FE-4CB8-92EA-D8F9C02A939A}" srcOrd="6" destOrd="0" presId="urn:microsoft.com/office/officeart/2005/8/layout/hList9"/>
    <dgm:cxn modelId="{FB4C97C2-674D-D648-9802-906D46A09063}" type="presParOf" srcId="{A4F62EBF-B4FE-4CB8-92EA-D8F9C02A939A}" destId="{C7C7947E-663C-4224-9D4A-AF097B7A7FC7}" srcOrd="0" destOrd="0" presId="urn:microsoft.com/office/officeart/2005/8/layout/hList9"/>
    <dgm:cxn modelId="{AD8C2B91-9898-2844-9739-BBCA8C09E74B}" type="presParOf" srcId="{A4F62EBF-B4FE-4CB8-92EA-D8F9C02A939A}" destId="{08C84A7C-7320-420D-AA01-B8BE7D383066}" srcOrd="1" destOrd="0" presId="urn:microsoft.com/office/officeart/2005/8/layout/hList9"/>
    <dgm:cxn modelId="{58888061-A6F9-1C44-83B3-9500A962D243}" type="presParOf" srcId="{08C84A7C-7320-420D-AA01-B8BE7D383066}" destId="{68293735-9049-4D84-AACE-0872366D5EFC}" srcOrd="0" destOrd="0" presId="urn:microsoft.com/office/officeart/2005/8/layout/hList9"/>
    <dgm:cxn modelId="{B2C46E27-E654-0C40-9FBB-1D9BA2087BBA}" type="presParOf" srcId="{08C84A7C-7320-420D-AA01-B8BE7D383066}" destId="{751AB845-98CB-4DFB-99D9-8C0292B7D258}" srcOrd="1" destOrd="0" presId="urn:microsoft.com/office/officeart/2005/8/layout/hList9"/>
    <dgm:cxn modelId="{799E863A-FEBA-F54D-8C63-FE75A4E1A461}" type="presParOf" srcId="{430827EC-D307-436D-8797-339EFB3067C9}" destId="{8ADA1EAE-81F5-4E9C-8E04-48346E7C42A6}" srcOrd="7" destOrd="0" presId="urn:microsoft.com/office/officeart/2005/8/layout/hList9"/>
    <dgm:cxn modelId="{8A43488A-F5A2-8942-A637-08C422AF9E71}" type="presParOf" srcId="{430827EC-D307-436D-8797-339EFB3067C9}" destId="{1C44B8B7-69EA-4678-980E-C4F43BEF4FDB}" srcOrd="8" destOrd="0" presId="urn:microsoft.com/office/officeart/2005/8/layout/hList9"/>
    <dgm:cxn modelId="{C3477717-0A8E-5E4B-89B1-012DF38FEFE2}" type="presParOf" srcId="{430827EC-D307-436D-8797-339EFB3067C9}" destId="{9E82F5BE-3760-469D-86F0-A755AA0F23D2}" srcOrd="9" destOrd="0" presId="urn:microsoft.com/office/officeart/2005/8/layout/hList9"/>
    <dgm:cxn modelId="{DB3EA2B3-BFA6-514E-9358-C86177893375}" type="presParOf" srcId="{430827EC-D307-436D-8797-339EFB3067C9}" destId="{D36F5114-9B56-4B1D-92F2-7A2B1BD64D49}" srcOrd="10" destOrd="0" presId="urn:microsoft.com/office/officeart/2005/8/layout/hList9"/>
    <dgm:cxn modelId="{54C5D3FD-3025-3C44-81BE-05D5D241060E}" type="presParOf" srcId="{430827EC-D307-436D-8797-339EFB3067C9}" destId="{92D60A3B-5CC9-48F5-BF5D-5FBA428D3A28}" srcOrd="11" destOrd="0" presId="urn:microsoft.com/office/officeart/2005/8/layout/hList9"/>
    <dgm:cxn modelId="{9E6C3744-722C-B046-AFAF-79F494B7B5E2}" type="presParOf" srcId="{92D60A3B-5CC9-48F5-BF5D-5FBA428D3A28}" destId="{D68217CA-72E2-47A4-914B-1A021CB164E7}" srcOrd="0" destOrd="0" presId="urn:microsoft.com/office/officeart/2005/8/layout/hList9"/>
    <dgm:cxn modelId="{8DCCB5BA-E499-3C44-B40B-8FDF3095F794}" type="presParOf" srcId="{92D60A3B-5CC9-48F5-BF5D-5FBA428D3A28}" destId="{32416B14-5EE7-481A-8A42-5E0FCC8C151D}" srcOrd="1" destOrd="0" presId="urn:microsoft.com/office/officeart/2005/8/layout/hList9"/>
    <dgm:cxn modelId="{0D047DC9-0A3E-D840-A5B9-68EE3ABA7F39}" type="presParOf" srcId="{32416B14-5EE7-481A-8A42-5E0FCC8C151D}" destId="{AB3EA57B-6FA6-4B5B-B9C8-E42B47288F13}" srcOrd="0" destOrd="0" presId="urn:microsoft.com/office/officeart/2005/8/layout/hList9"/>
    <dgm:cxn modelId="{BA56ADF8-F0AB-B444-8B2A-E0BF941474A0}" type="presParOf" srcId="{32416B14-5EE7-481A-8A42-5E0FCC8C151D}" destId="{2BD28699-5DB7-4A80-9414-7C7B10E0D8D8}" srcOrd="1" destOrd="0" presId="urn:microsoft.com/office/officeart/2005/8/layout/hList9"/>
    <dgm:cxn modelId="{2ADF7E74-7A84-A84E-9049-0BAE4DDD54DC}" type="presParOf" srcId="{92D60A3B-5CC9-48F5-BF5D-5FBA428D3A28}" destId="{E50FEB7A-CE53-4F1C-8207-E159BDBF5AC3}" srcOrd="2" destOrd="0" presId="urn:microsoft.com/office/officeart/2005/8/layout/hList9"/>
    <dgm:cxn modelId="{4A2948E1-6C82-7742-A44A-6A433B68F131}" type="presParOf" srcId="{E50FEB7A-CE53-4F1C-8207-E159BDBF5AC3}" destId="{771E189B-D356-4818-82F1-D8316DD8274E}" srcOrd="0" destOrd="0" presId="urn:microsoft.com/office/officeart/2005/8/layout/hList9"/>
    <dgm:cxn modelId="{F17F7F24-1169-4344-B290-56FC76C1241E}" type="presParOf" srcId="{E50FEB7A-CE53-4F1C-8207-E159BDBF5AC3}" destId="{CEDAEAAF-6748-455B-AC18-8089D5883004}" srcOrd="1" destOrd="0" presId="urn:microsoft.com/office/officeart/2005/8/layout/hList9"/>
    <dgm:cxn modelId="{E48241CA-BD2B-7F4E-B871-1106FFF6BED2}" type="presParOf" srcId="{430827EC-D307-436D-8797-339EFB3067C9}" destId="{B77A8537-E49F-4DA6-B9DF-E172FAE141CA}" srcOrd="12" destOrd="0" presId="urn:microsoft.com/office/officeart/2005/8/layout/hList9"/>
    <dgm:cxn modelId="{C0B51435-A574-EF4A-9182-F4AE242BB0EA}" type="presParOf" srcId="{430827EC-D307-436D-8797-339EFB3067C9}" destId="{C761315D-E02D-42DE-98E0-0818453AD37B}" srcOrd="13" destOrd="0" presId="urn:microsoft.com/office/officeart/2005/8/layout/hList9"/>
    <dgm:cxn modelId="{93534103-E415-3E40-8D6C-3367C471916F}" type="presParOf" srcId="{430827EC-D307-436D-8797-339EFB3067C9}" destId="{478DCC2E-C100-4AD3-9649-2F8EC1DC9B3C}" srcOrd="14" destOrd="0" presId="urn:microsoft.com/office/officeart/2005/8/layout/hList9"/>
    <dgm:cxn modelId="{86F491DC-BC16-EC4D-9E4C-0A3CC4E2A6EB}" type="presParOf" srcId="{430827EC-D307-436D-8797-339EFB3067C9}" destId="{AD6EB43F-F96C-40DA-8BD7-1BD76580346B}" srcOrd="15" destOrd="0" presId="urn:microsoft.com/office/officeart/2005/8/layout/hList9"/>
    <dgm:cxn modelId="{1DD3ACDB-53E0-394A-828A-BEEBCE8FFCE7}" type="presParOf" srcId="{430827EC-D307-436D-8797-339EFB3067C9}" destId="{1ECEB82D-1A1F-4BEB-86BC-2C0A6DF4BAB1}" srcOrd="16" destOrd="0" presId="urn:microsoft.com/office/officeart/2005/8/layout/hList9"/>
    <dgm:cxn modelId="{8DEC573C-518D-8141-8A31-A05172CE1E3A}" type="presParOf" srcId="{1ECEB82D-1A1F-4BEB-86BC-2C0A6DF4BAB1}" destId="{3677D1B6-2F99-4BAF-8FEF-3424837C9D70}" srcOrd="0" destOrd="0" presId="urn:microsoft.com/office/officeart/2005/8/layout/hList9"/>
    <dgm:cxn modelId="{A1C2F3EC-4CB7-8042-982F-FBA24B499C3E}" type="presParOf" srcId="{1ECEB82D-1A1F-4BEB-86BC-2C0A6DF4BAB1}" destId="{03FB850C-8DB6-4156-ADC5-6A9C78B74D85}" srcOrd="1" destOrd="0" presId="urn:microsoft.com/office/officeart/2005/8/layout/hList9"/>
    <dgm:cxn modelId="{6D5FE243-58AB-054B-AF39-F6C2DDE24C55}" type="presParOf" srcId="{03FB850C-8DB6-4156-ADC5-6A9C78B74D85}" destId="{4F366037-58A6-465D-8D7A-1B9CE4F2572F}" srcOrd="0" destOrd="0" presId="urn:microsoft.com/office/officeart/2005/8/layout/hList9"/>
    <dgm:cxn modelId="{DB3E6D63-BD9D-774F-8E72-77A2C6146C6C}" type="presParOf" srcId="{03FB850C-8DB6-4156-ADC5-6A9C78B74D85}" destId="{C4CD1169-D4A2-4CC3-974A-A4133453A6EE}" srcOrd="1" destOrd="0" presId="urn:microsoft.com/office/officeart/2005/8/layout/hList9"/>
    <dgm:cxn modelId="{C845D7AE-5954-0348-8DCF-7E0BECAFE75D}" type="presParOf" srcId="{1ECEB82D-1A1F-4BEB-86BC-2C0A6DF4BAB1}" destId="{35061FA5-ED01-4177-9497-ABAD7CE75DC1}" srcOrd="2" destOrd="0" presId="urn:microsoft.com/office/officeart/2005/8/layout/hList9"/>
    <dgm:cxn modelId="{011A9B22-0FCE-314F-AE7D-C7CC67638B31}" type="presParOf" srcId="{35061FA5-ED01-4177-9497-ABAD7CE75DC1}" destId="{E80D60FA-21BF-4911-82E6-DBA40E5EC707}" srcOrd="0" destOrd="0" presId="urn:microsoft.com/office/officeart/2005/8/layout/hList9"/>
    <dgm:cxn modelId="{F5223348-75ED-064D-8CCC-408202B4B10E}" type="presParOf" srcId="{35061FA5-ED01-4177-9497-ABAD7CE75DC1}" destId="{186CB1DF-AAC3-4AFD-BDC0-DC1210E231CA}" srcOrd="1" destOrd="0" presId="urn:microsoft.com/office/officeart/2005/8/layout/hList9"/>
    <dgm:cxn modelId="{64BDA4A7-EFC3-EF4C-A218-EBBA708B9766}" type="presParOf" srcId="{430827EC-D307-436D-8797-339EFB3067C9}" destId="{08D6B1A0-6742-4615-AC94-11EF558543A4}" srcOrd="17" destOrd="0" presId="urn:microsoft.com/office/officeart/2005/8/layout/hList9"/>
    <dgm:cxn modelId="{1660193C-DF8C-4644-9EB3-FBBC90D61D5D}" type="presParOf" srcId="{430827EC-D307-436D-8797-339EFB3067C9}" destId="{F9FBFA6E-E9DE-43D6-A28B-E0FCEFAE365F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355098-9EEB-7747-BD93-ED087024E7F5}" type="doc">
      <dgm:prSet loTypeId="urn:microsoft.com/office/officeart/2005/8/layout/vList2" loCatId="process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2D136BC6-1246-1A46-9477-62196A60D2F6}">
      <dgm:prSet phldrT="[文本]"/>
      <dgm:spPr/>
      <dgm:t>
        <a:bodyPr/>
        <a:lstStyle/>
        <a:p>
          <a:r>
            <a:rPr lang="zh-CN" altLang="en-US" dirty="0" smtClean="0"/>
            <a:t>考察期间优化</a:t>
          </a:r>
          <a:endParaRPr lang="zh-CN" altLang="en-US" dirty="0"/>
        </a:p>
      </dgm:t>
    </dgm:pt>
    <dgm:pt modelId="{1A9A3978-2B24-8B46-A325-836F3C3B2C4F}" type="parTrans" cxnId="{C0638F02-6894-E342-A3F2-92AED9C41F99}">
      <dgm:prSet/>
      <dgm:spPr/>
      <dgm:t>
        <a:bodyPr/>
        <a:lstStyle/>
        <a:p>
          <a:endParaRPr lang="zh-CN" altLang="en-US"/>
        </a:p>
      </dgm:t>
    </dgm:pt>
    <dgm:pt modelId="{0DC656C5-3361-9A47-B0D2-C596EFF443CD}" type="sibTrans" cxnId="{C0638F02-6894-E342-A3F2-92AED9C41F99}">
      <dgm:prSet/>
      <dgm:spPr/>
      <dgm:t>
        <a:bodyPr/>
        <a:lstStyle/>
        <a:p>
          <a:endParaRPr lang="zh-CN" altLang="en-US"/>
        </a:p>
      </dgm:t>
    </dgm:pt>
    <dgm:pt modelId="{5DCD9C5C-DD63-5D4E-B103-CC8FD7C18CC1}">
      <dgm:prSet phldrT="[文本]" custT="1"/>
      <dgm:spPr/>
      <dgm:t>
        <a:bodyPr/>
        <a:lstStyle/>
        <a:p>
          <a:r>
            <a:rPr kumimoji="1" lang="zh-CN" altLang="en-US" sz="2400" dirty="0" smtClean="0"/>
            <a:t>对发现的必须解决的</a:t>
          </a:r>
          <a:r>
            <a:rPr kumimoji="1" lang="en-US" altLang="zh-CN" sz="2400" dirty="0" smtClean="0"/>
            <a:t>bug</a:t>
          </a:r>
          <a:r>
            <a:rPr kumimoji="1" lang="zh-CN" altLang="en-US" sz="2400" dirty="0" smtClean="0"/>
            <a:t>进行解决</a:t>
          </a:r>
          <a:endParaRPr lang="zh-CN" altLang="en-US" sz="2400" dirty="0"/>
        </a:p>
      </dgm:t>
    </dgm:pt>
    <dgm:pt modelId="{9EA23229-DC98-5140-AA7F-184B5CB0AFF8}" type="parTrans" cxnId="{6C2DC451-6026-B74B-9F92-41011C4A7E63}">
      <dgm:prSet/>
      <dgm:spPr/>
      <dgm:t>
        <a:bodyPr/>
        <a:lstStyle/>
        <a:p>
          <a:endParaRPr lang="zh-CN" altLang="en-US"/>
        </a:p>
      </dgm:t>
    </dgm:pt>
    <dgm:pt modelId="{7584CF35-5738-DD46-89B0-AD35F9327E51}" type="sibTrans" cxnId="{6C2DC451-6026-B74B-9F92-41011C4A7E63}">
      <dgm:prSet/>
      <dgm:spPr/>
      <dgm:t>
        <a:bodyPr/>
        <a:lstStyle/>
        <a:p>
          <a:endParaRPr lang="zh-CN" altLang="en-US"/>
        </a:p>
      </dgm:t>
    </dgm:pt>
    <dgm:pt modelId="{2778C126-EB43-CD40-B9B9-E0F6F6E31515}">
      <dgm:prSet phldrT="[文本]"/>
      <dgm:spPr/>
      <dgm:t>
        <a:bodyPr/>
        <a:lstStyle/>
        <a:p>
          <a:r>
            <a:rPr lang="zh-CN" altLang="en-US" dirty="0" smtClean="0"/>
            <a:t>正式使用优化</a:t>
          </a:r>
          <a:endParaRPr lang="zh-CN" altLang="en-US" dirty="0"/>
        </a:p>
      </dgm:t>
    </dgm:pt>
    <dgm:pt modelId="{B6C5CFB2-185D-A849-886D-EBE8BB043045}" type="parTrans" cxnId="{45DAC927-1132-5E4F-BA72-9F1D8F9A16DD}">
      <dgm:prSet/>
      <dgm:spPr/>
      <dgm:t>
        <a:bodyPr/>
        <a:lstStyle/>
        <a:p>
          <a:endParaRPr lang="zh-CN" altLang="en-US"/>
        </a:p>
      </dgm:t>
    </dgm:pt>
    <dgm:pt modelId="{D7436D52-5339-FA41-B1E4-701AA2309D1F}" type="sibTrans" cxnId="{45DAC927-1132-5E4F-BA72-9F1D8F9A16DD}">
      <dgm:prSet/>
      <dgm:spPr/>
      <dgm:t>
        <a:bodyPr/>
        <a:lstStyle/>
        <a:p>
          <a:endParaRPr lang="zh-CN" altLang="en-US"/>
        </a:p>
      </dgm:t>
    </dgm:pt>
    <dgm:pt modelId="{DB422056-FC16-4847-8175-CE7C0061ECA3}">
      <dgm:prSet/>
      <dgm:spPr/>
      <dgm:t>
        <a:bodyPr/>
        <a:lstStyle/>
        <a:p>
          <a:r>
            <a:rPr lang="zh-CN" altLang="en-US" dirty="0" smtClean="0"/>
            <a:t>增加新功能</a:t>
          </a:r>
          <a:endParaRPr lang="zh-CN" altLang="en-US" dirty="0"/>
        </a:p>
      </dgm:t>
    </dgm:pt>
    <dgm:pt modelId="{A21E5EE1-36A8-0E4C-964E-71CF0AC284C7}" type="parTrans" cxnId="{56CD49C2-B0E8-0048-BF87-8966EC9B784A}">
      <dgm:prSet/>
      <dgm:spPr/>
      <dgm:t>
        <a:bodyPr/>
        <a:lstStyle/>
        <a:p>
          <a:endParaRPr lang="zh-CN" altLang="en-US"/>
        </a:p>
      </dgm:t>
    </dgm:pt>
    <dgm:pt modelId="{98E1D0A6-E92B-074C-9F13-D2D40590DF90}" type="sibTrans" cxnId="{56CD49C2-B0E8-0048-BF87-8966EC9B784A}">
      <dgm:prSet/>
      <dgm:spPr/>
      <dgm:t>
        <a:bodyPr/>
        <a:lstStyle/>
        <a:p>
          <a:endParaRPr lang="zh-CN" altLang="en-US"/>
        </a:p>
      </dgm:t>
    </dgm:pt>
    <dgm:pt modelId="{D69A1011-1ADF-6B45-B242-E4A5AABBD2A1}">
      <dgm:prSet phldrT="[文本]" custT="1"/>
      <dgm:spPr/>
      <dgm:t>
        <a:bodyPr/>
        <a:lstStyle/>
        <a:p>
          <a:r>
            <a:rPr lang="zh-CN" altLang="en-US" sz="2400" dirty="0" smtClean="0"/>
            <a:t>对</a:t>
          </a:r>
          <a:r>
            <a:rPr kumimoji="1" lang="zh-CN" altLang="en-US" sz="2400" dirty="0" smtClean="0"/>
            <a:t>发现的必须解决的</a:t>
          </a:r>
          <a:r>
            <a:rPr kumimoji="1" lang="en-US" altLang="zh-CN" sz="2400" dirty="0" smtClean="0"/>
            <a:t>bug</a:t>
          </a:r>
          <a:r>
            <a:rPr kumimoji="1" lang="zh-CN" altLang="en-US" sz="2400" dirty="0" smtClean="0"/>
            <a:t>进行解决</a:t>
          </a:r>
          <a:endParaRPr kumimoji="1" lang="en-US" altLang="zh-CN" sz="2400" dirty="0" smtClean="0"/>
        </a:p>
      </dgm:t>
    </dgm:pt>
    <dgm:pt modelId="{986580A1-DF5E-5B4D-84D8-C2FA6CA4316F}" type="sibTrans" cxnId="{F3981874-C57F-6C41-AAB4-0691499A4E4A}">
      <dgm:prSet/>
      <dgm:spPr/>
      <dgm:t>
        <a:bodyPr/>
        <a:lstStyle/>
        <a:p>
          <a:endParaRPr lang="zh-CN" altLang="en-US"/>
        </a:p>
      </dgm:t>
    </dgm:pt>
    <dgm:pt modelId="{9D7ADCE2-E880-5B4D-9EEF-B27030044722}" type="parTrans" cxnId="{F3981874-C57F-6C41-AAB4-0691499A4E4A}">
      <dgm:prSet/>
      <dgm:spPr/>
      <dgm:t>
        <a:bodyPr/>
        <a:lstStyle/>
        <a:p>
          <a:endParaRPr lang="zh-CN" altLang="en-US"/>
        </a:p>
      </dgm:t>
    </dgm:pt>
    <dgm:pt modelId="{E5F111F6-939A-614A-BEC3-44FED9D97EF1}">
      <dgm:prSet phldrT="[文本]" custT="1"/>
      <dgm:spPr/>
      <dgm:t>
        <a:bodyPr/>
        <a:lstStyle/>
        <a:p>
          <a:r>
            <a:rPr lang="zh-CN" altLang="en-US" sz="2400" dirty="0" smtClean="0"/>
            <a:t>对使用不方便的功能进行优化，提高效率</a:t>
          </a:r>
          <a:endParaRPr lang="en-US" altLang="zh-CN" sz="2400" dirty="0" smtClean="0"/>
        </a:p>
        <a:p>
          <a:endParaRPr lang="zh-CN" altLang="en-US" sz="2400" dirty="0"/>
        </a:p>
      </dgm:t>
    </dgm:pt>
    <dgm:pt modelId="{8482FF6D-5339-CB42-AC56-171AC89394AE}" type="parTrans" cxnId="{E692741B-6F75-C747-92AC-54583DB500E6}">
      <dgm:prSet/>
      <dgm:spPr/>
      <dgm:t>
        <a:bodyPr/>
        <a:lstStyle/>
        <a:p>
          <a:endParaRPr lang="zh-CN" altLang="en-US"/>
        </a:p>
      </dgm:t>
    </dgm:pt>
    <dgm:pt modelId="{42D1A788-4FE4-4A41-A82B-3B6192D09FF3}" type="sibTrans" cxnId="{E692741B-6F75-C747-92AC-54583DB500E6}">
      <dgm:prSet/>
      <dgm:spPr/>
      <dgm:t>
        <a:bodyPr/>
        <a:lstStyle/>
        <a:p>
          <a:endParaRPr lang="zh-CN" altLang="en-US"/>
        </a:p>
      </dgm:t>
    </dgm:pt>
    <dgm:pt modelId="{8CF7CA61-D1C3-B047-98C8-687D628EF56D}">
      <dgm:prSet custT="1"/>
      <dgm:spPr/>
      <dgm:t>
        <a:bodyPr/>
        <a:lstStyle/>
        <a:p>
          <a:r>
            <a:rPr kumimoji="1" lang="zh-CN" altLang="en-US" sz="2400" dirty="0" smtClean="0"/>
            <a:t>开发公司项目需要而产品目前没有的功能，形成公司本土化接口管理平台</a:t>
          </a:r>
          <a:endParaRPr lang="zh-CN" altLang="en-US" sz="2400" dirty="0"/>
        </a:p>
      </dgm:t>
    </dgm:pt>
    <dgm:pt modelId="{79C93EC8-A4FF-9348-89BD-D35515F95E84}" type="parTrans" cxnId="{3F153F82-7F80-4D4C-94FA-4F735152F50D}">
      <dgm:prSet/>
      <dgm:spPr/>
      <dgm:t>
        <a:bodyPr/>
        <a:lstStyle/>
        <a:p>
          <a:endParaRPr lang="zh-CN" altLang="en-US"/>
        </a:p>
      </dgm:t>
    </dgm:pt>
    <dgm:pt modelId="{EEEABF7E-ED99-D84F-B081-E6E1A77A7E3C}" type="sibTrans" cxnId="{3F153F82-7F80-4D4C-94FA-4F735152F50D}">
      <dgm:prSet/>
      <dgm:spPr/>
      <dgm:t>
        <a:bodyPr/>
        <a:lstStyle/>
        <a:p>
          <a:endParaRPr lang="zh-CN" altLang="en-US"/>
        </a:p>
      </dgm:t>
    </dgm:pt>
    <dgm:pt modelId="{17C4E398-7502-FD42-BC22-36682887536B}" type="pres">
      <dgm:prSet presAssocID="{01355098-9EEB-7747-BD93-ED087024E7F5}" presName="linear" presStyleCnt="0">
        <dgm:presLayoutVars>
          <dgm:animLvl val="lvl"/>
          <dgm:resizeHandles val="exact"/>
        </dgm:presLayoutVars>
      </dgm:prSet>
      <dgm:spPr/>
    </dgm:pt>
    <dgm:pt modelId="{674D4CE8-91EB-4049-A42E-8421FD5F1B08}" type="pres">
      <dgm:prSet presAssocID="{2D136BC6-1246-1A46-9477-62196A60D2F6}" presName="parentText" presStyleLbl="node1" presStyleIdx="0" presStyleCnt="3" custScaleY="48174">
        <dgm:presLayoutVars>
          <dgm:chMax val="0"/>
          <dgm:bulletEnabled val="1"/>
        </dgm:presLayoutVars>
      </dgm:prSet>
      <dgm:spPr/>
    </dgm:pt>
    <dgm:pt modelId="{C3100F8A-7A48-794E-BFAE-175B058C996C}" type="pres">
      <dgm:prSet presAssocID="{2D136BC6-1246-1A46-9477-62196A60D2F6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D97C5D-AF8A-754B-84CD-8E8C4C9CBD1C}" type="pres">
      <dgm:prSet presAssocID="{2778C126-EB43-CD40-B9B9-E0F6F6E31515}" presName="parentText" presStyleLbl="node1" presStyleIdx="1" presStyleCnt="3" custScaleY="53278" custLinFactNeighborX="313" custLinFactNeighborY="-3618">
        <dgm:presLayoutVars>
          <dgm:chMax val="0"/>
          <dgm:bulletEnabled val="1"/>
        </dgm:presLayoutVars>
      </dgm:prSet>
      <dgm:spPr/>
    </dgm:pt>
    <dgm:pt modelId="{C1B84B58-4BD8-C34C-8FD8-78B3193A91BC}" type="pres">
      <dgm:prSet presAssocID="{2778C126-EB43-CD40-B9B9-E0F6F6E31515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F30AC0-D33A-9C41-831A-321B43554F89}" type="pres">
      <dgm:prSet presAssocID="{DB422056-FC16-4847-8175-CE7C0061ECA3}" presName="parentText" presStyleLbl="node1" presStyleIdx="2" presStyleCnt="3" custScaleY="50144">
        <dgm:presLayoutVars>
          <dgm:chMax val="0"/>
          <dgm:bulletEnabled val="1"/>
        </dgm:presLayoutVars>
      </dgm:prSet>
      <dgm:spPr/>
    </dgm:pt>
    <dgm:pt modelId="{604CB0E0-E3C2-1A4E-82D1-19699013A195}" type="pres">
      <dgm:prSet presAssocID="{DB422056-FC16-4847-8175-CE7C0061ECA3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581ECA8-734E-0947-8299-371D03A21A71}" type="presOf" srcId="{2778C126-EB43-CD40-B9B9-E0F6F6E31515}" destId="{B3D97C5D-AF8A-754B-84CD-8E8C4C9CBD1C}" srcOrd="0" destOrd="0" presId="urn:microsoft.com/office/officeart/2005/8/layout/vList2"/>
    <dgm:cxn modelId="{3CF12664-70B3-1248-AEB2-3D3CD961A280}" type="presOf" srcId="{DB422056-FC16-4847-8175-CE7C0061ECA3}" destId="{FAF30AC0-D33A-9C41-831A-321B43554F89}" srcOrd="0" destOrd="0" presId="urn:microsoft.com/office/officeart/2005/8/layout/vList2"/>
    <dgm:cxn modelId="{3F153F82-7F80-4D4C-94FA-4F735152F50D}" srcId="{DB422056-FC16-4847-8175-CE7C0061ECA3}" destId="{8CF7CA61-D1C3-B047-98C8-687D628EF56D}" srcOrd="0" destOrd="0" parTransId="{79C93EC8-A4FF-9348-89BD-D35515F95E84}" sibTransId="{EEEABF7E-ED99-D84F-B081-E6E1A77A7E3C}"/>
    <dgm:cxn modelId="{56CD49C2-B0E8-0048-BF87-8966EC9B784A}" srcId="{01355098-9EEB-7747-BD93-ED087024E7F5}" destId="{DB422056-FC16-4847-8175-CE7C0061ECA3}" srcOrd="2" destOrd="0" parTransId="{A21E5EE1-36A8-0E4C-964E-71CF0AC284C7}" sibTransId="{98E1D0A6-E92B-074C-9F13-D2D40590DF90}"/>
    <dgm:cxn modelId="{45DAC927-1132-5E4F-BA72-9F1D8F9A16DD}" srcId="{01355098-9EEB-7747-BD93-ED087024E7F5}" destId="{2778C126-EB43-CD40-B9B9-E0F6F6E31515}" srcOrd="1" destOrd="0" parTransId="{B6C5CFB2-185D-A849-886D-EBE8BB043045}" sibTransId="{D7436D52-5339-FA41-B1E4-701AA2309D1F}"/>
    <dgm:cxn modelId="{04916484-1972-F847-9D2D-ADD4B06F0BA7}" type="presOf" srcId="{5DCD9C5C-DD63-5D4E-B103-CC8FD7C18CC1}" destId="{C3100F8A-7A48-794E-BFAE-175B058C996C}" srcOrd="0" destOrd="0" presId="urn:microsoft.com/office/officeart/2005/8/layout/vList2"/>
    <dgm:cxn modelId="{3BA1B98A-16AC-A44A-A061-68EE023E2CA3}" type="presOf" srcId="{E5F111F6-939A-614A-BEC3-44FED9D97EF1}" destId="{C1B84B58-4BD8-C34C-8FD8-78B3193A91BC}" srcOrd="0" destOrd="1" presId="urn:microsoft.com/office/officeart/2005/8/layout/vList2"/>
    <dgm:cxn modelId="{E692741B-6F75-C747-92AC-54583DB500E6}" srcId="{2778C126-EB43-CD40-B9B9-E0F6F6E31515}" destId="{E5F111F6-939A-614A-BEC3-44FED9D97EF1}" srcOrd="1" destOrd="0" parTransId="{8482FF6D-5339-CB42-AC56-171AC89394AE}" sibTransId="{42D1A788-4FE4-4A41-A82B-3B6192D09FF3}"/>
    <dgm:cxn modelId="{6C2DC451-6026-B74B-9F92-41011C4A7E63}" srcId="{2D136BC6-1246-1A46-9477-62196A60D2F6}" destId="{5DCD9C5C-DD63-5D4E-B103-CC8FD7C18CC1}" srcOrd="0" destOrd="0" parTransId="{9EA23229-DC98-5140-AA7F-184B5CB0AFF8}" sibTransId="{7584CF35-5738-DD46-89B0-AD35F9327E51}"/>
    <dgm:cxn modelId="{3EAB3361-E8AD-014C-84F7-374B3F780FD4}" type="presOf" srcId="{D69A1011-1ADF-6B45-B242-E4A5AABBD2A1}" destId="{C1B84B58-4BD8-C34C-8FD8-78B3193A91BC}" srcOrd="0" destOrd="0" presId="urn:microsoft.com/office/officeart/2005/8/layout/vList2"/>
    <dgm:cxn modelId="{86504A20-2037-A04D-93D1-11F57CDA2B4E}" type="presOf" srcId="{2D136BC6-1246-1A46-9477-62196A60D2F6}" destId="{674D4CE8-91EB-4049-A42E-8421FD5F1B08}" srcOrd="0" destOrd="0" presId="urn:microsoft.com/office/officeart/2005/8/layout/vList2"/>
    <dgm:cxn modelId="{F45A6755-551B-8B48-9C07-EAF20C424A67}" type="presOf" srcId="{8CF7CA61-D1C3-B047-98C8-687D628EF56D}" destId="{604CB0E0-E3C2-1A4E-82D1-19699013A195}" srcOrd="0" destOrd="0" presId="urn:microsoft.com/office/officeart/2005/8/layout/vList2"/>
    <dgm:cxn modelId="{C0638F02-6894-E342-A3F2-92AED9C41F99}" srcId="{01355098-9EEB-7747-BD93-ED087024E7F5}" destId="{2D136BC6-1246-1A46-9477-62196A60D2F6}" srcOrd="0" destOrd="0" parTransId="{1A9A3978-2B24-8B46-A325-836F3C3B2C4F}" sibTransId="{0DC656C5-3361-9A47-B0D2-C596EFF443CD}"/>
    <dgm:cxn modelId="{5BB14E3D-B605-0F4D-A2D0-B0CB37D6A58D}" type="presOf" srcId="{01355098-9EEB-7747-BD93-ED087024E7F5}" destId="{17C4E398-7502-FD42-BC22-36682887536B}" srcOrd="0" destOrd="0" presId="urn:microsoft.com/office/officeart/2005/8/layout/vList2"/>
    <dgm:cxn modelId="{F3981874-C57F-6C41-AAB4-0691499A4E4A}" srcId="{2778C126-EB43-CD40-B9B9-E0F6F6E31515}" destId="{D69A1011-1ADF-6B45-B242-E4A5AABBD2A1}" srcOrd="0" destOrd="0" parTransId="{9D7ADCE2-E880-5B4D-9EEF-B27030044722}" sibTransId="{986580A1-DF5E-5B4D-84D8-C2FA6CA4316F}"/>
    <dgm:cxn modelId="{7FC6E0DE-6D37-DC4C-852E-8A9F2556CAAB}" type="presParOf" srcId="{17C4E398-7502-FD42-BC22-36682887536B}" destId="{674D4CE8-91EB-4049-A42E-8421FD5F1B08}" srcOrd="0" destOrd="0" presId="urn:microsoft.com/office/officeart/2005/8/layout/vList2"/>
    <dgm:cxn modelId="{1376A3E1-4AD1-1744-A9D4-4B3E732810FD}" type="presParOf" srcId="{17C4E398-7502-FD42-BC22-36682887536B}" destId="{C3100F8A-7A48-794E-BFAE-175B058C996C}" srcOrd="1" destOrd="0" presId="urn:microsoft.com/office/officeart/2005/8/layout/vList2"/>
    <dgm:cxn modelId="{3575C760-F82A-A74A-ADB3-94C09BC56B45}" type="presParOf" srcId="{17C4E398-7502-FD42-BC22-36682887536B}" destId="{B3D97C5D-AF8A-754B-84CD-8E8C4C9CBD1C}" srcOrd="2" destOrd="0" presId="urn:microsoft.com/office/officeart/2005/8/layout/vList2"/>
    <dgm:cxn modelId="{F09BA081-BE6A-D849-BE41-F04BA56658EE}" type="presParOf" srcId="{17C4E398-7502-FD42-BC22-36682887536B}" destId="{C1B84B58-4BD8-C34C-8FD8-78B3193A91BC}" srcOrd="3" destOrd="0" presId="urn:microsoft.com/office/officeart/2005/8/layout/vList2"/>
    <dgm:cxn modelId="{5A068377-E332-9B43-B558-A631B50485A9}" type="presParOf" srcId="{17C4E398-7502-FD42-BC22-36682887536B}" destId="{FAF30AC0-D33A-9C41-831A-321B43554F89}" srcOrd="4" destOrd="0" presId="urn:microsoft.com/office/officeart/2005/8/layout/vList2"/>
    <dgm:cxn modelId="{F0486B64-26C6-B44D-B59E-E285A8A333C3}" type="presParOf" srcId="{17C4E398-7502-FD42-BC22-36682887536B}" destId="{604CB0E0-E3C2-1A4E-82D1-19699013A19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CFAF0-346C-436E-A312-AED2029E0309}">
      <dsp:nvSpPr>
        <dsp:cNvPr id="0" name=""/>
        <dsp:cNvSpPr/>
      </dsp:nvSpPr>
      <dsp:spPr>
        <a:xfrm>
          <a:off x="0" y="1435711"/>
          <a:ext cx="2733155" cy="2254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/>
            <a:t>阿里云服务器</a:t>
          </a:r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/>
            <a:t>Centos7</a:t>
          </a:r>
          <a:r>
            <a:rPr lang="zh-CN" altLang="en-US" sz="2400" kern="1200" dirty="0"/>
            <a:t>操作系统</a:t>
          </a:r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err="1" smtClean="0"/>
            <a:t>Docker</a:t>
          </a:r>
          <a:r>
            <a:rPr lang="zh-CN" altLang="en-US" sz="2400" kern="1200" dirty="0" smtClean="0"/>
            <a:t>搭载</a:t>
          </a:r>
          <a:endParaRPr lang="zh-CN" altLang="en-US" sz="2400" kern="1200" dirty="0"/>
        </a:p>
      </dsp:txBody>
      <dsp:txXfrm>
        <a:off x="51877" y="1487588"/>
        <a:ext cx="2629401" cy="1667467"/>
      </dsp:txXfrm>
    </dsp:sp>
    <dsp:sp modelId="{D31A1D63-DDA6-46AE-ACBF-A11A5644968F}">
      <dsp:nvSpPr>
        <dsp:cNvPr id="0" name=""/>
        <dsp:cNvSpPr/>
      </dsp:nvSpPr>
      <dsp:spPr>
        <a:xfrm>
          <a:off x="1537437" y="1959884"/>
          <a:ext cx="3012849" cy="3012849"/>
        </a:xfrm>
        <a:prstGeom prst="leftCircularArrow">
          <a:avLst>
            <a:gd name="adj1" fmla="val 3150"/>
            <a:gd name="adj2" fmla="val 387613"/>
            <a:gd name="adj3" fmla="val 2163124"/>
            <a:gd name="adj4" fmla="val 9024489"/>
            <a:gd name="adj5" fmla="val 3675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11EC08-EF4E-4951-9254-DBEFC8D210CE}">
      <dsp:nvSpPr>
        <dsp:cNvPr id="0" name=""/>
        <dsp:cNvSpPr/>
      </dsp:nvSpPr>
      <dsp:spPr>
        <a:xfrm>
          <a:off x="608596" y="3193316"/>
          <a:ext cx="2429471" cy="9661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/>
            <a:t>系统环境</a:t>
          </a:r>
        </a:p>
      </dsp:txBody>
      <dsp:txXfrm>
        <a:off x="636893" y="3221613"/>
        <a:ext cx="2372877" cy="909526"/>
      </dsp:txXfrm>
    </dsp:sp>
    <dsp:sp modelId="{07B0897B-D269-4518-BE7A-CA305205F028}">
      <dsp:nvSpPr>
        <dsp:cNvPr id="0" name=""/>
        <dsp:cNvSpPr/>
      </dsp:nvSpPr>
      <dsp:spPr>
        <a:xfrm>
          <a:off x="3489998" y="1422095"/>
          <a:ext cx="2733155" cy="2254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/>
            <a:t>MySQL</a:t>
          </a:r>
          <a:r>
            <a:rPr lang="zh-CN" altLang="en-US" sz="2400" kern="1200" dirty="0"/>
            <a:t>数据库</a:t>
          </a:r>
        </a:p>
      </dsp:txBody>
      <dsp:txXfrm>
        <a:off x="3541875" y="1957032"/>
        <a:ext cx="2629401" cy="1667467"/>
      </dsp:txXfrm>
    </dsp:sp>
    <dsp:sp modelId="{022F9E10-53F2-48D8-AEDD-A6FE664B903B}">
      <dsp:nvSpPr>
        <dsp:cNvPr id="0" name=""/>
        <dsp:cNvSpPr/>
      </dsp:nvSpPr>
      <dsp:spPr>
        <a:xfrm>
          <a:off x="5003432" y="37349"/>
          <a:ext cx="3362085" cy="3362085"/>
        </a:xfrm>
        <a:prstGeom prst="circularArrow">
          <a:avLst>
            <a:gd name="adj1" fmla="val 2823"/>
            <a:gd name="adj2" fmla="val 344688"/>
            <a:gd name="adj3" fmla="val 19479801"/>
            <a:gd name="adj4" fmla="val 12575511"/>
            <a:gd name="adj5" fmla="val 329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C5CA05-FD22-464F-A6FA-CB5AC16E8F98}">
      <dsp:nvSpPr>
        <dsp:cNvPr id="0" name=""/>
        <dsp:cNvSpPr/>
      </dsp:nvSpPr>
      <dsp:spPr>
        <a:xfrm>
          <a:off x="4097366" y="939034"/>
          <a:ext cx="2429471" cy="9661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/>
            <a:t>平台环境</a:t>
          </a:r>
        </a:p>
      </dsp:txBody>
      <dsp:txXfrm>
        <a:off x="4125663" y="967331"/>
        <a:ext cx="2372877" cy="909526"/>
      </dsp:txXfrm>
    </dsp:sp>
    <dsp:sp modelId="{955F0BBC-AE0A-4250-8109-78D3992C11CE}">
      <dsp:nvSpPr>
        <dsp:cNvPr id="0" name=""/>
        <dsp:cNvSpPr/>
      </dsp:nvSpPr>
      <dsp:spPr>
        <a:xfrm>
          <a:off x="6978769" y="1422095"/>
          <a:ext cx="2733155" cy="2254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12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/>
            <a:t>JDK 1.8</a:t>
          </a:r>
          <a:endParaRPr lang="zh-CN" altLang="en-US" sz="2400" kern="1200" dirty="0"/>
        </a:p>
        <a:p>
          <a:pPr marL="228600" lvl="1" indent="-228600" algn="l" defTabSz="1066800">
            <a:lnSpc>
              <a:spcPct val="12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/>
            <a:t>Java</a:t>
          </a:r>
          <a:r>
            <a:rPr lang="zh-CN" altLang="en-US" sz="2400" kern="1200" dirty="0"/>
            <a:t>程序及源代码</a:t>
          </a:r>
        </a:p>
      </dsp:txBody>
      <dsp:txXfrm>
        <a:off x="7030646" y="1473972"/>
        <a:ext cx="2629401" cy="1667467"/>
      </dsp:txXfrm>
    </dsp:sp>
    <dsp:sp modelId="{37706927-1253-4264-85C3-2AF5B359C9B6}">
      <dsp:nvSpPr>
        <dsp:cNvPr id="0" name=""/>
        <dsp:cNvSpPr/>
      </dsp:nvSpPr>
      <dsp:spPr>
        <a:xfrm>
          <a:off x="7586137" y="3193316"/>
          <a:ext cx="2429471" cy="9661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/>
            <a:t>程序环境</a:t>
          </a:r>
        </a:p>
      </dsp:txBody>
      <dsp:txXfrm>
        <a:off x="7614434" y="3221613"/>
        <a:ext cx="2372877" cy="9095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9DBD5-33EE-4C31-8168-6A835649A842}">
      <dsp:nvSpPr>
        <dsp:cNvPr id="0" name=""/>
        <dsp:cNvSpPr/>
      </dsp:nvSpPr>
      <dsp:spPr>
        <a:xfrm>
          <a:off x="889408" y="826573"/>
          <a:ext cx="1656482" cy="41635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一个月</a:t>
          </a:r>
        </a:p>
      </dsp:txBody>
      <dsp:txXfrm>
        <a:off x="1154445" y="826573"/>
        <a:ext cx="1391445" cy="4163595"/>
      </dsp:txXfrm>
    </dsp:sp>
    <dsp:sp modelId="{DE294A5C-1F5B-486E-9D9B-E2298DE360E6}">
      <dsp:nvSpPr>
        <dsp:cNvPr id="0" name=""/>
        <dsp:cNvSpPr/>
      </dsp:nvSpPr>
      <dsp:spPr>
        <a:xfrm>
          <a:off x="5951" y="384844"/>
          <a:ext cx="1104321" cy="11043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/>
            <a:t>周期</a:t>
          </a:r>
        </a:p>
      </dsp:txBody>
      <dsp:txXfrm>
        <a:off x="167675" y="546568"/>
        <a:ext cx="780873" cy="780873"/>
      </dsp:txXfrm>
    </dsp:sp>
    <dsp:sp modelId="{68293735-9049-4D84-AACE-0872366D5EFC}">
      <dsp:nvSpPr>
        <dsp:cNvPr id="0" name=""/>
        <dsp:cNvSpPr/>
      </dsp:nvSpPr>
      <dsp:spPr>
        <a:xfrm>
          <a:off x="3650212" y="826573"/>
          <a:ext cx="1656482" cy="4188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600" kern="1200" dirty="0"/>
            <a:t>检验该平台是否适合本公司项目</a:t>
          </a:r>
          <a:endParaRPr lang="zh-CN" altLang="en-US" sz="1600" kern="1200" dirty="0"/>
        </a:p>
      </dsp:txBody>
      <dsp:txXfrm>
        <a:off x="3915249" y="826573"/>
        <a:ext cx="1391445" cy="4188996"/>
      </dsp:txXfrm>
    </dsp:sp>
    <dsp:sp modelId="{1C44B8B7-69EA-4678-980E-C4F43BEF4FDB}">
      <dsp:nvSpPr>
        <dsp:cNvPr id="0" name=""/>
        <dsp:cNvSpPr/>
      </dsp:nvSpPr>
      <dsp:spPr>
        <a:xfrm>
          <a:off x="2766755" y="384844"/>
          <a:ext cx="1104321" cy="11043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/>
            <a:t>目的</a:t>
          </a:r>
        </a:p>
      </dsp:txBody>
      <dsp:txXfrm>
        <a:off x="2928479" y="546568"/>
        <a:ext cx="780873" cy="780873"/>
      </dsp:txXfrm>
    </dsp:sp>
    <dsp:sp modelId="{AB3EA57B-6FA6-4B5B-B9C8-E42B47288F13}">
      <dsp:nvSpPr>
        <dsp:cNvPr id="0" name=""/>
        <dsp:cNvSpPr/>
      </dsp:nvSpPr>
      <dsp:spPr>
        <a:xfrm>
          <a:off x="6411016" y="826573"/>
          <a:ext cx="1656482" cy="11048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600" kern="1200" dirty="0" smtClean="0"/>
            <a:t>试用</a:t>
          </a:r>
          <a:r>
            <a:rPr kumimoji="1" lang="zh-CN" altLang="en-US" sz="1600" kern="1200" dirty="0"/>
            <a:t>过程中将使用不便的地方提交给平台负责人</a:t>
          </a:r>
          <a:endParaRPr lang="zh-CN" altLang="en-US" sz="1600" kern="1200" dirty="0"/>
        </a:p>
      </dsp:txBody>
      <dsp:txXfrm>
        <a:off x="6676053" y="826573"/>
        <a:ext cx="1391445" cy="1104873"/>
      </dsp:txXfrm>
    </dsp:sp>
    <dsp:sp modelId="{771E189B-D356-4818-82F1-D8316DD8274E}">
      <dsp:nvSpPr>
        <dsp:cNvPr id="0" name=""/>
        <dsp:cNvSpPr/>
      </dsp:nvSpPr>
      <dsp:spPr>
        <a:xfrm>
          <a:off x="6411016" y="1931447"/>
          <a:ext cx="1656482" cy="30769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600" kern="1200" dirty="0" smtClean="0"/>
            <a:t>致命性</a:t>
          </a:r>
          <a:r>
            <a:rPr kumimoji="1" lang="zh-CN" altLang="en-US" sz="1600" kern="1200" dirty="0"/>
            <a:t>问题</a:t>
          </a:r>
          <a:r>
            <a:rPr kumimoji="1" lang="zh-CN" altLang="en-US" sz="1600" kern="1200" dirty="0" smtClean="0"/>
            <a:t>？</a:t>
          </a:r>
          <a:endParaRPr kumimoji="1" lang="en-US" altLang="zh-CN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600" kern="1200" dirty="0" smtClean="0"/>
            <a:t>紧急问题？</a:t>
          </a:r>
          <a:endParaRPr kumimoji="1" lang="en-US" altLang="zh-CN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600" kern="1200" dirty="0" smtClean="0"/>
            <a:t>需优化问题？</a:t>
          </a:r>
          <a:endParaRPr kumimoji="1" lang="en-US" altLang="zh-CN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600" kern="1200" dirty="0" smtClean="0"/>
            <a:t>可忽视问题？</a:t>
          </a:r>
          <a:endParaRPr lang="zh-CN" altLang="en-US" sz="1600" kern="1200" dirty="0"/>
        </a:p>
      </dsp:txBody>
      <dsp:txXfrm>
        <a:off x="6676053" y="1931447"/>
        <a:ext cx="1391445" cy="3076973"/>
      </dsp:txXfrm>
    </dsp:sp>
    <dsp:sp modelId="{C761315D-E02D-42DE-98E0-0818453AD37B}">
      <dsp:nvSpPr>
        <dsp:cNvPr id="0" name=""/>
        <dsp:cNvSpPr/>
      </dsp:nvSpPr>
      <dsp:spPr>
        <a:xfrm>
          <a:off x="5527559" y="384844"/>
          <a:ext cx="1104321" cy="11043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/>
            <a:t>考察方式</a:t>
          </a:r>
        </a:p>
      </dsp:txBody>
      <dsp:txXfrm>
        <a:off x="5689283" y="546568"/>
        <a:ext cx="780873" cy="780873"/>
      </dsp:txXfrm>
    </dsp:sp>
    <dsp:sp modelId="{4F366037-58A6-465D-8D7A-1B9CE4F2572F}">
      <dsp:nvSpPr>
        <dsp:cNvPr id="0" name=""/>
        <dsp:cNvSpPr/>
      </dsp:nvSpPr>
      <dsp:spPr>
        <a:xfrm>
          <a:off x="9171820" y="826573"/>
          <a:ext cx="1656482" cy="11048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600" kern="1200" dirty="0"/>
            <a:t>三方一同决策</a:t>
          </a:r>
          <a:endParaRPr lang="zh-CN" altLang="en-US" sz="1600" kern="1200" dirty="0"/>
        </a:p>
      </dsp:txBody>
      <dsp:txXfrm>
        <a:off x="9436857" y="826573"/>
        <a:ext cx="1391445" cy="1104873"/>
      </dsp:txXfrm>
    </dsp:sp>
    <dsp:sp modelId="{E80D60FA-21BF-4911-82E6-DBA40E5EC707}">
      <dsp:nvSpPr>
        <dsp:cNvPr id="0" name=""/>
        <dsp:cNvSpPr/>
      </dsp:nvSpPr>
      <dsp:spPr>
        <a:xfrm>
          <a:off x="9171820" y="1931447"/>
          <a:ext cx="1656482" cy="31023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AutoNum type="arabicPeriod"/>
          </a:pPr>
          <a:r>
            <a:rPr kumimoji="1" lang="zh-CN" altLang="en-US" sz="1600" kern="1200" dirty="0"/>
            <a:t>是否有致命性问题无法解决</a:t>
          </a:r>
          <a:r>
            <a:rPr kumimoji="1" lang="zh-CN" altLang="en-US" sz="1600" kern="1200" dirty="0" smtClean="0"/>
            <a:t>？</a:t>
          </a:r>
          <a:endParaRPr kumimoji="1" lang="en-US" altLang="zh-CN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AutoNum type="arabicPeriod"/>
          </a:pPr>
          <a:r>
            <a:rPr kumimoji="1" lang="zh-CN" altLang="en-US" sz="1600" kern="1200" dirty="0" smtClean="0"/>
            <a:t>开发、</a:t>
          </a:r>
          <a:r>
            <a:rPr kumimoji="1" lang="en-US" altLang="zh-CN" sz="1600" kern="1200" dirty="0" smtClean="0"/>
            <a:t>DBA</a:t>
          </a:r>
          <a:r>
            <a:rPr kumimoji="1" lang="zh-CN" altLang="en-US" sz="1600" kern="1200" dirty="0" smtClean="0"/>
            <a:t>或者公司其他人员是否可提供支持？</a:t>
          </a:r>
          <a:endParaRPr kumimoji="1" lang="en-US" altLang="zh-CN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AutoNum type="arabicPeriod"/>
          </a:pPr>
          <a:endParaRPr kumimoji="1" lang="en-US" altLang="zh-CN" sz="1600" kern="1200" dirty="0" smtClean="0"/>
        </a:p>
      </dsp:txBody>
      <dsp:txXfrm>
        <a:off x="9436857" y="1931447"/>
        <a:ext cx="1391445" cy="3102374"/>
      </dsp:txXfrm>
    </dsp:sp>
    <dsp:sp modelId="{F9FBFA6E-E9DE-43D6-A28B-E0FCEFAE365F}">
      <dsp:nvSpPr>
        <dsp:cNvPr id="0" name=""/>
        <dsp:cNvSpPr/>
      </dsp:nvSpPr>
      <dsp:spPr>
        <a:xfrm>
          <a:off x="8288363" y="384844"/>
          <a:ext cx="1104321" cy="11043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/>
            <a:t>决策</a:t>
          </a:r>
        </a:p>
      </dsp:txBody>
      <dsp:txXfrm>
        <a:off x="8450087" y="546568"/>
        <a:ext cx="780873" cy="7808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4D4CE8-91EB-4049-A42E-8421FD5F1B08}">
      <dsp:nvSpPr>
        <dsp:cNvPr id="0" name=""/>
        <dsp:cNvSpPr/>
      </dsp:nvSpPr>
      <dsp:spPr>
        <a:xfrm>
          <a:off x="0" y="3032"/>
          <a:ext cx="8039100" cy="630144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考察期间优化</a:t>
          </a:r>
          <a:endParaRPr lang="zh-CN" altLang="en-US" sz="2500" kern="1200" dirty="0"/>
        </a:p>
      </dsp:txBody>
      <dsp:txXfrm>
        <a:off x="30761" y="33793"/>
        <a:ext cx="7977578" cy="568622"/>
      </dsp:txXfrm>
    </dsp:sp>
    <dsp:sp modelId="{C3100F8A-7A48-794E-BFAE-175B058C996C}">
      <dsp:nvSpPr>
        <dsp:cNvPr id="0" name=""/>
        <dsp:cNvSpPr/>
      </dsp:nvSpPr>
      <dsp:spPr>
        <a:xfrm>
          <a:off x="0" y="633177"/>
          <a:ext cx="8039100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241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zh-CN" altLang="en-US" sz="2400" kern="1200" dirty="0" smtClean="0"/>
            <a:t>对发现的必须解决的</a:t>
          </a:r>
          <a:r>
            <a:rPr kumimoji="1" lang="en-US" altLang="zh-CN" sz="2400" kern="1200" dirty="0" smtClean="0"/>
            <a:t>bug</a:t>
          </a:r>
          <a:r>
            <a:rPr kumimoji="1" lang="zh-CN" altLang="en-US" sz="2400" kern="1200" dirty="0" smtClean="0"/>
            <a:t>进行解决</a:t>
          </a:r>
          <a:endParaRPr lang="zh-CN" altLang="en-US" sz="2400" kern="1200" dirty="0"/>
        </a:p>
      </dsp:txBody>
      <dsp:txXfrm>
        <a:off x="0" y="633177"/>
        <a:ext cx="8039100" cy="861120"/>
      </dsp:txXfrm>
    </dsp:sp>
    <dsp:sp modelId="{B3D97C5D-AF8A-754B-84CD-8E8C4C9CBD1C}">
      <dsp:nvSpPr>
        <dsp:cNvPr id="0" name=""/>
        <dsp:cNvSpPr/>
      </dsp:nvSpPr>
      <dsp:spPr>
        <a:xfrm>
          <a:off x="0" y="1447564"/>
          <a:ext cx="8039100" cy="696908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正式使用优化</a:t>
          </a:r>
          <a:endParaRPr lang="zh-CN" altLang="en-US" sz="2500" kern="1200" dirty="0"/>
        </a:p>
      </dsp:txBody>
      <dsp:txXfrm>
        <a:off x="34020" y="1481584"/>
        <a:ext cx="7971060" cy="628868"/>
      </dsp:txXfrm>
    </dsp:sp>
    <dsp:sp modelId="{C1B84B58-4BD8-C34C-8FD8-78B3193A91BC}">
      <dsp:nvSpPr>
        <dsp:cNvPr id="0" name=""/>
        <dsp:cNvSpPr/>
      </dsp:nvSpPr>
      <dsp:spPr>
        <a:xfrm>
          <a:off x="0" y="2191205"/>
          <a:ext cx="8039100" cy="129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241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dirty="0" smtClean="0"/>
            <a:t>对</a:t>
          </a:r>
          <a:r>
            <a:rPr kumimoji="1" lang="zh-CN" altLang="en-US" sz="2400" kern="1200" dirty="0" smtClean="0"/>
            <a:t>发现的必须解决的</a:t>
          </a:r>
          <a:r>
            <a:rPr kumimoji="1" lang="en-US" altLang="zh-CN" sz="2400" kern="1200" dirty="0" smtClean="0"/>
            <a:t>bug</a:t>
          </a:r>
          <a:r>
            <a:rPr kumimoji="1" lang="zh-CN" altLang="en-US" sz="2400" kern="1200" dirty="0" smtClean="0"/>
            <a:t>进行解决</a:t>
          </a:r>
          <a:endParaRPr kumimoji="1" lang="en-US" altLang="zh-CN" sz="240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dirty="0" smtClean="0"/>
            <a:t>对使用不方便的功能进行优化，提高效率</a:t>
          </a:r>
          <a:endParaRPr lang="en-US" altLang="zh-CN" sz="240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2400" kern="1200" dirty="0"/>
        </a:p>
      </dsp:txBody>
      <dsp:txXfrm>
        <a:off x="0" y="2191205"/>
        <a:ext cx="8039100" cy="1291680"/>
      </dsp:txXfrm>
    </dsp:sp>
    <dsp:sp modelId="{FAF30AC0-D33A-9C41-831A-321B43554F89}">
      <dsp:nvSpPr>
        <dsp:cNvPr id="0" name=""/>
        <dsp:cNvSpPr/>
      </dsp:nvSpPr>
      <dsp:spPr>
        <a:xfrm>
          <a:off x="0" y="3482885"/>
          <a:ext cx="8039100" cy="655913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增加新功能</a:t>
          </a:r>
          <a:endParaRPr lang="zh-CN" altLang="en-US" sz="2500" kern="1200" dirty="0"/>
        </a:p>
      </dsp:txBody>
      <dsp:txXfrm>
        <a:off x="32019" y="3514904"/>
        <a:ext cx="7975062" cy="591875"/>
      </dsp:txXfrm>
    </dsp:sp>
    <dsp:sp modelId="{604CB0E0-E3C2-1A4E-82D1-19699013A195}">
      <dsp:nvSpPr>
        <dsp:cNvPr id="0" name=""/>
        <dsp:cNvSpPr/>
      </dsp:nvSpPr>
      <dsp:spPr>
        <a:xfrm>
          <a:off x="0" y="4138798"/>
          <a:ext cx="8039100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241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zh-CN" altLang="en-US" sz="2400" kern="1200" dirty="0" smtClean="0"/>
            <a:t>开发公司项目需要而产品目前没有的功能，形成公司本土化接口管理平台</a:t>
          </a:r>
          <a:endParaRPr lang="zh-CN" altLang="en-US" sz="2400" kern="1200" dirty="0"/>
        </a:p>
      </dsp:txBody>
      <dsp:txXfrm>
        <a:off x="0" y="4138798"/>
        <a:ext cx="8039100" cy="861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378FD-F26B-481D-9C90-35A718D127AE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5907A-5C10-4B6F-AE93-579A7E658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12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针对目前项目中接口管理的现状，测试部提出了接口管理的一套方案，用</a:t>
            </a:r>
            <a:r>
              <a:rPr kumimoji="1" lang="en-US" altLang="zh-CN" dirty="0"/>
              <a:t>eoLinker</a:t>
            </a:r>
            <a:r>
              <a:rPr kumimoji="1" lang="zh-CN" altLang="en-US" dirty="0"/>
              <a:t>接口管理平台进行接口管理，今天为大家分享一下相关内容。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5907A-5C10-4B6F-AE93-579A7E6588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490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这是</a:t>
            </a:r>
            <a:r>
              <a:rPr lang="en-US" altLang="zh-CN" dirty="0"/>
              <a:t>eoLinker</a:t>
            </a:r>
            <a:r>
              <a:rPr lang="zh-CN" altLang="en-US" dirty="0"/>
              <a:t>的单接口接口测试功能，一般是接口开发完毕后开发用于调试，测试无误后，前端可以用于调试，给大家演示下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5907A-5C10-4B6F-AE93-579A7E6588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120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这是</a:t>
            </a:r>
            <a:r>
              <a:rPr lang="en-US" altLang="zh-CN" dirty="0"/>
              <a:t>eoLinker</a:t>
            </a:r>
            <a:r>
              <a:rPr lang="zh-CN" altLang="en-US" dirty="0"/>
              <a:t>的接口测试功能，测试使用，进行接口场景测试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5907A-5C10-4B6F-AE93-579A7E6588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070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</a:t>
            </a:r>
            <a:r>
              <a:rPr lang="en-US" altLang="zh-CN" dirty="0"/>
              <a:t>eoLinker</a:t>
            </a:r>
            <a:r>
              <a:rPr lang="zh-CN" altLang="en-US" dirty="0"/>
              <a:t>的其他一些功能，给大家演示下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5907A-5C10-4B6F-AE93-579A7E6588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63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我了解到公司开发在使用一些</a:t>
            </a:r>
            <a:r>
              <a:rPr lang="en-US" altLang="zh-CN" dirty="0"/>
              <a:t>mock</a:t>
            </a:r>
            <a:r>
              <a:rPr lang="zh-CN" altLang="en-US" dirty="0"/>
              <a:t>工具，</a:t>
            </a:r>
            <a:r>
              <a:rPr lang="en-US" altLang="zh-CN" dirty="0"/>
              <a:t>easy-mock</a:t>
            </a:r>
            <a:r>
              <a:rPr lang="zh-CN" altLang="en-US" dirty="0"/>
              <a:t>是一些后端开发在使用的，</a:t>
            </a:r>
            <a:r>
              <a:rPr lang="en-US" altLang="zh-CN" dirty="0"/>
              <a:t>rap</a:t>
            </a:r>
            <a:r>
              <a:rPr lang="zh-CN" altLang="en-US" dirty="0"/>
              <a:t>是前端开发在使用的，同样的</a:t>
            </a:r>
            <a:r>
              <a:rPr lang="en-US" altLang="zh-CN" dirty="0"/>
              <a:t>mock</a:t>
            </a:r>
            <a:r>
              <a:rPr lang="zh-CN" altLang="en-US" dirty="0"/>
              <a:t>工具在公司内部都使用了不同平台，所以有必要统一使用工具，对接口进行集中管理，这是</a:t>
            </a:r>
            <a:r>
              <a:rPr kumimoji="1" lang="en-US" altLang="zh-CN" sz="1200" dirty="0"/>
              <a:t>eoLinker</a:t>
            </a:r>
            <a:r>
              <a:rPr kumimoji="1" lang="zh-CN" altLang="en-US" sz="1200" dirty="0"/>
              <a:t>与目前公司在使用的接口管理平台对比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5907A-5C10-4B6F-AE93-579A7E6588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798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5907A-5C10-4B6F-AE93-579A7E6588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018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5907A-5C10-4B6F-AE93-579A7E6588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3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本次分享的内容包括接口管理的现状，解决方案（即</a:t>
            </a:r>
            <a:r>
              <a:rPr lang="en-US" altLang="zh-CN" dirty="0"/>
              <a:t>eoLinker</a:t>
            </a:r>
            <a:r>
              <a:rPr lang="zh-CN" altLang="en-US" dirty="0"/>
              <a:t>接口管理平台），</a:t>
            </a:r>
            <a:r>
              <a:rPr lang="en-US" altLang="zh-CN" dirty="0"/>
              <a:t>eoLinker</a:t>
            </a:r>
            <a:r>
              <a:rPr lang="zh-CN" altLang="en-US" dirty="0"/>
              <a:t>的介绍（我们为什么要选择它），方案执行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5907A-5C10-4B6F-AE93-579A7E6588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801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5907A-5C10-4B6F-AE93-579A7E6588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940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目前接口管理的现状就是，项目开始后，由后端编写</a:t>
            </a:r>
            <a:r>
              <a:rPr lang="en-US" altLang="zh-CN" dirty="0"/>
              <a:t>Word</a:t>
            </a:r>
            <a:r>
              <a:rPr lang="zh-CN" altLang="en-US" dirty="0"/>
              <a:t>接口文档，</a:t>
            </a:r>
            <a:r>
              <a:rPr lang="en-US" altLang="zh-CN" dirty="0"/>
              <a:t>Word</a:t>
            </a:r>
            <a:r>
              <a:rPr lang="zh-CN" altLang="en-US" dirty="0"/>
              <a:t>编写需要自己调整格式，所有信息手动编写，包括格式和内容，还需要添加编写人、日期、版本等附加信息，由于格式限制，通常接口信息不够详细，只含有接口名称，参数名称、描述、字段类型、规则，和响应信息，若需要验证接口是否正确，需要其他工具配合；</a:t>
            </a:r>
            <a:endParaRPr lang="en-US" altLang="zh-CN" dirty="0"/>
          </a:p>
          <a:p>
            <a:r>
              <a:rPr lang="zh-CN" altLang="en-US" dirty="0"/>
              <a:t>而前端为了加快开发进度，会在后端接口还未开发完毕就进行前端开发，需要</a:t>
            </a:r>
            <a:r>
              <a:rPr lang="en-US" altLang="zh-CN" dirty="0"/>
              <a:t>mock</a:t>
            </a:r>
            <a:r>
              <a:rPr lang="zh-CN" altLang="en-US" dirty="0"/>
              <a:t>功能，</a:t>
            </a:r>
            <a:r>
              <a:rPr lang="en-US" altLang="zh-CN" dirty="0"/>
              <a:t>mock</a:t>
            </a:r>
            <a:r>
              <a:rPr lang="zh-CN" altLang="en-US" dirty="0"/>
              <a:t>规则根据接口文档生成，会把需要的接口信息录入到</a:t>
            </a:r>
            <a:r>
              <a:rPr lang="en-US" altLang="zh-CN" dirty="0"/>
              <a:t>mock</a:t>
            </a:r>
            <a:r>
              <a:rPr lang="zh-CN" altLang="en-US" dirty="0"/>
              <a:t>工具中，这样就形成了二次加工；</a:t>
            </a:r>
            <a:endParaRPr lang="en-US" altLang="zh-CN" dirty="0"/>
          </a:p>
          <a:p>
            <a:r>
              <a:rPr lang="zh-CN" altLang="en-US" dirty="0"/>
              <a:t>测试在做接口测试时，也会根据接口文档将接口信息录入到接口测试工具中，又形成了二次加工。</a:t>
            </a:r>
            <a:endParaRPr lang="en-US" altLang="zh-CN" dirty="0"/>
          </a:p>
          <a:p>
            <a:r>
              <a:rPr lang="zh-CN" altLang="en-US" dirty="0"/>
              <a:t>那么，有没有方法可以减少这种重复劳动？我们看下这种现象的根源是什么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5907A-5C10-4B6F-AE93-579A7E6588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60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数据不互通，重复造轮子</a:t>
            </a:r>
            <a:endParaRPr kumimoji="1" lang="en-US" altLang="zh-CN" sz="1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引发了上述问题，</a:t>
            </a:r>
            <a:r>
              <a:rPr kumimoji="1"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三方都需要用到接口，都依赖于接口文档，利用接口文档再形成自己需要的接口格式</a:t>
            </a:r>
            <a:endParaRPr kumimoji="1" lang="en-US" altLang="zh-CN" sz="1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既然大家都需要用到接口，能不能一次文档录入，多方直接使用？解决问题的思路就是，</a:t>
            </a:r>
            <a:r>
              <a:rPr lang="zh-CN" altLang="en-US" dirty="0"/>
              <a:t>进行数据共享，减少重复人力劳动</a:t>
            </a:r>
            <a:endParaRPr kumimoji="1" lang="zh-CN" altLang="en-US" sz="1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5907A-5C10-4B6F-AE93-579A7E6588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675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</a:t>
            </a:r>
            <a:r>
              <a:rPr lang="en-US" altLang="zh-CN" dirty="0"/>
              <a:t>eoLinker</a:t>
            </a:r>
            <a:r>
              <a:rPr lang="zh-CN" altLang="en-US" dirty="0"/>
              <a:t>一些比较突出的特点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5907A-5C10-4B6F-AE93-579A7E6588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821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eoLinker</a:t>
            </a:r>
            <a:r>
              <a:rPr lang="zh-CN" altLang="en-US" dirty="0"/>
              <a:t>通过集中管理加数据共享的方式，服务于前端后端测试三方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5907A-5C10-4B6F-AE93-579A7E6588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743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</a:t>
            </a:r>
            <a:r>
              <a:rPr lang="en-US" altLang="zh-CN" dirty="0"/>
              <a:t>eoLinker</a:t>
            </a:r>
            <a:r>
              <a:rPr lang="zh-CN" altLang="en-US" dirty="0"/>
              <a:t>的接口文档管理功能，给大家演示下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5907A-5C10-4B6F-AE93-579A7E6588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932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这是</a:t>
            </a:r>
            <a:r>
              <a:rPr lang="en-US" altLang="zh-CN" dirty="0"/>
              <a:t>eoLinker</a:t>
            </a:r>
            <a:r>
              <a:rPr lang="zh-CN" altLang="en-US" dirty="0"/>
              <a:t>的</a:t>
            </a:r>
            <a:r>
              <a:rPr lang="en-US" altLang="zh-CN" dirty="0"/>
              <a:t>Mock</a:t>
            </a:r>
            <a:r>
              <a:rPr lang="zh-CN" altLang="en-US" dirty="0"/>
              <a:t>功能，给大家演示下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5907A-5C10-4B6F-AE93-579A7E6588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055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E588-78BC-48CC-94B4-EC7C17B3C10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1412-5674-45AF-A1A1-95F1D4BF80FE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8797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E588-78BC-48CC-94B4-EC7C17B3C10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1412-5674-45AF-A1A1-95F1D4BF8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98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E588-78BC-48CC-94B4-EC7C17B3C10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1412-5674-45AF-A1A1-95F1D4BF8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35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 flipV="1">
            <a:off x="470648" y="900953"/>
            <a:ext cx="10878670" cy="1344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 userDrawn="1"/>
        </p:nvGrpSpPr>
        <p:grpSpPr>
          <a:xfrm>
            <a:off x="470648" y="280443"/>
            <a:ext cx="502587" cy="473713"/>
            <a:chOff x="4024857" y="3779294"/>
            <a:chExt cx="3034087" cy="3046869"/>
          </a:xfrm>
        </p:grpSpPr>
        <p:sp>
          <p:nvSpPr>
            <p:cNvPr id="11" name="圆角矩形 10"/>
            <p:cNvSpPr/>
            <p:nvPr/>
          </p:nvSpPr>
          <p:spPr>
            <a:xfrm>
              <a:off x="4024857" y="4593772"/>
              <a:ext cx="3032353" cy="15176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rot="5400000">
              <a:off x="4024857" y="4536622"/>
              <a:ext cx="3032353" cy="151769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4527068" y="4587492"/>
              <a:ext cx="784117" cy="532899"/>
            </a:xfrm>
            <a:prstGeom prst="triangle">
              <a:avLst>
                <a:gd name="adj" fmla="val 3164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558021" y="5100710"/>
              <a:ext cx="717120" cy="50259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 rot="5400000">
              <a:off x="5008665" y="5540149"/>
              <a:ext cx="1054330" cy="1517698"/>
            </a:xfrm>
            <a:custGeom>
              <a:avLst/>
              <a:gdLst>
                <a:gd name="connsiteX0" fmla="*/ 0 w 1054330"/>
                <a:gd name="connsiteY0" fmla="*/ 1517698 h 1517698"/>
                <a:gd name="connsiteX1" fmla="*/ 0 w 1054330"/>
                <a:gd name="connsiteY1" fmla="*/ 0 h 1517698"/>
                <a:gd name="connsiteX2" fmla="*/ 295481 w 1054330"/>
                <a:gd name="connsiteY2" fmla="*/ 0 h 1517698"/>
                <a:gd name="connsiteX3" fmla="*/ 1054330 w 1054330"/>
                <a:gd name="connsiteY3" fmla="*/ 758849 h 1517698"/>
                <a:gd name="connsiteX4" fmla="*/ 1054329 w 1054330"/>
                <a:gd name="connsiteY4" fmla="*/ 758849 h 1517698"/>
                <a:gd name="connsiteX5" fmla="*/ 295480 w 1054330"/>
                <a:gd name="connsiteY5" fmla="*/ 1517698 h 1517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4330" h="1517698">
                  <a:moveTo>
                    <a:pt x="0" y="1517698"/>
                  </a:moveTo>
                  <a:lnTo>
                    <a:pt x="0" y="0"/>
                  </a:lnTo>
                  <a:lnTo>
                    <a:pt x="295481" y="0"/>
                  </a:lnTo>
                  <a:cubicBezTo>
                    <a:pt x="714582" y="0"/>
                    <a:pt x="1054330" y="339748"/>
                    <a:pt x="1054330" y="758849"/>
                  </a:cubicBezTo>
                  <a:lnTo>
                    <a:pt x="1054329" y="758849"/>
                  </a:lnTo>
                  <a:cubicBezTo>
                    <a:pt x="1054329" y="1177950"/>
                    <a:pt x="714581" y="1517698"/>
                    <a:pt x="295480" y="15176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4928003" y="5546725"/>
              <a:ext cx="415211" cy="401887"/>
            </a:xfrm>
            <a:prstGeom prst="triangle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308804" y="4593772"/>
              <a:ext cx="464457" cy="1582057"/>
            </a:xfrm>
            <a:prstGeom prst="roundRect">
              <a:avLst>
                <a:gd name="adj" fmla="val 309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2762304">
              <a:off x="4554581" y="5258993"/>
              <a:ext cx="563577" cy="766432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693173" y="5595462"/>
              <a:ext cx="433681" cy="8631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5400000">
              <a:off x="5566397" y="5806398"/>
              <a:ext cx="936145" cy="520418"/>
            </a:xfrm>
            <a:prstGeom prst="triangle">
              <a:avLst>
                <a:gd name="adj" fmla="val 539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7834067">
              <a:off x="5829453" y="5338793"/>
              <a:ext cx="590572" cy="694683"/>
            </a:xfrm>
            <a:prstGeom prst="triangle">
              <a:avLst>
                <a:gd name="adj" fmla="val 37989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6299131" y="4592256"/>
              <a:ext cx="759813" cy="1517698"/>
            </a:xfrm>
            <a:custGeom>
              <a:avLst/>
              <a:gdLst>
                <a:gd name="connsiteX0" fmla="*/ 0 w 759813"/>
                <a:gd name="connsiteY0" fmla="*/ 0 h 1517698"/>
                <a:gd name="connsiteX1" fmla="*/ 964 w 759813"/>
                <a:gd name="connsiteY1" fmla="*/ 0 h 1517698"/>
                <a:gd name="connsiteX2" fmla="*/ 759813 w 759813"/>
                <a:gd name="connsiteY2" fmla="*/ 758849 h 1517698"/>
                <a:gd name="connsiteX3" fmla="*/ 759812 w 759813"/>
                <a:gd name="connsiteY3" fmla="*/ 758849 h 1517698"/>
                <a:gd name="connsiteX4" fmla="*/ 963 w 759813"/>
                <a:gd name="connsiteY4" fmla="*/ 1517698 h 1517698"/>
                <a:gd name="connsiteX5" fmla="*/ 0 w 759813"/>
                <a:gd name="connsiteY5" fmla="*/ 1517698 h 1517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9813" h="1517698">
                  <a:moveTo>
                    <a:pt x="0" y="0"/>
                  </a:moveTo>
                  <a:lnTo>
                    <a:pt x="964" y="0"/>
                  </a:lnTo>
                  <a:cubicBezTo>
                    <a:pt x="420065" y="0"/>
                    <a:pt x="759813" y="339748"/>
                    <a:pt x="759813" y="758849"/>
                  </a:cubicBezTo>
                  <a:lnTo>
                    <a:pt x="759812" y="758849"/>
                  </a:lnTo>
                  <a:cubicBezTo>
                    <a:pt x="759812" y="1177950"/>
                    <a:pt x="420064" y="1517698"/>
                    <a:pt x="963" y="1517698"/>
                  </a:cubicBezTo>
                  <a:lnTo>
                    <a:pt x="0" y="1517698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6213475" y="5454650"/>
              <a:ext cx="168474" cy="22712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5773066" y="4589873"/>
              <a:ext cx="728281" cy="530116"/>
            </a:xfrm>
            <a:prstGeom prst="triangle">
              <a:avLst>
                <a:gd name="adj" fmla="val 72896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6137206" y="5048250"/>
              <a:ext cx="244743" cy="2472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>
            <a:xfrm rot="5400000">
              <a:off x="5308362" y="4561591"/>
              <a:ext cx="464457" cy="1582057"/>
            </a:xfrm>
            <a:prstGeom prst="roundRect">
              <a:avLst>
                <a:gd name="adj" fmla="val 309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547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E588-78BC-48CC-94B4-EC7C17B3C10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1412-5674-45AF-A1A1-95F1D4BF8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63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E588-78BC-48CC-94B4-EC7C17B3C10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1412-5674-45AF-A1A1-95F1D4BF8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03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E588-78BC-48CC-94B4-EC7C17B3C10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1412-5674-45AF-A1A1-95F1D4BF8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46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E588-78BC-48CC-94B4-EC7C17B3C10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1412-5674-45AF-A1A1-95F1D4BF8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5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E588-78BC-48CC-94B4-EC7C17B3C10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1412-5674-45AF-A1A1-95F1D4BF8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93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E588-78BC-48CC-94B4-EC7C17B3C10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1412-5674-45AF-A1A1-95F1D4BF8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420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E588-78BC-48CC-94B4-EC7C17B3C10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1412-5674-45AF-A1A1-95F1D4BF8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68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AE588-78BC-48CC-94B4-EC7C17B3C10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81412-5674-45AF-A1A1-95F1D4BF8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90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wmf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514"/>
            <a:ext cx="12192000" cy="809802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1" name="圆角矩形 10"/>
          <p:cNvSpPr/>
          <p:nvPr/>
        </p:nvSpPr>
        <p:spPr>
          <a:xfrm>
            <a:off x="5782" y="1905000"/>
            <a:ext cx="12177247" cy="19812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  <a:lumOff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latin typeface="Microsoft YaHei" charset="-122"/>
                <a:ea typeface="Microsoft YaHei" charset="-122"/>
                <a:cs typeface="Microsoft YaHei" charset="-122"/>
              </a:rPr>
              <a:t>eoLinker</a:t>
            </a:r>
            <a:r>
              <a:rPr lang="zh-CN" altLang="en-US" sz="5400" dirty="0">
                <a:latin typeface="Microsoft YaHei" charset="-122"/>
                <a:ea typeface="Microsoft YaHei" charset="-122"/>
                <a:cs typeface="Microsoft YaHei" charset="-122"/>
              </a:rPr>
              <a:t>接口管理平台分享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39240" y="5426466"/>
            <a:ext cx="2699778" cy="1116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汇报人：姚小玉   测试部</a:t>
            </a:r>
            <a:endParaRPr kumimoji="1"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200000"/>
              </a:lnSpc>
            </a:pP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2018-10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13625" y="110672"/>
            <a:ext cx="2469403" cy="778569"/>
          </a:xfrm>
          <a:prstGeom prst="rect">
            <a:avLst/>
          </a:prstGeom>
          <a:effectLst>
            <a:outerShdw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1530824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7516" y="33210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接口文档管理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4" y="1050088"/>
            <a:ext cx="9681000" cy="503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48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25236" y="346363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Mock</a:t>
            </a:r>
            <a:r>
              <a:rPr kumimoji="1" lang="zh-CN" altLang="en-US" sz="2800" b="1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功能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121480"/>
            <a:ext cx="11589151" cy="480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31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1845" y="306022"/>
            <a:ext cx="1773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接口测试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27" y="1035630"/>
            <a:ext cx="10515600" cy="513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67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82" y="1121009"/>
            <a:ext cx="10812676" cy="446237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8056" y="292575"/>
            <a:ext cx="1773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接口测试</a:t>
            </a:r>
          </a:p>
        </p:txBody>
      </p:sp>
    </p:spTree>
    <p:extLst>
      <p:ext uri="{BB962C8B-B14F-4D97-AF65-F5344CB8AC3E}">
        <p14:creationId xmlns:p14="http://schemas.microsoft.com/office/powerpoint/2010/main" val="1792574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14068" y="31906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其他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xmlns="" id="{E4E4D20E-597D-40B2-A836-DC8C453735D8}"/>
              </a:ext>
            </a:extLst>
          </p:cNvPr>
          <p:cNvSpPr/>
          <p:nvPr/>
        </p:nvSpPr>
        <p:spPr>
          <a:xfrm>
            <a:off x="1010109" y="1771530"/>
            <a:ext cx="2667710" cy="618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b="1" dirty="0"/>
              <a:t>状态码管理</a:t>
            </a:r>
            <a:endParaRPr kumimoji="1" lang="zh-CN" altLang="en-US" sz="2800" b="1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xmlns="" id="{AEAA63D7-7172-4E30-B15A-A6DA2FCA524A}"/>
              </a:ext>
            </a:extLst>
          </p:cNvPr>
          <p:cNvSpPr/>
          <p:nvPr/>
        </p:nvSpPr>
        <p:spPr>
          <a:xfrm>
            <a:off x="4426705" y="1795517"/>
            <a:ext cx="2667710" cy="59407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b="1" dirty="0"/>
              <a:t>环境管理</a:t>
            </a:r>
            <a:endParaRPr kumimoji="1" lang="zh-CN" altLang="en-US" sz="2800" b="1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xmlns="" id="{BA44DF4F-759E-445D-A472-164060C1DDE1}"/>
              </a:ext>
            </a:extLst>
          </p:cNvPr>
          <p:cNvSpPr/>
          <p:nvPr/>
        </p:nvSpPr>
        <p:spPr>
          <a:xfrm>
            <a:off x="7831065" y="1771529"/>
            <a:ext cx="2667710" cy="6180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b="1" dirty="0" smtClean="0"/>
              <a:t>帮助文档</a:t>
            </a:r>
            <a:endParaRPr kumimoji="1" lang="zh-CN" altLang="en-US" sz="2800" b="1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xmlns="" id="{282BFB20-7385-4DE0-943C-08BF970CBB11}"/>
              </a:ext>
            </a:extLst>
          </p:cNvPr>
          <p:cNvSpPr/>
          <p:nvPr/>
        </p:nvSpPr>
        <p:spPr>
          <a:xfrm>
            <a:off x="1022345" y="3728032"/>
            <a:ext cx="2667710" cy="6046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项目文档管理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xmlns="" id="{EB39FD5D-942A-4812-9015-18F1F6649740}"/>
              </a:ext>
            </a:extLst>
          </p:cNvPr>
          <p:cNvSpPr/>
          <p:nvPr/>
        </p:nvSpPr>
        <p:spPr>
          <a:xfrm>
            <a:off x="4378728" y="3611736"/>
            <a:ext cx="2667710" cy="6046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协作管理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xmlns="" id="{21DE1A98-9EBD-4A8F-83CC-94C0ECA2C85B}"/>
              </a:ext>
            </a:extLst>
          </p:cNvPr>
          <p:cNvSpPr/>
          <p:nvPr/>
        </p:nvSpPr>
        <p:spPr>
          <a:xfrm>
            <a:off x="7783088" y="3616912"/>
            <a:ext cx="2667710" cy="5994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接口导入导出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010110" y="2510719"/>
            <a:ext cx="2667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以项目为单位，填入状态码及备注，统一标准，方便查阅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389304" y="2540472"/>
            <a:ext cx="2705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预先填入多个</a:t>
            </a:r>
            <a:r>
              <a:rPr lang="en-US" altLang="zh-CN" dirty="0"/>
              <a:t>URL</a:t>
            </a:r>
            <a:r>
              <a:rPr lang="zh-CN" altLang="en-US" dirty="0"/>
              <a:t>地址前缀，接口可在不同环境中一键切换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831065" y="2527702"/>
            <a:ext cx="2667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拥有清晰完善的帮助文档，官方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群答疑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974368" y="4561295"/>
            <a:ext cx="2667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以项目为单位，建立文档分类，编写文档支持</a:t>
            </a:r>
            <a:r>
              <a:rPr kumimoji="1" lang="en-US" altLang="zh-CN" dirty="0" smtClean="0"/>
              <a:t>markdown</a:t>
            </a:r>
            <a:r>
              <a:rPr kumimoji="1" lang="zh-CN" altLang="en-US" dirty="0" smtClean="0"/>
              <a:t>语法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378728" y="4561295"/>
            <a:ext cx="2860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一个平台，多方使用，以项目为</a:t>
            </a:r>
            <a:r>
              <a:rPr kumimoji="1" lang="zh-CN" altLang="en-US" smtClean="0"/>
              <a:t>单位添加成员，</a:t>
            </a:r>
            <a:r>
              <a:rPr kumimoji="1" lang="zh-CN" altLang="en-US" dirty="0" smtClean="0"/>
              <a:t>接口共享，提供项目动态查看成员动态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783088" y="4561295"/>
            <a:ext cx="2576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可从多平台导入项目，提供</a:t>
            </a:r>
            <a:r>
              <a:rPr kumimoji="1" lang="en-US" altLang="zh-CN" dirty="0" err="1" smtClean="0"/>
              <a:t>eolinker</a:t>
            </a:r>
            <a:r>
              <a:rPr kumimoji="1" lang="zh-CN" altLang="en-US" dirty="0" smtClean="0"/>
              <a:t>格式的接口导入和导出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212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5632" y="23403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对比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6691" y="1260764"/>
            <a:ext cx="7532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eoLinker</a:t>
            </a:r>
            <a:r>
              <a:rPr kumimoji="1" lang="zh-CN" altLang="en-US" sz="2800" dirty="0"/>
              <a:t>与目前公司在使用的接口管理平台对比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42291"/>
              </p:ext>
            </p:extLst>
          </p:nvPr>
        </p:nvGraphicFramePr>
        <p:xfrm>
          <a:off x="1025232" y="2387599"/>
          <a:ext cx="10041696" cy="305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9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98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345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345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345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3452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7643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文档管理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Mock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接口测试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易用性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帮助文档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界面美观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43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eoLinker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0070C0"/>
                          </a:solidFill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rgbClr val="0070C0"/>
                          </a:solidFill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rgbClr val="0070C0"/>
                          </a:solidFill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rgbClr val="0070C0"/>
                          </a:solidFill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rgbClr val="0070C0"/>
                          </a:solidFill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rgbClr val="0070C0"/>
                          </a:solidFill>
                        </a:rPr>
                        <a:t>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43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RAP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rgbClr val="0070C0"/>
                          </a:solidFill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rgbClr val="0070C0"/>
                          </a:solidFill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rgbClr val="0070C0"/>
                          </a:solidFill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rgbClr val="0070C0"/>
                          </a:solidFill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643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Easy-mock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rgbClr val="0070C0"/>
                          </a:solidFill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rgbClr val="0070C0"/>
                          </a:solidFill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rgbClr val="0070C0"/>
                          </a:solidFill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rgbClr val="0070C0"/>
                          </a:solidFill>
                        </a:rPr>
                        <a:t>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521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514"/>
            <a:ext cx="12192000" cy="809802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5" name="圆角矩形 4"/>
          <p:cNvSpPr/>
          <p:nvPr/>
        </p:nvSpPr>
        <p:spPr bwMode="auto">
          <a:xfrm rot="18784635">
            <a:off x="691270" y="1382090"/>
            <a:ext cx="2900211" cy="2907479"/>
          </a:xfrm>
          <a:prstGeom prst="roundRect">
            <a:avLst>
              <a:gd name="adj" fmla="val 6182"/>
            </a:avLst>
          </a:prstGeom>
          <a:solidFill>
            <a:srgbClr val="37DFE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 bwMode="auto">
          <a:xfrm rot="18784635">
            <a:off x="3287326" y="2229379"/>
            <a:ext cx="1136651" cy="1119715"/>
          </a:xfrm>
          <a:prstGeom prst="roundRect">
            <a:avLst>
              <a:gd name="adj" fmla="val 10833"/>
            </a:avLst>
          </a:prstGeom>
          <a:solidFill>
            <a:srgbClr val="1EF6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 bwMode="auto">
          <a:xfrm rot="18784635">
            <a:off x="3249226" y="3537479"/>
            <a:ext cx="510116" cy="531284"/>
          </a:xfrm>
          <a:prstGeom prst="roundRect">
            <a:avLst/>
          </a:prstGeom>
          <a:solidFill>
            <a:srgbClr val="32AA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 bwMode="auto">
          <a:xfrm rot="18784635">
            <a:off x="1086445" y="1853769"/>
            <a:ext cx="1976863" cy="1981818"/>
          </a:xfrm>
          <a:prstGeom prst="roundRect">
            <a:avLst>
              <a:gd name="adj" fmla="val 6182"/>
            </a:avLst>
          </a:prstGeom>
          <a:solidFill>
            <a:srgbClr val="37DFE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1177402" y="1904909"/>
            <a:ext cx="1710725" cy="189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735" b="1" dirty="0"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11735" b="1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2" name="组合 12"/>
          <p:cNvGrpSpPr/>
          <p:nvPr/>
        </p:nvGrpSpPr>
        <p:grpSpPr>
          <a:xfrm>
            <a:off x="5933802" y="1922684"/>
            <a:ext cx="6258198" cy="1897892"/>
            <a:chOff x="6312024" y="2476500"/>
            <a:chExt cx="5879976" cy="1897892"/>
          </a:xfrm>
        </p:grpSpPr>
        <p:sp>
          <p:nvSpPr>
            <p:cNvPr id="13" name="同侧圆角矩形 12"/>
            <p:cNvSpPr/>
            <p:nvPr/>
          </p:nvSpPr>
          <p:spPr>
            <a:xfrm rot="16200000">
              <a:off x="8303066" y="485458"/>
              <a:ext cx="1897892" cy="5879976"/>
            </a:xfrm>
            <a:prstGeom prst="round2SameRect">
              <a:avLst/>
            </a:prstGeom>
            <a:solidFill>
              <a:srgbClr val="38465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 dirty="0">
                <a:cs typeface="+mn-ea"/>
              </a:endParaRPr>
            </a:p>
          </p:txBody>
        </p:sp>
        <p:sp>
          <p:nvSpPr>
            <p:cNvPr id="14" name="TextBox 20"/>
            <p:cNvSpPr txBox="1"/>
            <p:nvPr/>
          </p:nvSpPr>
          <p:spPr>
            <a:xfrm>
              <a:off x="7262245" y="2963780"/>
              <a:ext cx="27760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400" b="1" dirty="0">
                  <a:latin typeface="Microsoft YaHei" charset="-122"/>
                  <a:ea typeface="Microsoft YaHei" charset="-122"/>
                  <a:cs typeface="Microsoft YaHei" charset="-122"/>
                </a:rPr>
                <a:t>方案执行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564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1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75308" y="264867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平台引入方案</a:t>
            </a:r>
            <a:endParaRPr kumimoji="1" lang="zh-CN" altLang="en-US" sz="2800" b="1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16" name="组 15"/>
          <p:cNvGrpSpPr/>
          <p:nvPr/>
        </p:nvGrpSpPr>
        <p:grpSpPr>
          <a:xfrm>
            <a:off x="778243" y="2026782"/>
            <a:ext cx="10443938" cy="1944523"/>
            <a:chOff x="986061" y="2636381"/>
            <a:chExt cx="10052897" cy="1944523"/>
          </a:xfrm>
        </p:grpSpPr>
        <p:sp>
          <p:nvSpPr>
            <p:cNvPr id="4" name="Freeform 5"/>
            <p:cNvSpPr/>
            <p:nvPr/>
          </p:nvSpPr>
          <p:spPr>
            <a:xfrm>
              <a:off x="986061" y="2636381"/>
              <a:ext cx="1962701" cy="1944523"/>
            </a:xfrm>
            <a:custGeom>
              <a:avLst/>
              <a:gdLst>
                <a:gd name="connsiteX0" fmla="*/ 1621876 w 4116165"/>
                <a:gd name="connsiteY0" fmla="*/ 814807 h 3497531"/>
                <a:gd name="connsiteX1" fmla="*/ 3927730 w 4116165"/>
                <a:gd name="connsiteY1" fmla="*/ 814807 h 3497531"/>
                <a:gd name="connsiteX2" fmla="*/ 4116165 w 4116165"/>
                <a:gd name="connsiteY2" fmla="*/ 1003242 h 3497531"/>
                <a:gd name="connsiteX3" fmla="*/ 4116165 w 4116165"/>
                <a:gd name="connsiteY3" fmla="*/ 3309096 h 3497531"/>
                <a:gd name="connsiteX4" fmla="*/ 3927730 w 4116165"/>
                <a:gd name="connsiteY4" fmla="*/ 3497531 h 3497531"/>
                <a:gd name="connsiteX5" fmla="*/ 1621876 w 4116165"/>
                <a:gd name="connsiteY5" fmla="*/ 3497531 h 3497531"/>
                <a:gd name="connsiteX6" fmla="*/ 1433441 w 4116165"/>
                <a:gd name="connsiteY6" fmla="*/ 3309096 h 3497531"/>
                <a:gd name="connsiteX7" fmla="*/ 1433441 w 4116165"/>
                <a:gd name="connsiteY7" fmla="*/ 1003242 h 3497531"/>
                <a:gd name="connsiteX8" fmla="*/ 1621876 w 4116165"/>
                <a:gd name="connsiteY8" fmla="*/ 814807 h 3497531"/>
                <a:gd name="connsiteX9" fmla="*/ 688860 w 4116165"/>
                <a:gd name="connsiteY9" fmla="*/ 0 h 3497531"/>
                <a:gd name="connsiteX10" fmla="*/ 739322 w 4116165"/>
                <a:gd name="connsiteY10" fmla="*/ 20901 h 3497531"/>
                <a:gd name="connsiteX11" fmla="*/ 1356818 w 4116165"/>
                <a:gd name="connsiteY11" fmla="*/ 638398 h 3497531"/>
                <a:gd name="connsiteX12" fmla="*/ 1356818 w 4116165"/>
                <a:gd name="connsiteY12" fmla="*/ 739322 h 3497531"/>
                <a:gd name="connsiteX13" fmla="*/ 739322 w 4116165"/>
                <a:gd name="connsiteY13" fmla="*/ 1356819 h 3497531"/>
                <a:gd name="connsiteX14" fmla="*/ 638398 w 4116165"/>
                <a:gd name="connsiteY14" fmla="*/ 1356819 h 3497531"/>
                <a:gd name="connsiteX15" fmla="*/ 20901 w 4116165"/>
                <a:gd name="connsiteY15" fmla="*/ 739322 h 3497531"/>
                <a:gd name="connsiteX16" fmla="*/ 20901 w 4116165"/>
                <a:gd name="connsiteY16" fmla="*/ 638398 h 3497531"/>
                <a:gd name="connsiteX17" fmla="*/ 638398 w 4116165"/>
                <a:gd name="connsiteY17" fmla="*/ 20901 h 3497531"/>
                <a:gd name="connsiteX18" fmla="*/ 688860 w 4116165"/>
                <a:gd name="connsiteY18" fmla="*/ 0 h 3497531"/>
                <a:gd name="connsiteX0-1" fmla="*/ 1433441 w 4116165"/>
                <a:gd name="connsiteY0-2" fmla="*/ 1003242 h 3497531"/>
                <a:gd name="connsiteX1-3" fmla="*/ 3927730 w 4116165"/>
                <a:gd name="connsiteY1-4" fmla="*/ 814807 h 3497531"/>
                <a:gd name="connsiteX2-5" fmla="*/ 4116165 w 4116165"/>
                <a:gd name="connsiteY2-6" fmla="*/ 1003242 h 3497531"/>
                <a:gd name="connsiteX3-7" fmla="*/ 4116165 w 4116165"/>
                <a:gd name="connsiteY3-8" fmla="*/ 3309096 h 3497531"/>
                <a:gd name="connsiteX4-9" fmla="*/ 3927730 w 4116165"/>
                <a:gd name="connsiteY4-10" fmla="*/ 3497531 h 3497531"/>
                <a:gd name="connsiteX5-11" fmla="*/ 1621876 w 4116165"/>
                <a:gd name="connsiteY5-12" fmla="*/ 3497531 h 3497531"/>
                <a:gd name="connsiteX6-13" fmla="*/ 1433441 w 4116165"/>
                <a:gd name="connsiteY6-14" fmla="*/ 3309096 h 3497531"/>
                <a:gd name="connsiteX7-15" fmla="*/ 1433441 w 4116165"/>
                <a:gd name="connsiteY7-16" fmla="*/ 1003242 h 3497531"/>
                <a:gd name="connsiteX8-17" fmla="*/ 688860 w 4116165"/>
                <a:gd name="connsiteY8-18" fmla="*/ 0 h 3497531"/>
                <a:gd name="connsiteX9-19" fmla="*/ 739322 w 4116165"/>
                <a:gd name="connsiteY9-20" fmla="*/ 20901 h 3497531"/>
                <a:gd name="connsiteX10-21" fmla="*/ 1356818 w 4116165"/>
                <a:gd name="connsiteY10-22" fmla="*/ 638398 h 3497531"/>
                <a:gd name="connsiteX11-23" fmla="*/ 1356818 w 4116165"/>
                <a:gd name="connsiteY11-24" fmla="*/ 739322 h 3497531"/>
                <a:gd name="connsiteX12-25" fmla="*/ 739322 w 4116165"/>
                <a:gd name="connsiteY12-26" fmla="*/ 1356819 h 3497531"/>
                <a:gd name="connsiteX13-27" fmla="*/ 638398 w 4116165"/>
                <a:gd name="connsiteY13-28" fmla="*/ 1356819 h 3497531"/>
                <a:gd name="connsiteX14-29" fmla="*/ 20901 w 4116165"/>
                <a:gd name="connsiteY14-30" fmla="*/ 739322 h 3497531"/>
                <a:gd name="connsiteX15-31" fmla="*/ 20901 w 4116165"/>
                <a:gd name="connsiteY15-32" fmla="*/ 638398 h 3497531"/>
                <a:gd name="connsiteX16-33" fmla="*/ 638398 w 4116165"/>
                <a:gd name="connsiteY16-34" fmla="*/ 20901 h 3497531"/>
                <a:gd name="connsiteX17-35" fmla="*/ 688860 w 4116165"/>
                <a:gd name="connsiteY17-36" fmla="*/ 0 h 3497531"/>
                <a:gd name="connsiteX0-37" fmla="*/ 1433441 w 4116165"/>
                <a:gd name="connsiteY0-38" fmla="*/ 3309096 h 3497531"/>
                <a:gd name="connsiteX1-39" fmla="*/ 3927730 w 4116165"/>
                <a:gd name="connsiteY1-40" fmla="*/ 814807 h 3497531"/>
                <a:gd name="connsiteX2-41" fmla="*/ 4116165 w 4116165"/>
                <a:gd name="connsiteY2-42" fmla="*/ 1003242 h 3497531"/>
                <a:gd name="connsiteX3-43" fmla="*/ 4116165 w 4116165"/>
                <a:gd name="connsiteY3-44" fmla="*/ 3309096 h 3497531"/>
                <a:gd name="connsiteX4-45" fmla="*/ 3927730 w 4116165"/>
                <a:gd name="connsiteY4-46" fmla="*/ 3497531 h 3497531"/>
                <a:gd name="connsiteX5-47" fmla="*/ 1621876 w 4116165"/>
                <a:gd name="connsiteY5-48" fmla="*/ 3497531 h 3497531"/>
                <a:gd name="connsiteX6-49" fmla="*/ 1433441 w 4116165"/>
                <a:gd name="connsiteY6-50" fmla="*/ 3309096 h 3497531"/>
                <a:gd name="connsiteX7-51" fmla="*/ 688860 w 4116165"/>
                <a:gd name="connsiteY7-52" fmla="*/ 0 h 3497531"/>
                <a:gd name="connsiteX8-53" fmla="*/ 739322 w 4116165"/>
                <a:gd name="connsiteY8-54" fmla="*/ 20901 h 3497531"/>
                <a:gd name="connsiteX9-55" fmla="*/ 1356818 w 4116165"/>
                <a:gd name="connsiteY9-56" fmla="*/ 638398 h 3497531"/>
                <a:gd name="connsiteX10-57" fmla="*/ 1356818 w 4116165"/>
                <a:gd name="connsiteY10-58" fmla="*/ 739322 h 3497531"/>
                <a:gd name="connsiteX11-59" fmla="*/ 739322 w 4116165"/>
                <a:gd name="connsiteY11-60" fmla="*/ 1356819 h 3497531"/>
                <a:gd name="connsiteX12-61" fmla="*/ 638398 w 4116165"/>
                <a:gd name="connsiteY12-62" fmla="*/ 1356819 h 3497531"/>
                <a:gd name="connsiteX13-63" fmla="*/ 20901 w 4116165"/>
                <a:gd name="connsiteY13-64" fmla="*/ 739322 h 3497531"/>
                <a:gd name="connsiteX14-65" fmla="*/ 20901 w 4116165"/>
                <a:gd name="connsiteY14-66" fmla="*/ 638398 h 3497531"/>
                <a:gd name="connsiteX15-67" fmla="*/ 638398 w 4116165"/>
                <a:gd name="connsiteY15-68" fmla="*/ 20901 h 3497531"/>
                <a:gd name="connsiteX16-69" fmla="*/ 688860 w 4116165"/>
                <a:gd name="connsiteY16-70" fmla="*/ 0 h 3497531"/>
                <a:gd name="connsiteX0-71" fmla="*/ 1433441 w 4116165"/>
                <a:gd name="connsiteY0-72" fmla="*/ 3309096 h 3497531"/>
                <a:gd name="connsiteX1-73" fmla="*/ 4116165 w 4116165"/>
                <a:gd name="connsiteY1-74" fmla="*/ 1003242 h 3497531"/>
                <a:gd name="connsiteX2-75" fmla="*/ 4116165 w 4116165"/>
                <a:gd name="connsiteY2-76" fmla="*/ 3309096 h 3497531"/>
                <a:gd name="connsiteX3-77" fmla="*/ 3927730 w 4116165"/>
                <a:gd name="connsiteY3-78" fmla="*/ 3497531 h 3497531"/>
                <a:gd name="connsiteX4-79" fmla="*/ 1621876 w 4116165"/>
                <a:gd name="connsiteY4-80" fmla="*/ 3497531 h 3497531"/>
                <a:gd name="connsiteX5-81" fmla="*/ 1433441 w 4116165"/>
                <a:gd name="connsiteY5-82" fmla="*/ 3309096 h 3497531"/>
                <a:gd name="connsiteX6-83" fmla="*/ 688860 w 4116165"/>
                <a:gd name="connsiteY6-84" fmla="*/ 0 h 3497531"/>
                <a:gd name="connsiteX7-85" fmla="*/ 739322 w 4116165"/>
                <a:gd name="connsiteY7-86" fmla="*/ 20901 h 3497531"/>
                <a:gd name="connsiteX8-87" fmla="*/ 1356818 w 4116165"/>
                <a:gd name="connsiteY8-88" fmla="*/ 638398 h 3497531"/>
                <a:gd name="connsiteX9-89" fmla="*/ 1356818 w 4116165"/>
                <a:gd name="connsiteY9-90" fmla="*/ 739322 h 3497531"/>
                <a:gd name="connsiteX10-91" fmla="*/ 739322 w 4116165"/>
                <a:gd name="connsiteY10-92" fmla="*/ 1356819 h 3497531"/>
                <a:gd name="connsiteX11-93" fmla="*/ 638398 w 4116165"/>
                <a:gd name="connsiteY11-94" fmla="*/ 1356819 h 3497531"/>
                <a:gd name="connsiteX12-95" fmla="*/ 20901 w 4116165"/>
                <a:gd name="connsiteY12-96" fmla="*/ 739322 h 3497531"/>
                <a:gd name="connsiteX13-97" fmla="*/ 20901 w 4116165"/>
                <a:gd name="connsiteY13-98" fmla="*/ 638398 h 3497531"/>
                <a:gd name="connsiteX14-99" fmla="*/ 638398 w 4116165"/>
                <a:gd name="connsiteY14-100" fmla="*/ 20901 h 3497531"/>
                <a:gd name="connsiteX15-101" fmla="*/ 688860 w 4116165"/>
                <a:gd name="connsiteY15-102" fmla="*/ 0 h 3497531"/>
                <a:gd name="connsiteX0-103" fmla="*/ 1433441 w 4116165"/>
                <a:gd name="connsiteY0-104" fmla="*/ 3309096 h 3497531"/>
                <a:gd name="connsiteX1-105" fmla="*/ 4116165 w 4116165"/>
                <a:gd name="connsiteY1-106" fmla="*/ 3309096 h 3497531"/>
                <a:gd name="connsiteX2-107" fmla="*/ 3927730 w 4116165"/>
                <a:gd name="connsiteY2-108" fmla="*/ 3497531 h 3497531"/>
                <a:gd name="connsiteX3-109" fmla="*/ 1621876 w 4116165"/>
                <a:gd name="connsiteY3-110" fmla="*/ 3497531 h 3497531"/>
                <a:gd name="connsiteX4-111" fmla="*/ 1433441 w 4116165"/>
                <a:gd name="connsiteY4-112" fmla="*/ 3309096 h 3497531"/>
                <a:gd name="connsiteX5-113" fmla="*/ 688860 w 4116165"/>
                <a:gd name="connsiteY5-114" fmla="*/ 0 h 3497531"/>
                <a:gd name="connsiteX6-115" fmla="*/ 739322 w 4116165"/>
                <a:gd name="connsiteY6-116" fmla="*/ 20901 h 3497531"/>
                <a:gd name="connsiteX7-117" fmla="*/ 1356818 w 4116165"/>
                <a:gd name="connsiteY7-118" fmla="*/ 638398 h 3497531"/>
                <a:gd name="connsiteX8-119" fmla="*/ 1356818 w 4116165"/>
                <a:gd name="connsiteY8-120" fmla="*/ 739322 h 3497531"/>
                <a:gd name="connsiteX9-121" fmla="*/ 739322 w 4116165"/>
                <a:gd name="connsiteY9-122" fmla="*/ 1356819 h 3497531"/>
                <a:gd name="connsiteX10-123" fmla="*/ 638398 w 4116165"/>
                <a:gd name="connsiteY10-124" fmla="*/ 1356819 h 3497531"/>
                <a:gd name="connsiteX11-125" fmla="*/ 20901 w 4116165"/>
                <a:gd name="connsiteY11-126" fmla="*/ 739322 h 3497531"/>
                <a:gd name="connsiteX12-127" fmla="*/ 20901 w 4116165"/>
                <a:gd name="connsiteY12-128" fmla="*/ 638398 h 3497531"/>
                <a:gd name="connsiteX13-129" fmla="*/ 638398 w 4116165"/>
                <a:gd name="connsiteY13-130" fmla="*/ 20901 h 3497531"/>
                <a:gd name="connsiteX14-131" fmla="*/ 688860 w 4116165"/>
                <a:gd name="connsiteY14-132" fmla="*/ 0 h 3497531"/>
                <a:gd name="connsiteX0-133" fmla="*/ 1433441 w 3927730"/>
                <a:gd name="connsiteY0-134" fmla="*/ 3309096 h 3497531"/>
                <a:gd name="connsiteX1-135" fmla="*/ 3927730 w 3927730"/>
                <a:gd name="connsiteY1-136" fmla="*/ 3497531 h 3497531"/>
                <a:gd name="connsiteX2-137" fmla="*/ 1621876 w 3927730"/>
                <a:gd name="connsiteY2-138" fmla="*/ 3497531 h 3497531"/>
                <a:gd name="connsiteX3-139" fmla="*/ 1433441 w 3927730"/>
                <a:gd name="connsiteY3-140" fmla="*/ 3309096 h 3497531"/>
                <a:gd name="connsiteX4-141" fmla="*/ 688860 w 3927730"/>
                <a:gd name="connsiteY4-142" fmla="*/ 0 h 3497531"/>
                <a:gd name="connsiteX5-143" fmla="*/ 739322 w 3927730"/>
                <a:gd name="connsiteY5-144" fmla="*/ 20901 h 3497531"/>
                <a:gd name="connsiteX6-145" fmla="*/ 1356818 w 3927730"/>
                <a:gd name="connsiteY6-146" fmla="*/ 638398 h 3497531"/>
                <a:gd name="connsiteX7-147" fmla="*/ 1356818 w 3927730"/>
                <a:gd name="connsiteY7-148" fmla="*/ 739322 h 3497531"/>
                <a:gd name="connsiteX8-149" fmla="*/ 739322 w 3927730"/>
                <a:gd name="connsiteY8-150" fmla="*/ 1356819 h 3497531"/>
                <a:gd name="connsiteX9-151" fmla="*/ 638398 w 3927730"/>
                <a:gd name="connsiteY9-152" fmla="*/ 1356819 h 3497531"/>
                <a:gd name="connsiteX10-153" fmla="*/ 20901 w 3927730"/>
                <a:gd name="connsiteY10-154" fmla="*/ 739322 h 3497531"/>
                <a:gd name="connsiteX11-155" fmla="*/ 20901 w 3927730"/>
                <a:gd name="connsiteY11-156" fmla="*/ 638398 h 3497531"/>
                <a:gd name="connsiteX12-157" fmla="*/ 638398 w 3927730"/>
                <a:gd name="connsiteY12-158" fmla="*/ 20901 h 3497531"/>
                <a:gd name="connsiteX13-159" fmla="*/ 688860 w 3927730"/>
                <a:gd name="connsiteY13-160" fmla="*/ 0 h 3497531"/>
                <a:gd name="connsiteX0-161" fmla="*/ 1433441 w 1621876"/>
                <a:gd name="connsiteY0-162" fmla="*/ 3309096 h 3497531"/>
                <a:gd name="connsiteX1-163" fmla="*/ 1621876 w 1621876"/>
                <a:gd name="connsiteY1-164" fmla="*/ 3497531 h 3497531"/>
                <a:gd name="connsiteX2-165" fmla="*/ 1433441 w 1621876"/>
                <a:gd name="connsiteY2-166" fmla="*/ 3309096 h 3497531"/>
                <a:gd name="connsiteX3-167" fmla="*/ 688860 w 1621876"/>
                <a:gd name="connsiteY3-168" fmla="*/ 0 h 3497531"/>
                <a:gd name="connsiteX4-169" fmla="*/ 739322 w 1621876"/>
                <a:gd name="connsiteY4-170" fmla="*/ 20901 h 3497531"/>
                <a:gd name="connsiteX5-171" fmla="*/ 1356818 w 1621876"/>
                <a:gd name="connsiteY5-172" fmla="*/ 638398 h 3497531"/>
                <a:gd name="connsiteX6-173" fmla="*/ 1356818 w 1621876"/>
                <a:gd name="connsiteY6-174" fmla="*/ 739322 h 3497531"/>
                <a:gd name="connsiteX7-175" fmla="*/ 739322 w 1621876"/>
                <a:gd name="connsiteY7-176" fmla="*/ 1356819 h 3497531"/>
                <a:gd name="connsiteX8-177" fmla="*/ 638398 w 1621876"/>
                <a:gd name="connsiteY8-178" fmla="*/ 1356819 h 3497531"/>
                <a:gd name="connsiteX9-179" fmla="*/ 20901 w 1621876"/>
                <a:gd name="connsiteY9-180" fmla="*/ 739322 h 3497531"/>
                <a:gd name="connsiteX10-181" fmla="*/ 20901 w 1621876"/>
                <a:gd name="connsiteY10-182" fmla="*/ 638398 h 3497531"/>
                <a:gd name="connsiteX11-183" fmla="*/ 638398 w 1621876"/>
                <a:gd name="connsiteY11-184" fmla="*/ 20901 h 3497531"/>
                <a:gd name="connsiteX12-185" fmla="*/ 688860 w 1621876"/>
                <a:gd name="connsiteY12-186" fmla="*/ 0 h 3497531"/>
                <a:gd name="connsiteX0-187" fmla="*/ 688860 w 1377719"/>
                <a:gd name="connsiteY0-188" fmla="*/ 0 h 1377720"/>
                <a:gd name="connsiteX1-189" fmla="*/ 739322 w 1377719"/>
                <a:gd name="connsiteY1-190" fmla="*/ 20901 h 1377720"/>
                <a:gd name="connsiteX2-191" fmla="*/ 1356818 w 1377719"/>
                <a:gd name="connsiteY2-192" fmla="*/ 638398 h 1377720"/>
                <a:gd name="connsiteX3-193" fmla="*/ 1356818 w 1377719"/>
                <a:gd name="connsiteY3-194" fmla="*/ 739322 h 1377720"/>
                <a:gd name="connsiteX4-195" fmla="*/ 739322 w 1377719"/>
                <a:gd name="connsiteY4-196" fmla="*/ 1356819 h 1377720"/>
                <a:gd name="connsiteX5-197" fmla="*/ 638398 w 1377719"/>
                <a:gd name="connsiteY5-198" fmla="*/ 1356819 h 1377720"/>
                <a:gd name="connsiteX6-199" fmla="*/ 20901 w 1377719"/>
                <a:gd name="connsiteY6-200" fmla="*/ 739322 h 1377720"/>
                <a:gd name="connsiteX7-201" fmla="*/ 20901 w 1377719"/>
                <a:gd name="connsiteY7-202" fmla="*/ 638398 h 1377720"/>
                <a:gd name="connsiteX8-203" fmla="*/ 638398 w 1377719"/>
                <a:gd name="connsiteY8-204" fmla="*/ 20901 h 1377720"/>
                <a:gd name="connsiteX9-205" fmla="*/ 688860 w 1377719"/>
                <a:gd name="connsiteY9-206" fmla="*/ 0 h 13777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377719" h="1377720">
                  <a:moveTo>
                    <a:pt x="688860" y="0"/>
                  </a:moveTo>
                  <a:cubicBezTo>
                    <a:pt x="707124" y="0"/>
                    <a:pt x="725387" y="6967"/>
                    <a:pt x="739322" y="20901"/>
                  </a:cubicBezTo>
                  <a:lnTo>
                    <a:pt x="1356818" y="638398"/>
                  </a:lnTo>
                  <a:cubicBezTo>
                    <a:pt x="1384687" y="666267"/>
                    <a:pt x="1384687" y="711453"/>
                    <a:pt x="1356818" y="739322"/>
                  </a:cubicBezTo>
                  <a:lnTo>
                    <a:pt x="739322" y="1356819"/>
                  </a:lnTo>
                  <a:cubicBezTo>
                    <a:pt x="711453" y="1384688"/>
                    <a:pt x="666267" y="1384688"/>
                    <a:pt x="638398" y="1356819"/>
                  </a:cubicBezTo>
                  <a:lnTo>
                    <a:pt x="20901" y="739322"/>
                  </a:lnTo>
                  <a:cubicBezTo>
                    <a:pt x="-6968" y="711453"/>
                    <a:pt x="-6968" y="666267"/>
                    <a:pt x="20901" y="638398"/>
                  </a:cubicBezTo>
                  <a:lnTo>
                    <a:pt x="638398" y="20901"/>
                  </a:lnTo>
                  <a:cubicBezTo>
                    <a:pt x="652332" y="6967"/>
                    <a:pt x="670596" y="0"/>
                    <a:pt x="688860" y="0"/>
                  </a:cubicBezTo>
                  <a:close/>
                </a:path>
              </a:pathLst>
            </a:custGeom>
            <a:solidFill>
              <a:srgbClr val="1EF6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 smtClean="0">
                  <a:solidFill>
                    <a:schemeClr val="bg1"/>
                  </a:solidFill>
                  <a:sym typeface="+mn-lt"/>
                </a:rPr>
                <a:t>平台</a:t>
              </a:r>
              <a:r>
                <a:rPr lang="zh-CN" altLang="en-US" sz="3200" dirty="0" smtClean="0">
                  <a:solidFill>
                    <a:schemeClr val="bg1"/>
                  </a:solidFill>
                  <a:sym typeface="+mn-lt"/>
                </a:rPr>
                <a:t>部署</a:t>
              </a:r>
              <a:endParaRPr lang="en-US" sz="3200" dirty="0">
                <a:solidFill>
                  <a:schemeClr val="bg1"/>
                </a:solidFill>
                <a:sym typeface="+mn-lt"/>
              </a:endParaRPr>
            </a:p>
          </p:txBody>
        </p:sp>
        <p:sp>
          <p:nvSpPr>
            <p:cNvPr id="5" name="Freeform 8"/>
            <p:cNvSpPr/>
            <p:nvPr/>
          </p:nvSpPr>
          <p:spPr>
            <a:xfrm>
              <a:off x="3655775" y="2636381"/>
              <a:ext cx="1891593" cy="1944523"/>
            </a:xfrm>
            <a:custGeom>
              <a:avLst/>
              <a:gdLst>
                <a:gd name="connsiteX0" fmla="*/ 1621876 w 4116165"/>
                <a:gd name="connsiteY0" fmla="*/ 814807 h 3497531"/>
                <a:gd name="connsiteX1" fmla="*/ 3927730 w 4116165"/>
                <a:gd name="connsiteY1" fmla="*/ 814807 h 3497531"/>
                <a:gd name="connsiteX2" fmla="*/ 4116165 w 4116165"/>
                <a:gd name="connsiteY2" fmla="*/ 1003242 h 3497531"/>
                <a:gd name="connsiteX3" fmla="*/ 4116165 w 4116165"/>
                <a:gd name="connsiteY3" fmla="*/ 3309096 h 3497531"/>
                <a:gd name="connsiteX4" fmla="*/ 3927730 w 4116165"/>
                <a:gd name="connsiteY4" fmla="*/ 3497531 h 3497531"/>
                <a:gd name="connsiteX5" fmla="*/ 1621876 w 4116165"/>
                <a:gd name="connsiteY5" fmla="*/ 3497531 h 3497531"/>
                <a:gd name="connsiteX6" fmla="*/ 1433441 w 4116165"/>
                <a:gd name="connsiteY6" fmla="*/ 3309096 h 3497531"/>
                <a:gd name="connsiteX7" fmla="*/ 1433441 w 4116165"/>
                <a:gd name="connsiteY7" fmla="*/ 1003242 h 3497531"/>
                <a:gd name="connsiteX8" fmla="*/ 1621876 w 4116165"/>
                <a:gd name="connsiteY8" fmla="*/ 814807 h 3497531"/>
                <a:gd name="connsiteX9" fmla="*/ 688860 w 4116165"/>
                <a:gd name="connsiteY9" fmla="*/ 0 h 3497531"/>
                <a:gd name="connsiteX10" fmla="*/ 739322 w 4116165"/>
                <a:gd name="connsiteY10" fmla="*/ 20901 h 3497531"/>
                <a:gd name="connsiteX11" fmla="*/ 1356818 w 4116165"/>
                <a:gd name="connsiteY11" fmla="*/ 638398 h 3497531"/>
                <a:gd name="connsiteX12" fmla="*/ 1356818 w 4116165"/>
                <a:gd name="connsiteY12" fmla="*/ 739322 h 3497531"/>
                <a:gd name="connsiteX13" fmla="*/ 739322 w 4116165"/>
                <a:gd name="connsiteY13" fmla="*/ 1356819 h 3497531"/>
                <a:gd name="connsiteX14" fmla="*/ 638398 w 4116165"/>
                <a:gd name="connsiteY14" fmla="*/ 1356819 h 3497531"/>
                <a:gd name="connsiteX15" fmla="*/ 20901 w 4116165"/>
                <a:gd name="connsiteY15" fmla="*/ 739322 h 3497531"/>
                <a:gd name="connsiteX16" fmla="*/ 20901 w 4116165"/>
                <a:gd name="connsiteY16" fmla="*/ 638398 h 3497531"/>
                <a:gd name="connsiteX17" fmla="*/ 638398 w 4116165"/>
                <a:gd name="connsiteY17" fmla="*/ 20901 h 3497531"/>
                <a:gd name="connsiteX18" fmla="*/ 688860 w 4116165"/>
                <a:gd name="connsiteY18" fmla="*/ 0 h 3497531"/>
                <a:gd name="connsiteX0-1" fmla="*/ 1433441 w 4116165"/>
                <a:gd name="connsiteY0-2" fmla="*/ 1003242 h 3497531"/>
                <a:gd name="connsiteX1-3" fmla="*/ 3927730 w 4116165"/>
                <a:gd name="connsiteY1-4" fmla="*/ 814807 h 3497531"/>
                <a:gd name="connsiteX2-5" fmla="*/ 4116165 w 4116165"/>
                <a:gd name="connsiteY2-6" fmla="*/ 1003242 h 3497531"/>
                <a:gd name="connsiteX3-7" fmla="*/ 4116165 w 4116165"/>
                <a:gd name="connsiteY3-8" fmla="*/ 3309096 h 3497531"/>
                <a:gd name="connsiteX4-9" fmla="*/ 3927730 w 4116165"/>
                <a:gd name="connsiteY4-10" fmla="*/ 3497531 h 3497531"/>
                <a:gd name="connsiteX5-11" fmla="*/ 1621876 w 4116165"/>
                <a:gd name="connsiteY5-12" fmla="*/ 3497531 h 3497531"/>
                <a:gd name="connsiteX6-13" fmla="*/ 1433441 w 4116165"/>
                <a:gd name="connsiteY6-14" fmla="*/ 3309096 h 3497531"/>
                <a:gd name="connsiteX7-15" fmla="*/ 1433441 w 4116165"/>
                <a:gd name="connsiteY7-16" fmla="*/ 1003242 h 3497531"/>
                <a:gd name="connsiteX8-17" fmla="*/ 688860 w 4116165"/>
                <a:gd name="connsiteY8-18" fmla="*/ 0 h 3497531"/>
                <a:gd name="connsiteX9-19" fmla="*/ 739322 w 4116165"/>
                <a:gd name="connsiteY9-20" fmla="*/ 20901 h 3497531"/>
                <a:gd name="connsiteX10-21" fmla="*/ 1356818 w 4116165"/>
                <a:gd name="connsiteY10-22" fmla="*/ 638398 h 3497531"/>
                <a:gd name="connsiteX11-23" fmla="*/ 1356818 w 4116165"/>
                <a:gd name="connsiteY11-24" fmla="*/ 739322 h 3497531"/>
                <a:gd name="connsiteX12-25" fmla="*/ 739322 w 4116165"/>
                <a:gd name="connsiteY12-26" fmla="*/ 1356819 h 3497531"/>
                <a:gd name="connsiteX13-27" fmla="*/ 638398 w 4116165"/>
                <a:gd name="connsiteY13-28" fmla="*/ 1356819 h 3497531"/>
                <a:gd name="connsiteX14-29" fmla="*/ 20901 w 4116165"/>
                <a:gd name="connsiteY14-30" fmla="*/ 739322 h 3497531"/>
                <a:gd name="connsiteX15-31" fmla="*/ 20901 w 4116165"/>
                <a:gd name="connsiteY15-32" fmla="*/ 638398 h 3497531"/>
                <a:gd name="connsiteX16-33" fmla="*/ 638398 w 4116165"/>
                <a:gd name="connsiteY16-34" fmla="*/ 20901 h 3497531"/>
                <a:gd name="connsiteX17-35" fmla="*/ 688860 w 4116165"/>
                <a:gd name="connsiteY17-36" fmla="*/ 0 h 3497531"/>
                <a:gd name="connsiteX0-37" fmla="*/ 1433441 w 4116165"/>
                <a:gd name="connsiteY0-38" fmla="*/ 3309096 h 3497531"/>
                <a:gd name="connsiteX1-39" fmla="*/ 3927730 w 4116165"/>
                <a:gd name="connsiteY1-40" fmla="*/ 814807 h 3497531"/>
                <a:gd name="connsiteX2-41" fmla="*/ 4116165 w 4116165"/>
                <a:gd name="connsiteY2-42" fmla="*/ 1003242 h 3497531"/>
                <a:gd name="connsiteX3-43" fmla="*/ 4116165 w 4116165"/>
                <a:gd name="connsiteY3-44" fmla="*/ 3309096 h 3497531"/>
                <a:gd name="connsiteX4-45" fmla="*/ 3927730 w 4116165"/>
                <a:gd name="connsiteY4-46" fmla="*/ 3497531 h 3497531"/>
                <a:gd name="connsiteX5-47" fmla="*/ 1621876 w 4116165"/>
                <a:gd name="connsiteY5-48" fmla="*/ 3497531 h 3497531"/>
                <a:gd name="connsiteX6-49" fmla="*/ 1433441 w 4116165"/>
                <a:gd name="connsiteY6-50" fmla="*/ 3309096 h 3497531"/>
                <a:gd name="connsiteX7-51" fmla="*/ 688860 w 4116165"/>
                <a:gd name="connsiteY7-52" fmla="*/ 0 h 3497531"/>
                <a:gd name="connsiteX8-53" fmla="*/ 739322 w 4116165"/>
                <a:gd name="connsiteY8-54" fmla="*/ 20901 h 3497531"/>
                <a:gd name="connsiteX9-55" fmla="*/ 1356818 w 4116165"/>
                <a:gd name="connsiteY9-56" fmla="*/ 638398 h 3497531"/>
                <a:gd name="connsiteX10-57" fmla="*/ 1356818 w 4116165"/>
                <a:gd name="connsiteY10-58" fmla="*/ 739322 h 3497531"/>
                <a:gd name="connsiteX11-59" fmla="*/ 739322 w 4116165"/>
                <a:gd name="connsiteY11-60" fmla="*/ 1356819 h 3497531"/>
                <a:gd name="connsiteX12-61" fmla="*/ 638398 w 4116165"/>
                <a:gd name="connsiteY12-62" fmla="*/ 1356819 h 3497531"/>
                <a:gd name="connsiteX13-63" fmla="*/ 20901 w 4116165"/>
                <a:gd name="connsiteY13-64" fmla="*/ 739322 h 3497531"/>
                <a:gd name="connsiteX14-65" fmla="*/ 20901 w 4116165"/>
                <a:gd name="connsiteY14-66" fmla="*/ 638398 h 3497531"/>
                <a:gd name="connsiteX15-67" fmla="*/ 638398 w 4116165"/>
                <a:gd name="connsiteY15-68" fmla="*/ 20901 h 3497531"/>
                <a:gd name="connsiteX16-69" fmla="*/ 688860 w 4116165"/>
                <a:gd name="connsiteY16-70" fmla="*/ 0 h 3497531"/>
                <a:gd name="connsiteX0-71" fmla="*/ 1433441 w 4116165"/>
                <a:gd name="connsiteY0-72" fmla="*/ 3309096 h 3497531"/>
                <a:gd name="connsiteX1-73" fmla="*/ 4116165 w 4116165"/>
                <a:gd name="connsiteY1-74" fmla="*/ 1003242 h 3497531"/>
                <a:gd name="connsiteX2-75" fmla="*/ 4116165 w 4116165"/>
                <a:gd name="connsiteY2-76" fmla="*/ 3309096 h 3497531"/>
                <a:gd name="connsiteX3-77" fmla="*/ 3927730 w 4116165"/>
                <a:gd name="connsiteY3-78" fmla="*/ 3497531 h 3497531"/>
                <a:gd name="connsiteX4-79" fmla="*/ 1621876 w 4116165"/>
                <a:gd name="connsiteY4-80" fmla="*/ 3497531 h 3497531"/>
                <a:gd name="connsiteX5-81" fmla="*/ 1433441 w 4116165"/>
                <a:gd name="connsiteY5-82" fmla="*/ 3309096 h 3497531"/>
                <a:gd name="connsiteX6-83" fmla="*/ 688860 w 4116165"/>
                <a:gd name="connsiteY6-84" fmla="*/ 0 h 3497531"/>
                <a:gd name="connsiteX7-85" fmla="*/ 739322 w 4116165"/>
                <a:gd name="connsiteY7-86" fmla="*/ 20901 h 3497531"/>
                <a:gd name="connsiteX8-87" fmla="*/ 1356818 w 4116165"/>
                <a:gd name="connsiteY8-88" fmla="*/ 638398 h 3497531"/>
                <a:gd name="connsiteX9-89" fmla="*/ 1356818 w 4116165"/>
                <a:gd name="connsiteY9-90" fmla="*/ 739322 h 3497531"/>
                <a:gd name="connsiteX10-91" fmla="*/ 739322 w 4116165"/>
                <a:gd name="connsiteY10-92" fmla="*/ 1356819 h 3497531"/>
                <a:gd name="connsiteX11-93" fmla="*/ 638398 w 4116165"/>
                <a:gd name="connsiteY11-94" fmla="*/ 1356819 h 3497531"/>
                <a:gd name="connsiteX12-95" fmla="*/ 20901 w 4116165"/>
                <a:gd name="connsiteY12-96" fmla="*/ 739322 h 3497531"/>
                <a:gd name="connsiteX13-97" fmla="*/ 20901 w 4116165"/>
                <a:gd name="connsiteY13-98" fmla="*/ 638398 h 3497531"/>
                <a:gd name="connsiteX14-99" fmla="*/ 638398 w 4116165"/>
                <a:gd name="connsiteY14-100" fmla="*/ 20901 h 3497531"/>
                <a:gd name="connsiteX15-101" fmla="*/ 688860 w 4116165"/>
                <a:gd name="connsiteY15-102" fmla="*/ 0 h 3497531"/>
                <a:gd name="connsiteX0-103" fmla="*/ 1433441 w 4116165"/>
                <a:gd name="connsiteY0-104" fmla="*/ 3309096 h 3497531"/>
                <a:gd name="connsiteX1-105" fmla="*/ 4116165 w 4116165"/>
                <a:gd name="connsiteY1-106" fmla="*/ 3309096 h 3497531"/>
                <a:gd name="connsiteX2-107" fmla="*/ 3927730 w 4116165"/>
                <a:gd name="connsiteY2-108" fmla="*/ 3497531 h 3497531"/>
                <a:gd name="connsiteX3-109" fmla="*/ 1621876 w 4116165"/>
                <a:gd name="connsiteY3-110" fmla="*/ 3497531 h 3497531"/>
                <a:gd name="connsiteX4-111" fmla="*/ 1433441 w 4116165"/>
                <a:gd name="connsiteY4-112" fmla="*/ 3309096 h 3497531"/>
                <a:gd name="connsiteX5-113" fmla="*/ 688860 w 4116165"/>
                <a:gd name="connsiteY5-114" fmla="*/ 0 h 3497531"/>
                <a:gd name="connsiteX6-115" fmla="*/ 739322 w 4116165"/>
                <a:gd name="connsiteY6-116" fmla="*/ 20901 h 3497531"/>
                <a:gd name="connsiteX7-117" fmla="*/ 1356818 w 4116165"/>
                <a:gd name="connsiteY7-118" fmla="*/ 638398 h 3497531"/>
                <a:gd name="connsiteX8-119" fmla="*/ 1356818 w 4116165"/>
                <a:gd name="connsiteY8-120" fmla="*/ 739322 h 3497531"/>
                <a:gd name="connsiteX9-121" fmla="*/ 739322 w 4116165"/>
                <a:gd name="connsiteY9-122" fmla="*/ 1356819 h 3497531"/>
                <a:gd name="connsiteX10-123" fmla="*/ 638398 w 4116165"/>
                <a:gd name="connsiteY10-124" fmla="*/ 1356819 h 3497531"/>
                <a:gd name="connsiteX11-125" fmla="*/ 20901 w 4116165"/>
                <a:gd name="connsiteY11-126" fmla="*/ 739322 h 3497531"/>
                <a:gd name="connsiteX12-127" fmla="*/ 20901 w 4116165"/>
                <a:gd name="connsiteY12-128" fmla="*/ 638398 h 3497531"/>
                <a:gd name="connsiteX13-129" fmla="*/ 638398 w 4116165"/>
                <a:gd name="connsiteY13-130" fmla="*/ 20901 h 3497531"/>
                <a:gd name="connsiteX14-131" fmla="*/ 688860 w 4116165"/>
                <a:gd name="connsiteY14-132" fmla="*/ 0 h 3497531"/>
                <a:gd name="connsiteX0-133" fmla="*/ 1433441 w 3927730"/>
                <a:gd name="connsiteY0-134" fmla="*/ 3309096 h 3497531"/>
                <a:gd name="connsiteX1-135" fmla="*/ 3927730 w 3927730"/>
                <a:gd name="connsiteY1-136" fmla="*/ 3497531 h 3497531"/>
                <a:gd name="connsiteX2-137" fmla="*/ 1621876 w 3927730"/>
                <a:gd name="connsiteY2-138" fmla="*/ 3497531 h 3497531"/>
                <a:gd name="connsiteX3-139" fmla="*/ 1433441 w 3927730"/>
                <a:gd name="connsiteY3-140" fmla="*/ 3309096 h 3497531"/>
                <a:gd name="connsiteX4-141" fmla="*/ 688860 w 3927730"/>
                <a:gd name="connsiteY4-142" fmla="*/ 0 h 3497531"/>
                <a:gd name="connsiteX5-143" fmla="*/ 739322 w 3927730"/>
                <a:gd name="connsiteY5-144" fmla="*/ 20901 h 3497531"/>
                <a:gd name="connsiteX6-145" fmla="*/ 1356818 w 3927730"/>
                <a:gd name="connsiteY6-146" fmla="*/ 638398 h 3497531"/>
                <a:gd name="connsiteX7-147" fmla="*/ 1356818 w 3927730"/>
                <a:gd name="connsiteY7-148" fmla="*/ 739322 h 3497531"/>
                <a:gd name="connsiteX8-149" fmla="*/ 739322 w 3927730"/>
                <a:gd name="connsiteY8-150" fmla="*/ 1356819 h 3497531"/>
                <a:gd name="connsiteX9-151" fmla="*/ 638398 w 3927730"/>
                <a:gd name="connsiteY9-152" fmla="*/ 1356819 h 3497531"/>
                <a:gd name="connsiteX10-153" fmla="*/ 20901 w 3927730"/>
                <a:gd name="connsiteY10-154" fmla="*/ 739322 h 3497531"/>
                <a:gd name="connsiteX11-155" fmla="*/ 20901 w 3927730"/>
                <a:gd name="connsiteY11-156" fmla="*/ 638398 h 3497531"/>
                <a:gd name="connsiteX12-157" fmla="*/ 638398 w 3927730"/>
                <a:gd name="connsiteY12-158" fmla="*/ 20901 h 3497531"/>
                <a:gd name="connsiteX13-159" fmla="*/ 688860 w 3927730"/>
                <a:gd name="connsiteY13-160" fmla="*/ 0 h 3497531"/>
                <a:gd name="connsiteX0-161" fmla="*/ 1433441 w 1621876"/>
                <a:gd name="connsiteY0-162" fmla="*/ 3309096 h 3497531"/>
                <a:gd name="connsiteX1-163" fmla="*/ 1621876 w 1621876"/>
                <a:gd name="connsiteY1-164" fmla="*/ 3497531 h 3497531"/>
                <a:gd name="connsiteX2-165" fmla="*/ 1433441 w 1621876"/>
                <a:gd name="connsiteY2-166" fmla="*/ 3309096 h 3497531"/>
                <a:gd name="connsiteX3-167" fmla="*/ 688860 w 1621876"/>
                <a:gd name="connsiteY3-168" fmla="*/ 0 h 3497531"/>
                <a:gd name="connsiteX4-169" fmla="*/ 739322 w 1621876"/>
                <a:gd name="connsiteY4-170" fmla="*/ 20901 h 3497531"/>
                <a:gd name="connsiteX5-171" fmla="*/ 1356818 w 1621876"/>
                <a:gd name="connsiteY5-172" fmla="*/ 638398 h 3497531"/>
                <a:gd name="connsiteX6-173" fmla="*/ 1356818 w 1621876"/>
                <a:gd name="connsiteY6-174" fmla="*/ 739322 h 3497531"/>
                <a:gd name="connsiteX7-175" fmla="*/ 739322 w 1621876"/>
                <a:gd name="connsiteY7-176" fmla="*/ 1356819 h 3497531"/>
                <a:gd name="connsiteX8-177" fmla="*/ 638398 w 1621876"/>
                <a:gd name="connsiteY8-178" fmla="*/ 1356819 h 3497531"/>
                <a:gd name="connsiteX9-179" fmla="*/ 20901 w 1621876"/>
                <a:gd name="connsiteY9-180" fmla="*/ 739322 h 3497531"/>
                <a:gd name="connsiteX10-181" fmla="*/ 20901 w 1621876"/>
                <a:gd name="connsiteY10-182" fmla="*/ 638398 h 3497531"/>
                <a:gd name="connsiteX11-183" fmla="*/ 638398 w 1621876"/>
                <a:gd name="connsiteY11-184" fmla="*/ 20901 h 3497531"/>
                <a:gd name="connsiteX12-185" fmla="*/ 688860 w 1621876"/>
                <a:gd name="connsiteY12-186" fmla="*/ 0 h 3497531"/>
                <a:gd name="connsiteX0-187" fmla="*/ 688860 w 1377719"/>
                <a:gd name="connsiteY0-188" fmla="*/ 0 h 1377720"/>
                <a:gd name="connsiteX1-189" fmla="*/ 739322 w 1377719"/>
                <a:gd name="connsiteY1-190" fmla="*/ 20901 h 1377720"/>
                <a:gd name="connsiteX2-191" fmla="*/ 1356818 w 1377719"/>
                <a:gd name="connsiteY2-192" fmla="*/ 638398 h 1377720"/>
                <a:gd name="connsiteX3-193" fmla="*/ 1356818 w 1377719"/>
                <a:gd name="connsiteY3-194" fmla="*/ 739322 h 1377720"/>
                <a:gd name="connsiteX4-195" fmla="*/ 739322 w 1377719"/>
                <a:gd name="connsiteY4-196" fmla="*/ 1356819 h 1377720"/>
                <a:gd name="connsiteX5-197" fmla="*/ 638398 w 1377719"/>
                <a:gd name="connsiteY5-198" fmla="*/ 1356819 h 1377720"/>
                <a:gd name="connsiteX6-199" fmla="*/ 20901 w 1377719"/>
                <a:gd name="connsiteY6-200" fmla="*/ 739322 h 1377720"/>
                <a:gd name="connsiteX7-201" fmla="*/ 20901 w 1377719"/>
                <a:gd name="connsiteY7-202" fmla="*/ 638398 h 1377720"/>
                <a:gd name="connsiteX8-203" fmla="*/ 638398 w 1377719"/>
                <a:gd name="connsiteY8-204" fmla="*/ 20901 h 1377720"/>
                <a:gd name="connsiteX9-205" fmla="*/ 688860 w 1377719"/>
                <a:gd name="connsiteY9-206" fmla="*/ 0 h 13777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377719" h="1377720">
                  <a:moveTo>
                    <a:pt x="688860" y="0"/>
                  </a:moveTo>
                  <a:cubicBezTo>
                    <a:pt x="707124" y="0"/>
                    <a:pt x="725387" y="6967"/>
                    <a:pt x="739322" y="20901"/>
                  </a:cubicBezTo>
                  <a:lnTo>
                    <a:pt x="1356818" y="638398"/>
                  </a:lnTo>
                  <a:cubicBezTo>
                    <a:pt x="1384687" y="666267"/>
                    <a:pt x="1384687" y="711453"/>
                    <a:pt x="1356818" y="739322"/>
                  </a:cubicBezTo>
                  <a:lnTo>
                    <a:pt x="739322" y="1356819"/>
                  </a:lnTo>
                  <a:cubicBezTo>
                    <a:pt x="711453" y="1384688"/>
                    <a:pt x="666267" y="1384688"/>
                    <a:pt x="638398" y="1356819"/>
                  </a:cubicBezTo>
                  <a:lnTo>
                    <a:pt x="20901" y="739322"/>
                  </a:lnTo>
                  <a:cubicBezTo>
                    <a:pt x="-6968" y="711453"/>
                    <a:pt x="-6968" y="666267"/>
                    <a:pt x="20901" y="638398"/>
                  </a:cubicBezTo>
                  <a:lnTo>
                    <a:pt x="638398" y="20901"/>
                  </a:lnTo>
                  <a:cubicBezTo>
                    <a:pt x="652332" y="6967"/>
                    <a:pt x="670596" y="0"/>
                    <a:pt x="688860" y="0"/>
                  </a:cubicBezTo>
                  <a:close/>
                </a:path>
              </a:pathLst>
            </a:custGeom>
            <a:solidFill>
              <a:srgbClr val="37D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 smtClean="0">
                  <a:solidFill>
                    <a:schemeClr val="bg1"/>
                  </a:solidFill>
                  <a:sym typeface="+mn-lt"/>
                </a:rPr>
                <a:t>三方试用</a:t>
              </a:r>
              <a:endParaRPr lang="en-US" altLang="zh-CN" sz="3200" dirty="0">
                <a:solidFill>
                  <a:schemeClr val="bg1"/>
                </a:solidFill>
                <a:sym typeface="+mn-lt"/>
              </a:endParaRPr>
            </a:p>
          </p:txBody>
        </p:sp>
        <p:sp>
          <p:nvSpPr>
            <p:cNvPr id="6" name="Freeform 11"/>
            <p:cNvSpPr/>
            <p:nvPr/>
          </p:nvSpPr>
          <p:spPr>
            <a:xfrm>
              <a:off x="6350938" y="2684448"/>
              <a:ext cx="1878090" cy="1896456"/>
            </a:xfrm>
            <a:custGeom>
              <a:avLst/>
              <a:gdLst>
                <a:gd name="connsiteX0" fmla="*/ 1621876 w 4116165"/>
                <a:gd name="connsiteY0" fmla="*/ 814807 h 3497531"/>
                <a:gd name="connsiteX1" fmla="*/ 3927730 w 4116165"/>
                <a:gd name="connsiteY1" fmla="*/ 814807 h 3497531"/>
                <a:gd name="connsiteX2" fmla="*/ 4116165 w 4116165"/>
                <a:gd name="connsiteY2" fmla="*/ 1003242 h 3497531"/>
                <a:gd name="connsiteX3" fmla="*/ 4116165 w 4116165"/>
                <a:gd name="connsiteY3" fmla="*/ 3309096 h 3497531"/>
                <a:gd name="connsiteX4" fmla="*/ 3927730 w 4116165"/>
                <a:gd name="connsiteY4" fmla="*/ 3497531 h 3497531"/>
                <a:gd name="connsiteX5" fmla="*/ 1621876 w 4116165"/>
                <a:gd name="connsiteY5" fmla="*/ 3497531 h 3497531"/>
                <a:gd name="connsiteX6" fmla="*/ 1433441 w 4116165"/>
                <a:gd name="connsiteY6" fmla="*/ 3309096 h 3497531"/>
                <a:gd name="connsiteX7" fmla="*/ 1433441 w 4116165"/>
                <a:gd name="connsiteY7" fmla="*/ 1003242 h 3497531"/>
                <a:gd name="connsiteX8" fmla="*/ 1621876 w 4116165"/>
                <a:gd name="connsiteY8" fmla="*/ 814807 h 3497531"/>
                <a:gd name="connsiteX9" fmla="*/ 688860 w 4116165"/>
                <a:gd name="connsiteY9" fmla="*/ 0 h 3497531"/>
                <a:gd name="connsiteX10" fmla="*/ 739322 w 4116165"/>
                <a:gd name="connsiteY10" fmla="*/ 20901 h 3497531"/>
                <a:gd name="connsiteX11" fmla="*/ 1356818 w 4116165"/>
                <a:gd name="connsiteY11" fmla="*/ 638398 h 3497531"/>
                <a:gd name="connsiteX12" fmla="*/ 1356818 w 4116165"/>
                <a:gd name="connsiteY12" fmla="*/ 739322 h 3497531"/>
                <a:gd name="connsiteX13" fmla="*/ 739322 w 4116165"/>
                <a:gd name="connsiteY13" fmla="*/ 1356819 h 3497531"/>
                <a:gd name="connsiteX14" fmla="*/ 638398 w 4116165"/>
                <a:gd name="connsiteY14" fmla="*/ 1356819 h 3497531"/>
                <a:gd name="connsiteX15" fmla="*/ 20901 w 4116165"/>
                <a:gd name="connsiteY15" fmla="*/ 739322 h 3497531"/>
                <a:gd name="connsiteX16" fmla="*/ 20901 w 4116165"/>
                <a:gd name="connsiteY16" fmla="*/ 638398 h 3497531"/>
                <a:gd name="connsiteX17" fmla="*/ 638398 w 4116165"/>
                <a:gd name="connsiteY17" fmla="*/ 20901 h 3497531"/>
                <a:gd name="connsiteX18" fmla="*/ 688860 w 4116165"/>
                <a:gd name="connsiteY18" fmla="*/ 0 h 3497531"/>
                <a:gd name="connsiteX0-1" fmla="*/ 1433441 w 4116165"/>
                <a:gd name="connsiteY0-2" fmla="*/ 1003242 h 3497531"/>
                <a:gd name="connsiteX1-3" fmla="*/ 3927730 w 4116165"/>
                <a:gd name="connsiteY1-4" fmla="*/ 814807 h 3497531"/>
                <a:gd name="connsiteX2-5" fmla="*/ 4116165 w 4116165"/>
                <a:gd name="connsiteY2-6" fmla="*/ 1003242 h 3497531"/>
                <a:gd name="connsiteX3-7" fmla="*/ 4116165 w 4116165"/>
                <a:gd name="connsiteY3-8" fmla="*/ 3309096 h 3497531"/>
                <a:gd name="connsiteX4-9" fmla="*/ 3927730 w 4116165"/>
                <a:gd name="connsiteY4-10" fmla="*/ 3497531 h 3497531"/>
                <a:gd name="connsiteX5-11" fmla="*/ 1621876 w 4116165"/>
                <a:gd name="connsiteY5-12" fmla="*/ 3497531 h 3497531"/>
                <a:gd name="connsiteX6-13" fmla="*/ 1433441 w 4116165"/>
                <a:gd name="connsiteY6-14" fmla="*/ 3309096 h 3497531"/>
                <a:gd name="connsiteX7-15" fmla="*/ 1433441 w 4116165"/>
                <a:gd name="connsiteY7-16" fmla="*/ 1003242 h 3497531"/>
                <a:gd name="connsiteX8-17" fmla="*/ 688860 w 4116165"/>
                <a:gd name="connsiteY8-18" fmla="*/ 0 h 3497531"/>
                <a:gd name="connsiteX9-19" fmla="*/ 739322 w 4116165"/>
                <a:gd name="connsiteY9-20" fmla="*/ 20901 h 3497531"/>
                <a:gd name="connsiteX10-21" fmla="*/ 1356818 w 4116165"/>
                <a:gd name="connsiteY10-22" fmla="*/ 638398 h 3497531"/>
                <a:gd name="connsiteX11-23" fmla="*/ 1356818 w 4116165"/>
                <a:gd name="connsiteY11-24" fmla="*/ 739322 h 3497531"/>
                <a:gd name="connsiteX12-25" fmla="*/ 739322 w 4116165"/>
                <a:gd name="connsiteY12-26" fmla="*/ 1356819 h 3497531"/>
                <a:gd name="connsiteX13-27" fmla="*/ 638398 w 4116165"/>
                <a:gd name="connsiteY13-28" fmla="*/ 1356819 h 3497531"/>
                <a:gd name="connsiteX14-29" fmla="*/ 20901 w 4116165"/>
                <a:gd name="connsiteY14-30" fmla="*/ 739322 h 3497531"/>
                <a:gd name="connsiteX15-31" fmla="*/ 20901 w 4116165"/>
                <a:gd name="connsiteY15-32" fmla="*/ 638398 h 3497531"/>
                <a:gd name="connsiteX16-33" fmla="*/ 638398 w 4116165"/>
                <a:gd name="connsiteY16-34" fmla="*/ 20901 h 3497531"/>
                <a:gd name="connsiteX17-35" fmla="*/ 688860 w 4116165"/>
                <a:gd name="connsiteY17-36" fmla="*/ 0 h 3497531"/>
                <a:gd name="connsiteX0-37" fmla="*/ 1433441 w 4116165"/>
                <a:gd name="connsiteY0-38" fmla="*/ 3309096 h 3497531"/>
                <a:gd name="connsiteX1-39" fmla="*/ 3927730 w 4116165"/>
                <a:gd name="connsiteY1-40" fmla="*/ 814807 h 3497531"/>
                <a:gd name="connsiteX2-41" fmla="*/ 4116165 w 4116165"/>
                <a:gd name="connsiteY2-42" fmla="*/ 1003242 h 3497531"/>
                <a:gd name="connsiteX3-43" fmla="*/ 4116165 w 4116165"/>
                <a:gd name="connsiteY3-44" fmla="*/ 3309096 h 3497531"/>
                <a:gd name="connsiteX4-45" fmla="*/ 3927730 w 4116165"/>
                <a:gd name="connsiteY4-46" fmla="*/ 3497531 h 3497531"/>
                <a:gd name="connsiteX5-47" fmla="*/ 1621876 w 4116165"/>
                <a:gd name="connsiteY5-48" fmla="*/ 3497531 h 3497531"/>
                <a:gd name="connsiteX6-49" fmla="*/ 1433441 w 4116165"/>
                <a:gd name="connsiteY6-50" fmla="*/ 3309096 h 3497531"/>
                <a:gd name="connsiteX7-51" fmla="*/ 688860 w 4116165"/>
                <a:gd name="connsiteY7-52" fmla="*/ 0 h 3497531"/>
                <a:gd name="connsiteX8-53" fmla="*/ 739322 w 4116165"/>
                <a:gd name="connsiteY8-54" fmla="*/ 20901 h 3497531"/>
                <a:gd name="connsiteX9-55" fmla="*/ 1356818 w 4116165"/>
                <a:gd name="connsiteY9-56" fmla="*/ 638398 h 3497531"/>
                <a:gd name="connsiteX10-57" fmla="*/ 1356818 w 4116165"/>
                <a:gd name="connsiteY10-58" fmla="*/ 739322 h 3497531"/>
                <a:gd name="connsiteX11-59" fmla="*/ 739322 w 4116165"/>
                <a:gd name="connsiteY11-60" fmla="*/ 1356819 h 3497531"/>
                <a:gd name="connsiteX12-61" fmla="*/ 638398 w 4116165"/>
                <a:gd name="connsiteY12-62" fmla="*/ 1356819 h 3497531"/>
                <a:gd name="connsiteX13-63" fmla="*/ 20901 w 4116165"/>
                <a:gd name="connsiteY13-64" fmla="*/ 739322 h 3497531"/>
                <a:gd name="connsiteX14-65" fmla="*/ 20901 w 4116165"/>
                <a:gd name="connsiteY14-66" fmla="*/ 638398 h 3497531"/>
                <a:gd name="connsiteX15-67" fmla="*/ 638398 w 4116165"/>
                <a:gd name="connsiteY15-68" fmla="*/ 20901 h 3497531"/>
                <a:gd name="connsiteX16-69" fmla="*/ 688860 w 4116165"/>
                <a:gd name="connsiteY16-70" fmla="*/ 0 h 3497531"/>
                <a:gd name="connsiteX0-71" fmla="*/ 1433441 w 4116165"/>
                <a:gd name="connsiteY0-72" fmla="*/ 3309096 h 3497531"/>
                <a:gd name="connsiteX1-73" fmla="*/ 4116165 w 4116165"/>
                <a:gd name="connsiteY1-74" fmla="*/ 1003242 h 3497531"/>
                <a:gd name="connsiteX2-75" fmla="*/ 4116165 w 4116165"/>
                <a:gd name="connsiteY2-76" fmla="*/ 3309096 h 3497531"/>
                <a:gd name="connsiteX3-77" fmla="*/ 3927730 w 4116165"/>
                <a:gd name="connsiteY3-78" fmla="*/ 3497531 h 3497531"/>
                <a:gd name="connsiteX4-79" fmla="*/ 1621876 w 4116165"/>
                <a:gd name="connsiteY4-80" fmla="*/ 3497531 h 3497531"/>
                <a:gd name="connsiteX5-81" fmla="*/ 1433441 w 4116165"/>
                <a:gd name="connsiteY5-82" fmla="*/ 3309096 h 3497531"/>
                <a:gd name="connsiteX6-83" fmla="*/ 688860 w 4116165"/>
                <a:gd name="connsiteY6-84" fmla="*/ 0 h 3497531"/>
                <a:gd name="connsiteX7-85" fmla="*/ 739322 w 4116165"/>
                <a:gd name="connsiteY7-86" fmla="*/ 20901 h 3497531"/>
                <a:gd name="connsiteX8-87" fmla="*/ 1356818 w 4116165"/>
                <a:gd name="connsiteY8-88" fmla="*/ 638398 h 3497531"/>
                <a:gd name="connsiteX9-89" fmla="*/ 1356818 w 4116165"/>
                <a:gd name="connsiteY9-90" fmla="*/ 739322 h 3497531"/>
                <a:gd name="connsiteX10-91" fmla="*/ 739322 w 4116165"/>
                <a:gd name="connsiteY10-92" fmla="*/ 1356819 h 3497531"/>
                <a:gd name="connsiteX11-93" fmla="*/ 638398 w 4116165"/>
                <a:gd name="connsiteY11-94" fmla="*/ 1356819 h 3497531"/>
                <a:gd name="connsiteX12-95" fmla="*/ 20901 w 4116165"/>
                <a:gd name="connsiteY12-96" fmla="*/ 739322 h 3497531"/>
                <a:gd name="connsiteX13-97" fmla="*/ 20901 w 4116165"/>
                <a:gd name="connsiteY13-98" fmla="*/ 638398 h 3497531"/>
                <a:gd name="connsiteX14-99" fmla="*/ 638398 w 4116165"/>
                <a:gd name="connsiteY14-100" fmla="*/ 20901 h 3497531"/>
                <a:gd name="connsiteX15-101" fmla="*/ 688860 w 4116165"/>
                <a:gd name="connsiteY15-102" fmla="*/ 0 h 3497531"/>
                <a:gd name="connsiteX0-103" fmla="*/ 1433441 w 4116165"/>
                <a:gd name="connsiteY0-104" fmla="*/ 3309096 h 3497531"/>
                <a:gd name="connsiteX1-105" fmla="*/ 4116165 w 4116165"/>
                <a:gd name="connsiteY1-106" fmla="*/ 3309096 h 3497531"/>
                <a:gd name="connsiteX2-107" fmla="*/ 3927730 w 4116165"/>
                <a:gd name="connsiteY2-108" fmla="*/ 3497531 h 3497531"/>
                <a:gd name="connsiteX3-109" fmla="*/ 1621876 w 4116165"/>
                <a:gd name="connsiteY3-110" fmla="*/ 3497531 h 3497531"/>
                <a:gd name="connsiteX4-111" fmla="*/ 1433441 w 4116165"/>
                <a:gd name="connsiteY4-112" fmla="*/ 3309096 h 3497531"/>
                <a:gd name="connsiteX5-113" fmla="*/ 688860 w 4116165"/>
                <a:gd name="connsiteY5-114" fmla="*/ 0 h 3497531"/>
                <a:gd name="connsiteX6-115" fmla="*/ 739322 w 4116165"/>
                <a:gd name="connsiteY6-116" fmla="*/ 20901 h 3497531"/>
                <a:gd name="connsiteX7-117" fmla="*/ 1356818 w 4116165"/>
                <a:gd name="connsiteY7-118" fmla="*/ 638398 h 3497531"/>
                <a:gd name="connsiteX8-119" fmla="*/ 1356818 w 4116165"/>
                <a:gd name="connsiteY8-120" fmla="*/ 739322 h 3497531"/>
                <a:gd name="connsiteX9-121" fmla="*/ 739322 w 4116165"/>
                <a:gd name="connsiteY9-122" fmla="*/ 1356819 h 3497531"/>
                <a:gd name="connsiteX10-123" fmla="*/ 638398 w 4116165"/>
                <a:gd name="connsiteY10-124" fmla="*/ 1356819 h 3497531"/>
                <a:gd name="connsiteX11-125" fmla="*/ 20901 w 4116165"/>
                <a:gd name="connsiteY11-126" fmla="*/ 739322 h 3497531"/>
                <a:gd name="connsiteX12-127" fmla="*/ 20901 w 4116165"/>
                <a:gd name="connsiteY12-128" fmla="*/ 638398 h 3497531"/>
                <a:gd name="connsiteX13-129" fmla="*/ 638398 w 4116165"/>
                <a:gd name="connsiteY13-130" fmla="*/ 20901 h 3497531"/>
                <a:gd name="connsiteX14-131" fmla="*/ 688860 w 4116165"/>
                <a:gd name="connsiteY14-132" fmla="*/ 0 h 3497531"/>
                <a:gd name="connsiteX0-133" fmla="*/ 1433441 w 3927730"/>
                <a:gd name="connsiteY0-134" fmla="*/ 3309096 h 3497531"/>
                <a:gd name="connsiteX1-135" fmla="*/ 3927730 w 3927730"/>
                <a:gd name="connsiteY1-136" fmla="*/ 3497531 h 3497531"/>
                <a:gd name="connsiteX2-137" fmla="*/ 1621876 w 3927730"/>
                <a:gd name="connsiteY2-138" fmla="*/ 3497531 h 3497531"/>
                <a:gd name="connsiteX3-139" fmla="*/ 1433441 w 3927730"/>
                <a:gd name="connsiteY3-140" fmla="*/ 3309096 h 3497531"/>
                <a:gd name="connsiteX4-141" fmla="*/ 688860 w 3927730"/>
                <a:gd name="connsiteY4-142" fmla="*/ 0 h 3497531"/>
                <a:gd name="connsiteX5-143" fmla="*/ 739322 w 3927730"/>
                <a:gd name="connsiteY5-144" fmla="*/ 20901 h 3497531"/>
                <a:gd name="connsiteX6-145" fmla="*/ 1356818 w 3927730"/>
                <a:gd name="connsiteY6-146" fmla="*/ 638398 h 3497531"/>
                <a:gd name="connsiteX7-147" fmla="*/ 1356818 w 3927730"/>
                <a:gd name="connsiteY7-148" fmla="*/ 739322 h 3497531"/>
                <a:gd name="connsiteX8-149" fmla="*/ 739322 w 3927730"/>
                <a:gd name="connsiteY8-150" fmla="*/ 1356819 h 3497531"/>
                <a:gd name="connsiteX9-151" fmla="*/ 638398 w 3927730"/>
                <a:gd name="connsiteY9-152" fmla="*/ 1356819 h 3497531"/>
                <a:gd name="connsiteX10-153" fmla="*/ 20901 w 3927730"/>
                <a:gd name="connsiteY10-154" fmla="*/ 739322 h 3497531"/>
                <a:gd name="connsiteX11-155" fmla="*/ 20901 w 3927730"/>
                <a:gd name="connsiteY11-156" fmla="*/ 638398 h 3497531"/>
                <a:gd name="connsiteX12-157" fmla="*/ 638398 w 3927730"/>
                <a:gd name="connsiteY12-158" fmla="*/ 20901 h 3497531"/>
                <a:gd name="connsiteX13-159" fmla="*/ 688860 w 3927730"/>
                <a:gd name="connsiteY13-160" fmla="*/ 0 h 3497531"/>
                <a:gd name="connsiteX0-161" fmla="*/ 1433441 w 1621876"/>
                <a:gd name="connsiteY0-162" fmla="*/ 3309096 h 3497531"/>
                <a:gd name="connsiteX1-163" fmla="*/ 1621876 w 1621876"/>
                <a:gd name="connsiteY1-164" fmla="*/ 3497531 h 3497531"/>
                <a:gd name="connsiteX2-165" fmla="*/ 1433441 w 1621876"/>
                <a:gd name="connsiteY2-166" fmla="*/ 3309096 h 3497531"/>
                <a:gd name="connsiteX3-167" fmla="*/ 688860 w 1621876"/>
                <a:gd name="connsiteY3-168" fmla="*/ 0 h 3497531"/>
                <a:gd name="connsiteX4-169" fmla="*/ 739322 w 1621876"/>
                <a:gd name="connsiteY4-170" fmla="*/ 20901 h 3497531"/>
                <a:gd name="connsiteX5-171" fmla="*/ 1356818 w 1621876"/>
                <a:gd name="connsiteY5-172" fmla="*/ 638398 h 3497531"/>
                <a:gd name="connsiteX6-173" fmla="*/ 1356818 w 1621876"/>
                <a:gd name="connsiteY6-174" fmla="*/ 739322 h 3497531"/>
                <a:gd name="connsiteX7-175" fmla="*/ 739322 w 1621876"/>
                <a:gd name="connsiteY7-176" fmla="*/ 1356819 h 3497531"/>
                <a:gd name="connsiteX8-177" fmla="*/ 638398 w 1621876"/>
                <a:gd name="connsiteY8-178" fmla="*/ 1356819 h 3497531"/>
                <a:gd name="connsiteX9-179" fmla="*/ 20901 w 1621876"/>
                <a:gd name="connsiteY9-180" fmla="*/ 739322 h 3497531"/>
                <a:gd name="connsiteX10-181" fmla="*/ 20901 w 1621876"/>
                <a:gd name="connsiteY10-182" fmla="*/ 638398 h 3497531"/>
                <a:gd name="connsiteX11-183" fmla="*/ 638398 w 1621876"/>
                <a:gd name="connsiteY11-184" fmla="*/ 20901 h 3497531"/>
                <a:gd name="connsiteX12-185" fmla="*/ 688860 w 1621876"/>
                <a:gd name="connsiteY12-186" fmla="*/ 0 h 3497531"/>
                <a:gd name="connsiteX0-187" fmla="*/ 688860 w 1377719"/>
                <a:gd name="connsiteY0-188" fmla="*/ 0 h 1377720"/>
                <a:gd name="connsiteX1-189" fmla="*/ 739322 w 1377719"/>
                <a:gd name="connsiteY1-190" fmla="*/ 20901 h 1377720"/>
                <a:gd name="connsiteX2-191" fmla="*/ 1356818 w 1377719"/>
                <a:gd name="connsiteY2-192" fmla="*/ 638398 h 1377720"/>
                <a:gd name="connsiteX3-193" fmla="*/ 1356818 w 1377719"/>
                <a:gd name="connsiteY3-194" fmla="*/ 739322 h 1377720"/>
                <a:gd name="connsiteX4-195" fmla="*/ 739322 w 1377719"/>
                <a:gd name="connsiteY4-196" fmla="*/ 1356819 h 1377720"/>
                <a:gd name="connsiteX5-197" fmla="*/ 638398 w 1377719"/>
                <a:gd name="connsiteY5-198" fmla="*/ 1356819 h 1377720"/>
                <a:gd name="connsiteX6-199" fmla="*/ 20901 w 1377719"/>
                <a:gd name="connsiteY6-200" fmla="*/ 739322 h 1377720"/>
                <a:gd name="connsiteX7-201" fmla="*/ 20901 w 1377719"/>
                <a:gd name="connsiteY7-202" fmla="*/ 638398 h 1377720"/>
                <a:gd name="connsiteX8-203" fmla="*/ 638398 w 1377719"/>
                <a:gd name="connsiteY8-204" fmla="*/ 20901 h 1377720"/>
                <a:gd name="connsiteX9-205" fmla="*/ 688860 w 1377719"/>
                <a:gd name="connsiteY9-206" fmla="*/ 0 h 13777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377719" h="1377720">
                  <a:moveTo>
                    <a:pt x="688860" y="0"/>
                  </a:moveTo>
                  <a:cubicBezTo>
                    <a:pt x="707124" y="0"/>
                    <a:pt x="725387" y="6967"/>
                    <a:pt x="739322" y="20901"/>
                  </a:cubicBezTo>
                  <a:lnTo>
                    <a:pt x="1356818" y="638398"/>
                  </a:lnTo>
                  <a:cubicBezTo>
                    <a:pt x="1384687" y="666267"/>
                    <a:pt x="1384687" y="711453"/>
                    <a:pt x="1356818" y="739322"/>
                  </a:cubicBezTo>
                  <a:lnTo>
                    <a:pt x="739322" y="1356819"/>
                  </a:lnTo>
                  <a:cubicBezTo>
                    <a:pt x="711453" y="1384688"/>
                    <a:pt x="666267" y="1384688"/>
                    <a:pt x="638398" y="1356819"/>
                  </a:cubicBezTo>
                  <a:lnTo>
                    <a:pt x="20901" y="739322"/>
                  </a:lnTo>
                  <a:cubicBezTo>
                    <a:pt x="-6968" y="711453"/>
                    <a:pt x="-6968" y="666267"/>
                    <a:pt x="20901" y="638398"/>
                  </a:cubicBezTo>
                  <a:lnTo>
                    <a:pt x="638398" y="20901"/>
                  </a:lnTo>
                  <a:cubicBezTo>
                    <a:pt x="652332" y="6967"/>
                    <a:pt x="670596" y="0"/>
                    <a:pt x="688860" y="0"/>
                  </a:cubicBezTo>
                  <a:close/>
                </a:path>
              </a:pathLst>
            </a:custGeom>
            <a:solidFill>
              <a:srgbClr val="39B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sym typeface="+mn-lt"/>
                </a:rPr>
                <a:t>正式使用</a:t>
              </a:r>
              <a:endParaRPr lang="en-US" altLang="zh-CN" sz="2800" dirty="0">
                <a:solidFill>
                  <a:schemeClr val="bg1"/>
                </a:solidFill>
                <a:sym typeface="+mn-lt"/>
              </a:endParaRPr>
            </a:p>
          </p:txBody>
        </p:sp>
        <p:sp>
          <p:nvSpPr>
            <p:cNvPr id="9" name="Freeform 11"/>
            <p:cNvSpPr/>
            <p:nvPr/>
          </p:nvSpPr>
          <p:spPr>
            <a:xfrm>
              <a:off x="9188683" y="2697752"/>
              <a:ext cx="1850275" cy="1883152"/>
            </a:xfrm>
            <a:custGeom>
              <a:avLst/>
              <a:gdLst>
                <a:gd name="connsiteX0" fmla="*/ 1621876 w 4116165"/>
                <a:gd name="connsiteY0" fmla="*/ 814807 h 3497531"/>
                <a:gd name="connsiteX1" fmla="*/ 3927730 w 4116165"/>
                <a:gd name="connsiteY1" fmla="*/ 814807 h 3497531"/>
                <a:gd name="connsiteX2" fmla="*/ 4116165 w 4116165"/>
                <a:gd name="connsiteY2" fmla="*/ 1003242 h 3497531"/>
                <a:gd name="connsiteX3" fmla="*/ 4116165 w 4116165"/>
                <a:gd name="connsiteY3" fmla="*/ 3309096 h 3497531"/>
                <a:gd name="connsiteX4" fmla="*/ 3927730 w 4116165"/>
                <a:gd name="connsiteY4" fmla="*/ 3497531 h 3497531"/>
                <a:gd name="connsiteX5" fmla="*/ 1621876 w 4116165"/>
                <a:gd name="connsiteY5" fmla="*/ 3497531 h 3497531"/>
                <a:gd name="connsiteX6" fmla="*/ 1433441 w 4116165"/>
                <a:gd name="connsiteY6" fmla="*/ 3309096 h 3497531"/>
                <a:gd name="connsiteX7" fmla="*/ 1433441 w 4116165"/>
                <a:gd name="connsiteY7" fmla="*/ 1003242 h 3497531"/>
                <a:gd name="connsiteX8" fmla="*/ 1621876 w 4116165"/>
                <a:gd name="connsiteY8" fmla="*/ 814807 h 3497531"/>
                <a:gd name="connsiteX9" fmla="*/ 688860 w 4116165"/>
                <a:gd name="connsiteY9" fmla="*/ 0 h 3497531"/>
                <a:gd name="connsiteX10" fmla="*/ 739322 w 4116165"/>
                <a:gd name="connsiteY10" fmla="*/ 20901 h 3497531"/>
                <a:gd name="connsiteX11" fmla="*/ 1356818 w 4116165"/>
                <a:gd name="connsiteY11" fmla="*/ 638398 h 3497531"/>
                <a:gd name="connsiteX12" fmla="*/ 1356818 w 4116165"/>
                <a:gd name="connsiteY12" fmla="*/ 739322 h 3497531"/>
                <a:gd name="connsiteX13" fmla="*/ 739322 w 4116165"/>
                <a:gd name="connsiteY13" fmla="*/ 1356819 h 3497531"/>
                <a:gd name="connsiteX14" fmla="*/ 638398 w 4116165"/>
                <a:gd name="connsiteY14" fmla="*/ 1356819 h 3497531"/>
                <a:gd name="connsiteX15" fmla="*/ 20901 w 4116165"/>
                <a:gd name="connsiteY15" fmla="*/ 739322 h 3497531"/>
                <a:gd name="connsiteX16" fmla="*/ 20901 w 4116165"/>
                <a:gd name="connsiteY16" fmla="*/ 638398 h 3497531"/>
                <a:gd name="connsiteX17" fmla="*/ 638398 w 4116165"/>
                <a:gd name="connsiteY17" fmla="*/ 20901 h 3497531"/>
                <a:gd name="connsiteX18" fmla="*/ 688860 w 4116165"/>
                <a:gd name="connsiteY18" fmla="*/ 0 h 3497531"/>
                <a:gd name="connsiteX0-1" fmla="*/ 1433441 w 4116165"/>
                <a:gd name="connsiteY0-2" fmla="*/ 1003242 h 3497531"/>
                <a:gd name="connsiteX1-3" fmla="*/ 3927730 w 4116165"/>
                <a:gd name="connsiteY1-4" fmla="*/ 814807 h 3497531"/>
                <a:gd name="connsiteX2-5" fmla="*/ 4116165 w 4116165"/>
                <a:gd name="connsiteY2-6" fmla="*/ 1003242 h 3497531"/>
                <a:gd name="connsiteX3-7" fmla="*/ 4116165 w 4116165"/>
                <a:gd name="connsiteY3-8" fmla="*/ 3309096 h 3497531"/>
                <a:gd name="connsiteX4-9" fmla="*/ 3927730 w 4116165"/>
                <a:gd name="connsiteY4-10" fmla="*/ 3497531 h 3497531"/>
                <a:gd name="connsiteX5-11" fmla="*/ 1621876 w 4116165"/>
                <a:gd name="connsiteY5-12" fmla="*/ 3497531 h 3497531"/>
                <a:gd name="connsiteX6-13" fmla="*/ 1433441 w 4116165"/>
                <a:gd name="connsiteY6-14" fmla="*/ 3309096 h 3497531"/>
                <a:gd name="connsiteX7-15" fmla="*/ 1433441 w 4116165"/>
                <a:gd name="connsiteY7-16" fmla="*/ 1003242 h 3497531"/>
                <a:gd name="connsiteX8-17" fmla="*/ 688860 w 4116165"/>
                <a:gd name="connsiteY8-18" fmla="*/ 0 h 3497531"/>
                <a:gd name="connsiteX9-19" fmla="*/ 739322 w 4116165"/>
                <a:gd name="connsiteY9-20" fmla="*/ 20901 h 3497531"/>
                <a:gd name="connsiteX10-21" fmla="*/ 1356818 w 4116165"/>
                <a:gd name="connsiteY10-22" fmla="*/ 638398 h 3497531"/>
                <a:gd name="connsiteX11-23" fmla="*/ 1356818 w 4116165"/>
                <a:gd name="connsiteY11-24" fmla="*/ 739322 h 3497531"/>
                <a:gd name="connsiteX12-25" fmla="*/ 739322 w 4116165"/>
                <a:gd name="connsiteY12-26" fmla="*/ 1356819 h 3497531"/>
                <a:gd name="connsiteX13-27" fmla="*/ 638398 w 4116165"/>
                <a:gd name="connsiteY13-28" fmla="*/ 1356819 h 3497531"/>
                <a:gd name="connsiteX14-29" fmla="*/ 20901 w 4116165"/>
                <a:gd name="connsiteY14-30" fmla="*/ 739322 h 3497531"/>
                <a:gd name="connsiteX15-31" fmla="*/ 20901 w 4116165"/>
                <a:gd name="connsiteY15-32" fmla="*/ 638398 h 3497531"/>
                <a:gd name="connsiteX16-33" fmla="*/ 638398 w 4116165"/>
                <a:gd name="connsiteY16-34" fmla="*/ 20901 h 3497531"/>
                <a:gd name="connsiteX17-35" fmla="*/ 688860 w 4116165"/>
                <a:gd name="connsiteY17-36" fmla="*/ 0 h 3497531"/>
                <a:gd name="connsiteX0-37" fmla="*/ 1433441 w 4116165"/>
                <a:gd name="connsiteY0-38" fmla="*/ 3309096 h 3497531"/>
                <a:gd name="connsiteX1-39" fmla="*/ 3927730 w 4116165"/>
                <a:gd name="connsiteY1-40" fmla="*/ 814807 h 3497531"/>
                <a:gd name="connsiteX2-41" fmla="*/ 4116165 w 4116165"/>
                <a:gd name="connsiteY2-42" fmla="*/ 1003242 h 3497531"/>
                <a:gd name="connsiteX3-43" fmla="*/ 4116165 w 4116165"/>
                <a:gd name="connsiteY3-44" fmla="*/ 3309096 h 3497531"/>
                <a:gd name="connsiteX4-45" fmla="*/ 3927730 w 4116165"/>
                <a:gd name="connsiteY4-46" fmla="*/ 3497531 h 3497531"/>
                <a:gd name="connsiteX5-47" fmla="*/ 1621876 w 4116165"/>
                <a:gd name="connsiteY5-48" fmla="*/ 3497531 h 3497531"/>
                <a:gd name="connsiteX6-49" fmla="*/ 1433441 w 4116165"/>
                <a:gd name="connsiteY6-50" fmla="*/ 3309096 h 3497531"/>
                <a:gd name="connsiteX7-51" fmla="*/ 688860 w 4116165"/>
                <a:gd name="connsiteY7-52" fmla="*/ 0 h 3497531"/>
                <a:gd name="connsiteX8-53" fmla="*/ 739322 w 4116165"/>
                <a:gd name="connsiteY8-54" fmla="*/ 20901 h 3497531"/>
                <a:gd name="connsiteX9-55" fmla="*/ 1356818 w 4116165"/>
                <a:gd name="connsiteY9-56" fmla="*/ 638398 h 3497531"/>
                <a:gd name="connsiteX10-57" fmla="*/ 1356818 w 4116165"/>
                <a:gd name="connsiteY10-58" fmla="*/ 739322 h 3497531"/>
                <a:gd name="connsiteX11-59" fmla="*/ 739322 w 4116165"/>
                <a:gd name="connsiteY11-60" fmla="*/ 1356819 h 3497531"/>
                <a:gd name="connsiteX12-61" fmla="*/ 638398 w 4116165"/>
                <a:gd name="connsiteY12-62" fmla="*/ 1356819 h 3497531"/>
                <a:gd name="connsiteX13-63" fmla="*/ 20901 w 4116165"/>
                <a:gd name="connsiteY13-64" fmla="*/ 739322 h 3497531"/>
                <a:gd name="connsiteX14-65" fmla="*/ 20901 w 4116165"/>
                <a:gd name="connsiteY14-66" fmla="*/ 638398 h 3497531"/>
                <a:gd name="connsiteX15-67" fmla="*/ 638398 w 4116165"/>
                <a:gd name="connsiteY15-68" fmla="*/ 20901 h 3497531"/>
                <a:gd name="connsiteX16-69" fmla="*/ 688860 w 4116165"/>
                <a:gd name="connsiteY16-70" fmla="*/ 0 h 3497531"/>
                <a:gd name="connsiteX0-71" fmla="*/ 1433441 w 4116165"/>
                <a:gd name="connsiteY0-72" fmla="*/ 3309096 h 3497531"/>
                <a:gd name="connsiteX1-73" fmla="*/ 4116165 w 4116165"/>
                <a:gd name="connsiteY1-74" fmla="*/ 1003242 h 3497531"/>
                <a:gd name="connsiteX2-75" fmla="*/ 4116165 w 4116165"/>
                <a:gd name="connsiteY2-76" fmla="*/ 3309096 h 3497531"/>
                <a:gd name="connsiteX3-77" fmla="*/ 3927730 w 4116165"/>
                <a:gd name="connsiteY3-78" fmla="*/ 3497531 h 3497531"/>
                <a:gd name="connsiteX4-79" fmla="*/ 1621876 w 4116165"/>
                <a:gd name="connsiteY4-80" fmla="*/ 3497531 h 3497531"/>
                <a:gd name="connsiteX5-81" fmla="*/ 1433441 w 4116165"/>
                <a:gd name="connsiteY5-82" fmla="*/ 3309096 h 3497531"/>
                <a:gd name="connsiteX6-83" fmla="*/ 688860 w 4116165"/>
                <a:gd name="connsiteY6-84" fmla="*/ 0 h 3497531"/>
                <a:gd name="connsiteX7-85" fmla="*/ 739322 w 4116165"/>
                <a:gd name="connsiteY7-86" fmla="*/ 20901 h 3497531"/>
                <a:gd name="connsiteX8-87" fmla="*/ 1356818 w 4116165"/>
                <a:gd name="connsiteY8-88" fmla="*/ 638398 h 3497531"/>
                <a:gd name="connsiteX9-89" fmla="*/ 1356818 w 4116165"/>
                <a:gd name="connsiteY9-90" fmla="*/ 739322 h 3497531"/>
                <a:gd name="connsiteX10-91" fmla="*/ 739322 w 4116165"/>
                <a:gd name="connsiteY10-92" fmla="*/ 1356819 h 3497531"/>
                <a:gd name="connsiteX11-93" fmla="*/ 638398 w 4116165"/>
                <a:gd name="connsiteY11-94" fmla="*/ 1356819 h 3497531"/>
                <a:gd name="connsiteX12-95" fmla="*/ 20901 w 4116165"/>
                <a:gd name="connsiteY12-96" fmla="*/ 739322 h 3497531"/>
                <a:gd name="connsiteX13-97" fmla="*/ 20901 w 4116165"/>
                <a:gd name="connsiteY13-98" fmla="*/ 638398 h 3497531"/>
                <a:gd name="connsiteX14-99" fmla="*/ 638398 w 4116165"/>
                <a:gd name="connsiteY14-100" fmla="*/ 20901 h 3497531"/>
                <a:gd name="connsiteX15-101" fmla="*/ 688860 w 4116165"/>
                <a:gd name="connsiteY15-102" fmla="*/ 0 h 3497531"/>
                <a:gd name="connsiteX0-103" fmla="*/ 1433441 w 4116165"/>
                <a:gd name="connsiteY0-104" fmla="*/ 3309096 h 3497531"/>
                <a:gd name="connsiteX1-105" fmla="*/ 4116165 w 4116165"/>
                <a:gd name="connsiteY1-106" fmla="*/ 3309096 h 3497531"/>
                <a:gd name="connsiteX2-107" fmla="*/ 3927730 w 4116165"/>
                <a:gd name="connsiteY2-108" fmla="*/ 3497531 h 3497531"/>
                <a:gd name="connsiteX3-109" fmla="*/ 1621876 w 4116165"/>
                <a:gd name="connsiteY3-110" fmla="*/ 3497531 h 3497531"/>
                <a:gd name="connsiteX4-111" fmla="*/ 1433441 w 4116165"/>
                <a:gd name="connsiteY4-112" fmla="*/ 3309096 h 3497531"/>
                <a:gd name="connsiteX5-113" fmla="*/ 688860 w 4116165"/>
                <a:gd name="connsiteY5-114" fmla="*/ 0 h 3497531"/>
                <a:gd name="connsiteX6-115" fmla="*/ 739322 w 4116165"/>
                <a:gd name="connsiteY6-116" fmla="*/ 20901 h 3497531"/>
                <a:gd name="connsiteX7-117" fmla="*/ 1356818 w 4116165"/>
                <a:gd name="connsiteY7-118" fmla="*/ 638398 h 3497531"/>
                <a:gd name="connsiteX8-119" fmla="*/ 1356818 w 4116165"/>
                <a:gd name="connsiteY8-120" fmla="*/ 739322 h 3497531"/>
                <a:gd name="connsiteX9-121" fmla="*/ 739322 w 4116165"/>
                <a:gd name="connsiteY9-122" fmla="*/ 1356819 h 3497531"/>
                <a:gd name="connsiteX10-123" fmla="*/ 638398 w 4116165"/>
                <a:gd name="connsiteY10-124" fmla="*/ 1356819 h 3497531"/>
                <a:gd name="connsiteX11-125" fmla="*/ 20901 w 4116165"/>
                <a:gd name="connsiteY11-126" fmla="*/ 739322 h 3497531"/>
                <a:gd name="connsiteX12-127" fmla="*/ 20901 w 4116165"/>
                <a:gd name="connsiteY12-128" fmla="*/ 638398 h 3497531"/>
                <a:gd name="connsiteX13-129" fmla="*/ 638398 w 4116165"/>
                <a:gd name="connsiteY13-130" fmla="*/ 20901 h 3497531"/>
                <a:gd name="connsiteX14-131" fmla="*/ 688860 w 4116165"/>
                <a:gd name="connsiteY14-132" fmla="*/ 0 h 3497531"/>
                <a:gd name="connsiteX0-133" fmla="*/ 1433441 w 3927730"/>
                <a:gd name="connsiteY0-134" fmla="*/ 3309096 h 3497531"/>
                <a:gd name="connsiteX1-135" fmla="*/ 3927730 w 3927730"/>
                <a:gd name="connsiteY1-136" fmla="*/ 3497531 h 3497531"/>
                <a:gd name="connsiteX2-137" fmla="*/ 1621876 w 3927730"/>
                <a:gd name="connsiteY2-138" fmla="*/ 3497531 h 3497531"/>
                <a:gd name="connsiteX3-139" fmla="*/ 1433441 w 3927730"/>
                <a:gd name="connsiteY3-140" fmla="*/ 3309096 h 3497531"/>
                <a:gd name="connsiteX4-141" fmla="*/ 688860 w 3927730"/>
                <a:gd name="connsiteY4-142" fmla="*/ 0 h 3497531"/>
                <a:gd name="connsiteX5-143" fmla="*/ 739322 w 3927730"/>
                <a:gd name="connsiteY5-144" fmla="*/ 20901 h 3497531"/>
                <a:gd name="connsiteX6-145" fmla="*/ 1356818 w 3927730"/>
                <a:gd name="connsiteY6-146" fmla="*/ 638398 h 3497531"/>
                <a:gd name="connsiteX7-147" fmla="*/ 1356818 w 3927730"/>
                <a:gd name="connsiteY7-148" fmla="*/ 739322 h 3497531"/>
                <a:gd name="connsiteX8-149" fmla="*/ 739322 w 3927730"/>
                <a:gd name="connsiteY8-150" fmla="*/ 1356819 h 3497531"/>
                <a:gd name="connsiteX9-151" fmla="*/ 638398 w 3927730"/>
                <a:gd name="connsiteY9-152" fmla="*/ 1356819 h 3497531"/>
                <a:gd name="connsiteX10-153" fmla="*/ 20901 w 3927730"/>
                <a:gd name="connsiteY10-154" fmla="*/ 739322 h 3497531"/>
                <a:gd name="connsiteX11-155" fmla="*/ 20901 w 3927730"/>
                <a:gd name="connsiteY11-156" fmla="*/ 638398 h 3497531"/>
                <a:gd name="connsiteX12-157" fmla="*/ 638398 w 3927730"/>
                <a:gd name="connsiteY12-158" fmla="*/ 20901 h 3497531"/>
                <a:gd name="connsiteX13-159" fmla="*/ 688860 w 3927730"/>
                <a:gd name="connsiteY13-160" fmla="*/ 0 h 3497531"/>
                <a:gd name="connsiteX0-161" fmla="*/ 1433441 w 1621876"/>
                <a:gd name="connsiteY0-162" fmla="*/ 3309096 h 3497531"/>
                <a:gd name="connsiteX1-163" fmla="*/ 1621876 w 1621876"/>
                <a:gd name="connsiteY1-164" fmla="*/ 3497531 h 3497531"/>
                <a:gd name="connsiteX2-165" fmla="*/ 1433441 w 1621876"/>
                <a:gd name="connsiteY2-166" fmla="*/ 3309096 h 3497531"/>
                <a:gd name="connsiteX3-167" fmla="*/ 688860 w 1621876"/>
                <a:gd name="connsiteY3-168" fmla="*/ 0 h 3497531"/>
                <a:gd name="connsiteX4-169" fmla="*/ 739322 w 1621876"/>
                <a:gd name="connsiteY4-170" fmla="*/ 20901 h 3497531"/>
                <a:gd name="connsiteX5-171" fmla="*/ 1356818 w 1621876"/>
                <a:gd name="connsiteY5-172" fmla="*/ 638398 h 3497531"/>
                <a:gd name="connsiteX6-173" fmla="*/ 1356818 w 1621876"/>
                <a:gd name="connsiteY6-174" fmla="*/ 739322 h 3497531"/>
                <a:gd name="connsiteX7-175" fmla="*/ 739322 w 1621876"/>
                <a:gd name="connsiteY7-176" fmla="*/ 1356819 h 3497531"/>
                <a:gd name="connsiteX8-177" fmla="*/ 638398 w 1621876"/>
                <a:gd name="connsiteY8-178" fmla="*/ 1356819 h 3497531"/>
                <a:gd name="connsiteX9-179" fmla="*/ 20901 w 1621876"/>
                <a:gd name="connsiteY9-180" fmla="*/ 739322 h 3497531"/>
                <a:gd name="connsiteX10-181" fmla="*/ 20901 w 1621876"/>
                <a:gd name="connsiteY10-182" fmla="*/ 638398 h 3497531"/>
                <a:gd name="connsiteX11-183" fmla="*/ 638398 w 1621876"/>
                <a:gd name="connsiteY11-184" fmla="*/ 20901 h 3497531"/>
                <a:gd name="connsiteX12-185" fmla="*/ 688860 w 1621876"/>
                <a:gd name="connsiteY12-186" fmla="*/ 0 h 3497531"/>
                <a:gd name="connsiteX0-187" fmla="*/ 688860 w 1377719"/>
                <a:gd name="connsiteY0-188" fmla="*/ 0 h 1377720"/>
                <a:gd name="connsiteX1-189" fmla="*/ 739322 w 1377719"/>
                <a:gd name="connsiteY1-190" fmla="*/ 20901 h 1377720"/>
                <a:gd name="connsiteX2-191" fmla="*/ 1356818 w 1377719"/>
                <a:gd name="connsiteY2-192" fmla="*/ 638398 h 1377720"/>
                <a:gd name="connsiteX3-193" fmla="*/ 1356818 w 1377719"/>
                <a:gd name="connsiteY3-194" fmla="*/ 739322 h 1377720"/>
                <a:gd name="connsiteX4-195" fmla="*/ 739322 w 1377719"/>
                <a:gd name="connsiteY4-196" fmla="*/ 1356819 h 1377720"/>
                <a:gd name="connsiteX5-197" fmla="*/ 638398 w 1377719"/>
                <a:gd name="connsiteY5-198" fmla="*/ 1356819 h 1377720"/>
                <a:gd name="connsiteX6-199" fmla="*/ 20901 w 1377719"/>
                <a:gd name="connsiteY6-200" fmla="*/ 739322 h 1377720"/>
                <a:gd name="connsiteX7-201" fmla="*/ 20901 w 1377719"/>
                <a:gd name="connsiteY7-202" fmla="*/ 638398 h 1377720"/>
                <a:gd name="connsiteX8-203" fmla="*/ 638398 w 1377719"/>
                <a:gd name="connsiteY8-204" fmla="*/ 20901 h 1377720"/>
                <a:gd name="connsiteX9-205" fmla="*/ 688860 w 1377719"/>
                <a:gd name="connsiteY9-206" fmla="*/ 0 h 13777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377719" h="1377720">
                  <a:moveTo>
                    <a:pt x="688860" y="0"/>
                  </a:moveTo>
                  <a:cubicBezTo>
                    <a:pt x="707124" y="0"/>
                    <a:pt x="725387" y="6967"/>
                    <a:pt x="739322" y="20901"/>
                  </a:cubicBezTo>
                  <a:lnTo>
                    <a:pt x="1356818" y="638398"/>
                  </a:lnTo>
                  <a:cubicBezTo>
                    <a:pt x="1384687" y="666267"/>
                    <a:pt x="1384687" y="711453"/>
                    <a:pt x="1356818" y="739322"/>
                  </a:cubicBezTo>
                  <a:lnTo>
                    <a:pt x="739322" y="1356819"/>
                  </a:lnTo>
                  <a:cubicBezTo>
                    <a:pt x="711453" y="1384688"/>
                    <a:pt x="666267" y="1384688"/>
                    <a:pt x="638398" y="1356819"/>
                  </a:cubicBezTo>
                  <a:lnTo>
                    <a:pt x="20901" y="739322"/>
                  </a:lnTo>
                  <a:cubicBezTo>
                    <a:pt x="-6968" y="711453"/>
                    <a:pt x="-6968" y="666267"/>
                    <a:pt x="20901" y="638398"/>
                  </a:cubicBezTo>
                  <a:lnTo>
                    <a:pt x="638398" y="20901"/>
                  </a:lnTo>
                  <a:cubicBezTo>
                    <a:pt x="652332" y="6967"/>
                    <a:pt x="670596" y="0"/>
                    <a:pt x="688860" y="0"/>
                  </a:cubicBezTo>
                  <a:close/>
                </a:path>
              </a:pathLst>
            </a:custGeom>
            <a:solidFill>
              <a:srgbClr val="39B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 smtClean="0">
                  <a:solidFill>
                    <a:schemeClr val="bg1"/>
                  </a:solidFill>
                  <a:sym typeface="+mn-lt"/>
                </a:rPr>
                <a:t>持续优化</a:t>
              </a:r>
              <a:endParaRPr lang="en-US" altLang="zh-CN" sz="3200" dirty="0">
                <a:solidFill>
                  <a:schemeClr val="bg1"/>
                </a:solidFill>
                <a:sym typeface="+mn-lt"/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2948762" y="3247959"/>
              <a:ext cx="585862" cy="581063"/>
            </a:xfrm>
            <a:prstGeom prst="chevr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5547369" y="3348795"/>
              <a:ext cx="526335" cy="581063"/>
            </a:xfrm>
            <a:prstGeom prst="chevr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左右箭头 9"/>
            <p:cNvSpPr/>
            <p:nvPr/>
          </p:nvSpPr>
          <p:spPr>
            <a:xfrm>
              <a:off x="8229029" y="3399579"/>
              <a:ext cx="838503" cy="479496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778243" y="4245862"/>
            <a:ext cx="2297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 smtClean="0"/>
              <a:t>确定平台硬件环境、</a:t>
            </a:r>
            <a:endParaRPr kumimoji="1" lang="en-US" altLang="zh-CN" sz="2000" b="1" dirty="0" smtClean="0"/>
          </a:p>
          <a:p>
            <a:r>
              <a:rPr kumimoji="1" lang="zh-CN" altLang="en-US" sz="2000" b="1" dirty="0" smtClean="0"/>
              <a:t>软件环境、</a:t>
            </a:r>
            <a:endParaRPr kumimoji="1" lang="en-US" altLang="zh-CN" sz="2000" b="1" dirty="0" smtClean="0"/>
          </a:p>
          <a:p>
            <a:r>
              <a:rPr kumimoji="1" lang="zh-CN" altLang="en-US" sz="2000" b="1" dirty="0" smtClean="0"/>
              <a:t>详细部署步骤</a:t>
            </a:r>
            <a:endParaRPr kumimoji="1" lang="zh-CN" altLang="en-US" sz="20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3453734" y="4245862"/>
            <a:ext cx="22959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/>
              <a:t>前端</a:t>
            </a:r>
            <a:r>
              <a:rPr kumimoji="1" lang="zh-CN" altLang="en-US" b="1" dirty="0" smtClean="0"/>
              <a:t>、后段、</a:t>
            </a:r>
            <a:r>
              <a:rPr kumimoji="1" lang="zh-CN" altLang="en-US" b="1" dirty="0"/>
              <a:t>测试</a:t>
            </a:r>
            <a:endParaRPr kumimoji="1" lang="en-US" altLang="zh-CN" b="1" dirty="0"/>
          </a:p>
          <a:p>
            <a:r>
              <a:rPr kumimoji="1" lang="zh-CN" altLang="en-US" b="1" dirty="0"/>
              <a:t>选择一个项目小范围试用</a:t>
            </a:r>
            <a:endParaRPr kumimoji="1" lang="zh-CN" altLang="en-US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6263788" y="4227878"/>
            <a:ext cx="22290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/>
              <a:t>试用</a:t>
            </a:r>
            <a:r>
              <a:rPr kumimoji="1" lang="zh-CN" altLang="en-US" sz="2000" b="1" dirty="0"/>
              <a:t>后三方决策通过正式</a:t>
            </a:r>
            <a:r>
              <a:rPr kumimoji="1" lang="zh-CN" altLang="en-US" sz="2000" b="1" dirty="0"/>
              <a:t>投入</a:t>
            </a:r>
            <a:r>
              <a:rPr kumimoji="1" lang="zh-CN" altLang="en-US" sz="2000" b="1" dirty="0"/>
              <a:t>使用，推广至公司所有项目</a:t>
            </a:r>
            <a:endParaRPr kumimoji="1" lang="zh-CN" altLang="en-US" sz="20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9299933" y="4245862"/>
            <a:ext cx="2286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/>
              <a:t>试用过程中发现</a:t>
            </a:r>
            <a:r>
              <a:rPr kumimoji="1" lang="en-US" altLang="zh-CN" sz="2000" b="1" dirty="0"/>
              <a:t>bug</a:t>
            </a:r>
            <a:r>
              <a:rPr kumimoji="1" lang="zh-CN" altLang="en-US" sz="2000" b="1" dirty="0"/>
              <a:t>、</a:t>
            </a:r>
            <a:r>
              <a:rPr kumimoji="1" lang="zh-CN" altLang="en-US" sz="2000" b="1" dirty="0"/>
              <a:t>功能不好用</a:t>
            </a:r>
            <a:r>
              <a:rPr kumimoji="1" lang="zh-CN" altLang="en-US" sz="2000" b="1" dirty="0"/>
              <a:t>、期望增加新功能</a:t>
            </a:r>
            <a:endParaRPr kumimoji="1"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5502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25236" y="301208"/>
            <a:ext cx="4291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平台引入方案</a:t>
            </a:r>
            <a:r>
              <a:rPr kumimoji="1" lang="en-US" altLang="zh-CN" sz="2800" b="1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kumimoji="1" lang="zh-CN" altLang="en-US" sz="2800" b="1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软硬件环境</a:t>
            </a:r>
            <a:endParaRPr kumimoji="1" lang="zh-CN" altLang="en-US" sz="2800" b="1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xmlns="" id="{3C804FBC-D6B2-4D9A-8AB9-8D9E64D14B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755184"/>
              </p:ext>
            </p:extLst>
          </p:nvPr>
        </p:nvGraphicFramePr>
        <p:xfrm>
          <a:off x="1080653" y="1343891"/>
          <a:ext cx="10016837" cy="509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4261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61155" y="326352"/>
            <a:ext cx="4084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平台引入方案</a:t>
            </a:r>
            <a:r>
              <a:rPr kumimoji="1" lang="en-US" altLang="zh-CN" sz="2800" b="1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kumimoji="1" lang="zh-CN" altLang="en-US" sz="2800" b="1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三方试用</a:t>
            </a:r>
            <a:endParaRPr kumimoji="1" lang="zh-CN" altLang="en-US" sz="2800" b="1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xmlns="" id="{8BCF8BAB-076E-46A2-A4D0-42B14BEC08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9312913"/>
              </p:ext>
            </p:extLst>
          </p:nvPr>
        </p:nvGraphicFramePr>
        <p:xfrm>
          <a:off x="471056" y="1112981"/>
          <a:ext cx="1083425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930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16200000">
            <a:off x="4110720" y="-1223285"/>
            <a:ext cx="5886448" cy="1027611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25071" y="302821"/>
            <a:ext cx="1117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目  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98169" y="1973940"/>
            <a:ext cx="1598996" cy="14465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accent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01</a:t>
            </a:r>
            <a:endParaRPr lang="zh-CN" altLang="en-US" sz="8800" b="1" dirty="0">
              <a:solidFill>
                <a:schemeClr val="accent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05121" y="1973940"/>
            <a:ext cx="1598996" cy="14465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bg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02</a:t>
            </a:r>
            <a:endParaRPr lang="zh-CN" altLang="en-US" sz="8800" b="1" dirty="0">
              <a:solidFill>
                <a:schemeClr val="bg1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12073" y="1973940"/>
            <a:ext cx="1598996" cy="14465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03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19026" y="1973940"/>
            <a:ext cx="1598996" cy="14465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chemeClr val="bg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1380004" y="4348121"/>
            <a:ext cx="2198713" cy="64507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接口现状</a:t>
            </a:r>
            <a:r>
              <a:rPr lang="en-US" altLang="zh-CN" sz="1600" b="1" dirty="0"/>
              <a:t> </a:t>
            </a:r>
            <a:endParaRPr lang="zh-CN" altLang="en-US" sz="1600" b="1" dirty="0"/>
          </a:p>
        </p:txBody>
      </p:sp>
      <p:sp>
        <p:nvSpPr>
          <p:cNvPr id="12" name="圆角矩形 11"/>
          <p:cNvSpPr/>
          <p:nvPr/>
        </p:nvSpPr>
        <p:spPr>
          <a:xfrm>
            <a:off x="3788717" y="4348121"/>
            <a:ext cx="2198713" cy="64507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kumimoji="1"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292680" y="4338465"/>
            <a:ext cx="2198713" cy="64507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0" name="矩形 9"/>
          <p:cNvSpPr/>
          <p:nvPr/>
        </p:nvSpPr>
        <p:spPr>
          <a:xfrm>
            <a:off x="6568254" y="4512555"/>
            <a:ext cx="1641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EoLinker</a:t>
            </a:r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kumimoji="1"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701393" y="4348121"/>
            <a:ext cx="2198713" cy="64507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矩形 10"/>
          <p:cNvSpPr/>
          <p:nvPr/>
        </p:nvSpPr>
        <p:spPr>
          <a:xfrm>
            <a:off x="9224886" y="4512555"/>
            <a:ext cx="1107996" cy="595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方案执行</a:t>
            </a:r>
            <a:endParaRPr kumimoji="1"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915886" y="3442262"/>
            <a:ext cx="1248228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334593" y="3442262"/>
            <a:ext cx="1248228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753300" y="3442262"/>
            <a:ext cx="1248228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9172006" y="3442262"/>
            <a:ext cx="1248228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410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330200" y="1289050"/>
            <a:ext cx="10858500" cy="45847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01436" y="30826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正式使用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8143000" y="2693051"/>
            <a:ext cx="2227078" cy="14605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 smtClean="0"/>
              <a:t>正式使用</a:t>
            </a:r>
            <a:endParaRPr kumimoji="1" lang="zh-CN" altLang="en-US" sz="3200" dirty="0"/>
          </a:p>
        </p:txBody>
      </p:sp>
      <p:sp>
        <p:nvSpPr>
          <p:cNvPr id="8" name="下箭头 7"/>
          <p:cNvSpPr/>
          <p:nvPr/>
        </p:nvSpPr>
        <p:spPr>
          <a:xfrm rot="16200000">
            <a:off x="5637773" y="2717424"/>
            <a:ext cx="1487953" cy="1384300"/>
          </a:xfrm>
          <a:prstGeom prst="downArrow">
            <a:avLst>
              <a:gd name="adj1" fmla="val 50000"/>
              <a:gd name="adj2" fmla="val 3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下箭头 4"/>
          <p:cNvSpPr/>
          <p:nvPr/>
        </p:nvSpPr>
        <p:spPr>
          <a:xfrm>
            <a:off x="4422259" y="2442630"/>
            <a:ext cx="3241475" cy="175644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91592" tIns="291592" rIns="291592" bIns="291592" numCol="1" spcCol="1270" anchor="ctr" anchorCtr="0">
            <a:noAutofit/>
          </a:bodyPr>
          <a:lstStyle/>
          <a:p>
            <a:pPr lvl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100" kern="1200" dirty="0"/>
          </a:p>
        </p:txBody>
      </p:sp>
      <p:sp>
        <p:nvSpPr>
          <p:cNvPr id="13" name="圆角矩形 12"/>
          <p:cNvSpPr/>
          <p:nvPr/>
        </p:nvSpPr>
        <p:spPr>
          <a:xfrm>
            <a:off x="1270000" y="1564926"/>
            <a:ext cx="2209800" cy="115570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dirty="0"/>
              <a:t>无致命性问题无法解决</a:t>
            </a:r>
            <a:endParaRPr lang="zh-CN" altLang="en-US" sz="2800" dirty="0"/>
          </a:p>
        </p:txBody>
      </p:sp>
      <p:sp>
        <p:nvSpPr>
          <p:cNvPr id="14" name="圆角矩形 13"/>
          <p:cNvSpPr/>
          <p:nvPr/>
        </p:nvSpPr>
        <p:spPr>
          <a:xfrm>
            <a:off x="1362526" y="4126098"/>
            <a:ext cx="2209800" cy="115570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dirty="0" smtClean="0"/>
              <a:t>三方决策通过</a:t>
            </a:r>
            <a:endParaRPr lang="zh-CN" altLang="en-US" sz="2800" dirty="0"/>
          </a:p>
        </p:txBody>
      </p:sp>
      <p:sp>
        <p:nvSpPr>
          <p:cNvPr id="15" name="十字形 14"/>
          <p:cNvSpPr/>
          <p:nvPr/>
        </p:nvSpPr>
        <p:spPr>
          <a:xfrm>
            <a:off x="2006600" y="3162300"/>
            <a:ext cx="715793" cy="622300"/>
          </a:xfrm>
          <a:prstGeom prst="plus">
            <a:avLst>
              <a:gd name="adj" fmla="val 3724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3231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36012" y="33250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优化</a:t>
            </a: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342005544"/>
              </p:ext>
            </p:extLst>
          </p:nvPr>
        </p:nvGraphicFramePr>
        <p:xfrm>
          <a:off x="635000" y="1359749"/>
          <a:ext cx="8039100" cy="5002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6562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5900"/>
            <a:ext cx="12192000" cy="749300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5782" y="1905000"/>
            <a:ext cx="12177247" cy="19812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  <a:lumOff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266950" y="2419350"/>
            <a:ext cx="7734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请批评指正，谢谢！</a:t>
            </a:r>
          </a:p>
        </p:txBody>
      </p:sp>
    </p:spTree>
    <p:extLst>
      <p:ext uri="{BB962C8B-B14F-4D97-AF65-F5344CB8AC3E}">
        <p14:creationId xmlns:p14="http://schemas.microsoft.com/office/powerpoint/2010/main" val="1387336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514"/>
            <a:ext cx="12192000" cy="809802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5" name="圆角矩形 4"/>
          <p:cNvSpPr/>
          <p:nvPr/>
        </p:nvSpPr>
        <p:spPr bwMode="auto">
          <a:xfrm rot="18784635">
            <a:off x="691270" y="1382090"/>
            <a:ext cx="2900211" cy="2907479"/>
          </a:xfrm>
          <a:prstGeom prst="roundRect">
            <a:avLst>
              <a:gd name="adj" fmla="val 6182"/>
            </a:avLst>
          </a:prstGeom>
          <a:solidFill>
            <a:srgbClr val="37DFE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 bwMode="auto">
          <a:xfrm rot="18784635">
            <a:off x="3287326" y="2229379"/>
            <a:ext cx="1136651" cy="1119715"/>
          </a:xfrm>
          <a:prstGeom prst="roundRect">
            <a:avLst>
              <a:gd name="adj" fmla="val 10833"/>
            </a:avLst>
          </a:prstGeom>
          <a:solidFill>
            <a:srgbClr val="1EF6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 bwMode="auto">
          <a:xfrm rot="18784635">
            <a:off x="3249226" y="3537479"/>
            <a:ext cx="510116" cy="531284"/>
          </a:xfrm>
          <a:prstGeom prst="roundRect">
            <a:avLst/>
          </a:prstGeom>
          <a:solidFill>
            <a:srgbClr val="32AA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 bwMode="auto">
          <a:xfrm rot="18784635">
            <a:off x="1086445" y="1853769"/>
            <a:ext cx="1976863" cy="1981818"/>
          </a:xfrm>
          <a:prstGeom prst="roundRect">
            <a:avLst>
              <a:gd name="adj" fmla="val 6182"/>
            </a:avLst>
          </a:prstGeom>
          <a:solidFill>
            <a:srgbClr val="37DFE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1177402" y="1904909"/>
            <a:ext cx="1710725" cy="189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735" b="1" dirty="0"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11735" b="1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2" name="组合 12"/>
          <p:cNvGrpSpPr/>
          <p:nvPr/>
        </p:nvGrpSpPr>
        <p:grpSpPr>
          <a:xfrm>
            <a:off x="5933802" y="1922684"/>
            <a:ext cx="6258198" cy="1897892"/>
            <a:chOff x="6312024" y="2476500"/>
            <a:chExt cx="5879976" cy="1897892"/>
          </a:xfrm>
        </p:grpSpPr>
        <p:sp>
          <p:nvSpPr>
            <p:cNvPr id="13" name="同侧圆角矩形 12"/>
            <p:cNvSpPr/>
            <p:nvPr/>
          </p:nvSpPr>
          <p:spPr>
            <a:xfrm rot="16200000">
              <a:off x="8303066" y="485458"/>
              <a:ext cx="1897892" cy="5879976"/>
            </a:xfrm>
            <a:prstGeom prst="round2SameRect">
              <a:avLst/>
            </a:prstGeom>
            <a:solidFill>
              <a:srgbClr val="38465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 dirty="0">
                <a:cs typeface="+mn-ea"/>
              </a:endParaRPr>
            </a:p>
          </p:txBody>
        </p:sp>
        <p:sp>
          <p:nvSpPr>
            <p:cNvPr id="14" name="TextBox 20"/>
            <p:cNvSpPr txBox="1"/>
            <p:nvPr/>
          </p:nvSpPr>
          <p:spPr>
            <a:xfrm>
              <a:off x="7262245" y="2963780"/>
              <a:ext cx="234453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400" b="1" dirty="0">
                  <a:latin typeface="Microsoft YaHei" charset="-122"/>
                  <a:ea typeface="Microsoft YaHei" charset="-122"/>
                  <a:cs typeface="Microsoft YaHei" charset="-122"/>
                </a:rPr>
                <a:t>接口现状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451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1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33537A6C-CFF9-4959-950E-F288DE6F867B}"/>
              </a:ext>
            </a:extLst>
          </p:cNvPr>
          <p:cNvGrpSpPr/>
          <p:nvPr/>
        </p:nvGrpSpPr>
        <p:grpSpPr>
          <a:xfrm>
            <a:off x="457200" y="1981200"/>
            <a:ext cx="11554040" cy="4533900"/>
            <a:chOff x="457200" y="1981200"/>
            <a:chExt cx="11554040" cy="4533900"/>
          </a:xfrm>
        </p:grpSpPr>
        <p:sp>
          <p:nvSpPr>
            <p:cNvPr id="7" name="圆角矩形 6"/>
            <p:cNvSpPr/>
            <p:nvPr/>
          </p:nvSpPr>
          <p:spPr>
            <a:xfrm>
              <a:off x="457200" y="1981200"/>
              <a:ext cx="11334750" cy="4533900"/>
            </a:xfrm>
            <a:prstGeom prst="roundRect">
              <a:avLst>
                <a:gd name="adj" fmla="val 6746"/>
              </a:avLst>
            </a:prstGeom>
            <a:solidFill>
              <a:schemeClr val="tx2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BCC371E0-4FD6-49C3-9EF1-6AD2BE6CC107}"/>
                </a:ext>
              </a:extLst>
            </p:cNvPr>
            <p:cNvGrpSpPr/>
            <p:nvPr/>
          </p:nvGrpSpPr>
          <p:grpSpPr>
            <a:xfrm>
              <a:off x="1200150" y="2343150"/>
              <a:ext cx="10811090" cy="4039777"/>
              <a:chOff x="1200150" y="2343150"/>
              <a:chExt cx="10811090" cy="4039777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xmlns="" id="{63788A27-1AF2-43E7-A721-8FCBFEF4887A}"/>
                  </a:ext>
                </a:extLst>
              </p:cNvPr>
              <p:cNvGrpSpPr/>
              <p:nvPr/>
            </p:nvGrpSpPr>
            <p:grpSpPr>
              <a:xfrm>
                <a:off x="8763000" y="2343150"/>
                <a:ext cx="3248240" cy="3931960"/>
                <a:chOff x="8763000" y="2343150"/>
                <a:chExt cx="3248240" cy="3931960"/>
              </a:xfrm>
            </p:grpSpPr>
            <p:sp>
              <p:nvSpPr>
                <p:cNvPr id="21" name="圆角矩形 20"/>
                <p:cNvSpPr/>
                <p:nvPr/>
              </p:nvSpPr>
              <p:spPr>
                <a:xfrm>
                  <a:off x="8763000" y="2343150"/>
                  <a:ext cx="2400300" cy="3752850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9791700" y="2609850"/>
                  <a:ext cx="32385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4000" b="1" dirty="0">
                      <a:solidFill>
                        <a:schemeClr val="accent1"/>
                      </a:solidFill>
                      <a:latin typeface="Bernard MT Condensed" panose="02050806060905020404" pitchFamily="18" charset="0"/>
                    </a:rPr>
                    <a:t>3</a:t>
                  </a:r>
                  <a:endParaRPr lang="zh-CN" altLang="en-US" sz="4000" b="1" dirty="0">
                    <a:solidFill>
                      <a:schemeClr val="accent1"/>
                    </a:solidFill>
                    <a:latin typeface="Bernard MT Condensed" panose="02050806060905020404" pitchFamily="18" charset="0"/>
                  </a:endParaRPr>
                </a:p>
              </p:txBody>
            </p:sp>
            <p:sp>
              <p:nvSpPr>
                <p:cNvPr id="26" name="Text Placeholder 27"/>
                <p:cNvSpPr txBox="1"/>
                <p:nvPr/>
              </p:nvSpPr>
              <p:spPr>
                <a:xfrm>
                  <a:off x="9125850" y="3500799"/>
                  <a:ext cx="1829197" cy="19389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algn="ctr">
                    <a:lnSpc>
                      <a:spcPct val="200000"/>
                    </a:lnSpc>
                    <a:defRPr sz="2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</a:lstStyle>
                <a:p>
                  <a:r>
                    <a:rPr lang="zh-CN" altLang="en-US" b="1">
                      <a:solidFill>
                        <a:schemeClr val="bg1">
                          <a:lumMod val="50000"/>
                        </a:schemeClr>
                      </a:solidFill>
                    </a:rPr>
                    <a:t>测试根据接口文档编写接口</a:t>
                  </a:r>
                  <a:r>
                    <a:rPr lang="zh-CN" altLang="en-US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测试</a:t>
                  </a:r>
                </a:p>
              </p:txBody>
            </p:sp>
            <p:sp>
              <p:nvSpPr>
                <p:cNvPr id="30" name="爆炸形 2 29"/>
                <p:cNvSpPr/>
                <p:nvPr/>
              </p:nvSpPr>
              <p:spPr>
                <a:xfrm>
                  <a:off x="9650599" y="5025817"/>
                  <a:ext cx="2360641" cy="1249293"/>
                </a:xfrm>
                <a:prstGeom prst="irregularSeal2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xmlns="" id="{E1297142-05CE-4F7C-B7DA-463710533067}"/>
                  </a:ext>
                </a:extLst>
              </p:cNvPr>
              <p:cNvGrpSpPr/>
              <p:nvPr/>
            </p:nvGrpSpPr>
            <p:grpSpPr>
              <a:xfrm>
                <a:off x="4981575" y="2343150"/>
                <a:ext cx="3248834" cy="4039777"/>
                <a:chOff x="4981575" y="2343150"/>
                <a:chExt cx="3248834" cy="4039777"/>
              </a:xfrm>
            </p:grpSpPr>
            <p:sp>
              <p:nvSpPr>
                <p:cNvPr id="20" name="圆角矩形 19"/>
                <p:cNvSpPr/>
                <p:nvPr/>
              </p:nvSpPr>
              <p:spPr>
                <a:xfrm>
                  <a:off x="4981575" y="2343150"/>
                  <a:ext cx="2400300" cy="3752850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chemeClr val="accent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>
                <a:xfrm>
                  <a:off x="5962650" y="2609850"/>
                  <a:ext cx="32385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4000" b="1" dirty="0">
                      <a:solidFill>
                        <a:schemeClr val="accent1"/>
                      </a:solidFill>
                      <a:latin typeface="Bernard MT Condensed" panose="02050806060905020404" pitchFamily="18" charset="0"/>
                    </a:rPr>
                    <a:t>2</a:t>
                  </a:r>
                  <a:endParaRPr lang="zh-CN" altLang="en-US" sz="4000" b="1" dirty="0">
                    <a:solidFill>
                      <a:schemeClr val="accent1"/>
                    </a:solidFill>
                    <a:latin typeface="Bernard MT Condensed" panose="02050806060905020404" pitchFamily="18" charset="0"/>
                  </a:endParaRPr>
                </a:p>
              </p:txBody>
            </p:sp>
            <p:sp>
              <p:nvSpPr>
                <p:cNvPr id="25" name="Text Placeholder 27"/>
                <p:cNvSpPr txBox="1"/>
                <p:nvPr/>
              </p:nvSpPr>
              <p:spPr>
                <a:xfrm>
                  <a:off x="5296478" y="3500799"/>
                  <a:ext cx="1780778" cy="19389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algn="ctr">
                    <a:lnSpc>
                      <a:spcPct val="200000"/>
                    </a:lnSpc>
                    <a:defRPr sz="2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</a:lstStyle>
                <a:p>
                  <a:r>
                    <a:rPr lang="zh-CN" altLang="en-US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前端根据接口文档编写</a:t>
                  </a:r>
                  <a:r>
                    <a:rPr lang="en-US" altLang="zh-CN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Mock</a:t>
                  </a:r>
                  <a:r>
                    <a:rPr lang="zh-CN" altLang="en-US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功能</a:t>
                  </a:r>
                </a:p>
              </p:txBody>
            </p:sp>
            <p:sp>
              <p:nvSpPr>
                <p:cNvPr id="31" name="爆炸形 2 30"/>
                <p:cNvSpPr/>
                <p:nvPr/>
              </p:nvSpPr>
              <p:spPr>
                <a:xfrm>
                  <a:off x="5869768" y="5133634"/>
                  <a:ext cx="2360641" cy="1249293"/>
                </a:xfrm>
                <a:prstGeom prst="irregularSeal2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xmlns="" id="{91FE06ED-9431-4A2D-950A-34EAE5B32D1E}"/>
                  </a:ext>
                </a:extLst>
              </p:cNvPr>
              <p:cNvGrpSpPr/>
              <p:nvPr/>
            </p:nvGrpSpPr>
            <p:grpSpPr>
              <a:xfrm>
                <a:off x="1200150" y="2343150"/>
                <a:ext cx="3342844" cy="4018568"/>
                <a:chOff x="1200150" y="2343150"/>
                <a:chExt cx="3342844" cy="4018568"/>
              </a:xfrm>
            </p:grpSpPr>
            <p:grpSp>
              <p:nvGrpSpPr>
                <p:cNvPr id="3" name="组合 2">
                  <a:extLst>
                    <a:ext uri="{FF2B5EF4-FFF2-40B4-BE49-F238E27FC236}">
                      <a16:creationId xmlns:a16="http://schemas.microsoft.com/office/drawing/2014/main" xmlns="" id="{6314C62A-237C-4295-BF1E-51DE0AD40C22}"/>
                    </a:ext>
                  </a:extLst>
                </p:cNvPr>
                <p:cNvGrpSpPr/>
                <p:nvPr/>
              </p:nvGrpSpPr>
              <p:grpSpPr>
                <a:xfrm>
                  <a:off x="1200150" y="2343150"/>
                  <a:ext cx="2400300" cy="3752850"/>
                  <a:chOff x="1200150" y="2343150"/>
                  <a:chExt cx="2400300" cy="3752850"/>
                </a:xfrm>
              </p:grpSpPr>
              <p:sp>
                <p:nvSpPr>
                  <p:cNvPr id="6" name="圆角矩形 5"/>
                  <p:cNvSpPr/>
                  <p:nvPr/>
                </p:nvSpPr>
                <p:spPr>
                  <a:xfrm>
                    <a:off x="1200150" y="2343150"/>
                    <a:ext cx="2400300" cy="375285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accent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2209800" y="2609850"/>
                    <a:ext cx="323850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4000" b="1" dirty="0">
                        <a:solidFill>
                          <a:schemeClr val="accent1"/>
                        </a:solidFill>
                        <a:latin typeface="Bernard MT Condensed" panose="02050806060905020404" pitchFamily="18" charset="0"/>
                      </a:rPr>
                      <a:t>1</a:t>
                    </a:r>
                    <a:endParaRPr lang="zh-CN" altLang="en-US" sz="4000" b="1" dirty="0">
                      <a:solidFill>
                        <a:schemeClr val="accent1"/>
                      </a:solidFill>
                      <a:latin typeface="Bernard MT Condensed" panose="02050806060905020404" pitchFamily="18" charset="0"/>
                    </a:endParaRPr>
                  </a:p>
                </p:txBody>
              </p:sp>
              <p:sp>
                <p:nvSpPr>
                  <p:cNvPr id="9" name="矩形 8"/>
                  <p:cNvSpPr/>
                  <p:nvPr/>
                </p:nvSpPr>
                <p:spPr>
                  <a:xfrm>
                    <a:off x="1632287" y="3569535"/>
                    <a:ext cx="1516975" cy="132343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200000"/>
                      </a:lnSpc>
                    </a:pPr>
                    <a:r>
                      <a:rPr lang="zh-CN" altLang="en-US" sz="2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后端编写接口文档</a:t>
                    </a:r>
                  </a:p>
                </p:txBody>
              </p:sp>
            </p:grpSp>
            <p:sp>
              <p:nvSpPr>
                <p:cNvPr id="32" name="爆炸形 2 31"/>
                <p:cNvSpPr/>
                <p:nvPr/>
              </p:nvSpPr>
              <p:spPr>
                <a:xfrm>
                  <a:off x="2182353" y="5112425"/>
                  <a:ext cx="2360641" cy="1249293"/>
                </a:xfrm>
                <a:prstGeom prst="irregularSeal2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3" name="矩形 32"/>
          <p:cNvSpPr/>
          <p:nvPr/>
        </p:nvSpPr>
        <p:spPr>
          <a:xfrm rot="20328758">
            <a:off x="2682451" y="555240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费时费力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 rot="19536631">
            <a:off x="6289074" y="5388524"/>
            <a:ext cx="1715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二次加工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 rot="19536631">
            <a:off x="10115606" y="5285730"/>
            <a:ext cx="1715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二次加工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84395" y="32988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2800" b="1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接口管理现状</a:t>
            </a:r>
          </a:p>
        </p:txBody>
      </p:sp>
    </p:spTree>
    <p:extLst>
      <p:ext uri="{BB962C8B-B14F-4D97-AF65-F5344CB8AC3E}">
        <p14:creationId xmlns:p14="http://schemas.microsoft.com/office/powerpoint/2010/main" val="187647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84395" y="329881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2800" b="1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接口管理存在的问题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084395" y="1593273"/>
            <a:ext cx="9930924" cy="4444735"/>
            <a:chOff x="1084395" y="1593273"/>
            <a:chExt cx="9930924" cy="4444735"/>
          </a:xfrm>
        </p:grpSpPr>
        <p:sp>
          <p:nvSpPr>
            <p:cNvPr id="3" name="文本框 2"/>
            <p:cNvSpPr txBox="1"/>
            <p:nvPr/>
          </p:nvSpPr>
          <p:spPr>
            <a:xfrm>
              <a:off x="1084395" y="1593273"/>
              <a:ext cx="99309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三方都需要用到接口，都依赖于接口文档，利用接口文档再形成自己需要的接口格式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556139" y="3614259"/>
              <a:ext cx="46987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b="1" dirty="0">
                  <a:ln>
                    <a:solidFill>
                      <a:schemeClr val="tx2"/>
                    </a:solidFill>
                  </a:ln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数据不互通，重复造轮子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09881" y="5637898"/>
              <a:ext cx="45448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 sz="20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如何进行数据共享，减少重复人力劳动</a:t>
              </a:r>
            </a:p>
          </p:txBody>
        </p:sp>
        <p:sp>
          <p:nvSpPr>
            <p:cNvPr id="9" name="燕尾形箭头 8"/>
            <p:cNvSpPr/>
            <p:nvPr/>
          </p:nvSpPr>
          <p:spPr>
            <a:xfrm rot="16200000">
              <a:off x="5382894" y="2564450"/>
              <a:ext cx="1045212" cy="688291"/>
            </a:xfrm>
            <a:prstGeom prst="notched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3409950" y="3463256"/>
              <a:ext cx="4900671" cy="843441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793305" y="2382157"/>
              <a:ext cx="2565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引发问题</a:t>
              </a:r>
            </a:p>
          </p:txBody>
        </p:sp>
        <p:sp>
          <p:nvSpPr>
            <p:cNvPr id="12" name="燕尾形箭头 11"/>
            <p:cNvSpPr/>
            <p:nvPr/>
          </p:nvSpPr>
          <p:spPr>
            <a:xfrm rot="5400000">
              <a:off x="5375778" y="4575981"/>
              <a:ext cx="1045212" cy="688291"/>
            </a:xfrm>
            <a:prstGeom prst="notched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782298" y="4592685"/>
              <a:ext cx="2565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解决问题</a:t>
              </a: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11807">
            <a:off x="9075598" y="5215932"/>
            <a:ext cx="995363" cy="101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8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514"/>
            <a:ext cx="12192000" cy="809802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5" name="圆角矩形 4"/>
          <p:cNvSpPr/>
          <p:nvPr/>
        </p:nvSpPr>
        <p:spPr bwMode="auto">
          <a:xfrm rot="18784635">
            <a:off x="691270" y="1382090"/>
            <a:ext cx="2900211" cy="2907479"/>
          </a:xfrm>
          <a:prstGeom prst="roundRect">
            <a:avLst>
              <a:gd name="adj" fmla="val 6182"/>
            </a:avLst>
          </a:prstGeom>
          <a:solidFill>
            <a:srgbClr val="37DFE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 bwMode="auto">
          <a:xfrm rot="18784635">
            <a:off x="3287326" y="2229379"/>
            <a:ext cx="1136651" cy="1119715"/>
          </a:xfrm>
          <a:prstGeom prst="roundRect">
            <a:avLst>
              <a:gd name="adj" fmla="val 10833"/>
            </a:avLst>
          </a:prstGeom>
          <a:solidFill>
            <a:srgbClr val="1EF6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 bwMode="auto">
          <a:xfrm rot="18784635">
            <a:off x="3249226" y="3537479"/>
            <a:ext cx="510116" cy="531284"/>
          </a:xfrm>
          <a:prstGeom prst="roundRect">
            <a:avLst/>
          </a:prstGeom>
          <a:solidFill>
            <a:srgbClr val="32AA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 bwMode="auto">
          <a:xfrm rot="18784635">
            <a:off x="1086445" y="1853769"/>
            <a:ext cx="1976863" cy="1981818"/>
          </a:xfrm>
          <a:prstGeom prst="roundRect">
            <a:avLst>
              <a:gd name="adj" fmla="val 6182"/>
            </a:avLst>
          </a:prstGeom>
          <a:solidFill>
            <a:srgbClr val="37DFE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1177402" y="1904909"/>
            <a:ext cx="1710725" cy="189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735" b="1" dirty="0"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11735" b="1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2" name="组合 12"/>
          <p:cNvGrpSpPr/>
          <p:nvPr/>
        </p:nvGrpSpPr>
        <p:grpSpPr>
          <a:xfrm>
            <a:off x="5933802" y="1922684"/>
            <a:ext cx="6258198" cy="1897892"/>
            <a:chOff x="6312024" y="2476500"/>
            <a:chExt cx="5879976" cy="1897892"/>
          </a:xfrm>
        </p:grpSpPr>
        <p:sp>
          <p:nvSpPr>
            <p:cNvPr id="13" name="同侧圆角矩形 12"/>
            <p:cNvSpPr/>
            <p:nvPr/>
          </p:nvSpPr>
          <p:spPr>
            <a:xfrm rot="16200000">
              <a:off x="8303066" y="485458"/>
              <a:ext cx="1897892" cy="5879976"/>
            </a:xfrm>
            <a:prstGeom prst="round2SameRect">
              <a:avLst/>
            </a:prstGeom>
            <a:solidFill>
              <a:srgbClr val="38465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 dirty="0">
                <a:cs typeface="+mn-ea"/>
              </a:endParaRPr>
            </a:p>
          </p:txBody>
        </p:sp>
        <p:sp>
          <p:nvSpPr>
            <p:cNvPr id="14" name="TextBox 20"/>
            <p:cNvSpPr txBox="1"/>
            <p:nvPr/>
          </p:nvSpPr>
          <p:spPr>
            <a:xfrm>
              <a:off x="7262245" y="2963780"/>
              <a:ext cx="31019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latin typeface="Microsoft YaHei" charset="-122"/>
                  <a:ea typeface="Microsoft YaHei" charset="-122"/>
                  <a:cs typeface="Microsoft YaHei" charset="-122"/>
                </a:rPr>
                <a:t>解决方案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033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1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18754" y="330777"/>
            <a:ext cx="2452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2800" b="1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eoLinker</a:t>
            </a:r>
            <a:r>
              <a:rPr lang="zh-CN" altLang="en-US" dirty="0">
                <a:solidFill>
                  <a:schemeClr val="accent1"/>
                </a:solidFill>
              </a:rPr>
              <a:t>简介</a:t>
            </a:r>
          </a:p>
        </p:txBody>
      </p:sp>
      <p:grpSp>
        <p:nvGrpSpPr>
          <p:cNvPr id="23" name="组 22"/>
          <p:cNvGrpSpPr/>
          <p:nvPr/>
        </p:nvGrpSpPr>
        <p:grpSpPr>
          <a:xfrm>
            <a:off x="2930825" y="1337649"/>
            <a:ext cx="5717253" cy="4807075"/>
            <a:chOff x="3630072" y="1055261"/>
            <a:chExt cx="5717253" cy="4807075"/>
          </a:xfrm>
        </p:grpSpPr>
        <p:sp>
          <p:nvSpPr>
            <p:cNvPr id="14" name="六边形 13"/>
            <p:cNvSpPr/>
            <p:nvPr/>
          </p:nvSpPr>
          <p:spPr>
            <a:xfrm>
              <a:off x="5096435" y="2510553"/>
              <a:ext cx="2729753" cy="1953871"/>
            </a:xfrm>
            <a:prstGeom prst="hexag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b="1" dirty="0" err="1"/>
                <a:t>eolinker</a:t>
              </a:r>
              <a:endParaRPr kumimoji="1" lang="zh-CN" altLang="en-US" sz="3200" b="1" dirty="0"/>
            </a:p>
          </p:txBody>
        </p:sp>
        <p:sp>
          <p:nvSpPr>
            <p:cNvPr id="15" name="六边形 14"/>
            <p:cNvSpPr/>
            <p:nvPr/>
          </p:nvSpPr>
          <p:spPr>
            <a:xfrm>
              <a:off x="5643335" y="1055261"/>
              <a:ext cx="1602361" cy="1246011"/>
            </a:xfrm>
            <a:prstGeom prst="hexago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800" b="1" dirty="0"/>
                <a:t>开源</a:t>
              </a:r>
            </a:p>
          </p:txBody>
        </p:sp>
        <p:sp>
          <p:nvSpPr>
            <p:cNvPr id="17" name="六边形 16"/>
            <p:cNvSpPr/>
            <p:nvPr/>
          </p:nvSpPr>
          <p:spPr>
            <a:xfrm>
              <a:off x="5660130" y="4673705"/>
              <a:ext cx="1602361" cy="1188631"/>
            </a:xfrm>
            <a:prstGeom prst="hexago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800" b="1" dirty="0"/>
                <a:t>平台</a:t>
              </a:r>
            </a:p>
          </p:txBody>
        </p:sp>
        <p:sp>
          <p:nvSpPr>
            <p:cNvPr id="18" name="六边形 17"/>
            <p:cNvSpPr/>
            <p:nvPr/>
          </p:nvSpPr>
          <p:spPr>
            <a:xfrm>
              <a:off x="3630072" y="1919200"/>
              <a:ext cx="1602361" cy="1291179"/>
            </a:xfrm>
            <a:prstGeom prst="hexag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800" b="1" dirty="0"/>
                <a:t>简约易用</a:t>
              </a:r>
            </a:p>
          </p:txBody>
        </p:sp>
        <p:sp>
          <p:nvSpPr>
            <p:cNvPr id="19" name="六边形 18"/>
            <p:cNvSpPr/>
            <p:nvPr/>
          </p:nvSpPr>
          <p:spPr>
            <a:xfrm>
              <a:off x="3672283" y="3801732"/>
              <a:ext cx="1602361" cy="121497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800" b="1" dirty="0"/>
                <a:t>协作</a:t>
              </a:r>
            </a:p>
          </p:txBody>
        </p:sp>
        <p:sp>
          <p:nvSpPr>
            <p:cNvPr id="20" name="六边形 19"/>
            <p:cNvSpPr/>
            <p:nvPr/>
          </p:nvSpPr>
          <p:spPr>
            <a:xfrm>
              <a:off x="7744964" y="1933719"/>
              <a:ext cx="1602361" cy="1303379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800" b="1" dirty="0"/>
                <a:t>免费</a:t>
              </a:r>
            </a:p>
          </p:txBody>
        </p:sp>
        <p:sp>
          <p:nvSpPr>
            <p:cNvPr id="21" name="六边形 20"/>
            <p:cNvSpPr/>
            <p:nvPr/>
          </p:nvSpPr>
          <p:spPr>
            <a:xfrm>
              <a:off x="7744964" y="3880237"/>
              <a:ext cx="1602361" cy="1238388"/>
            </a:xfrm>
            <a:prstGeom prst="hexag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/>
                <a:t>API</a:t>
              </a:r>
            </a:p>
            <a:p>
              <a:pPr algn="ctr"/>
              <a:r>
                <a:rPr kumimoji="1" lang="zh-CN" altLang="en-US" sz="2800" b="1" dirty="0"/>
                <a:t>管理</a:t>
              </a: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306" y="3298769"/>
              <a:ext cx="475247" cy="4858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1701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1485900"/>
            <a:ext cx="12192000" cy="426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074" y="2723025"/>
            <a:ext cx="1855521" cy="189706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90879" y="322119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2800" b="1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接口管理解决方案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7391400" y="1828800"/>
            <a:ext cx="3829050" cy="77708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391400" y="3184922"/>
            <a:ext cx="3829050" cy="77708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391400" y="4541044"/>
            <a:ext cx="3829050" cy="77708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794949" y="3267286"/>
            <a:ext cx="913289" cy="55999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 rot="20580428">
            <a:off x="5739950" y="2497336"/>
            <a:ext cx="913289" cy="55999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1860987">
            <a:off x="5722857" y="4062359"/>
            <a:ext cx="913289" cy="55999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470214" y="1314450"/>
            <a:ext cx="121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i="1" dirty="0">
                <a:solidFill>
                  <a:schemeClr val="accent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endParaRPr lang="zh-CN" altLang="en-US" sz="9600" b="1" i="1" dirty="0">
              <a:solidFill>
                <a:schemeClr val="accent2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70214" y="2692668"/>
            <a:ext cx="121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i="1" dirty="0">
                <a:solidFill>
                  <a:schemeClr val="accent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endParaRPr lang="zh-CN" altLang="en-US" sz="9600" b="1" i="1" dirty="0">
              <a:solidFill>
                <a:schemeClr val="accent2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70214" y="4032787"/>
            <a:ext cx="121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i="1" dirty="0">
                <a:solidFill>
                  <a:schemeClr val="accent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endParaRPr lang="zh-CN" altLang="en-US" sz="9600" b="1" i="1" dirty="0">
              <a:solidFill>
                <a:schemeClr val="accent2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794314" y="1944476"/>
            <a:ext cx="1083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794314" y="3310363"/>
            <a:ext cx="1083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794314" y="4676250"/>
            <a:ext cx="1083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043" y="3309278"/>
            <a:ext cx="687941" cy="52805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762" y="1941651"/>
            <a:ext cx="687941" cy="52314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038" y="4580141"/>
            <a:ext cx="698887" cy="698887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58099" y="227192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集中管理</a:t>
            </a:r>
            <a:endParaRPr kumimoji="1" lang="en-US" altLang="zh-CN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29324" y="473335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数据共享</a:t>
            </a:r>
            <a:endParaRPr kumimoji="1" lang="en-US" altLang="zh-CN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十字形 21"/>
          <p:cNvSpPr/>
          <p:nvPr/>
        </p:nvSpPr>
        <p:spPr>
          <a:xfrm>
            <a:off x="1263531" y="3433815"/>
            <a:ext cx="742950" cy="722424"/>
          </a:xfrm>
          <a:prstGeom prst="plus">
            <a:avLst>
              <a:gd name="adj" fmla="val 3554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梯形 22"/>
          <p:cNvSpPr/>
          <p:nvPr/>
        </p:nvSpPr>
        <p:spPr>
          <a:xfrm rot="5400000">
            <a:off x="2656504" y="3458969"/>
            <a:ext cx="793540" cy="672116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484788" y="4676250"/>
            <a:ext cx="23214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arial" panose="020B0604020202020204" pitchFamily="34" charset="0"/>
              </a:rPr>
              <a:t>eoLinker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94436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514"/>
            <a:ext cx="12192000" cy="809802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5" name="圆角矩形 4"/>
          <p:cNvSpPr/>
          <p:nvPr/>
        </p:nvSpPr>
        <p:spPr bwMode="auto">
          <a:xfrm rot="18784635">
            <a:off x="691270" y="1382090"/>
            <a:ext cx="2900211" cy="2907479"/>
          </a:xfrm>
          <a:prstGeom prst="roundRect">
            <a:avLst>
              <a:gd name="adj" fmla="val 6182"/>
            </a:avLst>
          </a:prstGeom>
          <a:solidFill>
            <a:srgbClr val="37DFE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 bwMode="auto">
          <a:xfrm rot="18784635">
            <a:off x="3287326" y="2229379"/>
            <a:ext cx="1136651" cy="1119715"/>
          </a:xfrm>
          <a:prstGeom prst="roundRect">
            <a:avLst>
              <a:gd name="adj" fmla="val 10833"/>
            </a:avLst>
          </a:prstGeom>
          <a:solidFill>
            <a:srgbClr val="1EF6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 bwMode="auto">
          <a:xfrm rot="18784635">
            <a:off x="3249226" y="3537479"/>
            <a:ext cx="510116" cy="531284"/>
          </a:xfrm>
          <a:prstGeom prst="roundRect">
            <a:avLst/>
          </a:prstGeom>
          <a:solidFill>
            <a:srgbClr val="32AA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 bwMode="auto">
          <a:xfrm rot="18784635">
            <a:off x="1086445" y="1853769"/>
            <a:ext cx="1976863" cy="1981818"/>
          </a:xfrm>
          <a:prstGeom prst="roundRect">
            <a:avLst>
              <a:gd name="adj" fmla="val 6182"/>
            </a:avLst>
          </a:prstGeom>
          <a:solidFill>
            <a:srgbClr val="37DFE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1177402" y="1904909"/>
            <a:ext cx="1710725" cy="189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735" b="1" dirty="0"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11735" b="1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2" name="组合 12"/>
          <p:cNvGrpSpPr/>
          <p:nvPr/>
        </p:nvGrpSpPr>
        <p:grpSpPr>
          <a:xfrm>
            <a:off x="5933802" y="1922684"/>
            <a:ext cx="6258198" cy="1897892"/>
            <a:chOff x="6312024" y="2476500"/>
            <a:chExt cx="5879976" cy="1897892"/>
          </a:xfrm>
        </p:grpSpPr>
        <p:sp>
          <p:nvSpPr>
            <p:cNvPr id="13" name="同侧圆角矩形 12"/>
            <p:cNvSpPr/>
            <p:nvPr/>
          </p:nvSpPr>
          <p:spPr>
            <a:xfrm rot="16200000">
              <a:off x="8303066" y="485458"/>
              <a:ext cx="1897892" cy="5879976"/>
            </a:xfrm>
            <a:prstGeom prst="round2SameRect">
              <a:avLst/>
            </a:prstGeom>
            <a:solidFill>
              <a:srgbClr val="38465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 dirty="0">
                <a:cs typeface="+mn-ea"/>
              </a:endParaRPr>
            </a:p>
          </p:txBody>
        </p:sp>
        <p:sp>
          <p:nvSpPr>
            <p:cNvPr id="14" name="TextBox 20"/>
            <p:cNvSpPr txBox="1"/>
            <p:nvPr/>
          </p:nvSpPr>
          <p:spPr>
            <a:xfrm>
              <a:off x="7262245" y="2963780"/>
              <a:ext cx="44285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b="1" dirty="0">
                  <a:latin typeface="Microsoft YaHei" charset="-122"/>
                  <a:ea typeface="Microsoft YaHei" charset="-122"/>
                  <a:cs typeface="Microsoft YaHei" charset="-122"/>
                </a:rPr>
                <a:t>eoLinker</a:t>
              </a:r>
              <a:r>
                <a:rPr lang="zh-CN" altLang="en-US" sz="5400" b="1" dirty="0">
                  <a:latin typeface="Microsoft YaHei" charset="-122"/>
                  <a:ea typeface="Microsoft YaHei" charset="-122"/>
                  <a:cs typeface="Microsoft YaHei" charset="-122"/>
                </a:rPr>
                <a:t>介绍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905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1" grpId="0" animBg="1"/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1066</Words>
  <Application>Microsoft Macintosh PowerPoint</Application>
  <PresentationFormat>宽屏</PresentationFormat>
  <Paragraphs>180</Paragraphs>
  <Slides>22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Bernard MT Condensed</vt:lpstr>
      <vt:lpstr>Calibri</vt:lpstr>
      <vt:lpstr>Calibri Light</vt:lpstr>
      <vt:lpstr>Microsoft YaHei</vt:lpstr>
      <vt:lpstr>华文宋体</vt:lpstr>
      <vt:lpstr>隶书</vt:lpstr>
      <vt:lpstr>宋体</vt:lpstr>
      <vt:lpstr>微软雅黑</vt:lpstr>
      <vt:lpstr>Arial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Sunzz</dc:creator>
  <cp:lastModifiedBy>Microsoft Office 用户</cp:lastModifiedBy>
  <cp:revision>101</cp:revision>
  <dcterms:created xsi:type="dcterms:W3CDTF">2018-10-13T12:21:47Z</dcterms:created>
  <dcterms:modified xsi:type="dcterms:W3CDTF">2018-10-16T15:25:08Z</dcterms:modified>
</cp:coreProperties>
</file>