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79" r:id="rId3"/>
    <p:sldId id="261" r:id="rId4"/>
    <p:sldId id="280" r:id="rId5"/>
    <p:sldId id="277" r:id="rId6"/>
    <p:sldId id="282" r:id="rId7"/>
    <p:sldId id="257" r:id="rId8"/>
    <p:sldId id="281" r:id="rId9"/>
    <p:sldId id="283" r:id="rId10"/>
    <p:sldId id="259" r:id="rId11"/>
    <p:sldId id="267" r:id="rId12"/>
    <p:sldId id="268" r:id="rId13"/>
    <p:sldId id="275" r:id="rId14"/>
    <p:sldId id="269" r:id="rId15"/>
    <p:sldId id="278" r:id="rId16"/>
    <p:sldId id="284" r:id="rId17"/>
    <p:sldId id="270" r:id="rId18"/>
    <p:sldId id="271" r:id="rId19"/>
    <p:sldId id="272" r:id="rId20"/>
    <p:sldId id="273" r:id="rId21"/>
    <p:sldId id="274" r:id="rId22"/>
    <p:sldId id="25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9"/>
  </p:normalViewPr>
  <p:slideViewPr>
    <p:cSldViewPr snapToGrid="0" showGuides="1">
      <p:cViewPr varScale="1">
        <p:scale>
          <a:sx n="95" d="100"/>
          <a:sy n="95" d="100"/>
        </p:scale>
        <p:origin x="200" y="456"/>
      </p:cViewPr>
      <p:guideLst>
        <p:guide orient="horz" pos="279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5D14C-8D98-534D-9AD8-2C9288CC6C2C}" type="doc">
      <dgm:prSet loTypeId="urn:microsoft.com/office/officeart/2008/layout/LinedLis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85F0EF8-4511-8440-A146-ECC75ADB02DD}">
      <dgm:prSet phldrT="[文本]" custT="1"/>
      <dgm:spPr/>
      <dgm:t>
        <a:bodyPr/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dirty="0" smtClean="0"/>
            <a:t>状态码管理</a:t>
          </a:r>
          <a:endParaRPr lang="zh-CN" altLang="en-US" sz="4000" dirty="0"/>
        </a:p>
      </dgm:t>
    </dgm:pt>
    <dgm:pt modelId="{B9302418-2DBD-4148-B616-4301652C99B0}" type="parTrans" cxnId="{02F266BF-8A02-004B-8751-C264B17A5935}">
      <dgm:prSet/>
      <dgm:spPr/>
      <dgm:t>
        <a:bodyPr/>
        <a:lstStyle/>
        <a:p>
          <a:endParaRPr lang="zh-CN" altLang="en-US"/>
        </a:p>
      </dgm:t>
    </dgm:pt>
    <dgm:pt modelId="{F22244F9-C7F8-2541-9735-0223AC1548AB}" type="sibTrans" cxnId="{02F266BF-8A02-004B-8751-C264B17A5935}">
      <dgm:prSet/>
      <dgm:spPr/>
      <dgm:t>
        <a:bodyPr/>
        <a:lstStyle/>
        <a:p>
          <a:endParaRPr lang="zh-CN" altLang="en-US"/>
        </a:p>
      </dgm:t>
    </dgm:pt>
    <dgm:pt modelId="{B90CDD73-51EC-3C46-AF3F-520FAB294740}">
      <dgm:prSet phldrT="[文本]" custT="1"/>
      <dgm:spPr/>
      <dgm:t>
        <a:bodyPr/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dirty="0" smtClean="0"/>
            <a:t>环境管理</a:t>
          </a:r>
          <a:endParaRPr lang="zh-CN" altLang="en-US" sz="4000" dirty="0"/>
        </a:p>
      </dgm:t>
    </dgm:pt>
    <dgm:pt modelId="{D7C72A9E-1D2E-9D42-B6D2-71558F766218}" type="parTrans" cxnId="{AE2397C9-AD85-DC47-857A-9CA0B476BF7D}">
      <dgm:prSet/>
      <dgm:spPr/>
      <dgm:t>
        <a:bodyPr/>
        <a:lstStyle/>
        <a:p>
          <a:endParaRPr lang="zh-CN" altLang="en-US"/>
        </a:p>
      </dgm:t>
    </dgm:pt>
    <dgm:pt modelId="{566694C8-1FCC-554D-B559-93290AAC4ECC}" type="sibTrans" cxnId="{AE2397C9-AD85-DC47-857A-9CA0B476BF7D}">
      <dgm:prSet/>
      <dgm:spPr/>
      <dgm:t>
        <a:bodyPr/>
        <a:lstStyle/>
        <a:p>
          <a:endParaRPr lang="zh-CN" altLang="en-US"/>
        </a:p>
      </dgm:t>
    </dgm:pt>
    <dgm:pt modelId="{A23F9F9B-1A90-CC4A-B65D-81FB50C1B694}">
      <dgm:prSet phldrT="[文本]" custT="1"/>
      <dgm:spPr/>
      <dgm:t>
        <a:bodyPr/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dirty="0" smtClean="0"/>
            <a:t>版本管理</a:t>
          </a:r>
          <a:endParaRPr lang="zh-CN" altLang="en-US" sz="4000" dirty="0"/>
        </a:p>
      </dgm:t>
    </dgm:pt>
    <dgm:pt modelId="{777D3676-0B88-1C41-873C-BD33E92542A6}" type="parTrans" cxnId="{C03E60F5-95A5-0E42-B763-1D2973E02C56}">
      <dgm:prSet/>
      <dgm:spPr/>
      <dgm:t>
        <a:bodyPr/>
        <a:lstStyle/>
        <a:p>
          <a:endParaRPr lang="zh-CN" altLang="en-US"/>
        </a:p>
      </dgm:t>
    </dgm:pt>
    <dgm:pt modelId="{7DAD8A2C-53EB-B541-898C-1B6AFB8204CB}" type="sibTrans" cxnId="{C03E60F5-95A5-0E42-B763-1D2973E02C56}">
      <dgm:prSet/>
      <dgm:spPr/>
      <dgm:t>
        <a:bodyPr/>
        <a:lstStyle/>
        <a:p>
          <a:endParaRPr lang="zh-CN" altLang="en-US"/>
        </a:p>
      </dgm:t>
    </dgm:pt>
    <dgm:pt modelId="{95EBAE68-9B28-624A-B322-CB437907BB0E}">
      <dgm:prSet custT="1"/>
      <dgm:spPr/>
      <dgm:t>
        <a:bodyPr/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dirty="0" smtClean="0"/>
            <a:t>项目文档管理</a:t>
          </a:r>
          <a:endParaRPr lang="zh-CN" altLang="en-US" sz="4000" dirty="0"/>
        </a:p>
      </dgm:t>
    </dgm:pt>
    <dgm:pt modelId="{801FB41D-909E-E747-9358-758CBD32DB1D}" type="parTrans" cxnId="{D0DE1EEA-5507-D347-8DAC-6B51DB2767C4}">
      <dgm:prSet/>
      <dgm:spPr/>
      <dgm:t>
        <a:bodyPr/>
        <a:lstStyle/>
        <a:p>
          <a:endParaRPr lang="zh-CN" altLang="en-US"/>
        </a:p>
      </dgm:t>
    </dgm:pt>
    <dgm:pt modelId="{109E39C9-8053-EB44-BC22-7EDF86CA0756}" type="sibTrans" cxnId="{D0DE1EEA-5507-D347-8DAC-6B51DB2767C4}">
      <dgm:prSet/>
      <dgm:spPr/>
      <dgm:t>
        <a:bodyPr/>
        <a:lstStyle/>
        <a:p>
          <a:endParaRPr lang="zh-CN" altLang="en-US"/>
        </a:p>
      </dgm:t>
    </dgm:pt>
    <dgm:pt modelId="{AA36C283-1DB5-8848-8792-50FDDC42C800}">
      <dgm:prSet custT="1"/>
      <dgm:spPr/>
      <dgm:t>
        <a:bodyPr/>
        <a:lstStyle/>
        <a:p>
          <a:r>
            <a:rPr lang="zh-CN" altLang="en-US" sz="4000" dirty="0" smtClean="0"/>
            <a:t>协作管理</a:t>
          </a:r>
          <a:endParaRPr lang="zh-CN" altLang="en-US" sz="4000" dirty="0"/>
        </a:p>
      </dgm:t>
    </dgm:pt>
    <dgm:pt modelId="{07986818-13F2-5547-BA9D-0BDD6597AE41}" type="parTrans" cxnId="{A42867EF-3433-1F43-AB61-4C0DEEE84267}">
      <dgm:prSet/>
      <dgm:spPr/>
      <dgm:t>
        <a:bodyPr/>
        <a:lstStyle/>
        <a:p>
          <a:endParaRPr lang="zh-CN" altLang="en-US"/>
        </a:p>
      </dgm:t>
    </dgm:pt>
    <dgm:pt modelId="{96DB07F1-4EB2-8B49-8636-B3913E5F7950}" type="sibTrans" cxnId="{A42867EF-3433-1F43-AB61-4C0DEEE84267}">
      <dgm:prSet/>
      <dgm:spPr/>
      <dgm:t>
        <a:bodyPr/>
        <a:lstStyle/>
        <a:p>
          <a:endParaRPr lang="zh-CN" altLang="en-US"/>
        </a:p>
      </dgm:t>
    </dgm:pt>
    <dgm:pt modelId="{D6598FC7-CD21-D54C-B78D-CE361E43415B}">
      <dgm:prSet custT="1"/>
      <dgm:spPr/>
      <dgm:t>
        <a:bodyPr/>
        <a:lstStyle/>
        <a:p>
          <a:r>
            <a:rPr lang="zh-CN" altLang="en-US" sz="4000" dirty="0" smtClean="0"/>
            <a:t>接口导入导出</a:t>
          </a:r>
          <a:endParaRPr lang="zh-CN" altLang="en-US" sz="4000" dirty="0"/>
        </a:p>
      </dgm:t>
    </dgm:pt>
    <dgm:pt modelId="{7BE046B8-A6A9-8E4E-A91C-1EBE201C47B2}" type="parTrans" cxnId="{3FA41872-7DCC-0C4B-BD4C-BCC74B672A6B}">
      <dgm:prSet/>
      <dgm:spPr/>
      <dgm:t>
        <a:bodyPr/>
        <a:lstStyle/>
        <a:p>
          <a:endParaRPr lang="zh-CN" altLang="en-US"/>
        </a:p>
      </dgm:t>
    </dgm:pt>
    <dgm:pt modelId="{FCA13F3C-02DB-B942-824F-5A0464B70384}" type="sibTrans" cxnId="{3FA41872-7DCC-0C4B-BD4C-BCC74B672A6B}">
      <dgm:prSet/>
      <dgm:spPr/>
      <dgm:t>
        <a:bodyPr/>
        <a:lstStyle/>
        <a:p>
          <a:endParaRPr lang="zh-CN" altLang="en-US"/>
        </a:p>
      </dgm:t>
    </dgm:pt>
    <dgm:pt modelId="{E45960B4-4A16-EC4B-A0F7-7D5C46944AF6}" type="pres">
      <dgm:prSet presAssocID="{5035D14C-8D98-534D-9AD8-2C9288CC6C2C}" presName="vert0" presStyleCnt="0">
        <dgm:presLayoutVars>
          <dgm:dir/>
          <dgm:animOne val="branch"/>
          <dgm:animLvl val="lvl"/>
        </dgm:presLayoutVars>
      </dgm:prSet>
      <dgm:spPr/>
    </dgm:pt>
    <dgm:pt modelId="{CF3211A1-ECF6-DD46-9367-D8C5056F3724}" type="pres">
      <dgm:prSet presAssocID="{985F0EF8-4511-8440-A146-ECC75ADB02DD}" presName="thickLine" presStyleLbl="alignNode1" presStyleIdx="0" presStyleCnt="6"/>
      <dgm:spPr/>
    </dgm:pt>
    <dgm:pt modelId="{211689F6-1E1D-374F-B311-D7ADBEB10123}" type="pres">
      <dgm:prSet presAssocID="{985F0EF8-4511-8440-A146-ECC75ADB02DD}" presName="horz1" presStyleCnt="0"/>
      <dgm:spPr/>
    </dgm:pt>
    <dgm:pt modelId="{BB776012-560B-DA46-9093-E9A03F7C1ECE}" type="pres">
      <dgm:prSet presAssocID="{985F0EF8-4511-8440-A146-ECC75ADB02DD}" presName="tx1" presStyleLbl="revTx" presStyleIdx="0" presStyleCnt="6"/>
      <dgm:spPr/>
    </dgm:pt>
    <dgm:pt modelId="{16BE3716-7239-3A46-A9C4-3E95F6EA7B72}" type="pres">
      <dgm:prSet presAssocID="{985F0EF8-4511-8440-A146-ECC75ADB02DD}" presName="vert1" presStyleCnt="0"/>
      <dgm:spPr/>
    </dgm:pt>
    <dgm:pt modelId="{0B2DB8BE-073B-6749-BD9E-825203463FBA}" type="pres">
      <dgm:prSet presAssocID="{B90CDD73-51EC-3C46-AF3F-520FAB294740}" presName="thickLine" presStyleLbl="alignNode1" presStyleIdx="1" presStyleCnt="6"/>
      <dgm:spPr/>
    </dgm:pt>
    <dgm:pt modelId="{66319EC6-6F78-5840-A355-A2532027432D}" type="pres">
      <dgm:prSet presAssocID="{B90CDD73-51EC-3C46-AF3F-520FAB294740}" presName="horz1" presStyleCnt="0"/>
      <dgm:spPr/>
    </dgm:pt>
    <dgm:pt modelId="{025F3686-2F86-BF4E-8104-8235DACD21F3}" type="pres">
      <dgm:prSet presAssocID="{B90CDD73-51EC-3C46-AF3F-520FAB294740}" presName="tx1" presStyleLbl="revTx" presStyleIdx="1" presStyleCnt="6"/>
      <dgm:spPr/>
    </dgm:pt>
    <dgm:pt modelId="{D6D83D15-F681-E945-B236-C89954523F3B}" type="pres">
      <dgm:prSet presAssocID="{B90CDD73-51EC-3C46-AF3F-520FAB294740}" presName="vert1" presStyleCnt="0"/>
      <dgm:spPr/>
    </dgm:pt>
    <dgm:pt modelId="{D5033BD7-E713-5548-949F-C5449C059720}" type="pres">
      <dgm:prSet presAssocID="{A23F9F9B-1A90-CC4A-B65D-81FB50C1B694}" presName="thickLine" presStyleLbl="alignNode1" presStyleIdx="2" presStyleCnt="6"/>
      <dgm:spPr/>
    </dgm:pt>
    <dgm:pt modelId="{D0D1FBEA-803D-DE47-BE7D-A3297A2756E7}" type="pres">
      <dgm:prSet presAssocID="{A23F9F9B-1A90-CC4A-B65D-81FB50C1B694}" presName="horz1" presStyleCnt="0"/>
      <dgm:spPr/>
    </dgm:pt>
    <dgm:pt modelId="{69CC5397-7384-824E-8EA5-2B95FCEBAFF7}" type="pres">
      <dgm:prSet presAssocID="{A23F9F9B-1A90-CC4A-B65D-81FB50C1B694}" presName="tx1" presStyleLbl="revTx" presStyleIdx="2" presStyleCnt="6"/>
      <dgm:spPr/>
    </dgm:pt>
    <dgm:pt modelId="{011695BA-9296-2448-A5AE-70F016A97A65}" type="pres">
      <dgm:prSet presAssocID="{A23F9F9B-1A90-CC4A-B65D-81FB50C1B694}" presName="vert1" presStyleCnt="0"/>
      <dgm:spPr/>
    </dgm:pt>
    <dgm:pt modelId="{EF8F6C4B-0478-584D-91FE-2CA048D00D74}" type="pres">
      <dgm:prSet presAssocID="{95EBAE68-9B28-624A-B322-CB437907BB0E}" presName="thickLine" presStyleLbl="alignNode1" presStyleIdx="3" presStyleCnt="6"/>
      <dgm:spPr/>
    </dgm:pt>
    <dgm:pt modelId="{816D88F5-E2E2-DD40-B4E3-09389CF7F36A}" type="pres">
      <dgm:prSet presAssocID="{95EBAE68-9B28-624A-B322-CB437907BB0E}" presName="horz1" presStyleCnt="0"/>
      <dgm:spPr/>
    </dgm:pt>
    <dgm:pt modelId="{BBD6D5B7-4CC5-0B49-8154-322C39E0021B}" type="pres">
      <dgm:prSet presAssocID="{95EBAE68-9B28-624A-B322-CB437907BB0E}" presName="tx1" presStyleLbl="revTx" presStyleIdx="3" presStyleCnt="6"/>
      <dgm:spPr/>
    </dgm:pt>
    <dgm:pt modelId="{C7DB0E83-4588-9D4E-B670-7C3D02533272}" type="pres">
      <dgm:prSet presAssocID="{95EBAE68-9B28-624A-B322-CB437907BB0E}" presName="vert1" presStyleCnt="0"/>
      <dgm:spPr/>
    </dgm:pt>
    <dgm:pt modelId="{93C119D7-BF20-4749-9101-8BF543057448}" type="pres">
      <dgm:prSet presAssocID="{AA36C283-1DB5-8848-8792-50FDDC42C800}" presName="thickLine" presStyleLbl="alignNode1" presStyleIdx="4" presStyleCnt="6"/>
      <dgm:spPr/>
    </dgm:pt>
    <dgm:pt modelId="{DA7C268F-B58C-E94C-AB01-335BF135B828}" type="pres">
      <dgm:prSet presAssocID="{AA36C283-1DB5-8848-8792-50FDDC42C800}" presName="horz1" presStyleCnt="0"/>
      <dgm:spPr/>
    </dgm:pt>
    <dgm:pt modelId="{54F04963-26C3-984B-862B-A5853E57D289}" type="pres">
      <dgm:prSet presAssocID="{AA36C283-1DB5-8848-8792-50FDDC42C800}" presName="tx1" presStyleLbl="revTx" presStyleIdx="4" presStyleCnt="6"/>
      <dgm:spPr/>
    </dgm:pt>
    <dgm:pt modelId="{D9C58017-821F-CC4A-91B2-8001BF731192}" type="pres">
      <dgm:prSet presAssocID="{AA36C283-1DB5-8848-8792-50FDDC42C800}" presName="vert1" presStyleCnt="0"/>
      <dgm:spPr/>
    </dgm:pt>
    <dgm:pt modelId="{C4DB3B72-F7C5-AC4E-B848-E8B037FE78BC}" type="pres">
      <dgm:prSet presAssocID="{D6598FC7-CD21-D54C-B78D-CE361E43415B}" presName="thickLine" presStyleLbl="alignNode1" presStyleIdx="5" presStyleCnt="6"/>
      <dgm:spPr/>
    </dgm:pt>
    <dgm:pt modelId="{58D284BE-3523-5B4F-B873-F6C0CD9A90B0}" type="pres">
      <dgm:prSet presAssocID="{D6598FC7-CD21-D54C-B78D-CE361E43415B}" presName="horz1" presStyleCnt="0"/>
      <dgm:spPr/>
    </dgm:pt>
    <dgm:pt modelId="{1D95DDFF-1B31-2F43-BE85-57B33BFC07EC}" type="pres">
      <dgm:prSet presAssocID="{D6598FC7-CD21-D54C-B78D-CE361E43415B}" presName="tx1" presStyleLbl="revTx" presStyleIdx="5" presStyleCnt="6"/>
      <dgm:spPr/>
    </dgm:pt>
    <dgm:pt modelId="{05165914-1C81-EB42-B4CE-D6EB63EA81EE}" type="pres">
      <dgm:prSet presAssocID="{D6598FC7-CD21-D54C-B78D-CE361E43415B}" presName="vert1" presStyleCnt="0"/>
      <dgm:spPr/>
    </dgm:pt>
  </dgm:ptLst>
  <dgm:cxnLst>
    <dgm:cxn modelId="{D0DE1EEA-5507-D347-8DAC-6B51DB2767C4}" srcId="{5035D14C-8D98-534D-9AD8-2C9288CC6C2C}" destId="{95EBAE68-9B28-624A-B322-CB437907BB0E}" srcOrd="3" destOrd="0" parTransId="{801FB41D-909E-E747-9358-758CBD32DB1D}" sibTransId="{109E39C9-8053-EB44-BC22-7EDF86CA0756}"/>
    <dgm:cxn modelId="{A61E2C82-D6A1-B74F-9B52-D32C7022AEFF}" type="presOf" srcId="{AA36C283-1DB5-8848-8792-50FDDC42C800}" destId="{54F04963-26C3-984B-862B-A5853E57D289}" srcOrd="0" destOrd="0" presId="urn:microsoft.com/office/officeart/2008/layout/LinedList"/>
    <dgm:cxn modelId="{02F266BF-8A02-004B-8751-C264B17A5935}" srcId="{5035D14C-8D98-534D-9AD8-2C9288CC6C2C}" destId="{985F0EF8-4511-8440-A146-ECC75ADB02DD}" srcOrd="0" destOrd="0" parTransId="{B9302418-2DBD-4148-B616-4301652C99B0}" sibTransId="{F22244F9-C7F8-2541-9735-0223AC1548AB}"/>
    <dgm:cxn modelId="{C03E60F5-95A5-0E42-B763-1D2973E02C56}" srcId="{5035D14C-8D98-534D-9AD8-2C9288CC6C2C}" destId="{A23F9F9B-1A90-CC4A-B65D-81FB50C1B694}" srcOrd="2" destOrd="0" parTransId="{777D3676-0B88-1C41-873C-BD33E92542A6}" sibTransId="{7DAD8A2C-53EB-B541-898C-1B6AFB8204CB}"/>
    <dgm:cxn modelId="{235090A2-78F9-4A4B-AF57-FB7A0DA78276}" type="presOf" srcId="{985F0EF8-4511-8440-A146-ECC75ADB02DD}" destId="{BB776012-560B-DA46-9093-E9A03F7C1ECE}" srcOrd="0" destOrd="0" presId="urn:microsoft.com/office/officeart/2008/layout/LinedList"/>
    <dgm:cxn modelId="{A42867EF-3433-1F43-AB61-4C0DEEE84267}" srcId="{5035D14C-8D98-534D-9AD8-2C9288CC6C2C}" destId="{AA36C283-1DB5-8848-8792-50FDDC42C800}" srcOrd="4" destOrd="0" parTransId="{07986818-13F2-5547-BA9D-0BDD6597AE41}" sibTransId="{96DB07F1-4EB2-8B49-8636-B3913E5F7950}"/>
    <dgm:cxn modelId="{300CEE5B-9D81-0F4F-991B-44B1AD825F29}" type="presOf" srcId="{D6598FC7-CD21-D54C-B78D-CE361E43415B}" destId="{1D95DDFF-1B31-2F43-BE85-57B33BFC07EC}" srcOrd="0" destOrd="0" presId="urn:microsoft.com/office/officeart/2008/layout/LinedList"/>
    <dgm:cxn modelId="{3FA41872-7DCC-0C4B-BD4C-BCC74B672A6B}" srcId="{5035D14C-8D98-534D-9AD8-2C9288CC6C2C}" destId="{D6598FC7-CD21-D54C-B78D-CE361E43415B}" srcOrd="5" destOrd="0" parTransId="{7BE046B8-A6A9-8E4E-A91C-1EBE201C47B2}" sibTransId="{FCA13F3C-02DB-B942-824F-5A0464B70384}"/>
    <dgm:cxn modelId="{551483D9-17EA-C348-A0D1-FB660F86BB80}" type="presOf" srcId="{A23F9F9B-1A90-CC4A-B65D-81FB50C1B694}" destId="{69CC5397-7384-824E-8EA5-2B95FCEBAFF7}" srcOrd="0" destOrd="0" presId="urn:microsoft.com/office/officeart/2008/layout/LinedList"/>
    <dgm:cxn modelId="{734426AE-9FAF-0145-8DB2-9975EE45E937}" type="presOf" srcId="{5035D14C-8D98-534D-9AD8-2C9288CC6C2C}" destId="{E45960B4-4A16-EC4B-A0F7-7D5C46944AF6}" srcOrd="0" destOrd="0" presId="urn:microsoft.com/office/officeart/2008/layout/LinedList"/>
    <dgm:cxn modelId="{5CAA4EE7-8A7E-1545-8E11-DC8AE18DDC5A}" type="presOf" srcId="{B90CDD73-51EC-3C46-AF3F-520FAB294740}" destId="{025F3686-2F86-BF4E-8104-8235DACD21F3}" srcOrd="0" destOrd="0" presId="urn:microsoft.com/office/officeart/2008/layout/LinedList"/>
    <dgm:cxn modelId="{5CAF316B-BAF9-1E4F-8521-FF6A463956D2}" type="presOf" srcId="{95EBAE68-9B28-624A-B322-CB437907BB0E}" destId="{BBD6D5B7-4CC5-0B49-8154-322C39E0021B}" srcOrd="0" destOrd="0" presId="urn:microsoft.com/office/officeart/2008/layout/LinedList"/>
    <dgm:cxn modelId="{AE2397C9-AD85-DC47-857A-9CA0B476BF7D}" srcId="{5035D14C-8D98-534D-9AD8-2C9288CC6C2C}" destId="{B90CDD73-51EC-3C46-AF3F-520FAB294740}" srcOrd="1" destOrd="0" parTransId="{D7C72A9E-1D2E-9D42-B6D2-71558F766218}" sibTransId="{566694C8-1FCC-554D-B559-93290AAC4ECC}"/>
    <dgm:cxn modelId="{FF00A27B-F80C-104A-A80A-C0BE5EE25C91}" type="presParOf" srcId="{E45960B4-4A16-EC4B-A0F7-7D5C46944AF6}" destId="{CF3211A1-ECF6-DD46-9367-D8C5056F3724}" srcOrd="0" destOrd="0" presId="urn:microsoft.com/office/officeart/2008/layout/LinedList"/>
    <dgm:cxn modelId="{5DFEA9E3-DD53-2245-A3B6-AD9292A234A8}" type="presParOf" srcId="{E45960B4-4A16-EC4B-A0F7-7D5C46944AF6}" destId="{211689F6-1E1D-374F-B311-D7ADBEB10123}" srcOrd="1" destOrd="0" presId="urn:microsoft.com/office/officeart/2008/layout/LinedList"/>
    <dgm:cxn modelId="{847E6762-5C2B-1A4B-A2A0-8E11EC47E1B3}" type="presParOf" srcId="{211689F6-1E1D-374F-B311-D7ADBEB10123}" destId="{BB776012-560B-DA46-9093-E9A03F7C1ECE}" srcOrd="0" destOrd="0" presId="urn:microsoft.com/office/officeart/2008/layout/LinedList"/>
    <dgm:cxn modelId="{CC96DB0A-E573-9D46-B69A-E6C374E9806F}" type="presParOf" srcId="{211689F6-1E1D-374F-B311-D7ADBEB10123}" destId="{16BE3716-7239-3A46-A9C4-3E95F6EA7B72}" srcOrd="1" destOrd="0" presId="urn:microsoft.com/office/officeart/2008/layout/LinedList"/>
    <dgm:cxn modelId="{941D3D1C-EBC3-5448-9960-AC44CE6F45F5}" type="presParOf" srcId="{E45960B4-4A16-EC4B-A0F7-7D5C46944AF6}" destId="{0B2DB8BE-073B-6749-BD9E-825203463FBA}" srcOrd="2" destOrd="0" presId="urn:microsoft.com/office/officeart/2008/layout/LinedList"/>
    <dgm:cxn modelId="{D96BCC85-7DAA-1D4D-9633-68936E07FA3D}" type="presParOf" srcId="{E45960B4-4A16-EC4B-A0F7-7D5C46944AF6}" destId="{66319EC6-6F78-5840-A355-A2532027432D}" srcOrd="3" destOrd="0" presId="urn:microsoft.com/office/officeart/2008/layout/LinedList"/>
    <dgm:cxn modelId="{1C396C23-2AA8-A546-93EC-C99F53082DE6}" type="presParOf" srcId="{66319EC6-6F78-5840-A355-A2532027432D}" destId="{025F3686-2F86-BF4E-8104-8235DACD21F3}" srcOrd="0" destOrd="0" presId="urn:microsoft.com/office/officeart/2008/layout/LinedList"/>
    <dgm:cxn modelId="{447B8A65-2903-194C-BC88-501766352FC2}" type="presParOf" srcId="{66319EC6-6F78-5840-A355-A2532027432D}" destId="{D6D83D15-F681-E945-B236-C89954523F3B}" srcOrd="1" destOrd="0" presId="urn:microsoft.com/office/officeart/2008/layout/LinedList"/>
    <dgm:cxn modelId="{75469AB4-90AE-BA4C-99FA-B9C900625E62}" type="presParOf" srcId="{E45960B4-4A16-EC4B-A0F7-7D5C46944AF6}" destId="{D5033BD7-E713-5548-949F-C5449C059720}" srcOrd="4" destOrd="0" presId="urn:microsoft.com/office/officeart/2008/layout/LinedList"/>
    <dgm:cxn modelId="{0FB4E966-E9CA-5049-8F58-6831FBA7761F}" type="presParOf" srcId="{E45960B4-4A16-EC4B-A0F7-7D5C46944AF6}" destId="{D0D1FBEA-803D-DE47-BE7D-A3297A2756E7}" srcOrd="5" destOrd="0" presId="urn:microsoft.com/office/officeart/2008/layout/LinedList"/>
    <dgm:cxn modelId="{D6FA5737-DC88-594A-9B8D-D61C472EA7E6}" type="presParOf" srcId="{D0D1FBEA-803D-DE47-BE7D-A3297A2756E7}" destId="{69CC5397-7384-824E-8EA5-2B95FCEBAFF7}" srcOrd="0" destOrd="0" presId="urn:microsoft.com/office/officeart/2008/layout/LinedList"/>
    <dgm:cxn modelId="{7796CA03-1BC1-C444-B1AB-FE90953D7A9A}" type="presParOf" srcId="{D0D1FBEA-803D-DE47-BE7D-A3297A2756E7}" destId="{011695BA-9296-2448-A5AE-70F016A97A65}" srcOrd="1" destOrd="0" presId="urn:microsoft.com/office/officeart/2008/layout/LinedList"/>
    <dgm:cxn modelId="{833A4814-7E7B-4A4D-B33A-7A4FD5CAE04F}" type="presParOf" srcId="{E45960B4-4A16-EC4B-A0F7-7D5C46944AF6}" destId="{EF8F6C4B-0478-584D-91FE-2CA048D00D74}" srcOrd="6" destOrd="0" presId="urn:microsoft.com/office/officeart/2008/layout/LinedList"/>
    <dgm:cxn modelId="{11824827-9127-554A-912E-38057F63CBB0}" type="presParOf" srcId="{E45960B4-4A16-EC4B-A0F7-7D5C46944AF6}" destId="{816D88F5-E2E2-DD40-B4E3-09389CF7F36A}" srcOrd="7" destOrd="0" presId="urn:microsoft.com/office/officeart/2008/layout/LinedList"/>
    <dgm:cxn modelId="{723DB0D8-4D27-B54A-8358-174EBCC36615}" type="presParOf" srcId="{816D88F5-E2E2-DD40-B4E3-09389CF7F36A}" destId="{BBD6D5B7-4CC5-0B49-8154-322C39E0021B}" srcOrd="0" destOrd="0" presId="urn:microsoft.com/office/officeart/2008/layout/LinedList"/>
    <dgm:cxn modelId="{E1279618-D87A-7245-B571-FDE3B3B60EA2}" type="presParOf" srcId="{816D88F5-E2E2-DD40-B4E3-09389CF7F36A}" destId="{C7DB0E83-4588-9D4E-B670-7C3D02533272}" srcOrd="1" destOrd="0" presId="urn:microsoft.com/office/officeart/2008/layout/LinedList"/>
    <dgm:cxn modelId="{1FCCA95E-37F9-6240-AAE9-0CB02AE71C83}" type="presParOf" srcId="{E45960B4-4A16-EC4B-A0F7-7D5C46944AF6}" destId="{93C119D7-BF20-4749-9101-8BF543057448}" srcOrd="8" destOrd="0" presId="urn:microsoft.com/office/officeart/2008/layout/LinedList"/>
    <dgm:cxn modelId="{10FE5A93-341A-7846-BC6D-C200EE583398}" type="presParOf" srcId="{E45960B4-4A16-EC4B-A0F7-7D5C46944AF6}" destId="{DA7C268F-B58C-E94C-AB01-335BF135B828}" srcOrd="9" destOrd="0" presId="urn:microsoft.com/office/officeart/2008/layout/LinedList"/>
    <dgm:cxn modelId="{A8F3F061-776A-264B-AA8B-024AAAD35C75}" type="presParOf" srcId="{DA7C268F-B58C-E94C-AB01-335BF135B828}" destId="{54F04963-26C3-984B-862B-A5853E57D289}" srcOrd="0" destOrd="0" presId="urn:microsoft.com/office/officeart/2008/layout/LinedList"/>
    <dgm:cxn modelId="{62B0B754-9AE4-6C4E-858E-941B8FFB5D7F}" type="presParOf" srcId="{DA7C268F-B58C-E94C-AB01-335BF135B828}" destId="{D9C58017-821F-CC4A-91B2-8001BF731192}" srcOrd="1" destOrd="0" presId="urn:microsoft.com/office/officeart/2008/layout/LinedList"/>
    <dgm:cxn modelId="{D54234A8-B77A-2244-9D01-06E5ABBA7656}" type="presParOf" srcId="{E45960B4-4A16-EC4B-A0F7-7D5C46944AF6}" destId="{C4DB3B72-F7C5-AC4E-B848-E8B037FE78BC}" srcOrd="10" destOrd="0" presId="urn:microsoft.com/office/officeart/2008/layout/LinedList"/>
    <dgm:cxn modelId="{9AC83010-12B6-2F44-9B2A-CD9246E6CA48}" type="presParOf" srcId="{E45960B4-4A16-EC4B-A0F7-7D5C46944AF6}" destId="{58D284BE-3523-5B4F-B873-F6C0CD9A90B0}" srcOrd="11" destOrd="0" presId="urn:microsoft.com/office/officeart/2008/layout/LinedList"/>
    <dgm:cxn modelId="{6A5CF1A7-B6DC-3A4B-B316-D55AFEAB4250}" type="presParOf" srcId="{58D284BE-3523-5B4F-B873-F6C0CD9A90B0}" destId="{1D95DDFF-1B31-2F43-BE85-57B33BFC07EC}" srcOrd="0" destOrd="0" presId="urn:microsoft.com/office/officeart/2008/layout/LinedList"/>
    <dgm:cxn modelId="{5D9CF371-9EF5-644C-B80F-D583F186C64E}" type="presParOf" srcId="{58D284BE-3523-5B4F-B873-F6C0CD9A90B0}" destId="{05165914-1C81-EB42-B4CE-D6EB63EA81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211A1-ECF6-DD46-9367-D8C5056F3724}">
      <dsp:nvSpPr>
        <dsp:cNvPr id="0" name=""/>
        <dsp:cNvSpPr/>
      </dsp:nvSpPr>
      <dsp:spPr>
        <a:xfrm>
          <a:off x="0" y="2645"/>
          <a:ext cx="1085195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776012-560B-DA46-9093-E9A03F7C1ECE}">
      <dsp:nvSpPr>
        <dsp:cNvPr id="0" name=""/>
        <dsp:cNvSpPr/>
      </dsp:nvSpPr>
      <dsp:spPr>
        <a:xfrm>
          <a:off x="0" y="2645"/>
          <a:ext cx="10851958" cy="902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状态码管理</a:t>
          </a:r>
          <a:endParaRPr lang="zh-CN" altLang="en-US" sz="4000" kern="1200" dirty="0"/>
        </a:p>
      </dsp:txBody>
      <dsp:txXfrm>
        <a:off x="0" y="2645"/>
        <a:ext cx="10851958" cy="902229"/>
      </dsp:txXfrm>
    </dsp:sp>
    <dsp:sp modelId="{0B2DB8BE-073B-6749-BD9E-825203463FBA}">
      <dsp:nvSpPr>
        <dsp:cNvPr id="0" name=""/>
        <dsp:cNvSpPr/>
      </dsp:nvSpPr>
      <dsp:spPr>
        <a:xfrm>
          <a:off x="0" y="904875"/>
          <a:ext cx="1085195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5F3686-2F86-BF4E-8104-8235DACD21F3}">
      <dsp:nvSpPr>
        <dsp:cNvPr id="0" name=""/>
        <dsp:cNvSpPr/>
      </dsp:nvSpPr>
      <dsp:spPr>
        <a:xfrm>
          <a:off x="0" y="904875"/>
          <a:ext cx="10851958" cy="902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环境管理</a:t>
          </a:r>
          <a:endParaRPr lang="zh-CN" altLang="en-US" sz="4000" kern="1200" dirty="0"/>
        </a:p>
      </dsp:txBody>
      <dsp:txXfrm>
        <a:off x="0" y="904875"/>
        <a:ext cx="10851958" cy="902229"/>
      </dsp:txXfrm>
    </dsp:sp>
    <dsp:sp modelId="{D5033BD7-E713-5548-949F-C5449C059720}">
      <dsp:nvSpPr>
        <dsp:cNvPr id="0" name=""/>
        <dsp:cNvSpPr/>
      </dsp:nvSpPr>
      <dsp:spPr>
        <a:xfrm>
          <a:off x="0" y="1807104"/>
          <a:ext cx="1085195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CC5397-7384-824E-8EA5-2B95FCEBAFF7}">
      <dsp:nvSpPr>
        <dsp:cNvPr id="0" name=""/>
        <dsp:cNvSpPr/>
      </dsp:nvSpPr>
      <dsp:spPr>
        <a:xfrm>
          <a:off x="0" y="1807104"/>
          <a:ext cx="10851958" cy="902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版本管理</a:t>
          </a:r>
          <a:endParaRPr lang="zh-CN" altLang="en-US" sz="4000" kern="1200" dirty="0"/>
        </a:p>
      </dsp:txBody>
      <dsp:txXfrm>
        <a:off x="0" y="1807104"/>
        <a:ext cx="10851958" cy="902229"/>
      </dsp:txXfrm>
    </dsp:sp>
    <dsp:sp modelId="{EF8F6C4B-0478-584D-91FE-2CA048D00D74}">
      <dsp:nvSpPr>
        <dsp:cNvPr id="0" name=""/>
        <dsp:cNvSpPr/>
      </dsp:nvSpPr>
      <dsp:spPr>
        <a:xfrm>
          <a:off x="0" y="2709333"/>
          <a:ext cx="10851958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D6D5B7-4CC5-0B49-8154-322C39E0021B}">
      <dsp:nvSpPr>
        <dsp:cNvPr id="0" name=""/>
        <dsp:cNvSpPr/>
      </dsp:nvSpPr>
      <dsp:spPr>
        <a:xfrm>
          <a:off x="0" y="2709333"/>
          <a:ext cx="10851958" cy="902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项目文档管理</a:t>
          </a:r>
          <a:endParaRPr lang="zh-CN" altLang="en-US" sz="4000" kern="1200" dirty="0"/>
        </a:p>
      </dsp:txBody>
      <dsp:txXfrm>
        <a:off x="0" y="2709333"/>
        <a:ext cx="10851958" cy="902229"/>
      </dsp:txXfrm>
    </dsp:sp>
    <dsp:sp modelId="{93C119D7-BF20-4749-9101-8BF543057448}">
      <dsp:nvSpPr>
        <dsp:cNvPr id="0" name=""/>
        <dsp:cNvSpPr/>
      </dsp:nvSpPr>
      <dsp:spPr>
        <a:xfrm>
          <a:off x="0" y="3611562"/>
          <a:ext cx="10851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F04963-26C3-984B-862B-A5853E57D289}">
      <dsp:nvSpPr>
        <dsp:cNvPr id="0" name=""/>
        <dsp:cNvSpPr/>
      </dsp:nvSpPr>
      <dsp:spPr>
        <a:xfrm>
          <a:off x="0" y="3611562"/>
          <a:ext cx="10851958" cy="902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协作管理</a:t>
          </a:r>
          <a:endParaRPr lang="zh-CN" altLang="en-US" sz="4000" kern="1200" dirty="0"/>
        </a:p>
      </dsp:txBody>
      <dsp:txXfrm>
        <a:off x="0" y="3611562"/>
        <a:ext cx="10851958" cy="902229"/>
      </dsp:txXfrm>
    </dsp:sp>
    <dsp:sp modelId="{C4DB3B72-F7C5-AC4E-B848-E8B037FE78BC}">
      <dsp:nvSpPr>
        <dsp:cNvPr id="0" name=""/>
        <dsp:cNvSpPr/>
      </dsp:nvSpPr>
      <dsp:spPr>
        <a:xfrm>
          <a:off x="0" y="4513791"/>
          <a:ext cx="1085195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95DDFF-1B31-2F43-BE85-57B33BFC07EC}">
      <dsp:nvSpPr>
        <dsp:cNvPr id="0" name=""/>
        <dsp:cNvSpPr/>
      </dsp:nvSpPr>
      <dsp:spPr>
        <a:xfrm>
          <a:off x="0" y="4513791"/>
          <a:ext cx="10851958" cy="902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接口导入导出</a:t>
          </a:r>
          <a:endParaRPr lang="zh-CN" altLang="en-US" sz="4000" kern="1200" dirty="0"/>
        </a:p>
      </dsp:txBody>
      <dsp:txXfrm>
        <a:off x="0" y="4513791"/>
        <a:ext cx="10851958" cy="902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378FD-F26B-481D-9C90-35A718D127A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5907A-5C10-4B6F-AE93-579A7E658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9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797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98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35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470648" y="900953"/>
            <a:ext cx="10878670" cy="1344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470648" y="280443"/>
            <a:ext cx="502587" cy="473713"/>
            <a:chOff x="4024857" y="3779294"/>
            <a:chExt cx="3034087" cy="3046869"/>
          </a:xfrm>
        </p:grpSpPr>
        <p:sp>
          <p:nvSpPr>
            <p:cNvPr id="11" name="圆角矩形 10"/>
            <p:cNvSpPr/>
            <p:nvPr/>
          </p:nvSpPr>
          <p:spPr>
            <a:xfrm>
              <a:off x="4024857" y="4593772"/>
              <a:ext cx="3032353" cy="15176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rot="5400000">
              <a:off x="4024857" y="4536622"/>
              <a:ext cx="3032353" cy="151769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4527068" y="4587492"/>
              <a:ext cx="784117" cy="532899"/>
            </a:xfrm>
            <a:prstGeom prst="triangle">
              <a:avLst>
                <a:gd name="adj" fmla="val 3164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558021" y="5100710"/>
              <a:ext cx="717120" cy="5025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 rot="5400000">
              <a:off x="5008665" y="5540149"/>
              <a:ext cx="1054330" cy="1517698"/>
            </a:xfrm>
            <a:custGeom>
              <a:avLst/>
              <a:gdLst>
                <a:gd name="connsiteX0" fmla="*/ 0 w 1054330"/>
                <a:gd name="connsiteY0" fmla="*/ 1517698 h 1517698"/>
                <a:gd name="connsiteX1" fmla="*/ 0 w 1054330"/>
                <a:gd name="connsiteY1" fmla="*/ 0 h 1517698"/>
                <a:gd name="connsiteX2" fmla="*/ 295481 w 1054330"/>
                <a:gd name="connsiteY2" fmla="*/ 0 h 1517698"/>
                <a:gd name="connsiteX3" fmla="*/ 1054330 w 1054330"/>
                <a:gd name="connsiteY3" fmla="*/ 758849 h 1517698"/>
                <a:gd name="connsiteX4" fmla="*/ 1054329 w 1054330"/>
                <a:gd name="connsiteY4" fmla="*/ 758849 h 1517698"/>
                <a:gd name="connsiteX5" fmla="*/ 295480 w 1054330"/>
                <a:gd name="connsiteY5" fmla="*/ 1517698 h 1517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4330" h="1517698">
                  <a:moveTo>
                    <a:pt x="0" y="1517698"/>
                  </a:moveTo>
                  <a:lnTo>
                    <a:pt x="0" y="0"/>
                  </a:lnTo>
                  <a:lnTo>
                    <a:pt x="295481" y="0"/>
                  </a:lnTo>
                  <a:cubicBezTo>
                    <a:pt x="714582" y="0"/>
                    <a:pt x="1054330" y="339748"/>
                    <a:pt x="1054330" y="758849"/>
                  </a:cubicBezTo>
                  <a:lnTo>
                    <a:pt x="1054329" y="758849"/>
                  </a:lnTo>
                  <a:cubicBezTo>
                    <a:pt x="1054329" y="1177950"/>
                    <a:pt x="714581" y="1517698"/>
                    <a:pt x="295480" y="15176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4928003" y="5546725"/>
              <a:ext cx="415211" cy="401887"/>
            </a:xfrm>
            <a:prstGeom prst="triangle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308804" y="4593772"/>
              <a:ext cx="464457" cy="1582057"/>
            </a:xfrm>
            <a:prstGeom prst="roundRect">
              <a:avLst>
                <a:gd name="adj" fmla="val 309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2762304">
              <a:off x="4554581" y="5258993"/>
              <a:ext cx="563577" cy="766432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693173" y="5595462"/>
              <a:ext cx="433681" cy="8631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5400000">
              <a:off x="5566397" y="5806398"/>
              <a:ext cx="936145" cy="520418"/>
            </a:xfrm>
            <a:prstGeom prst="triangle">
              <a:avLst>
                <a:gd name="adj" fmla="val 539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7834067">
              <a:off x="5829453" y="5338793"/>
              <a:ext cx="590572" cy="694683"/>
            </a:xfrm>
            <a:prstGeom prst="triangle">
              <a:avLst>
                <a:gd name="adj" fmla="val 37989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299131" y="4592256"/>
              <a:ext cx="759813" cy="1517698"/>
            </a:xfrm>
            <a:custGeom>
              <a:avLst/>
              <a:gdLst>
                <a:gd name="connsiteX0" fmla="*/ 0 w 759813"/>
                <a:gd name="connsiteY0" fmla="*/ 0 h 1517698"/>
                <a:gd name="connsiteX1" fmla="*/ 964 w 759813"/>
                <a:gd name="connsiteY1" fmla="*/ 0 h 1517698"/>
                <a:gd name="connsiteX2" fmla="*/ 759813 w 759813"/>
                <a:gd name="connsiteY2" fmla="*/ 758849 h 1517698"/>
                <a:gd name="connsiteX3" fmla="*/ 759812 w 759813"/>
                <a:gd name="connsiteY3" fmla="*/ 758849 h 1517698"/>
                <a:gd name="connsiteX4" fmla="*/ 963 w 759813"/>
                <a:gd name="connsiteY4" fmla="*/ 1517698 h 1517698"/>
                <a:gd name="connsiteX5" fmla="*/ 0 w 759813"/>
                <a:gd name="connsiteY5" fmla="*/ 1517698 h 1517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813" h="1517698">
                  <a:moveTo>
                    <a:pt x="0" y="0"/>
                  </a:moveTo>
                  <a:lnTo>
                    <a:pt x="964" y="0"/>
                  </a:lnTo>
                  <a:cubicBezTo>
                    <a:pt x="420065" y="0"/>
                    <a:pt x="759813" y="339748"/>
                    <a:pt x="759813" y="758849"/>
                  </a:cubicBezTo>
                  <a:lnTo>
                    <a:pt x="759812" y="758849"/>
                  </a:lnTo>
                  <a:cubicBezTo>
                    <a:pt x="759812" y="1177950"/>
                    <a:pt x="420064" y="1517698"/>
                    <a:pt x="963" y="1517698"/>
                  </a:cubicBezTo>
                  <a:lnTo>
                    <a:pt x="0" y="1517698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213475" y="5454650"/>
              <a:ext cx="168474" cy="22712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5773066" y="4589873"/>
              <a:ext cx="728281" cy="530116"/>
            </a:xfrm>
            <a:prstGeom prst="triangle">
              <a:avLst>
                <a:gd name="adj" fmla="val 72896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137206" y="5048250"/>
              <a:ext cx="244743" cy="2472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 rot="5400000">
              <a:off x="5308362" y="4561591"/>
              <a:ext cx="464457" cy="1582057"/>
            </a:xfrm>
            <a:prstGeom prst="roundRect">
              <a:avLst>
                <a:gd name="adj" fmla="val 309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5474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3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03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6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5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3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2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8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AE588-78BC-48CC-94B4-EC7C17B3C10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90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4"/>
            <a:ext cx="12192000" cy="80980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圆角矩形 10"/>
          <p:cNvSpPr/>
          <p:nvPr/>
        </p:nvSpPr>
        <p:spPr>
          <a:xfrm>
            <a:off x="5782" y="1905000"/>
            <a:ext cx="12177247" cy="19812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lumOff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err="1" smtClean="0">
                <a:latin typeface="Microsoft YaHei" charset="-122"/>
                <a:ea typeface="Microsoft YaHei" charset="-122"/>
                <a:cs typeface="Microsoft YaHei" charset="-122"/>
              </a:rPr>
              <a:t>eoLinker</a:t>
            </a:r>
            <a:r>
              <a:rPr lang="zh-CN" altLang="en-US" sz="5400" dirty="0" smtClean="0">
                <a:latin typeface="Microsoft YaHei" charset="-122"/>
                <a:ea typeface="Microsoft YaHei" charset="-122"/>
                <a:cs typeface="Microsoft YaHei" charset="-122"/>
              </a:rPr>
              <a:t>接口管理平台分享</a:t>
            </a:r>
            <a:endParaRPr lang="zh-CN" altLang="en-US" sz="5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39240" y="5426466"/>
            <a:ext cx="2699778" cy="1116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姚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小玉   测试部</a:t>
            </a:r>
            <a:endParaRPr kumimoji="1"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200000"/>
              </a:lnSpc>
            </a:pP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2018-10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3625" y="110672"/>
            <a:ext cx="2469403" cy="778569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5308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7516" y="33210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接口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文档管理</a:t>
            </a:r>
            <a:endParaRPr kumimoji="1" lang="zh-CN" altLang="en-US" sz="28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" y="1050088"/>
            <a:ext cx="9681000" cy="503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4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5236" y="346363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Mock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功能</a:t>
            </a:r>
            <a:endParaRPr kumimoji="1" lang="zh-CN" altLang="en-US" sz="28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21480"/>
            <a:ext cx="11589151" cy="480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3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1845" y="306022"/>
            <a:ext cx="17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接口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测试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7" y="1035630"/>
            <a:ext cx="10515600" cy="513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1121009"/>
            <a:ext cx="10812676" cy="446237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8056" y="292575"/>
            <a:ext cx="17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接口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测试</a:t>
            </a:r>
            <a:endParaRPr kumimoji="1" lang="zh-CN" altLang="en-US" sz="28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57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4068" y="3190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其他</a:t>
            </a:r>
            <a:endParaRPr kumimoji="1" lang="zh-CN" altLang="en-US" sz="28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906393717"/>
              </p:ext>
            </p:extLst>
          </p:nvPr>
        </p:nvGraphicFramePr>
        <p:xfrm>
          <a:off x="497361" y="1163419"/>
          <a:ext cx="1085195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82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5632" y="23403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对比</a:t>
            </a:r>
            <a:endParaRPr kumimoji="1" lang="zh-CN" altLang="en-US" sz="28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6691" y="1260764"/>
            <a:ext cx="7532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/>
              <a:t>eoLinker</a:t>
            </a:r>
            <a:r>
              <a:rPr kumimoji="1" lang="zh-CN" altLang="en-US" sz="2800" dirty="0" smtClean="0"/>
              <a:t>与目前公司在使用的接口管理平台对比</a:t>
            </a:r>
            <a:endParaRPr kumimoji="1"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21701"/>
              </p:ext>
            </p:extLst>
          </p:nvPr>
        </p:nvGraphicFramePr>
        <p:xfrm>
          <a:off x="1025232" y="2387601"/>
          <a:ext cx="1004169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521"/>
                <a:gridCol w="1479176"/>
                <a:gridCol w="1119887"/>
                <a:gridCol w="1434528"/>
                <a:gridCol w="1434528"/>
                <a:gridCol w="1434528"/>
                <a:gridCol w="1434528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名称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文档管理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Mock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接口测试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易用性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帮助文档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界面美观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eoLinker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✔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RAP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Easy-mock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52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4"/>
            <a:ext cx="12192000" cy="80980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圆角矩形 4"/>
          <p:cNvSpPr/>
          <p:nvPr/>
        </p:nvSpPr>
        <p:spPr bwMode="auto">
          <a:xfrm rot="18784635">
            <a:off x="691270" y="1382090"/>
            <a:ext cx="2900211" cy="2907479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 bwMode="auto">
          <a:xfrm rot="18784635">
            <a:off x="3287326" y="2229379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 bwMode="auto">
          <a:xfrm rot="18784635">
            <a:off x="3249226" y="3537479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 bwMode="auto">
          <a:xfrm rot="18784635">
            <a:off x="1086445" y="1853769"/>
            <a:ext cx="1976863" cy="1981818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177402" y="1904909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 smtClean="0"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" name="组合 12"/>
          <p:cNvGrpSpPr/>
          <p:nvPr/>
        </p:nvGrpSpPr>
        <p:grpSpPr>
          <a:xfrm>
            <a:off x="5933802" y="1922684"/>
            <a:ext cx="6258198" cy="1897892"/>
            <a:chOff x="6312024" y="2476500"/>
            <a:chExt cx="5879976" cy="1897892"/>
          </a:xfrm>
        </p:grpSpPr>
        <p:sp>
          <p:nvSpPr>
            <p:cNvPr id="13" name="同侧圆角矩形 12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dirty="0">
                <a:cs typeface="+mn-ea"/>
              </a:endParaRPr>
            </a:p>
          </p:txBody>
        </p:sp>
        <p:sp>
          <p:nvSpPr>
            <p:cNvPr id="14" name="TextBox 20"/>
            <p:cNvSpPr txBox="1"/>
            <p:nvPr/>
          </p:nvSpPr>
          <p:spPr>
            <a:xfrm>
              <a:off x="7262245" y="2963780"/>
              <a:ext cx="27760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方案执行</a:t>
              </a:r>
              <a:endParaRPr lang="zh-CN" altLang="en-US" sz="54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564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5308" y="2648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方案</a:t>
            </a:r>
          </a:p>
        </p:txBody>
      </p:sp>
      <p:sp>
        <p:nvSpPr>
          <p:cNvPr id="4" name="Freeform 5"/>
          <p:cNvSpPr/>
          <p:nvPr/>
        </p:nvSpPr>
        <p:spPr>
          <a:xfrm>
            <a:off x="1332584" y="2104593"/>
            <a:ext cx="1667040" cy="1667041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1EF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sym typeface="+mn-lt"/>
              </a:rPr>
              <a:t>部署</a:t>
            </a:r>
            <a:endParaRPr 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5" name="Freeform 8"/>
          <p:cNvSpPr/>
          <p:nvPr/>
        </p:nvSpPr>
        <p:spPr>
          <a:xfrm>
            <a:off x="3634399" y="2144976"/>
            <a:ext cx="1667040" cy="1667041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37D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sym typeface="+mn-lt"/>
              </a:rPr>
              <a:t>试用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6" name="Freeform 11"/>
          <p:cNvSpPr/>
          <p:nvPr/>
        </p:nvSpPr>
        <p:spPr>
          <a:xfrm>
            <a:off x="6001106" y="2104593"/>
            <a:ext cx="1667040" cy="1667041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39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sym typeface="+mn-lt"/>
              </a:rPr>
              <a:t>正式使用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031777" y="2827045"/>
            <a:ext cx="505576" cy="222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398484" y="2867429"/>
            <a:ext cx="505576" cy="222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>
          <a:xfrm>
            <a:off x="8367813" y="2104593"/>
            <a:ext cx="1667040" cy="1667041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39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sym typeface="+mn-lt"/>
              </a:rPr>
              <a:t>优化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7751567" y="2645296"/>
            <a:ext cx="505576" cy="222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7778816" y="3089562"/>
            <a:ext cx="478327" cy="207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02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0546" y="34636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部署</a:t>
            </a:r>
            <a:endParaRPr kumimoji="1" lang="zh-CN" altLang="en-US" sz="28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5236" y="1454727"/>
            <a:ext cx="3257623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2800" dirty="0" smtClean="0"/>
              <a:t>阿里云服务器</a:t>
            </a:r>
            <a:endParaRPr kumimoji="1" lang="en-US" altLang="zh-CN" sz="2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800" dirty="0" smtClean="0"/>
              <a:t>虚拟机搭载</a:t>
            </a:r>
            <a:endParaRPr kumimoji="1" lang="en-US" altLang="zh-CN" sz="2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Centos 7 </a:t>
            </a:r>
            <a:r>
              <a:rPr kumimoji="1" lang="zh-CN" altLang="en-US" sz="2800" dirty="0" smtClean="0"/>
              <a:t>操作系统</a:t>
            </a:r>
            <a:endParaRPr kumimoji="1" lang="en-US" altLang="zh-CN" sz="2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Java</a:t>
            </a:r>
            <a:r>
              <a:rPr kumimoji="1" lang="zh-CN" altLang="en-US" sz="2800" dirty="0" smtClean="0"/>
              <a:t>程序及源代码</a:t>
            </a:r>
            <a:endParaRPr kumimoji="1" lang="en-US" altLang="zh-CN" sz="2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JDK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1.8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err="1" smtClean="0"/>
              <a:t>MySql</a:t>
            </a:r>
            <a:r>
              <a:rPr kumimoji="1" lang="zh-CN" altLang="en-US" sz="2800" dirty="0" smtClean="0"/>
              <a:t>数据库</a:t>
            </a:r>
            <a:endParaRPr kumimoji="1" lang="en-US" altLang="zh-CN" sz="2800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400" y="36021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试用</a:t>
            </a:r>
            <a:endParaRPr kumimoji="1" lang="zh-CN" altLang="en-US" sz="28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4111" y="1413164"/>
            <a:ext cx="98930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2800" dirty="0" smtClean="0"/>
              <a:t>周期：一个月</a:t>
            </a:r>
            <a:endParaRPr kumimoji="1" lang="en-US" altLang="zh-CN" sz="2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800" dirty="0" smtClean="0"/>
              <a:t>目的：检验该平台是否适合本公司项目</a:t>
            </a:r>
            <a:endParaRPr kumimoji="1" lang="en-US" altLang="zh-CN" sz="2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800" dirty="0" smtClean="0"/>
              <a:t>考察方式：三方试用过程中将使用不便的地方提交给平台负责人</a:t>
            </a:r>
            <a:endParaRPr kumimoji="1"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 smtClean="0"/>
              <a:t>哪些是致命性问题</a:t>
            </a:r>
            <a:r>
              <a:rPr kumimoji="1" lang="en-US" altLang="zh-CN" sz="28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 smtClean="0"/>
              <a:t>哪些是需优化问题</a:t>
            </a:r>
            <a:r>
              <a:rPr kumimoji="1" lang="en-US" altLang="zh-CN" sz="2800" dirty="0"/>
              <a:t>?</a:t>
            </a:r>
            <a:endParaRPr kumimoji="1"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 smtClean="0"/>
              <a:t>哪些是紧急问题</a:t>
            </a:r>
            <a:r>
              <a:rPr kumimoji="1" lang="en-US" altLang="zh-CN" sz="2800" dirty="0"/>
              <a:t>?</a:t>
            </a:r>
            <a:endParaRPr kumimoji="1"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 smtClean="0"/>
              <a:t>哪些是可忽视问题</a:t>
            </a:r>
            <a:r>
              <a:rPr kumimoji="1" lang="en-US" altLang="zh-CN" sz="2800" dirty="0" smtClean="0"/>
              <a:t>?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800" dirty="0" smtClean="0"/>
              <a:t>决策：三方一同决策，</a:t>
            </a:r>
            <a:endParaRPr kumimoji="1"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 smtClean="0"/>
              <a:t>考察期间遇到的问题哪些可解决，哪些不可解决？</a:t>
            </a:r>
            <a:endParaRPr kumimoji="1"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 smtClean="0"/>
              <a:t>是否有致命性问题无法解决？</a:t>
            </a:r>
            <a:endParaRPr kumimoji="1"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 smtClean="0"/>
              <a:t>开发、</a:t>
            </a:r>
            <a:r>
              <a:rPr kumimoji="1" lang="en-US" altLang="zh-CN" sz="2800" dirty="0" smtClean="0"/>
              <a:t>DBA</a:t>
            </a:r>
            <a:r>
              <a:rPr kumimoji="1" lang="zh-CN" altLang="en-US" sz="2800" dirty="0" smtClean="0"/>
              <a:t>或者公司其他人员是否可提供支持？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93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6200000">
            <a:off x="4110720" y="-1223285"/>
            <a:ext cx="5886448" cy="1027611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25071" y="302821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  录</a:t>
            </a:r>
            <a:endParaRPr kumimoji="1" lang="zh-CN" altLang="en-US" sz="28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8169" y="1973940"/>
            <a:ext cx="1598996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endParaRPr lang="zh-CN" altLang="en-US" sz="8800" b="1" dirty="0">
              <a:solidFill>
                <a:schemeClr val="accent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5121" y="1973940"/>
            <a:ext cx="1598996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02</a:t>
            </a:r>
            <a:endParaRPr lang="zh-CN" altLang="en-US" sz="8800" b="1" dirty="0">
              <a:solidFill>
                <a:schemeClr val="bg1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12073" y="1973940"/>
            <a:ext cx="1598996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03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19026" y="1973940"/>
            <a:ext cx="1598996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chemeClr val="bg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380004" y="4348121"/>
            <a:ext cx="2198713" cy="6450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口现状</a:t>
            </a:r>
            <a:r>
              <a:rPr lang="en-US" altLang="zh-CN" sz="1600" b="1" dirty="0" smtClean="0"/>
              <a:t> </a:t>
            </a:r>
            <a:endParaRPr lang="zh-CN" altLang="en-US" sz="1600" b="1" dirty="0"/>
          </a:p>
        </p:txBody>
      </p:sp>
      <p:sp>
        <p:nvSpPr>
          <p:cNvPr id="12" name="圆角矩形 11"/>
          <p:cNvSpPr/>
          <p:nvPr/>
        </p:nvSpPr>
        <p:spPr>
          <a:xfrm>
            <a:off x="3788717" y="4348121"/>
            <a:ext cx="2198713" cy="64507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kumimoji="1"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292680" y="4338465"/>
            <a:ext cx="2198713" cy="64507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6568254" y="4512555"/>
            <a:ext cx="1641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EoLinker</a:t>
            </a:r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</a:t>
            </a: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绍</a:t>
            </a:r>
            <a:endParaRPr kumimoji="1"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701393" y="4348121"/>
            <a:ext cx="2198713" cy="64507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矩形 10"/>
          <p:cNvSpPr/>
          <p:nvPr/>
        </p:nvSpPr>
        <p:spPr>
          <a:xfrm>
            <a:off x="9224886" y="4512555"/>
            <a:ext cx="1107996" cy="595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方案执行</a:t>
            </a:r>
            <a:endParaRPr kumimoji="1"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915886" y="3442262"/>
            <a:ext cx="1248228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334593" y="3442262"/>
            <a:ext cx="1248228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753300" y="3442262"/>
            <a:ext cx="1248228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172006" y="3442262"/>
            <a:ext cx="1248228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4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2836" y="34636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正式使用</a:t>
            </a:r>
            <a:endParaRPr kumimoji="1" lang="zh-CN" altLang="en-US" sz="28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2836" y="1385455"/>
            <a:ext cx="3514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正式使用前提：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无致命性问题无法解决的情况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三方决策通过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2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0545" y="3325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优化</a:t>
            </a:r>
            <a:endParaRPr kumimoji="1" lang="zh-CN" altLang="en-US" sz="28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8873" y="1274618"/>
            <a:ext cx="8279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 smtClean="0"/>
              <a:t>对考察期间可优化的问题进行优化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正式使用期间发现的新的问题优化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开发公司项目需要而产品目前没有的功能，形成公司本土化接口管理平台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56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5900"/>
            <a:ext cx="12192000" cy="7493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782" y="1905000"/>
            <a:ext cx="12177247" cy="19812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66950" y="2419350"/>
            <a:ext cx="773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请批评指正，谢谢！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3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4"/>
            <a:ext cx="12192000" cy="80980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圆角矩形 4"/>
          <p:cNvSpPr/>
          <p:nvPr/>
        </p:nvSpPr>
        <p:spPr bwMode="auto">
          <a:xfrm rot="18784635">
            <a:off x="691270" y="1382090"/>
            <a:ext cx="2900211" cy="2907479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 bwMode="auto">
          <a:xfrm rot="18784635">
            <a:off x="3287326" y="2229379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 bwMode="auto">
          <a:xfrm rot="18784635">
            <a:off x="3249226" y="3537479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 bwMode="auto">
          <a:xfrm rot="18784635">
            <a:off x="1086445" y="1853769"/>
            <a:ext cx="1976863" cy="1981818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177402" y="1904909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" name="组合 12"/>
          <p:cNvGrpSpPr/>
          <p:nvPr/>
        </p:nvGrpSpPr>
        <p:grpSpPr>
          <a:xfrm>
            <a:off x="5933802" y="1922684"/>
            <a:ext cx="6258198" cy="1897892"/>
            <a:chOff x="6312024" y="2476500"/>
            <a:chExt cx="5879976" cy="1897892"/>
          </a:xfrm>
        </p:grpSpPr>
        <p:sp>
          <p:nvSpPr>
            <p:cNvPr id="13" name="同侧圆角矩形 12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dirty="0">
                <a:cs typeface="+mn-ea"/>
              </a:endParaRPr>
            </a:p>
          </p:txBody>
        </p:sp>
        <p:sp>
          <p:nvSpPr>
            <p:cNvPr id="14" name="TextBox 20"/>
            <p:cNvSpPr txBox="1"/>
            <p:nvPr/>
          </p:nvSpPr>
          <p:spPr>
            <a:xfrm>
              <a:off x="7262245" y="2963780"/>
              <a:ext cx="23445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接口现状</a:t>
              </a:r>
              <a:endParaRPr lang="zh-CN" altLang="en-US" sz="54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51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57200" y="1981200"/>
            <a:ext cx="11334750" cy="4533900"/>
          </a:xfrm>
          <a:prstGeom prst="roundRect">
            <a:avLst>
              <a:gd name="adj" fmla="val 6746"/>
            </a:avLst>
          </a:prstGeom>
          <a:solidFill>
            <a:schemeClr val="tx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00150" y="2343150"/>
            <a:ext cx="2400300" cy="375285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981575" y="2343150"/>
            <a:ext cx="2400300" cy="375285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8763000" y="2343150"/>
            <a:ext cx="2400300" cy="375285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09800" y="2609850"/>
            <a:ext cx="323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1"/>
                </a:solidFill>
                <a:latin typeface="Bernard MT Condensed" panose="02050806060905020404" pitchFamily="18" charset="0"/>
              </a:rPr>
              <a:t>1</a:t>
            </a:r>
            <a:endParaRPr lang="zh-CN" altLang="en-US" sz="4000" b="1" dirty="0">
              <a:solidFill>
                <a:schemeClr val="accent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62650" y="2609850"/>
            <a:ext cx="323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1"/>
                </a:solidFill>
                <a:latin typeface="Bernard MT Condensed" panose="02050806060905020404" pitchFamily="18" charset="0"/>
              </a:rPr>
              <a:t>2</a:t>
            </a:r>
            <a:endParaRPr lang="zh-CN" altLang="en-US" sz="4000" b="1" dirty="0">
              <a:solidFill>
                <a:schemeClr val="accent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791700" y="2609850"/>
            <a:ext cx="323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1"/>
                </a:solidFill>
                <a:latin typeface="Bernard MT Condensed" panose="02050806060905020404" pitchFamily="18" charset="0"/>
              </a:rPr>
              <a:t>3</a:t>
            </a:r>
            <a:endParaRPr lang="zh-CN" altLang="en-US" sz="4000" b="1" dirty="0">
              <a:solidFill>
                <a:schemeClr val="accent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32287" y="3569535"/>
            <a:ext cx="15169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写接口文档</a:t>
            </a:r>
          </a:p>
        </p:txBody>
      </p:sp>
      <p:sp>
        <p:nvSpPr>
          <p:cNvPr id="25" name="Text Placeholder 27"/>
          <p:cNvSpPr txBox="1"/>
          <p:nvPr/>
        </p:nvSpPr>
        <p:spPr>
          <a:xfrm>
            <a:off x="5296478" y="3500799"/>
            <a:ext cx="1780778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20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前端根据接口文档编写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Mock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功能</a:t>
            </a:r>
          </a:p>
        </p:txBody>
      </p:sp>
      <p:sp>
        <p:nvSpPr>
          <p:cNvPr id="26" name="Text Placeholder 27"/>
          <p:cNvSpPr txBox="1"/>
          <p:nvPr/>
        </p:nvSpPr>
        <p:spPr>
          <a:xfrm>
            <a:off x="9125850" y="3500799"/>
            <a:ext cx="1829197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20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smtClean="0">
                <a:solidFill>
                  <a:schemeClr val="bg1">
                    <a:lumMod val="50000"/>
                  </a:schemeClr>
                </a:solidFill>
              </a:rPr>
              <a:t>测试根据接口文档编写接口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测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试</a:t>
            </a:r>
          </a:p>
        </p:txBody>
      </p:sp>
      <p:sp>
        <p:nvSpPr>
          <p:cNvPr id="30" name="爆炸形 2 29"/>
          <p:cNvSpPr/>
          <p:nvPr/>
        </p:nvSpPr>
        <p:spPr>
          <a:xfrm>
            <a:off x="9650599" y="5025817"/>
            <a:ext cx="2360641" cy="1249293"/>
          </a:xfrm>
          <a:prstGeom prst="irregularSeal2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爆炸形 2 30"/>
          <p:cNvSpPr/>
          <p:nvPr/>
        </p:nvSpPr>
        <p:spPr>
          <a:xfrm>
            <a:off x="5869768" y="5133634"/>
            <a:ext cx="2360641" cy="1249293"/>
          </a:xfrm>
          <a:prstGeom prst="irregularSeal2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爆炸形 2 31"/>
          <p:cNvSpPr/>
          <p:nvPr/>
        </p:nvSpPr>
        <p:spPr>
          <a:xfrm>
            <a:off x="2182353" y="5112425"/>
            <a:ext cx="2360641" cy="1249293"/>
          </a:xfrm>
          <a:prstGeom prst="irregularSeal2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0328758">
            <a:off x="2682451" y="55524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费时费力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 rot="19536631">
            <a:off x="6289074" y="5388524"/>
            <a:ext cx="1715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二次加工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 rot="19536631">
            <a:off x="10115606" y="5285730"/>
            <a:ext cx="1715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二次加工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94127" y="1264408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既然大家都需要用到接口，能不能一次文档录入，多方直接使</a:t>
            </a:r>
            <a:r>
              <a:rPr kumimoji="1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用？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084395" y="32988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 b="1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 smtClean="0">
                <a:solidFill>
                  <a:schemeClr val="accent1"/>
                </a:solidFill>
              </a:rPr>
              <a:t>接口管理现状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7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84395" y="32988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 b="1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 smtClean="0">
                <a:solidFill>
                  <a:schemeClr val="accent1"/>
                </a:solidFill>
              </a:rPr>
              <a:t>接口</a:t>
            </a:r>
            <a:r>
              <a:rPr lang="zh-CN" altLang="en-US" dirty="0" smtClean="0">
                <a:solidFill>
                  <a:schemeClr val="accent1"/>
                </a:solidFill>
              </a:rPr>
              <a:t>管理存在的问题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84395" y="1593273"/>
            <a:ext cx="9930924" cy="4444735"/>
            <a:chOff x="1084395" y="1593273"/>
            <a:chExt cx="9930924" cy="4444735"/>
          </a:xfrm>
        </p:grpSpPr>
        <p:sp>
          <p:nvSpPr>
            <p:cNvPr id="3" name="文本框 2"/>
            <p:cNvSpPr txBox="1"/>
            <p:nvPr/>
          </p:nvSpPr>
          <p:spPr>
            <a:xfrm>
              <a:off x="1084395" y="1593273"/>
              <a:ext cx="99309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三方都需要用到接口，都依赖于接口文档，利用接口文档再形成自己需要的接口格式</a:t>
              </a:r>
              <a:endParaRPr kumimoji="1"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556139" y="3614259"/>
              <a:ext cx="46987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 smtClean="0">
                  <a:ln>
                    <a:solidFill>
                      <a:schemeClr val="tx2"/>
                    </a:solidFill>
                  </a:ln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数据不互通，重复造轮子</a:t>
              </a:r>
              <a:endParaRPr kumimoji="1" lang="zh-CN" altLang="en-US" sz="3200" b="1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09881" y="5637898"/>
              <a:ext cx="45448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20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如</a:t>
              </a:r>
              <a:r>
                <a:rPr lang="zh-CN" altLang="en-US" dirty="0" smtClean="0"/>
                <a:t>何进</a:t>
              </a:r>
              <a:r>
                <a:rPr lang="zh-CN" altLang="en-US" dirty="0"/>
                <a:t>行数据共享，减少重复人力劳动</a:t>
              </a:r>
            </a:p>
          </p:txBody>
        </p:sp>
        <p:sp>
          <p:nvSpPr>
            <p:cNvPr id="9" name="燕尾形箭头 8"/>
            <p:cNvSpPr/>
            <p:nvPr/>
          </p:nvSpPr>
          <p:spPr>
            <a:xfrm rot="16200000">
              <a:off x="5382894" y="2564450"/>
              <a:ext cx="1045212" cy="688291"/>
            </a:xfrm>
            <a:prstGeom prst="notched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409950" y="3463256"/>
              <a:ext cx="4900671" cy="843441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793305" y="2382157"/>
              <a:ext cx="2565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引发问题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燕尾形箭头 11"/>
            <p:cNvSpPr/>
            <p:nvPr/>
          </p:nvSpPr>
          <p:spPr>
            <a:xfrm rot="5400000">
              <a:off x="5375778" y="4575981"/>
              <a:ext cx="1045212" cy="688291"/>
            </a:xfrm>
            <a:prstGeom prst="notched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782298" y="4592685"/>
              <a:ext cx="2565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解决问题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11807">
            <a:off x="9075598" y="5215932"/>
            <a:ext cx="995363" cy="101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4"/>
            <a:ext cx="12192000" cy="80980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圆角矩形 4"/>
          <p:cNvSpPr/>
          <p:nvPr/>
        </p:nvSpPr>
        <p:spPr bwMode="auto">
          <a:xfrm rot="18784635">
            <a:off x="691270" y="1382090"/>
            <a:ext cx="2900211" cy="2907479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 bwMode="auto">
          <a:xfrm rot="18784635">
            <a:off x="3287326" y="2229379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 bwMode="auto">
          <a:xfrm rot="18784635">
            <a:off x="3249226" y="3537479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 bwMode="auto">
          <a:xfrm rot="18784635">
            <a:off x="1086445" y="1853769"/>
            <a:ext cx="1976863" cy="1981818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177402" y="1904909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 smtClean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" name="组合 12"/>
          <p:cNvGrpSpPr/>
          <p:nvPr/>
        </p:nvGrpSpPr>
        <p:grpSpPr>
          <a:xfrm>
            <a:off x="5933802" y="1922684"/>
            <a:ext cx="6258198" cy="1897892"/>
            <a:chOff x="6312024" y="2476500"/>
            <a:chExt cx="5879976" cy="1897892"/>
          </a:xfrm>
        </p:grpSpPr>
        <p:sp>
          <p:nvSpPr>
            <p:cNvPr id="13" name="同侧圆角矩形 12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dirty="0">
                <a:cs typeface="+mn-ea"/>
              </a:endParaRPr>
            </a:p>
          </p:txBody>
        </p:sp>
        <p:sp>
          <p:nvSpPr>
            <p:cNvPr id="14" name="TextBox 20"/>
            <p:cNvSpPr txBox="1"/>
            <p:nvPr/>
          </p:nvSpPr>
          <p:spPr>
            <a:xfrm>
              <a:off x="7262245" y="2963780"/>
              <a:ext cx="3101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解决方案</a:t>
              </a:r>
              <a:endParaRPr lang="zh-CN" altLang="en-US" sz="54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33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8754" y="330777"/>
            <a:ext cx="2452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 b="1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err="1">
                <a:solidFill>
                  <a:schemeClr val="accent1"/>
                </a:solidFill>
              </a:rPr>
              <a:t>eoLinker</a:t>
            </a:r>
            <a:r>
              <a:rPr lang="zh-CN" altLang="en-US" dirty="0">
                <a:solidFill>
                  <a:schemeClr val="accent1"/>
                </a:solidFill>
              </a:rPr>
              <a:t>简介</a:t>
            </a:r>
          </a:p>
        </p:txBody>
      </p:sp>
      <p:grpSp>
        <p:nvGrpSpPr>
          <p:cNvPr id="23" name="组 22"/>
          <p:cNvGrpSpPr/>
          <p:nvPr/>
        </p:nvGrpSpPr>
        <p:grpSpPr>
          <a:xfrm>
            <a:off x="2930825" y="1337649"/>
            <a:ext cx="5717253" cy="4807075"/>
            <a:chOff x="3630072" y="1055261"/>
            <a:chExt cx="5717253" cy="4807075"/>
          </a:xfrm>
        </p:grpSpPr>
        <p:sp>
          <p:nvSpPr>
            <p:cNvPr id="14" name="六边形 13"/>
            <p:cNvSpPr/>
            <p:nvPr/>
          </p:nvSpPr>
          <p:spPr>
            <a:xfrm>
              <a:off x="5096435" y="2510553"/>
              <a:ext cx="2729753" cy="1953871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err="1" smtClean="0"/>
                <a:t>eolinker</a:t>
              </a:r>
              <a:endParaRPr kumimoji="1" lang="zh-CN" altLang="en-US" sz="3200" b="1" dirty="0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5643335" y="1055261"/>
              <a:ext cx="1602361" cy="1246011"/>
            </a:xfrm>
            <a:prstGeom prst="hexag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 smtClean="0"/>
                <a:t>开源</a:t>
              </a:r>
              <a:endParaRPr kumimoji="1" lang="zh-CN" altLang="en-US" sz="2800" b="1" dirty="0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5660130" y="4673705"/>
              <a:ext cx="1602361" cy="1188631"/>
            </a:xfrm>
            <a:prstGeom prst="hexag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 smtClean="0"/>
                <a:t>平台</a:t>
              </a:r>
              <a:endParaRPr kumimoji="1" lang="zh-CN" altLang="en-US" sz="2800" b="1" dirty="0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3630072" y="1919200"/>
              <a:ext cx="1602361" cy="1291179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 smtClean="0"/>
                <a:t>简约易用</a:t>
              </a:r>
              <a:endParaRPr kumimoji="1" lang="zh-CN" altLang="en-US" sz="2800" b="1" dirty="0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3672283" y="3801732"/>
              <a:ext cx="1602361" cy="121497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 smtClean="0"/>
                <a:t>协作</a:t>
              </a:r>
              <a:endParaRPr kumimoji="1" lang="zh-CN" altLang="en-US" sz="2800" b="1" dirty="0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7744964" y="1933719"/>
              <a:ext cx="1602361" cy="1303379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 smtClean="0"/>
                <a:t>免费</a:t>
              </a:r>
              <a:endParaRPr kumimoji="1" lang="zh-CN" altLang="en-US" sz="2800" b="1" dirty="0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7744964" y="3880237"/>
              <a:ext cx="1602361" cy="1238388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/>
                <a:t>API</a:t>
              </a:r>
            </a:p>
            <a:p>
              <a:pPr algn="ctr"/>
              <a:r>
                <a:rPr kumimoji="1" lang="zh-CN" altLang="en-US" sz="2800" b="1" dirty="0" smtClean="0"/>
                <a:t>管理</a:t>
              </a:r>
              <a:endParaRPr kumimoji="1" lang="zh-CN" altLang="en-US" sz="2800" b="1" dirty="0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306" y="3298769"/>
              <a:ext cx="475247" cy="485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17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1485900"/>
            <a:ext cx="12192000" cy="426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74" y="2723025"/>
            <a:ext cx="1855521" cy="189706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90879" y="32211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 b="1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接口管理解决方案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391400" y="1828800"/>
            <a:ext cx="3829050" cy="7770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91400" y="3184922"/>
            <a:ext cx="3829050" cy="7770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391400" y="4541044"/>
            <a:ext cx="3829050" cy="7770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794949" y="3267286"/>
            <a:ext cx="913289" cy="5599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20580428">
            <a:off x="5739950" y="2497336"/>
            <a:ext cx="913289" cy="5599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860987">
            <a:off x="5722857" y="4062359"/>
            <a:ext cx="913289" cy="5599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70214" y="1314450"/>
            <a:ext cx="121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i="1" dirty="0" smtClean="0">
                <a:solidFill>
                  <a:schemeClr val="accent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endParaRPr lang="zh-CN" altLang="en-US" sz="9600" b="1" i="1" dirty="0">
              <a:solidFill>
                <a:schemeClr val="accent2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0214" y="2692668"/>
            <a:ext cx="121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i="1" dirty="0" smtClean="0">
                <a:solidFill>
                  <a:schemeClr val="accent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en-US" sz="9600" b="1" i="1" dirty="0">
              <a:solidFill>
                <a:schemeClr val="accent2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70214" y="4032787"/>
            <a:ext cx="121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i="1" dirty="0" smtClean="0">
                <a:solidFill>
                  <a:schemeClr val="accent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endParaRPr lang="zh-CN" altLang="en-US" sz="9600" b="1" i="1" dirty="0">
              <a:solidFill>
                <a:schemeClr val="accent2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94314" y="1944476"/>
            <a:ext cx="108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94314" y="3310363"/>
            <a:ext cx="108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94314" y="4676250"/>
            <a:ext cx="108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043" y="3309278"/>
            <a:ext cx="687941" cy="52805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762" y="1941651"/>
            <a:ext cx="687941" cy="52314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038" y="4580141"/>
            <a:ext cx="698887" cy="69888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58099" y="22719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集中管</a:t>
            </a:r>
            <a:r>
              <a:rPr kumimoji="1"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endParaRPr kumimoji="1"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9324" y="473335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数据共享</a:t>
            </a:r>
            <a:endParaRPr kumimoji="1"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十字形 21"/>
          <p:cNvSpPr/>
          <p:nvPr/>
        </p:nvSpPr>
        <p:spPr>
          <a:xfrm>
            <a:off x="1263531" y="3433815"/>
            <a:ext cx="742950" cy="722424"/>
          </a:xfrm>
          <a:prstGeom prst="plus">
            <a:avLst>
              <a:gd name="adj" fmla="val 3554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梯形 22"/>
          <p:cNvSpPr/>
          <p:nvPr/>
        </p:nvSpPr>
        <p:spPr>
          <a:xfrm rot="5400000">
            <a:off x="2656504" y="3458969"/>
            <a:ext cx="793540" cy="672116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484788" y="4676250"/>
            <a:ext cx="23214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err="1">
                <a:latin typeface="arial" panose="020B0604020202020204" pitchFamily="34" charset="0"/>
              </a:rPr>
              <a:t>eoLinker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9443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4"/>
            <a:ext cx="12192000" cy="80980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圆角矩形 4"/>
          <p:cNvSpPr/>
          <p:nvPr/>
        </p:nvSpPr>
        <p:spPr bwMode="auto">
          <a:xfrm rot="18784635">
            <a:off x="691270" y="1382090"/>
            <a:ext cx="2900211" cy="2907479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 bwMode="auto">
          <a:xfrm rot="18784635">
            <a:off x="3287326" y="2229379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 bwMode="auto">
          <a:xfrm rot="18784635">
            <a:off x="3249226" y="3537479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 bwMode="auto">
          <a:xfrm rot="18784635">
            <a:off x="1086445" y="1853769"/>
            <a:ext cx="1976863" cy="1981818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177402" y="1904909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 smtClean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" name="组合 12"/>
          <p:cNvGrpSpPr/>
          <p:nvPr/>
        </p:nvGrpSpPr>
        <p:grpSpPr>
          <a:xfrm>
            <a:off x="5933802" y="1922684"/>
            <a:ext cx="6258198" cy="1897892"/>
            <a:chOff x="6312024" y="2476500"/>
            <a:chExt cx="5879976" cy="1897892"/>
          </a:xfrm>
        </p:grpSpPr>
        <p:sp>
          <p:nvSpPr>
            <p:cNvPr id="13" name="同侧圆角矩形 12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dirty="0">
                <a:cs typeface="+mn-ea"/>
              </a:endParaRPr>
            </a:p>
          </p:txBody>
        </p:sp>
        <p:sp>
          <p:nvSpPr>
            <p:cNvPr id="14" name="TextBox 20"/>
            <p:cNvSpPr txBox="1"/>
            <p:nvPr/>
          </p:nvSpPr>
          <p:spPr>
            <a:xfrm>
              <a:off x="7262245" y="2963780"/>
              <a:ext cx="44285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 err="1" smtClean="0">
                  <a:latin typeface="Microsoft YaHei" charset="-122"/>
                  <a:ea typeface="Microsoft YaHei" charset="-122"/>
                  <a:cs typeface="Microsoft YaHei" charset="-122"/>
                </a:rPr>
                <a:t>eoLinker</a:t>
              </a:r>
              <a:r>
                <a:rPr lang="zh-CN" altLang="en-US" sz="54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介绍</a:t>
              </a:r>
              <a:endParaRPr lang="zh-CN" altLang="en-US" sz="54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05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411</Words>
  <Application>Microsoft Macintosh PowerPoint</Application>
  <PresentationFormat>宽屏</PresentationFormat>
  <Paragraphs>129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Bernard MT Condensed</vt:lpstr>
      <vt:lpstr>Calibri Light</vt:lpstr>
      <vt:lpstr>Microsoft YaHei</vt:lpstr>
      <vt:lpstr>华文宋体</vt:lpstr>
      <vt:lpstr>隶书</vt:lpstr>
      <vt:lpstr>宋体</vt:lpstr>
      <vt:lpstr>Arial</vt:lpstr>
      <vt:lpstr>Arial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Sunzz</dc:creator>
  <cp:lastModifiedBy>Microsoft Office 用户</cp:lastModifiedBy>
  <cp:revision>69</cp:revision>
  <dcterms:created xsi:type="dcterms:W3CDTF">2018-10-13T12:21:47Z</dcterms:created>
  <dcterms:modified xsi:type="dcterms:W3CDTF">2018-10-14T14:35:19Z</dcterms:modified>
</cp:coreProperties>
</file>