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8" r:id="rId2"/>
    <p:sldId id="279" r:id="rId3"/>
    <p:sldId id="261" r:id="rId4"/>
    <p:sldId id="280" r:id="rId5"/>
    <p:sldId id="277" r:id="rId6"/>
    <p:sldId id="282" r:id="rId7"/>
    <p:sldId id="257" r:id="rId8"/>
    <p:sldId id="281" r:id="rId9"/>
    <p:sldId id="283" r:id="rId10"/>
    <p:sldId id="259" r:id="rId11"/>
    <p:sldId id="267" r:id="rId12"/>
    <p:sldId id="268" r:id="rId13"/>
    <p:sldId id="275" r:id="rId14"/>
    <p:sldId id="269" r:id="rId15"/>
    <p:sldId id="278" r:id="rId16"/>
    <p:sldId id="284" r:id="rId17"/>
    <p:sldId id="270" r:id="rId18"/>
    <p:sldId id="271" r:id="rId19"/>
    <p:sldId id="272" r:id="rId20"/>
    <p:sldId id="273" r:id="rId21"/>
    <p:sldId id="274" r:id="rId22"/>
    <p:sldId id="25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2047" autoAdjust="0"/>
  </p:normalViewPr>
  <p:slideViewPr>
    <p:cSldViewPr snapToGrid="0" showGuides="1">
      <p:cViewPr varScale="1">
        <p:scale>
          <a:sx n="74" d="100"/>
          <a:sy n="74" d="100"/>
        </p:scale>
        <p:origin x="1146" y="60"/>
      </p:cViewPr>
      <p:guideLst>
        <p:guide orient="horz" pos="279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15FA4-1FEE-42C3-9C73-38E7BA0BBAFD}" type="doc">
      <dgm:prSet loTypeId="urn:microsoft.com/office/officeart/2005/8/layout/hProcess4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1A42AF0E-E304-4F65-80B7-B533822D4410}">
      <dgm:prSet phldrT="[文本]"/>
      <dgm:spPr/>
      <dgm:t>
        <a:bodyPr/>
        <a:lstStyle/>
        <a:p>
          <a:r>
            <a:rPr lang="zh-CN" altLang="en-US" dirty="0"/>
            <a:t>系统环境</a:t>
          </a:r>
        </a:p>
      </dgm:t>
    </dgm:pt>
    <dgm:pt modelId="{78C1733B-6AE6-41F0-8D6A-3F406C243C37}" type="parTrans" cxnId="{6A38505C-8651-4E7C-B551-B90996287082}">
      <dgm:prSet/>
      <dgm:spPr/>
      <dgm:t>
        <a:bodyPr/>
        <a:lstStyle/>
        <a:p>
          <a:endParaRPr lang="zh-CN" altLang="en-US"/>
        </a:p>
      </dgm:t>
    </dgm:pt>
    <dgm:pt modelId="{730F3242-2FA9-42A6-A5E8-97E425A0C0B0}" type="sibTrans" cxnId="{6A38505C-8651-4E7C-B551-B90996287082}">
      <dgm:prSet/>
      <dgm:spPr/>
      <dgm:t>
        <a:bodyPr/>
        <a:lstStyle/>
        <a:p>
          <a:endParaRPr lang="zh-CN" altLang="en-US"/>
        </a:p>
      </dgm:t>
    </dgm:pt>
    <dgm:pt modelId="{1216CCBB-4F6C-4DAC-AB32-C4EACE37C04C}">
      <dgm:prSet phldrT="[文本]"/>
      <dgm:spPr/>
      <dgm:t>
        <a:bodyPr/>
        <a:lstStyle/>
        <a:p>
          <a:pPr>
            <a:spcBef>
              <a:spcPts val="200"/>
            </a:spcBef>
          </a:pPr>
          <a:r>
            <a:rPr lang="en-US" altLang="zh-CN" dirty="0"/>
            <a:t>Centos7</a:t>
          </a:r>
          <a:r>
            <a:rPr lang="zh-CN" altLang="en-US" dirty="0"/>
            <a:t>操作系统</a:t>
          </a:r>
        </a:p>
      </dgm:t>
    </dgm:pt>
    <dgm:pt modelId="{070C0FB0-54DF-4F31-943C-2A5923B912DD}" type="parTrans" cxnId="{F028CB83-1532-4675-A1E5-0FD1CCB69595}">
      <dgm:prSet/>
      <dgm:spPr/>
      <dgm:t>
        <a:bodyPr/>
        <a:lstStyle/>
        <a:p>
          <a:endParaRPr lang="zh-CN" altLang="en-US"/>
        </a:p>
      </dgm:t>
    </dgm:pt>
    <dgm:pt modelId="{08DC1D0E-D3D6-4D9C-96C7-287FE64178D2}" type="sibTrans" cxnId="{F028CB83-1532-4675-A1E5-0FD1CCB69595}">
      <dgm:prSet/>
      <dgm:spPr/>
      <dgm:t>
        <a:bodyPr/>
        <a:lstStyle/>
        <a:p>
          <a:endParaRPr lang="zh-CN" altLang="en-US"/>
        </a:p>
      </dgm:t>
    </dgm:pt>
    <dgm:pt modelId="{6FF96CA5-EBCC-4191-A44B-CDE3048D9786}">
      <dgm:prSet phldrT="[文本]"/>
      <dgm:spPr/>
      <dgm:t>
        <a:bodyPr/>
        <a:lstStyle/>
        <a:p>
          <a:pPr>
            <a:spcBef>
              <a:spcPts val="200"/>
            </a:spcBef>
          </a:pPr>
          <a:r>
            <a:rPr lang="zh-CN" altLang="en-US" dirty="0"/>
            <a:t>虚拟机搭载</a:t>
          </a:r>
        </a:p>
      </dgm:t>
    </dgm:pt>
    <dgm:pt modelId="{F3DCC583-C41C-4BAA-9D27-20E95992C9E3}" type="parTrans" cxnId="{B42F130A-EB29-4BD2-8FCB-2BAE097BD053}">
      <dgm:prSet/>
      <dgm:spPr/>
      <dgm:t>
        <a:bodyPr/>
        <a:lstStyle/>
        <a:p>
          <a:endParaRPr lang="zh-CN" altLang="en-US"/>
        </a:p>
      </dgm:t>
    </dgm:pt>
    <dgm:pt modelId="{82594A6F-70FB-454D-8B5A-95C8EA04D88A}" type="sibTrans" cxnId="{B42F130A-EB29-4BD2-8FCB-2BAE097BD053}">
      <dgm:prSet/>
      <dgm:spPr/>
      <dgm:t>
        <a:bodyPr/>
        <a:lstStyle/>
        <a:p>
          <a:endParaRPr lang="zh-CN" altLang="en-US"/>
        </a:p>
      </dgm:t>
    </dgm:pt>
    <dgm:pt modelId="{22703C72-C32A-46D2-9A91-6522E0F1D66D}">
      <dgm:prSet phldrT="[文本]"/>
      <dgm:spPr/>
      <dgm:t>
        <a:bodyPr/>
        <a:lstStyle/>
        <a:p>
          <a:r>
            <a:rPr lang="zh-CN" altLang="en-US" dirty="0"/>
            <a:t>程序环境</a:t>
          </a:r>
        </a:p>
      </dgm:t>
    </dgm:pt>
    <dgm:pt modelId="{150D5827-D2CD-4A5B-A3EB-A1C5166086FA}" type="parTrans" cxnId="{4B5BE356-DDAB-40F4-8E93-6DCBA9EF3BAE}">
      <dgm:prSet/>
      <dgm:spPr/>
      <dgm:t>
        <a:bodyPr/>
        <a:lstStyle/>
        <a:p>
          <a:endParaRPr lang="zh-CN" altLang="en-US"/>
        </a:p>
      </dgm:t>
    </dgm:pt>
    <dgm:pt modelId="{0FF43BAB-EF13-4A38-B0C4-BCD30BCD4BD8}" type="sibTrans" cxnId="{4B5BE356-DDAB-40F4-8E93-6DCBA9EF3BAE}">
      <dgm:prSet/>
      <dgm:spPr/>
      <dgm:t>
        <a:bodyPr/>
        <a:lstStyle/>
        <a:p>
          <a:endParaRPr lang="zh-CN" altLang="en-US"/>
        </a:p>
      </dgm:t>
    </dgm:pt>
    <dgm:pt modelId="{02D75D45-3372-4CD2-A663-CA6477F20370}">
      <dgm:prSet phldrT="[文本]"/>
      <dgm:spPr/>
      <dgm:t>
        <a:bodyPr/>
        <a:lstStyle/>
        <a:p>
          <a:r>
            <a:rPr lang="en-US" altLang="zh-CN" dirty="0"/>
            <a:t>Java</a:t>
          </a:r>
          <a:r>
            <a:rPr lang="zh-CN" altLang="en-US" dirty="0"/>
            <a:t>程序及源代码</a:t>
          </a:r>
        </a:p>
      </dgm:t>
    </dgm:pt>
    <dgm:pt modelId="{652F4F86-14A3-46DE-9746-FFF979D40DC5}" type="parTrans" cxnId="{93D32981-1962-4DCC-BE94-6EC46CFB295D}">
      <dgm:prSet/>
      <dgm:spPr/>
      <dgm:t>
        <a:bodyPr/>
        <a:lstStyle/>
        <a:p>
          <a:endParaRPr lang="zh-CN" altLang="en-US"/>
        </a:p>
      </dgm:t>
    </dgm:pt>
    <dgm:pt modelId="{BFE90F64-D701-493E-84CD-565162F8A740}" type="sibTrans" cxnId="{93D32981-1962-4DCC-BE94-6EC46CFB295D}">
      <dgm:prSet/>
      <dgm:spPr/>
      <dgm:t>
        <a:bodyPr/>
        <a:lstStyle/>
        <a:p>
          <a:endParaRPr lang="zh-CN" altLang="en-US"/>
        </a:p>
      </dgm:t>
    </dgm:pt>
    <dgm:pt modelId="{5AB161DB-DB60-4701-9DAC-78491451AC20}">
      <dgm:prSet phldrT="[文本]"/>
      <dgm:spPr/>
      <dgm:t>
        <a:bodyPr/>
        <a:lstStyle/>
        <a:p>
          <a:r>
            <a:rPr lang="en-US" altLang="zh-CN" dirty="0"/>
            <a:t>JDK 1.8</a:t>
          </a:r>
          <a:endParaRPr lang="zh-CN" altLang="en-US" dirty="0"/>
        </a:p>
      </dgm:t>
    </dgm:pt>
    <dgm:pt modelId="{8A402DE6-A947-4B94-8053-CC1AE4707F7E}" type="parTrans" cxnId="{6F650523-AD4F-4D43-8089-229C0490A939}">
      <dgm:prSet/>
      <dgm:spPr/>
      <dgm:t>
        <a:bodyPr/>
        <a:lstStyle/>
        <a:p>
          <a:endParaRPr lang="zh-CN" altLang="en-US"/>
        </a:p>
      </dgm:t>
    </dgm:pt>
    <dgm:pt modelId="{2C0205B1-3F1C-4287-8607-7F56E2B987B9}" type="sibTrans" cxnId="{6F650523-AD4F-4D43-8089-229C0490A939}">
      <dgm:prSet/>
      <dgm:spPr/>
      <dgm:t>
        <a:bodyPr/>
        <a:lstStyle/>
        <a:p>
          <a:endParaRPr lang="zh-CN" altLang="en-US"/>
        </a:p>
      </dgm:t>
    </dgm:pt>
    <dgm:pt modelId="{A25E9651-A38E-4D39-A116-D93A39ABD877}">
      <dgm:prSet phldrT="[文本]"/>
      <dgm:spPr/>
      <dgm:t>
        <a:bodyPr/>
        <a:lstStyle/>
        <a:p>
          <a:r>
            <a:rPr lang="zh-CN" altLang="en-US" dirty="0"/>
            <a:t>平台环境</a:t>
          </a:r>
        </a:p>
      </dgm:t>
    </dgm:pt>
    <dgm:pt modelId="{429DE695-E2D8-492B-865D-1B131D83650A}" type="parTrans" cxnId="{B805F6F3-ABE6-459E-ACA7-DC11B96C37BD}">
      <dgm:prSet/>
      <dgm:spPr/>
      <dgm:t>
        <a:bodyPr/>
        <a:lstStyle/>
        <a:p>
          <a:endParaRPr lang="zh-CN" altLang="en-US"/>
        </a:p>
      </dgm:t>
    </dgm:pt>
    <dgm:pt modelId="{9F92CAEB-CD2C-49E5-9258-820308602046}" type="sibTrans" cxnId="{B805F6F3-ABE6-459E-ACA7-DC11B96C37BD}">
      <dgm:prSet/>
      <dgm:spPr/>
      <dgm:t>
        <a:bodyPr/>
        <a:lstStyle/>
        <a:p>
          <a:endParaRPr lang="zh-CN" altLang="en-US"/>
        </a:p>
      </dgm:t>
    </dgm:pt>
    <dgm:pt modelId="{276C454F-C315-48EA-8706-FE21813FFDC8}">
      <dgm:prSet phldrT="[文本]"/>
      <dgm:spPr/>
      <dgm:t>
        <a:bodyPr/>
        <a:lstStyle/>
        <a:p>
          <a:r>
            <a:rPr lang="en-US" altLang="zh-CN" dirty="0"/>
            <a:t>MySQL</a:t>
          </a:r>
          <a:r>
            <a:rPr lang="zh-CN" altLang="en-US" dirty="0"/>
            <a:t>数据库</a:t>
          </a:r>
        </a:p>
      </dgm:t>
    </dgm:pt>
    <dgm:pt modelId="{017FC326-95FD-48F4-BD0F-2948051D0E5E}" type="parTrans" cxnId="{9689B3F8-1539-4E38-A179-65A2285DA6C8}">
      <dgm:prSet/>
      <dgm:spPr/>
      <dgm:t>
        <a:bodyPr/>
        <a:lstStyle/>
        <a:p>
          <a:endParaRPr lang="zh-CN" altLang="en-US"/>
        </a:p>
      </dgm:t>
    </dgm:pt>
    <dgm:pt modelId="{37A12BD8-3CF9-4278-B2EB-8F65F4C20CC0}" type="sibTrans" cxnId="{9689B3F8-1539-4E38-A179-65A2285DA6C8}">
      <dgm:prSet/>
      <dgm:spPr/>
      <dgm:t>
        <a:bodyPr/>
        <a:lstStyle/>
        <a:p>
          <a:endParaRPr lang="zh-CN" altLang="en-US"/>
        </a:p>
      </dgm:t>
    </dgm:pt>
    <dgm:pt modelId="{E39A69BE-A86C-4FD4-BA8A-42353F77C644}">
      <dgm:prSet phldrT="[文本]"/>
      <dgm:spPr/>
      <dgm:t>
        <a:bodyPr/>
        <a:lstStyle/>
        <a:p>
          <a:pPr>
            <a:spcBef>
              <a:spcPts val="200"/>
            </a:spcBef>
          </a:pPr>
          <a:r>
            <a:rPr lang="zh-CN" altLang="en-US" dirty="0"/>
            <a:t>阿里云服务器</a:t>
          </a:r>
        </a:p>
      </dgm:t>
    </dgm:pt>
    <dgm:pt modelId="{56ECDCC7-56B3-4D99-BE84-286F7B138EA8}" type="parTrans" cxnId="{0DC6B07A-86BB-414D-928E-0B766F570ADD}">
      <dgm:prSet/>
      <dgm:spPr/>
      <dgm:t>
        <a:bodyPr/>
        <a:lstStyle/>
        <a:p>
          <a:endParaRPr lang="zh-CN" altLang="en-US"/>
        </a:p>
      </dgm:t>
    </dgm:pt>
    <dgm:pt modelId="{C17737C5-1B0D-4276-B442-2510D96CA541}" type="sibTrans" cxnId="{0DC6B07A-86BB-414D-928E-0B766F570ADD}">
      <dgm:prSet/>
      <dgm:spPr/>
      <dgm:t>
        <a:bodyPr/>
        <a:lstStyle/>
        <a:p>
          <a:endParaRPr lang="zh-CN" altLang="en-US"/>
        </a:p>
      </dgm:t>
    </dgm:pt>
    <dgm:pt modelId="{C15B7971-CE8C-4492-8501-ADE950A2740B}" type="pres">
      <dgm:prSet presAssocID="{C6515FA4-1FEE-42C3-9C73-38E7BA0BBAFD}" presName="Name0" presStyleCnt="0">
        <dgm:presLayoutVars>
          <dgm:dir/>
          <dgm:animLvl val="lvl"/>
          <dgm:resizeHandles val="exact"/>
        </dgm:presLayoutVars>
      </dgm:prSet>
      <dgm:spPr/>
    </dgm:pt>
    <dgm:pt modelId="{A86B0C6E-4E42-4E8F-B019-A096230A3632}" type="pres">
      <dgm:prSet presAssocID="{C6515FA4-1FEE-42C3-9C73-38E7BA0BBAFD}" presName="tSp" presStyleCnt="0"/>
      <dgm:spPr/>
    </dgm:pt>
    <dgm:pt modelId="{7E276BEB-4A40-4067-8B07-DAB2A2C24A05}" type="pres">
      <dgm:prSet presAssocID="{C6515FA4-1FEE-42C3-9C73-38E7BA0BBAFD}" presName="bSp" presStyleCnt="0"/>
      <dgm:spPr/>
    </dgm:pt>
    <dgm:pt modelId="{E60AC0E8-CC8B-4977-AB43-DBD5FD71D5BC}" type="pres">
      <dgm:prSet presAssocID="{C6515FA4-1FEE-42C3-9C73-38E7BA0BBAFD}" presName="process" presStyleCnt="0"/>
      <dgm:spPr/>
    </dgm:pt>
    <dgm:pt modelId="{E3E5081F-CD50-45A2-88D6-586E08E6370B}" type="pres">
      <dgm:prSet presAssocID="{1A42AF0E-E304-4F65-80B7-B533822D4410}" presName="composite1" presStyleCnt="0"/>
      <dgm:spPr/>
    </dgm:pt>
    <dgm:pt modelId="{967AA7F6-13F1-422D-B5AA-964F56A5FFF3}" type="pres">
      <dgm:prSet presAssocID="{1A42AF0E-E304-4F65-80B7-B533822D4410}" presName="dummyNode1" presStyleLbl="node1" presStyleIdx="0" presStyleCnt="3"/>
      <dgm:spPr/>
    </dgm:pt>
    <dgm:pt modelId="{972CFAF0-346C-436E-A312-AED2029E0309}" type="pres">
      <dgm:prSet presAssocID="{1A42AF0E-E304-4F65-80B7-B533822D4410}" presName="childNode1" presStyleLbl="bgAcc1" presStyleIdx="0" presStyleCnt="3" custLinFactNeighborX="-2497" custLinFactNeighborY="604">
        <dgm:presLayoutVars>
          <dgm:bulletEnabled val="1"/>
        </dgm:presLayoutVars>
      </dgm:prSet>
      <dgm:spPr/>
    </dgm:pt>
    <dgm:pt modelId="{BE412882-FE22-423B-A848-9FB3DF59CB41}" type="pres">
      <dgm:prSet presAssocID="{1A42AF0E-E304-4F65-80B7-B533822D4410}" presName="childNode1tx" presStyleLbl="bgAcc1" presStyleIdx="0" presStyleCnt="3">
        <dgm:presLayoutVars>
          <dgm:bulletEnabled val="1"/>
        </dgm:presLayoutVars>
      </dgm:prSet>
      <dgm:spPr/>
    </dgm:pt>
    <dgm:pt modelId="{4F11EC08-EF4E-4951-9254-DBEFC8D210CE}" type="pres">
      <dgm:prSet presAssocID="{1A42AF0E-E304-4F65-80B7-B533822D4410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193B71E-8204-4EDA-B1C6-51FD963DB120}" type="pres">
      <dgm:prSet presAssocID="{1A42AF0E-E304-4F65-80B7-B533822D4410}" presName="connSite1" presStyleCnt="0"/>
      <dgm:spPr/>
    </dgm:pt>
    <dgm:pt modelId="{D31A1D63-DDA6-46AE-ACBF-A11A5644968F}" type="pres">
      <dgm:prSet presAssocID="{730F3242-2FA9-42A6-A5E8-97E425A0C0B0}" presName="Name9" presStyleLbl="sibTrans2D1" presStyleIdx="0" presStyleCnt="2"/>
      <dgm:spPr/>
    </dgm:pt>
    <dgm:pt modelId="{716E9AB6-44CE-4FD5-8FCD-5F6A3E5571A2}" type="pres">
      <dgm:prSet presAssocID="{A25E9651-A38E-4D39-A116-D93A39ABD877}" presName="composite2" presStyleCnt="0"/>
      <dgm:spPr/>
    </dgm:pt>
    <dgm:pt modelId="{344FCE15-2821-4103-982A-7044666D49AF}" type="pres">
      <dgm:prSet presAssocID="{A25E9651-A38E-4D39-A116-D93A39ABD877}" presName="dummyNode2" presStyleLbl="node1" presStyleIdx="0" presStyleCnt="3"/>
      <dgm:spPr/>
    </dgm:pt>
    <dgm:pt modelId="{07B0897B-D269-4518-BE7A-CA305205F028}" type="pres">
      <dgm:prSet presAssocID="{A25E9651-A38E-4D39-A116-D93A39ABD877}" presName="childNode2" presStyleLbl="bgAcc1" presStyleIdx="1" presStyleCnt="3">
        <dgm:presLayoutVars>
          <dgm:bulletEnabled val="1"/>
        </dgm:presLayoutVars>
      </dgm:prSet>
      <dgm:spPr/>
    </dgm:pt>
    <dgm:pt modelId="{D2D44179-C728-41A0-A977-97D2DDBB2193}" type="pres">
      <dgm:prSet presAssocID="{A25E9651-A38E-4D39-A116-D93A39ABD877}" presName="childNode2tx" presStyleLbl="bgAcc1" presStyleIdx="1" presStyleCnt="3">
        <dgm:presLayoutVars>
          <dgm:bulletEnabled val="1"/>
        </dgm:presLayoutVars>
      </dgm:prSet>
      <dgm:spPr/>
    </dgm:pt>
    <dgm:pt modelId="{21C5CA05-FD22-464F-A6FA-CB5AC16E8F98}" type="pres">
      <dgm:prSet presAssocID="{A25E9651-A38E-4D39-A116-D93A39ABD87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384A3BB-210C-4E67-9491-DD73FE271518}" type="pres">
      <dgm:prSet presAssocID="{A25E9651-A38E-4D39-A116-D93A39ABD877}" presName="connSite2" presStyleCnt="0"/>
      <dgm:spPr/>
    </dgm:pt>
    <dgm:pt modelId="{022F9E10-53F2-48D8-AEDD-A6FE664B903B}" type="pres">
      <dgm:prSet presAssocID="{9F92CAEB-CD2C-49E5-9258-820308602046}" presName="Name18" presStyleLbl="sibTrans2D1" presStyleIdx="1" presStyleCnt="2"/>
      <dgm:spPr/>
    </dgm:pt>
    <dgm:pt modelId="{C5A433FE-B239-432E-B8F1-45DF417C0B69}" type="pres">
      <dgm:prSet presAssocID="{22703C72-C32A-46D2-9A91-6522E0F1D66D}" presName="composite1" presStyleCnt="0"/>
      <dgm:spPr/>
    </dgm:pt>
    <dgm:pt modelId="{347B3603-5D54-4129-8DAF-E175DF38CD86}" type="pres">
      <dgm:prSet presAssocID="{22703C72-C32A-46D2-9A91-6522E0F1D66D}" presName="dummyNode1" presStyleLbl="node1" presStyleIdx="1" presStyleCnt="3"/>
      <dgm:spPr/>
    </dgm:pt>
    <dgm:pt modelId="{955F0BBC-AE0A-4250-8109-78D3992C11CE}" type="pres">
      <dgm:prSet presAssocID="{22703C72-C32A-46D2-9A91-6522E0F1D66D}" presName="childNode1" presStyleLbl="bgAcc1" presStyleIdx="2" presStyleCnt="3">
        <dgm:presLayoutVars>
          <dgm:bulletEnabled val="1"/>
        </dgm:presLayoutVars>
      </dgm:prSet>
      <dgm:spPr/>
    </dgm:pt>
    <dgm:pt modelId="{E5F9C82B-8EED-4486-A43C-36503EE719A2}" type="pres">
      <dgm:prSet presAssocID="{22703C72-C32A-46D2-9A91-6522E0F1D66D}" presName="childNode1tx" presStyleLbl="bgAcc1" presStyleIdx="2" presStyleCnt="3">
        <dgm:presLayoutVars>
          <dgm:bulletEnabled val="1"/>
        </dgm:presLayoutVars>
      </dgm:prSet>
      <dgm:spPr/>
    </dgm:pt>
    <dgm:pt modelId="{37706927-1253-4264-85C3-2AF5B359C9B6}" type="pres">
      <dgm:prSet presAssocID="{22703C72-C32A-46D2-9A91-6522E0F1D66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3CE846B1-B414-4E85-BAA2-117D4D614F0C}" type="pres">
      <dgm:prSet presAssocID="{22703C72-C32A-46D2-9A91-6522E0F1D66D}" presName="connSite1" presStyleCnt="0"/>
      <dgm:spPr/>
    </dgm:pt>
  </dgm:ptLst>
  <dgm:cxnLst>
    <dgm:cxn modelId="{C5612807-3D07-4468-A816-0F2655825F8C}" type="presOf" srcId="{C6515FA4-1FEE-42C3-9C73-38E7BA0BBAFD}" destId="{C15B7971-CE8C-4492-8501-ADE950A2740B}" srcOrd="0" destOrd="0" presId="urn:microsoft.com/office/officeart/2005/8/layout/hProcess4"/>
    <dgm:cxn modelId="{F47D3708-9DCF-4441-9B43-F88451B44C80}" type="presOf" srcId="{02D75D45-3372-4CD2-A663-CA6477F20370}" destId="{E5F9C82B-8EED-4486-A43C-36503EE719A2}" srcOrd="1" destOrd="1" presId="urn:microsoft.com/office/officeart/2005/8/layout/hProcess4"/>
    <dgm:cxn modelId="{B42F130A-EB29-4BD2-8FCB-2BAE097BD053}" srcId="{1A42AF0E-E304-4F65-80B7-B533822D4410}" destId="{6FF96CA5-EBCC-4191-A44B-CDE3048D9786}" srcOrd="2" destOrd="0" parTransId="{F3DCC583-C41C-4BAA-9D27-20E95992C9E3}" sibTransId="{82594A6F-70FB-454D-8B5A-95C8EA04D88A}"/>
    <dgm:cxn modelId="{CF6DDB17-7B9A-4BC8-AA61-466FE13E360F}" type="presOf" srcId="{6FF96CA5-EBCC-4191-A44B-CDE3048D9786}" destId="{972CFAF0-346C-436E-A312-AED2029E0309}" srcOrd="0" destOrd="2" presId="urn:microsoft.com/office/officeart/2005/8/layout/hProcess4"/>
    <dgm:cxn modelId="{25A7841F-EA78-4F29-9454-B86CA1AAFF17}" type="presOf" srcId="{A25E9651-A38E-4D39-A116-D93A39ABD877}" destId="{21C5CA05-FD22-464F-A6FA-CB5AC16E8F98}" srcOrd="0" destOrd="0" presId="urn:microsoft.com/office/officeart/2005/8/layout/hProcess4"/>
    <dgm:cxn modelId="{6F650523-AD4F-4D43-8089-229C0490A939}" srcId="{22703C72-C32A-46D2-9A91-6522E0F1D66D}" destId="{5AB161DB-DB60-4701-9DAC-78491451AC20}" srcOrd="0" destOrd="0" parTransId="{8A402DE6-A947-4B94-8053-CC1AE4707F7E}" sibTransId="{2C0205B1-3F1C-4287-8607-7F56E2B987B9}"/>
    <dgm:cxn modelId="{4C227525-EEB9-4B45-86E9-BA525752D1A3}" type="presOf" srcId="{1216CCBB-4F6C-4DAC-AB32-C4EACE37C04C}" destId="{972CFAF0-346C-436E-A312-AED2029E0309}" srcOrd="0" destOrd="1" presId="urn:microsoft.com/office/officeart/2005/8/layout/hProcess4"/>
    <dgm:cxn modelId="{60976227-FA61-4A78-8E1A-AB5580E5FA76}" type="presOf" srcId="{5AB161DB-DB60-4701-9DAC-78491451AC20}" destId="{955F0BBC-AE0A-4250-8109-78D3992C11CE}" srcOrd="0" destOrd="0" presId="urn:microsoft.com/office/officeart/2005/8/layout/hProcess4"/>
    <dgm:cxn modelId="{7AFFC539-9CAD-43B4-B151-5E3B51C67601}" type="presOf" srcId="{730F3242-2FA9-42A6-A5E8-97E425A0C0B0}" destId="{D31A1D63-DDA6-46AE-ACBF-A11A5644968F}" srcOrd="0" destOrd="0" presId="urn:microsoft.com/office/officeart/2005/8/layout/hProcess4"/>
    <dgm:cxn modelId="{6A38505C-8651-4E7C-B551-B90996287082}" srcId="{C6515FA4-1FEE-42C3-9C73-38E7BA0BBAFD}" destId="{1A42AF0E-E304-4F65-80B7-B533822D4410}" srcOrd="0" destOrd="0" parTransId="{78C1733B-6AE6-41F0-8D6A-3F406C243C37}" sibTransId="{730F3242-2FA9-42A6-A5E8-97E425A0C0B0}"/>
    <dgm:cxn modelId="{E330FD43-AA4E-45E6-9DD4-B4CC24AF956D}" type="presOf" srcId="{6FF96CA5-EBCC-4191-A44B-CDE3048D9786}" destId="{BE412882-FE22-423B-A848-9FB3DF59CB41}" srcOrd="1" destOrd="2" presId="urn:microsoft.com/office/officeart/2005/8/layout/hProcess4"/>
    <dgm:cxn modelId="{4B5BE356-DDAB-40F4-8E93-6DCBA9EF3BAE}" srcId="{C6515FA4-1FEE-42C3-9C73-38E7BA0BBAFD}" destId="{22703C72-C32A-46D2-9A91-6522E0F1D66D}" srcOrd="2" destOrd="0" parTransId="{150D5827-D2CD-4A5B-A3EB-A1C5166086FA}" sibTransId="{0FF43BAB-EF13-4A38-B0C4-BCD30BCD4BD8}"/>
    <dgm:cxn modelId="{B4A24079-DB3B-4F87-959D-DE5D7A58E960}" type="presOf" srcId="{1A42AF0E-E304-4F65-80B7-B533822D4410}" destId="{4F11EC08-EF4E-4951-9254-DBEFC8D210CE}" srcOrd="0" destOrd="0" presId="urn:microsoft.com/office/officeart/2005/8/layout/hProcess4"/>
    <dgm:cxn modelId="{0DC6B07A-86BB-414D-928E-0B766F570ADD}" srcId="{1A42AF0E-E304-4F65-80B7-B533822D4410}" destId="{E39A69BE-A86C-4FD4-BA8A-42353F77C644}" srcOrd="0" destOrd="0" parTransId="{56ECDCC7-56B3-4D99-BE84-286F7B138EA8}" sibTransId="{C17737C5-1B0D-4276-B442-2510D96CA541}"/>
    <dgm:cxn modelId="{93D32981-1962-4DCC-BE94-6EC46CFB295D}" srcId="{22703C72-C32A-46D2-9A91-6522E0F1D66D}" destId="{02D75D45-3372-4CD2-A663-CA6477F20370}" srcOrd="1" destOrd="0" parTransId="{652F4F86-14A3-46DE-9746-FFF979D40DC5}" sibTransId="{BFE90F64-D701-493E-84CD-565162F8A740}"/>
    <dgm:cxn modelId="{F028CB83-1532-4675-A1E5-0FD1CCB69595}" srcId="{1A42AF0E-E304-4F65-80B7-B533822D4410}" destId="{1216CCBB-4F6C-4DAC-AB32-C4EACE37C04C}" srcOrd="1" destOrd="0" parTransId="{070C0FB0-54DF-4F31-943C-2A5923B912DD}" sibTransId="{08DC1D0E-D3D6-4D9C-96C7-287FE64178D2}"/>
    <dgm:cxn modelId="{0B85BB91-1C16-45C0-BD04-6A5A173C1AE0}" type="presOf" srcId="{9F92CAEB-CD2C-49E5-9258-820308602046}" destId="{022F9E10-53F2-48D8-AEDD-A6FE664B903B}" srcOrd="0" destOrd="0" presId="urn:microsoft.com/office/officeart/2005/8/layout/hProcess4"/>
    <dgm:cxn modelId="{CF865898-F7F1-4503-8DBB-0B354A748450}" type="presOf" srcId="{22703C72-C32A-46D2-9A91-6522E0F1D66D}" destId="{37706927-1253-4264-85C3-2AF5B359C9B6}" srcOrd="0" destOrd="0" presId="urn:microsoft.com/office/officeart/2005/8/layout/hProcess4"/>
    <dgm:cxn modelId="{9F6B9EB9-044E-4DF5-9BB4-C7167476A96F}" type="presOf" srcId="{E39A69BE-A86C-4FD4-BA8A-42353F77C644}" destId="{972CFAF0-346C-436E-A312-AED2029E0309}" srcOrd="0" destOrd="0" presId="urn:microsoft.com/office/officeart/2005/8/layout/hProcess4"/>
    <dgm:cxn modelId="{530C83BC-F109-41B8-8D12-A93F39BD2788}" type="presOf" srcId="{1216CCBB-4F6C-4DAC-AB32-C4EACE37C04C}" destId="{BE412882-FE22-423B-A848-9FB3DF59CB41}" srcOrd="1" destOrd="1" presId="urn:microsoft.com/office/officeart/2005/8/layout/hProcess4"/>
    <dgm:cxn modelId="{630EABCD-17D5-4201-BC1C-127917455595}" type="presOf" srcId="{276C454F-C315-48EA-8706-FE21813FFDC8}" destId="{07B0897B-D269-4518-BE7A-CA305205F028}" srcOrd="0" destOrd="0" presId="urn:microsoft.com/office/officeart/2005/8/layout/hProcess4"/>
    <dgm:cxn modelId="{14D0DDD2-0A2D-492C-96C5-2B6B32A9A3BD}" type="presOf" srcId="{E39A69BE-A86C-4FD4-BA8A-42353F77C644}" destId="{BE412882-FE22-423B-A848-9FB3DF59CB41}" srcOrd="1" destOrd="0" presId="urn:microsoft.com/office/officeart/2005/8/layout/hProcess4"/>
    <dgm:cxn modelId="{0BF1CDDB-9920-4FAC-9070-BB2B9F52A1CC}" type="presOf" srcId="{5AB161DB-DB60-4701-9DAC-78491451AC20}" destId="{E5F9C82B-8EED-4486-A43C-36503EE719A2}" srcOrd="1" destOrd="0" presId="urn:microsoft.com/office/officeart/2005/8/layout/hProcess4"/>
    <dgm:cxn modelId="{E59003DC-463E-49AE-B07E-D8CBA5682F35}" type="presOf" srcId="{02D75D45-3372-4CD2-A663-CA6477F20370}" destId="{955F0BBC-AE0A-4250-8109-78D3992C11CE}" srcOrd="0" destOrd="1" presId="urn:microsoft.com/office/officeart/2005/8/layout/hProcess4"/>
    <dgm:cxn modelId="{3FEB1AF3-5779-4259-9B2F-440C0866274A}" type="presOf" srcId="{276C454F-C315-48EA-8706-FE21813FFDC8}" destId="{D2D44179-C728-41A0-A977-97D2DDBB2193}" srcOrd="1" destOrd="0" presId="urn:microsoft.com/office/officeart/2005/8/layout/hProcess4"/>
    <dgm:cxn modelId="{B805F6F3-ABE6-459E-ACA7-DC11B96C37BD}" srcId="{C6515FA4-1FEE-42C3-9C73-38E7BA0BBAFD}" destId="{A25E9651-A38E-4D39-A116-D93A39ABD877}" srcOrd="1" destOrd="0" parTransId="{429DE695-E2D8-492B-865D-1B131D83650A}" sibTransId="{9F92CAEB-CD2C-49E5-9258-820308602046}"/>
    <dgm:cxn modelId="{9689B3F8-1539-4E38-A179-65A2285DA6C8}" srcId="{A25E9651-A38E-4D39-A116-D93A39ABD877}" destId="{276C454F-C315-48EA-8706-FE21813FFDC8}" srcOrd="0" destOrd="0" parTransId="{017FC326-95FD-48F4-BD0F-2948051D0E5E}" sibTransId="{37A12BD8-3CF9-4278-B2EB-8F65F4C20CC0}"/>
    <dgm:cxn modelId="{6B55861D-502F-4FBA-A6E8-3F1F6B3B9000}" type="presParOf" srcId="{C15B7971-CE8C-4492-8501-ADE950A2740B}" destId="{A86B0C6E-4E42-4E8F-B019-A096230A3632}" srcOrd="0" destOrd="0" presId="urn:microsoft.com/office/officeart/2005/8/layout/hProcess4"/>
    <dgm:cxn modelId="{34FF660E-A130-4D89-83F8-F4939BBEAECE}" type="presParOf" srcId="{C15B7971-CE8C-4492-8501-ADE950A2740B}" destId="{7E276BEB-4A40-4067-8B07-DAB2A2C24A05}" srcOrd="1" destOrd="0" presId="urn:microsoft.com/office/officeart/2005/8/layout/hProcess4"/>
    <dgm:cxn modelId="{A451B356-8216-45F7-87EF-005A47062695}" type="presParOf" srcId="{C15B7971-CE8C-4492-8501-ADE950A2740B}" destId="{E60AC0E8-CC8B-4977-AB43-DBD5FD71D5BC}" srcOrd="2" destOrd="0" presId="urn:microsoft.com/office/officeart/2005/8/layout/hProcess4"/>
    <dgm:cxn modelId="{952056B8-5BFB-472B-A7BE-461AC5BC59BF}" type="presParOf" srcId="{E60AC0E8-CC8B-4977-AB43-DBD5FD71D5BC}" destId="{E3E5081F-CD50-45A2-88D6-586E08E6370B}" srcOrd="0" destOrd="0" presId="urn:microsoft.com/office/officeart/2005/8/layout/hProcess4"/>
    <dgm:cxn modelId="{585B2E61-E48E-4E89-A5AB-6E5C045ED90A}" type="presParOf" srcId="{E3E5081F-CD50-45A2-88D6-586E08E6370B}" destId="{967AA7F6-13F1-422D-B5AA-964F56A5FFF3}" srcOrd="0" destOrd="0" presId="urn:microsoft.com/office/officeart/2005/8/layout/hProcess4"/>
    <dgm:cxn modelId="{B4BBE85B-9D58-44E6-81F5-BF397A1856A7}" type="presParOf" srcId="{E3E5081F-CD50-45A2-88D6-586E08E6370B}" destId="{972CFAF0-346C-436E-A312-AED2029E0309}" srcOrd="1" destOrd="0" presId="urn:microsoft.com/office/officeart/2005/8/layout/hProcess4"/>
    <dgm:cxn modelId="{DC82F857-CDB9-4B18-B5D8-1E9DC12C4DC8}" type="presParOf" srcId="{E3E5081F-CD50-45A2-88D6-586E08E6370B}" destId="{BE412882-FE22-423B-A848-9FB3DF59CB41}" srcOrd="2" destOrd="0" presId="urn:microsoft.com/office/officeart/2005/8/layout/hProcess4"/>
    <dgm:cxn modelId="{343AABB9-2848-41B7-A3D0-33D5A5648E6C}" type="presParOf" srcId="{E3E5081F-CD50-45A2-88D6-586E08E6370B}" destId="{4F11EC08-EF4E-4951-9254-DBEFC8D210CE}" srcOrd="3" destOrd="0" presId="urn:microsoft.com/office/officeart/2005/8/layout/hProcess4"/>
    <dgm:cxn modelId="{C69ACCCF-765F-440D-A8AB-64785E4C4602}" type="presParOf" srcId="{E3E5081F-CD50-45A2-88D6-586E08E6370B}" destId="{F193B71E-8204-4EDA-B1C6-51FD963DB120}" srcOrd="4" destOrd="0" presId="urn:microsoft.com/office/officeart/2005/8/layout/hProcess4"/>
    <dgm:cxn modelId="{E13BF518-269B-4E77-983E-ECBB68396D4B}" type="presParOf" srcId="{E60AC0E8-CC8B-4977-AB43-DBD5FD71D5BC}" destId="{D31A1D63-DDA6-46AE-ACBF-A11A5644968F}" srcOrd="1" destOrd="0" presId="urn:microsoft.com/office/officeart/2005/8/layout/hProcess4"/>
    <dgm:cxn modelId="{58396F1E-C775-4FAD-A85B-C0A0ADFB46B2}" type="presParOf" srcId="{E60AC0E8-CC8B-4977-AB43-DBD5FD71D5BC}" destId="{716E9AB6-44CE-4FD5-8FCD-5F6A3E5571A2}" srcOrd="2" destOrd="0" presId="urn:microsoft.com/office/officeart/2005/8/layout/hProcess4"/>
    <dgm:cxn modelId="{E687060B-F608-4AF1-8B45-ECD6B7A6F3C8}" type="presParOf" srcId="{716E9AB6-44CE-4FD5-8FCD-5F6A3E5571A2}" destId="{344FCE15-2821-4103-982A-7044666D49AF}" srcOrd="0" destOrd="0" presId="urn:microsoft.com/office/officeart/2005/8/layout/hProcess4"/>
    <dgm:cxn modelId="{F012C6B6-D744-44C6-9125-9E60D8532B96}" type="presParOf" srcId="{716E9AB6-44CE-4FD5-8FCD-5F6A3E5571A2}" destId="{07B0897B-D269-4518-BE7A-CA305205F028}" srcOrd="1" destOrd="0" presId="urn:microsoft.com/office/officeart/2005/8/layout/hProcess4"/>
    <dgm:cxn modelId="{03C7F564-55CA-4B6A-8381-F0C28AB315D1}" type="presParOf" srcId="{716E9AB6-44CE-4FD5-8FCD-5F6A3E5571A2}" destId="{D2D44179-C728-41A0-A977-97D2DDBB2193}" srcOrd="2" destOrd="0" presId="urn:microsoft.com/office/officeart/2005/8/layout/hProcess4"/>
    <dgm:cxn modelId="{A30D595B-A102-4A16-848F-0377A47BA813}" type="presParOf" srcId="{716E9AB6-44CE-4FD5-8FCD-5F6A3E5571A2}" destId="{21C5CA05-FD22-464F-A6FA-CB5AC16E8F98}" srcOrd="3" destOrd="0" presId="urn:microsoft.com/office/officeart/2005/8/layout/hProcess4"/>
    <dgm:cxn modelId="{AE49D761-42AA-4744-9606-EF165619FB1B}" type="presParOf" srcId="{716E9AB6-44CE-4FD5-8FCD-5F6A3E5571A2}" destId="{A384A3BB-210C-4E67-9491-DD73FE271518}" srcOrd="4" destOrd="0" presId="urn:microsoft.com/office/officeart/2005/8/layout/hProcess4"/>
    <dgm:cxn modelId="{206B2569-3701-4483-81BF-176734F583B2}" type="presParOf" srcId="{E60AC0E8-CC8B-4977-AB43-DBD5FD71D5BC}" destId="{022F9E10-53F2-48D8-AEDD-A6FE664B903B}" srcOrd="3" destOrd="0" presId="urn:microsoft.com/office/officeart/2005/8/layout/hProcess4"/>
    <dgm:cxn modelId="{3B540390-6549-4643-A640-3E53F2F20B5F}" type="presParOf" srcId="{E60AC0E8-CC8B-4977-AB43-DBD5FD71D5BC}" destId="{C5A433FE-B239-432E-B8F1-45DF417C0B69}" srcOrd="4" destOrd="0" presId="urn:microsoft.com/office/officeart/2005/8/layout/hProcess4"/>
    <dgm:cxn modelId="{60391BF1-354D-4F80-AAE6-3EA58DC48D02}" type="presParOf" srcId="{C5A433FE-B239-432E-B8F1-45DF417C0B69}" destId="{347B3603-5D54-4129-8DAF-E175DF38CD86}" srcOrd="0" destOrd="0" presId="urn:microsoft.com/office/officeart/2005/8/layout/hProcess4"/>
    <dgm:cxn modelId="{A74B8FC3-2328-4B4C-BF79-DA541BCCFA95}" type="presParOf" srcId="{C5A433FE-B239-432E-B8F1-45DF417C0B69}" destId="{955F0BBC-AE0A-4250-8109-78D3992C11CE}" srcOrd="1" destOrd="0" presId="urn:microsoft.com/office/officeart/2005/8/layout/hProcess4"/>
    <dgm:cxn modelId="{CF7D54EE-3D9F-45B0-A8E7-FA9B56CA7D2D}" type="presParOf" srcId="{C5A433FE-B239-432E-B8F1-45DF417C0B69}" destId="{E5F9C82B-8EED-4486-A43C-36503EE719A2}" srcOrd="2" destOrd="0" presId="urn:microsoft.com/office/officeart/2005/8/layout/hProcess4"/>
    <dgm:cxn modelId="{029A3606-D84A-4418-906D-D65A1D544742}" type="presParOf" srcId="{C5A433FE-B239-432E-B8F1-45DF417C0B69}" destId="{37706927-1253-4264-85C3-2AF5B359C9B6}" srcOrd="3" destOrd="0" presId="urn:microsoft.com/office/officeart/2005/8/layout/hProcess4"/>
    <dgm:cxn modelId="{57BB1145-1EE0-4910-B3AD-DBCDD2137EFA}" type="presParOf" srcId="{C5A433FE-B239-432E-B8F1-45DF417C0B69}" destId="{3CE846B1-B414-4E85-BAA2-117D4D614F0C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6BB66C-31A1-4B19-9F68-9F8B0DF340A4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DC26FC-1CAB-4782-B942-EAF85F21402F}">
      <dgm:prSet phldrT="[文本]"/>
      <dgm:spPr/>
      <dgm:t>
        <a:bodyPr/>
        <a:lstStyle/>
        <a:p>
          <a:r>
            <a:rPr lang="zh-CN" altLang="en-US" dirty="0"/>
            <a:t>周期</a:t>
          </a:r>
        </a:p>
      </dgm:t>
    </dgm:pt>
    <dgm:pt modelId="{103A3421-DBAC-4AF1-AB5E-309871126C9F}" type="parTrans" cxnId="{0F603C90-3E89-41C3-8F31-64B78236C172}">
      <dgm:prSet/>
      <dgm:spPr/>
      <dgm:t>
        <a:bodyPr/>
        <a:lstStyle/>
        <a:p>
          <a:endParaRPr lang="zh-CN" altLang="en-US"/>
        </a:p>
      </dgm:t>
    </dgm:pt>
    <dgm:pt modelId="{3610648F-0AED-465A-BC26-FC338BD8BA55}" type="sibTrans" cxnId="{0F603C90-3E89-41C3-8F31-64B78236C172}">
      <dgm:prSet/>
      <dgm:spPr/>
      <dgm:t>
        <a:bodyPr/>
        <a:lstStyle/>
        <a:p>
          <a:endParaRPr lang="zh-CN" altLang="en-US"/>
        </a:p>
      </dgm:t>
    </dgm:pt>
    <dgm:pt modelId="{870EE4C2-6A3F-4FCB-A552-9EEA64FEEBEB}">
      <dgm:prSet phldrT="[文本]"/>
      <dgm:spPr/>
      <dgm:t>
        <a:bodyPr/>
        <a:lstStyle/>
        <a:p>
          <a:r>
            <a:rPr lang="zh-CN" altLang="en-US" dirty="0"/>
            <a:t>一个月</a:t>
          </a:r>
        </a:p>
      </dgm:t>
    </dgm:pt>
    <dgm:pt modelId="{5B65FBB6-3D04-49EA-8939-55C78210F6A1}" type="parTrans" cxnId="{A2551656-148F-45C5-A7C4-A9D1ABE33E1B}">
      <dgm:prSet/>
      <dgm:spPr/>
      <dgm:t>
        <a:bodyPr/>
        <a:lstStyle/>
        <a:p>
          <a:endParaRPr lang="zh-CN" altLang="en-US"/>
        </a:p>
      </dgm:t>
    </dgm:pt>
    <dgm:pt modelId="{A859AF65-942D-41E4-A2DE-A6F61AEB08A1}" type="sibTrans" cxnId="{A2551656-148F-45C5-A7C4-A9D1ABE33E1B}">
      <dgm:prSet/>
      <dgm:spPr/>
      <dgm:t>
        <a:bodyPr/>
        <a:lstStyle/>
        <a:p>
          <a:endParaRPr lang="zh-CN" altLang="en-US"/>
        </a:p>
      </dgm:t>
    </dgm:pt>
    <dgm:pt modelId="{F776FB22-974E-4541-9325-44E088DB42AA}">
      <dgm:prSet phldrT="[文本]"/>
      <dgm:spPr/>
      <dgm:t>
        <a:bodyPr/>
        <a:lstStyle/>
        <a:p>
          <a:r>
            <a:rPr lang="zh-CN" altLang="en-US" dirty="0"/>
            <a:t>目的</a:t>
          </a:r>
        </a:p>
      </dgm:t>
    </dgm:pt>
    <dgm:pt modelId="{4F90C5C1-1D79-4A78-8E90-0F01F96674C8}" type="parTrans" cxnId="{0AA62C75-4616-4365-8831-5A8D25262452}">
      <dgm:prSet/>
      <dgm:spPr/>
      <dgm:t>
        <a:bodyPr/>
        <a:lstStyle/>
        <a:p>
          <a:endParaRPr lang="zh-CN" altLang="en-US"/>
        </a:p>
      </dgm:t>
    </dgm:pt>
    <dgm:pt modelId="{8A4BE7C7-0F70-48AC-B7F3-8796980483EA}" type="sibTrans" cxnId="{0AA62C75-4616-4365-8831-5A8D25262452}">
      <dgm:prSet/>
      <dgm:spPr/>
      <dgm:t>
        <a:bodyPr/>
        <a:lstStyle/>
        <a:p>
          <a:endParaRPr lang="zh-CN" altLang="en-US"/>
        </a:p>
      </dgm:t>
    </dgm:pt>
    <dgm:pt modelId="{3E7C4884-5089-4A90-AF7C-6A539D8122F2}">
      <dgm:prSet phldrT="[文本]"/>
      <dgm:spPr/>
      <dgm:t>
        <a:bodyPr/>
        <a:lstStyle/>
        <a:p>
          <a:r>
            <a:rPr kumimoji="1" lang="zh-CN" altLang="en-US" dirty="0"/>
            <a:t>三方一同决策</a:t>
          </a:r>
          <a:endParaRPr lang="zh-CN" altLang="en-US" dirty="0"/>
        </a:p>
      </dgm:t>
    </dgm:pt>
    <dgm:pt modelId="{50168FF2-0DD1-4F45-9239-2699566569FE}" type="parTrans" cxnId="{2B450B9C-C8CF-4CB4-9937-85E0FCA3D6E8}">
      <dgm:prSet/>
      <dgm:spPr/>
      <dgm:t>
        <a:bodyPr/>
        <a:lstStyle/>
        <a:p>
          <a:endParaRPr lang="zh-CN" altLang="en-US"/>
        </a:p>
      </dgm:t>
    </dgm:pt>
    <dgm:pt modelId="{24313347-C670-4199-94E5-7AF399D7A053}" type="sibTrans" cxnId="{2B450B9C-C8CF-4CB4-9937-85E0FCA3D6E8}">
      <dgm:prSet/>
      <dgm:spPr/>
      <dgm:t>
        <a:bodyPr/>
        <a:lstStyle/>
        <a:p>
          <a:endParaRPr lang="zh-CN" altLang="en-US"/>
        </a:p>
      </dgm:t>
    </dgm:pt>
    <dgm:pt modelId="{D08BE9AF-A5F6-4491-87B5-ABAEAF0D4EE4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kumimoji="1" lang="zh-CN" altLang="en-US" dirty="0"/>
            <a:t>考察期间遇到的问题哪些可解决，哪些不可解决？</a:t>
          </a:r>
          <a:endParaRPr lang="zh-CN" altLang="en-US" dirty="0"/>
        </a:p>
      </dgm:t>
    </dgm:pt>
    <dgm:pt modelId="{60709A8C-950D-494D-A9E1-06EA1233A52B}" type="parTrans" cxnId="{4874E3BD-0EB2-403C-AE80-0D986D639EE0}">
      <dgm:prSet/>
      <dgm:spPr/>
      <dgm:t>
        <a:bodyPr/>
        <a:lstStyle/>
        <a:p>
          <a:endParaRPr lang="zh-CN" altLang="en-US"/>
        </a:p>
      </dgm:t>
    </dgm:pt>
    <dgm:pt modelId="{5B4A6314-C70B-490C-A839-6B3C0132CDB2}" type="sibTrans" cxnId="{4874E3BD-0EB2-403C-AE80-0D986D639EE0}">
      <dgm:prSet/>
      <dgm:spPr/>
      <dgm:t>
        <a:bodyPr/>
        <a:lstStyle/>
        <a:p>
          <a:endParaRPr lang="zh-CN" altLang="en-US"/>
        </a:p>
      </dgm:t>
    </dgm:pt>
    <dgm:pt modelId="{D7F35D4A-2822-4CE2-A5DA-5290293669CA}">
      <dgm:prSet phldrT="[文本]"/>
      <dgm:spPr/>
      <dgm:t>
        <a:bodyPr/>
        <a:lstStyle/>
        <a:p>
          <a:r>
            <a:rPr lang="zh-CN" altLang="en-US" dirty="0"/>
            <a:t>考察方式</a:t>
          </a:r>
        </a:p>
      </dgm:t>
    </dgm:pt>
    <dgm:pt modelId="{DC68B83F-3DCE-488A-B1FF-A8F0544B26BF}" type="parTrans" cxnId="{81153E87-F9FF-4C56-9250-17C09ECB6A2C}">
      <dgm:prSet/>
      <dgm:spPr/>
      <dgm:t>
        <a:bodyPr/>
        <a:lstStyle/>
        <a:p>
          <a:endParaRPr lang="zh-CN" altLang="en-US"/>
        </a:p>
      </dgm:t>
    </dgm:pt>
    <dgm:pt modelId="{DCBFDD8F-1EB2-460B-82C2-81F4B0899551}" type="sibTrans" cxnId="{81153E87-F9FF-4C56-9250-17C09ECB6A2C}">
      <dgm:prSet/>
      <dgm:spPr/>
      <dgm:t>
        <a:bodyPr/>
        <a:lstStyle/>
        <a:p>
          <a:endParaRPr lang="zh-CN" altLang="en-US"/>
        </a:p>
      </dgm:t>
    </dgm:pt>
    <dgm:pt modelId="{A7E2C8AC-FF7A-441A-82D0-9DF3662299F3}">
      <dgm:prSet phldrT="[文本]"/>
      <dgm:spPr/>
      <dgm:t>
        <a:bodyPr/>
        <a:lstStyle/>
        <a:p>
          <a:r>
            <a:rPr lang="zh-CN" altLang="en-US" dirty="0"/>
            <a:t>决策</a:t>
          </a:r>
        </a:p>
      </dgm:t>
    </dgm:pt>
    <dgm:pt modelId="{1778040F-0E56-41E9-B01D-F2B2B2A90969}" type="parTrans" cxnId="{B0698AF9-3DE1-4BBF-9FBE-5C9FF6BC2DE6}">
      <dgm:prSet/>
      <dgm:spPr/>
      <dgm:t>
        <a:bodyPr/>
        <a:lstStyle/>
        <a:p>
          <a:endParaRPr lang="zh-CN" altLang="en-US"/>
        </a:p>
      </dgm:t>
    </dgm:pt>
    <dgm:pt modelId="{50D6C046-78DC-4C73-9DF1-B1FF4C66494E}" type="sibTrans" cxnId="{B0698AF9-3DE1-4BBF-9FBE-5C9FF6BC2DE6}">
      <dgm:prSet/>
      <dgm:spPr/>
      <dgm:t>
        <a:bodyPr/>
        <a:lstStyle/>
        <a:p>
          <a:endParaRPr lang="zh-CN" altLang="en-US"/>
        </a:p>
      </dgm:t>
    </dgm:pt>
    <dgm:pt modelId="{4B95C06C-D171-4DF8-8A97-BEAAFEC0F1CA}">
      <dgm:prSet phldrT="[文本]"/>
      <dgm:spPr/>
      <dgm:t>
        <a:bodyPr/>
        <a:lstStyle/>
        <a:p>
          <a:r>
            <a:rPr kumimoji="1" lang="zh-CN" altLang="en-US" dirty="0"/>
            <a:t>检验该平台是否适合本公司项目</a:t>
          </a:r>
          <a:endParaRPr lang="zh-CN" altLang="en-US" dirty="0"/>
        </a:p>
      </dgm:t>
    </dgm:pt>
    <dgm:pt modelId="{0ECD7F6F-32A6-4FC8-98C2-58B2AD100BDE}" type="parTrans" cxnId="{F638A0FE-CFA8-493B-8561-86F32BAB11E5}">
      <dgm:prSet/>
      <dgm:spPr/>
      <dgm:t>
        <a:bodyPr/>
        <a:lstStyle/>
        <a:p>
          <a:endParaRPr lang="zh-CN" altLang="en-US"/>
        </a:p>
      </dgm:t>
    </dgm:pt>
    <dgm:pt modelId="{8275B3D9-E7A2-472C-9BF2-B00E1F427524}" type="sibTrans" cxnId="{F638A0FE-CFA8-493B-8561-86F32BAB11E5}">
      <dgm:prSet/>
      <dgm:spPr/>
      <dgm:t>
        <a:bodyPr/>
        <a:lstStyle/>
        <a:p>
          <a:endParaRPr lang="zh-CN" altLang="en-US"/>
        </a:p>
      </dgm:t>
    </dgm:pt>
    <dgm:pt modelId="{D31014DC-AFCF-48A0-8C0C-B028023032AD}">
      <dgm:prSet phldrT="[文本]"/>
      <dgm:spPr/>
      <dgm:t>
        <a:bodyPr/>
        <a:lstStyle/>
        <a:p>
          <a:r>
            <a:rPr kumimoji="1" lang="zh-CN" altLang="en-US" dirty="0"/>
            <a:t>三方试用过程中将使用不便的地方提交给平台负责人</a:t>
          </a:r>
          <a:endParaRPr lang="zh-CN" altLang="en-US" dirty="0"/>
        </a:p>
      </dgm:t>
    </dgm:pt>
    <dgm:pt modelId="{2E499667-F67C-495F-9380-E4543A1B944B}" type="parTrans" cxnId="{57CE84D2-E2C5-43C8-BF1C-2A0646706BF6}">
      <dgm:prSet/>
      <dgm:spPr/>
      <dgm:t>
        <a:bodyPr/>
        <a:lstStyle/>
        <a:p>
          <a:endParaRPr lang="zh-CN" altLang="en-US"/>
        </a:p>
      </dgm:t>
    </dgm:pt>
    <dgm:pt modelId="{133B21B9-A958-4E0D-9064-983AB85BF41E}" type="sibTrans" cxnId="{57CE84D2-E2C5-43C8-BF1C-2A0646706BF6}">
      <dgm:prSet/>
      <dgm:spPr/>
      <dgm:t>
        <a:bodyPr/>
        <a:lstStyle/>
        <a:p>
          <a:endParaRPr lang="zh-CN" altLang="en-US"/>
        </a:p>
      </dgm:t>
    </dgm:pt>
    <dgm:pt modelId="{9F99804F-D406-4A01-BAED-42B20A2E9A96}">
      <dgm:prSet phldrT="[文本]"/>
      <dgm:spPr/>
      <dgm:t>
        <a:bodyPr/>
        <a:lstStyle/>
        <a:p>
          <a:r>
            <a:rPr kumimoji="1" lang="zh-CN" altLang="en-US" dirty="0"/>
            <a:t>哪些是致命性问题？</a:t>
          </a:r>
          <a:endParaRPr lang="zh-CN" altLang="en-US" dirty="0"/>
        </a:p>
      </dgm:t>
    </dgm:pt>
    <dgm:pt modelId="{DA81F602-D4A7-449C-93EF-080C83BBA1E8}" type="parTrans" cxnId="{CC63DF88-AE74-495E-B04E-3A6333DC74D0}">
      <dgm:prSet/>
      <dgm:spPr/>
      <dgm:t>
        <a:bodyPr/>
        <a:lstStyle/>
        <a:p>
          <a:endParaRPr lang="zh-CN" altLang="en-US"/>
        </a:p>
      </dgm:t>
    </dgm:pt>
    <dgm:pt modelId="{712A57EB-BD0D-4CA1-BC47-72EF1F7A2277}" type="sibTrans" cxnId="{CC63DF88-AE74-495E-B04E-3A6333DC74D0}">
      <dgm:prSet/>
      <dgm:spPr/>
      <dgm:t>
        <a:bodyPr/>
        <a:lstStyle/>
        <a:p>
          <a:endParaRPr lang="zh-CN" altLang="en-US"/>
        </a:p>
      </dgm:t>
    </dgm:pt>
    <dgm:pt modelId="{1C91D753-5896-4252-A3AF-B8133DF6472D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kumimoji="1" lang="zh-CN" altLang="en-US" dirty="0"/>
            <a:t>哪些是需优化问题</a:t>
          </a:r>
          <a:r>
            <a:rPr kumimoji="1" lang="en-US" altLang="zh-CN" dirty="0"/>
            <a:t>?</a:t>
          </a:r>
          <a:endParaRPr lang="zh-CN" altLang="en-US" dirty="0"/>
        </a:p>
      </dgm:t>
    </dgm:pt>
    <dgm:pt modelId="{EEAD7BF5-F752-4941-BB95-F7B1F5D77561}" type="parTrans" cxnId="{1B421152-4589-4DD0-9035-5EE6D5F68A20}">
      <dgm:prSet/>
      <dgm:spPr/>
      <dgm:t>
        <a:bodyPr/>
        <a:lstStyle/>
        <a:p>
          <a:endParaRPr lang="zh-CN" altLang="en-US"/>
        </a:p>
      </dgm:t>
    </dgm:pt>
    <dgm:pt modelId="{A2E03221-0CF7-419F-A543-4A8ED2D01683}" type="sibTrans" cxnId="{1B421152-4589-4DD0-9035-5EE6D5F68A20}">
      <dgm:prSet/>
      <dgm:spPr/>
      <dgm:t>
        <a:bodyPr/>
        <a:lstStyle/>
        <a:p>
          <a:endParaRPr lang="zh-CN" altLang="en-US"/>
        </a:p>
      </dgm:t>
    </dgm:pt>
    <dgm:pt modelId="{233CF151-362B-4D49-8646-E1ECBFFE73AE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kumimoji="1" lang="zh-CN" altLang="en-US" dirty="0"/>
            <a:t>哪些是可忽视问题</a:t>
          </a:r>
          <a:r>
            <a:rPr kumimoji="1" lang="en-US" altLang="zh-CN" dirty="0"/>
            <a:t>?</a:t>
          </a:r>
          <a:endParaRPr lang="zh-CN" altLang="en-US" dirty="0"/>
        </a:p>
      </dgm:t>
    </dgm:pt>
    <dgm:pt modelId="{DA9DE1F3-93DD-459E-A6D9-AAD0D015B073}" type="parTrans" cxnId="{86242B06-C6DD-455A-B5ED-21960BD36980}">
      <dgm:prSet/>
      <dgm:spPr/>
      <dgm:t>
        <a:bodyPr/>
        <a:lstStyle/>
        <a:p>
          <a:endParaRPr lang="zh-CN" altLang="en-US"/>
        </a:p>
      </dgm:t>
    </dgm:pt>
    <dgm:pt modelId="{16F77834-7672-4388-BFD5-00CCFDC9EC54}" type="sibTrans" cxnId="{86242B06-C6DD-455A-B5ED-21960BD36980}">
      <dgm:prSet/>
      <dgm:spPr/>
      <dgm:t>
        <a:bodyPr/>
        <a:lstStyle/>
        <a:p>
          <a:endParaRPr lang="zh-CN" altLang="en-US"/>
        </a:p>
      </dgm:t>
    </dgm:pt>
    <dgm:pt modelId="{335BA4A0-A06C-457B-A11C-C01C10147426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kumimoji="1" lang="zh-CN" altLang="en-US" dirty="0"/>
            <a:t>是否有致命性问题无法解决？</a:t>
          </a:r>
          <a:endParaRPr lang="zh-CN" altLang="en-US" dirty="0"/>
        </a:p>
      </dgm:t>
    </dgm:pt>
    <dgm:pt modelId="{80AD80C4-B669-488D-9D45-E160ED0AEB97}" type="parTrans" cxnId="{3B8F459E-91BA-4C2D-92BF-8161732CD5C5}">
      <dgm:prSet/>
      <dgm:spPr/>
      <dgm:t>
        <a:bodyPr/>
        <a:lstStyle/>
        <a:p>
          <a:endParaRPr lang="zh-CN" altLang="en-US"/>
        </a:p>
      </dgm:t>
    </dgm:pt>
    <dgm:pt modelId="{0449FBB5-5DBD-42F0-B1AA-2194FB67F7C5}" type="sibTrans" cxnId="{3B8F459E-91BA-4C2D-92BF-8161732CD5C5}">
      <dgm:prSet/>
      <dgm:spPr/>
      <dgm:t>
        <a:bodyPr/>
        <a:lstStyle/>
        <a:p>
          <a:endParaRPr lang="zh-CN" altLang="en-US"/>
        </a:p>
      </dgm:t>
    </dgm:pt>
    <dgm:pt modelId="{4E0C1E70-04F9-4373-A78D-6CC8EB9A10D3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kumimoji="1" lang="zh-CN" altLang="en-US" dirty="0"/>
            <a:t>开发、</a:t>
          </a:r>
          <a:r>
            <a:rPr kumimoji="1" lang="en-US" altLang="zh-CN" dirty="0"/>
            <a:t>DBA</a:t>
          </a:r>
          <a:r>
            <a:rPr kumimoji="1" lang="zh-CN" altLang="en-US" dirty="0"/>
            <a:t>或者公司其他人员是否可提供支持？</a:t>
          </a:r>
          <a:endParaRPr lang="zh-CN" altLang="en-US" dirty="0"/>
        </a:p>
      </dgm:t>
    </dgm:pt>
    <dgm:pt modelId="{87C488B5-5A38-45ED-9793-2A507AB160CA}" type="parTrans" cxnId="{391AF42E-834C-441A-9456-1F306449983B}">
      <dgm:prSet/>
      <dgm:spPr/>
      <dgm:t>
        <a:bodyPr/>
        <a:lstStyle/>
        <a:p>
          <a:endParaRPr lang="zh-CN" altLang="en-US"/>
        </a:p>
      </dgm:t>
    </dgm:pt>
    <dgm:pt modelId="{BA4B723F-DE50-428F-999F-8F563CB12289}" type="sibTrans" cxnId="{391AF42E-834C-441A-9456-1F306449983B}">
      <dgm:prSet/>
      <dgm:spPr/>
      <dgm:t>
        <a:bodyPr/>
        <a:lstStyle/>
        <a:p>
          <a:endParaRPr lang="zh-CN" altLang="en-US"/>
        </a:p>
      </dgm:t>
    </dgm:pt>
    <dgm:pt modelId="{46FD9E91-771E-4D40-B2DD-BF93DA75814A}">
      <dgm:prSet phldrT="[文本]"/>
      <dgm:spPr/>
      <dgm:t>
        <a:bodyPr/>
        <a:lstStyle/>
        <a:p>
          <a:pPr>
            <a:buFont typeface="+mj-lt"/>
            <a:buAutoNum type="arabicPeriod"/>
          </a:pPr>
          <a:r>
            <a:rPr kumimoji="1" lang="zh-CN" altLang="en-US"/>
            <a:t>哪些是紧急问题</a:t>
          </a:r>
          <a:r>
            <a:rPr kumimoji="1" lang="en-US" altLang="zh-CN"/>
            <a:t>?</a:t>
          </a:r>
          <a:endParaRPr lang="zh-CN" altLang="en-US" dirty="0"/>
        </a:p>
      </dgm:t>
    </dgm:pt>
    <dgm:pt modelId="{091D4F66-09E1-4702-88B9-ADC8BFA388F3}" type="parTrans" cxnId="{A6D2A290-B6F2-4AC9-BB1E-1D8874D28232}">
      <dgm:prSet/>
      <dgm:spPr/>
      <dgm:t>
        <a:bodyPr/>
        <a:lstStyle/>
        <a:p>
          <a:endParaRPr lang="zh-CN" altLang="en-US"/>
        </a:p>
      </dgm:t>
    </dgm:pt>
    <dgm:pt modelId="{5ACA7A19-29F8-44FE-8EA3-2036062EF88E}" type="sibTrans" cxnId="{A6D2A290-B6F2-4AC9-BB1E-1D8874D28232}">
      <dgm:prSet/>
      <dgm:spPr/>
      <dgm:t>
        <a:bodyPr/>
        <a:lstStyle/>
        <a:p>
          <a:endParaRPr lang="zh-CN" altLang="en-US"/>
        </a:p>
      </dgm:t>
    </dgm:pt>
    <dgm:pt modelId="{430827EC-D307-436D-8797-339EFB3067C9}" type="pres">
      <dgm:prSet presAssocID="{226BB66C-31A1-4B19-9F68-9F8B0DF340A4}" presName="list" presStyleCnt="0">
        <dgm:presLayoutVars>
          <dgm:dir/>
          <dgm:animLvl val="lvl"/>
        </dgm:presLayoutVars>
      </dgm:prSet>
      <dgm:spPr/>
    </dgm:pt>
    <dgm:pt modelId="{71F93845-240F-4939-8A6B-472E57C12746}" type="pres">
      <dgm:prSet presAssocID="{B6DC26FC-1CAB-4782-B942-EAF85F21402F}" presName="posSpace" presStyleCnt="0"/>
      <dgm:spPr/>
    </dgm:pt>
    <dgm:pt modelId="{355FB36F-AE2B-4F1B-AC44-0F50C4C84512}" type="pres">
      <dgm:prSet presAssocID="{B6DC26FC-1CAB-4782-B942-EAF85F21402F}" presName="vertFlow" presStyleCnt="0"/>
      <dgm:spPr/>
    </dgm:pt>
    <dgm:pt modelId="{73A2AA21-866A-4F65-9508-4D408B6C5B96}" type="pres">
      <dgm:prSet presAssocID="{B6DC26FC-1CAB-4782-B942-EAF85F21402F}" presName="topSpace" presStyleCnt="0"/>
      <dgm:spPr/>
    </dgm:pt>
    <dgm:pt modelId="{0B57C8D6-84AA-4CD7-88D0-F546A2FBE7C5}" type="pres">
      <dgm:prSet presAssocID="{B6DC26FC-1CAB-4782-B942-EAF85F21402F}" presName="firstComp" presStyleCnt="0"/>
      <dgm:spPr/>
    </dgm:pt>
    <dgm:pt modelId="{8349DBD5-33EE-4C31-8168-6A835649A842}" type="pres">
      <dgm:prSet presAssocID="{B6DC26FC-1CAB-4782-B942-EAF85F21402F}" presName="firstChild" presStyleLbl="bgAccFollowNode1" presStyleIdx="0" presStyleCnt="11"/>
      <dgm:spPr/>
    </dgm:pt>
    <dgm:pt modelId="{841BBAB0-6658-4EFE-BCCC-C0C23DF3278A}" type="pres">
      <dgm:prSet presAssocID="{B6DC26FC-1CAB-4782-B942-EAF85F21402F}" presName="firstChildTx" presStyleLbl="bgAccFollowNode1" presStyleIdx="0" presStyleCnt="11">
        <dgm:presLayoutVars>
          <dgm:bulletEnabled val="1"/>
        </dgm:presLayoutVars>
      </dgm:prSet>
      <dgm:spPr/>
    </dgm:pt>
    <dgm:pt modelId="{E7C81E6A-B0FB-4901-AB43-656CC3C78AE7}" type="pres">
      <dgm:prSet presAssocID="{B6DC26FC-1CAB-4782-B942-EAF85F21402F}" presName="negSpace" presStyleCnt="0"/>
      <dgm:spPr/>
    </dgm:pt>
    <dgm:pt modelId="{DE294A5C-1F5B-486E-9D9B-E2298DE360E6}" type="pres">
      <dgm:prSet presAssocID="{B6DC26FC-1CAB-4782-B942-EAF85F21402F}" presName="circle" presStyleLbl="node1" presStyleIdx="0" presStyleCnt="4"/>
      <dgm:spPr/>
    </dgm:pt>
    <dgm:pt modelId="{180E0FFB-C3EF-4DD9-882E-8DA5C1A438D0}" type="pres">
      <dgm:prSet presAssocID="{3610648F-0AED-465A-BC26-FC338BD8BA55}" presName="transSpace" presStyleCnt="0"/>
      <dgm:spPr/>
    </dgm:pt>
    <dgm:pt modelId="{C256BC27-4A45-4C47-BFD4-01492E26B177}" type="pres">
      <dgm:prSet presAssocID="{F776FB22-974E-4541-9325-44E088DB42AA}" presName="posSpace" presStyleCnt="0"/>
      <dgm:spPr/>
    </dgm:pt>
    <dgm:pt modelId="{A4F62EBF-B4FE-4CB8-92EA-D8F9C02A939A}" type="pres">
      <dgm:prSet presAssocID="{F776FB22-974E-4541-9325-44E088DB42AA}" presName="vertFlow" presStyleCnt="0"/>
      <dgm:spPr/>
    </dgm:pt>
    <dgm:pt modelId="{C7C7947E-663C-4224-9D4A-AF097B7A7FC7}" type="pres">
      <dgm:prSet presAssocID="{F776FB22-974E-4541-9325-44E088DB42AA}" presName="topSpace" presStyleCnt="0"/>
      <dgm:spPr/>
    </dgm:pt>
    <dgm:pt modelId="{08C84A7C-7320-420D-AA01-B8BE7D383066}" type="pres">
      <dgm:prSet presAssocID="{F776FB22-974E-4541-9325-44E088DB42AA}" presName="firstComp" presStyleCnt="0"/>
      <dgm:spPr/>
    </dgm:pt>
    <dgm:pt modelId="{68293735-9049-4D84-AACE-0872366D5EFC}" type="pres">
      <dgm:prSet presAssocID="{F776FB22-974E-4541-9325-44E088DB42AA}" presName="firstChild" presStyleLbl="bgAccFollowNode1" presStyleIdx="1" presStyleCnt="11"/>
      <dgm:spPr/>
    </dgm:pt>
    <dgm:pt modelId="{751AB845-98CB-4DFB-99D9-8C0292B7D258}" type="pres">
      <dgm:prSet presAssocID="{F776FB22-974E-4541-9325-44E088DB42AA}" presName="firstChildTx" presStyleLbl="bgAccFollowNode1" presStyleIdx="1" presStyleCnt="11">
        <dgm:presLayoutVars>
          <dgm:bulletEnabled val="1"/>
        </dgm:presLayoutVars>
      </dgm:prSet>
      <dgm:spPr/>
    </dgm:pt>
    <dgm:pt modelId="{8ADA1EAE-81F5-4E9C-8E04-48346E7C42A6}" type="pres">
      <dgm:prSet presAssocID="{F776FB22-974E-4541-9325-44E088DB42AA}" presName="negSpace" presStyleCnt="0"/>
      <dgm:spPr/>
    </dgm:pt>
    <dgm:pt modelId="{1C44B8B7-69EA-4678-980E-C4F43BEF4FDB}" type="pres">
      <dgm:prSet presAssocID="{F776FB22-974E-4541-9325-44E088DB42AA}" presName="circle" presStyleLbl="node1" presStyleIdx="1" presStyleCnt="4"/>
      <dgm:spPr/>
    </dgm:pt>
    <dgm:pt modelId="{9E82F5BE-3760-469D-86F0-A755AA0F23D2}" type="pres">
      <dgm:prSet presAssocID="{8A4BE7C7-0F70-48AC-B7F3-8796980483EA}" presName="transSpace" presStyleCnt="0"/>
      <dgm:spPr/>
    </dgm:pt>
    <dgm:pt modelId="{D36F5114-9B56-4B1D-92F2-7A2B1BD64D49}" type="pres">
      <dgm:prSet presAssocID="{D7F35D4A-2822-4CE2-A5DA-5290293669CA}" presName="posSpace" presStyleCnt="0"/>
      <dgm:spPr/>
    </dgm:pt>
    <dgm:pt modelId="{92D60A3B-5CC9-48F5-BF5D-5FBA428D3A28}" type="pres">
      <dgm:prSet presAssocID="{D7F35D4A-2822-4CE2-A5DA-5290293669CA}" presName="vertFlow" presStyleCnt="0"/>
      <dgm:spPr/>
    </dgm:pt>
    <dgm:pt modelId="{D68217CA-72E2-47A4-914B-1A021CB164E7}" type="pres">
      <dgm:prSet presAssocID="{D7F35D4A-2822-4CE2-A5DA-5290293669CA}" presName="topSpace" presStyleCnt="0"/>
      <dgm:spPr/>
    </dgm:pt>
    <dgm:pt modelId="{32416B14-5EE7-481A-8A42-5E0FCC8C151D}" type="pres">
      <dgm:prSet presAssocID="{D7F35D4A-2822-4CE2-A5DA-5290293669CA}" presName="firstComp" presStyleCnt="0"/>
      <dgm:spPr/>
    </dgm:pt>
    <dgm:pt modelId="{AB3EA57B-6FA6-4B5B-B9C8-E42B47288F13}" type="pres">
      <dgm:prSet presAssocID="{D7F35D4A-2822-4CE2-A5DA-5290293669CA}" presName="firstChild" presStyleLbl="bgAccFollowNode1" presStyleIdx="2" presStyleCnt="11"/>
      <dgm:spPr/>
    </dgm:pt>
    <dgm:pt modelId="{2BD28699-5DB7-4A80-9414-7C7B10E0D8D8}" type="pres">
      <dgm:prSet presAssocID="{D7F35D4A-2822-4CE2-A5DA-5290293669CA}" presName="firstChildTx" presStyleLbl="bgAccFollowNode1" presStyleIdx="2" presStyleCnt="11">
        <dgm:presLayoutVars>
          <dgm:bulletEnabled val="1"/>
        </dgm:presLayoutVars>
      </dgm:prSet>
      <dgm:spPr/>
    </dgm:pt>
    <dgm:pt modelId="{E50FEB7A-CE53-4F1C-8207-E159BDBF5AC3}" type="pres">
      <dgm:prSet presAssocID="{9F99804F-D406-4A01-BAED-42B20A2E9A96}" presName="comp" presStyleCnt="0"/>
      <dgm:spPr/>
    </dgm:pt>
    <dgm:pt modelId="{771E189B-D356-4818-82F1-D8316DD8274E}" type="pres">
      <dgm:prSet presAssocID="{9F99804F-D406-4A01-BAED-42B20A2E9A96}" presName="child" presStyleLbl="bgAccFollowNode1" presStyleIdx="3" presStyleCnt="11"/>
      <dgm:spPr/>
    </dgm:pt>
    <dgm:pt modelId="{CEDAEAAF-6748-455B-AC18-8089D5883004}" type="pres">
      <dgm:prSet presAssocID="{9F99804F-D406-4A01-BAED-42B20A2E9A96}" presName="childTx" presStyleLbl="bgAccFollowNode1" presStyleIdx="3" presStyleCnt="11">
        <dgm:presLayoutVars>
          <dgm:bulletEnabled val="1"/>
        </dgm:presLayoutVars>
      </dgm:prSet>
      <dgm:spPr/>
    </dgm:pt>
    <dgm:pt modelId="{FB8280C7-136F-42D3-B9C5-9C0CEB59DA10}" type="pres">
      <dgm:prSet presAssocID="{46FD9E91-771E-4D40-B2DD-BF93DA75814A}" presName="comp" presStyleCnt="0"/>
      <dgm:spPr/>
    </dgm:pt>
    <dgm:pt modelId="{7DD91142-ED09-481F-9549-878ABABB75A5}" type="pres">
      <dgm:prSet presAssocID="{46FD9E91-771E-4D40-B2DD-BF93DA75814A}" presName="child" presStyleLbl="bgAccFollowNode1" presStyleIdx="4" presStyleCnt="11"/>
      <dgm:spPr/>
    </dgm:pt>
    <dgm:pt modelId="{2A65687F-9DF3-4EAE-BEC7-69F8AE168D6C}" type="pres">
      <dgm:prSet presAssocID="{46FD9E91-771E-4D40-B2DD-BF93DA75814A}" presName="childTx" presStyleLbl="bgAccFollowNode1" presStyleIdx="4" presStyleCnt="11">
        <dgm:presLayoutVars>
          <dgm:bulletEnabled val="1"/>
        </dgm:presLayoutVars>
      </dgm:prSet>
      <dgm:spPr/>
    </dgm:pt>
    <dgm:pt modelId="{E016BB65-03E6-4BED-BDC3-243126C0E6E5}" type="pres">
      <dgm:prSet presAssocID="{1C91D753-5896-4252-A3AF-B8133DF6472D}" presName="comp" presStyleCnt="0"/>
      <dgm:spPr/>
    </dgm:pt>
    <dgm:pt modelId="{CA06BA60-ABD3-404C-80B2-2C539696B444}" type="pres">
      <dgm:prSet presAssocID="{1C91D753-5896-4252-A3AF-B8133DF6472D}" presName="child" presStyleLbl="bgAccFollowNode1" presStyleIdx="5" presStyleCnt="11"/>
      <dgm:spPr/>
    </dgm:pt>
    <dgm:pt modelId="{17CD12D8-D37F-4E61-AE4B-2B417496D5B2}" type="pres">
      <dgm:prSet presAssocID="{1C91D753-5896-4252-A3AF-B8133DF6472D}" presName="childTx" presStyleLbl="bgAccFollowNode1" presStyleIdx="5" presStyleCnt="11">
        <dgm:presLayoutVars>
          <dgm:bulletEnabled val="1"/>
        </dgm:presLayoutVars>
      </dgm:prSet>
      <dgm:spPr/>
    </dgm:pt>
    <dgm:pt modelId="{E1A9B2DD-EA73-45FD-BB9F-AB764174B722}" type="pres">
      <dgm:prSet presAssocID="{233CF151-362B-4D49-8646-E1ECBFFE73AE}" presName="comp" presStyleCnt="0"/>
      <dgm:spPr/>
    </dgm:pt>
    <dgm:pt modelId="{7B1FD06D-0A08-4A8F-8A74-040D296AF61D}" type="pres">
      <dgm:prSet presAssocID="{233CF151-362B-4D49-8646-E1ECBFFE73AE}" presName="child" presStyleLbl="bgAccFollowNode1" presStyleIdx="6" presStyleCnt="11"/>
      <dgm:spPr/>
    </dgm:pt>
    <dgm:pt modelId="{73318AAF-419B-4C8D-8F25-10E304FE5083}" type="pres">
      <dgm:prSet presAssocID="{233CF151-362B-4D49-8646-E1ECBFFE73AE}" presName="childTx" presStyleLbl="bgAccFollowNode1" presStyleIdx="6" presStyleCnt="11">
        <dgm:presLayoutVars>
          <dgm:bulletEnabled val="1"/>
        </dgm:presLayoutVars>
      </dgm:prSet>
      <dgm:spPr/>
    </dgm:pt>
    <dgm:pt modelId="{B77A8537-E49F-4DA6-B9DF-E172FAE141CA}" type="pres">
      <dgm:prSet presAssocID="{D7F35D4A-2822-4CE2-A5DA-5290293669CA}" presName="negSpace" presStyleCnt="0"/>
      <dgm:spPr/>
    </dgm:pt>
    <dgm:pt modelId="{C761315D-E02D-42DE-98E0-0818453AD37B}" type="pres">
      <dgm:prSet presAssocID="{D7F35D4A-2822-4CE2-A5DA-5290293669CA}" presName="circle" presStyleLbl="node1" presStyleIdx="2" presStyleCnt="4"/>
      <dgm:spPr/>
    </dgm:pt>
    <dgm:pt modelId="{478DCC2E-C100-4AD3-9649-2F8EC1DC9B3C}" type="pres">
      <dgm:prSet presAssocID="{DCBFDD8F-1EB2-460B-82C2-81F4B0899551}" presName="transSpace" presStyleCnt="0"/>
      <dgm:spPr/>
    </dgm:pt>
    <dgm:pt modelId="{AD6EB43F-F96C-40DA-8BD7-1BD76580346B}" type="pres">
      <dgm:prSet presAssocID="{A7E2C8AC-FF7A-441A-82D0-9DF3662299F3}" presName="posSpace" presStyleCnt="0"/>
      <dgm:spPr/>
    </dgm:pt>
    <dgm:pt modelId="{1ECEB82D-1A1F-4BEB-86BC-2C0A6DF4BAB1}" type="pres">
      <dgm:prSet presAssocID="{A7E2C8AC-FF7A-441A-82D0-9DF3662299F3}" presName="vertFlow" presStyleCnt="0"/>
      <dgm:spPr/>
    </dgm:pt>
    <dgm:pt modelId="{3677D1B6-2F99-4BAF-8FEF-3424837C9D70}" type="pres">
      <dgm:prSet presAssocID="{A7E2C8AC-FF7A-441A-82D0-9DF3662299F3}" presName="topSpace" presStyleCnt="0"/>
      <dgm:spPr/>
    </dgm:pt>
    <dgm:pt modelId="{03FB850C-8DB6-4156-ADC5-6A9C78B74D85}" type="pres">
      <dgm:prSet presAssocID="{A7E2C8AC-FF7A-441A-82D0-9DF3662299F3}" presName="firstComp" presStyleCnt="0"/>
      <dgm:spPr/>
    </dgm:pt>
    <dgm:pt modelId="{4F366037-58A6-465D-8D7A-1B9CE4F2572F}" type="pres">
      <dgm:prSet presAssocID="{A7E2C8AC-FF7A-441A-82D0-9DF3662299F3}" presName="firstChild" presStyleLbl="bgAccFollowNode1" presStyleIdx="7" presStyleCnt="11"/>
      <dgm:spPr/>
    </dgm:pt>
    <dgm:pt modelId="{C4CD1169-D4A2-4CC3-974A-A4133453A6EE}" type="pres">
      <dgm:prSet presAssocID="{A7E2C8AC-FF7A-441A-82D0-9DF3662299F3}" presName="firstChildTx" presStyleLbl="bgAccFollowNode1" presStyleIdx="7" presStyleCnt="11">
        <dgm:presLayoutVars>
          <dgm:bulletEnabled val="1"/>
        </dgm:presLayoutVars>
      </dgm:prSet>
      <dgm:spPr/>
    </dgm:pt>
    <dgm:pt modelId="{E75BCAD7-A2BB-40AD-A8E5-5ACA96623F9B}" type="pres">
      <dgm:prSet presAssocID="{D08BE9AF-A5F6-4491-87B5-ABAEAF0D4EE4}" presName="comp" presStyleCnt="0"/>
      <dgm:spPr/>
    </dgm:pt>
    <dgm:pt modelId="{BC197EAB-5E5F-45D1-A630-7ED333D4FB4C}" type="pres">
      <dgm:prSet presAssocID="{D08BE9AF-A5F6-4491-87B5-ABAEAF0D4EE4}" presName="child" presStyleLbl="bgAccFollowNode1" presStyleIdx="8" presStyleCnt="11"/>
      <dgm:spPr/>
    </dgm:pt>
    <dgm:pt modelId="{EF7EF693-B075-4F16-9FAF-5F1F41DE0724}" type="pres">
      <dgm:prSet presAssocID="{D08BE9AF-A5F6-4491-87B5-ABAEAF0D4EE4}" presName="childTx" presStyleLbl="bgAccFollowNode1" presStyleIdx="8" presStyleCnt="11">
        <dgm:presLayoutVars>
          <dgm:bulletEnabled val="1"/>
        </dgm:presLayoutVars>
      </dgm:prSet>
      <dgm:spPr/>
    </dgm:pt>
    <dgm:pt modelId="{35061FA5-ED01-4177-9497-ABAD7CE75DC1}" type="pres">
      <dgm:prSet presAssocID="{335BA4A0-A06C-457B-A11C-C01C10147426}" presName="comp" presStyleCnt="0"/>
      <dgm:spPr/>
    </dgm:pt>
    <dgm:pt modelId="{E80D60FA-21BF-4911-82E6-DBA40E5EC707}" type="pres">
      <dgm:prSet presAssocID="{335BA4A0-A06C-457B-A11C-C01C10147426}" presName="child" presStyleLbl="bgAccFollowNode1" presStyleIdx="9" presStyleCnt="11"/>
      <dgm:spPr/>
    </dgm:pt>
    <dgm:pt modelId="{186CB1DF-AAC3-4AFD-BDC0-DC1210E231CA}" type="pres">
      <dgm:prSet presAssocID="{335BA4A0-A06C-457B-A11C-C01C10147426}" presName="childTx" presStyleLbl="bgAccFollowNode1" presStyleIdx="9" presStyleCnt="11">
        <dgm:presLayoutVars>
          <dgm:bulletEnabled val="1"/>
        </dgm:presLayoutVars>
      </dgm:prSet>
      <dgm:spPr/>
    </dgm:pt>
    <dgm:pt modelId="{A1561A0D-F5E8-4B2C-9F12-47923CB23DB7}" type="pres">
      <dgm:prSet presAssocID="{4E0C1E70-04F9-4373-A78D-6CC8EB9A10D3}" presName="comp" presStyleCnt="0"/>
      <dgm:spPr/>
    </dgm:pt>
    <dgm:pt modelId="{DD5ED87C-B6E5-4A92-B8C1-6F3A45F94CC1}" type="pres">
      <dgm:prSet presAssocID="{4E0C1E70-04F9-4373-A78D-6CC8EB9A10D3}" presName="child" presStyleLbl="bgAccFollowNode1" presStyleIdx="10" presStyleCnt="11"/>
      <dgm:spPr/>
    </dgm:pt>
    <dgm:pt modelId="{9C64226C-C16E-408E-BA4D-79671E297D25}" type="pres">
      <dgm:prSet presAssocID="{4E0C1E70-04F9-4373-A78D-6CC8EB9A10D3}" presName="childTx" presStyleLbl="bgAccFollowNode1" presStyleIdx="10" presStyleCnt="11">
        <dgm:presLayoutVars>
          <dgm:bulletEnabled val="1"/>
        </dgm:presLayoutVars>
      </dgm:prSet>
      <dgm:spPr/>
    </dgm:pt>
    <dgm:pt modelId="{08D6B1A0-6742-4615-AC94-11EF558543A4}" type="pres">
      <dgm:prSet presAssocID="{A7E2C8AC-FF7A-441A-82D0-9DF3662299F3}" presName="negSpace" presStyleCnt="0"/>
      <dgm:spPr/>
    </dgm:pt>
    <dgm:pt modelId="{F9FBFA6E-E9DE-43D6-A28B-E0FCEFAE365F}" type="pres">
      <dgm:prSet presAssocID="{A7E2C8AC-FF7A-441A-82D0-9DF3662299F3}" presName="circle" presStyleLbl="node1" presStyleIdx="3" presStyleCnt="4"/>
      <dgm:spPr/>
    </dgm:pt>
  </dgm:ptLst>
  <dgm:cxnLst>
    <dgm:cxn modelId="{86242B06-C6DD-455A-B5ED-21960BD36980}" srcId="{D7F35D4A-2822-4CE2-A5DA-5290293669CA}" destId="{233CF151-362B-4D49-8646-E1ECBFFE73AE}" srcOrd="4" destOrd="0" parTransId="{DA9DE1F3-93DD-459E-A6D9-AAD0D015B073}" sibTransId="{16F77834-7672-4388-BFD5-00CCFDC9EC54}"/>
    <dgm:cxn modelId="{94C9150E-429D-4823-9958-40B1AC605829}" type="presOf" srcId="{4B95C06C-D171-4DF8-8A97-BEAAFEC0F1CA}" destId="{751AB845-98CB-4DFB-99D9-8C0292B7D258}" srcOrd="1" destOrd="0" presId="urn:microsoft.com/office/officeart/2005/8/layout/hList9"/>
    <dgm:cxn modelId="{EB6A0F15-0AC1-438E-AA17-60BAF1AC1F7D}" type="presOf" srcId="{870EE4C2-6A3F-4FCB-A552-9EEA64FEEBEB}" destId="{841BBAB0-6658-4EFE-BCCC-C0C23DF3278A}" srcOrd="1" destOrd="0" presId="urn:microsoft.com/office/officeart/2005/8/layout/hList9"/>
    <dgm:cxn modelId="{990C2717-5CF6-49A7-BEED-2EED3C023753}" type="presOf" srcId="{D7F35D4A-2822-4CE2-A5DA-5290293669CA}" destId="{C761315D-E02D-42DE-98E0-0818453AD37B}" srcOrd="0" destOrd="0" presId="urn:microsoft.com/office/officeart/2005/8/layout/hList9"/>
    <dgm:cxn modelId="{A649F61C-3982-40DC-88EA-5BD024D2D4D5}" type="presOf" srcId="{226BB66C-31A1-4B19-9F68-9F8B0DF340A4}" destId="{430827EC-D307-436D-8797-339EFB3067C9}" srcOrd="0" destOrd="0" presId="urn:microsoft.com/office/officeart/2005/8/layout/hList9"/>
    <dgm:cxn modelId="{D9E0BE1F-F500-4E98-A211-62EA41F6537C}" type="presOf" srcId="{D31014DC-AFCF-48A0-8C0C-B028023032AD}" destId="{2BD28699-5DB7-4A80-9414-7C7B10E0D8D8}" srcOrd="1" destOrd="0" presId="urn:microsoft.com/office/officeart/2005/8/layout/hList9"/>
    <dgm:cxn modelId="{46D78C22-AAE5-4C15-99AD-3C34C17CF499}" type="presOf" srcId="{870EE4C2-6A3F-4FCB-A552-9EEA64FEEBEB}" destId="{8349DBD5-33EE-4C31-8168-6A835649A842}" srcOrd="0" destOrd="0" presId="urn:microsoft.com/office/officeart/2005/8/layout/hList9"/>
    <dgm:cxn modelId="{391AF42E-834C-441A-9456-1F306449983B}" srcId="{A7E2C8AC-FF7A-441A-82D0-9DF3662299F3}" destId="{4E0C1E70-04F9-4373-A78D-6CC8EB9A10D3}" srcOrd="3" destOrd="0" parTransId="{87C488B5-5A38-45ED-9793-2A507AB160CA}" sibTransId="{BA4B723F-DE50-428F-999F-8F563CB12289}"/>
    <dgm:cxn modelId="{20088B37-98AB-491B-AB37-4C4B18C98102}" type="presOf" srcId="{46FD9E91-771E-4D40-B2DD-BF93DA75814A}" destId="{2A65687F-9DF3-4EAE-BEC7-69F8AE168D6C}" srcOrd="1" destOrd="0" presId="urn:microsoft.com/office/officeart/2005/8/layout/hList9"/>
    <dgm:cxn modelId="{C57FB73B-6CD4-4F74-885C-96FA401340A3}" type="presOf" srcId="{4E0C1E70-04F9-4373-A78D-6CC8EB9A10D3}" destId="{DD5ED87C-B6E5-4A92-B8C1-6F3A45F94CC1}" srcOrd="0" destOrd="0" presId="urn:microsoft.com/office/officeart/2005/8/layout/hList9"/>
    <dgm:cxn modelId="{BB899964-384D-4F22-B1AC-E6875AB9A11E}" type="presOf" srcId="{233CF151-362B-4D49-8646-E1ECBFFE73AE}" destId="{7B1FD06D-0A08-4A8F-8A74-040D296AF61D}" srcOrd="0" destOrd="0" presId="urn:microsoft.com/office/officeart/2005/8/layout/hList9"/>
    <dgm:cxn modelId="{0A93054E-3497-4D3B-8849-818BCBE80E05}" type="presOf" srcId="{D31014DC-AFCF-48A0-8C0C-B028023032AD}" destId="{AB3EA57B-6FA6-4B5B-B9C8-E42B47288F13}" srcOrd="0" destOrd="0" presId="urn:microsoft.com/office/officeart/2005/8/layout/hList9"/>
    <dgm:cxn modelId="{EF4A104F-8E67-462A-9373-F74225B9919C}" type="presOf" srcId="{D08BE9AF-A5F6-4491-87B5-ABAEAF0D4EE4}" destId="{EF7EF693-B075-4F16-9FAF-5F1F41DE0724}" srcOrd="1" destOrd="0" presId="urn:microsoft.com/office/officeart/2005/8/layout/hList9"/>
    <dgm:cxn modelId="{0E4AEB50-8828-4008-B555-4E2532634C59}" type="presOf" srcId="{4B95C06C-D171-4DF8-8A97-BEAAFEC0F1CA}" destId="{68293735-9049-4D84-AACE-0872366D5EFC}" srcOrd="0" destOrd="0" presId="urn:microsoft.com/office/officeart/2005/8/layout/hList9"/>
    <dgm:cxn modelId="{1B421152-4589-4DD0-9035-5EE6D5F68A20}" srcId="{D7F35D4A-2822-4CE2-A5DA-5290293669CA}" destId="{1C91D753-5896-4252-A3AF-B8133DF6472D}" srcOrd="3" destOrd="0" parTransId="{EEAD7BF5-F752-4941-BB95-F7B1F5D77561}" sibTransId="{A2E03221-0CF7-419F-A543-4A8ED2D01683}"/>
    <dgm:cxn modelId="{0AA62C75-4616-4365-8831-5A8D25262452}" srcId="{226BB66C-31A1-4B19-9F68-9F8B0DF340A4}" destId="{F776FB22-974E-4541-9325-44E088DB42AA}" srcOrd="1" destOrd="0" parTransId="{4F90C5C1-1D79-4A78-8E90-0F01F96674C8}" sibTransId="{8A4BE7C7-0F70-48AC-B7F3-8796980483EA}"/>
    <dgm:cxn modelId="{A2551656-148F-45C5-A7C4-A9D1ABE33E1B}" srcId="{B6DC26FC-1CAB-4782-B942-EAF85F21402F}" destId="{870EE4C2-6A3F-4FCB-A552-9EEA64FEEBEB}" srcOrd="0" destOrd="0" parTransId="{5B65FBB6-3D04-49EA-8939-55C78210F6A1}" sibTransId="{A859AF65-942D-41E4-A2DE-A6F61AEB08A1}"/>
    <dgm:cxn modelId="{F9971977-DB3A-4F35-91DD-3482119DFB1D}" type="presOf" srcId="{9F99804F-D406-4A01-BAED-42B20A2E9A96}" destId="{CEDAEAAF-6748-455B-AC18-8089D5883004}" srcOrd="1" destOrd="0" presId="urn:microsoft.com/office/officeart/2005/8/layout/hList9"/>
    <dgm:cxn modelId="{B0A3D97E-FFEE-4B8E-9A02-04D8D1080322}" type="presOf" srcId="{1C91D753-5896-4252-A3AF-B8133DF6472D}" destId="{17CD12D8-D37F-4E61-AE4B-2B417496D5B2}" srcOrd="1" destOrd="0" presId="urn:microsoft.com/office/officeart/2005/8/layout/hList9"/>
    <dgm:cxn modelId="{80BA8881-ECA3-4B00-9174-F5EEFE473373}" type="presOf" srcId="{233CF151-362B-4D49-8646-E1ECBFFE73AE}" destId="{73318AAF-419B-4C8D-8F25-10E304FE5083}" srcOrd="1" destOrd="0" presId="urn:microsoft.com/office/officeart/2005/8/layout/hList9"/>
    <dgm:cxn modelId="{81153E87-F9FF-4C56-9250-17C09ECB6A2C}" srcId="{226BB66C-31A1-4B19-9F68-9F8B0DF340A4}" destId="{D7F35D4A-2822-4CE2-A5DA-5290293669CA}" srcOrd="2" destOrd="0" parTransId="{DC68B83F-3DCE-488A-B1FF-A8F0544B26BF}" sibTransId="{DCBFDD8F-1EB2-460B-82C2-81F4B0899551}"/>
    <dgm:cxn modelId="{CC63DF88-AE74-495E-B04E-3A6333DC74D0}" srcId="{D7F35D4A-2822-4CE2-A5DA-5290293669CA}" destId="{9F99804F-D406-4A01-BAED-42B20A2E9A96}" srcOrd="1" destOrd="0" parTransId="{DA81F602-D4A7-449C-93EF-080C83BBA1E8}" sibTransId="{712A57EB-BD0D-4CA1-BC47-72EF1F7A2277}"/>
    <dgm:cxn modelId="{7C1D3C89-F580-445F-B04C-DD6F39694AAB}" type="presOf" srcId="{46FD9E91-771E-4D40-B2DD-BF93DA75814A}" destId="{7DD91142-ED09-481F-9549-878ABABB75A5}" srcOrd="0" destOrd="0" presId="urn:microsoft.com/office/officeart/2005/8/layout/hList9"/>
    <dgm:cxn modelId="{F845708F-C9EC-4EF8-8195-5FE55224AE91}" type="presOf" srcId="{A7E2C8AC-FF7A-441A-82D0-9DF3662299F3}" destId="{F9FBFA6E-E9DE-43D6-A28B-E0FCEFAE365F}" srcOrd="0" destOrd="0" presId="urn:microsoft.com/office/officeart/2005/8/layout/hList9"/>
    <dgm:cxn modelId="{0F603C90-3E89-41C3-8F31-64B78236C172}" srcId="{226BB66C-31A1-4B19-9F68-9F8B0DF340A4}" destId="{B6DC26FC-1CAB-4782-B942-EAF85F21402F}" srcOrd="0" destOrd="0" parTransId="{103A3421-DBAC-4AF1-AB5E-309871126C9F}" sibTransId="{3610648F-0AED-465A-BC26-FC338BD8BA55}"/>
    <dgm:cxn modelId="{A6D2A290-B6F2-4AC9-BB1E-1D8874D28232}" srcId="{D7F35D4A-2822-4CE2-A5DA-5290293669CA}" destId="{46FD9E91-771E-4D40-B2DD-BF93DA75814A}" srcOrd="2" destOrd="0" parTransId="{091D4F66-09E1-4702-88B9-ADC8BFA388F3}" sibTransId="{5ACA7A19-29F8-44FE-8EA3-2036062EF88E}"/>
    <dgm:cxn modelId="{E3485E95-D956-4F53-9195-2F92B5C4965D}" type="presOf" srcId="{F776FB22-974E-4541-9325-44E088DB42AA}" destId="{1C44B8B7-69EA-4678-980E-C4F43BEF4FDB}" srcOrd="0" destOrd="0" presId="urn:microsoft.com/office/officeart/2005/8/layout/hList9"/>
    <dgm:cxn modelId="{2B450B9C-C8CF-4CB4-9937-85E0FCA3D6E8}" srcId="{A7E2C8AC-FF7A-441A-82D0-9DF3662299F3}" destId="{3E7C4884-5089-4A90-AF7C-6A539D8122F2}" srcOrd="0" destOrd="0" parTransId="{50168FF2-0DD1-4F45-9239-2699566569FE}" sibTransId="{24313347-C670-4199-94E5-7AF399D7A053}"/>
    <dgm:cxn modelId="{76252A9E-56DF-488C-B4CE-1A107B9F7113}" type="presOf" srcId="{9F99804F-D406-4A01-BAED-42B20A2E9A96}" destId="{771E189B-D356-4818-82F1-D8316DD8274E}" srcOrd="0" destOrd="0" presId="urn:microsoft.com/office/officeart/2005/8/layout/hList9"/>
    <dgm:cxn modelId="{3B8F459E-91BA-4C2D-92BF-8161732CD5C5}" srcId="{A7E2C8AC-FF7A-441A-82D0-9DF3662299F3}" destId="{335BA4A0-A06C-457B-A11C-C01C10147426}" srcOrd="2" destOrd="0" parTransId="{80AD80C4-B669-488D-9D45-E160ED0AEB97}" sibTransId="{0449FBB5-5DBD-42F0-B1AA-2194FB67F7C5}"/>
    <dgm:cxn modelId="{51BF80A6-8F99-4339-8F4C-E7B5110489CE}" type="presOf" srcId="{1C91D753-5896-4252-A3AF-B8133DF6472D}" destId="{CA06BA60-ABD3-404C-80B2-2C539696B444}" srcOrd="0" destOrd="0" presId="urn:microsoft.com/office/officeart/2005/8/layout/hList9"/>
    <dgm:cxn modelId="{F636CCAE-C67F-40DA-A9C5-A23B017C08CE}" type="presOf" srcId="{3E7C4884-5089-4A90-AF7C-6A539D8122F2}" destId="{4F366037-58A6-465D-8D7A-1B9CE4F2572F}" srcOrd="0" destOrd="0" presId="urn:microsoft.com/office/officeart/2005/8/layout/hList9"/>
    <dgm:cxn modelId="{9E09AFBA-A660-4781-A5B0-57E57990EC9A}" type="presOf" srcId="{B6DC26FC-1CAB-4782-B942-EAF85F21402F}" destId="{DE294A5C-1F5B-486E-9D9B-E2298DE360E6}" srcOrd="0" destOrd="0" presId="urn:microsoft.com/office/officeart/2005/8/layout/hList9"/>
    <dgm:cxn modelId="{30891BBC-E38F-4867-A402-09CE73855DF3}" type="presOf" srcId="{335BA4A0-A06C-457B-A11C-C01C10147426}" destId="{186CB1DF-AAC3-4AFD-BDC0-DC1210E231CA}" srcOrd="1" destOrd="0" presId="urn:microsoft.com/office/officeart/2005/8/layout/hList9"/>
    <dgm:cxn modelId="{4874E3BD-0EB2-403C-AE80-0D986D639EE0}" srcId="{A7E2C8AC-FF7A-441A-82D0-9DF3662299F3}" destId="{D08BE9AF-A5F6-4491-87B5-ABAEAF0D4EE4}" srcOrd="1" destOrd="0" parTransId="{60709A8C-950D-494D-A9E1-06EA1233A52B}" sibTransId="{5B4A6314-C70B-490C-A839-6B3C0132CDB2}"/>
    <dgm:cxn modelId="{F97958C1-E11E-402F-9010-C4A83C165D74}" type="presOf" srcId="{335BA4A0-A06C-457B-A11C-C01C10147426}" destId="{E80D60FA-21BF-4911-82E6-DBA40E5EC707}" srcOrd="0" destOrd="0" presId="urn:microsoft.com/office/officeart/2005/8/layout/hList9"/>
    <dgm:cxn modelId="{346722D1-F950-4B0A-8E3F-E8DED9E10013}" type="presOf" srcId="{4E0C1E70-04F9-4373-A78D-6CC8EB9A10D3}" destId="{9C64226C-C16E-408E-BA4D-79671E297D25}" srcOrd="1" destOrd="0" presId="urn:microsoft.com/office/officeart/2005/8/layout/hList9"/>
    <dgm:cxn modelId="{57CE84D2-E2C5-43C8-BF1C-2A0646706BF6}" srcId="{D7F35D4A-2822-4CE2-A5DA-5290293669CA}" destId="{D31014DC-AFCF-48A0-8C0C-B028023032AD}" srcOrd="0" destOrd="0" parTransId="{2E499667-F67C-495F-9380-E4543A1B944B}" sibTransId="{133B21B9-A958-4E0D-9064-983AB85BF41E}"/>
    <dgm:cxn modelId="{66BD30D6-333C-409C-8021-251CB913BEF2}" type="presOf" srcId="{3E7C4884-5089-4A90-AF7C-6A539D8122F2}" destId="{C4CD1169-D4A2-4CC3-974A-A4133453A6EE}" srcOrd="1" destOrd="0" presId="urn:microsoft.com/office/officeart/2005/8/layout/hList9"/>
    <dgm:cxn modelId="{B0698AF9-3DE1-4BBF-9FBE-5C9FF6BC2DE6}" srcId="{226BB66C-31A1-4B19-9F68-9F8B0DF340A4}" destId="{A7E2C8AC-FF7A-441A-82D0-9DF3662299F3}" srcOrd="3" destOrd="0" parTransId="{1778040F-0E56-41E9-B01D-F2B2B2A90969}" sibTransId="{50D6C046-78DC-4C73-9DF1-B1FF4C66494E}"/>
    <dgm:cxn modelId="{DAF794F9-DE1E-4F73-8B74-5302AEEB8986}" type="presOf" srcId="{D08BE9AF-A5F6-4491-87B5-ABAEAF0D4EE4}" destId="{BC197EAB-5E5F-45D1-A630-7ED333D4FB4C}" srcOrd="0" destOrd="0" presId="urn:microsoft.com/office/officeart/2005/8/layout/hList9"/>
    <dgm:cxn modelId="{F638A0FE-CFA8-493B-8561-86F32BAB11E5}" srcId="{F776FB22-974E-4541-9325-44E088DB42AA}" destId="{4B95C06C-D171-4DF8-8A97-BEAAFEC0F1CA}" srcOrd="0" destOrd="0" parTransId="{0ECD7F6F-32A6-4FC8-98C2-58B2AD100BDE}" sibTransId="{8275B3D9-E7A2-472C-9BF2-B00E1F427524}"/>
    <dgm:cxn modelId="{B2FC8C52-0606-4B62-952E-9F9A85F84562}" type="presParOf" srcId="{430827EC-D307-436D-8797-339EFB3067C9}" destId="{71F93845-240F-4939-8A6B-472E57C12746}" srcOrd="0" destOrd="0" presId="urn:microsoft.com/office/officeart/2005/8/layout/hList9"/>
    <dgm:cxn modelId="{2699CEBF-399F-47D2-A987-1039224C305C}" type="presParOf" srcId="{430827EC-D307-436D-8797-339EFB3067C9}" destId="{355FB36F-AE2B-4F1B-AC44-0F50C4C84512}" srcOrd="1" destOrd="0" presId="urn:microsoft.com/office/officeart/2005/8/layout/hList9"/>
    <dgm:cxn modelId="{80AB5BE7-080D-4668-A91E-38D7D077164F}" type="presParOf" srcId="{355FB36F-AE2B-4F1B-AC44-0F50C4C84512}" destId="{73A2AA21-866A-4F65-9508-4D408B6C5B96}" srcOrd="0" destOrd="0" presId="urn:microsoft.com/office/officeart/2005/8/layout/hList9"/>
    <dgm:cxn modelId="{8FA2CB2C-703F-4830-9B8F-2CA30AA50DC4}" type="presParOf" srcId="{355FB36F-AE2B-4F1B-AC44-0F50C4C84512}" destId="{0B57C8D6-84AA-4CD7-88D0-F546A2FBE7C5}" srcOrd="1" destOrd="0" presId="urn:microsoft.com/office/officeart/2005/8/layout/hList9"/>
    <dgm:cxn modelId="{29DEECCD-4BD4-45E0-BD51-3243F3BC2240}" type="presParOf" srcId="{0B57C8D6-84AA-4CD7-88D0-F546A2FBE7C5}" destId="{8349DBD5-33EE-4C31-8168-6A835649A842}" srcOrd="0" destOrd="0" presId="urn:microsoft.com/office/officeart/2005/8/layout/hList9"/>
    <dgm:cxn modelId="{4C919640-E2F5-47D9-8491-B9A346BC3F79}" type="presParOf" srcId="{0B57C8D6-84AA-4CD7-88D0-F546A2FBE7C5}" destId="{841BBAB0-6658-4EFE-BCCC-C0C23DF3278A}" srcOrd="1" destOrd="0" presId="urn:microsoft.com/office/officeart/2005/8/layout/hList9"/>
    <dgm:cxn modelId="{23EB16B7-A03C-45F2-B217-DF39A5B834D8}" type="presParOf" srcId="{430827EC-D307-436D-8797-339EFB3067C9}" destId="{E7C81E6A-B0FB-4901-AB43-656CC3C78AE7}" srcOrd="2" destOrd="0" presId="urn:microsoft.com/office/officeart/2005/8/layout/hList9"/>
    <dgm:cxn modelId="{C70EB6A1-6845-4317-A599-6BE3914F4712}" type="presParOf" srcId="{430827EC-D307-436D-8797-339EFB3067C9}" destId="{DE294A5C-1F5B-486E-9D9B-E2298DE360E6}" srcOrd="3" destOrd="0" presId="urn:microsoft.com/office/officeart/2005/8/layout/hList9"/>
    <dgm:cxn modelId="{BB6C56E5-2CFF-4B3F-90C8-568EA3F9874E}" type="presParOf" srcId="{430827EC-D307-436D-8797-339EFB3067C9}" destId="{180E0FFB-C3EF-4DD9-882E-8DA5C1A438D0}" srcOrd="4" destOrd="0" presId="urn:microsoft.com/office/officeart/2005/8/layout/hList9"/>
    <dgm:cxn modelId="{86A5CE21-70EF-4DC3-BBE5-D7193AA52D69}" type="presParOf" srcId="{430827EC-D307-436D-8797-339EFB3067C9}" destId="{C256BC27-4A45-4C47-BFD4-01492E26B177}" srcOrd="5" destOrd="0" presId="urn:microsoft.com/office/officeart/2005/8/layout/hList9"/>
    <dgm:cxn modelId="{B87A2755-78A2-454B-BF01-CAF740998AB1}" type="presParOf" srcId="{430827EC-D307-436D-8797-339EFB3067C9}" destId="{A4F62EBF-B4FE-4CB8-92EA-D8F9C02A939A}" srcOrd="6" destOrd="0" presId="urn:microsoft.com/office/officeart/2005/8/layout/hList9"/>
    <dgm:cxn modelId="{DE898379-C114-4278-9948-4A79F953A9F1}" type="presParOf" srcId="{A4F62EBF-B4FE-4CB8-92EA-D8F9C02A939A}" destId="{C7C7947E-663C-4224-9D4A-AF097B7A7FC7}" srcOrd="0" destOrd="0" presId="urn:microsoft.com/office/officeart/2005/8/layout/hList9"/>
    <dgm:cxn modelId="{1F163E5C-3D24-4F2F-B20D-C798F7C5B9FC}" type="presParOf" srcId="{A4F62EBF-B4FE-4CB8-92EA-D8F9C02A939A}" destId="{08C84A7C-7320-420D-AA01-B8BE7D383066}" srcOrd="1" destOrd="0" presId="urn:microsoft.com/office/officeart/2005/8/layout/hList9"/>
    <dgm:cxn modelId="{62DC07F6-74AB-439B-9C5E-C4F863684240}" type="presParOf" srcId="{08C84A7C-7320-420D-AA01-B8BE7D383066}" destId="{68293735-9049-4D84-AACE-0872366D5EFC}" srcOrd="0" destOrd="0" presId="urn:microsoft.com/office/officeart/2005/8/layout/hList9"/>
    <dgm:cxn modelId="{32929C95-5AB3-46D7-8E29-24CBA9D6EA34}" type="presParOf" srcId="{08C84A7C-7320-420D-AA01-B8BE7D383066}" destId="{751AB845-98CB-4DFB-99D9-8C0292B7D258}" srcOrd="1" destOrd="0" presId="urn:microsoft.com/office/officeart/2005/8/layout/hList9"/>
    <dgm:cxn modelId="{C4199E94-99A1-4EF0-9CF2-8177CE6B09D8}" type="presParOf" srcId="{430827EC-D307-436D-8797-339EFB3067C9}" destId="{8ADA1EAE-81F5-4E9C-8E04-48346E7C42A6}" srcOrd="7" destOrd="0" presId="urn:microsoft.com/office/officeart/2005/8/layout/hList9"/>
    <dgm:cxn modelId="{8F3B17A1-D453-44C4-9DF8-3A6B46855691}" type="presParOf" srcId="{430827EC-D307-436D-8797-339EFB3067C9}" destId="{1C44B8B7-69EA-4678-980E-C4F43BEF4FDB}" srcOrd="8" destOrd="0" presId="urn:microsoft.com/office/officeart/2005/8/layout/hList9"/>
    <dgm:cxn modelId="{75A82FAF-F38B-41AF-8ABE-6798CD754AAE}" type="presParOf" srcId="{430827EC-D307-436D-8797-339EFB3067C9}" destId="{9E82F5BE-3760-469D-86F0-A755AA0F23D2}" srcOrd="9" destOrd="0" presId="urn:microsoft.com/office/officeart/2005/8/layout/hList9"/>
    <dgm:cxn modelId="{771CA683-D0B1-45AC-8EB8-CC3CEDF3C08B}" type="presParOf" srcId="{430827EC-D307-436D-8797-339EFB3067C9}" destId="{D36F5114-9B56-4B1D-92F2-7A2B1BD64D49}" srcOrd="10" destOrd="0" presId="urn:microsoft.com/office/officeart/2005/8/layout/hList9"/>
    <dgm:cxn modelId="{BA2DFFDC-FDFA-4B72-8B20-683C9C227B6C}" type="presParOf" srcId="{430827EC-D307-436D-8797-339EFB3067C9}" destId="{92D60A3B-5CC9-48F5-BF5D-5FBA428D3A28}" srcOrd="11" destOrd="0" presId="urn:microsoft.com/office/officeart/2005/8/layout/hList9"/>
    <dgm:cxn modelId="{021EA5EF-A8BF-48D2-924C-8E81C2A6C11D}" type="presParOf" srcId="{92D60A3B-5CC9-48F5-BF5D-5FBA428D3A28}" destId="{D68217CA-72E2-47A4-914B-1A021CB164E7}" srcOrd="0" destOrd="0" presId="urn:microsoft.com/office/officeart/2005/8/layout/hList9"/>
    <dgm:cxn modelId="{61C471C3-7AA9-478B-8A50-560EAC9DC5A9}" type="presParOf" srcId="{92D60A3B-5CC9-48F5-BF5D-5FBA428D3A28}" destId="{32416B14-5EE7-481A-8A42-5E0FCC8C151D}" srcOrd="1" destOrd="0" presId="urn:microsoft.com/office/officeart/2005/8/layout/hList9"/>
    <dgm:cxn modelId="{FF112D9E-935B-4CA9-AE02-88FD2CDB5368}" type="presParOf" srcId="{32416B14-5EE7-481A-8A42-5E0FCC8C151D}" destId="{AB3EA57B-6FA6-4B5B-B9C8-E42B47288F13}" srcOrd="0" destOrd="0" presId="urn:microsoft.com/office/officeart/2005/8/layout/hList9"/>
    <dgm:cxn modelId="{A339D27E-BC3F-4A77-AB45-5122985091D5}" type="presParOf" srcId="{32416B14-5EE7-481A-8A42-5E0FCC8C151D}" destId="{2BD28699-5DB7-4A80-9414-7C7B10E0D8D8}" srcOrd="1" destOrd="0" presId="urn:microsoft.com/office/officeart/2005/8/layout/hList9"/>
    <dgm:cxn modelId="{EE7EDF91-4C1B-4424-A397-554894D9E2B5}" type="presParOf" srcId="{92D60A3B-5CC9-48F5-BF5D-5FBA428D3A28}" destId="{E50FEB7A-CE53-4F1C-8207-E159BDBF5AC3}" srcOrd="2" destOrd="0" presId="urn:microsoft.com/office/officeart/2005/8/layout/hList9"/>
    <dgm:cxn modelId="{59FF1541-8550-41F6-A51E-3D6E350C1A7B}" type="presParOf" srcId="{E50FEB7A-CE53-4F1C-8207-E159BDBF5AC3}" destId="{771E189B-D356-4818-82F1-D8316DD8274E}" srcOrd="0" destOrd="0" presId="urn:microsoft.com/office/officeart/2005/8/layout/hList9"/>
    <dgm:cxn modelId="{CFBDDAA6-03BA-4A47-A54E-071D9ADE96DF}" type="presParOf" srcId="{E50FEB7A-CE53-4F1C-8207-E159BDBF5AC3}" destId="{CEDAEAAF-6748-455B-AC18-8089D5883004}" srcOrd="1" destOrd="0" presId="urn:microsoft.com/office/officeart/2005/8/layout/hList9"/>
    <dgm:cxn modelId="{15A2605F-F5A4-414B-BD6A-C19AF4DA8D32}" type="presParOf" srcId="{92D60A3B-5CC9-48F5-BF5D-5FBA428D3A28}" destId="{FB8280C7-136F-42D3-B9C5-9C0CEB59DA10}" srcOrd="3" destOrd="0" presId="urn:microsoft.com/office/officeart/2005/8/layout/hList9"/>
    <dgm:cxn modelId="{64D9BB01-D30E-42FA-8A49-941BA76B70A0}" type="presParOf" srcId="{FB8280C7-136F-42D3-B9C5-9C0CEB59DA10}" destId="{7DD91142-ED09-481F-9549-878ABABB75A5}" srcOrd="0" destOrd="0" presId="urn:microsoft.com/office/officeart/2005/8/layout/hList9"/>
    <dgm:cxn modelId="{DECDD9C0-86D7-4707-96E4-B7F507348984}" type="presParOf" srcId="{FB8280C7-136F-42D3-B9C5-9C0CEB59DA10}" destId="{2A65687F-9DF3-4EAE-BEC7-69F8AE168D6C}" srcOrd="1" destOrd="0" presId="urn:microsoft.com/office/officeart/2005/8/layout/hList9"/>
    <dgm:cxn modelId="{64798882-9D79-431E-A500-B9E31A999EA4}" type="presParOf" srcId="{92D60A3B-5CC9-48F5-BF5D-5FBA428D3A28}" destId="{E016BB65-03E6-4BED-BDC3-243126C0E6E5}" srcOrd="4" destOrd="0" presId="urn:microsoft.com/office/officeart/2005/8/layout/hList9"/>
    <dgm:cxn modelId="{6F5DEF78-0C5D-4138-B15D-ADA165558E40}" type="presParOf" srcId="{E016BB65-03E6-4BED-BDC3-243126C0E6E5}" destId="{CA06BA60-ABD3-404C-80B2-2C539696B444}" srcOrd="0" destOrd="0" presId="urn:microsoft.com/office/officeart/2005/8/layout/hList9"/>
    <dgm:cxn modelId="{12C387AE-A791-4F9F-92BA-D99D354B2470}" type="presParOf" srcId="{E016BB65-03E6-4BED-BDC3-243126C0E6E5}" destId="{17CD12D8-D37F-4E61-AE4B-2B417496D5B2}" srcOrd="1" destOrd="0" presId="urn:microsoft.com/office/officeart/2005/8/layout/hList9"/>
    <dgm:cxn modelId="{04C3599E-6808-45B0-B491-6AA983812A67}" type="presParOf" srcId="{92D60A3B-5CC9-48F5-BF5D-5FBA428D3A28}" destId="{E1A9B2DD-EA73-45FD-BB9F-AB764174B722}" srcOrd="5" destOrd="0" presId="urn:microsoft.com/office/officeart/2005/8/layout/hList9"/>
    <dgm:cxn modelId="{7336650B-0948-4930-B93E-ABACC38A8633}" type="presParOf" srcId="{E1A9B2DD-EA73-45FD-BB9F-AB764174B722}" destId="{7B1FD06D-0A08-4A8F-8A74-040D296AF61D}" srcOrd="0" destOrd="0" presId="urn:microsoft.com/office/officeart/2005/8/layout/hList9"/>
    <dgm:cxn modelId="{FDC5D717-8FA4-43AA-924A-D4507EB112E0}" type="presParOf" srcId="{E1A9B2DD-EA73-45FD-BB9F-AB764174B722}" destId="{73318AAF-419B-4C8D-8F25-10E304FE5083}" srcOrd="1" destOrd="0" presId="urn:microsoft.com/office/officeart/2005/8/layout/hList9"/>
    <dgm:cxn modelId="{BF7E0F76-A76F-4D32-A4AD-0D8A5DA83C5F}" type="presParOf" srcId="{430827EC-D307-436D-8797-339EFB3067C9}" destId="{B77A8537-E49F-4DA6-B9DF-E172FAE141CA}" srcOrd="12" destOrd="0" presId="urn:microsoft.com/office/officeart/2005/8/layout/hList9"/>
    <dgm:cxn modelId="{91EC9355-4CAA-4BCF-8263-EE2B5AAA06F0}" type="presParOf" srcId="{430827EC-D307-436D-8797-339EFB3067C9}" destId="{C761315D-E02D-42DE-98E0-0818453AD37B}" srcOrd="13" destOrd="0" presId="urn:microsoft.com/office/officeart/2005/8/layout/hList9"/>
    <dgm:cxn modelId="{2AA9E418-A2B8-4DD6-AB8D-C0C4761EC0B6}" type="presParOf" srcId="{430827EC-D307-436D-8797-339EFB3067C9}" destId="{478DCC2E-C100-4AD3-9649-2F8EC1DC9B3C}" srcOrd="14" destOrd="0" presId="urn:microsoft.com/office/officeart/2005/8/layout/hList9"/>
    <dgm:cxn modelId="{86B1E674-E8C1-4AE3-9390-8AFFDBE32A2C}" type="presParOf" srcId="{430827EC-D307-436D-8797-339EFB3067C9}" destId="{AD6EB43F-F96C-40DA-8BD7-1BD76580346B}" srcOrd="15" destOrd="0" presId="urn:microsoft.com/office/officeart/2005/8/layout/hList9"/>
    <dgm:cxn modelId="{09B838FA-88B5-4E94-9BD2-F4D7752C9189}" type="presParOf" srcId="{430827EC-D307-436D-8797-339EFB3067C9}" destId="{1ECEB82D-1A1F-4BEB-86BC-2C0A6DF4BAB1}" srcOrd="16" destOrd="0" presId="urn:microsoft.com/office/officeart/2005/8/layout/hList9"/>
    <dgm:cxn modelId="{0DA96AE2-A5E6-4C84-A455-C74831A15F3D}" type="presParOf" srcId="{1ECEB82D-1A1F-4BEB-86BC-2C0A6DF4BAB1}" destId="{3677D1B6-2F99-4BAF-8FEF-3424837C9D70}" srcOrd="0" destOrd="0" presId="urn:microsoft.com/office/officeart/2005/8/layout/hList9"/>
    <dgm:cxn modelId="{C35BDB44-6A46-4366-A2CF-5005301323D3}" type="presParOf" srcId="{1ECEB82D-1A1F-4BEB-86BC-2C0A6DF4BAB1}" destId="{03FB850C-8DB6-4156-ADC5-6A9C78B74D85}" srcOrd="1" destOrd="0" presId="urn:microsoft.com/office/officeart/2005/8/layout/hList9"/>
    <dgm:cxn modelId="{CCC28050-757B-4AC3-B6B8-68A173305A04}" type="presParOf" srcId="{03FB850C-8DB6-4156-ADC5-6A9C78B74D85}" destId="{4F366037-58A6-465D-8D7A-1B9CE4F2572F}" srcOrd="0" destOrd="0" presId="urn:microsoft.com/office/officeart/2005/8/layout/hList9"/>
    <dgm:cxn modelId="{07B15539-D6A9-46F6-8792-40562172CE02}" type="presParOf" srcId="{03FB850C-8DB6-4156-ADC5-6A9C78B74D85}" destId="{C4CD1169-D4A2-4CC3-974A-A4133453A6EE}" srcOrd="1" destOrd="0" presId="urn:microsoft.com/office/officeart/2005/8/layout/hList9"/>
    <dgm:cxn modelId="{1FCE7AE9-AD0F-4340-AA71-DB2982EBC20E}" type="presParOf" srcId="{1ECEB82D-1A1F-4BEB-86BC-2C0A6DF4BAB1}" destId="{E75BCAD7-A2BB-40AD-A8E5-5ACA96623F9B}" srcOrd="2" destOrd="0" presId="urn:microsoft.com/office/officeart/2005/8/layout/hList9"/>
    <dgm:cxn modelId="{08A5D2AF-1BCB-44AB-9C58-3A2F80EEB92A}" type="presParOf" srcId="{E75BCAD7-A2BB-40AD-A8E5-5ACA96623F9B}" destId="{BC197EAB-5E5F-45D1-A630-7ED333D4FB4C}" srcOrd="0" destOrd="0" presId="urn:microsoft.com/office/officeart/2005/8/layout/hList9"/>
    <dgm:cxn modelId="{210E8363-0A30-454E-98FE-60AC6234E530}" type="presParOf" srcId="{E75BCAD7-A2BB-40AD-A8E5-5ACA96623F9B}" destId="{EF7EF693-B075-4F16-9FAF-5F1F41DE0724}" srcOrd="1" destOrd="0" presId="urn:microsoft.com/office/officeart/2005/8/layout/hList9"/>
    <dgm:cxn modelId="{3E603C62-425D-4F3E-BB9C-ECE7CEEF89E3}" type="presParOf" srcId="{1ECEB82D-1A1F-4BEB-86BC-2C0A6DF4BAB1}" destId="{35061FA5-ED01-4177-9497-ABAD7CE75DC1}" srcOrd="3" destOrd="0" presId="urn:microsoft.com/office/officeart/2005/8/layout/hList9"/>
    <dgm:cxn modelId="{EFF57845-10A2-4730-BAAB-0136D4E48182}" type="presParOf" srcId="{35061FA5-ED01-4177-9497-ABAD7CE75DC1}" destId="{E80D60FA-21BF-4911-82E6-DBA40E5EC707}" srcOrd="0" destOrd="0" presId="urn:microsoft.com/office/officeart/2005/8/layout/hList9"/>
    <dgm:cxn modelId="{FCBB346E-F0C3-48EB-B733-6C06A89EE073}" type="presParOf" srcId="{35061FA5-ED01-4177-9497-ABAD7CE75DC1}" destId="{186CB1DF-AAC3-4AFD-BDC0-DC1210E231CA}" srcOrd="1" destOrd="0" presId="urn:microsoft.com/office/officeart/2005/8/layout/hList9"/>
    <dgm:cxn modelId="{1F81958A-CA35-4634-BB68-B43A335F9458}" type="presParOf" srcId="{1ECEB82D-1A1F-4BEB-86BC-2C0A6DF4BAB1}" destId="{A1561A0D-F5E8-4B2C-9F12-47923CB23DB7}" srcOrd="4" destOrd="0" presId="urn:microsoft.com/office/officeart/2005/8/layout/hList9"/>
    <dgm:cxn modelId="{BF9D5B44-E6EB-4ADE-8D21-10CD1A618E2E}" type="presParOf" srcId="{A1561A0D-F5E8-4B2C-9F12-47923CB23DB7}" destId="{DD5ED87C-B6E5-4A92-B8C1-6F3A45F94CC1}" srcOrd="0" destOrd="0" presId="urn:microsoft.com/office/officeart/2005/8/layout/hList9"/>
    <dgm:cxn modelId="{25AD9FEA-3ED0-4E70-A116-876610109874}" type="presParOf" srcId="{A1561A0D-F5E8-4B2C-9F12-47923CB23DB7}" destId="{9C64226C-C16E-408E-BA4D-79671E297D25}" srcOrd="1" destOrd="0" presId="urn:microsoft.com/office/officeart/2005/8/layout/hList9"/>
    <dgm:cxn modelId="{5880358E-7658-4CB2-873C-04882C30F86F}" type="presParOf" srcId="{430827EC-D307-436D-8797-339EFB3067C9}" destId="{08D6B1A0-6742-4615-AC94-11EF558543A4}" srcOrd="17" destOrd="0" presId="urn:microsoft.com/office/officeart/2005/8/layout/hList9"/>
    <dgm:cxn modelId="{4BC1ACCA-CA20-4A1B-B00F-CDEC2771BCD1}" type="presParOf" srcId="{430827EC-D307-436D-8797-339EFB3067C9}" destId="{F9FBFA6E-E9DE-43D6-A28B-E0FCEFAE365F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CFAF0-346C-436E-A312-AED2029E0309}">
      <dsp:nvSpPr>
        <dsp:cNvPr id="0" name=""/>
        <dsp:cNvSpPr/>
      </dsp:nvSpPr>
      <dsp:spPr>
        <a:xfrm>
          <a:off x="0" y="1785878"/>
          <a:ext cx="2266626" cy="186949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阿里云服务器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Centos7</a:t>
          </a:r>
          <a:r>
            <a:rPr lang="zh-CN" altLang="en-US" sz="2000" kern="1200" dirty="0"/>
            <a:t>操作系统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虚拟机搭载</a:t>
          </a:r>
        </a:p>
      </dsp:txBody>
      <dsp:txXfrm>
        <a:off x="43022" y="1828900"/>
        <a:ext cx="2180582" cy="1382843"/>
      </dsp:txXfrm>
    </dsp:sp>
    <dsp:sp modelId="{D31A1D63-DDA6-46AE-ACBF-A11A5644968F}">
      <dsp:nvSpPr>
        <dsp:cNvPr id="0" name=""/>
        <dsp:cNvSpPr/>
      </dsp:nvSpPr>
      <dsp:spPr>
        <a:xfrm>
          <a:off x="1300946" y="2316885"/>
          <a:ext cx="2356306" cy="2356306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11EC08-EF4E-4951-9254-DBEFC8D210CE}">
      <dsp:nvSpPr>
        <dsp:cNvPr id="0" name=""/>
        <dsp:cNvSpPr/>
      </dsp:nvSpPr>
      <dsp:spPr>
        <a:xfrm>
          <a:off x="503836" y="3243474"/>
          <a:ext cx="2014779" cy="801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系统环境</a:t>
          </a:r>
        </a:p>
      </dsp:txBody>
      <dsp:txXfrm>
        <a:off x="527303" y="3266941"/>
        <a:ext cx="1967845" cy="754277"/>
      </dsp:txXfrm>
    </dsp:sp>
    <dsp:sp modelId="{07B0897B-D269-4518-BE7A-CA305205F028}">
      <dsp:nvSpPr>
        <dsp:cNvPr id="0" name=""/>
        <dsp:cNvSpPr/>
      </dsp:nvSpPr>
      <dsp:spPr>
        <a:xfrm>
          <a:off x="2804762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MySQL</a:t>
          </a:r>
          <a:r>
            <a:rPr lang="zh-CN" altLang="en-US" sz="2000" kern="1200" dirty="0"/>
            <a:t>数据库</a:t>
          </a:r>
        </a:p>
      </dsp:txBody>
      <dsp:txXfrm>
        <a:off x="2847784" y="2218214"/>
        <a:ext cx="2180582" cy="1382843"/>
      </dsp:txXfrm>
    </dsp:sp>
    <dsp:sp modelId="{022F9E10-53F2-48D8-AEDD-A6FE664B903B}">
      <dsp:nvSpPr>
        <dsp:cNvPr id="0" name=""/>
        <dsp:cNvSpPr/>
      </dsp:nvSpPr>
      <dsp:spPr>
        <a:xfrm>
          <a:off x="4086679" y="672173"/>
          <a:ext cx="2645930" cy="2645930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C5CA05-FD22-464F-A6FA-CB5AC16E8F98}">
      <dsp:nvSpPr>
        <dsp:cNvPr id="0" name=""/>
        <dsp:cNvSpPr/>
      </dsp:nvSpPr>
      <dsp:spPr>
        <a:xfrm>
          <a:off x="3308457" y="1373981"/>
          <a:ext cx="2014779" cy="801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平台环境</a:t>
          </a:r>
        </a:p>
      </dsp:txBody>
      <dsp:txXfrm>
        <a:off x="3331924" y="1397448"/>
        <a:ext cx="1967845" cy="754277"/>
      </dsp:txXfrm>
    </dsp:sp>
    <dsp:sp modelId="{955F0BBC-AE0A-4250-8109-78D3992C11CE}">
      <dsp:nvSpPr>
        <dsp:cNvPr id="0" name=""/>
        <dsp:cNvSpPr/>
      </dsp:nvSpPr>
      <dsp:spPr>
        <a:xfrm>
          <a:off x="5609383" y="1774586"/>
          <a:ext cx="2266626" cy="186949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JDK 1.8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/>
            <a:t>Java</a:t>
          </a:r>
          <a:r>
            <a:rPr lang="zh-CN" altLang="en-US" sz="2000" kern="1200" dirty="0"/>
            <a:t>程序及源代码</a:t>
          </a:r>
        </a:p>
      </dsp:txBody>
      <dsp:txXfrm>
        <a:off x="5652405" y="1817608"/>
        <a:ext cx="2180582" cy="1382843"/>
      </dsp:txXfrm>
    </dsp:sp>
    <dsp:sp modelId="{37706927-1253-4264-85C3-2AF5B359C9B6}">
      <dsp:nvSpPr>
        <dsp:cNvPr id="0" name=""/>
        <dsp:cNvSpPr/>
      </dsp:nvSpPr>
      <dsp:spPr>
        <a:xfrm>
          <a:off x="6113078" y="3243474"/>
          <a:ext cx="2014779" cy="8012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/>
            <a:t>程序环境</a:t>
          </a:r>
        </a:p>
      </dsp:txBody>
      <dsp:txXfrm>
        <a:off x="6136545" y="3266941"/>
        <a:ext cx="1967845" cy="754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9DBD5-33EE-4C31-8168-6A835649A842}">
      <dsp:nvSpPr>
        <dsp:cNvPr id="0" name=""/>
        <dsp:cNvSpPr/>
      </dsp:nvSpPr>
      <dsp:spPr>
        <a:xfrm>
          <a:off x="794903" y="438045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一个月</a:t>
          </a:r>
        </a:p>
      </dsp:txBody>
      <dsp:txXfrm>
        <a:off x="1031778" y="438045"/>
        <a:ext cx="1243594" cy="987473"/>
      </dsp:txXfrm>
    </dsp:sp>
    <dsp:sp modelId="{DE294A5C-1F5B-486E-9D9B-E2298DE360E6}">
      <dsp:nvSpPr>
        <dsp:cNvPr id="0" name=""/>
        <dsp:cNvSpPr/>
      </dsp:nvSpPr>
      <dsp:spPr>
        <a:xfrm>
          <a:off x="5319" y="43253"/>
          <a:ext cx="986980" cy="986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周期</a:t>
          </a:r>
        </a:p>
      </dsp:txBody>
      <dsp:txXfrm>
        <a:off x="149859" y="187793"/>
        <a:ext cx="697900" cy="697900"/>
      </dsp:txXfrm>
    </dsp:sp>
    <dsp:sp modelId="{68293735-9049-4D84-AACE-0872366D5EFC}">
      <dsp:nvSpPr>
        <dsp:cNvPr id="0" name=""/>
        <dsp:cNvSpPr/>
      </dsp:nvSpPr>
      <dsp:spPr>
        <a:xfrm>
          <a:off x="3262353" y="438045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300" kern="1200" dirty="0"/>
            <a:t>检验该平台是否适合本公司项目</a:t>
          </a:r>
          <a:endParaRPr lang="zh-CN" altLang="en-US" sz="1300" kern="1200" dirty="0"/>
        </a:p>
      </dsp:txBody>
      <dsp:txXfrm>
        <a:off x="3499228" y="438045"/>
        <a:ext cx="1243594" cy="987473"/>
      </dsp:txXfrm>
    </dsp:sp>
    <dsp:sp modelId="{1C44B8B7-69EA-4678-980E-C4F43BEF4FDB}">
      <dsp:nvSpPr>
        <dsp:cNvPr id="0" name=""/>
        <dsp:cNvSpPr/>
      </dsp:nvSpPr>
      <dsp:spPr>
        <a:xfrm>
          <a:off x="2472769" y="43253"/>
          <a:ext cx="986980" cy="986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目的</a:t>
          </a:r>
        </a:p>
      </dsp:txBody>
      <dsp:txXfrm>
        <a:off x="2617309" y="187793"/>
        <a:ext cx="697900" cy="697900"/>
      </dsp:txXfrm>
    </dsp:sp>
    <dsp:sp modelId="{AB3EA57B-6FA6-4B5B-B9C8-E42B47288F13}">
      <dsp:nvSpPr>
        <dsp:cNvPr id="0" name=""/>
        <dsp:cNvSpPr/>
      </dsp:nvSpPr>
      <dsp:spPr>
        <a:xfrm>
          <a:off x="5729803" y="438045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300" kern="1200" dirty="0"/>
            <a:t>三方试用过程中将使用不便的地方提交给平台负责人</a:t>
          </a:r>
          <a:endParaRPr lang="zh-CN" altLang="en-US" sz="1300" kern="1200" dirty="0"/>
        </a:p>
      </dsp:txBody>
      <dsp:txXfrm>
        <a:off x="5966678" y="438045"/>
        <a:ext cx="1243594" cy="987473"/>
      </dsp:txXfrm>
    </dsp:sp>
    <dsp:sp modelId="{771E189B-D356-4818-82F1-D8316DD8274E}">
      <dsp:nvSpPr>
        <dsp:cNvPr id="0" name=""/>
        <dsp:cNvSpPr/>
      </dsp:nvSpPr>
      <dsp:spPr>
        <a:xfrm>
          <a:off x="5729803" y="1425519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300" kern="1200" dirty="0"/>
            <a:t>哪些是致命性问题？</a:t>
          </a:r>
          <a:endParaRPr lang="zh-CN" altLang="en-US" sz="1300" kern="1200" dirty="0"/>
        </a:p>
      </dsp:txBody>
      <dsp:txXfrm>
        <a:off x="5966678" y="1425519"/>
        <a:ext cx="1243594" cy="987473"/>
      </dsp:txXfrm>
    </dsp:sp>
    <dsp:sp modelId="{7DD91142-ED09-481F-9549-878ABABB75A5}">
      <dsp:nvSpPr>
        <dsp:cNvPr id="0" name=""/>
        <dsp:cNvSpPr/>
      </dsp:nvSpPr>
      <dsp:spPr>
        <a:xfrm>
          <a:off x="5729803" y="2412992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1" lang="zh-CN" altLang="en-US" sz="1300" kern="1200"/>
            <a:t>哪些是紧急问题</a:t>
          </a:r>
          <a:r>
            <a:rPr kumimoji="1" lang="en-US" altLang="zh-CN" sz="1300" kern="1200"/>
            <a:t>?</a:t>
          </a:r>
          <a:endParaRPr lang="zh-CN" altLang="en-US" sz="1300" kern="1200" dirty="0"/>
        </a:p>
      </dsp:txBody>
      <dsp:txXfrm>
        <a:off x="5966678" y="2412992"/>
        <a:ext cx="1243594" cy="987473"/>
      </dsp:txXfrm>
    </dsp:sp>
    <dsp:sp modelId="{CA06BA60-ABD3-404C-80B2-2C539696B444}">
      <dsp:nvSpPr>
        <dsp:cNvPr id="0" name=""/>
        <dsp:cNvSpPr/>
      </dsp:nvSpPr>
      <dsp:spPr>
        <a:xfrm>
          <a:off x="5729803" y="3400466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1" lang="zh-CN" altLang="en-US" sz="1300" kern="1200" dirty="0"/>
            <a:t>哪些是需优化问题</a:t>
          </a:r>
          <a:r>
            <a:rPr kumimoji="1" lang="en-US" altLang="zh-CN" sz="1300" kern="1200" dirty="0"/>
            <a:t>?</a:t>
          </a:r>
          <a:endParaRPr lang="zh-CN" altLang="en-US" sz="1300" kern="1200" dirty="0"/>
        </a:p>
      </dsp:txBody>
      <dsp:txXfrm>
        <a:off x="5966678" y="3400466"/>
        <a:ext cx="1243594" cy="987473"/>
      </dsp:txXfrm>
    </dsp:sp>
    <dsp:sp modelId="{7B1FD06D-0A08-4A8F-8A74-040D296AF61D}">
      <dsp:nvSpPr>
        <dsp:cNvPr id="0" name=""/>
        <dsp:cNvSpPr/>
      </dsp:nvSpPr>
      <dsp:spPr>
        <a:xfrm>
          <a:off x="5729803" y="4387939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1" lang="zh-CN" altLang="en-US" sz="1300" kern="1200" dirty="0"/>
            <a:t>哪些是可忽视问题</a:t>
          </a:r>
          <a:r>
            <a:rPr kumimoji="1" lang="en-US" altLang="zh-CN" sz="1300" kern="1200" dirty="0"/>
            <a:t>?</a:t>
          </a:r>
          <a:endParaRPr lang="zh-CN" altLang="en-US" sz="1300" kern="1200" dirty="0"/>
        </a:p>
      </dsp:txBody>
      <dsp:txXfrm>
        <a:off x="5966678" y="4387939"/>
        <a:ext cx="1243594" cy="987473"/>
      </dsp:txXfrm>
    </dsp:sp>
    <dsp:sp modelId="{C761315D-E02D-42DE-98E0-0818453AD37B}">
      <dsp:nvSpPr>
        <dsp:cNvPr id="0" name=""/>
        <dsp:cNvSpPr/>
      </dsp:nvSpPr>
      <dsp:spPr>
        <a:xfrm>
          <a:off x="4940219" y="43253"/>
          <a:ext cx="986980" cy="986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考察方式</a:t>
          </a:r>
        </a:p>
      </dsp:txBody>
      <dsp:txXfrm>
        <a:off x="5084759" y="187793"/>
        <a:ext cx="697900" cy="697900"/>
      </dsp:txXfrm>
    </dsp:sp>
    <dsp:sp modelId="{4F366037-58A6-465D-8D7A-1B9CE4F2572F}">
      <dsp:nvSpPr>
        <dsp:cNvPr id="0" name=""/>
        <dsp:cNvSpPr/>
      </dsp:nvSpPr>
      <dsp:spPr>
        <a:xfrm>
          <a:off x="8197253" y="438045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CN" altLang="en-US" sz="1300" kern="1200" dirty="0"/>
            <a:t>三方一同决策</a:t>
          </a:r>
          <a:endParaRPr lang="zh-CN" altLang="en-US" sz="1300" kern="1200" dirty="0"/>
        </a:p>
      </dsp:txBody>
      <dsp:txXfrm>
        <a:off x="8434129" y="438045"/>
        <a:ext cx="1243594" cy="987473"/>
      </dsp:txXfrm>
    </dsp:sp>
    <dsp:sp modelId="{BC197EAB-5E5F-45D1-A630-7ED333D4FB4C}">
      <dsp:nvSpPr>
        <dsp:cNvPr id="0" name=""/>
        <dsp:cNvSpPr/>
      </dsp:nvSpPr>
      <dsp:spPr>
        <a:xfrm>
          <a:off x="8197253" y="1425519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1" lang="zh-CN" altLang="en-US" sz="1300" kern="1200" dirty="0"/>
            <a:t>考察期间遇到的问题哪些可解决，哪些不可解决？</a:t>
          </a:r>
          <a:endParaRPr lang="zh-CN" altLang="en-US" sz="1300" kern="1200" dirty="0"/>
        </a:p>
      </dsp:txBody>
      <dsp:txXfrm>
        <a:off x="8434129" y="1425519"/>
        <a:ext cx="1243594" cy="987473"/>
      </dsp:txXfrm>
    </dsp:sp>
    <dsp:sp modelId="{E80D60FA-21BF-4911-82E6-DBA40E5EC707}">
      <dsp:nvSpPr>
        <dsp:cNvPr id="0" name=""/>
        <dsp:cNvSpPr/>
      </dsp:nvSpPr>
      <dsp:spPr>
        <a:xfrm>
          <a:off x="8197253" y="2412992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1" lang="zh-CN" altLang="en-US" sz="1300" kern="1200" dirty="0"/>
            <a:t>是否有致命性问题无法解决？</a:t>
          </a:r>
          <a:endParaRPr lang="zh-CN" altLang="en-US" sz="1300" kern="1200" dirty="0"/>
        </a:p>
      </dsp:txBody>
      <dsp:txXfrm>
        <a:off x="8434129" y="2412992"/>
        <a:ext cx="1243594" cy="987473"/>
      </dsp:txXfrm>
    </dsp:sp>
    <dsp:sp modelId="{DD5ED87C-B6E5-4A92-B8C1-6F3A45F94CC1}">
      <dsp:nvSpPr>
        <dsp:cNvPr id="0" name=""/>
        <dsp:cNvSpPr/>
      </dsp:nvSpPr>
      <dsp:spPr>
        <a:xfrm>
          <a:off x="8197253" y="3400466"/>
          <a:ext cx="1480470" cy="9874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kumimoji="1" lang="zh-CN" altLang="en-US" sz="1300" kern="1200" dirty="0"/>
            <a:t>开发、</a:t>
          </a:r>
          <a:r>
            <a:rPr kumimoji="1" lang="en-US" altLang="zh-CN" sz="1300" kern="1200" dirty="0"/>
            <a:t>DBA</a:t>
          </a:r>
          <a:r>
            <a:rPr kumimoji="1" lang="zh-CN" altLang="en-US" sz="1300" kern="1200" dirty="0"/>
            <a:t>或者公司其他人员是否可提供支持？</a:t>
          </a:r>
          <a:endParaRPr lang="zh-CN" altLang="en-US" sz="1300" kern="1200" dirty="0"/>
        </a:p>
      </dsp:txBody>
      <dsp:txXfrm>
        <a:off x="8434129" y="3400466"/>
        <a:ext cx="1243594" cy="987473"/>
      </dsp:txXfrm>
    </dsp:sp>
    <dsp:sp modelId="{F9FBFA6E-E9DE-43D6-A28B-E0FCEFAE365F}">
      <dsp:nvSpPr>
        <dsp:cNvPr id="0" name=""/>
        <dsp:cNvSpPr/>
      </dsp:nvSpPr>
      <dsp:spPr>
        <a:xfrm>
          <a:off x="7407669" y="43253"/>
          <a:ext cx="986980" cy="9869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决策</a:t>
          </a:r>
        </a:p>
      </dsp:txBody>
      <dsp:txXfrm>
        <a:off x="7552209" y="187793"/>
        <a:ext cx="697900" cy="697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378FD-F26B-481D-9C90-35A718D127AE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5907A-5C10-4B6F-AE93-579A7E6588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2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针对目前项目中接口管理的现状，测试部提出了接口管理的一套方案，用</a:t>
            </a:r>
            <a:r>
              <a:rPr kumimoji="1" lang="en-US" altLang="zh-CN" dirty="0"/>
              <a:t>eoLinker</a:t>
            </a:r>
            <a:r>
              <a:rPr kumimoji="1" lang="zh-CN" altLang="en-US" dirty="0"/>
              <a:t>接口管理平台进行接口管理，今天为大家分享一下相关内容。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90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的单接口接口测试功能，一般是接口开发完毕后开发用于调试，测试无误后，前端可以用于调试，给大家演示下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2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的接口测试功能，测试使用，进行接口场景测试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07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的其他一些功能，给大家演示下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63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我了解到公司开发在使用一些</a:t>
            </a:r>
            <a:r>
              <a:rPr lang="en-US" altLang="zh-CN" dirty="0"/>
              <a:t>mock</a:t>
            </a:r>
            <a:r>
              <a:rPr lang="zh-CN" altLang="en-US" dirty="0"/>
              <a:t>工具，</a:t>
            </a:r>
            <a:r>
              <a:rPr lang="en-US" altLang="zh-CN" dirty="0"/>
              <a:t>easy-mock</a:t>
            </a:r>
            <a:r>
              <a:rPr lang="zh-CN" altLang="en-US" dirty="0"/>
              <a:t>是一些后端开发在使用的，</a:t>
            </a:r>
            <a:r>
              <a:rPr lang="en-US" altLang="zh-CN" dirty="0"/>
              <a:t>rap</a:t>
            </a:r>
            <a:r>
              <a:rPr lang="zh-CN" altLang="en-US" dirty="0"/>
              <a:t>是前端开发在使用的，同样的</a:t>
            </a:r>
            <a:r>
              <a:rPr lang="en-US" altLang="zh-CN" dirty="0"/>
              <a:t>mock</a:t>
            </a:r>
            <a:r>
              <a:rPr lang="zh-CN" altLang="en-US" dirty="0"/>
              <a:t>工具在公司内部都使用了不同平台，所以有必要统一使用工具，对接口进行集中管理，这是</a:t>
            </a:r>
            <a:r>
              <a:rPr kumimoji="1" lang="en-US" altLang="zh-CN" sz="1200" dirty="0"/>
              <a:t>eoLinker</a:t>
            </a:r>
            <a:r>
              <a:rPr kumimoji="1" lang="zh-CN" altLang="en-US" sz="1200" dirty="0"/>
              <a:t>与目前公司在使用的接口管理平台对比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79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本次分享的内容包括接口管理的现状，解决方案（即</a:t>
            </a:r>
            <a:r>
              <a:rPr lang="en-US" altLang="zh-CN" dirty="0"/>
              <a:t>eoLinker</a:t>
            </a:r>
            <a:r>
              <a:rPr lang="zh-CN" altLang="en-US" dirty="0"/>
              <a:t>接口管理平台），</a:t>
            </a:r>
            <a:r>
              <a:rPr lang="en-US" altLang="zh-CN" dirty="0"/>
              <a:t>eoLinker</a:t>
            </a:r>
            <a:r>
              <a:rPr lang="zh-CN" altLang="en-US" dirty="0"/>
              <a:t>的介绍（我们为什么要选择它），方案执行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01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4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目前接口管理的现状就是，项目开始后，由后端编写</a:t>
            </a:r>
            <a:r>
              <a:rPr lang="en-US" altLang="zh-CN" dirty="0"/>
              <a:t>Word</a:t>
            </a:r>
            <a:r>
              <a:rPr lang="zh-CN" altLang="en-US" dirty="0"/>
              <a:t>接口文档，</a:t>
            </a:r>
            <a:r>
              <a:rPr lang="en-US" altLang="zh-CN" dirty="0"/>
              <a:t>Word</a:t>
            </a:r>
            <a:r>
              <a:rPr lang="zh-CN" altLang="en-US" dirty="0"/>
              <a:t>编写需要自己调整格式，所有信息手动编写，包括格式和内容，还需要添加编写人、日期、版本等附加信息，由于格式限制，通常接口信息不够详细，只含有接口名称，参数名称、描述、字段类型、规则，和响应信息，若需要验证接口是否正确，需要其他工具配合；</a:t>
            </a:r>
            <a:endParaRPr lang="en-US" altLang="zh-CN" dirty="0"/>
          </a:p>
          <a:p>
            <a:r>
              <a:rPr lang="zh-CN" altLang="en-US" dirty="0"/>
              <a:t>而前端为了加快开发进度，会在后端接口还未开发完毕就进行前端开发，需要</a:t>
            </a:r>
            <a:r>
              <a:rPr lang="en-US" altLang="zh-CN" dirty="0"/>
              <a:t>mock</a:t>
            </a:r>
            <a:r>
              <a:rPr lang="zh-CN" altLang="en-US" dirty="0"/>
              <a:t>功能，</a:t>
            </a:r>
            <a:r>
              <a:rPr lang="en-US" altLang="zh-CN" dirty="0"/>
              <a:t>mock</a:t>
            </a:r>
            <a:r>
              <a:rPr lang="zh-CN" altLang="en-US" dirty="0"/>
              <a:t>规则根据接口文档生成，会把需要的接口信息录入到</a:t>
            </a:r>
            <a:r>
              <a:rPr lang="en-US" altLang="zh-CN" dirty="0"/>
              <a:t>mock</a:t>
            </a:r>
            <a:r>
              <a:rPr lang="zh-CN" altLang="en-US" dirty="0"/>
              <a:t>工具中，这样就形成了二次加工；</a:t>
            </a:r>
            <a:endParaRPr lang="en-US" altLang="zh-CN" dirty="0"/>
          </a:p>
          <a:p>
            <a:r>
              <a:rPr lang="zh-CN" altLang="en-US" dirty="0"/>
              <a:t>测试在做接口测试时，也会根据接口文档将接口信息录入到接口测试工具中，又形成了二次加工。</a:t>
            </a:r>
            <a:endParaRPr lang="en-US" altLang="zh-CN" dirty="0"/>
          </a:p>
          <a:p>
            <a:r>
              <a:rPr lang="zh-CN" altLang="en-US" dirty="0"/>
              <a:t>那么，有没有方法可以减少这种重复劳动？我们看下这种现象的根源是什么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数据不互通，重复造轮子</a:t>
            </a:r>
            <a:endParaRPr kumimoji="1"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引发了上述问题，</a:t>
            </a:r>
            <a:r>
              <a:rPr kumimoji="1"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三方都需要用到接口，都依赖于接口文档，利用接口文档再形成自己需要的接口格式</a:t>
            </a:r>
            <a:endParaRPr kumimoji="1" lang="en-US" altLang="zh-CN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既然大家都需要用到接口，能不能一次文档录入，多方直接使用？解决问题的思路就是，</a:t>
            </a:r>
            <a:r>
              <a:rPr lang="zh-CN" altLang="en-US" dirty="0"/>
              <a:t>进行数据共享，减少重复人力劳动</a:t>
            </a:r>
            <a:endParaRPr kumimoji="1" lang="zh-CN" altLang="en-US" sz="1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7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一些比较突出的特点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21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eoLinker</a:t>
            </a:r>
            <a:r>
              <a:rPr lang="zh-CN" altLang="en-US" dirty="0"/>
              <a:t>通过集中管理加数据共享的方式，服务于前端后端测试三方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4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的接口文档管理功能，给大家演示下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932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这是</a:t>
            </a:r>
            <a:r>
              <a:rPr lang="en-US" altLang="zh-CN" dirty="0"/>
              <a:t>eoLinker</a:t>
            </a:r>
            <a:r>
              <a:rPr lang="zh-CN" altLang="en-US" dirty="0"/>
              <a:t>的</a:t>
            </a:r>
            <a:r>
              <a:rPr lang="en-US" altLang="zh-CN" dirty="0"/>
              <a:t>Mock</a:t>
            </a:r>
            <a:r>
              <a:rPr lang="zh-CN" altLang="en-US" dirty="0"/>
              <a:t>功能，给大家演示下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5907A-5C10-4B6F-AE93-579A7E6588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05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79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5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 flipV="1">
            <a:off x="470648" y="900953"/>
            <a:ext cx="10878670" cy="1344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470648" y="280443"/>
            <a:ext cx="502587" cy="473713"/>
            <a:chOff x="4024857" y="3779294"/>
            <a:chExt cx="3034087" cy="3046869"/>
          </a:xfrm>
        </p:grpSpPr>
        <p:sp>
          <p:nvSpPr>
            <p:cNvPr id="11" name="圆角矩形 10"/>
            <p:cNvSpPr/>
            <p:nvPr/>
          </p:nvSpPr>
          <p:spPr>
            <a:xfrm>
              <a:off x="4024857" y="4593772"/>
              <a:ext cx="3032353" cy="151769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5400000">
              <a:off x="4024857" y="4536622"/>
              <a:ext cx="3032353" cy="151769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4527068" y="4587492"/>
              <a:ext cx="784117" cy="532899"/>
            </a:xfrm>
            <a:prstGeom prst="triangle">
              <a:avLst>
                <a:gd name="adj" fmla="val 3164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558021" y="5100710"/>
              <a:ext cx="717120" cy="50259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 rot="5400000">
              <a:off x="5008665" y="5540149"/>
              <a:ext cx="1054330" cy="1517698"/>
            </a:xfrm>
            <a:custGeom>
              <a:avLst/>
              <a:gdLst>
                <a:gd name="connsiteX0" fmla="*/ 0 w 1054330"/>
                <a:gd name="connsiteY0" fmla="*/ 1517698 h 1517698"/>
                <a:gd name="connsiteX1" fmla="*/ 0 w 1054330"/>
                <a:gd name="connsiteY1" fmla="*/ 0 h 1517698"/>
                <a:gd name="connsiteX2" fmla="*/ 295481 w 1054330"/>
                <a:gd name="connsiteY2" fmla="*/ 0 h 1517698"/>
                <a:gd name="connsiteX3" fmla="*/ 1054330 w 1054330"/>
                <a:gd name="connsiteY3" fmla="*/ 758849 h 1517698"/>
                <a:gd name="connsiteX4" fmla="*/ 1054329 w 1054330"/>
                <a:gd name="connsiteY4" fmla="*/ 758849 h 1517698"/>
                <a:gd name="connsiteX5" fmla="*/ 295480 w 1054330"/>
                <a:gd name="connsiteY5" fmla="*/ 1517698 h 151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4330" h="1517698">
                  <a:moveTo>
                    <a:pt x="0" y="1517698"/>
                  </a:moveTo>
                  <a:lnTo>
                    <a:pt x="0" y="0"/>
                  </a:lnTo>
                  <a:lnTo>
                    <a:pt x="295481" y="0"/>
                  </a:lnTo>
                  <a:cubicBezTo>
                    <a:pt x="714582" y="0"/>
                    <a:pt x="1054330" y="339748"/>
                    <a:pt x="1054330" y="758849"/>
                  </a:cubicBezTo>
                  <a:lnTo>
                    <a:pt x="1054329" y="758849"/>
                  </a:lnTo>
                  <a:cubicBezTo>
                    <a:pt x="1054329" y="1177950"/>
                    <a:pt x="714581" y="1517698"/>
                    <a:pt x="295480" y="15176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4928003" y="5546725"/>
              <a:ext cx="415211" cy="401887"/>
            </a:xfrm>
            <a:prstGeom prst="triangle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308804" y="4593772"/>
              <a:ext cx="464457" cy="1582057"/>
            </a:xfrm>
            <a:prstGeom prst="roundRect">
              <a:avLst>
                <a:gd name="adj" fmla="val 309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2762304">
              <a:off x="4554581" y="5258993"/>
              <a:ext cx="563577" cy="766432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693173" y="5595462"/>
              <a:ext cx="433681" cy="8631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5400000">
              <a:off x="5566397" y="5806398"/>
              <a:ext cx="936145" cy="520418"/>
            </a:xfrm>
            <a:prstGeom prst="triangle">
              <a:avLst>
                <a:gd name="adj" fmla="val 539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7834067">
              <a:off x="5829453" y="5338793"/>
              <a:ext cx="590572" cy="694683"/>
            </a:xfrm>
            <a:prstGeom prst="triangle">
              <a:avLst>
                <a:gd name="adj" fmla="val 37989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6299131" y="4592256"/>
              <a:ext cx="759813" cy="1517698"/>
            </a:xfrm>
            <a:custGeom>
              <a:avLst/>
              <a:gdLst>
                <a:gd name="connsiteX0" fmla="*/ 0 w 759813"/>
                <a:gd name="connsiteY0" fmla="*/ 0 h 1517698"/>
                <a:gd name="connsiteX1" fmla="*/ 964 w 759813"/>
                <a:gd name="connsiteY1" fmla="*/ 0 h 1517698"/>
                <a:gd name="connsiteX2" fmla="*/ 759813 w 759813"/>
                <a:gd name="connsiteY2" fmla="*/ 758849 h 1517698"/>
                <a:gd name="connsiteX3" fmla="*/ 759812 w 759813"/>
                <a:gd name="connsiteY3" fmla="*/ 758849 h 1517698"/>
                <a:gd name="connsiteX4" fmla="*/ 963 w 759813"/>
                <a:gd name="connsiteY4" fmla="*/ 1517698 h 1517698"/>
                <a:gd name="connsiteX5" fmla="*/ 0 w 759813"/>
                <a:gd name="connsiteY5" fmla="*/ 1517698 h 151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9813" h="1517698">
                  <a:moveTo>
                    <a:pt x="0" y="0"/>
                  </a:moveTo>
                  <a:lnTo>
                    <a:pt x="964" y="0"/>
                  </a:lnTo>
                  <a:cubicBezTo>
                    <a:pt x="420065" y="0"/>
                    <a:pt x="759813" y="339748"/>
                    <a:pt x="759813" y="758849"/>
                  </a:cubicBezTo>
                  <a:lnTo>
                    <a:pt x="759812" y="758849"/>
                  </a:lnTo>
                  <a:cubicBezTo>
                    <a:pt x="759812" y="1177950"/>
                    <a:pt x="420064" y="1517698"/>
                    <a:pt x="963" y="1517698"/>
                  </a:cubicBezTo>
                  <a:lnTo>
                    <a:pt x="0" y="1517698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6213475" y="5454650"/>
              <a:ext cx="168474" cy="22712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5773066" y="4589873"/>
              <a:ext cx="728281" cy="530116"/>
            </a:xfrm>
            <a:prstGeom prst="triangle">
              <a:avLst>
                <a:gd name="adj" fmla="val 7289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137206" y="5048250"/>
              <a:ext cx="244743" cy="24722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 rot="5400000">
              <a:off x="5308362" y="4561591"/>
              <a:ext cx="464457" cy="1582057"/>
            </a:xfrm>
            <a:prstGeom prst="roundRect">
              <a:avLst>
                <a:gd name="adj" fmla="val 309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547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3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03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6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5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93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42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68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E588-78BC-48CC-94B4-EC7C17B3C109}" type="datetimeFigureOut">
              <a:rPr lang="zh-CN" altLang="en-US" smtClean="0"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1412-5674-45AF-A1A1-95F1D4BF8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0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圆角矩形 10"/>
          <p:cNvSpPr/>
          <p:nvPr/>
        </p:nvSpPr>
        <p:spPr>
          <a:xfrm>
            <a:off x="5782" y="1905000"/>
            <a:ext cx="12177247" cy="19812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lumOff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Microsoft YaHei" charset="-122"/>
                <a:ea typeface="Microsoft YaHei" charset="-122"/>
                <a:cs typeface="Microsoft YaHei" charset="-122"/>
              </a:rPr>
              <a:t>eoLinker</a:t>
            </a:r>
            <a:r>
              <a:rPr lang="zh-CN" altLang="en-US" sz="5400" dirty="0">
                <a:latin typeface="Microsoft YaHei" charset="-122"/>
                <a:ea typeface="Microsoft YaHei" charset="-122"/>
                <a:cs typeface="Microsoft YaHei" charset="-122"/>
              </a:rPr>
              <a:t>接口管理平台分享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39240" y="5426466"/>
            <a:ext cx="2699778" cy="1116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汇报人：姚小玉   测试部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200000"/>
              </a:lnSpc>
            </a:pPr>
            <a:r>
              <a: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2018-10</a:t>
            </a:r>
            <a:endParaRPr kumimoji="1"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13625" y="110672"/>
            <a:ext cx="2469403" cy="778569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530824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516" y="3321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接口文档管理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050088"/>
            <a:ext cx="9681000" cy="50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5236" y="346363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Mock</a:t>
            </a:r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功能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121480"/>
            <a:ext cx="11589151" cy="48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31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01845" y="306022"/>
            <a:ext cx="17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7" y="1035630"/>
            <a:ext cx="10515600" cy="51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6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2" y="1121009"/>
            <a:ext cx="10812676" cy="44623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8056" y="292575"/>
            <a:ext cx="17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接口测试</a:t>
            </a:r>
          </a:p>
        </p:txBody>
      </p:sp>
    </p:spTree>
    <p:extLst>
      <p:ext uri="{BB962C8B-B14F-4D97-AF65-F5344CB8AC3E}">
        <p14:creationId xmlns:p14="http://schemas.microsoft.com/office/powerpoint/2010/main" val="179257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4068" y="31906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4E4D20E-597D-40B2-A836-DC8C453735D8}"/>
              </a:ext>
            </a:extLst>
          </p:cNvPr>
          <p:cNvSpPr/>
          <p:nvPr/>
        </p:nvSpPr>
        <p:spPr>
          <a:xfrm>
            <a:off x="1114068" y="2302934"/>
            <a:ext cx="2667710" cy="11768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状态码管理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EAA63D7-7172-4E30-B15A-A6DA2FCA524A}"/>
              </a:ext>
            </a:extLst>
          </p:cNvPr>
          <p:cNvSpPr/>
          <p:nvPr/>
        </p:nvSpPr>
        <p:spPr>
          <a:xfrm>
            <a:off x="4518428" y="2326922"/>
            <a:ext cx="2667710" cy="11768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环境管理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A44DF4F-759E-445D-A472-164060C1DDE1}"/>
              </a:ext>
            </a:extLst>
          </p:cNvPr>
          <p:cNvSpPr/>
          <p:nvPr/>
        </p:nvSpPr>
        <p:spPr>
          <a:xfrm>
            <a:off x="7922788" y="2302934"/>
            <a:ext cx="2667710" cy="11768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版本管理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82BFB20-7385-4DE0-943C-08BF970CBB11}"/>
              </a:ext>
            </a:extLst>
          </p:cNvPr>
          <p:cNvSpPr/>
          <p:nvPr/>
        </p:nvSpPr>
        <p:spPr>
          <a:xfrm>
            <a:off x="1114068" y="4240153"/>
            <a:ext cx="2667710" cy="117686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项目文档管理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B39FD5D-942A-4812-9015-18F1F6649740}"/>
              </a:ext>
            </a:extLst>
          </p:cNvPr>
          <p:cNvSpPr/>
          <p:nvPr/>
        </p:nvSpPr>
        <p:spPr>
          <a:xfrm>
            <a:off x="4518428" y="4259436"/>
            <a:ext cx="2667710" cy="11768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协作管理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1DE1A98-9EBD-4A8F-83CC-94C0ECA2C85B}"/>
              </a:ext>
            </a:extLst>
          </p:cNvPr>
          <p:cNvSpPr/>
          <p:nvPr/>
        </p:nvSpPr>
        <p:spPr>
          <a:xfrm>
            <a:off x="7922788" y="4264611"/>
            <a:ext cx="2667710" cy="117686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接口导入导出</a:t>
            </a:r>
          </a:p>
        </p:txBody>
      </p:sp>
    </p:spTree>
    <p:extLst>
      <p:ext uri="{BB962C8B-B14F-4D97-AF65-F5344CB8AC3E}">
        <p14:creationId xmlns:p14="http://schemas.microsoft.com/office/powerpoint/2010/main" val="798212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632" y="2340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对比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6691" y="1260764"/>
            <a:ext cx="753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eoLinker</a:t>
            </a:r>
            <a:r>
              <a:rPr kumimoji="1" lang="zh-CN" altLang="en-US" sz="2800" dirty="0"/>
              <a:t>与目前公司在使用的接口管理平台对比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21701"/>
              </p:ext>
            </p:extLst>
          </p:nvPr>
        </p:nvGraphicFramePr>
        <p:xfrm>
          <a:off x="1025232" y="2387601"/>
          <a:ext cx="100416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4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4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4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文档管理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接口测试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易用性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帮助文档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界面美观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eoLinker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RAP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Easy-mock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21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04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27760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方案执行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6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5308" y="26486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方案</a:t>
            </a:r>
          </a:p>
        </p:txBody>
      </p:sp>
      <p:sp>
        <p:nvSpPr>
          <p:cNvPr id="4" name="Freeform 5"/>
          <p:cNvSpPr/>
          <p:nvPr/>
        </p:nvSpPr>
        <p:spPr>
          <a:xfrm>
            <a:off x="1332584" y="2104594"/>
            <a:ext cx="1692838" cy="1643318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1EF6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sym typeface="+mn-lt"/>
              </a:rPr>
              <a:t>部署</a:t>
            </a:r>
            <a:endParaRPr lang="en-US" sz="32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" name="Freeform 8"/>
          <p:cNvSpPr/>
          <p:nvPr/>
        </p:nvSpPr>
        <p:spPr>
          <a:xfrm>
            <a:off x="3634399" y="2144976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7D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sym typeface="+mn-lt"/>
              </a:rPr>
              <a:t>试用</a:t>
            </a:r>
            <a:endParaRPr lang="en-US" altLang="zh-CN" sz="32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" name="Freeform 11"/>
          <p:cNvSpPr/>
          <p:nvPr/>
        </p:nvSpPr>
        <p:spPr>
          <a:xfrm>
            <a:off x="6001106" y="2104593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正式使用</a:t>
            </a:r>
            <a:endParaRPr lang="en-US" altLang="zh-CN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3108843" y="2788356"/>
            <a:ext cx="505576" cy="2810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9" name="Freeform 11"/>
          <p:cNvSpPr/>
          <p:nvPr/>
        </p:nvSpPr>
        <p:spPr>
          <a:xfrm>
            <a:off x="8367813" y="2104593"/>
            <a:ext cx="1667040" cy="1667041"/>
          </a:xfrm>
          <a:custGeom>
            <a:avLst/>
            <a:gdLst>
              <a:gd name="connsiteX0" fmla="*/ 1621876 w 4116165"/>
              <a:gd name="connsiteY0" fmla="*/ 814807 h 3497531"/>
              <a:gd name="connsiteX1" fmla="*/ 3927730 w 4116165"/>
              <a:gd name="connsiteY1" fmla="*/ 814807 h 3497531"/>
              <a:gd name="connsiteX2" fmla="*/ 4116165 w 4116165"/>
              <a:gd name="connsiteY2" fmla="*/ 1003242 h 3497531"/>
              <a:gd name="connsiteX3" fmla="*/ 4116165 w 4116165"/>
              <a:gd name="connsiteY3" fmla="*/ 3309096 h 3497531"/>
              <a:gd name="connsiteX4" fmla="*/ 3927730 w 4116165"/>
              <a:gd name="connsiteY4" fmla="*/ 3497531 h 3497531"/>
              <a:gd name="connsiteX5" fmla="*/ 1621876 w 4116165"/>
              <a:gd name="connsiteY5" fmla="*/ 3497531 h 3497531"/>
              <a:gd name="connsiteX6" fmla="*/ 1433441 w 4116165"/>
              <a:gd name="connsiteY6" fmla="*/ 3309096 h 3497531"/>
              <a:gd name="connsiteX7" fmla="*/ 1433441 w 4116165"/>
              <a:gd name="connsiteY7" fmla="*/ 1003242 h 3497531"/>
              <a:gd name="connsiteX8" fmla="*/ 1621876 w 4116165"/>
              <a:gd name="connsiteY8" fmla="*/ 814807 h 3497531"/>
              <a:gd name="connsiteX9" fmla="*/ 688860 w 4116165"/>
              <a:gd name="connsiteY9" fmla="*/ 0 h 3497531"/>
              <a:gd name="connsiteX10" fmla="*/ 739322 w 4116165"/>
              <a:gd name="connsiteY10" fmla="*/ 20901 h 3497531"/>
              <a:gd name="connsiteX11" fmla="*/ 1356818 w 4116165"/>
              <a:gd name="connsiteY11" fmla="*/ 638398 h 3497531"/>
              <a:gd name="connsiteX12" fmla="*/ 1356818 w 4116165"/>
              <a:gd name="connsiteY12" fmla="*/ 739322 h 3497531"/>
              <a:gd name="connsiteX13" fmla="*/ 739322 w 4116165"/>
              <a:gd name="connsiteY13" fmla="*/ 1356819 h 3497531"/>
              <a:gd name="connsiteX14" fmla="*/ 638398 w 4116165"/>
              <a:gd name="connsiteY14" fmla="*/ 1356819 h 3497531"/>
              <a:gd name="connsiteX15" fmla="*/ 20901 w 4116165"/>
              <a:gd name="connsiteY15" fmla="*/ 739322 h 3497531"/>
              <a:gd name="connsiteX16" fmla="*/ 20901 w 4116165"/>
              <a:gd name="connsiteY16" fmla="*/ 638398 h 3497531"/>
              <a:gd name="connsiteX17" fmla="*/ 638398 w 4116165"/>
              <a:gd name="connsiteY17" fmla="*/ 20901 h 3497531"/>
              <a:gd name="connsiteX18" fmla="*/ 688860 w 4116165"/>
              <a:gd name="connsiteY18" fmla="*/ 0 h 3497531"/>
              <a:gd name="connsiteX0-1" fmla="*/ 1433441 w 4116165"/>
              <a:gd name="connsiteY0-2" fmla="*/ 1003242 h 3497531"/>
              <a:gd name="connsiteX1-3" fmla="*/ 3927730 w 4116165"/>
              <a:gd name="connsiteY1-4" fmla="*/ 814807 h 3497531"/>
              <a:gd name="connsiteX2-5" fmla="*/ 4116165 w 4116165"/>
              <a:gd name="connsiteY2-6" fmla="*/ 1003242 h 3497531"/>
              <a:gd name="connsiteX3-7" fmla="*/ 4116165 w 4116165"/>
              <a:gd name="connsiteY3-8" fmla="*/ 3309096 h 3497531"/>
              <a:gd name="connsiteX4-9" fmla="*/ 3927730 w 4116165"/>
              <a:gd name="connsiteY4-10" fmla="*/ 3497531 h 3497531"/>
              <a:gd name="connsiteX5-11" fmla="*/ 1621876 w 4116165"/>
              <a:gd name="connsiteY5-12" fmla="*/ 3497531 h 3497531"/>
              <a:gd name="connsiteX6-13" fmla="*/ 1433441 w 4116165"/>
              <a:gd name="connsiteY6-14" fmla="*/ 3309096 h 3497531"/>
              <a:gd name="connsiteX7-15" fmla="*/ 1433441 w 4116165"/>
              <a:gd name="connsiteY7-16" fmla="*/ 1003242 h 3497531"/>
              <a:gd name="connsiteX8-17" fmla="*/ 688860 w 4116165"/>
              <a:gd name="connsiteY8-18" fmla="*/ 0 h 3497531"/>
              <a:gd name="connsiteX9-19" fmla="*/ 739322 w 4116165"/>
              <a:gd name="connsiteY9-20" fmla="*/ 20901 h 3497531"/>
              <a:gd name="connsiteX10-21" fmla="*/ 1356818 w 4116165"/>
              <a:gd name="connsiteY10-22" fmla="*/ 638398 h 3497531"/>
              <a:gd name="connsiteX11-23" fmla="*/ 1356818 w 4116165"/>
              <a:gd name="connsiteY11-24" fmla="*/ 739322 h 3497531"/>
              <a:gd name="connsiteX12-25" fmla="*/ 739322 w 4116165"/>
              <a:gd name="connsiteY12-26" fmla="*/ 1356819 h 3497531"/>
              <a:gd name="connsiteX13-27" fmla="*/ 638398 w 4116165"/>
              <a:gd name="connsiteY13-28" fmla="*/ 1356819 h 3497531"/>
              <a:gd name="connsiteX14-29" fmla="*/ 20901 w 4116165"/>
              <a:gd name="connsiteY14-30" fmla="*/ 739322 h 3497531"/>
              <a:gd name="connsiteX15-31" fmla="*/ 20901 w 4116165"/>
              <a:gd name="connsiteY15-32" fmla="*/ 638398 h 3497531"/>
              <a:gd name="connsiteX16-33" fmla="*/ 638398 w 4116165"/>
              <a:gd name="connsiteY16-34" fmla="*/ 20901 h 3497531"/>
              <a:gd name="connsiteX17-35" fmla="*/ 688860 w 4116165"/>
              <a:gd name="connsiteY17-36" fmla="*/ 0 h 3497531"/>
              <a:gd name="connsiteX0-37" fmla="*/ 1433441 w 4116165"/>
              <a:gd name="connsiteY0-38" fmla="*/ 3309096 h 3497531"/>
              <a:gd name="connsiteX1-39" fmla="*/ 3927730 w 4116165"/>
              <a:gd name="connsiteY1-40" fmla="*/ 814807 h 3497531"/>
              <a:gd name="connsiteX2-41" fmla="*/ 4116165 w 4116165"/>
              <a:gd name="connsiteY2-42" fmla="*/ 1003242 h 3497531"/>
              <a:gd name="connsiteX3-43" fmla="*/ 4116165 w 4116165"/>
              <a:gd name="connsiteY3-44" fmla="*/ 3309096 h 3497531"/>
              <a:gd name="connsiteX4-45" fmla="*/ 3927730 w 4116165"/>
              <a:gd name="connsiteY4-46" fmla="*/ 3497531 h 3497531"/>
              <a:gd name="connsiteX5-47" fmla="*/ 1621876 w 4116165"/>
              <a:gd name="connsiteY5-48" fmla="*/ 3497531 h 3497531"/>
              <a:gd name="connsiteX6-49" fmla="*/ 1433441 w 4116165"/>
              <a:gd name="connsiteY6-50" fmla="*/ 3309096 h 3497531"/>
              <a:gd name="connsiteX7-51" fmla="*/ 688860 w 4116165"/>
              <a:gd name="connsiteY7-52" fmla="*/ 0 h 3497531"/>
              <a:gd name="connsiteX8-53" fmla="*/ 739322 w 4116165"/>
              <a:gd name="connsiteY8-54" fmla="*/ 20901 h 3497531"/>
              <a:gd name="connsiteX9-55" fmla="*/ 1356818 w 4116165"/>
              <a:gd name="connsiteY9-56" fmla="*/ 638398 h 3497531"/>
              <a:gd name="connsiteX10-57" fmla="*/ 1356818 w 4116165"/>
              <a:gd name="connsiteY10-58" fmla="*/ 739322 h 3497531"/>
              <a:gd name="connsiteX11-59" fmla="*/ 739322 w 4116165"/>
              <a:gd name="connsiteY11-60" fmla="*/ 1356819 h 3497531"/>
              <a:gd name="connsiteX12-61" fmla="*/ 638398 w 4116165"/>
              <a:gd name="connsiteY12-62" fmla="*/ 1356819 h 3497531"/>
              <a:gd name="connsiteX13-63" fmla="*/ 20901 w 4116165"/>
              <a:gd name="connsiteY13-64" fmla="*/ 739322 h 3497531"/>
              <a:gd name="connsiteX14-65" fmla="*/ 20901 w 4116165"/>
              <a:gd name="connsiteY14-66" fmla="*/ 638398 h 3497531"/>
              <a:gd name="connsiteX15-67" fmla="*/ 638398 w 4116165"/>
              <a:gd name="connsiteY15-68" fmla="*/ 20901 h 3497531"/>
              <a:gd name="connsiteX16-69" fmla="*/ 688860 w 4116165"/>
              <a:gd name="connsiteY16-70" fmla="*/ 0 h 3497531"/>
              <a:gd name="connsiteX0-71" fmla="*/ 1433441 w 4116165"/>
              <a:gd name="connsiteY0-72" fmla="*/ 3309096 h 3497531"/>
              <a:gd name="connsiteX1-73" fmla="*/ 4116165 w 4116165"/>
              <a:gd name="connsiteY1-74" fmla="*/ 1003242 h 3497531"/>
              <a:gd name="connsiteX2-75" fmla="*/ 4116165 w 4116165"/>
              <a:gd name="connsiteY2-76" fmla="*/ 3309096 h 3497531"/>
              <a:gd name="connsiteX3-77" fmla="*/ 3927730 w 4116165"/>
              <a:gd name="connsiteY3-78" fmla="*/ 3497531 h 3497531"/>
              <a:gd name="connsiteX4-79" fmla="*/ 1621876 w 4116165"/>
              <a:gd name="connsiteY4-80" fmla="*/ 3497531 h 3497531"/>
              <a:gd name="connsiteX5-81" fmla="*/ 1433441 w 4116165"/>
              <a:gd name="connsiteY5-82" fmla="*/ 3309096 h 3497531"/>
              <a:gd name="connsiteX6-83" fmla="*/ 688860 w 4116165"/>
              <a:gd name="connsiteY6-84" fmla="*/ 0 h 3497531"/>
              <a:gd name="connsiteX7-85" fmla="*/ 739322 w 4116165"/>
              <a:gd name="connsiteY7-86" fmla="*/ 20901 h 3497531"/>
              <a:gd name="connsiteX8-87" fmla="*/ 1356818 w 4116165"/>
              <a:gd name="connsiteY8-88" fmla="*/ 638398 h 3497531"/>
              <a:gd name="connsiteX9-89" fmla="*/ 1356818 w 4116165"/>
              <a:gd name="connsiteY9-90" fmla="*/ 739322 h 3497531"/>
              <a:gd name="connsiteX10-91" fmla="*/ 739322 w 4116165"/>
              <a:gd name="connsiteY10-92" fmla="*/ 1356819 h 3497531"/>
              <a:gd name="connsiteX11-93" fmla="*/ 638398 w 4116165"/>
              <a:gd name="connsiteY11-94" fmla="*/ 1356819 h 3497531"/>
              <a:gd name="connsiteX12-95" fmla="*/ 20901 w 4116165"/>
              <a:gd name="connsiteY12-96" fmla="*/ 739322 h 3497531"/>
              <a:gd name="connsiteX13-97" fmla="*/ 20901 w 4116165"/>
              <a:gd name="connsiteY13-98" fmla="*/ 638398 h 3497531"/>
              <a:gd name="connsiteX14-99" fmla="*/ 638398 w 4116165"/>
              <a:gd name="connsiteY14-100" fmla="*/ 20901 h 3497531"/>
              <a:gd name="connsiteX15-101" fmla="*/ 688860 w 4116165"/>
              <a:gd name="connsiteY15-102" fmla="*/ 0 h 3497531"/>
              <a:gd name="connsiteX0-103" fmla="*/ 1433441 w 4116165"/>
              <a:gd name="connsiteY0-104" fmla="*/ 3309096 h 3497531"/>
              <a:gd name="connsiteX1-105" fmla="*/ 4116165 w 4116165"/>
              <a:gd name="connsiteY1-106" fmla="*/ 3309096 h 3497531"/>
              <a:gd name="connsiteX2-107" fmla="*/ 3927730 w 4116165"/>
              <a:gd name="connsiteY2-108" fmla="*/ 3497531 h 3497531"/>
              <a:gd name="connsiteX3-109" fmla="*/ 1621876 w 4116165"/>
              <a:gd name="connsiteY3-110" fmla="*/ 3497531 h 3497531"/>
              <a:gd name="connsiteX4-111" fmla="*/ 1433441 w 4116165"/>
              <a:gd name="connsiteY4-112" fmla="*/ 3309096 h 3497531"/>
              <a:gd name="connsiteX5-113" fmla="*/ 688860 w 4116165"/>
              <a:gd name="connsiteY5-114" fmla="*/ 0 h 3497531"/>
              <a:gd name="connsiteX6-115" fmla="*/ 739322 w 4116165"/>
              <a:gd name="connsiteY6-116" fmla="*/ 20901 h 3497531"/>
              <a:gd name="connsiteX7-117" fmla="*/ 1356818 w 4116165"/>
              <a:gd name="connsiteY7-118" fmla="*/ 638398 h 3497531"/>
              <a:gd name="connsiteX8-119" fmla="*/ 1356818 w 4116165"/>
              <a:gd name="connsiteY8-120" fmla="*/ 739322 h 3497531"/>
              <a:gd name="connsiteX9-121" fmla="*/ 739322 w 4116165"/>
              <a:gd name="connsiteY9-122" fmla="*/ 1356819 h 3497531"/>
              <a:gd name="connsiteX10-123" fmla="*/ 638398 w 4116165"/>
              <a:gd name="connsiteY10-124" fmla="*/ 1356819 h 3497531"/>
              <a:gd name="connsiteX11-125" fmla="*/ 20901 w 4116165"/>
              <a:gd name="connsiteY11-126" fmla="*/ 739322 h 3497531"/>
              <a:gd name="connsiteX12-127" fmla="*/ 20901 w 4116165"/>
              <a:gd name="connsiteY12-128" fmla="*/ 638398 h 3497531"/>
              <a:gd name="connsiteX13-129" fmla="*/ 638398 w 4116165"/>
              <a:gd name="connsiteY13-130" fmla="*/ 20901 h 3497531"/>
              <a:gd name="connsiteX14-131" fmla="*/ 688860 w 4116165"/>
              <a:gd name="connsiteY14-132" fmla="*/ 0 h 3497531"/>
              <a:gd name="connsiteX0-133" fmla="*/ 1433441 w 3927730"/>
              <a:gd name="connsiteY0-134" fmla="*/ 3309096 h 3497531"/>
              <a:gd name="connsiteX1-135" fmla="*/ 3927730 w 3927730"/>
              <a:gd name="connsiteY1-136" fmla="*/ 3497531 h 3497531"/>
              <a:gd name="connsiteX2-137" fmla="*/ 1621876 w 3927730"/>
              <a:gd name="connsiteY2-138" fmla="*/ 3497531 h 3497531"/>
              <a:gd name="connsiteX3-139" fmla="*/ 1433441 w 3927730"/>
              <a:gd name="connsiteY3-140" fmla="*/ 3309096 h 3497531"/>
              <a:gd name="connsiteX4-141" fmla="*/ 688860 w 3927730"/>
              <a:gd name="connsiteY4-142" fmla="*/ 0 h 3497531"/>
              <a:gd name="connsiteX5-143" fmla="*/ 739322 w 3927730"/>
              <a:gd name="connsiteY5-144" fmla="*/ 20901 h 3497531"/>
              <a:gd name="connsiteX6-145" fmla="*/ 1356818 w 3927730"/>
              <a:gd name="connsiteY6-146" fmla="*/ 638398 h 3497531"/>
              <a:gd name="connsiteX7-147" fmla="*/ 1356818 w 3927730"/>
              <a:gd name="connsiteY7-148" fmla="*/ 739322 h 3497531"/>
              <a:gd name="connsiteX8-149" fmla="*/ 739322 w 3927730"/>
              <a:gd name="connsiteY8-150" fmla="*/ 1356819 h 3497531"/>
              <a:gd name="connsiteX9-151" fmla="*/ 638398 w 3927730"/>
              <a:gd name="connsiteY9-152" fmla="*/ 1356819 h 3497531"/>
              <a:gd name="connsiteX10-153" fmla="*/ 20901 w 3927730"/>
              <a:gd name="connsiteY10-154" fmla="*/ 739322 h 3497531"/>
              <a:gd name="connsiteX11-155" fmla="*/ 20901 w 3927730"/>
              <a:gd name="connsiteY11-156" fmla="*/ 638398 h 3497531"/>
              <a:gd name="connsiteX12-157" fmla="*/ 638398 w 3927730"/>
              <a:gd name="connsiteY12-158" fmla="*/ 20901 h 3497531"/>
              <a:gd name="connsiteX13-159" fmla="*/ 688860 w 3927730"/>
              <a:gd name="connsiteY13-160" fmla="*/ 0 h 3497531"/>
              <a:gd name="connsiteX0-161" fmla="*/ 1433441 w 1621876"/>
              <a:gd name="connsiteY0-162" fmla="*/ 3309096 h 3497531"/>
              <a:gd name="connsiteX1-163" fmla="*/ 1621876 w 1621876"/>
              <a:gd name="connsiteY1-164" fmla="*/ 3497531 h 3497531"/>
              <a:gd name="connsiteX2-165" fmla="*/ 1433441 w 1621876"/>
              <a:gd name="connsiteY2-166" fmla="*/ 3309096 h 3497531"/>
              <a:gd name="connsiteX3-167" fmla="*/ 688860 w 1621876"/>
              <a:gd name="connsiteY3-168" fmla="*/ 0 h 3497531"/>
              <a:gd name="connsiteX4-169" fmla="*/ 739322 w 1621876"/>
              <a:gd name="connsiteY4-170" fmla="*/ 20901 h 3497531"/>
              <a:gd name="connsiteX5-171" fmla="*/ 1356818 w 1621876"/>
              <a:gd name="connsiteY5-172" fmla="*/ 638398 h 3497531"/>
              <a:gd name="connsiteX6-173" fmla="*/ 1356818 w 1621876"/>
              <a:gd name="connsiteY6-174" fmla="*/ 739322 h 3497531"/>
              <a:gd name="connsiteX7-175" fmla="*/ 739322 w 1621876"/>
              <a:gd name="connsiteY7-176" fmla="*/ 1356819 h 3497531"/>
              <a:gd name="connsiteX8-177" fmla="*/ 638398 w 1621876"/>
              <a:gd name="connsiteY8-178" fmla="*/ 1356819 h 3497531"/>
              <a:gd name="connsiteX9-179" fmla="*/ 20901 w 1621876"/>
              <a:gd name="connsiteY9-180" fmla="*/ 739322 h 3497531"/>
              <a:gd name="connsiteX10-181" fmla="*/ 20901 w 1621876"/>
              <a:gd name="connsiteY10-182" fmla="*/ 638398 h 3497531"/>
              <a:gd name="connsiteX11-183" fmla="*/ 638398 w 1621876"/>
              <a:gd name="connsiteY11-184" fmla="*/ 20901 h 3497531"/>
              <a:gd name="connsiteX12-185" fmla="*/ 688860 w 1621876"/>
              <a:gd name="connsiteY12-186" fmla="*/ 0 h 3497531"/>
              <a:gd name="connsiteX0-187" fmla="*/ 688860 w 1377719"/>
              <a:gd name="connsiteY0-188" fmla="*/ 0 h 1377720"/>
              <a:gd name="connsiteX1-189" fmla="*/ 739322 w 1377719"/>
              <a:gd name="connsiteY1-190" fmla="*/ 20901 h 1377720"/>
              <a:gd name="connsiteX2-191" fmla="*/ 1356818 w 1377719"/>
              <a:gd name="connsiteY2-192" fmla="*/ 638398 h 1377720"/>
              <a:gd name="connsiteX3-193" fmla="*/ 1356818 w 1377719"/>
              <a:gd name="connsiteY3-194" fmla="*/ 739322 h 1377720"/>
              <a:gd name="connsiteX4-195" fmla="*/ 739322 w 1377719"/>
              <a:gd name="connsiteY4-196" fmla="*/ 1356819 h 1377720"/>
              <a:gd name="connsiteX5-197" fmla="*/ 638398 w 1377719"/>
              <a:gd name="connsiteY5-198" fmla="*/ 1356819 h 1377720"/>
              <a:gd name="connsiteX6-199" fmla="*/ 20901 w 1377719"/>
              <a:gd name="connsiteY6-200" fmla="*/ 739322 h 1377720"/>
              <a:gd name="connsiteX7-201" fmla="*/ 20901 w 1377719"/>
              <a:gd name="connsiteY7-202" fmla="*/ 638398 h 1377720"/>
              <a:gd name="connsiteX8-203" fmla="*/ 638398 w 1377719"/>
              <a:gd name="connsiteY8-204" fmla="*/ 20901 h 1377720"/>
              <a:gd name="connsiteX9-205" fmla="*/ 688860 w 1377719"/>
              <a:gd name="connsiteY9-206" fmla="*/ 0 h 13777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377719" h="1377720">
                <a:moveTo>
                  <a:pt x="688860" y="0"/>
                </a:moveTo>
                <a:cubicBezTo>
                  <a:pt x="707124" y="0"/>
                  <a:pt x="725387" y="6967"/>
                  <a:pt x="739322" y="20901"/>
                </a:cubicBezTo>
                <a:lnTo>
                  <a:pt x="1356818" y="638398"/>
                </a:lnTo>
                <a:cubicBezTo>
                  <a:pt x="1384687" y="666267"/>
                  <a:pt x="1384687" y="711453"/>
                  <a:pt x="1356818" y="739322"/>
                </a:cubicBezTo>
                <a:lnTo>
                  <a:pt x="739322" y="1356819"/>
                </a:lnTo>
                <a:cubicBezTo>
                  <a:pt x="711453" y="1384688"/>
                  <a:pt x="666267" y="1384688"/>
                  <a:pt x="638398" y="1356819"/>
                </a:cubicBezTo>
                <a:lnTo>
                  <a:pt x="20901" y="739322"/>
                </a:lnTo>
                <a:cubicBezTo>
                  <a:pt x="-6968" y="711453"/>
                  <a:pt x="-6968" y="666267"/>
                  <a:pt x="20901" y="638398"/>
                </a:cubicBezTo>
                <a:lnTo>
                  <a:pt x="638398" y="20901"/>
                </a:lnTo>
                <a:cubicBezTo>
                  <a:pt x="652332" y="6967"/>
                  <a:pt x="670596" y="0"/>
                  <a:pt x="688860" y="0"/>
                </a:cubicBezTo>
                <a:close/>
              </a:path>
            </a:pathLst>
          </a:custGeom>
          <a:solidFill>
            <a:srgbClr val="39B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sym typeface="+mn-lt"/>
              </a:rPr>
              <a:t>优化</a:t>
            </a:r>
            <a:endParaRPr lang="en-US" altLang="zh-CN" sz="32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7778816" y="3089562"/>
            <a:ext cx="478327" cy="28106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6">
            <a:extLst>
              <a:ext uri="{FF2B5EF4-FFF2-40B4-BE49-F238E27FC236}">
                <a16:creationId xmlns:a16="http://schemas.microsoft.com/office/drawing/2014/main" id="{1AE26738-8073-4A67-96FD-7680D2E5DE95}"/>
              </a:ext>
            </a:extLst>
          </p:cNvPr>
          <p:cNvSpPr/>
          <p:nvPr/>
        </p:nvSpPr>
        <p:spPr>
          <a:xfrm>
            <a:off x="5404840" y="2839207"/>
            <a:ext cx="505576" cy="2810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  <p:sp>
        <p:nvSpPr>
          <p:cNvPr id="13" name="右箭头 6">
            <a:extLst>
              <a:ext uri="{FF2B5EF4-FFF2-40B4-BE49-F238E27FC236}">
                <a16:creationId xmlns:a16="http://schemas.microsoft.com/office/drawing/2014/main" id="{FD495E12-C844-4D71-9CA4-178AD37BB725}"/>
              </a:ext>
            </a:extLst>
          </p:cNvPr>
          <p:cNvSpPr/>
          <p:nvPr/>
        </p:nvSpPr>
        <p:spPr>
          <a:xfrm>
            <a:off x="7799590" y="2636381"/>
            <a:ext cx="505576" cy="28106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0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25236" y="3012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部署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C804FBC-D6B2-4D9A-8AB9-8D9E64D14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022880"/>
              </p:ext>
            </p:extLst>
          </p:nvPr>
        </p:nvGraphicFramePr>
        <p:xfrm>
          <a:off x="1196622" y="113812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261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61155" y="32635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试用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BCF8BAB-076E-46A2-A4D0-42B14BEC0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101641"/>
              </p:ext>
            </p:extLst>
          </p:nvPr>
        </p:nvGraphicFramePr>
        <p:xfrm>
          <a:off x="820700" y="1112981"/>
          <a:ext cx="968304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3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6200000">
            <a:off x="4110720" y="-1223285"/>
            <a:ext cx="5886448" cy="1027611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25071" y="302821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 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8169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01</a:t>
            </a:r>
            <a:endParaRPr lang="zh-CN" altLang="en-US" sz="8800" b="1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5121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02</a:t>
            </a:r>
            <a:endParaRPr lang="zh-CN" altLang="en-US" sz="8800" b="1" dirty="0">
              <a:solidFill>
                <a:schemeClr val="bg1">
                  <a:lumMod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12073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03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19026" y="1973940"/>
            <a:ext cx="1598996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 b="1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1380004" y="4348121"/>
            <a:ext cx="2198713" cy="64507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接口现状</a:t>
            </a:r>
            <a:r>
              <a:rPr lang="en-US" altLang="zh-CN" sz="1600" b="1" dirty="0"/>
              <a:t> </a:t>
            </a:r>
            <a:endParaRPr lang="zh-CN" altLang="en-US" sz="1600" b="1" dirty="0"/>
          </a:p>
        </p:txBody>
      </p:sp>
      <p:sp>
        <p:nvSpPr>
          <p:cNvPr id="12" name="圆角矩形 11"/>
          <p:cNvSpPr/>
          <p:nvPr/>
        </p:nvSpPr>
        <p:spPr>
          <a:xfrm>
            <a:off x="3788717" y="4348121"/>
            <a:ext cx="2198713" cy="6450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292680" y="4338465"/>
            <a:ext cx="2198713" cy="64507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" name="矩形 9"/>
          <p:cNvSpPr/>
          <p:nvPr/>
        </p:nvSpPr>
        <p:spPr>
          <a:xfrm>
            <a:off x="6568254" y="4512555"/>
            <a:ext cx="1641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EoLinker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8701393" y="4348121"/>
            <a:ext cx="2198713" cy="64507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矩形 10"/>
          <p:cNvSpPr/>
          <p:nvPr/>
        </p:nvSpPr>
        <p:spPr>
          <a:xfrm>
            <a:off x="9224886" y="4512555"/>
            <a:ext cx="1107996" cy="5954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方案执行</a:t>
            </a: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915886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34593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753300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172006" y="3442262"/>
            <a:ext cx="1248228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41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2836" y="34636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正式使用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2836" y="1385455"/>
            <a:ext cx="341311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正式使用前提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无致命性问题无法解决的情况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三方决策通过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3231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36012" y="33250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优化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8873" y="1274618"/>
            <a:ext cx="8279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对考察期间可优化的问题进行优化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正式使用期间发现的新的问题优化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开发公司项目需要而产品目前没有的功能，形成公司本土化接口管理平台</a:t>
            </a:r>
          </a:p>
        </p:txBody>
      </p:sp>
    </p:spTree>
    <p:extLst>
      <p:ext uri="{BB962C8B-B14F-4D97-AF65-F5344CB8AC3E}">
        <p14:creationId xmlns:p14="http://schemas.microsoft.com/office/powerpoint/2010/main" val="1686562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5900"/>
            <a:ext cx="12192000" cy="7493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782" y="1905000"/>
            <a:ext cx="12177247" cy="19812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66950" y="2419350"/>
            <a:ext cx="773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请批评指正，谢谢！</a:t>
            </a:r>
          </a:p>
        </p:txBody>
      </p:sp>
    </p:spTree>
    <p:extLst>
      <p:ext uri="{BB962C8B-B14F-4D97-AF65-F5344CB8AC3E}">
        <p14:creationId xmlns:p14="http://schemas.microsoft.com/office/powerpoint/2010/main" val="138733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2344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接口现状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5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537A6C-CFF9-4959-950E-F288DE6F867B}"/>
              </a:ext>
            </a:extLst>
          </p:cNvPr>
          <p:cNvGrpSpPr/>
          <p:nvPr/>
        </p:nvGrpSpPr>
        <p:grpSpPr>
          <a:xfrm>
            <a:off x="457200" y="1981200"/>
            <a:ext cx="11554040" cy="4533900"/>
            <a:chOff x="457200" y="1981200"/>
            <a:chExt cx="11554040" cy="4533900"/>
          </a:xfrm>
        </p:grpSpPr>
        <p:sp>
          <p:nvSpPr>
            <p:cNvPr id="7" name="圆角矩形 6"/>
            <p:cNvSpPr/>
            <p:nvPr/>
          </p:nvSpPr>
          <p:spPr>
            <a:xfrm>
              <a:off x="457200" y="1981200"/>
              <a:ext cx="11334750" cy="4533900"/>
            </a:xfrm>
            <a:prstGeom prst="roundRect">
              <a:avLst>
                <a:gd name="adj" fmla="val 6746"/>
              </a:avLst>
            </a:prstGeom>
            <a:solidFill>
              <a:schemeClr val="tx2">
                <a:lumMod val="20000"/>
                <a:lumOff val="8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CC371E0-4FD6-49C3-9EF1-6AD2BE6CC107}"/>
                </a:ext>
              </a:extLst>
            </p:cNvPr>
            <p:cNvGrpSpPr/>
            <p:nvPr/>
          </p:nvGrpSpPr>
          <p:grpSpPr>
            <a:xfrm>
              <a:off x="1200150" y="2343150"/>
              <a:ext cx="10811090" cy="4039777"/>
              <a:chOff x="1200150" y="2343150"/>
              <a:chExt cx="10811090" cy="4039777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63788A27-1AF2-43E7-A721-8FCBFEF4887A}"/>
                  </a:ext>
                </a:extLst>
              </p:cNvPr>
              <p:cNvGrpSpPr/>
              <p:nvPr/>
            </p:nvGrpSpPr>
            <p:grpSpPr>
              <a:xfrm>
                <a:off x="8763000" y="2343150"/>
                <a:ext cx="3248240" cy="3931960"/>
                <a:chOff x="8763000" y="2343150"/>
                <a:chExt cx="3248240" cy="3931960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8763000" y="2343150"/>
                  <a:ext cx="2400300" cy="375285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9791700" y="2609850"/>
                  <a:ext cx="32385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accent1"/>
                      </a:solidFill>
                      <a:latin typeface="Bernard MT Condensed" panose="02050806060905020404" pitchFamily="18" charset="0"/>
                    </a:rPr>
                    <a:t>3</a:t>
                  </a:r>
                  <a:endParaRPr lang="zh-CN" altLang="en-US" sz="4000" b="1" dirty="0">
                    <a:solidFill>
                      <a:schemeClr val="accent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26" name="Text Placeholder 27"/>
                <p:cNvSpPr txBox="1"/>
                <p:nvPr/>
              </p:nvSpPr>
              <p:spPr>
                <a:xfrm>
                  <a:off x="9125850" y="3500799"/>
                  <a:ext cx="1829197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200000"/>
                    </a:lnSpc>
                    <a:defRPr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1">
                      <a:solidFill>
                        <a:schemeClr val="bg1">
                          <a:lumMod val="50000"/>
                        </a:schemeClr>
                      </a:solidFill>
                    </a:rPr>
                    <a:t>测试根据接口文档编写接口</a:t>
                  </a:r>
                  <a:r>
                    <a: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测试</a:t>
                  </a:r>
                </a:p>
              </p:txBody>
            </p:sp>
            <p:sp>
              <p:nvSpPr>
                <p:cNvPr id="30" name="爆炸形 2 29"/>
                <p:cNvSpPr/>
                <p:nvPr/>
              </p:nvSpPr>
              <p:spPr>
                <a:xfrm>
                  <a:off x="9650599" y="5025817"/>
                  <a:ext cx="2360641" cy="1249293"/>
                </a:xfrm>
                <a:prstGeom prst="irregularSeal2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E1297142-05CE-4F7C-B7DA-463710533067}"/>
                  </a:ext>
                </a:extLst>
              </p:cNvPr>
              <p:cNvGrpSpPr/>
              <p:nvPr/>
            </p:nvGrpSpPr>
            <p:grpSpPr>
              <a:xfrm>
                <a:off x="4981575" y="2343150"/>
                <a:ext cx="3248834" cy="4039777"/>
                <a:chOff x="4981575" y="2343150"/>
                <a:chExt cx="3248834" cy="4039777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4981575" y="2343150"/>
                  <a:ext cx="2400300" cy="3752850"/>
                </a:xfrm>
                <a:prstGeom prst="round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5962650" y="2609850"/>
                  <a:ext cx="32385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4000" b="1" dirty="0">
                      <a:solidFill>
                        <a:schemeClr val="accent1"/>
                      </a:solidFill>
                      <a:latin typeface="Bernard MT Condensed" panose="02050806060905020404" pitchFamily="18" charset="0"/>
                    </a:rPr>
                    <a:t>2</a:t>
                  </a:r>
                  <a:endParaRPr lang="zh-CN" altLang="en-US" sz="4000" b="1" dirty="0">
                    <a:solidFill>
                      <a:schemeClr val="accent1"/>
                    </a:solidFill>
                    <a:latin typeface="Bernard MT Condensed" panose="02050806060905020404" pitchFamily="18" charset="0"/>
                  </a:endParaRPr>
                </a:p>
              </p:txBody>
            </p:sp>
            <p:sp>
              <p:nvSpPr>
                <p:cNvPr id="25" name="Text Placeholder 27"/>
                <p:cNvSpPr txBox="1"/>
                <p:nvPr/>
              </p:nvSpPr>
              <p:spPr>
                <a:xfrm>
                  <a:off x="5296478" y="3500799"/>
                  <a:ext cx="1780778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ct val="200000"/>
                    </a:lnSpc>
                    <a:defRPr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defRPr>
                  </a:lvl1pPr>
                </a:lstStyle>
                <a:p>
                  <a:r>
                    <a: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前端根据接口文档编写</a:t>
                  </a:r>
                  <a:r>
                    <a:rPr lang="en-US" altLang="zh-CN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Mock</a:t>
                  </a:r>
                  <a:r>
                    <a:rPr lang="zh-CN" altLang="en-US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功能</a:t>
                  </a:r>
                </a:p>
              </p:txBody>
            </p:sp>
            <p:sp>
              <p:nvSpPr>
                <p:cNvPr id="31" name="爆炸形 2 30"/>
                <p:cNvSpPr/>
                <p:nvPr/>
              </p:nvSpPr>
              <p:spPr>
                <a:xfrm>
                  <a:off x="5869768" y="5133634"/>
                  <a:ext cx="2360641" cy="1249293"/>
                </a:xfrm>
                <a:prstGeom prst="irregularSeal2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1FE06ED-9431-4A2D-950A-34EAE5B32D1E}"/>
                  </a:ext>
                </a:extLst>
              </p:cNvPr>
              <p:cNvGrpSpPr/>
              <p:nvPr/>
            </p:nvGrpSpPr>
            <p:grpSpPr>
              <a:xfrm>
                <a:off x="1200150" y="2343150"/>
                <a:ext cx="3342844" cy="4018568"/>
                <a:chOff x="1200150" y="2343150"/>
                <a:chExt cx="3342844" cy="4018568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6314C62A-237C-4295-BF1E-51DE0AD40C22}"/>
                    </a:ext>
                  </a:extLst>
                </p:cNvPr>
                <p:cNvGrpSpPr/>
                <p:nvPr/>
              </p:nvGrpSpPr>
              <p:grpSpPr>
                <a:xfrm>
                  <a:off x="1200150" y="2343150"/>
                  <a:ext cx="2400300" cy="3752850"/>
                  <a:chOff x="1200150" y="2343150"/>
                  <a:chExt cx="2400300" cy="3752850"/>
                </a:xfrm>
              </p:grpSpPr>
              <p:sp>
                <p:nvSpPr>
                  <p:cNvPr id="6" name="圆角矩形 5"/>
                  <p:cNvSpPr/>
                  <p:nvPr/>
                </p:nvSpPr>
                <p:spPr>
                  <a:xfrm>
                    <a:off x="1200150" y="2343150"/>
                    <a:ext cx="2400300" cy="375285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accent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2209800" y="2609850"/>
                    <a:ext cx="323850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4000" b="1" dirty="0">
                        <a:solidFill>
                          <a:schemeClr val="accent1"/>
                        </a:solidFill>
                        <a:latin typeface="Bernard MT Condensed" panose="02050806060905020404" pitchFamily="18" charset="0"/>
                      </a:rPr>
                      <a:t>1</a:t>
                    </a:r>
                    <a:endParaRPr lang="zh-CN" altLang="en-US" sz="4000" b="1" dirty="0">
                      <a:solidFill>
                        <a:schemeClr val="accent1"/>
                      </a:solidFill>
                      <a:latin typeface="Bernard MT Condensed" panose="02050806060905020404" pitchFamily="18" charset="0"/>
                    </a:endParaRPr>
                  </a:p>
                </p:txBody>
              </p:sp>
              <p:sp>
                <p:nvSpPr>
                  <p:cNvPr id="9" name="矩形 8"/>
                  <p:cNvSpPr/>
                  <p:nvPr/>
                </p:nvSpPr>
                <p:spPr>
                  <a:xfrm>
                    <a:off x="1632287" y="3569535"/>
                    <a:ext cx="1516975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200000"/>
                      </a:lnSpc>
                    </a:pPr>
                    <a:r>
                      <a:rPr lang="zh-CN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后端编写接口文档</a:t>
                    </a:r>
                  </a:p>
                </p:txBody>
              </p:sp>
            </p:grpSp>
            <p:sp>
              <p:nvSpPr>
                <p:cNvPr id="32" name="爆炸形 2 31"/>
                <p:cNvSpPr/>
                <p:nvPr/>
              </p:nvSpPr>
              <p:spPr>
                <a:xfrm>
                  <a:off x="2182353" y="5112425"/>
                  <a:ext cx="2360641" cy="1249293"/>
                </a:xfrm>
                <a:prstGeom prst="irregularSeal2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33" name="矩形 32"/>
          <p:cNvSpPr/>
          <p:nvPr/>
        </p:nvSpPr>
        <p:spPr>
          <a:xfrm rot="20328758">
            <a:off x="2682451" y="555240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费时费力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19536631">
            <a:off x="6289074" y="5388524"/>
            <a:ext cx="171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二次加工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 rot="19536631">
            <a:off x="10115606" y="5285730"/>
            <a:ext cx="171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二次加工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084395" y="32988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接口管理现状</a:t>
            </a:r>
          </a:p>
        </p:txBody>
      </p:sp>
    </p:spTree>
    <p:extLst>
      <p:ext uri="{BB962C8B-B14F-4D97-AF65-F5344CB8AC3E}">
        <p14:creationId xmlns:p14="http://schemas.microsoft.com/office/powerpoint/2010/main" val="187647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084395" y="329881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接口管理存在的问题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084395" y="1593273"/>
            <a:ext cx="9930924" cy="4444735"/>
            <a:chOff x="1084395" y="1593273"/>
            <a:chExt cx="9930924" cy="4444735"/>
          </a:xfrm>
        </p:grpSpPr>
        <p:sp>
          <p:nvSpPr>
            <p:cNvPr id="3" name="文本框 2"/>
            <p:cNvSpPr txBox="1"/>
            <p:nvPr/>
          </p:nvSpPr>
          <p:spPr>
            <a:xfrm>
              <a:off x="1084395" y="1593273"/>
              <a:ext cx="99309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三方都需要用到接口，都依赖于接口文档，利用接口文档再形成自己需要的接口格式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556139" y="3614259"/>
              <a:ext cx="46987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b="1" dirty="0">
                  <a:ln>
                    <a:solidFill>
                      <a:schemeClr val="tx2"/>
                    </a:solidFill>
                  </a:ln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数据不互通，重复造轮子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509881" y="5637898"/>
              <a:ext cx="45448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2000" b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如何进行数据共享，减少重复人力劳动</a:t>
              </a:r>
            </a:p>
          </p:txBody>
        </p:sp>
        <p:sp>
          <p:nvSpPr>
            <p:cNvPr id="9" name="燕尾形箭头 8"/>
            <p:cNvSpPr/>
            <p:nvPr/>
          </p:nvSpPr>
          <p:spPr>
            <a:xfrm rot="16200000">
              <a:off x="5382894" y="2564450"/>
              <a:ext cx="1045212" cy="688291"/>
            </a:xfrm>
            <a:prstGeom prst="notch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409950" y="3463256"/>
              <a:ext cx="4900671" cy="843441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793305" y="2382157"/>
              <a:ext cx="256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引发问题</a:t>
              </a:r>
            </a:p>
          </p:txBody>
        </p:sp>
        <p:sp>
          <p:nvSpPr>
            <p:cNvPr id="12" name="燕尾形箭头 11"/>
            <p:cNvSpPr/>
            <p:nvPr/>
          </p:nvSpPr>
          <p:spPr>
            <a:xfrm rot="5400000">
              <a:off x="5375778" y="4575981"/>
              <a:ext cx="1045212" cy="688291"/>
            </a:xfrm>
            <a:prstGeom prst="notched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82298" y="4592685"/>
              <a:ext cx="2565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解决问题</a:t>
              </a: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1807">
            <a:off x="9075598" y="5215932"/>
            <a:ext cx="995363" cy="10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8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31019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解决方案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33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8754" y="330777"/>
            <a:ext cx="2452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eoLinker</a:t>
            </a:r>
            <a:r>
              <a:rPr lang="zh-CN" altLang="en-US" dirty="0">
                <a:solidFill>
                  <a:schemeClr val="accent1"/>
                </a:solidFill>
              </a:rPr>
              <a:t>简介</a:t>
            </a:r>
          </a:p>
        </p:txBody>
      </p:sp>
      <p:grpSp>
        <p:nvGrpSpPr>
          <p:cNvPr id="23" name="组 22"/>
          <p:cNvGrpSpPr/>
          <p:nvPr/>
        </p:nvGrpSpPr>
        <p:grpSpPr>
          <a:xfrm>
            <a:off x="2930825" y="1337649"/>
            <a:ext cx="5717253" cy="4807075"/>
            <a:chOff x="3630072" y="1055261"/>
            <a:chExt cx="5717253" cy="4807075"/>
          </a:xfrm>
        </p:grpSpPr>
        <p:sp>
          <p:nvSpPr>
            <p:cNvPr id="14" name="六边形 13"/>
            <p:cNvSpPr/>
            <p:nvPr/>
          </p:nvSpPr>
          <p:spPr>
            <a:xfrm>
              <a:off x="5096435" y="2510553"/>
              <a:ext cx="2729753" cy="1953871"/>
            </a:xfrm>
            <a:prstGeom prst="hexag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3200" b="1" dirty="0" err="1"/>
                <a:t>eolinker</a:t>
              </a:r>
              <a:endParaRPr kumimoji="1" lang="zh-CN" altLang="en-US" sz="3200" b="1" dirty="0"/>
            </a:p>
          </p:txBody>
        </p:sp>
        <p:sp>
          <p:nvSpPr>
            <p:cNvPr id="15" name="六边形 14"/>
            <p:cNvSpPr/>
            <p:nvPr/>
          </p:nvSpPr>
          <p:spPr>
            <a:xfrm>
              <a:off x="5643335" y="1055261"/>
              <a:ext cx="1602361" cy="1246011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开源</a:t>
              </a:r>
            </a:p>
          </p:txBody>
        </p:sp>
        <p:sp>
          <p:nvSpPr>
            <p:cNvPr id="17" name="六边形 16"/>
            <p:cNvSpPr/>
            <p:nvPr/>
          </p:nvSpPr>
          <p:spPr>
            <a:xfrm>
              <a:off x="5660130" y="4673705"/>
              <a:ext cx="1602361" cy="1188631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平台</a:t>
              </a:r>
            </a:p>
          </p:txBody>
        </p:sp>
        <p:sp>
          <p:nvSpPr>
            <p:cNvPr id="18" name="六边形 17"/>
            <p:cNvSpPr/>
            <p:nvPr/>
          </p:nvSpPr>
          <p:spPr>
            <a:xfrm>
              <a:off x="3630072" y="1919200"/>
              <a:ext cx="1602361" cy="1291179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简约易用</a:t>
              </a:r>
            </a:p>
          </p:txBody>
        </p:sp>
        <p:sp>
          <p:nvSpPr>
            <p:cNvPr id="19" name="六边形 18"/>
            <p:cNvSpPr/>
            <p:nvPr/>
          </p:nvSpPr>
          <p:spPr>
            <a:xfrm>
              <a:off x="3672283" y="3801732"/>
              <a:ext cx="1602361" cy="1214970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协作</a:t>
              </a: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7744964" y="1933719"/>
              <a:ext cx="1602361" cy="1303379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/>
                <a:t>免费</a:t>
              </a:r>
            </a:p>
          </p:txBody>
        </p:sp>
        <p:sp>
          <p:nvSpPr>
            <p:cNvPr id="21" name="六边形 20"/>
            <p:cNvSpPr/>
            <p:nvPr/>
          </p:nvSpPr>
          <p:spPr>
            <a:xfrm>
              <a:off x="7744964" y="3880237"/>
              <a:ext cx="1602361" cy="1238388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 b="1" dirty="0"/>
                <a:t>API</a:t>
              </a:r>
            </a:p>
            <a:p>
              <a:pPr algn="ctr"/>
              <a:r>
                <a:rPr kumimoji="1" lang="zh-CN" altLang="en-US" sz="2800" b="1" dirty="0"/>
                <a:t>管理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1306" y="3298769"/>
              <a:ext cx="475247" cy="485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1701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1485900"/>
            <a:ext cx="12192000" cy="426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74" y="2723025"/>
            <a:ext cx="1855521" cy="189706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0879" y="32211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2800" b="1">
                <a:solidFill>
                  <a:schemeClr val="accent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接口管理解决方案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391400" y="1828800"/>
            <a:ext cx="3829050" cy="7770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91400" y="3184922"/>
            <a:ext cx="3829050" cy="7770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391400" y="4541044"/>
            <a:ext cx="3829050" cy="7770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794949" y="3267286"/>
            <a:ext cx="913289" cy="5599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rot="20580428">
            <a:off x="5739950" y="2497336"/>
            <a:ext cx="913289" cy="5599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1860987">
            <a:off x="5722857" y="4062359"/>
            <a:ext cx="913289" cy="55999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70214" y="1314450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1</a:t>
            </a:r>
            <a:endParaRPr lang="zh-CN" altLang="en-US" sz="9600" b="1" i="1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70214" y="2692668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endParaRPr lang="zh-CN" altLang="en-US" sz="9600" b="1" i="1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70214" y="4032787"/>
            <a:ext cx="121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i="1" dirty="0">
                <a:solidFill>
                  <a:schemeClr val="accent2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3</a:t>
            </a:r>
            <a:endParaRPr lang="zh-CN" altLang="en-US" sz="9600" b="1" i="1" dirty="0">
              <a:solidFill>
                <a:schemeClr val="accent2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94314" y="1944476"/>
            <a:ext cx="1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94314" y="3310363"/>
            <a:ext cx="1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794314" y="4676250"/>
            <a:ext cx="108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043" y="3309278"/>
            <a:ext cx="687941" cy="52805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762" y="1941651"/>
            <a:ext cx="687941" cy="52314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038" y="4580141"/>
            <a:ext cx="698887" cy="698887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8099" y="22719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集中管理</a:t>
            </a:r>
            <a:endParaRPr kumimoji="1"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9324" y="47333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数据共享</a:t>
            </a:r>
            <a:endParaRPr kumimoji="1" lang="en-US" altLang="zh-CN" sz="3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十字形 21"/>
          <p:cNvSpPr/>
          <p:nvPr/>
        </p:nvSpPr>
        <p:spPr>
          <a:xfrm>
            <a:off x="1263531" y="3433815"/>
            <a:ext cx="742950" cy="722424"/>
          </a:xfrm>
          <a:prstGeom prst="plus">
            <a:avLst>
              <a:gd name="adj" fmla="val 35548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梯形 22"/>
          <p:cNvSpPr/>
          <p:nvPr/>
        </p:nvSpPr>
        <p:spPr>
          <a:xfrm rot="5400000">
            <a:off x="2656504" y="3458969"/>
            <a:ext cx="793540" cy="672116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84788" y="4676250"/>
            <a:ext cx="23214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</a:rPr>
              <a:t>eoLinker</a:t>
            </a: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94436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514"/>
            <a:ext cx="12192000" cy="809802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" name="圆角矩形 4"/>
          <p:cNvSpPr/>
          <p:nvPr/>
        </p:nvSpPr>
        <p:spPr bwMode="auto">
          <a:xfrm rot="18784635">
            <a:off x="691270" y="1382090"/>
            <a:ext cx="2900211" cy="2907479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 rot="18784635">
            <a:off x="3287326" y="2229379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 rot="18784635">
            <a:off x="3249226" y="3537479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18784635">
            <a:off x="1086445" y="1853769"/>
            <a:ext cx="1976863" cy="1981818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177402" y="1904909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2" name="组合 12"/>
          <p:cNvGrpSpPr/>
          <p:nvPr/>
        </p:nvGrpSpPr>
        <p:grpSpPr>
          <a:xfrm>
            <a:off x="5933802" y="1922684"/>
            <a:ext cx="6258198" cy="1897892"/>
            <a:chOff x="6312024" y="2476500"/>
            <a:chExt cx="5879976" cy="1897892"/>
          </a:xfrm>
        </p:grpSpPr>
        <p:sp>
          <p:nvSpPr>
            <p:cNvPr id="13" name="同侧圆角矩形 12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cs typeface="+mn-ea"/>
              </a:endParaRPr>
            </a:p>
          </p:txBody>
        </p:sp>
        <p:sp>
          <p:nvSpPr>
            <p:cNvPr id="14" name="TextBox 20"/>
            <p:cNvSpPr txBox="1"/>
            <p:nvPr/>
          </p:nvSpPr>
          <p:spPr>
            <a:xfrm>
              <a:off x="7262245" y="2963780"/>
              <a:ext cx="4428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eoLinker</a:t>
              </a:r>
              <a:r>
                <a:rPr lang="zh-CN" altLang="en-US" sz="5400" b="1" dirty="0">
                  <a:latin typeface="Microsoft YaHei" charset="-122"/>
                  <a:ea typeface="Microsoft YaHei" charset="-122"/>
                  <a:cs typeface="Microsoft YaHei" charset="-122"/>
                </a:rPr>
                <a:t>介绍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05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1" grpId="0" animBg="1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891</Words>
  <Application>Microsoft Office PowerPoint</Application>
  <PresentationFormat>宽屏</PresentationFormat>
  <Paragraphs>163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华文宋体</vt:lpstr>
      <vt:lpstr>隶书</vt:lpstr>
      <vt:lpstr>宋体</vt:lpstr>
      <vt:lpstr>Microsoft YaHei</vt:lpstr>
      <vt:lpstr>Microsoft YaHei</vt:lpstr>
      <vt:lpstr>Arial</vt:lpstr>
      <vt:lpstr>Arial</vt:lpstr>
      <vt:lpstr>Bernard MT Condensed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Sunzz</dc:creator>
  <cp:lastModifiedBy>YXY</cp:lastModifiedBy>
  <cp:revision>85</cp:revision>
  <dcterms:created xsi:type="dcterms:W3CDTF">2018-10-13T12:21:47Z</dcterms:created>
  <dcterms:modified xsi:type="dcterms:W3CDTF">2018-10-15T02:50:35Z</dcterms:modified>
</cp:coreProperties>
</file>