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56" r:id="rId5"/>
    <p:sldId id="257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6BE5-F119-4C84-9362-589A284D6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0AFF6-B11A-4EDA-9C1A-47B97253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0CC8-372F-48CD-B825-E7F680E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E7D38-FD82-42F6-8CB8-BBE6E278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0E413-8741-4925-B5A4-266C80B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49E38-0BAD-469A-9DBD-D0C78571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A9CB9-52EA-45AE-BF2D-F89A45F3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8A53B-3A7E-476D-85A2-A6DFF41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19FC4-48BB-4672-9BB3-44F0323F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BEF04-00E5-443F-8F2B-3F40D49F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954E0-BF60-454D-A060-8575FC3BF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D4C15-5125-44B4-859D-F4D45DDA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E10C5-FFFA-4ABE-A819-0BF9973B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58AF8-A04C-4777-8321-039B5DF7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649-A9E7-4194-BE12-3EBA8114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0764-A236-4BF8-B832-E4BF0C4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64E6-812C-4A84-A344-C5FCF971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8AE56-0BFD-4CF0-B423-FD790B6C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0F40A-01AF-4AB9-ABF5-E3BA3431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C65C0-F3CF-4856-87FF-7D2BD4B1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8122-7FDC-47B3-AE82-B366775F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0DE15-CB12-42A8-A4A7-FB1D2ACF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D9656-FE29-4D84-AA57-4A83043F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F0DF6-86BD-4187-A3E9-F995D704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D75B3-4656-4459-B990-FE4D6007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5733-D660-4A10-B2CD-52307D4E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07275-8176-4F96-91CE-B2887B7D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6A941-62E5-4FC1-83A7-DAEBD1266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11740-A7D0-436A-9A90-3233F07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D3BFA-A1EA-462A-94F1-CCAC7BD6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A0C15-4854-4ACB-9B95-3047CC66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2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C148-9C0C-41ED-A011-8E2D6C81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838C5-5ED5-4E3A-8E9E-B56E77AF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0916D-F216-4C37-92E1-FA2B623A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2653E-E2AD-4181-9429-FF679E23A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95409-6BA4-49FC-AE9B-D8ADF5BC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719F9-B22F-4CBB-9A20-FF7F1A6E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A3F6B-FFFC-4135-98F3-878A9D70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B825B3-8059-4C4B-8B29-9F8F934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D401-A322-4D43-BC59-48BF82E1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3CA2D-2936-4E75-A08A-7FE7C03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8C869-C9D1-4644-9B4F-FE6750E5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65E64A-0DD9-4173-996E-EDCBA56D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EC868-E7E4-424B-B3EC-567CF9B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43740-D2E3-4EE0-BFA0-8641896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5B2FE-DE4A-4BBC-8296-DEBE41C5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F8EC2-7BD2-48ED-B947-DDDC7A33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371F7-C783-4B93-B73E-8570074D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7628C8-1EF3-475A-BC87-17D6B275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A5D48-6217-436B-A004-AE18A8C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7797C-4631-4E8C-9D8F-4108A637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E3119-928E-44C1-9DA6-D92A5425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BA79E-9454-4753-BEDB-7F3D0478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35E0F-9B82-406E-8313-B34F2DC0B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E66FB8-E426-40A2-A5C3-0ACA410B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DC7CC-BD7A-4961-8A3C-BBE5356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E2FFB-DE9B-475B-826C-2AB53562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293E5-51CA-415F-87EC-64421FA9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F26E5-F003-44FF-9DC8-2D0C575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B7610-2135-4489-95BB-0F2D562F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3BC30-0FD3-452A-9D33-5C955FEA7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58FC-D3D8-412D-AD73-59BAC0500D65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701BA-652B-40F3-99DE-2B51E4F8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42B9F-3AF0-4326-94C8-BC139144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EAA5-0324-441F-BA6B-E30AA45E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EF5BF-81EA-41C8-9495-0B75C9E9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033494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手机端眼球追踪方案分析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63B64D-291D-40CF-9492-7FD283C15612}"/>
              </a:ext>
            </a:extLst>
          </p:cNvPr>
          <p:cNvSpPr txBox="1">
            <a:spLocks/>
          </p:cNvSpPr>
          <p:nvPr/>
        </p:nvSpPr>
        <p:spPr>
          <a:xfrm>
            <a:off x="4930805" y="3498943"/>
            <a:ext cx="2153576" cy="2205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altLang="zh-CN" sz="2000" b="1" dirty="0"/>
              <a:t>20180611</a:t>
            </a:r>
          </a:p>
          <a:p>
            <a:pPr algn="ctr"/>
            <a:r>
              <a:rPr lang="zh-CN" altLang="en-US" sz="2000" b="1" dirty="0"/>
              <a:t>姚秀勇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6648-872D-4256-B397-36569189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按照目前手机前置摄像头配置方案分类：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0F98E-58BB-4E4C-9086-5B15C7AA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2" y="1337354"/>
            <a:ext cx="903747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单目                             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主流配置（不分析）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单目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深度                   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目前主流趋势（☆）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双目                              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可能的发展方向（不分析）</a:t>
            </a:r>
          </a:p>
        </p:txBody>
      </p:sp>
    </p:spTree>
    <p:extLst>
      <p:ext uri="{BB962C8B-B14F-4D97-AF65-F5344CB8AC3E}">
        <p14:creationId xmlns:p14="http://schemas.microsoft.com/office/powerpoint/2010/main" val="25494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6648-872D-4256-B397-36569189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手机端眼球追踪的关键技术：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0F98E-58BB-4E4C-9086-5B15C7AA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2" y="1337354"/>
            <a:ext cx="903747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脸部定位（非必要条件）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眼球定位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视线向量</a:t>
            </a:r>
          </a:p>
        </p:txBody>
      </p:sp>
    </p:spTree>
    <p:extLst>
      <p:ext uri="{BB962C8B-B14F-4D97-AF65-F5344CB8AC3E}">
        <p14:creationId xmlns:p14="http://schemas.microsoft.com/office/powerpoint/2010/main" val="36591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995430-C907-4D1B-ACCE-740046114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t="2043" r="-1"/>
          <a:stretch/>
        </p:blipFill>
        <p:spPr>
          <a:xfrm>
            <a:off x="753694" y="1305019"/>
            <a:ext cx="11027136" cy="491268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8A62601-4FF6-4F9E-B4F9-71EC1DDA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6" y="436316"/>
            <a:ext cx="11721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F Pro Display"/>
              </a:rPr>
              <a:t>ARFaceAnchor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104394-A048-4577-B87C-93CF1C16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4" y="1331651"/>
            <a:ext cx="10775652" cy="46023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ED22F03-3A8F-465F-A400-FAA9BF9E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6" y="436316"/>
            <a:ext cx="11721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F Pro Display"/>
              </a:rPr>
              <a:t>ARFaceAnchor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2FCF06-8858-402A-A4EC-6EEDF672E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9"/>
          <a:stretch/>
        </p:blipFill>
        <p:spPr>
          <a:xfrm>
            <a:off x="1260630" y="1258791"/>
            <a:ext cx="8957199" cy="484460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9CE36B3-DBD5-4CA3-BD5F-908A0030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0" y="429103"/>
            <a:ext cx="1189903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F Pro Display"/>
              </a:rPr>
              <a:t>leftEyeTransform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6648-872D-4256-B397-36569189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思考：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0F98E-58BB-4E4C-9086-5B15C7AA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2" y="1337354"/>
            <a:ext cx="903747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单目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深度相机可以测出脸部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位置，另外根据瞳孔区域内的深度信息拟合出眼球的</a:t>
            </a:r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3D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位置，获得球心，在利用单目相机获得视线方向。</a:t>
            </a:r>
            <a:endParaRPr lang="en-US" altLang="zh-CN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5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BA685A-9CE4-4F65-9C03-C98D261E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41" y="527481"/>
            <a:ext cx="88773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SF Pro Display</vt:lpstr>
      <vt:lpstr>等线</vt:lpstr>
      <vt:lpstr>等线 Light</vt:lpstr>
      <vt:lpstr>华文细黑</vt:lpstr>
      <vt:lpstr>Arial</vt:lpstr>
      <vt:lpstr>Office 主题​​</vt:lpstr>
      <vt:lpstr>手机端眼球追踪方案分析</vt:lpstr>
      <vt:lpstr>按照目前手机前置摄像头配置方案分类：</vt:lpstr>
      <vt:lpstr>手机端眼球追踪的关键技术：</vt:lpstr>
      <vt:lpstr>PowerPoint 演示文稿</vt:lpstr>
      <vt:lpstr>PowerPoint 演示文稿</vt:lpstr>
      <vt:lpstr>PowerPoint 演示文稿</vt:lpstr>
      <vt:lpstr>思考：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手机端眼球追踪方案分析</dc:title>
  <dc:creator>yao max</dc:creator>
  <cp:lastModifiedBy>yao max</cp:lastModifiedBy>
  <cp:revision>7</cp:revision>
  <dcterms:created xsi:type="dcterms:W3CDTF">2018-06-11T07:00:52Z</dcterms:created>
  <dcterms:modified xsi:type="dcterms:W3CDTF">2018-06-11T08:41:48Z</dcterms:modified>
</cp:coreProperties>
</file>