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59661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153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99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74358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09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50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73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28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556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119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A9248E4-A45A-454E-9A36-E8D2609AA2E6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CAF9E2-54FD-4DD6-B494-555A7B3BE10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84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apple.com/tw-edu/sto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ecial-offers.asus.com/tw/edu/introduction/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www.samsung.com/tw/offer/student-discounts/?cid=tw_pd_ppc_google-ads-2020_multiple_always-on_Student-Buy-Brand_search-text-ads_MDW-brand-stu_none_pfm&amp;utm_source=google-ads-2020&amp;utm_medium=search&amp;utm_campaign=Student-Buy-Brand&amp;utm_term=Warm-MDW-brand-stu&amp;utm_content=none&amp;gad_source=1&amp;gad_campaignid=15993802518&amp;gbraid=0AAAAADGLGRxlbhYRvABGS3cF2jrAmr1ig&amp;gclid=EAIaIQobChMImOiz5cfIjwMV1YCmAx2fcRjEEAAYASAAEgKZIvD_Bw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968E7-FA33-4442-BB30-FD3B8F84D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53497"/>
            <a:ext cx="8361229" cy="2098226"/>
          </a:xfrm>
        </p:spPr>
        <p:txBody>
          <a:bodyPr/>
          <a:lstStyle/>
          <a:p>
            <a:r>
              <a:rPr lang="zh-TW" altLang="en-US" sz="8800" dirty="0"/>
              <a:t>教育雲使用介紹</a:t>
            </a:r>
          </a:p>
        </p:txBody>
      </p:sp>
    </p:spTree>
    <p:extLst>
      <p:ext uri="{BB962C8B-B14F-4D97-AF65-F5344CB8AC3E}">
        <p14:creationId xmlns:p14="http://schemas.microsoft.com/office/powerpoint/2010/main" val="172066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ADE96-F728-4684-AB58-153263AA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OpenID</a:t>
            </a:r>
            <a:r>
              <a:rPr lang="zh-TW" altLang="en-US" dirty="0"/>
              <a:t>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4A4816-878D-4A26-979B-98298E77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OpenID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是一個</a:t>
            </a:r>
            <a:r>
              <a:rPr lang="zh-TW" alt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去中心化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的網上</a:t>
            </a:r>
            <a:r>
              <a:rPr lang="zh-TW" altLang="en-US" sz="3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身分認證</a:t>
            </a:r>
            <a:r>
              <a:rPr lang="zh-TW" altLang="en-US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系統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對於支援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OpenID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的網站，使用者不需要記住像使用者名稱和密碼這樣的傳統驗證標記。</a:t>
            </a:r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3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只需要預先在一個作為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OpenID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身分提供者的網站上註冊來確認</a:t>
            </a:r>
            <a:r>
              <a:rPr lang="zh-TW" altLang="en-US" sz="32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數位身分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endParaRPr lang="zh-TW" alt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150F7-94BE-441E-8E67-26AAEA4C0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163" y="60032"/>
            <a:ext cx="3322662" cy="12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43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1D221-8C40-435B-B6B3-EA588BE6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常見的</a:t>
            </a:r>
            <a:r>
              <a:rPr lang="en-US" altLang="zh-TW" dirty="0"/>
              <a:t>OpenID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A79CA1C-466B-4497-A9C6-C4CD98AF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2111"/>
          <a:stretch/>
        </p:blipFill>
        <p:spPr>
          <a:xfrm>
            <a:off x="1054032" y="2486457"/>
            <a:ext cx="3791479" cy="3767678"/>
          </a:xfr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A81142F-2F19-4FD7-A690-1482EDA529D9}"/>
              </a:ext>
            </a:extLst>
          </p:cNvPr>
          <p:cNvSpPr txBox="1"/>
          <p:nvPr/>
        </p:nvSpPr>
        <p:spPr>
          <a:xfrm>
            <a:off x="1957865" y="181775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/>
              <a:t>蝦皮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3068B9-B473-4423-849B-B51D58CCC212}"/>
              </a:ext>
            </a:extLst>
          </p:cNvPr>
          <p:cNvSpPr txBox="1"/>
          <p:nvPr/>
        </p:nvSpPr>
        <p:spPr>
          <a:xfrm>
            <a:off x="7693406" y="1795106"/>
            <a:ext cx="15488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Momo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6BBDB8-ABA1-41DA-B40D-07F44859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790" y="2486457"/>
            <a:ext cx="5912054" cy="422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2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560E1-CF38-48F6-B5A8-94218A11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哪個是教育雲帳號？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9A677-578E-4FD8-BB08-0AEB628F3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@mail.edu.tw</a:t>
            </a:r>
          </a:p>
          <a:p>
            <a:r>
              <a:rPr lang="en-US" altLang="zh-TW" sz="4400" dirty="0"/>
              <a:t>@go.edu.tw</a:t>
            </a:r>
          </a:p>
          <a:p>
            <a:r>
              <a:rPr lang="en-US" altLang="zh-TW" sz="4400" dirty="0"/>
              <a:t>@ms.edu.tw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7463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1C4DF0-AA49-4DC5-A8D4-C43B54FC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mail.edu.tw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5BCAED-1498-40A0-AFA8-E744F0569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有完整的線上</a:t>
            </a:r>
            <a:r>
              <a:rPr lang="en-US" altLang="zh-TW" sz="3600" dirty="0"/>
              <a:t>E-Mail</a:t>
            </a:r>
            <a:r>
              <a:rPr lang="zh-TW" altLang="en-US" sz="3600" dirty="0"/>
              <a:t>功能。</a:t>
            </a:r>
            <a:endParaRPr lang="en-US" altLang="zh-TW" sz="3600" dirty="0"/>
          </a:p>
          <a:p>
            <a:r>
              <a:rPr lang="zh-TW" altLang="en-US" sz="3600" dirty="0"/>
              <a:t>目前唯一能取得的教育帳號。</a:t>
            </a:r>
            <a:endParaRPr lang="en-US" altLang="zh-TW" sz="3600" dirty="0"/>
          </a:p>
          <a:p>
            <a:r>
              <a:rPr lang="zh-TW" altLang="en-US" sz="3600" dirty="0"/>
              <a:t>可以認證</a:t>
            </a:r>
            <a:r>
              <a:rPr lang="en-US" altLang="zh-TW" sz="3600" dirty="0"/>
              <a:t>Apple</a:t>
            </a:r>
            <a:r>
              <a:rPr lang="zh-TW" altLang="en-US" sz="3600" dirty="0"/>
              <a:t>、三星、華碩等教育商店。</a:t>
            </a:r>
            <a:endParaRPr lang="en-US" altLang="zh-TW" sz="3600" dirty="0"/>
          </a:p>
          <a:p>
            <a:endParaRPr lang="en-US" altLang="zh-TW" sz="3600" dirty="0"/>
          </a:p>
          <a:p>
            <a:endParaRPr lang="en-US" altLang="zh-TW" sz="3600" dirty="0"/>
          </a:p>
        </p:txBody>
      </p:sp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F14DA95E-4347-4C27-B5FC-A6A699FAA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56" y="4349296"/>
            <a:ext cx="1516591" cy="1695014"/>
          </a:xfrm>
          <a:prstGeom prst="rect">
            <a:avLst/>
          </a:prstGeom>
        </p:spPr>
      </p:pic>
      <p:pic>
        <p:nvPicPr>
          <p:cNvPr id="2050" name="Picture 2" descr="在灰色三角形中，有三星藍的三星文字標誌">
            <a:hlinkClick r:id="rId4"/>
            <a:extLst>
              <a:ext uri="{FF2B5EF4-FFF2-40B4-BE49-F238E27FC236}">
                <a16:creationId xmlns:a16="http://schemas.microsoft.com/office/drawing/2014/main" id="{D8E0045A-6DBD-4C7E-BDB8-4E4FEF3C0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2" t="33985" r="12213" b="36702"/>
          <a:stretch/>
        </p:blipFill>
        <p:spPr bwMode="auto">
          <a:xfrm>
            <a:off x="4015227" y="4656581"/>
            <a:ext cx="3322371" cy="108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华硕（Asus）品牌Logo - 云瑞Logo资源库">
            <a:hlinkClick r:id="rId6"/>
            <a:extLst>
              <a:ext uri="{FF2B5EF4-FFF2-40B4-BE49-F238E27FC236}">
                <a16:creationId xmlns:a16="http://schemas.microsoft.com/office/drawing/2014/main" id="{43213CD2-3740-465A-9003-A6B6E0B5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279" y="4622552"/>
            <a:ext cx="2393432" cy="134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718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52855C-B842-412D-BD69-344FEA0F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go.edu.tw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132E14-D581-420C-B651-EC02D062E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894" y="2092334"/>
            <a:ext cx="3331767" cy="4469443"/>
          </a:xfr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6DFBFA1A-22DC-4F9C-ACE8-16CB80BE8605}"/>
              </a:ext>
            </a:extLst>
          </p:cNvPr>
          <p:cNvGrpSpPr/>
          <p:nvPr/>
        </p:nvGrpSpPr>
        <p:grpSpPr>
          <a:xfrm>
            <a:off x="7094950" y="2171700"/>
            <a:ext cx="3156687" cy="4328430"/>
            <a:chOff x="7094950" y="2171700"/>
            <a:chExt cx="3156687" cy="4328430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5CF5C7E-BEF9-45EF-B78E-D11A403A8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4950" y="3217633"/>
              <a:ext cx="3156687" cy="3282497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AA3E9FA-2D87-472D-B058-D5D374A22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05100" y="2171700"/>
              <a:ext cx="2936386" cy="1068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582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C409F-C7E2-461A-B40E-DDF5716C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ms.edu.tw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7F9E6D-CC5A-432E-B58A-79E702E5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551" y="2016223"/>
            <a:ext cx="7645162" cy="43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0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34D193-F7F4-4A1E-9329-F95D4A66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548" y="990259"/>
            <a:ext cx="4286848" cy="456311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D7AA50C-1757-43C7-B12B-7224A692D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994" y="1166497"/>
            <a:ext cx="434400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38234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25924</TotalTime>
  <Words>130</Words>
  <Application>Microsoft Office PowerPoint</Application>
  <PresentationFormat>寬螢幕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裁剪</vt:lpstr>
      <vt:lpstr>教育雲使用介紹</vt:lpstr>
      <vt:lpstr>什麼是OpenID？</vt:lpstr>
      <vt:lpstr>常見的OpenID</vt:lpstr>
      <vt:lpstr>哪個是教育雲帳號？</vt:lpstr>
      <vt:lpstr>mail.edu.tw</vt:lpstr>
      <vt:lpstr>go.edu.tw</vt:lpstr>
      <vt:lpstr>ms.edu.tw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教育雲使用介紹</dc:title>
  <dc:creator>5a88UEFI</dc:creator>
  <cp:lastModifiedBy>5a88UEFI</cp:lastModifiedBy>
  <cp:revision>8</cp:revision>
  <dcterms:created xsi:type="dcterms:W3CDTF">2025-09-04T06:55:26Z</dcterms:created>
  <dcterms:modified xsi:type="dcterms:W3CDTF">2025-09-30T00:39:23Z</dcterms:modified>
</cp:coreProperties>
</file>