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747B-8426-4E0C-B72D-105F0E6BF284}" type="datetimeFigureOut">
              <a:rPr lang="zh-TW" altLang="en-US" smtClean="0"/>
              <a:t>2025/7/17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A43F6407-8FD2-4F83-B9CA-06A40BFB62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527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747B-8426-4E0C-B72D-105F0E6BF284}" type="datetimeFigureOut">
              <a:rPr lang="zh-TW" altLang="en-US" smtClean="0"/>
              <a:t>2025/7/17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6407-8FD2-4F83-B9CA-06A40BFB62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97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747B-8426-4E0C-B72D-105F0E6BF284}" type="datetimeFigureOut">
              <a:rPr lang="zh-TW" altLang="en-US" smtClean="0"/>
              <a:t>2025/7/17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6407-8FD2-4F83-B9CA-06A40BFB62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74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747B-8426-4E0C-B72D-105F0E6BF284}" type="datetimeFigureOut">
              <a:rPr lang="zh-TW" altLang="en-US" smtClean="0"/>
              <a:t>2025/7/17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6407-8FD2-4F83-B9CA-06A40BFB62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040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DCC747B-8426-4E0C-B72D-105F0E6BF284}" type="datetimeFigureOut">
              <a:rPr lang="zh-TW" altLang="en-US" smtClean="0"/>
              <a:t>2025/7/17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A43F6407-8FD2-4F83-B9CA-06A40BFB62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76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747B-8426-4E0C-B72D-105F0E6BF284}" type="datetimeFigureOut">
              <a:rPr lang="zh-TW" altLang="en-US" smtClean="0"/>
              <a:t>2025/7/17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6407-8FD2-4F83-B9CA-06A40BFB62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524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747B-8426-4E0C-B72D-105F0E6BF284}" type="datetimeFigureOut">
              <a:rPr lang="zh-TW" altLang="en-US" smtClean="0"/>
              <a:t>2025/7/17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6407-8FD2-4F83-B9CA-06A40BFB62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1230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747B-8426-4E0C-B72D-105F0E6BF284}" type="datetimeFigureOut">
              <a:rPr lang="zh-TW" altLang="en-US" smtClean="0"/>
              <a:t>2025/7/17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6407-8FD2-4F83-B9CA-06A40BFB62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18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747B-8426-4E0C-B72D-105F0E6BF284}" type="datetimeFigureOut">
              <a:rPr lang="zh-TW" altLang="en-US" smtClean="0"/>
              <a:t>2025/7/17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6407-8FD2-4F83-B9CA-06A40BFB62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0468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747B-8426-4E0C-B72D-105F0E6BF284}" type="datetimeFigureOut">
              <a:rPr lang="zh-TW" altLang="en-US" smtClean="0"/>
              <a:t>2025/7/17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6407-8FD2-4F83-B9CA-06A40BFB62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92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C747B-8426-4E0C-B72D-105F0E6BF284}" type="datetimeFigureOut">
              <a:rPr lang="zh-TW" altLang="en-US" smtClean="0"/>
              <a:t>2025/7/17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3F6407-8FD2-4F83-B9CA-06A40BFB62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991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DCC747B-8426-4E0C-B72D-105F0E6BF284}" type="datetimeFigureOut">
              <a:rPr lang="zh-TW" altLang="en-US" smtClean="0"/>
              <a:t>2025/7/17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A43F6407-8FD2-4F83-B9CA-06A40BFB62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30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A350B2-40C7-4F61-B16F-835476B0D5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電腦教室上課規範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B38856B-BD29-4761-8CA9-09E237BE5C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zh-TW" altLang="en-US" sz="4800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莊曜旭</a:t>
            </a:r>
          </a:p>
        </p:txBody>
      </p:sp>
    </p:spTree>
    <p:extLst>
      <p:ext uri="{BB962C8B-B14F-4D97-AF65-F5344CB8AC3E}">
        <p14:creationId xmlns:p14="http://schemas.microsoft.com/office/powerpoint/2010/main" val="3906492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B50A4B-50F4-41C7-B9E8-C105659C9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不要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扭屁股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E516B8-12E0-445D-B4D6-B31AEEE54F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251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33B688-ABFF-4174-9D40-291F3CD86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愛惜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公物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96D847-DB48-4314-BBD2-D9DA54A906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027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D97D6-4974-4219-B9D3-E0E2C02D6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禁止攜帶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食物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水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D2F623-FA4E-4289-9CDD-00E42BECF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270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F609D4-0950-4D32-9CD9-FF50315C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登入帳號一定要用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無痕模式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1E2D0C-5C4D-4A95-A40B-5BB9BBD99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5083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7A65CE-0BE9-4767-AE2A-0AB155820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不可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任何東西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B90B1FE-6D28-4413-9717-96A9A16D69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057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A7DA05-83C4-463C-A379-6CB3D8AA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5302" y="1225296"/>
            <a:ext cx="9392985" cy="3520440"/>
          </a:xfrm>
        </p:spPr>
        <p:txBody>
          <a:bodyPr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有需要可自己帶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耳機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7EECA9D-8103-4476-8C72-1D47EB6294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27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07DA4A-25EE-4758-8AFF-CDE543A64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不可上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違法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</a:t>
            </a:r>
            <a:endParaRPr lang="zh-TW" altLang="en-US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24F5BE-3A3A-45C4-B134-656937E7E0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8213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83ADD4-2EC1-4532-BCAA-005E78BB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不可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隨意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離開座位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2A073D9-E979-4DA6-AF6C-6D75DEB8B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197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82E084-A58E-4718-A37F-34917DEE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7128" y="1225296"/>
            <a:ext cx="9535514" cy="3520440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有意見請</a:t>
            </a:r>
            <a:r>
              <a:rPr lang="zh-TW" altLang="en-US" b="1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用網路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交流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C8F121-9726-46E3-8D31-BBB5540BD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8186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257</TotalTime>
  <Words>49</Words>
  <Application>Microsoft Office PowerPoint</Application>
  <PresentationFormat>寬螢幕</PresentationFormat>
  <Paragraphs>11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5" baseType="lpstr">
      <vt:lpstr>微軟正黑體</vt:lpstr>
      <vt:lpstr>Rockwell</vt:lpstr>
      <vt:lpstr>Rockwell Condensed</vt:lpstr>
      <vt:lpstr>Wingdings</vt:lpstr>
      <vt:lpstr>木刻字型</vt:lpstr>
      <vt:lpstr>電腦教室上課規範</vt:lpstr>
      <vt:lpstr>請愛惜公物</vt:lpstr>
      <vt:lpstr>禁止攜帶食物和水</vt:lpstr>
      <vt:lpstr>登入帳號一定要用無痕模式</vt:lpstr>
      <vt:lpstr>不可安裝任何東西</vt:lpstr>
      <vt:lpstr>有需要可自己帶耳機</vt:lpstr>
      <vt:lpstr>不可上違法網站</vt:lpstr>
      <vt:lpstr>不可隨意離開座位</vt:lpstr>
      <vt:lpstr>有意見請用網路交流</vt:lpstr>
      <vt:lpstr>不要扭屁股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電腦教室上課規範</dc:title>
  <dc:creator>5a88UEFI</dc:creator>
  <cp:lastModifiedBy>5a88UEFI</cp:lastModifiedBy>
  <cp:revision>6</cp:revision>
  <dcterms:created xsi:type="dcterms:W3CDTF">2024-07-16T00:39:29Z</dcterms:created>
  <dcterms:modified xsi:type="dcterms:W3CDTF">2025-07-17T03:58:29Z</dcterms:modified>
</cp:coreProperties>
</file>