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Jin" userId="2f1d6eb9ce1154fe" providerId="LiveId" clId="{038E5BE4-F0C9-49F9-AE60-7E088128A04D}"/>
    <pc:docChg chg="undo custSel addSld modSld">
      <pc:chgData name="Fan Jin" userId="2f1d6eb9ce1154fe" providerId="LiveId" clId="{038E5BE4-F0C9-49F9-AE60-7E088128A04D}" dt="2017-11-13T12:25:14.048" v="374" actId="1076"/>
      <pc:docMkLst>
        <pc:docMk/>
      </pc:docMkLst>
      <pc:sldChg chg="addSp modSp">
        <pc:chgData name="Fan Jin" userId="2f1d6eb9ce1154fe" providerId="LiveId" clId="{038E5BE4-F0C9-49F9-AE60-7E088128A04D}" dt="2017-11-12T03:15:53.333" v="158" actId="164"/>
        <pc:sldMkLst>
          <pc:docMk/>
          <pc:sldMk cId="1116056202" sldId="256"/>
        </pc:sldMkLst>
        <pc:spChg chg="mod">
          <ac:chgData name="Fan Jin" userId="2f1d6eb9ce1154fe" providerId="LiveId" clId="{038E5BE4-F0C9-49F9-AE60-7E088128A04D}" dt="2017-11-12T03:15:53.333" v="158" actId="164"/>
          <ac:spMkLst>
            <pc:docMk/>
            <pc:sldMk cId="1116056202" sldId="256"/>
            <ac:spMk id="4" creationId="{84222461-EFC5-4EEC-9E38-98F3CE4321DF}"/>
          </ac:spMkLst>
        </pc:spChg>
        <pc:spChg chg="mod">
          <ac:chgData name="Fan Jin" userId="2f1d6eb9ce1154fe" providerId="LiveId" clId="{038E5BE4-F0C9-49F9-AE60-7E088128A04D}" dt="2017-11-12T03:10:48.120" v="106" actId="164"/>
          <ac:spMkLst>
            <pc:docMk/>
            <pc:sldMk cId="1116056202" sldId="256"/>
            <ac:spMk id="5" creationId="{FED423DB-F4D4-46CB-A7B2-AF0F17EC0FFA}"/>
          </ac:spMkLst>
        </pc:spChg>
        <pc:spChg chg="mod">
          <ac:chgData name="Fan Jin" userId="2f1d6eb9ce1154fe" providerId="LiveId" clId="{038E5BE4-F0C9-49F9-AE60-7E088128A04D}" dt="2017-11-12T03:10:51.926" v="107" actId="164"/>
          <ac:spMkLst>
            <pc:docMk/>
            <pc:sldMk cId="1116056202" sldId="256"/>
            <ac:spMk id="6" creationId="{7B3D9786-9DC1-4AFE-9C7C-4EBFB6C87403}"/>
          </ac:spMkLst>
        </pc:spChg>
        <pc:spChg chg="mod">
          <ac:chgData name="Fan Jin" userId="2f1d6eb9ce1154fe" providerId="LiveId" clId="{038E5BE4-F0C9-49F9-AE60-7E088128A04D}" dt="2017-11-12T03:10:51.926" v="107" actId="164"/>
          <ac:spMkLst>
            <pc:docMk/>
            <pc:sldMk cId="1116056202" sldId="256"/>
            <ac:spMk id="7" creationId="{D0FA6AFA-8F2E-477B-9F4C-35B9C528E656}"/>
          </ac:spMkLst>
        </pc:spChg>
        <pc:spChg chg="mod">
          <ac:chgData name="Fan Jin" userId="2f1d6eb9ce1154fe" providerId="LiveId" clId="{038E5BE4-F0C9-49F9-AE60-7E088128A04D}" dt="2017-11-12T03:10:51.926" v="107" actId="164"/>
          <ac:spMkLst>
            <pc:docMk/>
            <pc:sldMk cId="1116056202" sldId="256"/>
            <ac:spMk id="8" creationId="{C4489BBA-47C0-4111-9EEA-7D5B8DCF542F}"/>
          </ac:spMkLst>
        </pc:spChg>
        <pc:spChg chg="mod">
          <ac:chgData name="Fan Jin" userId="2f1d6eb9ce1154fe" providerId="LiveId" clId="{038E5BE4-F0C9-49F9-AE60-7E088128A04D}" dt="2017-11-12T03:10:48.120" v="106" actId="164"/>
          <ac:spMkLst>
            <pc:docMk/>
            <pc:sldMk cId="1116056202" sldId="256"/>
            <ac:spMk id="9" creationId="{9EA63314-EDFB-48B8-BF1A-6143BF05D5DC}"/>
          </ac:spMkLst>
        </pc:spChg>
        <pc:spChg chg="mod">
          <ac:chgData name="Fan Jin" userId="2f1d6eb9ce1154fe" providerId="LiveId" clId="{038E5BE4-F0C9-49F9-AE60-7E088128A04D}" dt="2017-11-12T03:10:48.120" v="106" actId="164"/>
          <ac:spMkLst>
            <pc:docMk/>
            <pc:sldMk cId="1116056202" sldId="256"/>
            <ac:spMk id="10" creationId="{1ABDC925-4BBE-44B9-8C5A-16DDE3F8B961}"/>
          </ac:spMkLst>
        </pc:spChg>
        <pc:spChg chg="mod">
          <ac:chgData name="Fan Jin" userId="2f1d6eb9ce1154fe" providerId="LiveId" clId="{038E5BE4-F0C9-49F9-AE60-7E088128A04D}" dt="2017-11-12T03:10:59.380" v="109" actId="1076"/>
          <ac:spMkLst>
            <pc:docMk/>
            <pc:sldMk cId="1116056202" sldId="256"/>
            <ac:spMk id="11" creationId="{97CA3EB2-AEBF-4172-90C4-860CED5D4512}"/>
          </ac:spMkLst>
        </pc:spChg>
        <pc:spChg chg="mod">
          <ac:chgData name="Fan Jin" userId="2f1d6eb9ce1154fe" providerId="LiveId" clId="{038E5BE4-F0C9-49F9-AE60-7E088128A04D}" dt="2017-11-12T03:15:53.333" v="158" actId="164"/>
          <ac:spMkLst>
            <pc:docMk/>
            <pc:sldMk cId="1116056202" sldId="256"/>
            <ac:spMk id="12" creationId="{748FB71D-36FE-4D55-91B1-932794A5686F}"/>
          </ac:spMkLst>
        </pc:spChg>
        <pc:spChg chg="mod">
          <ac:chgData name="Fan Jin" userId="2f1d6eb9ce1154fe" providerId="LiveId" clId="{038E5BE4-F0C9-49F9-AE60-7E088128A04D}" dt="2017-11-12T03:15:53.333" v="158" actId="164"/>
          <ac:spMkLst>
            <pc:docMk/>
            <pc:sldMk cId="1116056202" sldId="256"/>
            <ac:spMk id="13" creationId="{9E4329D6-00DE-42A3-8D10-E2829BCA77DB}"/>
          </ac:spMkLst>
        </pc:spChg>
        <pc:spChg chg="add mod">
          <ac:chgData name="Fan Jin" userId="2f1d6eb9ce1154fe" providerId="LiveId" clId="{038E5BE4-F0C9-49F9-AE60-7E088128A04D}" dt="2017-11-12T03:12:49.254" v="122" actId="164"/>
          <ac:spMkLst>
            <pc:docMk/>
            <pc:sldMk cId="1116056202" sldId="256"/>
            <ac:spMk id="14" creationId="{DE7E2438-FE7C-4358-AD04-6B6F05C489E0}"/>
          </ac:spMkLst>
        </pc:spChg>
        <pc:spChg chg="add mod ord">
          <ac:chgData name="Fan Jin" userId="2f1d6eb9ce1154fe" providerId="LiveId" clId="{038E5BE4-F0C9-49F9-AE60-7E088128A04D}" dt="2017-11-12T03:10:48.120" v="106" actId="164"/>
          <ac:spMkLst>
            <pc:docMk/>
            <pc:sldMk cId="1116056202" sldId="256"/>
            <ac:spMk id="15" creationId="{CAB5FFD3-A6C4-45C2-8442-54160DDB5D3D}"/>
          </ac:spMkLst>
        </pc:spChg>
        <pc:spChg chg="add mod">
          <ac:chgData name="Fan Jin" userId="2f1d6eb9ce1154fe" providerId="LiveId" clId="{038E5BE4-F0C9-49F9-AE60-7E088128A04D}" dt="2017-11-12T03:12:49.254" v="122" actId="164"/>
          <ac:spMkLst>
            <pc:docMk/>
            <pc:sldMk cId="1116056202" sldId="256"/>
            <ac:spMk id="16" creationId="{A6E1B104-17FA-43AA-AE58-8151D32871D5}"/>
          </ac:spMkLst>
        </pc:spChg>
        <pc:spChg chg="add mod">
          <ac:chgData name="Fan Jin" userId="2f1d6eb9ce1154fe" providerId="LiveId" clId="{038E5BE4-F0C9-49F9-AE60-7E088128A04D}" dt="2017-11-12T03:12:49.254" v="122" actId="164"/>
          <ac:spMkLst>
            <pc:docMk/>
            <pc:sldMk cId="1116056202" sldId="256"/>
            <ac:spMk id="17" creationId="{A540E650-FA52-42B0-A119-C4DD46553528}"/>
          </ac:spMkLst>
        </pc:spChg>
        <pc:spChg chg="add mod">
          <ac:chgData name="Fan Jin" userId="2f1d6eb9ce1154fe" providerId="LiveId" clId="{038E5BE4-F0C9-49F9-AE60-7E088128A04D}" dt="2017-11-12T03:12:49.254" v="122" actId="164"/>
          <ac:spMkLst>
            <pc:docMk/>
            <pc:sldMk cId="1116056202" sldId="256"/>
            <ac:spMk id="18" creationId="{50AEA4B1-089F-4416-B4B2-3CF6FF974C34}"/>
          </ac:spMkLst>
        </pc:spChg>
        <pc:spChg chg="add mod ord">
          <ac:chgData name="Fan Jin" userId="2f1d6eb9ce1154fe" providerId="LiveId" clId="{038E5BE4-F0C9-49F9-AE60-7E088128A04D}" dt="2017-11-12T03:10:51.926" v="107" actId="164"/>
          <ac:spMkLst>
            <pc:docMk/>
            <pc:sldMk cId="1116056202" sldId="256"/>
            <ac:spMk id="19" creationId="{FC3B2C5C-B3EE-426B-8657-5899410BF802}"/>
          </ac:spMkLst>
        </pc:spChg>
        <pc:spChg chg="add mod">
          <ac:chgData name="Fan Jin" userId="2f1d6eb9ce1154fe" providerId="LiveId" clId="{038E5BE4-F0C9-49F9-AE60-7E088128A04D}" dt="2017-11-12T03:11:04.124" v="110" actId="1076"/>
          <ac:spMkLst>
            <pc:docMk/>
            <pc:sldMk cId="1116056202" sldId="256"/>
            <ac:spMk id="20" creationId="{3495E2BB-48ED-4F02-A1CC-486023CD821F}"/>
          </ac:spMkLst>
        </pc:spChg>
        <pc:spChg chg="add mod">
          <ac:chgData name="Fan Jin" userId="2f1d6eb9ce1154fe" providerId="LiveId" clId="{038E5BE4-F0C9-49F9-AE60-7E088128A04D}" dt="2017-11-12T03:11:23.052" v="113" actId="14100"/>
          <ac:spMkLst>
            <pc:docMk/>
            <pc:sldMk cId="1116056202" sldId="256"/>
            <ac:spMk id="23" creationId="{D314E00B-AA53-4690-88D0-F860AD7DD003}"/>
          </ac:spMkLst>
        </pc:spChg>
        <pc:spChg chg="add mod">
          <ac:chgData name="Fan Jin" userId="2f1d6eb9ce1154fe" providerId="LiveId" clId="{038E5BE4-F0C9-49F9-AE60-7E088128A04D}" dt="2017-11-12T03:15:53.333" v="158" actId="164"/>
          <ac:spMkLst>
            <pc:docMk/>
            <pc:sldMk cId="1116056202" sldId="256"/>
            <ac:spMk id="24" creationId="{A1E83834-8A19-4B3D-9E0E-C018DE7A4CA0}"/>
          </ac:spMkLst>
        </pc:spChg>
        <pc:spChg chg="add mod">
          <ac:chgData name="Fan Jin" userId="2f1d6eb9ce1154fe" providerId="LiveId" clId="{038E5BE4-F0C9-49F9-AE60-7E088128A04D}" dt="2017-11-12T03:15:53.333" v="158" actId="164"/>
          <ac:spMkLst>
            <pc:docMk/>
            <pc:sldMk cId="1116056202" sldId="256"/>
            <ac:spMk id="25" creationId="{C61E4933-7385-41B2-9422-B5D31CBF62D6}"/>
          </ac:spMkLst>
        </pc:spChg>
        <pc:spChg chg="add mod">
          <ac:chgData name="Fan Jin" userId="2f1d6eb9ce1154fe" providerId="LiveId" clId="{038E5BE4-F0C9-49F9-AE60-7E088128A04D}" dt="2017-11-12T03:15:40.082" v="157" actId="164"/>
          <ac:spMkLst>
            <pc:docMk/>
            <pc:sldMk cId="1116056202" sldId="256"/>
            <ac:spMk id="27" creationId="{F542C3EC-ED66-495C-8C66-8B2426576A0F}"/>
          </ac:spMkLst>
        </pc:spChg>
        <pc:spChg chg="add mod">
          <ac:chgData name="Fan Jin" userId="2f1d6eb9ce1154fe" providerId="LiveId" clId="{038E5BE4-F0C9-49F9-AE60-7E088128A04D}" dt="2017-11-12T03:15:40.082" v="157" actId="164"/>
          <ac:spMkLst>
            <pc:docMk/>
            <pc:sldMk cId="1116056202" sldId="256"/>
            <ac:spMk id="28" creationId="{35CEA664-F87D-427C-BD90-EFE1B23E5395}"/>
          </ac:spMkLst>
        </pc:spChg>
        <pc:grpChg chg="add mod">
          <ac:chgData name="Fan Jin" userId="2f1d6eb9ce1154fe" providerId="LiveId" clId="{038E5BE4-F0C9-49F9-AE60-7E088128A04D}" dt="2017-11-12T03:10:48.120" v="106" actId="164"/>
          <ac:grpSpMkLst>
            <pc:docMk/>
            <pc:sldMk cId="1116056202" sldId="256"/>
            <ac:grpSpMk id="21" creationId="{6D827BD2-AA8B-4759-9CC5-D814B04C06DC}"/>
          </ac:grpSpMkLst>
        </pc:grpChg>
        <pc:grpChg chg="add mod">
          <ac:chgData name="Fan Jin" userId="2f1d6eb9ce1154fe" providerId="LiveId" clId="{038E5BE4-F0C9-49F9-AE60-7E088128A04D}" dt="2017-11-12T03:10:56.302" v="108" actId="1076"/>
          <ac:grpSpMkLst>
            <pc:docMk/>
            <pc:sldMk cId="1116056202" sldId="256"/>
            <ac:grpSpMk id="22" creationId="{B7D48F2F-0B89-4690-8A62-1A1129676D44}"/>
          </ac:grpSpMkLst>
        </pc:grpChg>
        <pc:grpChg chg="add mod">
          <ac:chgData name="Fan Jin" userId="2f1d6eb9ce1154fe" providerId="LiveId" clId="{038E5BE4-F0C9-49F9-AE60-7E088128A04D}" dt="2017-11-12T03:12:56.180" v="123" actId="1076"/>
          <ac:grpSpMkLst>
            <pc:docMk/>
            <pc:sldMk cId="1116056202" sldId="256"/>
            <ac:grpSpMk id="26" creationId="{FFEA0A33-3FA7-4BAA-9BA3-7444BF31D6AF}"/>
          </ac:grpSpMkLst>
        </pc:grpChg>
        <pc:grpChg chg="add mod">
          <ac:chgData name="Fan Jin" userId="2f1d6eb9ce1154fe" providerId="LiveId" clId="{038E5BE4-F0C9-49F9-AE60-7E088128A04D}" dt="2017-11-12T03:15:40.082" v="157" actId="164"/>
          <ac:grpSpMkLst>
            <pc:docMk/>
            <pc:sldMk cId="1116056202" sldId="256"/>
            <ac:grpSpMk id="29" creationId="{5E3FA5E8-0DBF-4B88-8259-2E6906527EF9}"/>
          </ac:grpSpMkLst>
        </pc:grpChg>
        <pc:grpChg chg="add mod">
          <ac:chgData name="Fan Jin" userId="2f1d6eb9ce1154fe" providerId="LiveId" clId="{038E5BE4-F0C9-49F9-AE60-7E088128A04D}" dt="2017-11-12T03:15:53.333" v="158" actId="164"/>
          <ac:grpSpMkLst>
            <pc:docMk/>
            <pc:sldMk cId="1116056202" sldId="256"/>
            <ac:grpSpMk id="30" creationId="{83B86E7A-BF6D-4A5B-ADEF-98E5F5779D7B}"/>
          </ac:grpSpMkLst>
        </pc:grpChg>
      </pc:sldChg>
      <pc:sldChg chg="addSp delSp modSp add">
        <pc:chgData name="Fan Jin" userId="2f1d6eb9ce1154fe" providerId="LiveId" clId="{038E5BE4-F0C9-49F9-AE60-7E088128A04D}" dt="2017-11-12T11:47:29.447" v="266" actId="20577"/>
        <pc:sldMkLst>
          <pc:docMk/>
          <pc:sldMk cId="1553813682" sldId="257"/>
        </pc:sldMkLst>
        <pc:spChg chg="del">
          <ac:chgData name="Fan Jin" userId="2f1d6eb9ce1154fe" providerId="LiveId" clId="{038E5BE4-F0C9-49F9-AE60-7E088128A04D}" dt="2017-11-12T11:29:59.353" v="160" actId="478"/>
          <ac:spMkLst>
            <pc:docMk/>
            <pc:sldMk cId="1553813682" sldId="257"/>
            <ac:spMk id="2" creationId="{D08016DD-BFE0-4915-878D-8F633CDE4B08}"/>
          </ac:spMkLst>
        </pc:spChg>
        <pc:spChg chg="del">
          <ac:chgData name="Fan Jin" userId="2f1d6eb9ce1154fe" providerId="LiveId" clId="{038E5BE4-F0C9-49F9-AE60-7E088128A04D}" dt="2017-11-12T11:30:00.971" v="161" actId="478"/>
          <ac:spMkLst>
            <pc:docMk/>
            <pc:sldMk cId="1553813682" sldId="257"/>
            <ac:spMk id="3" creationId="{861E8652-DB2C-4B30-89B0-6A39795DD312}"/>
          </ac:spMkLst>
        </pc:spChg>
        <pc:spChg chg="add mod">
          <ac:chgData name="Fan Jin" userId="2f1d6eb9ce1154fe" providerId="LiveId" clId="{038E5BE4-F0C9-49F9-AE60-7E088128A04D}" dt="2017-11-12T11:41:28.809" v="192" actId="1076"/>
          <ac:spMkLst>
            <pc:docMk/>
            <pc:sldMk cId="1553813682" sldId="257"/>
            <ac:spMk id="20" creationId="{6F6E65F2-536B-4C6B-BB28-025D2A7B4A4B}"/>
          </ac:spMkLst>
        </pc:spChg>
        <pc:spChg chg="add mod">
          <ac:chgData name="Fan Jin" userId="2f1d6eb9ce1154fe" providerId="LiveId" clId="{038E5BE4-F0C9-49F9-AE60-7E088128A04D}" dt="2017-11-12T11:43:02.065" v="206" actId="1076"/>
          <ac:spMkLst>
            <pc:docMk/>
            <pc:sldMk cId="1553813682" sldId="257"/>
            <ac:spMk id="21" creationId="{FD34D3FF-EAD7-4D7B-BD1B-84D4624B3CD7}"/>
          </ac:spMkLst>
        </pc:spChg>
        <pc:spChg chg="add mod">
          <ac:chgData name="Fan Jin" userId="2f1d6eb9ce1154fe" providerId="LiveId" clId="{038E5BE4-F0C9-49F9-AE60-7E088128A04D}" dt="2017-11-12T11:43:37.145" v="211" actId="1076"/>
          <ac:spMkLst>
            <pc:docMk/>
            <pc:sldMk cId="1553813682" sldId="257"/>
            <ac:spMk id="22" creationId="{C8C6DD60-8B5D-4650-B3FA-3E032CDD2124}"/>
          </ac:spMkLst>
        </pc:spChg>
        <pc:spChg chg="add mod">
          <ac:chgData name="Fan Jin" userId="2f1d6eb9ce1154fe" providerId="LiveId" clId="{038E5BE4-F0C9-49F9-AE60-7E088128A04D}" dt="2017-11-12T11:44:35.513" v="220" actId="1076"/>
          <ac:spMkLst>
            <pc:docMk/>
            <pc:sldMk cId="1553813682" sldId="257"/>
            <ac:spMk id="25" creationId="{B409BDE1-C127-4F13-9868-DAF2774A48FA}"/>
          </ac:spMkLst>
        </pc:spChg>
        <pc:spChg chg="add mod">
          <ac:chgData name="Fan Jin" userId="2f1d6eb9ce1154fe" providerId="LiveId" clId="{038E5BE4-F0C9-49F9-AE60-7E088128A04D}" dt="2017-11-12T11:45:04.905" v="225" actId="1076"/>
          <ac:spMkLst>
            <pc:docMk/>
            <pc:sldMk cId="1553813682" sldId="257"/>
            <ac:spMk id="27" creationId="{028FDCBB-953D-4DA7-9EFA-A301E9B41EAF}"/>
          </ac:spMkLst>
        </pc:spChg>
        <pc:spChg chg="add mod">
          <ac:chgData name="Fan Jin" userId="2f1d6eb9ce1154fe" providerId="LiveId" clId="{038E5BE4-F0C9-49F9-AE60-7E088128A04D}" dt="2017-11-12T11:46:17.345" v="236" actId="1076"/>
          <ac:spMkLst>
            <pc:docMk/>
            <pc:sldMk cId="1553813682" sldId="257"/>
            <ac:spMk id="28" creationId="{0B1C6B52-B209-42B2-9A78-7BA41EE3B846}"/>
          </ac:spMkLst>
        </pc:spChg>
        <pc:spChg chg="add mod">
          <ac:chgData name="Fan Jin" userId="2f1d6eb9ce1154fe" providerId="LiveId" clId="{038E5BE4-F0C9-49F9-AE60-7E088128A04D}" dt="2017-11-12T11:46:28.781" v="242" actId="20577"/>
          <ac:spMkLst>
            <pc:docMk/>
            <pc:sldMk cId="1553813682" sldId="257"/>
            <ac:spMk id="29" creationId="{3E65FB3A-E7FF-4DA5-8C17-6B77033D40D2}"/>
          </ac:spMkLst>
        </pc:spChg>
        <pc:spChg chg="add mod">
          <ac:chgData name="Fan Jin" userId="2f1d6eb9ce1154fe" providerId="LiveId" clId="{038E5BE4-F0C9-49F9-AE60-7E088128A04D}" dt="2017-11-12T11:46:31.690" v="244" actId="20577"/>
          <ac:spMkLst>
            <pc:docMk/>
            <pc:sldMk cId="1553813682" sldId="257"/>
            <ac:spMk id="30" creationId="{D4AA1B76-C68B-46BC-9B47-500C6078F3AA}"/>
          </ac:spMkLst>
        </pc:spChg>
        <pc:spChg chg="add mod">
          <ac:chgData name="Fan Jin" userId="2f1d6eb9ce1154fe" providerId="LiveId" clId="{038E5BE4-F0C9-49F9-AE60-7E088128A04D}" dt="2017-11-12T11:46:34.257" v="246" actId="20577"/>
          <ac:spMkLst>
            <pc:docMk/>
            <pc:sldMk cId="1553813682" sldId="257"/>
            <ac:spMk id="31" creationId="{BF284AB4-F545-410C-8F30-040094FC62F3}"/>
          </ac:spMkLst>
        </pc:spChg>
        <pc:spChg chg="add mod">
          <ac:chgData name="Fan Jin" userId="2f1d6eb9ce1154fe" providerId="LiveId" clId="{038E5BE4-F0C9-49F9-AE60-7E088128A04D}" dt="2017-11-12T11:46:42.424" v="255" actId="20577"/>
          <ac:spMkLst>
            <pc:docMk/>
            <pc:sldMk cId="1553813682" sldId="257"/>
            <ac:spMk id="32" creationId="{AAEA59AD-FA45-4633-9A88-819F07E07149}"/>
          </ac:spMkLst>
        </pc:spChg>
        <pc:spChg chg="add mod">
          <ac:chgData name="Fan Jin" userId="2f1d6eb9ce1154fe" providerId="LiveId" clId="{038E5BE4-F0C9-49F9-AE60-7E088128A04D}" dt="2017-11-12T11:47:19.840" v="263" actId="20577"/>
          <ac:spMkLst>
            <pc:docMk/>
            <pc:sldMk cId="1553813682" sldId="257"/>
            <ac:spMk id="33" creationId="{0136FA3D-1E25-4A17-8111-AC1DA33DCC2D}"/>
          </ac:spMkLst>
        </pc:spChg>
        <pc:spChg chg="add mod">
          <ac:chgData name="Fan Jin" userId="2f1d6eb9ce1154fe" providerId="LiveId" clId="{038E5BE4-F0C9-49F9-AE60-7E088128A04D}" dt="2017-11-12T11:47:15.106" v="261" actId="571"/>
          <ac:spMkLst>
            <pc:docMk/>
            <pc:sldMk cId="1553813682" sldId="257"/>
            <ac:spMk id="34" creationId="{5F0EA057-6DE9-45DA-9374-60EBB3B72E52}"/>
          </ac:spMkLst>
        </pc:spChg>
        <pc:spChg chg="add mod">
          <ac:chgData name="Fan Jin" userId="2f1d6eb9ce1154fe" providerId="LiveId" clId="{038E5BE4-F0C9-49F9-AE60-7E088128A04D}" dt="2017-11-12T11:47:29.447" v="266" actId="20577"/>
          <ac:spMkLst>
            <pc:docMk/>
            <pc:sldMk cId="1553813682" sldId="257"/>
            <ac:spMk id="35" creationId="{F43BE709-DEA1-4CD2-BC40-811D36F34483}"/>
          </ac:spMkLst>
        </pc:spChg>
        <pc:cxnChg chg="add mod">
          <ac:chgData name="Fan Jin" userId="2f1d6eb9ce1154fe" providerId="LiveId" clId="{038E5BE4-F0C9-49F9-AE60-7E088128A04D}" dt="2017-11-12T11:41:45.801" v="200" actId="1076"/>
          <ac:cxnSpMkLst>
            <pc:docMk/>
            <pc:sldMk cId="1553813682" sldId="257"/>
            <ac:cxnSpMk id="5" creationId="{D9F1FC1D-1568-4858-8158-95A86FC1001E}"/>
          </ac:cxnSpMkLst>
        </pc:cxnChg>
        <pc:cxnChg chg="add mod">
          <ac:chgData name="Fan Jin" userId="2f1d6eb9ce1154fe" providerId="LiveId" clId="{038E5BE4-F0C9-49F9-AE60-7E088128A04D}" dt="2017-11-12T11:44:54.577" v="223" actId="1076"/>
          <ac:cxnSpMkLst>
            <pc:docMk/>
            <pc:sldMk cId="1553813682" sldId="257"/>
            <ac:cxnSpMk id="7" creationId="{2DB99733-23BB-4643-87F3-794903A6609B}"/>
          </ac:cxnSpMkLst>
        </pc:cxnChg>
        <pc:cxnChg chg="add mod">
          <ac:chgData name="Fan Jin" userId="2f1d6eb9ce1154fe" providerId="LiveId" clId="{038E5BE4-F0C9-49F9-AE60-7E088128A04D}" dt="2017-11-12T11:42:25.065" v="202" actId="1076"/>
          <ac:cxnSpMkLst>
            <pc:docMk/>
            <pc:sldMk cId="1553813682" sldId="257"/>
            <ac:cxnSpMk id="11" creationId="{5D1B1182-67D8-4B4E-9A66-39F8B936154E}"/>
          </ac:cxnSpMkLst>
        </pc:cxnChg>
        <pc:cxnChg chg="add mod">
          <ac:chgData name="Fan Jin" userId="2f1d6eb9ce1154fe" providerId="LiveId" clId="{038E5BE4-F0C9-49F9-AE60-7E088128A04D}" dt="2017-11-12T11:43:10.025" v="207" actId="1076"/>
          <ac:cxnSpMkLst>
            <pc:docMk/>
            <pc:sldMk cId="1553813682" sldId="257"/>
            <ac:cxnSpMk id="12" creationId="{66CF5AC4-9103-482C-B5EF-3F61868A5C74}"/>
          </ac:cxnSpMkLst>
        </pc:cxnChg>
        <pc:cxnChg chg="add mod">
          <ac:chgData name="Fan Jin" userId="2f1d6eb9ce1154fe" providerId="LiveId" clId="{038E5BE4-F0C9-49F9-AE60-7E088128A04D}" dt="2017-11-12T11:38:34.515" v="176" actId="571"/>
          <ac:cxnSpMkLst>
            <pc:docMk/>
            <pc:sldMk cId="1553813682" sldId="257"/>
            <ac:cxnSpMk id="14" creationId="{898A3C78-C80C-498B-801E-AB85A6EEA1F6}"/>
          </ac:cxnSpMkLst>
        </pc:cxnChg>
        <pc:cxnChg chg="add mod">
          <ac:chgData name="Fan Jin" userId="2f1d6eb9ce1154fe" providerId="LiveId" clId="{038E5BE4-F0C9-49F9-AE60-7E088128A04D}" dt="2017-11-12T11:43:28.337" v="209" actId="1076"/>
          <ac:cxnSpMkLst>
            <pc:docMk/>
            <pc:sldMk cId="1553813682" sldId="257"/>
            <ac:cxnSpMk id="16" creationId="{347646B5-785F-4742-A2D0-9FC39072F73E}"/>
          </ac:cxnSpMkLst>
        </pc:cxnChg>
        <pc:cxnChg chg="add mod">
          <ac:chgData name="Fan Jin" userId="2f1d6eb9ce1154fe" providerId="LiveId" clId="{038E5BE4-F0C9-49F9-AE60-7E088128A04D}" dt="2017-11-12T11:43:54.010" v="213" actId="14100"/>
          <ac:cxnSpMkLst>
            <pc:docMk/>
            <pc:sldMk cId="1553813682" sldId="257"/>
            <ac:cxnSpMk id="17" creationId="{64589D77-2AF9-414A-938C-9E7D6268320C}"/>
          </ac:cxnSpMkLst>
        </pc:cxnChg>
        <pc:cxnChg chg="add del mod">
          <ac:chgData name="Fan Jin" userId="2f1d6eb9ce1154fe" providerId="LiveId" clId="{038E5BE4-F0C9-49F9-AE60-7E088128A04D}" dt="2017-11-12T11:44:04.851" v="215" actId="478"/>
          <ac:cxnSpMkLst>
            <pc:docMk/>
            <pc:sldMk cId="1553813682" sldId="257"/>
            <ac:cxnSpMk id="19" creationId="{6C513BE0-9049-45C3-A36A-E950D711DAB9}"/>
          </ac:cxnSpMkLst>
        </pc:cxnChg>
        <pc:cxnChg chg="add mod">
          <ac:chgData name="Fan Jin" userId="2f1d6eb9ce1154fe" providerId="LiveId" clId="{038E5BE4-F0C9-49F9-AE60-7E088128A04D}" dt="2017-11-12T11:44:21.417" v="218" actId="1076"/>
          <ac:cxnSpMkLst>
            <pc:docMk/>
            <pc:sldMk cId="1553813682" sldId="257"/>
            <ac:cxnSpMk id="24" creationId="{C0D5A1B6-E4A3-4DCD-B5D8-738161E77253}"/>
          </ac:cxnSpMkLst>
        </pc:cxnChg>
      </pc:sldChg>
      <pc:sldChg chg="addSp delSp modSp add">
        <pc:chgData name="Fan Jin" userId="2f1d6eb9ce1154fe" providerId="LiveId" clId="{038E5BE4-F0C9-49F9-AE60-7E088128A04D}" dt="2017-11-12T14:07:00.486" v="331" actId="20577"/>
        <pc:sldMkLst>
          <pc:docMk/>
          <pc:sldMk cId="2839344157" sldId="258"/>
        </pc:sldMkLst>
        <pc:spChg chg="del">
          <ac:chgData name="Fan Jin" userId="2f1d6eb9ce1154fe" providerId="LiveId" clId="{038E5BE4-F0C9-49F9-AE60-7E088128A04D}" dt="2017-11-12T13:58:58.888" v="269" actId="478"/>
          <ac:spMkLst>
            <pc:docMk/>
            <pc:sldMk cId="2839344157" sldId="258"/>
            <ac:spMk id="2" creationId="{BBDEDCE5-1A0A-407C-81FA-AED092172062}"/>
          </ac:spMkLst>
        </pc:spChg>
        <pc:spChg chg="del">
          <ac:chgData name="Fan Jin" userId="2f1d6eb9ce1154fe" providerId="LiveId" clId="{038E5BE4-F0C9-49F9-AE60-7E088128A04D}" dt="2017-11-12T13:58:56.847" v="268" actId="478"/>
          <ac:spMkLst>
            <pc:docMk/>
            <pc:sldMk cId="2839344157" sldId="258"/>
            <ac:spMk id="3" creationId="{10044799-991C-4F44-B467-E0DD9FB323E6}"/>
          </ac:spMkLst>
        </pc:spChg>
        <pc:spChg chg="add mod">
          <ac:chgData name="Fan Jin" userId="2f1d6eb9ce1154fe" providerId="LiveId" clId="{038E5BE4-F0C9-49F9-AE60-7E088128A04D}" dt="2017-11-12T14:03:18.838" v="282" actId="164"/>
          <ac:spMkLst>
            <pc:docMk/>
            <pc:sldMk cId="2839344157" sldId="258"/>
            <ac:spMk id="4" creationId="{AAB0E959-6B2C-4587-97D6-358EF04DFB05}"/>
          </ac:spMkLst>
        </pc:spChg>
        <pc:spChg chg="add mod">
          <ac:chgData name="Fan Jin" userId="2f1d6eb9ce1154fe" providerId="LiveId" clId="{038E5BE4-F0C9-49F9-AE60-7E088128A04D}" dt="2017-11-12T14:03:14.520" v="281" actId="164"/>
          <ac:spMkLst>
            <pc:docMk/>
            <pc:sldMk cId="2839344157" sldId="258"/>
            <ac:spMk id="5" creationId="{42B89ABD-C63A-4CEA-AFC9-F5B1158083B1}"/>
          </ac:spMkLst>
        </pc:spChg>
        <pc:spChg chg="add mod">
          <ac:chgData name="Fan Jin" userId="2f1d6eb9ce1154fe" providerId="LiveId" clId="{038E5BE4-F0C9-49F9-AE60-7E088128A04D}" dt="2017-11-12T14:03:18.838" v="282" actId="164"/>
          <ac:spMkLst>
            <pc:docMk/>
            <pc:sldMk cId="2839344157" sldId="258"/>
            <ac:spMk id="6" creationId="{643879D8-2161-4ADB-B750-769C22A6E6A2}"/>
          </ac:spMkLst>
        </pc:spChg>
        <pc:spChg chg="add mod">
          <ac:chgData name="Fan Jin" userId="2f1d6eb9ce1154fe" providerId="LiveId" clId="{038E5BE4-F0C9-49F9-AE60-7E088128A04D}" dt="2017-11-12T14:03:14.520" v="281" actId="164"/>
          <ac:spMkLst>
            <pc:docMk/>
            <pc:sldMk cId="2839344157" sldId="258"/>
            <ac:spMk id="7" creationId="{7CC67C5A-CF4E-4193-B122-6631A9F569AE}"/>
          </ac:spMkLst>
        </pc:spChg>
        <pc:spChg chg="add mod">
          <ac:chgData name="Fan Jin" userId="2f1d6eb9ce1154fe" providerId="LiveId" clId="{038E5BE4-F0C9-49F9-AE60-7E088128A04D}" dt="2017-11-12T14:02:49.471" v="278" actId="571"/>
          <ac:spMkLst>
            <pc:docMk/>
            <pc:sldMk cId="2839344157" sldId="258"/>
            <ac:spMk id="8" creationId="{4210F72D-91B7-4FCB-BDB0-B09A70CDECBE}"/>
          </ac:spMkLst>
        </pc:spChg>
        <pc:spChg chg="add mod">
          <ac:chgData name="Fan Jin" userId="2f1d6eb9ce1154fe" providerId="LiveId" clId="{038E5BE4-F0C9-49F9-AE60-7E088128A04D}" dt="2017-11-12T14:03:18.838" v="282" actId="164"/>
          <ac:spMkLst>
            <pc:docMk/>
            <pc:sldMk cId="2839344157" sldId="258"/>
            <ac:spMk id="9" creationId="{84FD4DF0-BBEF-4165-853B-15539545FFB3}"/>
          </ac:spMkLst>
        </pc:spChg>
        <pc:spChg chg="add mod">
          <ac:chgData name="Fan Jin" userId="2f1d6eb9ce1154fe" providerId="LiveId" clId="{038E5BE4-F0C9-49F9-AE60-7E088128A04D}" dt="2017-11-12T14:03:14.520" v="281" actId="164"/>
          <ac:spMkLst>
            <pc:docMk/>
            <pc:sldMk cId="2839344157" sldId="258"/>
            <ac:spMk id="10" creationId="{6223A3F1-6819-4B50-89D9-C0804A38B25C}"/>
          </ac:spMkLst>
        </pc:spChg>
        <pc:spChg chg="add mod">
          <ac:chgData name="Fan Jin" userId="2f1d6eb9ce1154fe" providerId="LiveId" clId="{038E5BE4-F0C9-49F9-AE60-7E088128A04D}" dt="2017-11-12T14:05:54.406" v="316" actId="1076"/>
          <ac:spMkLst>
            <pc:docMk/>
            <pc:sldMk cId="2839344157" sldId="258"/>
            <ac:spMk id="24" creationId="{C44117F8-724F-4F4D-9047-E1535D7D03ED}"/>
          </ac:spMkLst>
        </pc:spChg>
        <pc:spChg chg="add mod">
          <ac:chgData name="Fan Jin" userId="2f1d6eb9ce1154fe" providerId="LiveId" clId="{038E5BE4-F0C9-49F9-AE60-7E088128A04D}" dt="2017-11-12T14:05:48.438" v="315" actId="1076"/>
          <ac:spMkLst>
            <pc:docMk/>
            <pc:sldMk cId="2839344157" sldId="258"/>
            <ac:spMk id="25" creationId="{15F20AD9-2E33-417E-8BD5-798B5C1F828E}"/>
          </ac:spMkLst>
        </pc:spChg>
        <pc:spChg chg="add mod">
          <ac:chgData name="Fan Jin" userId="2f1d6eb9ce1154fe" providerId="LiveId" clId="{038E5BE4-F0C9-49F9-AE60-7E088128A04D}" dt="2017-11-12T14:05:38.246" v="313" actId="1076"/>
          <ac:spMkLst>
            <pc:docMk/>
            <pc:sldMk cId="2839344157" sldId="258"/>
            <ac:spMk id="26" creationId="{9A8E0A4C-279C-48D4-A046-8DC665F7CA90}"/>
          </ac:spMkLst>
        </pc:spChg>
        <pc:spChg chg="add mod">
          <ac:chgData name="Fan Jin" userId="2f1d6eb9ce1154fe" providerId="LiveId" clId="{038E5BE4-F0C9-49F9-AE60-7E088128A04D}" dt="2017-11-12T14:06:08.971" v="319" actId="20577"/>
          <ac:spMkLst>
            <pc:docMk/>
            <pc:sldMk cId="2839344157" sldId="258"/>
            <ac:spMk id="27" creationId="{0C196E9D-2786-4EEB-B5D1-8178512E8768}"/>
          </ac:spMkLst>
        </pc:spChg>
        <pc:spChg chg="add mod">
          <ac:chgData name="Fan Jin" userId="2f1d6eb9ce1154fe" providerId="LiveId" clId="{038E5BE4-F0C9-49F9-AE60-7E088128A04D}" dt="2017-11-12T14:06:20.363" v="322" actId="20577"/>
          <ac:spMkLst>
            <pc:docMk/>
            <pc:sldMk cId="2839344157" sldId="258"/>
            <ac:spMk id="28" creationId="{8E9C6460-C193-4F35-A5B8-F774BF2E2200}"/>
          </ac:spMkLst>
        </pc:spChg>
        <pc:spChg chg="add mod">
          <ac:chgData name="Fan Jin" userId="2f1d6eb9ce1154fe" providerId="LiveId" clId="{038E5BE4-F0C9-49F9-AE60-7E088128A04D}" dt="2017-11-12T14:06:42.184" v="328" actId="20577"/>
          <ac:spMkLst>
            <pc:docMk/>
            <pc:sldMk cId="2839344157" sldId="258"/>
            <ac:spMk id="29" creationId="{F3909F80-83AA-4343-AAB7-C0CDD1AFEC99}"/>
          </ac:spMkLst>
        </pc:spChg>
        <pc:spChg chg="add mod">
          <ac:chgData name="Fan Jin" userId="2f1d6eb9ce1154fe" providerId="LiveId" clId="{038E5BE4-F0C9-49F9-AE60-7E088128A04D}" dt="2017-11-12T14:07:00.486" v="331" actId="20577"/>
          <ac:spMkLst>
            <pc:docMk/>
            <pc:sldMk cId="2839344157" sldId="258"/>
            <ac:spMk id="30" creationId="{443E8616-5E4F-4680-A85B-E1EBF6C6C2AA}"/>
          </ac:spMkLst>
        </pc:spChg>
        <pc:grpChg chg="add mod">
          <ac:chgData name="Fan Jin" userId="2f1d6eb9ce1154fe" providerId="LiveId" clId="{038E5BE4-F0C9-49F9-AE60-7E088128A04D}" dt="2017-11-12T14:03:14.520" v="281" actId="164"/>
          <ac:grpSpMkLst>
            <pc:docMk/>
            <pc:sldMk cId="2839344157" sldId="258"/>
            <ac:grpSpMk id="11" creationId="{9654271F-79BA-4A52-858D-A2E10578344E}"/>
          </ac:grpSpMkLst>
        </pc:grpChg>
        <pc:grpChg chg="add mod">
          <ac:chgData name="Fan Jin" userId="2f1d6eb9ce1154fe" providerId="LiveId" clId="{038E5BE4-F0C9-49F9-AE60-7E088128A04D}" dt="2017-11-12T14:03:22.270" v="283" actId="1076"/>
          <ac:grpSpMkLst>
            <pc:docMk/>
            <pc:sldMk cId="2839344157" sldId="258"/>
            <ac:grpSpMk id="12" creationId="{0E054B54-22E2-41BD-A79E-F1692EBCEED3}"/>
          </ac:grpSpMkLst>
        </pc:grpChg>
        <pc:cxnChg chg="add mod">
          <ac:chgData name="Fan Jin" userId="2f1d6eb9ce1154fe" providerId="LiveId" clId="{038E5BE4-F0C9-49F9-AE60-7E088128A04D}" dt="2017-11-12T14:03:44.073" v="285" actId="1582"/>
          <ac:cxnSpMkLst>
            <pc:docMk/>
            <pc:sldMk cId="2839344157" sldId="258"/>
            <ac:cxnSpMk id="14" creationId="{2E6B5AF3-1C14-41F3-AFC8-692D65AA4269}"/>
          </ac:cxnSpMkLst>
        </pc:cxnChg>
        <pc:cxnChg chg="add mod">
          <ac:chgData name="Fan Jin" userId="2f1d6eb9ce1154fe" providerId="LiveId" clId="{038E5BE4-F0C9-49F9-AE60-7E088128A04D}" dt="2017-11-12T14:04:03.942" v="290" actId="14100"/>
          <ac:cxnSpMkLst>
            <pc:docMk/>
            <pc:sldMk cId="2839344157" sldId="258"/>
            <ac:cxnSpMk id="15" creationId="{62C2ADC7-5B89-41C8-9A88-D8F45FF9FD66}"/>
          </ac:cxnSpMkLst>
        </pc:cxnChg>
        <pc:cxnChg chg="add mod">
          <ac:chgData name="Fan Jin" userId="2f1d6eb9ce1154fe" providerId="LiveId" clId="{038E5BE4-F0C9-49F9-AE60-7E088128A04D}" dt="2017-11-12T14:04:31.880" v="292" actId="1582"/>
          <ac:cxnSpMkLst>
            <pc:docMk/>
            <pc:sldMk cId="2839344157" sldId="258"/>
            <ac:cxnSpMk id="19" creationId="{AD034288-A1B4-4BB2-9064-61B0D9A7ADB2}"/>
          </ac:cxnSpMkLst>
        </pc:cxnChg>
        <pc:cxnChg chg="add mod">
          <ac:chgData name="Fan Jin" userId="2f1d6eb9ce1154fe" providerId="LiveId" clId="{038E5BE4-F0C9-49F9-AE60-7E088128A04D}" dt="2017-11-12T14:04:44.326" v="296" actId="14100"/>
          <ac:cxnSpMkLst>
            <pc:docMk/>
            <pc:sldMk cId="2839344157" sldId="258"/>
            <ac:cxnSpMk id="20" creationId="{285341FE-8B29-400A-8CCC-5FE127A46F26}"/>
          </ac:cxnSpMkLst>
        </pc:cxnChg>
        <pc:cxnChg chg="add mod">
          <ac:chgData name="Fan Jin" userId="2f1d6eb9ce1154fe" providerId="LiveId" clId="{038E5BE4-F0C9-49F9-AE60-7E088128A04D}" dt="2017-11-12T14:04:57.006" v="297" actId="571"/>
          <ac:cxnSpMkLst>
            <pc:docMk/>
            <pc:sldMk cId="2839344157" sldId="258"/>
            <ac:cxnSpMk id="23" creationId="{A1DBA31B-4CCD-43F4-B3EC-C33107F0E17E}"/>
          </ac:cxnSpMkLst>
        </pc:cxnChg>
      </pc:sldChg>
      <pc:sldChg chg="addSp modSp add">
        <pc:chgData name="Fan Jin" userId="2f1d6eb9ce1154fe" providerId="LiveId" clId="{038E5BE4-F0C9-49F9-AE60-7E088128A04D}" dt="2017-11-13T12:25:14.048" v="374" actId="1076"/>
        <pc:sldMkLst>
          <pc:docMk/>
          <pc:sldMk cId="1581509702" sldId="259"/>
        </pc:sldMkLst>
        <pc:spChg chg="add mod">
          <ac:chgData name="Fan Jin" userId="2f1d6eb9ce1154fe" providerId="LiveId" clId="{038E5BE4-F0C9-49F9-AE60-7E088128A04D}" dt="2017-11-13T12:24:41.242" v="360" actId="1076"/>
          <ac:spMkLst>
            <pc:docMk/>
            <pc:sldMk cId="1581509702" sldId="259"/>
            <ac:spMk id="2" creationId="{B3A05113-6A1F-45C4-A5C1-234DEA17F5CA}"/>
          </ac:spMkLst>
        </pc:spChg>
        <pc:spChg chg="add mod">
          <ac:chgData name="Fan Jin" userId="2f1d6eb9ce1154fe" providerId="LiveId" clId="{038E5BE4-F0C9-49F9-AE60-7E088128A04D}" dt="2017-11-13T12:24:44.899" v="361" actId="571"/>
          <ac:spMkLst>
            <pc:docMk/>
            <pc:sldMk cId="1581509702" sldId="259"/>
            <ac:spMk id="31" creationId="{1A4DBC8A-F12B-40D9-8A6A-89D020B8D7A5}"/>
          </ac:spMkLst>
        </pc:spChg>
        <pc:spChg chg="add mod">
          <ac:chgData name="Fan Jin" userId="2f1d6eb9ce1154fe" providerId="LiveId" clId="{038E5BE4-F0C9-49F9-AE60-7E088128A04D}" dt="2017-11-13T12:25:14.048" v="374" actId="1076"/>
          <ac:spMkLst>
            <pc:docMk/>
            <pc:sldMk cId="1581509702" sldId="259"/>
            <ac:spMk id="32" creationId="{45782E1F-5AA9-45ED-9482-72C5CA679D86}"/>
          </ac:spMkLst>
        </pc:spChg>
        <pc:spChg chg="add mod">
          <ac:chgData name="Fan Jin" userId="2f1d6eb9ce1154fe" providerId="LiveId" clId="{038E5BE4-F0C9-49F9-AE60-7E088128A04D}" dt="2017-11-13T12:25:11.720" v="373" actId="1076"/>
          <ac:spMkLst>
            <pc:docMk/>
            <pc:sldMk cId="1581509702" sldId="259"/>
            <ac:spMk id="33" creationId="{717D843D-9041-4B58-96FF-984D90F832CC}"/>
          </ac:spMkLst>
        </pc:spChg>
        <pc:spChg chg="add mod">
          <ac:chgData name="Fan Jin" userId="2f1d6eb9ce1154fe" providerId="LiveId" clId="{038E5BE4-F0C9-49F9-AE60-7E088128A04D}" dt="2017-11-13T12:25:01.403" v="371" actId="20577"/>
          <ac:spMkLst>
            <pc:docMk/>
            <pc:sldMk cId="1581509702" sldId="259"/>
            <ac:spMk id="34" creationId="{72CF46B7-3366-4051-9CBC-BE5F861DF29E}"/>
          </ac:spMkLst>
        </pc:spChg>
        <pc:spChg chg="add mod">
          <ac:chgData name="Fan Jin" userId="2f1d6eb9ce1154fe" providerId="LiveId" clId="{038E5BE4-F0C9-49F9-AE60-7E088128A04D}" dt="2017-11-13T12:25:07.489" v="372" actId="571"/>
          <ac:spMkLst>
            <pc:docMk/>
            <pc:sldMk cId="1581509702" sldId="259"/>
            <ac:spMk id="35" creationId="{1B34E813-CCF0-4FDB-AAB7-DFE400144B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0F73-F1AA-434C-9E4D-1B291DE0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6E071-8543-4EFE-8BAC-F72592CEE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8259E-B4AB-40B6-9B59-3D97219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757B0-F4D9-4B34-9D0D-77093C2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47743-72DD-4504-B3F1-4FED516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4A76-003E-48AF-B255-C5B71E31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208F7-4580-4F97-8B56-65FFFC8D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C89F6-BD8E-4C92-8FAE-474246E3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CBF40-6288-490D-BF9D-11EFC0E7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ED0F2-F540-4D59-BBE6-5B09BE30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F255BC-474D-493D-8221-E836D1E2A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AB34C9-73A5-42E6-9E98-327F27FA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7D93D-17AB-487C-A165-E5EE585F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FF102-14DA-4564-A305-98A41C42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D342-6ECE-44CA-B886-E3E57B58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4EAC-A149-495C-9437-C7243C55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EC9B5-C860-46B2-8CB2-00988A1A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08103-5114-47CD-8BA0-A7358C47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8E8FC-5338-4347-A45E-370EBB9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EE139-2591-4BBC-8B1A-C0A1850E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B67C-3E14-474F-80D9-98F845CF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A3F13-0C80-4F2B-859F-7466C667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312AA-431E-46BA-9F80-20B617F4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A5B8A-A521-4618-83FD-5D73450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7ABEB-39D4-42B7-B478-63DF7D13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766F4-739B-4551-893C-E487D07E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62A28-9E99-4C8F-9F7C-6F8A9C39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CAE8E-84A8-477A-97BB-29ACCC74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E81CF-353D-44B4-AEDA-EE768773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01E64-86F6-4360-A5BB-E7B5750A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760C4-8571-48D2-928C-1C8DF4AA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67CEB-8296-4A01-876B-CFF9334F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402CB-8493-4A80-A0CD-E7EE2EC0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C1F15-3DC1-40B3-B580-70055B17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666FB3-73E9-4193-BE73-B044A7D1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3F2CE-F17D-4FC4-B7CF-6D51648F3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3C1197-A967-4378-A09A-C31EEFEE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9F15FD-DD46-4BEC-8166-0BC6FAF6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01FAD-AA71-402A-A117-7628F363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DD3CA-6EC7-4A9D-9E5F-CC6705B6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BBFDB-9390-417E-86E8-B697E82E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61839-CCF5-4152-B36C-91574430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FD180-87AA-471D-AA5E-391BBC61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9B99C3-19C4-4B59-AE6C-26E228B7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0FFF0-6099-48D5-8DFE-B94B89CD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79EF-1326-4FB2-8566-6D733305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EE49-6612-4A2B-87F9-8C991924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E2891-89BA-4A02-A80B-E6A6BEA4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3A8FB-D2E5-4DC1-8AC6-A78F2A27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B8F2F-9EED-4E71-82EA-5F49062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55AD7-02BC-432F-AE78-B651AE52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D7F68-9737-43CA-98D5-D84F9004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28E2-15CA-4397-B840-3BE7DDB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3618C-0A5E-4D8E-8901-8C50924D4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72A5F-48FD-4323-B1B0-FB237615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99271-EB91-44B0-9099-FF4BC1E8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62E0B-83A3-46B3-ADA2-F0A80E0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B209C-D72F-4FE8-903F-A626D566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B1EF7-AAEF-4AF8-86F7-23DD342F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9EFAC-9292-4AFE-A0D2-94D34FC8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38C49-2F12-4C28-A49A-B54AF9C21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B204-CA42-4CA5-8E0C-188270E4238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C2571-964C-4E6C-AAB9-6FAB8198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E05F4-36E4-49C6-955D-5491C3D7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EEEB-B921-46B3-B49C-5A280B43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1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D48F2F-0B89-4690-8A62-1A1129676D44}"/>
              </a:ext>
            </a:extLst>
          </p:cNvPr>
          <p:cNvGrpSpPr/>
          <p:nvPr/>
        </p:nvGrpSpPr>
        <p:grpSpPr>
          <a:xfrm>
            <a:off x="2273300" y="4887384"/>
            <a:ext cx="5020733" cy="1329266"/>
            <a:chOff x="2269067" y="4525434"/>
            <a:chExt cx="5020733" cy="1329266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C3B2C5C-B3EE-426B-8657-5899410BF802}"/>
                </a:ext>
              </a:extLst>
            </p:cNvPr>
            <p:cNvSpPr/>
            <p:nvPr/>
          </p:nvSpPr>
          <p:spPr>
            <a:xfrm>
              <a:off x="2269067" y="4525434"/>
              <a:ext cx="5020733" cy="132926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B3D9786-9DC1-4AFE-9C7C-4EBFB6C87403}"/>
                </a:ext>
              </a:extLst>
            </p:cNvPr>
            <p:cNvSpPr/>
            <p:nvPr/>
          </p:nvSpPr>
          <p:spPr>
            <a:xfrm>
              <a:off x="2413000" y="4707467"/>
              <a:ext cx="1481667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最近邻插值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FA6AFA-8F2E-477B-9F4C-35B9C528E656}"/>
                </a:ext>
              </a:extLst>
            </p:cNvPr>
            <p:cNvSpPr/>
            <p:nvPr/>
          </p:nvSpPr>
          <p:spPr>
            <a:xfrm>
              <a:off x="4030133" y="4707467"/>
              <a:ext cx="1481667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双线性插值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4489BBA-47C0-4111-9EEA-7D5B8DCF542F}"/>
                </a:ext>
              </a:extLst>
            </p:cNvPr>
            <p:cNvSpPr/>
            <p:nvPr/>
          </p:nvSpPr>
          <p:spPr>
            <a:xfrm>
              <a:off x="5655734" y="4707467"/>
              <a:ext cx="1481667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双三次插值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D827BD2-AA8B-4759-9CC5-D814B04C06DC}"/>
              </a:ext>
            </a:extLst>
          </p:cNvPr>
          <p:cNvGrpSpPr/>
          <p:nvPr/>
        </p:nvGrpSpPr>
        <p:grpSpPr>
          <a:xfrm>
            <a:off x="2269067" y="2751667"/>
            <a:ext cx="8051800" cy="1329266"/>
            <a:chOff x="2269067" y="2751667"/>
            <a:chExt cx="8051800" cy="132926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AB5FFD3-A6C4-45C2-8442-54160DDB5D3D}"/>
                </a:ext>
              </a:extLst>
            </p:cNvPr>
            <p:cNvSpPr/>
            <p:nvPr/>
          </p:nvSpPr>
          <p:spPr>
            <a:xfrm>
              <a:off x="2269067" y="2751667"/>
              <a:ext cx="8051800" cy="132926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ED423DB-F4D4-46CB-A7B2-AF0F17EC0FFA}"/>
                </a:ext>
              </a:extLst>
            </p:cNvPr>
            <p:cNvSpPr/>
            <p:nvPr/>
          </p:nvSpPr>
          <p:spPr>
            <a:xfrm>
              <a:off x="2413002" y="2946400"/>
              <a:ext cx="2015066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旋转扭曲反变换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EA63314-EDFB-48B8-BF1A-6143BF05D5DC}"/>
                </a:ext>
              </a:extLst>
            </p:cNvPr>
            <p:cNvSpPr/>
            <p:nvPr/>
          </p:nvSpPr>
          <p:spPr>
            <a:xfrm>
              <a:off x="4648201" y="2946400"/>
              <a:ext cx="2277532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水波纹扭曲反变换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ABDC925-4BBE-44B9-8C5A-16DDE3F8B961}"/>
                </a:ext>
              </a:extLst>
            </p:cNvPr>
            <p:cNvSpPr/>
            <p:nvPr/>
          </p:nvSpPr>
          <p:spPr>
            <a:xfrm>
              <a:off x="7865534" y="2946400"/>
              <a:ext cx="2277532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</a:rPr>
                <a:t>样条扭曲反变换</a:t>
              </a: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7CA3EB2-AEBF-4172-90C4-860CED5D4512}"/>
              </a:ext>
            </a:extLst>
          </p:cNvPr>
          <p:cNvSpPr/>
          <p:nvPr/>
        </p:nvSpPr>
        <p:spPr>
          <a:xfrm>
            <a:off x="8661398" y="5069417"/>
            <a:ext cx="1481667" cy="965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样条插值基函数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EA0A33-3FA7-4BAA-9BA3-7444BF31D6AF}"/>
              </a:ext>
            </a:extLst>
          </p:cNvPr>
          <p:cNvGrpSpPr/>
          <p:nvPr/>
        </p:nvGrpSpPr>
        <p:grpSpPr>
          <a:xfrm>
            <a:off x="3681942" y="2169585"/>
            <a:ext cx="3956049" cy="457200"/>
            <a:chOff x="4502151" y="2218266"/>
            <a:chExt cx="3956049" cy="457200"/>
          </a:xfrm>
        </p:grpSpPr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DE7E2438-FE7C-4358-AD04-6B6F05C489E0}"/>
                </a:ext>
              </a:extLst>
            </p:cNvPr>
            <p:cNvSpPr/>
            <p:nvPr/>
          </p:nvSpPr>
          <p:spPr>
            <a:xfrm rot="16200000">
              <a:off x="5558367" y="2311399"/>
              <a:ext cx="457200" cy="2709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左 15">
              <a:extLst>
                <a:ext uri="{FF2B5EF4-FFF2-40B4-BE49-F238E27FC236}">
                  <a16:creationId xmlns:a16="http://schemas.microsoft.com/office/drawing/2014/main" id="{A6E1B104-17FA-43AA-AE58-8151D32871D5}"/>
                </a:ext>
              </a:extLst>
            </p:cNvPr>
            <p:cNvSpPr/>
            <p:nvPr/>
          </p:nvSpPr>
          <p:spPr>
            <a:xfrm rot="5400000">
              <a:off x="6066367" y="2311399"/>
              <a:ext cx="457200" cy="2709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40E650-FA52-42B0-A119-C4DD46553528}"/>
                </a:ext>
              </a:extLst>
            </p:cNvPr>
            <p:cNvSpPr txBox="1"/>
            <p:nvPr/>
          </p:nvSpPr>
          <p:spPr>
            <a:xfrm>
              <a:off x="4502151" y="2243666"/>
              <a:ext cx="112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传入参数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0AEA4B1-089F-4416-B4B2-3CF6FF974C34}"/>
                </a:ext>
              </a:extLst>
            </p:cNvPr>
            <p:cNvSpPr txBox="1"/>
            <p:nvPr/>
          </p:nvSpPr>
          <p:spPr>
            <a:xfrm>
              <a:off x="6574367" y="2243666"/>
              <a:ext cx="188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返回变换后图像</a:t>
              </a:r>
            </a:p>
          </p:txBody>
        </p:sp>
      </p:grpSp>
      <p:sp>
        <p:nvSpPr>
          <p:cNvPr id="20" name="箭头: 左 19">
            <a:extLst>
              <a:ext uri="{FF2B5EF4-FFF2-40B4-BE49-F238E27FC236}">
                <a16:creationId xmlns:a16="http://schemas.microsoft.com/office/drawing/2014/main" id="{3495E2BB-48ED-4F02-A1CC-486023CD821F}"/>
              </a:ext>
            </a:extLst>
          </p:cNvPr>
          <p:cNvSpPr/>
          <p:nvPr/>
        </p:nvSpPr>
        <p:spPr>
          <a:xfrm rot="5400000">
            <a:off x="4546598" y="4341285"/>
            <a:ext cx="457200" cy="2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D314E00B-AA53-4690-88D0-F860AD7DD003}"/>
              </a:ext>
            </a:extLst>
          </p:cNvPr>
          <p:cNvSpPr/>
          <p:nvPr/>
        </p:nvSpPr>
        <p:spPr>
          <a:xfrm rot="5400000">
            <a:off x="8954026" y="4303715"/>
            <a:ext cx="896407" cy="270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B86E7A-BF6D-4A5B-ADEF-98E5F5779D7B}"/>
              </a:ext>
            </a:extLst>
          </p:cNvPr>
          <p:cNvGrpSpPr/>
          <p:nvPr/>
        </p:nvGrpSpPr>
        <p:grpSpPr>
          <a:xfrm>
            <a:off x="2413000" y="1083733"/>
            <a:ext cx="7730065" cy="965200"/>
            <a:chOff x="2413000" y="1083733"/>
            <a:chExt cx="7730065" cy="9652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4222461-EFC5-4EEC-9E38-98F3CE4321DF}"/>
                </a:ext>
              </a:extLst>
            </p:cNvPr>
            <p:cNvSpPr/>
            <p:nvPr/>
          </p:nvSpPr>
          <p:spPr>
            <a:xfrm>
              <a:off x="4902199" y="1083733"/>
              <a:ext cx="2387601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WinForm</a:t>
              </a:r>
              <a:r>
                <a:rPr lang="zh-CN" altLang="en-US" dirty="0">
                  <a:solidFill>
                    <a:schemeClr val="tx1"/>
                  </a:solidFill>
                </a:rPr>
                <a:t>图形界面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48FB71D-36FE-4D55-91B1-932794A5686F}"/>
                </a:ext>
              </a:extLst>
            </p:cNvPr>
            <p:cNvSpPr/>
            <p:nvPr/>
          </p:nvSpPr>
          <p:spPr>
            <a:xfrm>
              <a:off x="2413000" y="1083733"/>
              <a:ext cx="1930400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打开图片对话框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E4329D6-00DE-42A3-8D10-E2829BCA77DB}"/>
                </a:ext>
              </a:extLst>
            </p:cNvPr>
            <p:cNvSpPr/>
            <p:nvPr/>
          </p:nvSpPr>
          <p:spPr>
            <a:xfrm>
              <a:off x="7916336" y="1083733"/>
              <a:ext cx="2226729" cy="96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显示原图并保存</a:t>
              </a:r>
            </a:p>
          </p:txBody>
        </p:sp>
        <p:sp>
          <p:nvSpPr>
            <p:cNvPr id="24" name="箭头: 左 23">
              <a:extLst>
                <a:ext uri="{FF2B5EF4-FFF2-40B4-BE49-F238E27FC236}">
                  <a16:creationId xmlns:a16="http://schemas.microsoft.com/office/drawing/2014/main" id="{A1E83834-8A19-4B3D-9E0E-C018DE7A4CA0}"/>
                </a:ext>
              </a:extLst>
            </p:cNvPr>
            <p:cNvSpPr/>
            <p:nvPr/>
          </p:nvSpPr>
          <p:spPr>
            <a:xfrm rot="10800000">
              <a:off x="7391399" y="1456795"/>
              <a:ext cx="457200" cy="2709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左 24">
              <a:extLst>
                <a:ext uri="{FF2B5EF4-FFF2-40B4-BE49-F238E27FC236}">
                  <a16:creationId xmlns:a16="http://schemas.microsoft.com/office/drawing/2014/main" id="{C61E4933-7385-41B2-9422-B5D31CBF62D6}"/>
                </a:ext>
              </a:extLst>
            </p:cNvPr>
            <p:cNvSpPr/>
            <p:nvPr/>
          </p:nvSpPr>
          <p:spPr>
            <a:xfrm>
              <a:off x="4378321" y="1456795"/>
              <a:ext cx="457200" cy="2709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E3FA5E8-0DBF-4B88-8259-2E6906527EF9}"/>
              </a:ext>
            </a:extLst>
          </p:cNvPr>
          <p:cNvGrpSpPr/>
          <p:nvPr/>
        </p:nvGrpSpPr>
        <p:grpSpPr>
          <a:xfrm>
            <a:off x="7233872" y="2194985"/>
            <a:ext cx="2104330" cy="388210"/>
            <a:chOff x="7233872" y="2194985"/>
            <a:chExt cx="2104330" cy="388210"/>
          </a:xfrm>
        </p:grpSpPr>
        <p:sp>
          <p:nvSpPr>
            <p:cNvPr id="27" name="箭头: 左 26">
              <a:extLst>
                <a:ext uri="{FF2B5EF4-FFF2-40B4-BE49-F238E27FC236}">
                  <a16:creationId xmlns:a16="http://schemas.microsoft.com/office/drawing/2014/main" id="{F542C3EC-ED66-495C-8C66-8B2426576A0F}"/>
                </a:ext>
              </a:extLst>
            </p:cNvPr>
            <p:cNvSpPr/>
            <p:nvPr/>
          </p:nvSpPr>
          <p:spPr>
            <a:xfrm rot="13326934">
              <a:off x="7233872" y="2312262"/>
              <a:ext cx="1186074" cy="2709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CEA664-F87D-427C-BD90-EFE1B23E5395}"/>
                </a:ext>
              </a:extLst>
            </p:cNvPr>
            <p:cNvSpPr txBox="1"/>
            <p:nvPr/>
          </p:nvSpPr>
          <p:spPr>
            <a:xfrm>
              <a:off x="7984593" y="2194985"/>
              <a:ext cx="1353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拖动控制点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0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F1FC1D-1568-4858-8158-95A86FC1001E}"/>
              </a:ext>
            </a:extLst>
          </p:cNvPr>
          <p:cNvCxnSpPr>
            <a:cxnSpLocks/>
          </p:cNvCxnSpPr>
          <p:nvPr/>
        </p:nvCxnSpPr>
        <p:spPr>
          <a:xfrm flipV="1">
            <a:off x="5033010" y="2331719"/>
            <a:ext cx="1813560" cy="10972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B99733-23BB-4643-87F3-794903A6609B}"/>
              </a:ext>
            </a:extLst>
          </p:cNvPr>
          <p:cNvCxnSpPr>
            <a:cxnSpLocks/>
          </p:cNvCxnSpPr>
          <p:nvPr/>
        </p:nvCxnSpPr>
        <p:spPr>
          <a:xfrm flipV="1">
            <a:off x="3215640" y="3426140"/>
            <a:ext cx="1817369" cy="527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1B1182-67D8-4B4E-9A66-39F8B936154E}"/>
              </a:ext>
            </a:extLst>
          </p:cNvPr>
          <p:cNvCxnSpPr>
            <a:cxnSpLocks/>
          </p:cNvCxnSpPr>
          <p:nvPr/>
        </p:nvCxnSpPr>
        <p:spPr>
          <a:xfrm flipV="1">
            <a:off x="3219451" y="3428999"/>
            <a:ext cx="1813560" cy="10972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CF5AC4-9103-482C-B5EF-3F61868A5C74}"/>
              </a:ext>
            </a:extLst>
          </p:cNvPr>
          <p:cNvCxnSpPr>
            <a:cxnSpLocks/>
          </p:cNvCxnSpPr>
          <p:nvPr/>
        </p:nvCxnSpPr>
        <p:spPr>
          <a:xfrm flipV="1">
            <a:off x="3219451" y="3775709"/>
            <a:ext cx="1897380" cy="7505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7646B5-785F-4742-A2D0-9FC39072F73E}"/>
              </a:ext>
            </a:extLst>
          </p:cNvPr>
          <p:cNvCxnSpPr>
            <a:cxnSpLocks/>
          </p:cNvCxnSpPr>
          <p:nvPr/>
        </p:nvCxnSpPr>
        <p:spPr>
          <a:xfrm flipV="1">
            <a:off x="3135629" y="3428999"/>
            <a:ext cx="1897380" cy="7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589D77-2AF9-414A-938C-9E7D6268320C}"/>
              </a:ext>
            </a:extLst>
          </p:cNvPr>
          <p:cNvCxnSpPr>
            <a:cxnSpLocks/>
          </p:cNvCxnSpPr>
          <p:nvPr/>
        </p:nvCxnSpPr>
        <p:spPr>
          <a:xfrm flipV="1">
            <a:off x="3135626" y="3550444"/>
            <a:ext cx="1874525" cy="631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F6E65F2-536B-4C6B-BB28-025D2A7B4A4B}"/>
              </a:ext>
            </a:extLst>
          </p:cNvPr>
          <p:cNvSpPr/>
          <p:nvPr/>
        </p:nvSpPr>
        <p:spPr>
          <a:xfrm>
            <a:off x="5010151" y="3406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34D3FF-EAD7-4D7B-BD1B-84D4624B3CD7}"/>
              </a:ext>
            </a:extLst>
          </p:cNvPr>
          <p:cNvSpPr/>
          <p:nvPr/>
        </p:nvSpPr>
        <p:spPr>
          <a:xfrm>
            <a:off x="3196592" y="4505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8C6DD60-8B5D-4650-B3FA-3E032CDD2124}"/>
              </a:ext>
            </a:extLst>
          </p:cNvPr>
          <p:cNvSpPr/>
          <p:nvPr/>
        </p:nvSpPr>
        <p:spPr>
          <a:xfrm>
            <a:off x="3112767" y="41581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D5A1B6-E4A3-4DCD-B5D8-738161E77253}"/>
              </a:ext>
            </a:extLst>
          </p:cNvPr>
          <p:cNvCxnSpPr>
            <a:cxnSpLocks/>
          </p:cNvCxnSpPr>
          <p:nvPr/>
        </p:nvCxnSpPr>
        <p:spPr>
          <a:xfrm flipV="1">
            <a:off x="3158484" y="3428521"/>
            <a:ext cx="1874525" cy="63150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B409BDE1-C127-4F13-9868-DAF2774A48FA}"/>
              </a:ext>
            </a:extLst>
          </p:cNvPr>
          <p:cNvSpPr/>
          <p:nvPr/>
        </p:nvSpPr>
        <p:spPr>
          <a:xfrm>
            <a:off x="3135624" y="40383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28FDCBB-953D-4DA7-9EFA-A301E9B41EAF}"/>
              </a:ext>
            </a:extLst>
          </p:cNvPr>
          <p:cNvSpPr/>
          <p:nvPr/>
        </p:nvSpPr>
        <p:spPr>
          <a:xfrm>
            <a:off x="3192778" y="3928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1C6B52-B209-42B2-9A78-7BA41EE3B846}"/>
                  </a:ext>
                </a:extLst>
              </p:cNvPr>
              <p:cNvSpPr txBox="1"/>
              <p:nvPr/>
            </p:nvSpPr>
            <p:spPr>
              <a:xfrm>
                <a:off x="4757420" y="3111520"/>
                <a:ext cx="298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1C6B52-B209-42B2-9A78-7BA41EE3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420" y="3111520"/>
                <a:ext cx="2984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E65FB3A-E7FF-4DA5-8C17-6B77033D40D2}"/>
                  </a:ext>
                </a:extLst>
              </p:cNvPr>
              <p:cNvSpPr txBox="1"/>
              <p:nvPr/>
            </p:nvSpPr>
            <p:spPr>
              <a:xfrm>
                <a:off x="2814317" y="4655993"/>
                <a:ext cx="298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E65FB3A-E7FF-4DA5-8C17-6B77033D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17" y="4655993"/>
                <a:ext cx="2984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4AA1B76-C68B-46BC-9B47-500C6078F3AA}"/>
                  </a:ext>
                </a:extLst>
              </p:cNvPr>
              <p:cNvSpPr txBox="1"/>
              <p:nvPr/>
            </p:nvSpPr>
            <p:spPr>
              <a:xfrm>
                <a:off x="2674615" y="4150994"/>
                <a:ext cx="298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4AA1B76-C68B-46BC-9B47-500C6078F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15" y="4150994"/>
                <a:ext cx="29845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F284AB4-F545-410C-8F30-040094FC62F3}"/>
                  </a:ext>
                </a:extLst>
              </p:cNvPr>
              <p:cNvSpPr txBox="1"/>
              <p:nvPr/>
            </p:nvSpPr>
            <p:spPr>
              <a:xfrm>
                <a:off x="2736846" y="3974065"/>
                <a:ext cx="298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F284AB4-F545-410C-8F30-040094FC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846" y="3974065"/>
                <a:ext cx="29845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AEA59AD-FA45-4633-9A88-819F07E07149}"/>
                  </a:ext>
                </a:extLst>
              </p:cNvPr>
              <p:cNvSpPr txBox="1"/>
              <p:nvPr/>
            </p:nvSpPr>
            <p:spPr>
              <a:xfrm>
                <a:off x="2898136" y="3605278"/>
                <a:ext cx="298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AEA59AD-FA45-4633-9A88-819F07E0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36" y="3605278"/>
                <a:ext cx="29845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136FA3D-1E25-4A17-8111-AC1DA33DCC2D}"/>
                  </a:ext>
                </a:extLst>
              </p:cNvPr>
              <p:cNvSpPr txBox="1"/>
              <p:nvPr/>
            </p:nvSpPr>
            <p:spPr>
              <a:xfrm>
                <a:off x="6859266" y="1938193"/>
                <a:ext cx="551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136FA3D-1E25-4A17-8111-AC1DA33DC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266" y="1938193"/>
                <a:ext cx="551184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F0EA057-6DE9-45DA-9374-60EBB3B72E52}"/>
                  </a:ext>
                </a:extLst>
              </p:cNvPr>
              <p:cNvSpPr txBox="1"/>
              <p:nvPr/>
            </p:nvSpPr>
            <p:spPr>
              <a:xfrm>
                <a:off x="5087625" y="3899858"/>
                <a:ext cx="551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F0EA057-6DE9-45DA-9374-60EBB3B7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25" y="3899858"/>
                <a:ext cx="551184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43BE709-DEA1-4CD2-BC40-811D36F34483}"/>
                  </a:ext>
                </a:extLst>
              </p:cNvPr>
              <p:cNvSpPr txBox="1"/>
              <p:nvPr/>
            </p:nvSpPr>
            <p:spPr>
              <a:xfrm>
                <a:off x="5029205" y="3419638"/>
                <a:ext cx="551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43BE709-DEA1-4CD2-BC40-811D36F3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5" y="3419638"/>
                <a:ext cx="551184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1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10F72D-91B7-4FCB-BDB0-B09A70CDECBE}"/>
              </a:ext>
            </a:extLst>
          </p:cNvPr>
          <p:cNvSpPr/>
          <p:nvPr/>
        </p:nvSpPr>
        <p:spPr>
          <a:xfrm>
            <a:off x="4844417" y="2153125"/>
            <a:ext cx="337663" cy="33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054B54-22E2-41BD-A79E-F1692EBCEED3}"/>
              </a:ext>
            </a:extLst>
          </p:cNvPr>
          <p:cNvGrpSpPr/>
          <p:nvPr/>
        </p:nvGrpSpPr>
        <p:grpSpPr>
          <a:xfrm>
            <a:off x="3291842" y="1229198"/>
            <a:ext cx="4176238" cy="337665"/>
            <a:chOff x="3291842" y="1362548"/>
            <a:chExt cx="4176238" cy="33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B0E959-6B2C-4587-97D6-358EF04DFB05}"/>
                </a:ext>
              </a:extLst>
            </p:cNvPr>
            <p:cNvSpPr/>
            <p:nvPr/>
          </p:nvSpPr>
          <p:spPr>
            <a:xfrm>
              <a:off x="3291842" y="1362550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43879D8-2161-4ADB-B750-769C22A6E6A2}"/>
                </a:ext>
              </a:extLst>
            </p:cNvPr>
            <p:cNvSpPr/>
            <p:nvPr/>
          </p:nvSpPr>
          <p:spPr>
            <a:xfrm>
              <a:off x="7130417" y="1362549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4FD4DF0-BBEF-4165-853B-15539545FFB3}"/>
                </a:ext>
              </a:extLst>
            </p:cNvPr>
            <p:cNvSpPr/>
            <p:nvPr/>
          </p:nvSpPr>
          <p:spPr>
            <a:xfrm>
              <a:off x="4838464" y="1362548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54271F-79BA-4A52-858D-A2E10578344E}"/>
              </a:ext>
            </a:extLst>
          </p:cNvPr>
          <p:cNvGrpSpPr/>
          <p:nvPr/>
        </p:nvGrpSpPr>
        <p:grpSpPr>
          <a:xfrm>
            <a:off x="3291842" y="4762974"/>
            <a:ext cx="4176238" cy="337664"/>
            <a:chOff x="3291842" y="4762974"/>
            <a:chExt cx="4176238" cy="33766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B89ABD-C63A-4CEA-AFC9-F5B1158083B1}"/>
                </a:ext>
              </a:extLst>
            </p:cNvPr>
            <p:cNvSpPr/>
            <p:nvPr/>
          </p:nvSpPr>
          <p:spPr>
            <a:xfrm>
              <a:off x="3291842" y="4762975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C67C5A-CF4E-4193-B122-6631A9F569AE}"/>
                </a:ext>
              </a:extLst>
            </p:cNvPr>
            <p:cNvSpPr/>
            <p:nvPr/>
          </p:nvSpPr>
          <p:spPr>
            <a:xfrm>
              <a:off x="7130417" y="4762975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223A3F1-6819-4B50-89D9-C0804A38B25C}"/>
                </a:ext>
              </a:extLst>
            </p:cNvPr>
            <p:cNvSpPr/>
            <p:nvPr/>
          </p:nvSpPr>
          <p:spPr>
            <a:xfrm>
              <a:off x="4835609" y="4762974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6B5AF3-1C14-41F3-AFC8-692D65AA4269}"/>
              </a:ext>
            </a:extLst>
          </p:cNvPr>
          <p:cNvCxnSpPr/>
          <p:nvPr/>
        </p:nvCxnSpPr>
        <p:spPr>
          <a:xfrm>
            <a:off x="3460673" y="1398029"/>
            <a:ext cx="0" cy="4840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2ADC7-5B89-41C8-9A88-D8F45FF9FD66}"/>
              </a:ext>
            </a:extLst>
          </p:cNvPr>
          <p:cNvCxnSpPr>
            <a:cxnSpLocks/>
          </p:cNvCxnSpPr>
          <p:nvPr/>
        </p:nvCxnSpPr>
        <p:spPr>
          <a:xfrm>
            <a:off x="3460673" y="1398029"/>
            <a:ext cx="5559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034288-A1B4-4BB2-9064-61B0D9A7ADB2}"/>
              </a:ext>
            </a:extLst>
          </p:cNvPr>
          <p:cNvCxnSpPr/>
          <p:nvPr/>
        </p:nvCxnSpPr>
        <p:spPr>
          <a:xfrm>
            <a:off x="7299248" y="1398029"/>
            <a:ext cx="0" cy="3533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5341FE-8B29-400A-8CCC-5FE127A46F26}"/>
              </a:ext>
            </a:extLst>
          </p:cNvPr>
          <p:cNvCxnSpPr>
            <a:cxnSpLocks/>
          </p:cNvCxnSpPr>
          <p:nvPr/>
        </p:nvCxnSpPr>
        <p:spPr>
          <a:xfrm>
            <a:off x="3460673" y="4931805"/>
            <a:ext cx="3838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1DBA31B-4CCD-43F4-B3EC-C33107F0E17E}"/>
              </a:ext>
            </a:extLst>
          </p:cNvPr>
          <p:cNvCxnSpPr/>
          <p:nvPr/>
        </p:nvCxnSpPr>
        <p:spPr>
          <a:xfrm>
            <a:off x="5013248" y="1398029"/>
            <a:ext cx="0" cy="3533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4117F8-724F-4F4D-9047-E1535D7D03ED}"/>
                  </a:ext>
                </a:extLst>
              </p:cNvPr>
              <p:cNvSpPr txBox="1"/>
              <p:nvPr/>
            </p:nvSpPr>
            <p:spPr>
              <a:xfrm>
                <a:off x="2724144" y="5869543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4117F8-724F-4F4D-9047-E1535D7D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5869543"/>
                <a:ext cx="5143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F20AD9-2E33-417E-8BD5-798B5C1F828E}"/>
                  </a:ext>
                </a:extLst>
              </p:cNvPr>
              <p:cNvSpPr txBox="1"/>
              <p:nvPr/>
            </p:nvSpPr>
            <p:spPr>
              <a:xfrm>
                <a:off x="8505831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F20AD9-2E33-417E-8BD5-798B5C1F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1" y="944282"/>
                <a:ext cx="51434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8E0A4C-279C-48D4-A046-8DC665F7CA90}"/>
                  </a:ext>
                </a:extLst>
              </p:cNvPr>
              <p:cNvSpPr txBox="1"/>
              <p:nvPr/>
            </p:nvSpPr>
            <p:spPr>
              <a:xfrm>
                <a:off x="2724144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8E0A4C-279C-48D4-A046-8DC665F7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944282"/>
                <a:ext cx="514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196E9D-2786-4EEB-B5D1-8178512E8768}"/>
                  </a:ext>
                </a:extLst>
              </p:cNvPr>
              <p:cNvSpPr txBox="1"/>
              <p:nvPr/>
            </p:nvSpPr>
            <p:spPr>
              <a:xfrm>
                <a:off x="7042076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196E9D-2786-4EEB-B5D1-8178512E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76" y="944282"/>
                <a:ext cx="514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9C6460-C193-4F35-A5B8-F774BF2E2200}"/>
                  </a:ext>
                </a:extLst>
              </p:cNvPr>
              <p:cNvSpPr txBox="1"/>
              <p:nvPr/>
            </p:nvSpPr>
            <p:spPr>
              <a:xfrm>
                <a:off x="2727249" y="4747139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9C6460-C193-4F35-A5B8-F774BF2E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49" y="4747139"/>
                <a:ext cx="5143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909F80-83AA-4343-AAB7-C0CDD1AFEC99}"/>
                  </a:ext>
                </a:extLst>
              </p:cNvPr>
              <p:cNvSpPr txBox="1"/>
              <p:nvPr/>
            </p:nvSpPr>
            <p:spPr>
              <a:xfrm>
                <a:off x="4747268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909F80-83AA-4343-AAB7-C0CDD1AFE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68" y="944282"/>
                <a:ext cx="51434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3E8616-5E4F-4680-A85B-E1EBF6C6C2AA}"/>
                  </a:ext>
                </a:extLst>
              </p:cNvPr>
              <p:cNvSpPr txBox="1"/>
              <p:nvPr/>
            </p:nvSpPr>
            <p:spPr>
              <a:xfrm>
                <a:off x="2724144" y="2137290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3E8616-5E4F-4680-A85B-E1EBF6C6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2137290"/>
                <a:ext cx="5143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3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10F72D-91B7-4FCB-BDB0-B09A70CDECBE}"/>
              </a:ext>
            </a:extLst>
          </p:cNvPr>
          <p:cNvSpPr/>
          <p:nvPr/>
        </p:nvSpPr>
        <p:spPr>
          <a:xfrm>
            <a:off x="4844417" y="2153125"/>
            <a:ext cx="337663" cy="33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054B54-22E2-41BD-A79E-F1692EBCEED3}"/>
              </a:ext>
            </a:extLst>
          </p:cNvPr>
          <p:cNvGrpSpPr/>
          <p:nvPr/>
        </p:nvGrpSpPr>
        <p:grpSpPr>
          <a:xfrm>
            <a:off x="3291842" y="1229198"/>
            <a:ext cx="4176238" cy="337665"/>
            <a:chOff x="3291842" y="1362548"/>
            <a:chExt cx="4176238" cy="33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B0E959-6B2C-4587-97D6-358EF04DFB05}"/>
                </a:ext>
              </a:extLst>
            </p:cNvPr>
            <p:cNvSpPr/>
            <p:nvPr/>
          </p:nvSpPr>
          <p:spPr>
            <a:xfrm>
              <a:off x="3291842" y="1362550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43879D8-2161-4ADB-B750-769C22A6E6A2}"/>
                </a:ext>
              </a:extLst>
            </p:cNvPr>
            <p:cNvSpPr/>
            <p:nvPr/>
          </p:nvSpPr>
          <p:spPr>
            <a:xfrm>
              <a:off x="7130417" y="1362549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4FD4DF0-BBEF-4165-853B-15539545FFB3}"/>
                </a:ext>
              </a:extLst>
            </p:cNvPr>
            <p:cNvSpPr/>
            <p:nvPr/>
          </p:nvSpPr>
          <p:spPr>
            <a:xfrm>
              <a:off x="4838464" y="1362548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54271F-79BA-4A52-858D-A2E10578344E}"/>
              </a:ext>
            </a:extLst>
          </p:cNvPr>
          <p:cNvGrpSpPr/>
          <p:nvPr/>
        </p:nvGrpSpPr>
        <p:grpSpPr>
          <a:xfrm>
            <a:off x="3291842" y="4762974"/>
            <a:ext cx="4176238" cy="337664"/>
            <a:chOff x="3291842" y="4762974"/>
            <a:chExt cx="4176238" cy="33766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2B89ABD-C63A-4CEA-AFC9-F5B1158083B1}"/>
                </a:ext>
              </a:extLst>
            </p:cNvPr>
            <p:cNvSpPr/>
            <p:nvPr/>
          </p:nvSpPr>
          <p:spPr>
            <a:xfrm>
              <a:off x="3291842" y="4762975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C67C5A-CF4E-4193-B122-6631A9F569AE}"/>
                </a:ext>
              </a:extLst>
            </p:cNvPr>
            <p:cNvSpPr/>
            <p:nvPr/>
          </p:nvSpPr>
          <p:spPr>
            <a:xfrm>
              <a:off x="7130417" y="4762975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223A3F1-6819-4B50-89D9-C0804A38B25C}"/>
                </a:ext>
              </a:extLst>
            </p:cNvPr>
            <p:cNvSpPr/>
            <p:nvPr/>
          </p:nvSpPr>
          <p:spPr>
            <a:xfrm>
              <a:off x="4835609" y="4762974"/>
              <a:ext cx="337663" cy="337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6B5AF3-1C14-41F3-AFC8-692D65AA4269}"/>
              </a:ext>
            </a:extLst>
          </p:cNvPr>
          <p:cNvCxnSpPr/>
          <p:nvPr/>
        </p:nvCxnSpPr>
        <p:spPr>
          <a:xfrm>
            <a:off x="3460673" y="1398029"/>
            <a:ext cx="0" cy="4840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2ADC7-5B89-41C8-9A88-D8F45FF9FD66}"/>
              </a:ext>
            </a:extLst>
          </p:cNvPr>
          <p:cNvCxnSpPr>
            <a:cxnSpLocks/>
          </p:cNvCxnSpPr>
          <p:nvPr/>
        </p:nvCxnSpPr>
        <p:spPr>
          <a:xfrm>
            <a:off x="3460673" y="1398029"/>
            <a:ext cx="5559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034288-A1B4-4BB2-9064-61B0D9A7ADB2}"/>
              </a:ext>
            </a:extLst>
          </p:cNvPr>
          <p:cNvCxnSpPr/>
          <p:nvPr/>
        </p:nvCxnSpPr>
        <p:spPr>
          <a:xfrm>
            <a:off x="7299248" y="1398029"/>
            <a:ext cx="0" cy="3533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5341FE-8B29-400A-8CCC-5FE127A46F26}"/>
              </a:ext>
            </a:extLst>
          </p:cNvPr>
          <p:cNvCxnSpPr>
            <a:cxnSpLocks/>
          </p:cNvCxnSpPr>
          <p:nvPr/>
        </p:nvCxnSpPr>
        <p:spPr>
          <a:xfrm>
            <a:off x="3460673" y="4931805"/>
            <a:ext cx="3838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1DBA31B-4CCD-43F4-B3EC-C33107F0E17E}"/>
              </a:ext>
            </a:extLst>
          </p:cNvPr>
          <p:cNvCxnSpPr/>
          <p:nvPr/>
        </p:nvCxnSpPr>
        <p:spPr>
          <a:xfrm>
            <a:off x="5013248" y="1398029"/>
            <a:ext cx="0" cy="3533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4117F8-724F-4F4D-9047-E1535D7D03ED}"/>
                  </a:ext>
                </a:extLst>
              </p:cNvPr>
              <p:cNvSpPr txBox="1"/>
              <p:nvPr/>
            </p:nvSpPr>
            <p:spPr>
              <a:xfrm>
                <a:off x="2724144" y="5869543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44117F8-724F-4F4D-9047-E1535D7D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5869543"/>
                <a:ext cx="5143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F20AD9-2E33-417E-8BD5-798B5C1F828E}"/>
                  </a:ext>
                </a:extLst>
              </p:cNvPr>
              <p:cNvSpPr txBox="1"/>
              <p:nvPr/>
            </p:nvSpPr>
            <p:spPr>
              <a:xfrm>
                <a:off x="8505831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F20AD9-2E33-417E-8BD5-798B5C1F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1" y="944282"/>
                <a:ext cx="51434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8E0A4C-279C-48D4-A046-8DC665F7CA90}"/>
                  </a:ext>
                </a:extLst>
              </p:cNvPr>
              <p:cNvSpPr txBox="1"/>
              <p:nvPr/>
            </p:nvSpPr>
            <p:spPr>
              <a:xfrm>
                <a:off x="2724144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8E0A4C-279C-48D4-A046-8DC665F7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944282"/>
                <a:ext cx="514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196E9D-2786-4EEB-B5D1-8178512E8768}"/>
                  </a:ext>
                </a:extLst>
              </p:cNvPr>
              <p:cNvSpPr txBox="1"/>
              <p:nvPr/>
            </p:nvSpPr>
            <p:spPr>
              <a:xfrm>
                <a:off x="7042076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196E9D-2786-4EEB-B5D1-8178512E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76" y="944282"/>
                <a:ext cx="514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9C6460-C193-4F35-A5B8-F774BF2E2200}"/>
                  </a:ext>
                </a:extLst>
              </p:cNvPr>
              <p:cNvSpPr txBox="1"/>
              <p:nvPr/>
            </p:nvSpPr>
            <p:spPr>
              <a:xfrm>
                <a:off x="2727249" y="4747139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9C6460-C193-4F35-A5B8-F774BF2E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49" y="4747139"/>
                <a:ext cx="5143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909F80-83AA-4343-AAB7-C0CDD1AFEC99}"/>
                  </a:ext>
                </a:extLst>
              </p:cNvPr>
              <p:cNvSpPr txBox="1"/>
              <p:nvPr/>
            </p:nvSpPr>
            <p:spPr>
              <a:xfrm>
                <a:off x="4747268" y="944282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909F80-83AA-4343-AAB7-C0CDD1AFE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68" y="944282"/>
                <a:ext cx="51434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3E8616-5E4F-4680-A85B-E1EBF6C6C2AA}"/>
                  </a:ext>
                </a:extLst>
              </p:cNvPr>
              <p:cNvSpPr txBox="1"/>
              <p:nvPr/>
            </p:nvSpPr>
            <p:spPr>
              <a:xfrm>
                <a:off x="2724144" y="2137290"/>
                <a:ext cx="514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3E8616-5E4F-4680-A85B-E1EBF6C6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44" y="2137290"/>
                <a:ext cx="5143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A05113-6A1F-45C4-A5C1-234DEA17F5CA}"/>
                  </a:ext>
                </a:extLst>
              </p:cNvPr>
              <p:cNvSpPr txBox="1"/>
              <p:nvPr/>
            </p:nvSpPr>
            <p:spPr>
              <a:xfrm>
                <a:off x="3265426" y="733129"/>
                <a:ext cx="95787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A05113-6A1F-45C4-A5C1-234DEA17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26" y="733129"/>
                <a:ext cx="957877" cy="391261"/>
              </a:xfrm>
              <a:prstGeom prst="rect">
                <a:avLst/>
              </a:prstGeom>
              <a:blipFill>
                <a:blip r:embed="rId9"/>
                <a:stretch>
                  <a:fillRect l="-5732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A4DBC8A-F12B-40D9-8A6A-89D020B8D7A5}"/>
                  </a:ext>
                </a:extLst>
              </p:cNvPr>
              <p:cNvSpPr txBox="1"/>
              <p:nvPr/>
            </p:nvSpPr>
            <p:spPr>
              <a:xfrm>
                <a:off x="7468080" y="695479"/>
                <a:ext cx="95787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A4DBC8A-F12B-40D9-8A6A-89D020B8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080" y="695479"/>
                <a:ext cx="957877" cy="391261"/>
              </a:xfrm>
              <a:prstGeom prst="rect">
                <a:avLst/>
              </a:prstGeom>
              <a:blipFill>
                <a:blip r:embed="rId10"/>
                <a:stretch>
                  <a:fillRect l="-5096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82E1F-5AA9-45ED-9482-72C5CA679D86}"/>
                  </a:ext>
                </a:extLst>
              </p:cNvPr>
              <p:cNvSpPr txBox="1"/>
              <p:nvPr/>
            </p:nvSpPr>
            <p:spPr>
              <a:xfrm>
                <a:off x="7304158" y="5113141"/>
                <a:ext cx="95787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82E1F-5AA9-45ED-9482-72C5CA67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58" y="5113141"/>
                <a:ext cx="957877" cy="391261"/>
              </a:xfrm>
              <a:prstGeom prst="rect">
                <a:avLst/>
              </a:prstGeom>
              <a:blipFill>
                <a:blip r:embed="rId11"/>
                <a:stretch>
                  <a:fillRect l="-509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7D843D-9041-4B58-96FF-984D90F832CC}"/>
                  </a:ext>
                </a:extLst>
              </p:cNvPr>
              <p:cNvSpPr txBox="1"/>
              <p:nvPr/>
            </p:nvSpPr>
            <p:spPr>
              <a:xfrm>
                <a:off x="3451028" y="5113142"/>
                <a:ext cx="95787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7D843D-9041-4B58-96FF-984D90F83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28" y="5113142"/>
                <a:ext cx="957877" cy="391261"/>
              </a:xfrm>
              <a:prstGeom prst="rect">
                <a:avLst/>
              </a:prstGeom>
              <a:blipFill>
                <a:blip r:embed="rId12"/>
                <a:stretch>
                  <a:fillRect l="-509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2CF46B7-3366-4051-9CBC-BE5F861DF29E}"/>
                  </a:ext>
                </a:extLst>
              </p:cNvPr>
              <p:cNvSpPr txBox="1"/>
              <p:nvPr/>
            </p:nvSpPr>
            <p:spPr>
              <a:xfrm>
                <a:off x="5138123" y="4314096"/>
                <a:ext cx="95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2CF46B7-3366-4051-9CBC-BE5F861D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23" y="4314096"/>
                <a:ext cx="957877" cy="369332"/>
              </a:xfrm>
              <a:prstGeom prst="rect">
                <a:avLst/>
              </a:prstGeom>
              <a:blipFill>
                <a:blip r:embed="rId13"/>
                <a:stretch>
                  <a:fillRect l="-573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B34E813-CCF0-4FDB-AAB7-DFE400144BBC}"/>
                  </a:ext>
                </a:extLst>
              </p:cNvPr>
              <p:cNvSpPr txBox="1"/>
              <p:nvPr/>
            </p:nvSpPr>
            <p:spPr>
              <a:xfrm>
                <a:off x="5216064" y="1506495"/>
                <a:ext cx="95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B34E813-CCF0-4FDB-AAB7-DFE40014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064" y="1506495"/>
                <a:ext cx="957877" cy="369332"/>
              </a:xfrm>
              <a:prstGeom prst="rect">
                <a:avLst/>
              </a:prstGeom>
              <a:blipFill>
                <a:blip r:embed="rId14"/>
                <a:stretch>
                  <a:fillRect l="-57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50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77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Jin</dc:creator>
  <cp:lastModifiedBy>Fan Jin</cp:lastModifiedBy>
  <cp:revision>1</cp:revision>
  <dcterms:created xsi:type="dcterms:W3CDTF">2017-11-12T03:00:15Z</dcterms:created>
  <dcterms:modified xsi:type="dcterms:W3CDTF">2017-11-13T12:25:21Z</dcterms:modified>
</cp:coreProperties>
</file>