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10" r:id="rId5"/>
    <p:sldId id="294" r:id="rId6"/>
    <p:sldId id="272" r:id="rId7"/>
    <p:sldId id="305" r:id="rId8"/>
    <p:sldId id="298" r:id="rId9"/>
    <p:sldId id="259" r:id="rId10"/>
    <p:sldId id="275" r:id="rId11"/>
    <p:sldId id="297" r:id="rId12"/>
    <p:sldId id="262" r:id="rId13"/>
    <p:sldId id="296" r:id="rId14"/>
    <p:sldId id="276" r:id="rId15"/>
    <p:sldId id="267" r:id="rId16"/>
    <p:sldId id="268" r:id="rId17"/>
    <p:sldId id="311" r:id="rId18"/>
    <p:sldId id="289" r:id="rId19"/>
    <p:sldId id="312" r:id="rId20"/>
    <p:sldId id="271" r:id="rId21"/>
    <p:sldId id="299" r:id="rId22"/>
    <p:sldId id="292" r:id="rId23"/>
    <p:sldId id="309" r:id="rId24"/>
    <p:sldId id="306" r:id="rId25"/>
    <p:sldId id="308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087" autoAdjust="0"/>
  </p:normalViewPr>
  <p:slideViewPr>
    <p:cSldViewPr snapToGrid="0">
      <p:cViewPr varScale="1">
        <p:scale>
          <a:sx n="62" d="100"/>
          <a:sy n="62" d="100"/>
        </p:scale>
        <p:origin x="860" y="52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5%8F%82%E8%80%83%E6%96%87%E6%A1%A3%E7%AF%87/%E4%B8%BB%E9%A2%98%E7%B1%BB%E5%9E%8B%E5%92%8C%E7%BB%93%E6%9E%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6%8A%80%E6%9C%AF%E7%9F%A5%E8%AF%86%E7%AF%87/%E8%8A%AF%E7%89%8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创建术语库、文档网站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便于分享，高效传播。将长期积累起来的经验、资料以更好的方式呈现出来。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对工作经验一个深入总结整理，以前的记录不成体系，查找起来也不方便。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爱立信构建起架构清晰地文档网站，方便内外部用户进行查阅。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找资料，尝试，出现问题、解决问题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编写技术写作规范、</a:t>
            </a:r>
            <a:endParaRPr lang="en-US" altLang="zh-CN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制定文档模板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318661"/>
            <a:ext cx="11631295" cy="51013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描述类信息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76119" y="1483291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48581" y="1388362"/>
            <a:ext cx="747395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每个段落一个主题，最多六句话。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每个句子只有一个主题，逐渐给出信息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，便于用户理解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避免使用长句：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不包含任何标点符号的单个句子，或者以逗号分隔的句子构件：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长度尽量保持在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个字以内；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个字的句子，可以接受；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个字的句子，语义必须明确，才能接受；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多于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个字的句子，任何情况下都不能接受。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逗号分割的长句，总长度不应该超过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借助列表、表格、图形呈现信息。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同样一个意思，尽量使用肯定句表达，尽量使用主动语态。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避免口语化，不使用非正式的语言。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5780" y="750772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回答“是什么”的问题，提供用户能成功操作、维护、使用一个产品或者界面所必须知道的背景信息。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494670"/>
            <a:ext cx="11631295" cy="5024873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操作类信息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7964357" y="1509350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266404" y="2225422"/>
            <a:ext cx="6231676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标题使用动宾结构。如：安装电视机；处理手机黑屏故障。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步骤采用有序列表的形式。一个操作流程尽量不超过七步，尽量在同一界面上。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每个步骤仅包含一步操作，使用祈使句，每个句子不超过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个单词。操作结果紧跟操作步骤，结果不能作为一个单独的步骤。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操作信息不能放在说明（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Note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）里。说明仅仅是用来提供说明信息的。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若果某个操作步骤可选的，在最前面标明（可选）。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9" y="881968"/>
            <a:ext cx="896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回答“如何做”的问题，通过</a:t>
            </a:r>
            <a:r>
              <a:rPr lang="en-US" altLang="zh-CN" dirty="0"/>
              <a:t>Step by Step</a:t>
            </a:r>
            <a:r>
              <a:rPr lang="zh-CN" altLang="en-US" dirty="0"/>
              <a:t>的方式描述完成一个特定任务所需的步骤。</a:t>
            </a:r>
          </a:p>
        </p:txBody>
      </p:sp>
    </p:spTree>
    <p:extLst>
      <p:ext uri="{BB962C8B-B14F-4D97-AF65-F5344CB8AC3E}">
        <p14:creationId xmlns:p14="http://schemas.microsoft.com/office/powerpoint/2010/main" val="23851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96034" y="3677794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培训新员工、分享技能知识</a:t>
            </a:r>
            <a:endParaRPr lang="en-US" altLang="zh-CN" sz="3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</a:p>
        </p:txBody>
      </p:sp>
      <p:sp>
        <p:nvSpPr>
          <p:cNvPr id="10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0" name="文本框 29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带领新员工完成最初的几个写作任务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33" name="文本框 32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技术知识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6" name="文本框 35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TextBox 76"/>
            <p:cNvSpPr txBox="1"/>
            <p:nvPr/>
          </p:nvSpPr>
          <p:spPr>
            <a:xfrm>
              <a:off x="11804" y="2640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工作流程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常用工具</a:t>
            </a:r>
          </a:p>
        </p:txBody>
      </p:sp>
    </p:spTree>
    <p:extLst>
      <p:ext uri="{BB962C8B-B14F-4D97-AF65-F5344CB8AC3E}">
        <p14:creationId xmlns:p14="http://schemas.microsoft.com/office/powerpoint/2010/main" val="15877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7" grpId="0" bldLvl="0" animBg="1"/>
      <p:bldP spid="22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编写技术写作规范、制定文档模板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培训新员工、分享技能知识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5320" y="899775"/>
            <a:ext cx="603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公司鼓励我们多分享、多参加培训</a:t>
            </a:r>
            <a:endParaRPr lang="en-US" altLang="zh-CN" dirty="0"/>
          </a:p>
          <a:p>
            <a:pPr algn="ctr"/>
            <a:r>
              <a:rPr lang="zh-CN" altLang="en-US" dirty="0"/>
              <a:t>技术写作、技术知识、沟通技巧、工具使用等培训和分享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组建兼职翻译群、制作兼职翻译招聘宣传海报（</a:t>
            </a:r>
            <a:r>
              <a:rPr lang="en-US" altLang="zh-CN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MAKA</a:t>
            </a:r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/>
          </a:p>
          <a:p>
            <a:endParaRPr lang="zh-CN" altLang="en-US" sz="3600" b="1" dirty="0"/>
          </a:p>
          <a:p>
            <a:r>
              <a:rPr lang="zh-CN" altLang="en-US" dirty="0"/>
              <a:t>行业：</a:t>
            </a:r>
            <a:endParaRPr lang="en-US" altLang="zh-CN" dirty="0"/>
          </a:p>
          <a:p>
            <a:r>
              <a:rPr lang="zh-CN" altLang="en-US" dirty="0"/>
              <a:t>快速发展的行业。芯片行业处于高速发展期，整个行业蓬勃发展，风头正劲。</a:t>
            </a:r>
          </a:p>
          <a:p>
            <a:endParaRPr lang="zh-CN" altLang="en-US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公司：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有自己专注的领域，并在自己所在的领域不断前进不断积累和发展。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具有竞争力的产品和稳定的客户。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企业文化：积极向上、互相尊重、精益求精、有效管理。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领导同事：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领导：高标准严要求，高要求让别人成长；有定期的沟通汇报。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同事：和研发顺畅沟通，参与产品研发的全过程，更多地了解公司产品。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期望</a:t>
            </a: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1. </a:t>
            </a:r>
            <a:r>
              <a:rPr lang="zh-CN" altLang="en-US" dirty="0"/>
              <a:t>陆陆续续很多芯片公司成立，竞争会不会越来越激烈，贵司的优势是什么？公司</a:t>
            </a:r>
            <a:r>
              <a:rPr lang="en-US" altLang="zh-CN" dirty="0"/>
              <a:t>			   </a:t>
            </a:r>
            <a:r>
              <a:rPr lang="zh-CN" altLang="en-US" dirty="0"/>
              <a:t>现在遇到的最大的困难和挑战是什么？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2. </a:t>
            </a:r>
            <a:r>
              <a:rPr lang="zh-CN" altLang="en-US" dirty="0"/>
              <a:t>公司的企业文化是怎么样的？在这里的工作感受？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公司现有产品线？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岗位相关：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刚才面试过程中，是否有什么地方会让您觉得可能我不太适合这份工作？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考核机制，怎么样才是很好地完成这份工作？公司中英文都需要？怎么样审核？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对这个岗位的规划。组建一个团队？还是只需要一个人？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短期内长期内都需要做什么？如果我被录用了，在工作的前三个月，公司最希望我做到的   三件事是什么？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28455" y="1352233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确定文档体系的组织、文档的大纲和主题的划分。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依照设计出的文档架构，遵循既定的文档写作规范，进行文档的具体内容的编写。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技术审核、语言审核，保证文档质量。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文档写作、质量控制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8522" y="1416585"/>
            <a:ext cx="2977634" cy="1404620"/>
            <a:chOff x="11884" y="2684"/>
            <a:chExt cx="3222" cy="2212"/>
          </a:xfrm>
        </p:grpSpPr>
        <p:sp>
          <p:nvSpPr>
            <p:cNvPr id="28" name="文本框 27"/>
            <p:cNvSpPr txBox="1"/>
            <p:nvPr/>
          </p:nvSpPr>
          <p:spPr>
            <a:xfrm>
              <a:off x="11971" y="3326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文档呈现形式，如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网站交付、线下交付。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4" y="2684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软件或产品在不断地更新，对应的技术文档也需要及时地维护和更新。</a:t>
              </a: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文档维护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技术文档的编写只是文档开发流程的一环，真正意义上的高质量技术文档开发是一个复杂的流程。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60" y="115378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475740"/>
            <a:chOff x="10657" y="1197"/>
            <a:chExt cx="6703" cy="23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28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460218"/>
            <a:ext cx="4256405" cy="633730"/>
            <a:chOff x="11884" y="3315"/>
            <a:chExt cx="6703" cy="998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31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7513" y="1816636"/>
            <a:ext cx="68881" cy="1093569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462755"/>
            <a:ext cx="76199" cy="6311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2541" y="2143742"/>
            <a:ext cx="30268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技术文档英化规范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界面术语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663" y="1145406"/>
            <a:ext cx="42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主题类型和结构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1822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2175" y="2437476"/>
            <a:ext cx="322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框架、地图：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看书的目录、主要文档的结构，大致包含的内容，脑子里有大概的框架，涉及到哪些内容。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搞清楚逻辑关系，概念之间的关联。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49427" y="2439323"/>
            <a:ext cx="31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技巧：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通过类比、图片、例子等多种信息呈现方式进行学习，比单纯的文字更形象生动，容易记忆理解。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比较同一个概念不同的解释，互相对照来看，互相补充，加深理解。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386038" y="160741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8189" y="1681345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宏观</a:t>
            </a:r>
          </a:p>
        </p:txBody>
      </p:sp>
      <p:sp>
        <p:nvSpPr>
          <p:cNvPr id="16" name="矩形 15"/>
          <p:cNvSpPr/>
          <p:nvPr/>
        </p:nvSpPr>
        <p:spPr>
          <a:xfrm>
            <a:off x="7943011" y="157458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59954" y="1607419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微观</a:t>
            </a:r>
          </a:p>
        </p:txBody>
      </p: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682483" cy="344399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代表企业、产业链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4303" y="1386038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芯片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6" grpId="0" bldLvl="0" animBg="1"/>
      <p:bldP spid="49" grpId="0" bldLvl="0" animBg="1"/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COCA</a:t>
            </a:r>
            <a:r>
              <a:rPr lang="zh-CN" altLang="en-US" sz="1400" dirty="0"/>
              <a:t>语料库</a:t>
            </a:r>
            <a:endParaRPr lang="en-US" altLang="zh-CN" sz="1400" dirty="0"/>
          </a:p>
          <a:p>
            <a:pPr algn="ctr"/>
            <a:r>
              <a:rPr lang="zh-CN" altLang="en-US" sz="1400" dirty="0"/>
              <a:t>有道</a:t>
            </a:r>
            <a:endParaRPr lang="en-US" altLang="zh-CN" sz="1400" dirty="0"/>
          </a:p>
          <a:p>
            <a:pPr algn="ctr"/>
            <a:r>
              <a:rPr lang="zh-CN" altLang="en-US" sz="1400" dirty="0"/>
              <a:t>金山词霸</a:t>
            </a:r>
            <a:endParaRPr lang="en-US" altLang="zh-CN" sz="1400" dirty="0"/>
          </a:p>
          <a:p>
            <a:pPr algn="ctr"/>
            <a:r>
              <a:rPr lang="zh-CN" altLang="en-US" sz="1400" dirty="0"/>
              <a:t>灵格斯</a:t>
            </a:r>
            <a:endParaRPr lang="en-US" altLang="zh-CN" sz="1400" dirty="0"/>
          </a:p>
          <a:p>
            <a:pPr algn="ctr"/>
            <a:r>
              <a:rPr lang="zh-CN" altLang="en-US" sz="1400" dirty="0"/>
              <a:t>术语在线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1247</Words>
  <Application>Microsoft Office PowerPoint</Application>
  <PresentationFormat>宽屏</PresentationFormat>
  <Paragraphs>200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黑体</vt:lpstr>
      <vt:lpstr>华文细黑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杜瑶瑶</cp:lastModifiedBy>
  <cp:revision>453</cp:revision>
  <dcterms:created xsi:type="dcterms:W3CDTF">2017-06-27T08:49:00Z</dcterms:created>
  <dcterms:modified xsi:type="dcterms:W3CDTF">2021-11-18T03:16:32Z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