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06" r:id="rId3"/>
    <p:sldId id="2508" r:id="rId4"/>
    <p:sldId id="2509" r:id="rId5"/>
    <p:sldId id="1523" r:id="rId6"/>
    <p:sldId id="1377" r:id="rId7"/>
    <p:sldId id="843" r:id="rId8"/>
    <p:sldId id="1250" r:id="rId9"/>
    <p:sldId id="2444" r:id="rId10"/>
    <p:sldId id="2515" r:id="rId11"/>
    <p:sldId id="2188" r:id="rId12"/>
    <p:sldId id="1136" r:id="rId13"/>
    <p:sldId id="1386" r:id="rId14"/>
    <p:sldId id="1573" r:id="rId15"/>
    <p:sldId id="2516" r:id="rId16"/>
    <p:sldId id="2414" r:id="rId17"/>
    <p:sldId id="2089" r:id="rId18"/>
    <p:sldId id="1792" r:id="rId19"/>
    <p:sldId id="2497" r:id="rId20"/>
    <p:sldId id="2517" r:id="rId21"/>
    <p:sldId id="1422" r:id="rId22"/>
    <p:sldId id="1906" r:id="rId23"/>
    <p:sldId id="444" r:id="rId24"/>
    <p:sldId id="2505" r:id="rId25"/>
    <p:sldId id="2518" r:id="rId26"/>
    <p:sldId id="251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108" d="100"/>
          <a:sy n="108" d="100"/>
        </p:scale>
        <p:origin x="654" y="114"/>
      </p:cViewPr>
      <p:guideLst>
        <p:guide orient="horz" pos="2205"/>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4493662943908E-2"/>
          <c:y val="0.12246117084826801"/>
          <c:w val="0.944786045927971"/>
          <c:h val="0.79044205495818398"/>
        </c:manualLayout>
      </c:layout>
      <c:bubbleChart>
        <c:varyColors val="0"/>
        <c:ser>
          <c:idx val="0"/>
          <c:order val="0"/>
          <c:tx>
            <c:strRef>
              <c:f>Sheet1!$B$1</c:f>
              <c:strCache>
                <c:ptCount val="1"/>
                <c:pt idx="0">
                  <c:v>系列 1</c:v>
                </c:pt>
              </c:strCache>
            </c:strRef>
          </c:tx>
          <c:spPr>
            <a:solidFill>
              <a:schemeClr val="accent3"/>
            </a:solidFill>
            <a:ln>
              <a:noFill/>
            </a:ln>
            <a:effectLst/>
          </c:spPr>
          <c:invertIfNegative val="0"/>
          <c:dPt>
            <c:idx val="0"/>
            <c:invertIfNegative val="1"/>
            <c:bubble3D val="0"/>
            <c:spPr>
              <a:solidFill>
                <a:srgbClr val="4472C4"/>
              </a:solidFill>
              <a:ln>
                <a:noFill/>
              </a:ln>
              <a:effectLst/>
            </c:spPr>
            <c:extLst xmlns:c16r2="http://schemas.microsoft.com/office/drawing/2015/06/chart">
              <c:ext xmlns:c16="http://schemas.microsoft.com/office/drawing/2014/chart" uri="{C3380CC4-5D6E-409C-BE32-E72D297353CC}">
                <c16:uniqueId val="{00000001-C3E2-43D2-9566-1BB323722833}"/>
              </c:ext>
            </c:extLst>
          </c:dPt>
          <c:dPt>
            <c:idx val="1"/>
            <c:invertIfNegative val="1"/>
            <c:bubble3D val="0"/>
            <c:spPr>
              <a:solidFill>
                <a:srgbClr val="2F5597"/>
              </a:solidFill>
              <a:ln>
                <a:noFill/>
              </a:ln>
              <a:effectLst/>
            </c:spPr>
            <c:extLst xmlns:c16r2="http://schemas.microsoft.com/office/drawing/2015/06/chart">
              <c:ext xmlns:c16="http://schemas.microsoft.com/office/drawing/2014/chart" uri="{C3380CC4-5D6E-409C-BE32-E72D297353CC}">
                <c16:uniqueId val="{00000003-C3E2-43D2-9566-1BB323722833}"/>
              </c:ext>
            </c:extLst>
          </c:dPt>
          <c:dPt>
            <c:idx val="3"/>
            <c:invertIfNegative val="1"/>
            <c:bubble3D val="0"/>
            <c:spPr>
              <a:solidFill>
                <a:srgbClr val="C7D4ED"/>
              </a:solidFill>
              <a:ln>
                <a:noFill/>
              </a:ln>
              <a:effectLst/>
            </c:spPr>
            <c:extLst xmlns:c16r2="http://schemas.microsoft.com/office/drawing/2015/06/chart">
              <c:ext xmlns:c16="http://schemas.microsoft.com/office/drawing/2014/chart" uri="{C3380CC4-5D6E-409C-BE32-E72D297353CC}">
                <c16:uniqueId val="{00000005-C3E2-43D2-9566-1BB323722833}"/>
              </c:ext>
            </c:extLst>
          </c:dPt>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字魂105号-简雅黑" panose="00000500000000000000" pitchFamily="2" charset="-122"/>
                    <a:ea typeface="字魂105号-简雅黑" panose="00000500000000000000" pitchFamily="2" charset="-122"/>
                    <a:cs typeface="+mn-cs"/>
                    <a:sym typeface="字魂105号-简雅黑" panose="00000500000000000000" pitchFamily="2" charset="-122"/>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Sheet1!$A$2:$A$5</c:f>
            </c:numRef>
          </c:xVal>
          <c:yVal>
            <c:numRef>
              <c:f>Sheet1!$B$2:$B$5</c:f>
              <c:numCache>
                <c:formatCode>General</c:formatCode>
                <c:ptCount val="4"/>
                <c:pt idx="0">
                  <c:v>100</c:v>
                </c:pt>
                <c:pt idx="1">
                  <c:v>40</c:v>
                </c:pt>
                <c:pt idx="2">
                  <c:v>60</c:v>
                </c:pt>
                <c:pt idx="3">
                  <c:v>90</c:v>
                </c:pt>
              </c:numCache>
            </c:numRef>
          </c:yVal>
          <c:bubbleSize>
            <c:numRef>
              <c:f>{1,1,1,1}</c:f>
              <c:numCache>
                <c:formatCode>General</c:formatCode>
                <c:ptCount val="4"/>
                <c:pt idx="0">
                  <c:v>1</c:v>
                </c:pt>
                <c:pt idx="1">
                  <c:v>1</c:v>
                </c:pt>
                <c:pt idx="2">
                  <c:v>1</c:v>
                </c:pt>
                <c:pt idx="3">
                  <c:v>1</c:v>
                </c:pt>
              </c:numCache>
            </c:numRef>
          </c:bubbleSize>
          <c:bubble3D val="0"/>
          <c:extLst xmlns:c16r2="http://schemas.microsoft.com/office/drawing/2015/06/chart">
            <c:ext xmlns:c16="http://schemas.microsoft.com/office/drawing/2014/chart" uri="{C3380CC4-5D6E-409C-BE32-E72D297353CC}">
              <c16:uniqueId val="{00000006-C3E2-43D2-9566-1BB323722833}"/>
            </c:ext>
          </c:extLst>
        </c:ser>
        <c:dLbls>
          <c:showLegendKey val="0"/>
          <c:showVal val="1"/>
          <c:showCatName val="0"/>
          <c:showSerName val="0"/>
          <c:showPercent val="0"/>
          <c:showBubbleSize val="0"/>
        </c:dLbls>
        <c:bubbleScale val="100"/>
        <c:showNegBubbles val="0"/>
        <c:axId val="1913727504"/>
        <c:axId val="1913735664"/>
      </c:bubbleChart>
      <c:valAx>
        <c:axId val="19137275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字魂105号-简雅黑" panose="00000500000000000000" pitchFamily="2" charset="-122"/>
                <a:ea typeface="字魂105号-简雅黑" panose="00000500000000000000" pitchFamily="2" charset="-122"/>
                <a:cs typeface="+mn-cs"/>
                <a:sym typeface="字魂105号-简雅黑" panose="00000500000000000000" pitchFamily="2" charset="-122"/>
              </a:defRPr>
            </a:pPr>
            <a:endParaRPr lang="zh-CN"/>
          </a:p>
        </c:txPr>
        <c:crossAx val="1913735664"/>
        <c:crosses val="autoZero"/>
        <c:crossBetween val="midCat"/>
      </c:valAx>
      <c:valAx>
        <c:axId val="1913735664"/>
        <c:scaling>
          <c:orientation val="minMax"/>
        </c:scaling>
        <c:delete val="1"/>
        <c:axPos val="l"/>
        <c:numFmt formatCode="General" sourceLinked="1"/>
        <c:majorTickMark val="out"/>
        <c:minorTickMark val="none"/>
        <c:tickLblPos val="none"/>
        <c:crossAx val="1913727504"/>
        <c:crosses val="autoZero"/>
        <c:crossBetween val="midCat"/>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字魂105号-简雅黑" panose="00000500000000000000" pitchFamily="2" charset="-122"/>
          <a:ea typeface="字魂105号-简雅黑" panose="00000500000000000000" pitchFamily="2" charset="-122"/>
          <a:sym typeface="字魂105号-简雅黑" panose="00000500000000000000" pitchFamily="2"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cmpd="sng" algn="ctr">
              <a:solidFill>
                <a:srgbClr val="C7D4ED"/>
              </a:solidFill>
              <a:prstDash val="solid"/>
              <a:round/>
            </a:ln>
            <a:effectLst/>
          </c:spPr>
          <c:marker>
            <c:symbol val="circle"/>
            <c:size val="8"/>
            <c:spPr>
              <a:solidFill>
                <a:srgbClr val="C7D4ED"/>
              </a:solidFill>
              <a:ln w="9525" cap="flat" cmpd="sng" algn="ctr">
                <a:solidFill>
                  <a:srgbClr val="C7D4ED"/>
                </a:solidFill>
                <a:prstDash val="solid"/>
                <a:round/>
              </a:ln>
              <a:effectLst/>
            </c:spPr>
          </c:marker>
          <c:xVal>
            <c:numRef>
              <c:f>Sheet1!$A$2:$A$13</c:f>
            </c:numRef>
          </c:xVal>
          <c:yVal>
            <c:numRef>
              <c:f>Sheet1!$B$2:$B$13</c:f>
              <c:numCache>
                <c:formatCode>General</c:formatCode>
                <c:ptCount val="12"/>
                <c:pt idx="0">
                  <c:v>10</c:v>
                </c:pt>
                <c:pt idx="1">
                  <c:v>45</c:v>
                </c:pt>
                <c:pt idx="2">
                  <c:v>85</c:v>
                </c:pt>
                <c:pt idx="3">
                  <c:v>40</c:v>
                </c:pt>
                <c:pt idx="4">
                  <c:v>55</c:v>
                </c:pt>
                <c:pt idx="5">
                  <c:v>20</c:v>
                </c:pt>
                <c:pt idx="6">
                  <c:v>80</c:v>
                </c:pt>
                <c:pt idx="7">
                  <c:v>65</c:v>
                </c:pt>
                <c:pt idx="8">
                  <c:v>85</c:v>
                </c:pt>
                <c:pt idx="9">
                  <c:v>35</c:v>
                </c:pt>
                <c:pt idx="10">
                  <c:v>15</c:v>
                </c:pt>
                <c:pt idx="11">
                  <c:v>110</c:v>
                </c:pt>
              </c:numCache>
            </c:numRef>
          </c:yVal>
          <c:smooth val="1"/>
          <c:extLst xmlns:c16r2="http://schemas.microsoft.com/office/drawing/2015/06/chart">
            <c:ext xmlns:c16="http://schemas.microsoft.com/office/drawing/2014/chart" uri="{C3380CC4-5D6E-409C-BE32-E72D297353CC}">
              <c16:uniqueId val="{00000000-C3B8-4B0A-AF8A-520C9EED9413}"/>
            </c:ext>
          </c:extLst>
        </c:ser>
        <c:ser>
          <c:idx val="1"/>
          <c:order val="1"/>
          <c:tx>
            <c:strRef>
              <c:f>Sheet1!$C$1</c:f>
              <c:strCache>
                <c:ptCount val="1"/>
                <c:pt idx="0">
                  <c:v>Series 2</c:v>
                </c:pt>
              </c:strCache>
            </c:strRef>
          </c:tx>
          <c:spPr>
            <a:ln w="28575" cap="rnd" cmpd="sng" algn="ctr">
              <a:solidFill>
                <a:srgbClr val="2F5597"/>
              </a:solidFill>
              <a:prstDash val="solid"/>
              <a:round/>
            </a:ln>
            <a:effectLst/>
          </c:spPr>
          <c:marker>
            <c:symbol val="circle"/>
            <c:size val="8"/>
            <c:spPr>
              <a:solidFill>
                <a:srgbClr val="2F5597"/>
              </a:solidFill>
              <a:ln w="9525" cap="flat" cmpd="sng" algn="ctr">
                <a:solidFill>
                  <a:srgbClr val="2F5597"/>
                </a:solidFill>
                <a:prstDash val="solid"/>
                <a:round/>
              </a:ln>
              <a:effectLst/>
            </c:spPr>
          </c:marker>
          <c:xVal>
            <c:numRef>
              <c:f>Sheet1!$A$2:$A$13</c:f>
            </c:numRef>
          </c:xVal>
          <c:yVal>
            <c:numRef>
              <c:f>Sheet1!$C$2:$C$13</c:f>
              <c:numCache>
                <c:formatCode>General</c:formatCode>
                <c:ptCount val="12"/>
                <c:pt idx="0">
                  <c:v>25</c:v>
                </c:pt>
                <c:pt idx="1">
                  <c:v>70</c:v>
                </c:pt>
                <c:pt idx="2">
                  <c:v>20</c:v>
                </c:pt>
                <c:pt idx="3">
                  <c:v>95</c:v>
                </c:pt>
                <c:pt idx="4">
                  <c:v>30</c:v>
                </c:pt>
                <c:pt idx="5">
                  <c:v>50</c:v>
                </c:pt>
                <c:pt idx="6">
                  <c:v>20</c:v>
                </c:pt>
                <c:pt idx="7">
                  <c:v>30</c:v>
                </c:pt>
                <c:pt idx="8">
                  <c:v>75</c:v>
                </c:pt>
                <c:pt idx="9">
                  <c:v>50</c:v>
                </c:pt>
                <c:pt idx="10">
                  <c:v>35</c:v>
                </c:pt>
                <c:pt idx="11">
                  <c:v>70</c:v>
                </c:pt>
              </c:numCache>
            </c:numRef>
          </c:yVal>
          <c:smooth val="1"/>
          <c:extLst xmlns:c16r2="http://schemas.microsoft.com/office/drawing/2015/06/chart">
            <c:ext xmlns:c16="http://schemas.microsoft.com/office/drawing/2014/chart" uri="{C3380CC4-5D6E-409C-BE32-E72D297353CC}">
              <c16:uniqueId val="{00000001-C3B8-4B0A-AF8A-520C9EED9413}"/>
            </c:ext>
          </c:extLst>
        </c:ser>
        <c:dLbls>
          <c:showLegendKey val="0"/>
          <c:showVal val="0"/>
          <c:showCatName val="0"/>
          <c:showSerName val="0"/>
          <c:showPercent val="0"/>
          <c:showBubbleSize val="0"/>
        </c:dLbls>
        <c:axId val="1913724784"/>
        <c:axId val="1913729680"/>
      </c:scatterChart>
      <c:valAx>
        <c:axId val="1913724784"/>
        <c:scaling>
          <c:orientation val="minMax"/>
        </c:scaling>
        <c:delete val="1"/>
        <c:axPos val="b"/>
        <c:numFmt formatCode="General" sourceLinked="1"/>
        <c:majorTickMark val="out"/>
        <c:minorTickMark val="none"/>
        <c:tickLblPos val="none"/>
        <c:crossAx val="1913729680"/>
        <c:crosses val="autoZero"/>
        <c:crossBetween val="midCat"/>
      </c:valAx>
      <c:valAx>
        <c:axId val="1913729680"/>
        <c:scaling>
          <c:orientation val="minMax"/>
        </c:scaling>
        <c:delete val="0"/>
        <c:axPos val="l"/>
        <c:numFmt formatCode="General" sourceLinked="1"/>
        <c:majorTickMark val="out"/>
        <c:minorTickMark val="none"/>
        <c:tickLblPos val="nextTo"/>
        <c:spPr>
          <a:noFill/>
          <a:ln w="6350" cap="flat" cmpd="sng" algn="ctr">
            <a:solidFill>
              <a:schemeClr val="bg1">
                <a:lumMod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字魂105号-简雅黑" panose="00000500000000000000" pitchFamily="2" charset="-122"/>
                <a:ea typeface="字魂105号-简雅黑" panose="00000500000000000000" pitchFamily="2" charset="-122"/>
                <a:cs typeface="+mn-cs"/>
                <a:sym typeface="字魂105号-简雅黑" panose="00000500000000000000" pitchFamily="2" charset="-122"/>
              </a:defRPr>
            </a:pPr>
            <a:endParaRPr lang="zh-CN"/>
          </a:p>
        </c:txPr>
        <c:crossAx val="1913724784"/>
        <c:crosses val="autoZero"/>
        <c:crossBetween val="midCat"/>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字魂105号-简雅黑" panose="00000500000000000000" pitchFamily="2" charset="-122"/>
          <a:ea typeface="字魂105号-简雅黑" panose="00000500000000000000" pitchFamily="2" charset="-122"/>
          <a:sym typeface="字魂105号-简雅黑" panose="00000500000000000000" pitchFamily="2" charset="-122"/>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2021/8/13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extLst>
      <p:ext uri="{BB962C8B-B14F-4D97-AF65-F5344CB8AC3E}">
        <p14:creationId xmlns:p14="http://schemas.microsoft.com/office/powerpoint/2010/main" val="35823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1</a:t>
            </a:fld>
            <a:endParaRPr kumimoji="1" lang="zh-CN" altLang="en-US"/>
          </a:p>
        </p:txBody>
      </p:sp>
    </p:spTree>
    <p:extLst>
      <p:ext uri="{BB962C8B-B14F-4D97-AF65-F5344CB8AC3E}">
        <p14:creationId xmlns:p14="http://schemas.microsoft.com/office/powerpoint/2010/main" val="21040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extLst>
      <p:ext uri="{BB962C8B-B14F-4D97-AF65-F5344CB8AC3E}">
        <p14:creationId xmlns:p14="http://schemas.microsoft.com/office/powerpoint/2010/main" val="315290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extLst>
      <p:ext uri="{BB962C8B-B14F-4D97-AF65-F5344CB8AC3E}">
        <p14:creationId xmlns:p14="http://schemas.microsoft.com/office/powerpoint/2010/main" val="241510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12</a:t>
            </a:fld>
            <a:endParaRPr kumimoji="1" lang="zh-CN" altLang="en-US"/>
          </a:p>
        </p:txBody>
      </p:sp>
    </p:spTree>
    <p:extLst>
      <p:ext uri="{BB962C8B-B14F-4D97-AF65-F5344CB8AC3E}">
        <p14:creationId xmlns:p14="http://schemas.microsoft.com/office/powerpoint/2010/main" val="3796542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13</a:t>
            </a:fld>
            <a:endParaRPr kumimoji="1" lang="zh-CN" altLang="en-US"/>
          </a:p>
        </p:txBody>
      </p:sp>
    </p:spTree>
    <p:extLst>
      <p:ext uri="{BB962C8B-B14F-4D97-AF65-F5344CB8AC3E}">
        <p14:creationId xmlns:p14="http://schemas.microsoft.com/office/powerpoint/2010/main" val="362929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231591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15</a:t>
            </a:fld>
            <a:endParaRPr kumimoji="1" lang="zh-CN" altLang="en-US"/>
          </a:p>
        </p:txBody>
      </p:sp>
    </p:spTree>
    <p:extLst>
      <p:ext uri="{BB962C8B-B14F-4D97-AF65-F5344CB8AC3E}">
        <p14:creationId xmlns:p14="http://schemas.microsoft.com/office/powerpoint/2010/main" val="76153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16</a:t>
            </a:fld>
            <a:endParaRPr kumimoji="1" lang="zh-CN" altLang="en-US"/>
          </a:p>
        </p:txBody>
      </p:sp>
    </p:spTree>
    <p:extLst>
      <p:ext uri="{BB962C8B-B14F-4D97-AF65-F5344CB8AC3E}">
        <p14:creationId xmlns:p14="http://schemas.microsoft.com/office/powerpoint/2010/main" val="249000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2095504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1512798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45263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223813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929212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2240543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2867066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56408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24</a:t>
            </a:fld>
            <a:endParaRPr kumimoji="1" lang="zh-CN" altLang="en-US"/>
          </a:p>
        </p:txBody>
      </p:sp>
    </p:spTree>
    <p:extLst>
      <p:ext uri="{BB962C8B-B14F-4D97-AF65-F5344CB8AC3E}">
        <p14:creationId xmlns:p14="http://schemas.microsoft.com/office/powerpoint/2010/main" val="383299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5333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138601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417037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a:t>
            </a:fld>
            <a:endParaRPr kumimoji="1" lang="zh-CN" altLang="en-US"/>
          </a:p>
        </p:txBody>
      </p:sp>
    </p:spTree>
    <p:extLst>
      <p:ext uri="{BB962C8B-B14F-4D97-AF65-F5344CB8AC3E}">
        <p14:creationId xmlns:p14="http://schemas.microsoft.com/office/powerpoint/2010/main" val="261805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141756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extLst>
      <p:ext uri="{BB962C8B-B14F-4D97-AF65-F5344CB8AC3E}">
        <p14:creationId xmlns:p14="http://schemas.microsoft.com/office/powerpoint/2010/main" val="46255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139743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28738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79486F-5F72-4931-BCE8-E1EC053C72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222E018-BC6E-4B03-AA4C-75710D2E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D9E568B-7585-4F02-B43E-859F4F2A97B4}"/>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AAAC20DF-59A3-4086-A55B-0C3B9E143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FA7C24-7640-4900-AC05-62C5D66480DD}"/>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7846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3AAA57-9661-4905-B6D1-4313BF79AB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A7D17AC-39B7-4FA0-B31F-C397A5F420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8EA275A-3611-4415-94A6-5591B8CAFD6A}"/>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3F49641B-ECB0-4D3F-AE0C-5631EF8E9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416B765-2F79-41CE-9103-3B3A367B124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655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7F1D5C9-A834-43EE-8077-F91162271B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9297BFE-F41A-4DCD-85AD-D32093DD9A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4BEA700-2AC4-4BA2-9204-C29A72788076}"/>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B95EC0EF-C52A-42F8-A8D2-E1D6F42E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34CBF7D-1131-4EDF-965E-70AA484AAD17}"/>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42911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483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279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3535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7799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3693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4272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3294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375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067416-DD18-4011-9687-76F9BDF33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ECBBE10-951C-441E-BA4A-33A434D36D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88F18D9-EDF2-4A18-8660-A2E2B6AB01FB}"/>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F23C9BE4-0A79-47CF-94AB-C62409295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8BB22CB-2A34-4D2C-A41D-75EE80E9C25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65480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9336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525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611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4FBB74-2FEE-4B5C-994E-CE44A1B1E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59E48B1-4FA7-41CB-813D-6EF93AFF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6BB7BC1-721A-4BB0-8A34-9B909DFDAF11}"/>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692B9FD0-32CD-47CF-8303-1BC81D94E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454FC66-EC4E-4D6B-807A-475469A00788}"/>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90691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C81E2D-2986-4959-8942-6CE628B31E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181B07F-AB0D-4E35-92F1-DA34C0BB8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C68A37F-1397-4AA3-8E5E-17E89C661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3F1CBBFC-19C2-4EC2-9FB8-56F488E34C10}"/>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6" name="页脚占位符 5">
            <a:extLst>
              <a:ext uri="{FF2B5EF4-FFF2-40B4-BE49-F238E27FC236}">
                <a16:creationId xmlns:a16="http://schemas.microsoft.com/office/drawing/2014/main" xmlns="" id="{56AF30BF-CB38-4998-8181-E083A38A1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5C56D7C-20BF-4575-82EA-261AEEE513B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3084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D96FF11C-3DE2-4FE0-B67B-C41EAFE94667}"/>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8" name="页脚占位符 7">
            <a:extLst>
              <a:ext uri="{FF2B5EF4-FFF2-40B4-BE49-F238E27FC236}">
                <a16:creationId xmlns:a16="http://schemas.microsoft.com/office/drawing/2014/main" xmlns=""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7531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AD349B-41BC-410F-B1E6-41ED5DCD06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0D1C56A-FD92-4D5E-9BD1-446BFC640A75}"/>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4" name="页脚占位符 3">
            <a:extLst>
              <a:ext uri="{FF2B5EF4-FFF2-40B4-BE49-F238E27FC236}">
                <a16:creationId xmlns:a16="http://schemas.microsoft.com/office/drawing/2014/main" xmlns="" id="{4D9FD6D7-3B93-4436-9ECD-12D1841BCA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7D57911-B662-404D-8E4A-8903B8ECA8EB}"/>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64774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BBAFAEE-79B9-4E67-BE3E-1DD193194C19}"/>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3" name="页脚占位符 2">
            <a:extLst>
              <a:ext uri="{FF2B5EF4-FFF2-40B4-BE49-F238E27FC236}">
                <a16:creationId xmlns:a16="http://schemas.microsoft.com/office/drawing/2014/main" xmlns="" id="{32E6E06A-97DB-45E7-B4FC-8A302908FE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709E8C8-9FA6-42CA-9FFF-F5145EBBC33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59532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62FDA-60F2-4F2A-B000-B2B1E009E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E657791-38F9-4BBD-AD11-82BCACD92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A902A1CA-80B6-44BA-97AB-90B1C678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F2AB1F7A-6C28-4310-99C0-228476EA3CC0}"/>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6" name="页脚占位符 5">
            <a:extLst>
              <a:ext uri="{FF2B5EF4-FFF2-40B4-BE49-F238E27FC236}">
                <a16:creationId xmlns:a16="http://schemas.microsoft.com/office/drawing/2014/main" xmlns="" id="{3A53F057-C432-4817-BAD0-5E854A543C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E60D912-1ADC-43B2-86AF-BE42933FF90F}"/>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20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47E934-BDE4-4436-B6CF-07B551734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725EECF-2EE7-4150-BB7E-ABD5B512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F5A34AB-7F52-4775-85EA-B6D3D7DCD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D6C2DD8-811C-40F0-ADB1-DE2D7FA289BE}"/>
              </a:ext>
            </a:extLst>
          </p:cNvPr>
          <p:cNvSpPr>
            <a:spLocks noGrp="1"/>
          </p:cNvSpPr>
          <p:nvPr>
            <p:ph type="dt" sz="half" idx="10"/>
          </p:nvPr>
        </p:nvSpPr>
        <p:spPr/>
        <p:txBody>
          <a:bodyPr/>
          <a:lstStyle/>
          <a:p>
            <a:fld id="{D4BA96C3-EDA1-4EE1-B967-B3E441F67AF9}" type="datetimeFigureOut">
              <a:rPr lang="zh-CN" altLang="en-US" smtClean="0"/>
              <a:t>2021/8/13</a:t>
            </a:fld>
            <a:endParaRPr lang="zh-CN" altLang="en-US"/>
          </a:p>
        </p:txBody>
      </p:sp>
      <p:sp>
        <p:nvSpPr>
          <p:cNvPr id="6" name="页脚占位符 5">
            <a:extLst>
              <a:ext uri="{FF2B5EF4-FFF2-40B4-BE49-F238E27FC236}">
                <a16:creationId xmlns:a16="http://schemas.microsoft.com/office/drawing/2014/main" xmlns="" id="{1FDEF249-2B67-46DC-AB4E-D21034BA8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49CED7C-03DD-47BA-9555-DA3F18928AD4}"/>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9534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4ACE8C2-84FF-4E75-9F65-250F5479B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52016B3-D2DD-4AB9-8C6F-D3906477F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28F58D8-E80D-4AC9-84D9-036C3A38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2021/8/13</a:t>
            </a:fld>
            <a:endParaRPr lang="zh-CN" altLang="en-US"/>
          </a:p>
        </p:txBody>
      </p:sp>
      <p:sp>
        <p:nvSpPr>
          <p:cNvPr id="5" name="页脚占位符 4">
            <a:extLst>
              <a:ext uri="{FF2B5EF4-FFF2-40B4-BE49-F238E27FC236}">
                <a16:creationId xmlns:a16="http://schemas.microsoft.com/office/drawing/2014/main" xmlns="" id="{40FE5964-259F-475E-A436-5D959458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6D322D4-611A-49FC-BD12-E41FBE76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1336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2021/8/13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4096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xmlns="" id="{67BC982D-9864-794B-A57E-0EA40CAF82F8}"/>
              </a:ext>
            </a:extLst>
          </p:cNvPr>
          <p:cNvSpPr/>
          <p:nvPr/>
        </p:nvSpPr>
        <p:spPr>
          <a:xfrm>
            <a:off x="815610" y="2761021"/>
            <a:ext cx="2711562"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a:extLst>
              <a:ext uri="{FF2B5EF4-FFF2-40B4-BE49-F238E27FC236}">
                <a16:creationId xmlns:a16="http://schemas.microsoft.com/office/drawing/2014/main" xmlns=""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xmlns=""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xmlns=""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xmlns=""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xmlns=""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REPOTR</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a:extLst>
              <a:ext uri="{FF2B5EF4-FFF2-40B4-BE49-F238E27FC236}">
                <a16:creationId xmlns:a16="http://schemas.microsoft.com/office/drawing/2014/main" xmlns="" id="{06EB3395-78D2-E847-AB05-0F99452A4A73}"/>
              </a:ext>
            </a:extLst>
          </p:cNvPr>
          <p:cNvSpPr txBox="1"/>
          <p:nvPr/>
        </p:nvSpPr>
        <p:spPr>
          <a:xfrm>
            <a:off x="815610" y="2759050"/>
            <a:ext cx="5811668" cy="92333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潘通蓝</a:t>
            </a:r>
            <a:r>
              <a:rPr lang="zh-CN" altLang="en-US" sz="4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工作汇报</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矩形 24">
            <a:extLst>
              <a:ext uri="{FF2B5EF4-FFF2-40B4-BE49-F238E27FC236}">
                <a16:creationId xmlns:a16="http://schemas.microsoft.com/office/drawing/2014/main" xmlns="" id="{BF64455D-E90A-0E4F-A4E0-65465487E763}"/>
              </a:ext>
            </a:extLst>
          </p:cNvPr>
          <p:cNvSpPr/>
          <p:nvPr/>
        </p:nvSpPr>
        <p:spPr>
          <a:xfrm>
            <a:off x="735604" y="3896529"/>
            <a:ext cx="4863832" cy="307777"/>
          </a:xfrm>
          <a:prstGeom prst="rect">
            <a:avLst/>
          </a:prstGeom>
        </p:spPr>
        <p:txBody>
          <a:bodyPr wrap="none">
            <a:spAutoFit/>
          </a:bodyPr>
          <a:lstStyle/>
          <a:p>
            <a:r>
              <a:rPr lang="en-US" altLang="zh-CN" sz="1400" dirty="0">
                <a:latin typeface="思源黑体 Normal" panose="020B0400000000000000" pitchFamily="34" charset="-122"/>
                <a:ea typeface="思源黑体 Normal" panose="020B0400000000000000" pitchFamily="34" charset="-122"/>
                <a:cs typeface="+mn-ea"/>
                <a:sym typeface="+mn-lt"/>
              </a:rPr>
              <a:t>The  XX  University  Academic  Report  &amp;  Thesis  Defense </a:t>
            </a:r>
          </a:p>
        </p:txBody>
      </p:sp>
      <p:grpSp>
        <p:nvGrpSpPr>
          <p:cNvPr id="26" name="组合 25">
            <a:extLst>
              <a:ext uri="{FF2B5EF4-FFF2-40B4-BE49-F238E27FC236}">
                <a16:creationId xmlns:a16="http://schemas.microsoft.com/office/drawing/2014/main" xmlns="" id="{4A8235CD-A9CA-F54A-A8BF-56AABB61F586}"/>
              </a:ext>
            </a:extLst>
          </p:cNvPr>
          <p:cNvGrpSpPr/>
          <p:nvPr/>
        </p:nvGrpSpPr>
        <p:grpSpPr>
          <a:xfrm>
            <a:off x="772607" y="4455076"/>
            <a:ext cx="3179685" cy="468000"/>
            <a:chOff x="4666248" y="4096573"/>
            <a:chExt cx="3179685" cy="468000"/>
          </a:xfrm>
        </p:grpSpPr>
        <p:grpSp>
          <p:nvGrpSpPr>
            <p:cNvPr id="27" name="组合 26">
              <a:extLst>
                <a:ext uri="{FF2B5EF4-FFF2-40B4-BE49-F238E27FC236}">
                  <a16:creationId xmlns:a16="http://schemas.microsoft.com/office/drawing/2014/main" xmlns=""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xmlns=""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32" name="文本框 31">
                <a:extLst>
                  <a:ext uri="{FF2B5EF4-FFF2-40B4-BE49-F238E27FC236}">
                    <a16:creationId xmlns:a16="http://schemas.microsoft.com/office/drawing/2014/main" xmlns=""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rPr>
                  <a:t>汇报</a:t>
                </a:r>
                <a:r>
                  <a:rPr lang="zh-CN" altLang="en-US" sz="1200" dirty="0" smtClean="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rPr>
                  <a:t>优</a:t>
                </a:r>
                <a:r>
                  <a:rPr lang="zh-CN" altLang="en-US" sz="1200" dirty="0" smtClean="0">
                    <a:solidFill>
                      <a:schemeClr val="bg1"/>
                    </a:solidFill>
                    <a:latin typeface="思源黑体 Normal" panose="020B0400000000000000" pitchFamily="34" charset="-122"/>
                    <a:ea typeface="思源黑体 Normal" panose="020B0400000000000000" pitchFamily="34" charset="-122"/>
                    <a:cs typeface="+mn-ea"/>
                    <a:sym typeface="+mn-lt"/>
                  </a:rPr>
                  <a:t>品</a:t>
                </a:r>
                <a:r>
                  <a:rPr lang="en-US" altLang="zh-CN" sz="1200" dirty="0" smtClean="0">
                    <a:solidFill>
                      <a:schemeClr val="bg1"/>
                    </a:solidFill>
                    <a:latin typeface="思源黑体 Normal" panose="020B0400000000000000" pitchFamily="34" charset="-122"/>
                    <a:ea typeface="思源黑体 Normal" panose="020B0400000000000000" pitchFamily="34" charset="-122"/>
                    <a:cs typeface="+mn-ea"/>
                    <a:sym typeface="+mn-lt"/>
                  </a:rPr>
                  <a:t>PPT</a:t>
                </a:r>
                <a:endPar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27">
              <a:extLst>
                <a:ext uri="{FF2B5EF4-FFF2-40B4-BE49-F238E27FC236}">
                  <a16:creationId xmlns:a16="http://schemas.microsoft.com/office/drawing/2014/main" xmlns=""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xmlns=""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a:extLst>
                  <a:ext uri="{FF2B5EF4-FFF2-40B4-BE49-F238E27FC236}">
                    <a16:creationId xmlns:a16="http://schemas.microsoft.com/office/drawing/2014/main" xmlns="" id="{73208D3A-0FB8-BB4D-8193-03629FA085F7}"/>
                  </a:ext>
                </a:extLst>
              </p:cNvPr>
              <p:cNvSpPr txBox="1"/>
              <p:nvPr/>
            </p:nvSpPr>
            <p:spPr>
              <a:xfrm>
                <a:off x="5219839" y="4166974"/>
                <a:ext cx="1445088" cy="276999"/>
              </a:xfrm>
              <a:prstGeom prst="rect">
                <a:avLst/>
              </a:prstGeom>
              <a:noFill/>
            </p:spPr>
            <p:txBody>
              <a:bodyPr wrap="square" rtlCol="0">
                <a:spAutoFit/>
              </a:bodyPr>
              <a:lstStyle/>
              <a:p>
                <a:pPr algn="ctr"/>
                <a:r>
                  <a:rPr lang="zh-CN" altLang="en-US" sz="1200" dirty="0">
                    <a:latin typeface="思源黑体 Normal" panose="020B0400000000000000" pitchFamily="34" charset="-122"/>
                    <a:ea typeface="思源黑体 Normal" panose="020B0400000000000000" pitchFamily="34" charset="-122"/>
                    <a:cs typeface="+mn-ea"/>
                    <a:sym typeface="+mn-lt"/>
                  </a:rPr>
                  <a:t>部门：策划部</a:t>
                </a:r>
              </a:p>
            </p:txBody>
          </p:sp>
        </p:grpSp>
      </p:grpSp>
      <p:sp>
        <p:nvSpPr>
          <p:cNvPr id="34" name="矩形 33">
            <a:extLst>
              <a:ext uri="{FF2B5EF4-FFF2-40B4-BE49-F238E27FC236}">
                <a16:creationId xmlns:a16="http://schemas.microsoft.com/office/drawing/2014/main" xmlns=""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xmlns=""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xmlns=""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xmlns=""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xmlns=""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xmlns=""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xmlns=""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xmlns=""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xmlns=""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xmlns=""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xmlns=""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xmlns=""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xmlns=""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xmlns=""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644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xmlns="" id="{9BDFAA7E-4FA7-4C83-9225-2CE9F33E8029}"/>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xmlns="" id="{07A2AA6F-18E5-4135-973A-C4CC1ECA662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7">
              <a:extLst>
                <a:ext uri="{FF2B5EF4-FFF2-40B4-BE49-F238E27FC236}">
                  <a16:creationId xmlns:a16="http://schemas.microsoft.com/office/drawing/2014/main" xmlns="" id="{19E8AA41-62DE-4C89-906D-D89BC2AB4C0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9">
              <a:extLst>
                <a:ext uri="{FF2B5EF4-FFF2-40B4-BE49-F238E27FC236}">
                  <a16:creationId xmlns:a16="http://schemas.microsoft.com/office/drawing/2014/main" xmlns="" id="{BCB71D44-7CD5-4DC7-AA0B-37C7535D5FB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10">
              <a:extLst>
                <a:ext uri="{FF2B5EF4-FFF2-40B4-BE49-F238E27FC236}">
                  <a16:creationId xmlns:a16="http://schemas.microsoft.com/office/drawing/2014/main" xmlns="" id="{D7D2BF95-782B-41F5-BD2A-61896D1044F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1">
              <a:extLst>
                <a:ext uri="{FF2B5EF4-FFF2-40B4-BE49-F238E27FC236}">
                  <a16:creationId xmlns:a16="http://schemas.microsoft.com/office/drawing/2014/main" xmlns="" id="{0B84FAA5-F5EB-4286-AEE1-C7E999B7C0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5" name="íṧlíḍè">
            <a:extLst>
              <a:ext uri="{FF2B5EF4-FFF2-40B4-BE49-F238E27FC236}">
                <a16:creationId xmlns:a16="http://schemas.microsoft.com/office/drawing/2014/main" xmlns="" id="{CC0993BC-E315-4741-8759-956E7E1D3668}"/>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a:extLst>
              <a:ext uri="{FF2B5EF4-FFF2-40B4-BE49-F238E27FC236}">
                <a16:creationId xmlns:a16="http://schemas.microsoft.com/office/drawing/2014/main" xmlns="" id="{E0ADCBE9-21FD-423F-924E-EBF81B2ECBD8}"/>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47" name="组合 46">
            <a:extLst>
              <a:ext uri="{FF2B5EF4-FFF2-40B4-BE49-F238E27FC236}">
                <a16:creationId xmlns:a16="http://schemas.microsoft.com/office/drawing/2014/main" xmlns="" id="{61A9392F-FE96-4E62-8677-D7D616FF26D4}"/>
              </a:ext>
            </a:extLst>
          </p:cNvPr>
          <p:cNvGrpSpPr/>
          <p:nvPr/>
        </p:nvGrpSpPr>
        <p:grpSpPr>
          <a:xfrm>
            <a:off x="925225" y="484441"/>
            <a:ext cx="11512319" cy="7057559"/>
            <a:chOff x="925225" y="484441"/>
            <a:chExt cx="11512319" cy="7057559"/>
          </a:xfrm>
        </p:grpSpPr>
        <p:sp>
          <p:nvSpPr>
            <p:cNvPr id="48" name="矩形 47">
              <a:extLst>
                <a:ext uri="{FF2B5EF4-FFF2-40B4-BE49-F238E27FC236}">
                  <a16:creationId xmlns:a16="http://schemas.microsoft.com/office/drawing/2014/main" xmlns="" id="{9007FF34-108D-49AD-AB24-A0D4A522D8E5}"/>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9" name="矩形: 圆角 4">
              <a:extLst>
                <a:ext uri="{FF2B5EF4-FFF2-40B4-BE49-F238E27FC236}">
                  <a16:creationId xmlns:a16="http://schemas.microsoft.com/office/drawing/2014/main" xmlns="" id="{FD65660E-92E8-41B0-856B-FB5F1C6CA4C1}"/>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xmlns="" id="{2F916A41-A35D-4E3A-9B6A-92D828CAC08C}"/>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圆角 4">
              <a:extLst>
                <a:ext uri="{FF2B5EF4-FFF2-40B4-BE49-F238E27FC236}">
                  <a16:creationId xmlns:a16="http://schemas.microsoft.com/office/drawing/2014/main" xmlns="" id="{DF039153-6CF4-44EC-9573-6416D881DB0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xmlns="" id="{D4E2E16E-394A-495D-A0C7-49C8035FE7E2}"/>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xmlns="" id="{B972807B-5CAD-4712-91E4-CE570D6301BB}"/>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4" name="矩形 53">
            <a:extLst>
              <a:ext uri="{FF2B5EF4-FFF2-40B4-BE49-F238E27FC236}">
                <a16:creationId xmlns:a16="http://schemas.microsoft.com/office/drawing/2014/main" xmlns="" id="{1E5F7DBE-D521-4710-9D6E-38C46DD82BD8}"/>
              </a:ext>
            </a:extLst>
          </p:cNvPr>
          <p:cNvSpPr/>
          <p:nvPr/>
        </p:nvSpPr>
        <p:spPr>
          <a:xfrm>
            <a:off x="703109" y="1463453"/>
            <a:ext cx="6814119" cy="445140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cs typeface="+mn-ea"/>
              <a:sym typeface="+mn-lt"/>
            </a:endParaRPr>
          </a:p>
        </p:txBody>
      </p:sp>
      <p:grpSp>
        <p:nvGrpSpPr>
          <p:cNvPr id="55" name="组合 7">
            <a:extLst>
              <a:ext uri="{FF2B5EF4-FFF2-40B4-BE49-F238E27FC236}">
                <a16:creationId xmlns:a16="http://schemas.microsoft.com/office/drawing/2014/main" xmlns="" id="{BCA03167-9141-413C-B320-5EE97D34244D}"/>
              </a:ext>
            </a:extLst>
          </p:cNvPr>
          <p:cNvGrpSpPr/>
          <p:nvPr/>
        </p:nvGrpSpPr>
        <p:grpSpPr bwMode="auto">
          <a:xfrm>
            <a:off x="7681766" y="3767709"/>
            <a:ext cx="4063024" cy="1695758"/>
            <a:chOff x="2989865" y="607026"/>
            <a:chExt cx="3045973" cy="1272072"/>
          </a:xfrm>
        </p:grpSpPr>
        <p:sp>
          <p:nvSpPr>
            <p:cNvPr id="56" name="文本框 66">
              <a:extLst>
                <a:ext uri="{FF2B5EF4-FFF2-40B4-BE49-F238E27FC236}">
                  <a16:creationId xmlns:a16="http://schemas.microsoft.com/office/drawing/2014/main" xmlns="" id="{1515465D-AD17-4417-AECC-DB85EE040E3F}"/>
                </a:ext>
              </a:extLst>
            </p:cNvPr>
            <p:cNvSpPr txBox="1">
              <a:spLocks noChangeArrowheads="1"/>
            </p:cNvSpPr>
            <p:nvPr/>
          </p:nvSpPr>
          <p:spPr bwMode="auto">
            <a:xfrm>
              <a:off x="2989865" y="1374629"/>
              <a:ext cx="3045973" cy="50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57" name="文本框 13">
              <a:extLst>
                <a:ext uri="{FF2B5EF4-FFF2-40B4-BE49-F238E27FC236}">
                  <a16:creationId xmlns:a16="http://schemas.microsoft.com/office/drawing/2014/main" xmlns="" id="{76B31975-849F-4F2C-B8B8-12FBAF16560D}"/>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思源黑体 Normal" panose="020B0400000000000000" pitchFamily="34" charset="-122"/>
                  <a:ea typeface="思源黑体 Normal" panose="020B0400000000000000" pitchFamily="34" charset="-122"/>
                  <a:cs typeface="+mn-ea"/>
                  <a:sym typeface="+mn-lt"/>
                </a:rPr>
                <a:t>请替换文字内容</a:t>
              </a:r>
            </a:p>
          </p:txBody>
        </p:sp>
        <p:sp>
          <p:nvSpPr>
            <p:cNvPr id="58" name="文本框 66">
              <a:extLst>
                <a:ext uri="{FF2B5EF4-FFF2-40B4-BE49-F238E27FC236}">
                  <a16:creationId xmlns:a16="http://schemas.microsoft.com/office/drawing/2014/main" xmlns="" id="{A883FD36-B2BA-4198-B18E-B32173FB83DA}"/>
                </a:ext>
              </a:extLst>
            </p:cNvPr>
            <p:cNvSpPr txBox="1">
              <a:spLocks noChangeArrowheads="1"/>
            </p:cNvSpPr>
            <p:nvPr/>
          </p:nvSpPr>
          <p:spPr bwMode="auto">
            <a:xfrm>
              <a:off x="2989865" y="880115"/>
              <a:ext cx="2116795"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思源黑体 Normal" panose="020B0400000000000000" pitchFamily="34" charset="-122"/>
                  <a:ea typeface="思源黑体 Normal" panose="020B0400000000000000" pitchFamily="34" charset="-122"/>
                  <a:cs typeface="+mn-ea"/>
                  <a:sym typeface="+mn-lt"/>
                </a:rPr>
                <a:t>PLEASE ADD YOUR TITLE HERE</a:t>
              </a:r>
              <a:endParaRPr lang="zh-CN" altLang="en-US" sz="1465" dirty="0">
                <a:solidFill>
                  <a:schemeClr val="tx2"/>
                </a:solidFill>
                <a:latin typeface="思源黑体 Normal" panose="020B0400000000000000" pitchFamily="34" charset="-122"/>
                <a:ea typeface="思源黑体 Normal" panose="020B0400000000000000" pitchFamily="34" charset="-122"/>
                <a:cs typeface="+mn-ea"/>
                <a:sym typeface="+mn-lt"/>
              </a:endParaRPr>
            </a:p>
          </p:txBody>
        </p:sp>
        <p:sp>
          <p:nvSpPr>
            <p:cNvPr id="59" name="任意多边形 23">
              <a:extLst>
                <a:ext uri="{FF2B5EF4-FFF2-40B4-BE49-F238E27FC236}">
                  <a16:creationId xmlns:a16="http://schemas.microsoft.com/office/drawing/2014/main" xmlns="" id="{99A96790-BAFC-4F1B-82A5-ED6BE5F25CA9}"/>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grpSp>
        <p:nvGrpSpPr>
          <p:cNvPr id="60" name="组合 7">
            <a:extLst>
              <a:ext uri="{FF2B5EF4-FFF2-40B4-BE49-F238E27FC236}">
                <a16:creationId xmlns:a16="http://schemas.microsoft.com/office/drawing/2014/main" xmlns="" id="{4C124C8D-C545-479F-AE24-6C302DB6683E}"/>
              </a:ext>
            </a:extLst>
          </p:cNvPr>
          <p:cNvGrpSpPr/>
          <p:nvPr/>
        </p:nvGrpSpPr>
        <p:grpSpPr bwMode="auto">
          <a:xfrm>
            <a:off x="7681766" y="1463453"/>
            <a:ext cx="4063024" cy="1695758"/>
            <a:chOff x="2989865" y="607026"/>
            <a:chExt cx="3045973" cy="1272072"/>
          </a:xfrm>
        </p:grpSpPr>
        <p:sp>
          <p:nvSpPr>
            <p:cNvPr id="61" name="文本框 66">
              <a:extLst>
                <a:ext uri="{FF2B5EF4-FFF2-40B4-BE49-F238E27FC236}">
                  <a16:creationId xmlns:a16="http://schemas.microsoft.com/office/drawing/2014/main" xmlns="" id="{A4090B88-0F1A-43FA-9EB0-C224645B2407}"/>
                </a:ext>
              </a:extLst>
            </p:cNvPr>
            <p:cNvSpPr txBox="1">
              <a:spLocks noChangeArrowheads="1"/>
            </p:cNvSpPr>
            <p:nvPr/>
          </p:nvSpPr>
          <p:spPr bwMode="auto">
            <a:xfrm>
              <a:off x="2989865" y="1374629"/>
              <a:ext cx="3045973" cy="50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62" name="文本框 13">
              <a:extLst>
                <a:ext uri="{FF2B5EF4-FFF2-40B4-BE49-F238E27FC236}">
                  <a16:creationId xmlns:a16="http://schemas.microsoft.com/office/drawing/2014/main" xmlns="" id="{622724E2-F0EB-4629-8113-38FE372BE7D6}"/>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思源黑体 Normal" panose="020B0400000000000000" pitchFamily="34" charset="-122"/>
                  <a:ea typeface="思源黑体 Normal" panose="020B0400000000000000" pitchFamily="34" charset="-122"/>
                  <a:cs typeface="+mn-ea"/>
                  <a:sym typeface="+mn-lt"/>
                </a:rPr>
                <a:t>请替换文字内容</a:t>
              </a:r>
            </a:p>
          </p:txBody>
        </p:sp>
        <p:sp>
          <p:nvSpPr>
            <p:cNvPr id="63" name="文本框 66">
              <a:extLst>
                <a:ext uri="{FF2B5EF4-FFF2-40B4-BE49-F238E27FC236}">
                  <a16:creationId xmlns:a16="http://schemas.microsoft.com/office/drawing/2014/main" xmlns="" id="{B656E74B-5DCA-484B-9483-538E22AB05B3}"/>
                </a:ext>
              </a:extLst>
            </p:cNvPr>
            <p:cNvSpPr txBox="1">
              <a:spLocks noChangeArrowheads="1"/>
            </p:cNvSpPr>
            <p:nvPr/>
          </p:nvSpPr>
          <p:spPr bwMode="auto">
            <a:xfrm>
              <a:off x="2989865" y="880115"/>
              <a:ext cx="2116795"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思源黑体 Normal" panose="020B0400000000000000" pitchFamily="34" charset="-122"/>
                  <a:ea typeface="思源黑体 Normal" panose="020B0400000000000000" pitchFamily="34" charset="-122"/>
                  <a:cs typeface="+mn-ea"/>
                  <a:sym typeface="+mn-lt"/>
                </a:rPr>
                <a:t>PLEASE ADD YOUR TITLE HERE</a:t>
              </a:r>
              <a:endParaRPr lang="zh-CN" altLang="en-US" sz="1465" dirty="0">
                <a:solidFill>
                  <a:schemeClr val="tx2"/>
                </a:solidFill>
                <a:latin typeface="思源黑体 Normal" panose="020B0400000000000000" pitchFamily="34" charset="-122"/>
                <a:ea typeface="思源黑体 Normal" panose="020B0400000000000000" pitchFamily="34" charset="-122"/>
                <a:cs typeface="+mn-ea"/>
                <a:sym typeface="+mn-lt"/>
              </a:endParaRPr>
            </a:p>
          </p:txBody>
        </p:sp>
        <p:sp>
          <p:nvSpPr>
            <p:cNvPr id="64" name="任意多边形 28">
              <a:extLst>
                <a:ext uri="{FF2B5EF4-FFF2-40B4-BE49-F238E27FC236}">
                  <a16:creationId xmlns:a16="http://schemas.microsoft.com/office/drawing/2014/main" xmlns="" id="{85B66C44-5AA1-4141-AD00-6390C8841E06}"/>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spTree>
    <p:extLst>
      <p:ext uri="{BB962C8B-B14F-4D97-AF65-F5344CB8AC3E}">
        <p14:creationId xmlns:p14="http://schemas.microsoft.com/office/powerpoint/2010/main" val="198310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 presetClass="entr" presetSubtype="2" fill="hold" nodeType="withEffect">
                                  <p:stCondLst>
                                    <p:cond delay="100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1000" fill="hold"/>
                                        <p:tgtEl>
                                          <p:spTgt spid="60"/>
                                        </p:tgtEl>
                                        <p:attrNameLst>
                                          <p:attrName>ppt_x</p:attrName>
                                        </p:attrNameLst>
                                      </p:cBhvr>
                                      <p:tavLst>
                                        <p:tav tm="0">
                                          <p:val>
                                            <p:strVal val="1+#ppt_w/2"/>
                                          </p:val>
                                        </p:tav>
                                        <p:tav tm="100000">
                                          <p:val>
                                            <p:strVal val="#ppt_x"/>
                                          </p:val>
                                        </p:tav>
                                      </p:tavLst>
                                    </p:anim>
                                    <p:anim calcmode="lin" valueType="num">
                                      <p:cBhvr additive="base">
                                        <p:cTn id="15" dur="1000" fill="hold"/>
                                        <p:tgtEl>
                                          <p:spTgt spid="6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00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1000" fill="hold"/>
                                        <p:tgtEl>
                                          <p:spTgt spid="55"/>
                                        </p:tgtEl>
                                        <p:attrNameLst>
                                          <p:attrName>ppt_x</p:attrName>
                                        </p:attrNameLst>
                                      </p:cBhvr>
                                      <p:tavLst>
                                        <p:tav tm="0">
                                          <p:val>
                                            <p:strVal val="1+#ppt_w/2"/>
                                          </p:val>
                                        </p:tav>
                                        <p:tav tm="100000">
                                          <p:val>
                                            <p:strVal val="#ppt_x"/>
                                          </p:val>
                                        </p:tav>
                                      </p:tavLst>
                                    </p:anim>
                                    <p:anim calcmode="lin" valueType="num">
                                      <p:cBhvr additive="base">
                                        <p:cTn id="19"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A416AC82-A3F7-084A-8B4A-357CB78926F2}"/>
              </a:ext>
            </a:extLst>
          </p:cNvPr>
          <p:cNvSpPr txBox="1"/>
          <p:nvPr/>
        </p:nvSpPr>
        <p:spPr>
          <a:xfrm>
            <a:off x="1195909" y="2535572"/>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添加页面标题内容</a:t>
            </a:r>
          </a:p>
        </p:txBody>
      </p:sp>
      <p:sp>
        <p:nvSpPr>
          <p:cNvPr id="9" name="Google Shape;86;p19">
            <a:extLst>
              <a:ext uri="{FF2B5EF4-FFF2-40B4-BE49-F238E27FC236}">
                <a16:creationId xmlns:a16="http://schemas.microsoft.com/office/drawing/2014/main" xmlns="" id="{081CB968-9A7D-2F4C-9E8B-6E063EC60C27}"/>
              </a:ext>
            </a:extLst>
          </p:cNvPr>
          <p:cNvSpPr txBox="1"/>
          <p:nvPr/>
        </p:nvSpPr>
        <p:spPr>
          <a:xfrm>
            <a:off x="1195909" y="210130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latin typeface="思源黑体 Normal" panose="020B0400000000000000" pitchFamily="34" charset="-122"/>
                <a:ea typeface="思源黑体 Normal" panose="020B0400000000000000" pitchFamily="34" charset="-122"/>
                <a:cs typeface="+mn-ea"/>
                <a:sym typeface="+mn-lt"/>
              </a:rPr>
              <a:t>YOUR TITLE HERE</a:t>
            </a:r>
            <a:endParaRPr sz="2400" b="0" i="0" u="none" strike="noStrike" cap="none">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a:extLst>
              <a:ext uri="{FF2B5EF4-FFF2-40B4-BE49-F238E27FC236}">
                <a16:creationId xmlns:a16="http://schemas.microsoft.com/office/drawing/2014/main" xmlns="" id="{11DE5FDA-4B1D-934B-8553-3806C242E1D2}"/>
              </a:ext>
            </a:extLst>
          </p:cNvPr>
          <p:cNvSpPr txBox="1"/>
          <p:nvPr/>
        </p:nvSpPr>
        <p:spPr>
          <a:xfrm>
            <a:off x="1190790" y="3398810"/>
            <a:ext cx="3467616" cy="2320234"/>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0" name="组合 29">
            <a:extLst>
              <a:ext uri="{FF2B5EF4-FFF2-40B4-BE49-F238E27FC236}">
                <a16:creationId xmlns:a16="http://schemas.microsoft.com/office/drawing/2014/main" xmlns="" id="{08891AE0-4117-42E6-807A-236CAC106FC2}"/>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1" name="Freeform 5">
              <a:extLst>
                <a:ext uri="{FF2B5EF4-FFF2-40B4-BE49-F238E27FC236}">
                  <a16:creationId xmlns:a16="http://schemas.microsoft.com/office/drawing/2014/main" xmlns="" id="{D3275849-45F5-41F0-ADFA-8586F45774B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7">
              <a:extLst>
                <a:ext uri="{FF2B5EF4-FFF2-40B4-BE49-F238E27FC236}">
                  <a16:creationId xmlns:a16="http://schemas.microsoft.com/office/drawing/2014/main" xmlns="" id="{6DD4C92A-ECFE-4E51-A465-563156BE314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9">
              <a:extLst>
                <a:ext uri="{FF2B5EF4-FFF2-40B4-BE49-F238E27FC236}">
                  <a16:creationId xmlns:a16="http://schemas.microsoft.com/office/drawing/2014/main" xmlns="" id="{DF8035B8-CC66-4388-AAFB-82A89638A276}"/>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10">
              <a:extLst>
                <a:ext uri="{FF2B5EF4-FFF2-40B4-BE49-F238E27FC236}">
                  <a16:creationId xmlns:a16="http://schemas.microsoft.com/office/drawing/2014/main" xmlns="" id="{B4DAFF62-546F-438C-84F0-6E5558566B4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1">
              <a:extLst>
                <a:ext uri="{FF2B5EF4-FFF2-40B4-BE49-F238E27FC236}">
                  <a16:creationId xmlns:a16="http://schemas.microsoft.com/office/drawing/2014/main" xmlns="" id="{40024263-9D47-4578-AD7F-C9DAF81AE5D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6" name="íṧlíḍè">
            <a:extLst>
              <a:ext uri="{FF2B5EF4-FFF2-40B4-BE49-F238E27FC236}">
                <a16:creationId xmlns:a16="http://schemas.microsoft.com/office/drawing/2014/main" xmlns="" id="{C0AB85F3-750A-4D59-9520-39EA141915A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a:extLst>
              <a:ext uri="{FF2B5EF4-FFF2-40B4-BE49-F238E27FC236}">
                <a16:creationId xmlns:a16="http://schemas.microsoft.com/office/drawing/2014/main" xmlns="" id="{975462AC-6862-46B4-9DAB-E0E876703E5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pic>
        <p:nvPicPr>
          <p:cNvPr id="5" name="图片 4">
            <a:extLst>
              <a:ext uri="{FF2B5EF4-FFF2-40B4-BE49-F238E27FC236}">
                <a16:creationId xmlns:a16="http://schemas.microsoft.com/office/drawing/2014/main" xmlns="" id="{E511212B-12F5-46F5-9AF5-F92C59ECE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spTree>
    <p:extLst>
      <p:ext uri="{BB962C8B-B14F-4D97-AF65-F5344CB8AC3E}">
        <p14:creationId xmlns:p14="http://schemas.microsoft.com/office/powerpoint/2010/main" val="203728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0"/>
                                        </p:tgtEl>
                                        <p:attrNameLst>
                                          <p:attrName>style.visibility</p:attrName>
                                        </p:attrNameLst>
                                      </p:cBhvr>
                                      <p:to>
                                        <p:strVal val="visible"/>
                                      </p:to>
                                    </p:set>
                                    <p:animEffect transition="in" filter="wheel(1)">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93142EFF-0C24-4324-AE1D-EEB051AC64A1}"/>
              </a:ext>
            </a:extLst>
          </p:cNvPr>
          <p:cNvGrpSpPr/>
          <p:nvPr/>
        </p:nvGrpSpPr>
        <p:grpSpPr>
          <a:xfrm rot="15433288">
            <a:off x="2204553" y="-2148503"/>
            <a:ext cx="8481704" cy="9397093"/>
            <a:chOff x="4297364" y="903288"/>
            <a:chExt cx="2946834" cy="3067178"/>
          </a:xfrm>
          <a:solidFill>
            <a:schemeClr val="bg1">
              <a:lumMod val="65000"/>
              <a:alpha val="3000"/>
            </a:schemeClr>
          </a:solidFill>
        </p:grpSpPr>
        <p:sp>
          <p:nvSpPr>
            <p:cNvPr id="25" name="Freeform 5">
              <a:extLst>
                <a:ext uri="{FF2B5EF4-FFF2-40B4-BE49-F238E27FC236}">
                  <a16:creationId xmlns:a16="http://schemas.microsoft.com/office/drawing/2014/main" xmlns="" id="{0446DF76-5AC4-4604-AA9E-0F3531467DB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7">
              <a:extLst>
                <a:ext uri="{FF2B5EF4-FFF2-40B4-BE49-F238E27FC236}">
                  <a16:creationId xmlns:a16="http://schemas.microsoft.com/office/drawing/2014/main" xmlns="" id="{D2BAFB4E-7C19-4849-96D6-34A850DA6D05}"/>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9">
              <a:extLst>
                <a:ext uri="{FF2B5EF4-FFF2-40B4-BE49-F238E27FC236}">
                  <a16:creationId xmlns:a16="http://schemas.microsoft.com/office/drawing/2014/main" xmlns="" id="{67092C5A-97DD-42BB-A617-7A50988F93E8}"/>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10">
              <a:extLst>
                <a:ext uri="{FF2B5EF4-FFF2-40B4-BE49-F238E27FC236}">
                  <a16:creationId xmlns:a16="http://schemas.microsoft.com/office/drawing/2014/main" xmlns="" id="{1D29F06E-2C2C-408B-A147-C952253B80D8}"/>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1">
              <a:extLst>
                <a:ext uri="{FF2B5EF4-FFF2-40B4-BE49-F238E27FC236}">
                  <a16:creationId xmlns:a16="http://schemas.microsoft.com/office/drawing/2014/main" xmlns="" id="{142A4AB2-ADF7-44D8-80FB-D5793062ECFB}"/>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0" name="íṧlíḍè">
            <a:extLst>
              <a:ext uri="{FF2B5EF4-FFF2-40B4-BE49-F238E27FC236}">
                <a16:creationId xmlns:a16="http://schemas.microsoft.com/office/drawing/2014/main" xmlns="" id="{E7D2506A-146F-4EFE-9E4B-202AD68BD49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1" name="ïş1ídè">
            <a:extLst>
              <a:ext uri="{FF2B5EF4-FFF2-40B4-BE49-F238E27FC236}">
                <a16:creationId xmlns:a16="http://schemas.microsoft.com/office/drawing/2014/main" xmlns="" id="{C889FA60-A8D1-4C52-8088-5D970CCF84CC}"/>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32" name="组合 31">
            <a:extLst>
              <a:ext uri="{FF2B5EF4-FFF2-40B4-BE49-F238E27FC236}">
                <a16:creationId xmlns:a16="http://schemas.microsoft.com/office/drawing/2014/main" xmlns="" id="{F7BD3F01-6C33-4028-A6BF-9C2C06C184FE}"/>
              </a:ext>
            </a:extLst>
          </p:cNvPr>
          <p:cNvGrpSpPr/>
          <p:nvPr/>
        </p:nvGrpSpPr>
        <p:grpSpPr>
          <a:xfrm>
            <a:off x="925225" y="484441"/>
            <a:ext cx="11512319" cy="7057559"/>
            <a:chOff x="925225" y="484441"/>
            <a:chExt cx="11512319" cy="7057559"/>
          </a:xfrm>
        </p:grpSpPr>
        <p:sp>
          <p:nvSpPr>
            <p:cNvPr id="33" name="矩形 32">
              <a:extLst>
                <a:ext uri="{FF2B5EF4-FFF2-40B4-BE49-F238E27FC236}">
                  <a16:creationId xmlns:a16="http://schemas.microsoft.com/office/drawing/2014/main" xmlns="" id="{BE67BAAA-5A0B-4219-97E2-806EBAE0432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4" name="矩形: 圆角 4">
              <a:extLst>
                <a:ext uri="{FF2B5EF4-FFF2-40B4-BE49-F238E27FC236}">
                  <a16:creationId xmlns:a16="http://schemas.microsoft.com/office/drawing/2014/main" xmlns="" id="{DC9EE416-26C7-47A7-B2A5-E9EAC8DE0A17}"/>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xmlns="" id="{76F0F048-3E1D-4794-BADC-2F6DF133C33E}"/>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xmlns="" id="{248B6606-6838-4517-ACF2-E106104339A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圆角 4">
              <a:extLst>
                <a:ext uri="{FF2B5EF4-FFF2-40B4-BE49-F238E27FC236}">
                  <a16:creationId xmlns:a16="http://schemas.microsoft.com/office/drawing/2014/main" xmlns="" id="{AB9EF21F-0DF3-41C7-B0EA-96592463C9A3}"/>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8" name="矩形: 圆角 4">
              <a:extLst>
                <a:ext uri="{FF2B5EF4-FFF2-40B4-BE49-F238E27FC236}">
                  <a16:creationId xmlns:a16="http://schemas.microsoft.com/office/drawing/2014/main" xmlns="" id="{047DD3BC-3CFC-4D24-B981-363131B1233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aphicFrame>
        <p:nvGraphicFramePr>
          <p:cNvPr id="39" name="图表 38">
            <a:extLst>
              <a:ext uri="{FF2B5EF4-FFF2-40B4-BE49-F238E27FC236}">
                <a16:creationId xmlns:a16="http://schemas.microsoft.com/office/drawing/2014/main" xmlns="" id="{CB7C8BBF-43FA-47C0-AED0-8542C805C144}"/>
              </a:ext>
            </a:extLst>
          </p:cNvPr>
          <p:cNvGraphicFramePr/>
          <p:nvPr>
            <p:extLst>
              <p:ext uri="{D42A27DB-BD31-4B8C-83A1-F6EECF244321}">
                <p14:modId xmlns:p14="http://schemas.microsoft.com/office/powerpoint/2010/main" val="3958360335"/>
              </p:ext>
            </p:extLst>
          </p:nvPr>
        </p:nvGraphicFramePr>
        <p:xfrm>
          <a:off x="658813" y="1608138"/>
          <a:ext cx="10909300" cy="3287712"/>
        </p:xfrm>
        <a:graphic>
          <a:graphicData uri="http://schemas.openxmlformats.org/drawingml/2006/chart">
            <c:chart xmlns:c="http://schemas.openxmlformats.org/drawingml/2006/chart" xmlns:r="http://schemas.openxmlformats.org/officeDocument/2006/relationships" r:id="rId3"/>
          </a:graphicData>
        </a:graphic>
      </p:graphicFrame>
      <p:sp>
        <p:nvSpPr>
          <p:cNvPr id="40" name="文本框 39">
            <a:extLst>
              <a:ext uri="{FF2B5EF4-FFF2-40B4-BE49-F238E27FC236}">
                <a16:creationId xmlns:a16="http://schemas.microsoft.com/office/drawing/2014/main" xmlns="" id="{4BCC0616-47DD-4A23-8D6E-F4A070E98D01}"/>
              </a:ext>
            </a:extLst>
          </p:cNvPr>
          <p:cNvSpPr txBox="1"/>
          <p:nvPr/>
        </p:nvSpPr>
        <p:spPr>
          <a:xfrm>
            <a:off x="658813" y="5028274"/>
            <a:ext cx="10909300" cy="877163"/>
          </a:xfrm>
          <a:prstGeom prst="rect">
            <a:avLst/>
          </a:prstGeom>
          <a:noFill/>
        </p:spPr>
        <p:txBody>
          <a:bodyPr wrap="square" rtlCol="0">
            <a:spAutoFit/>
          </a:bodyPr>
          <a:lstStyle/>
          <a:p>
            <a:pPr>
              <a:spcBef>
                <a:spcPts val="600"/>
              </a:spcBef>
            </a:pPr>
            <a:r>
              <a:rPr lang="zh-CN" altLang="en-US" dirty="0">
                <a:solidFill>
                  <a:schemeClr val="tx1">
                    <a:lumMod val="65000"/>
                    <a:lumOff val="35000"/>
                  </a:schemeClr>
                </a:solidFill>
                <a:latin typeface="思源黑体 Light" panose="020B0300000000000000" pitchFamily="34" charset="-122"/>
                <a:ea typeface="思源黑体 Light" panose="020B0300000000000000" pitchFamily="34" charset="-122"/>
                <a:cs typeface="微软雅黑" panose="020B0503020204020204" charset="-122"/>
                <a:sym typeface="字魂105号-简雅黑" panose="00000500000000000000" pitchFamily="2" charset="-122"/>
              </a:rPr>
              <a:t>请输入文本内容</a:t>
            </a:r>
            <a:endParaRPr lang="en-US" altLang="zh-CN" dirty="0">
              <a:solidFill>
                <a:schemeClr val="tx1">
                  <a:lumMod val="65000"/>
                  <a:lumOff val="35000"/>
                </a:schemeClr>
              </a:solidFill>
              <a:latin typeface="思源黑体 Light" panose="020B0300000000000000" pitchFamily="34" charset="-122"/>
              <a:ea typeface="思源黑体 Light" panose="020B0300000000000000" pitchFamily="34" charset="-122"/>
              <a:cs typeface="微软雅黑" panose="020B0503020204020204" charset="-122"/>
              <a:sym typeface="字魂105号-简雅黑" panose="00000500000000000000" pitchFamily="2" charset="-122"/>
            </a:endParaRPr>
          </a:p>
          <a:p>
            <a:pPr>
              <a:spcBef>
                <a:spcPts val="600"/>
              </a:spcBef>
            </a:pPr>
            <a:r>
              <a:rPr lang="zh-CN" altLang="en-US" sz="1400" dirty="0">
                <a:solidFill>
                  <a:schemeClr val="tx1">
                    <a:lumMod val="65000"/>
                    <a:lumOff val="35000"/>
                  </a:schemeClr>
                </a:solidFill>
                <a:latin typeface="思源黑体 Light" panose="020B0300000000000000" pitchFamily="34" charset="-122"/>
                <a:ea typeface="思源黑体 Light" panose="020B0300000000000000" pitchFamily="34" charset="-122"/>
                <a:cs typeface="微软雅黑" panose="020B0503020204020204" charset="-122"/>
                <a:sym typeface="字魂105号-简雅黑" panose="00000500000000000000" pitchFamily="2" charset="-122"/>
              </a:rPr>
              <a:t>请输入文本内容请输入文本内容请输入文本内容请输入文本内容请输入文本内容请输入文本内容请输入文本内容请输入文本内容请输入文本内容请输入文本内容</a:t>
            </a:r>
            <a:r>
              <a:rPr lang="en-US" altLang="zh-CN" sz="1400" dirty="0">
                <a:solidFill>
                  <a:schemeClr val="tx1">
                    <a:lumMod val="65000"/>
                    <a:lumOff val="35000"/>
                  </a:schemeClr>
                </a:solidFill>
                <a:latin typeface="思源黑体 Light" panose="020B0300000000000000" pitchFamily="34" charset="-122"/>
                <a:ea typeface="思源黑体 Light" panose="020B0300000000000000" pitchFamily="34" charset="-122"/>
                <a:cs typeface="微软雅黑" panose="020B0503020204020204" charset="-122"/>
                <a:sym typeface="字魂105号-简雅黑" panose="00000500000000000000" pitchFamily="2" charset="-122"/>
              </a:rPr>
              <a:t>.</a:t>
            </a:r>
            <a:endParaRPr dirty="0">
              <a:latin typeface="思源黑体 Light" panose="020B0300000000000000" pitchFamily="34" charset="-122"/>
              <a:ea typeface="思源黑体 Light" panose="020B0300000000000000" pitchFamily="34" charset="-122"/>
              <a:cs typeface="微软雅黑" panose="020B0503020204020204" charset="-122"/>
              <a:sym typeface="字魂105号-简雅黑" panose="00000500000000000000" pitchFamily="2" charset="-122"/>
            </a:endParaRPr>
          </a:p>
        </p:txBody>
      </p:sp>
    </p:spTree>
    <p:extLst>
      <p:ext uri="{BB962C8B-B14F-4D97-AF65-F5344CB8AC3E}">
        <p14:creationId xmlns:p14="http://schemas.microsoft.com/office/powerpoint/2010/main" val="2242942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xmlns=""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xmlns=""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xmlns=""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xmlns=""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xmlns=""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7" name="TextBox 14">
            <a:extLst>
              <a:ext uri="{FF2B5EF4-FFF2-40B4-BE49-F238E27FC236}">
                <a16:creationId xmlns:a16="http://schemas.microsoft.com/office/drawing/2014/main" xmlns="" id="{BFF9EEBB-984B-BF4C-88D7-35BBCACB987B}"/>
              </a:ext>
            </a:extLst>
          </p:cNvPr>
          <p:cNvSpPr txBox="1"/>
          <p:nvPr/>
        </p:nvSpPr>
        <p:spPr>
          <a:xfrm>
            <a:off x="6616692" y="3281044"/>
            <a:ext cx="790254" cy="584775"/>
          </a:xfrm>
          <a:prstGeom prst="rect">
            <a:avLst/>
          </a:prstGeom>
          <a:noFill/>
        </p:spPr>
        <p:txBody>
          <a:bodyPr wrap="square" rtlCol="0">
            <a:spAutoFit/>
          </a:bodyPr>
          <a:lstStyle/>
          <a:p>
            <a:r>
              <a:rPr lang="en-US" sz="3200" dirty="0">
                <a:solidFill>
                  <a:schemeClr val="accent1"/>
                </a:solidFill>
                <a:latin typeface="思源黑体 Normal" panose="020B0400000000000000" pitchFamily="34" charset="-122"/>
                <a:ea typeface="思源黑体 Normal" panose="020B0400000000000000" pitchFamily="34" charset="-122"/>
                <a:cs typeface="+mn-ea"/>
                <a:sym typeface="+mn-lt"/>
              </a:rPr>
              <a:t>01</a:t>
            </a:r>
          </a:p>
        </p:txBody>
      </p:sp>
      <p:sp>
        <p:nvSpPr>
          <p:cNvPr id="28" name="TextBox 17">
            <a:extLst>
              <a:ext uri="{FF2B5EF4-FFF2-40B4-BE49-F238E27FC236}">
                <a16:creationId xmlns:a16="http://schemas.microsoft.com/office/drawing/2014/main" xmlns="" id="{1C816AF3-CD1B-F244-97E0-6CF556158120}"/>
              </a:ext>
            </a:extLst>
          </p:cNvPr>
          <p:cNvSpPr txBox="1"/>
          <p:nvPr/>
        </p:nvSpPr>
        <p:spPr>
          <a:xfrm>
            <a:off x="6616692" y="4591095"/>
            <a:ext cx="790254" cy="584775"/>
          </a:xfrm>
          <a:prstGeom prst="rect">
            <a:avLst/>
          </a:prstGeom>
          <a:noFill/>
        </p:spPr>
        <p:txBody>
          <a:bodyPr wrap="square" rtlCol="0">
            <a:spAutoFit/>
          </a:bodyPr>
          <a:lstStyle/>
          <a:p>
            <a:r>
              <a:rPr lang="en-US" sz="3200" dirty="0">
                <a:solidFill>
                  <a:schemeClr val="accent1"/>
                </a:solidFill>
                <a:latin typeface="思源黑体 Normal" panose="020B0400000000000000" pitchFamily="34" charset="-122"/>
                <a:ea typeface="思源黑体 Normal" panose="020B0400000000000000" pitchFamily="34" charset="-122"/>
                <a:cs typeface="+mn-ea"/>
                <a:sym typeface="+mn-lt"/>
              </a:rPr>
              <a:t>02</a:t>
            </a:r>
          </a:p>
        </p:txBody>
      </p:sp>
      <p:sp>
        <p:nvSpPr>
          <p:cNvPr id="29" name="TextBox 7">
            <a:extLst>
              <a:ext uri="{FF2B5EF4-FFF2-40B4-BE49-F238E27FC236}">
                <a16:creationId xmlns:a16="http://schemas.microsoft.com/office/drawing/2014/main" xmlns="" id="{0DC2ECE7-2E45-8F49-BE89-BB6EB96293D8}"/>
              </a:ext>
            </a:extLst>
          </p:cNvPr>
          <p:cNvSpPr txBox="1"/>
          <p:nvPr/>
        </p:nvSpPr>
        <p:spPr>
          <a:xfrm>
            <a:off x="6619370" y="1361103"/>
            <a:ext cx="2646878" cy="58477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页面标题内容</a:t>
            </a:r>
          </a:p>
        </p:txBody>
      </p:sp>
      <p:sp>
        <p:nvSpPr>
          <p:cNvPr id="30" name="TextBox 24">
            <a:extLst>
              <a:ext uri="{FF2B5EF4-FFF2-40B4-BE49-F238E27FC236}">
                <a16:creationId xmlns:a16="http://schemas.microsoft.com/office/drawing/2014/main" xmlns="" id="{AB1FF23A-EE4A-8C42-BA4F-E6664BDC9B4A}"/>
              </a:ext>
            </a:extLst>
          </p:cNvPr>
          <p:cNvSpPr txBox="1"/>
          <p:nvPr/>
        </p:nvSpPr>
        <p:spPr>
          <a:xfrm>
            <a:off x="6619370" y="2085914"/>
            <a:ext cx="4364631" cy="84047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31" name="矩形 30">
            <a:extLst>
              <a:ext uri="{FF2B5EF4-FFF2-40B4-BE49-F238E27FC236}">
                <a16:creationId xmlns:a16="http://schemas.microsoft.com/office/drawing/2014/main" xmlns="" id="{D1CF31C4-F8EB-2140-AAD5-84DA7B93C2A7}"/>
              </a:ext>
            </a:extLst>
          </p:cNvPr>
          <p:cNvSpPr/>
          <p:nvPr/>
        </p:nvSpPr>
        <p:spPr>
          <a:xfrm>
            <a:off x="7406946" y="3711875"/>
            <a:ext cx="3577055" cy="577907"/>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a:t>
            </a:r>
          </a:p>
        </p:txBody>
      </p:sp>
      <p:sp>
        <p:nvSpPr>
          <p:cNvPr id="32" name="矩形 31">
            <a:extLst>
              <a:ext uri="{FF2B5EF4-FFF2-40B4-BE49-F238E27FC236}">
                <a16:creationId xmlns:a16="http://schemas.microsoft.com/office/drawing/2014/main" xmlns="" id="{40E2ACC4-9F99-3346-826F-5D071FF5A323}"/>
              </a:ext>
            </a:extLst>
          </p:cNvPr>
          <p:cNvSpPr/>
          <p:nvPr/>
        </p:nvSpPr>
        <p:spPr>
          <a:xfrm>
            <a:off x="7406946" y="3361660"/>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33" name="矩形 32">
            <a:extLst>
              <a:ext uri="{FF2B5EF4-FFF2-40B4-BE49-F238E27FC236}">
                <a16:creationId xmlns:a16="http://schemas.microsoft.com/office/drawing/2014/main" xmlns="" id="{80472A15-CF02-514F-998E-E06EAA623524}"/>
              </a:ext>
            </a:extLst>
          </p:cNvPr>
          <p:cNvSpPr/>
          <p:nvPr/>
        </p:nvSpPr>
        <p:spPr>
          <a:xfrm>
            <a:off x="7406946" y="5015058"/>
            <a:ext cx="3577055" cy="577907"/>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a:t>
            </a:r>
          </a:p>
        </p:txBody>
      </p:sp>
      <p:sp>
        <p:nvSpPr>
          <p:cNvPr id="34" name="矩形 33">
            <a:extLst>
              <a:ext uri="{FF2B5EF4-FFF2-40B4-BE49-F238E27FC236}">
                <a16:creationId xmlns:a16="http://schemas.microsoft.com/office/drawing/2014/main" xmlns="" id="{D3B1BBE4-8F93-9C41-A050-B3B1D5A84990}"/>
              </a:ext>
            </a:extLst>
          </p:cNvPr>
          <p:cNvSpPr/>
          <p:nvPr/>
        </p:nvSpPr>
        <p:spPr>
          <a:xfrm>
            <a:off x="7406946" y="466484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38" name="íṧlíḍè">
            <a:extLst>
              <a:ext uri="{FF2B5EF4-FFF2-40B4-BE49-F238E27FC236}">
                <a16:creationId xmlns:a16="http://schemas.microsoft.com/office/drawing/2014/main" xmlns=""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39" name="ïş1ídè">
            <a:extLst>
              <a:ext uri="{FF2B5EF4-FFF2-40B4-BE49-F238E27FC236}">
                <a16:creationId xmlns:a16="http://schemas.microsoft.com/office/drawing/2014/main" xmlns=""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pic>
        <p:nvPicPr>
          <p:cNvPr id="46" name="图片占位符 3">
            <a:extLst>
              <a:ext uri="{FF2B5EF4-FFF2-40B4-BE49-F238E27FC236}">
                <a16:creationId xmlns:a16="http://schemas.microsoft.com/office/drawing/2014/main" xmlns=""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2630021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childTnLst>
                          </p:cTn>
                        </p:par>
                        <p:par>
                          <p:cTn id="20" fill="hold">
                            <p:stCondLst>
                              <p:cond delay="1416"/>
                            </p:stCondLst>
                            <p:childTnLst>
                              <p:par>
                                <p:cTn id="21" presetID="53" presetClass="entr" presetSubtype="16"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250" fill="hold"/>
                                        <p:tgtEl>
                                          <p:spTgt spid="34"/>
                                        </p:tgtEl>
                                        <p:attrNameLst>
                                          <p:attrName>ppt_w</p:attrName>
                                        </p:attrNameLst>
                                      </p:cBhvr>
                                      <p:tavLst>
                                        <p:tav tm="0">
                                          <p:val>
                                            <p:fltVal val="0"/>
                                          </p:val>
                                        </p:tav>
                                        <p:tav tm="100000">
                                          <p:val>
                                            <p:strVal val="#ppt_w"/>
                                          </p:val>
                                        </p:tav>
                                      </p:tavLst>
                                    </p:anim>
                                    <p:anim calcmode="lin" valueType="num">
                                      <p:cBhvr>
                                        <p:cTn id="24" dur="250" fill="hold"/>
                                        <p:tgtEl>
                                          <p:spTgt spid="34"/>
                                        </p:tgtEl>
                                        <p:attrNameLst>
                                          <p:attrName>ppt_h</p:attrName>
                                        </p:attrNameLst>
                                      </p:cBhvr>
                                      <p:tavLst>
                                        <p:tav tm="0">
                                          <p:val>
                                            <p:fltVal val="0"/>
                                          </p:val>
                                        </p:tav>
                                        <p:tav tm="100000">
                                          <p:val>
                                            <p:strVal val="#ppt_h"/>
                                          </p:val>
                                        </p:tav>
                                      </p:tavLst>
                                    </p:anim>
                                    <p:animEffect transition="in" filter="fade">
                                      <p:cBhvr>
                                        <p:cTn id="25" dur="250"/>
                                        <p:tgtEl>
                                          <p:spTgt spid="34"/>
                                        </p:tgtEl>
                                      </p:cBhvr>
                                    </p:animEffect>
                                  </p:childTnLst>
                                </p:cTn>
                              </p:par>
                            </p:childTnLst>
                          </p:cTn>
                        </p:par>
                        <p:par>
                          <p:cTn id="26" fill="hold">
                            <p:stCondLst>
                              <p:cond delay="1666"/>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33"/>
                                        </p:tgtEl>
                                        <p:attrNameLst>
                                          <p:attrName>style.visibility</p:attrName>
                                        </p:attrNameLst>
                                      </p:cBhvr>
                                      <p:to>
                                        <p:strVal val="visible"/>
                                      </p:to>
                                    </p:set>
                                    <p:anim calcmode="lin" valueType="num">
                                      <p:cBhvr>
                                        <p:cTn id="29" dur="250" fill="hold"/>
                                        <p:tgtEl>
                                          <p:spTgt spid="33"/>
                                        </p:tgtEl>
                                        <p:attrNameLst>
                                          <p:attrName>ppt_w</p:attrName>
                                        </p:attrNameLst>
                                      </p:cBhvr>
                                      <p:tavLst>
                                        <p:tav tm="0">
                                          <p:val>
                                            <p:fltVal val="0"/>
                                          </p:val>
                                        </p:tav>
                                        <p:tav tm="100000">
                                          <p:val>
                                            <p:strVal val="#ppt_w"/>
                                          </p:val>
                                        </p:tav>
                                      </p:tavLst>
                                    </p:anim>
                                    <p:anim calcmode="lin" valueType="num">
                                      <p:cBhvr>
                                        <p:cTn id="30" dur="250" fill="hold"/>
                                        <p:tgtEl>
                                          <p:spTgt spid="33"/>
                                        </p:tgtEl>
                                        <p:attrNameLst>
                                          <p:attrName>ppt_h</p:attrName>
                                        </p:attrNameLst>
                                      </p:cBhvr>
                                      <p:tavLst>
                                        <p:tav tm="0">
                                          <p:val>
                                            <p:fltVal val="0"/>
                                          </p:val>
                                        </p:tav>
                                        <p:tav tm="100000">
                                          <p:val>
                                            <p:strVal val="#ppt_h"/>
                                          </p:val>
                                        </p:tav>
                                      </p:tavLst>
                                    </p:anim>
                                    <p:animEffect transition="in" filter="fade">
                                      <p:cBhvr>
                                        <p:cTn id="31" dur="250"/>
                                        <p:tgtEl>
                                          <p:spTgt spid="33"/>
                                        </p:tgtEl>
                                      </p:cBhvr>
                                    </p:animEffect>
                                  </p:childTnLst>
                                </p:cTn>
                              </p:par>
                              <p:par>
                                <p:cTn id="32" presetID="21" presetClass="entr" presetSubtype="1" fill="hold" nodeType="withEffect">
                                  <p:stCondLst>
                                    <p:cond delay="1000"/>
                                  </p:stCondLst>
                                  <p:childTnLst>
                                    <p:set>
                                      <p:cBhvr>
                                        <p:cTn id="33" dur="1" fill="hold">
                                          <p:stCondLst>
                                            <p:cond delay="0"/>
                                          </p:stCondLst>
                                        </p:cTn>
                                        <p:tgtEl>
                                          <p:spTgt spid="40"/>
                                        </p:tgtEl>
                                        <p:attrNameLst>
                                          <p:attrName>style.visibility</p:attrName>
                                        </p:attrNameLst>
                                      </p:cBhvr>
                                      <p:to>
                                        <p:strVal val="visible"/>
                                      </p:to>
                                    </p:set>
                                    <p:animEffect transition="in" filter="wheel(1)">
                                      <p:cBhvr>
                                        <p:cTn id="34" dur="20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xmlns=""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a:extLst>
                <a:ext uri="{FF2B5EF4-FFF2-40B4-BE49-F238E27FC236}">
                  <a16:creationId xmlns:a16="http://schemas.microsoft.com/office/drawing/2014/main" xmlns=""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a:extLst>
                <a:ext uri="{FF2B5EF4-FFF2-40B4-BE49-F238E27FC236}">
                  <a16:creationId xmlns:a16="http://schemas.microsoft.com/office/drawing/2014/main" xmlns=""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a:extLst>
                <a:ext uri="{FF2B5EF4-FFF2-40B4-BE49-F238E27FC236}">
                  <a16:creationId xmlns:a16="http://schemas.microsoft.com/office/drawing/2014/main" xmlns=""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a:extLst>
                <a:ext uri="{FF2B5EF4-FFF2-40B4-BE49-F238E27FC236}">
                  <a16:creationId xmlns:a16="http://schemas.microsoft.com/office/drawing/2014/main" xmlns=""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a:extLst>
              <a:ext uri="{FF2B5EF4-FFF2-40B4-BE49-F238E27FC236}">
                <a16:creationId xmlns:a16="http://schemas.microsoft.com/office/drawing/2014/main" xmlns=""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xmlns=""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xmlns=""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xmlns=""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xmlns=""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a:extLst>
              <a:ext uri="{FF2B5EF4-FFF2-40B4-BE49-F238E27FC236}">
                <a16:creationId xmlns:a16="http://schemas.microsoft.com/office/drawing/2014/main" xmlns=""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a:extLst>
              <a:ext uri="{FF2B5EF4-FFF2-40B4-BE49-F238E27FC236}">
                <a16:creationId xmlns:a16="http://schemas.microsoft.com/office/drawing/2014/main" xmlns="" id="{11295CFA-DBDD-9949-A2B6-01F50274D318}"/>
              </a:ext>
            </a:extLst>
          </p:cNvPr>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a:extLst>
              <a:ext uri="{FF2B5EF4-FFF2-40B4-BE49-F238E27FC236}">
                <a16:creationId xmlns:a16="http://schemas.microsoft.com/office/drawing/2014/main" xmlns=""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输入您的标题</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a:extLst>
              <a:ext uri="{FF2B5EF4-FFF2-40B4-BE49-F238E27FC236}">
                <a16:creationId xmlns:a16="http://schemas.microsoft.com/office/drawing/2014/main" xmlns=""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PLEASE ADD YOUR TITTLE HERE</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6" name="TextBox 24">
            <a:extLst>
              <a:ext uri="{FF2B5EF4-FFF2-40B4-BE49-F238E27FC236}">
                <a16:creationId xmlns:a16="http://schemas.microsoft.com/office/drawing/2014/main" xmlns="" id="{9C4BC2BB-E639-114A-8583-B593D13C0058}"/>
              </a:ext>
            </a:extLst>
          </p:cNvPr>
          <p:cNvSpPr txBox="1"/>
          <p:nvPr/>
        </p:nvSpPr>
        <p:spPr>
          <a:xfrm>
            <a:off x="1649075" y="3532866"/>
            <a:ext cx="3962401" cy="117101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extLst>
      <p:ext uri="{BB962C8B-B14F-4D97-AF65-F5344CB8AC3E}">
        <p14:creationId xmlns:p14="http://schemas.microsoft.com/office/powerpoint/2010/main" val="35105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a:extLst>
              <a:ext uri="{FF2B5EF4-FFF2-40B4-BE49-F238E27FC236}">
                <a16:creationId xmlns:a16="http://schemas.microsoft.com/office/drawing/2014/main" xmlns="" id="{B53FB6CE-6D00-4E9D-9B4B-0394905BAAC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70" name="Freeform 5">
              <a:extLst>
                <a:ext uri="{FF2B5EF4-FFF2-40B4-BE49-F238E27FC236}">
                  <a16:creationId xmlns:a16="http://schemas.microsoft.com/office/drawing/2014/main" xmlns="" id="{FE523822-8F93-4F12-B20C-21E7252ADD7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7">
              <a:extLst>
                <a:ext uri="{FF2B5EF4-FFF2-40B4-BE49-F238E27FC236}">
                  <a16:creationId xmlns:a16="http://schemas.microsoft.com/office/drawing/2014/main" xmlns="" id="{1EC12B3D-128D-450B-8F7F-ECDADA26B07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2" name="Freeform 9">
              <a:extLst>
                <a:ext uri="{FF2B5EF4-FFF2-40B4-BE49-F238E27FC236}">
                  <a16:creationId xmlns:a16="http://schemas.microsoft.com/office/drawing/2014/main" xmlns="" id="{C4BB0E4C-8A19-4E7B-B07A-9C9149E310C9}"/>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3" name="Freeform 10">
              <a:extLst>
                <a:ext uri="{FF2B5EF4-FFF2-40B4-BE49-F238E27FC236}">
                  <a16:creationId xmlns:a16="http://schemas.microsoft.com/office/drawing/2014/main" xmlns="" id="{D464C09F-0DC5-4F39-ABBA-7A5C89F450F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Freeform 11">
              <a:extLst>
                <a:ext uri="{FF2B5EF4-FFF2-40B4-BE49-F238E27FC236}">
                  <a16:creationId xmlns:a16="http://schemas.microsoft.com/office/drawing/2014/main" xmlns="" id="{C2DE216D-79B9-4732-B780-6DF31F95504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5" name="íṧlíḍè">
            <a:extLst>
              <a:ext uri="{FF2B5EF4-FFF2-40B4-BE49-F238E27FC236}">
                <a16:creationId xmlns:a16="http://schemas.microsoft.com/office/drawing/2014/main" xmlns="" id="{10A8DDB2-8F24-41A2-B532-D15F3C702871}"/>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76" name="ïş1ídè">
            <a:extLst>
              <a:ext uri="{FF2B5EF4-FFF2-40B4-BE49-F238E27FC236}">
                <a16:creationId xmlns:a16="http://schemas.microsoft.com/office/drawing/2014/main" xmlns="" id="{38E229C0-0E59-4C01-9085-FFE181B86BE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77" name="组合 76">
            <a:extLst>
              <a:ext uri="{FF2B5EF4-FFF2-40B4-BE49-F238E27FC236}">
                <a16:creationId xmlns:a16="http://schemas.microsoft.com/office/drawing/2014/main" xmlns="" id="{F2E042F9-38CA-4F36-A1B5-2DEF7B04D069}"/>
              </a:ext>
            </a:extLst>
          </p:cNvPr>
          <p:cNvGrpSpPr/>
          <p:nvPr/>
        </p:nvGrpSpPr>
        <p:grpSpPr>
          <a:xfrm>
            <a:off x="925225" y="484441"/>
            <a:ext cx="11512319" cy="7057559"/>
            <a:chOff x="925225" y="484441"/>
            <a:chExt cx="11512319" cy="7057559"/>
          </a:xfrm>
        </p:grpSpPr>
        <p:sp>
          <p:nvSpPr>
            <p:cNvPr id="78" name="矩形 77">
              <a:extLst>
                <a:ext uri="{FF2B5EF4-FFF2-40B4-BE49-F238E27FC236}">
                  <a16:creationId xmlns:a16="http://schemas.microsoft.com/office/drawing/2014/main" xmlns="" id="{DA953668-578F-4CFB-95D5-CDF526A31B8C}"/>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9" name="矩形: 圆角 4">
              <a:extLst>
                <a:ext uri="{FF2B5EF4-FFF2-40B4-BE49-F238E27FC236}">
                  <a16:creationId xmlns:a16="http://schemas.microsoft.com/office/drawing/2014/main" xmlns="" id="{4ABE8BC3-F7A4-4FA9-87F5-00585EFD8426}"/>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0" name="矩形: 圆角 4">
              <a:extLst>
                <a:ext uri="{FF2B5EF4-FFF2-40B4-BE49-F238E27FC236}">
                  <a16:creationId xmlns:a16="http://schemas.microsoft.com/office/drawing/2014/main" xmlns="" id="{CFCD0787-43FE-4030-BBB4-902221FB1CE4}"/>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1" name="矩形: 圆角 4">
              <a:extLst>
                <a:ext uri="{FF2B5EF4-FFF2-40B4-BE49-F238E27FC236}">
                  <a16:creationId xmlns:a16="http://schemas.microsoft.com/office/drawing/2014/main" xmlns="" id="{4B11E6E3-C294-4B37-A8E5-761C6B2C2E1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2" name="矩形: 圆角 4">
              <a:extLst>
                <a:ext uri="{FF2B5EF4-FFF2-40B4-BE49-F238E27FC236}">
                  <a16:creationId xmlns:a16="http://schemas.microsoft.com/office/drawing/2014/main" xmlns="" id="{5AAC7C23-5934-4759-9346-0C1AF7D0524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3" name="矩形: 圆角 4">
              <a:extLst>
                <a:ext uri="{FF2B5EF4-FFF2-40B4-BE49-F238E27FC236}">
                  <a16:creationId xmlns:a16="http://schemas.microsoft.com/office/drawing/2014/main" xmlns="" id="{4E539220-3074-478E-9560-EB4969C9761A}"/>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xmlns="" id="{9ACB66F5-9426-4A0D-9A48-0212E223F7C4}"/>
              </a:ext>
            </a:extLst>
          </p:cNvPr>
          <p:cNvGrpSpPr/>
          <p:nvPr/>
        </p:nvGrpSpPr>
        <p:grpSpPr>
          <a:xfrm>
            <a:off x="1572895" y="2012315"/>
            <a:ext cx="9046210" cy="3738880"/>
            <a:chOff x="2477" y="3169"/>
            <a:chExt cx="14246" cy="5888"/>
          </a:xfrm>
        </p:grpSpPr>
        <p:grpSp>
          <p:nvGrpSpPr>
            <p:cNvPr id="85" name="组合 84">
              <a:extLst>
                <a:ext uri="{FF2B5EF4-FFF2-40B4-BE49-F238E27FC236}">
                  <a16:creationId xmlns:a16="http://schemas.microsoft.com/office/drawing/2014/main" xmlns="" id="{D057F62D-8811-4190-9FCB-38DEE80A2FE7}"/>
                </a:ext>
              </a:extLst>
            </p:cNvPr>
            <p:cNvGrpSpPr/>
            <p:nvPr/>
          </p:nvGrpSpPr>
          <p:grpSpPr>
            <a:xfrm>
              <a:off x="10754" y="3169"/>
              <a:ext cx="5968" cy="1229"/>
              <a:chOff x="11347" y="3326"/>
              <a:chExt cx="5806" cy="1196"/>
            </a:xfrm>
          </p:grpSpPr>
          <p:sp>
            <p:nvSpPr>
              <p:cNvPr id="106" name="Rectangle 60">
                <a:extLst>
                  <a:ext uri="{FF2B5EF4-FFF2-40B4-BE49-F238E27FC236}">
                    <a16:creationId xmlns:a16="http://schemas.microsoft.com/office/drawing/2014/main" xmlns="" id="{09785826-63E8-4167-A40E-C1DA3B0A3445}"/>
                  </a:ext>
                </a:extLst>
              </p:cNvPr>
              <p:cNvSpPr/>
              <p:nvPr/>
            </p:nvSpPr>
            <p:spPr>
              <a:xfrm>
                <a:off x="12248" y="332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latin typeface="思源黑体 CN Medium" panose="020B0600000000000000" charset="-122"/>
                    <a:ea typeface="思源黑体 CN Medium" panose="020B0600000000000000" charset="-122"/>
                    <a:cs typeface="微软雅黑" panose="020B0503020204020204" charset="-122"/>
                  </a:rPr>
                  <a:t>输入标题文本</a:t>
                </a:r>
              </a:p>
            </p:txBody>
          </p:sp>
          <p:sp>
            <p:nvSpPr>
              <p:cNvPr id="107" name="TextBox 59">
                <a:extLst>
                  <a:ext uri="{FF2B5EF4-FFF2-40B4-BE49-F238E27FC236}">
                    <a16:creationId xmlns:a16="http://schemas.microsoft.com/office/drawing/2014/main" xmlns="" id="{8BA1BAB7-0BAE-4E20-A7C0-4541DB8D5B8E}"/>
                  </a:ext>
                </a:extLst>
              </p:cNvPr>
              <p:cNvSpPr txBox="1"/>
              <p:nvPr/>
            </p:nvSpPr>
            <p:spPr>
              <a:xfrm>
                <a:off x="12248" y="3804"/>
                <a:ext cx="4904" cy="718"/>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endParaRPr>
              </a:p>
            </p:txBody>
          </p:sp>
          <p:sp>
            <p:nvSpPr>
              <p:cNvPr id="108" name="Freeform 387">
                <a:extLst>
                  <a:ext uri="{FF2B5EF4-FFF2-40B4-BE49-F238E27FC236}">
                    <a16:creationId xmlns:a16="http://schemas.microsoft.com/office/drawing/2014/main" xmlns="" id="{586E05F4-2CFD-41D9-9E5B-957FE3D859AA}"/>
                  </a:ext>
                </a:extLst>
              </p:cNvPr>
              <p:cNvSpPr>
                <a:spLocks noEditPoints="1"/>
              </p:cNvSpPr>
              <p:nvPr/>
            </p:nvSpPr>
            <p:spPr bwMode="auto">
              <a:xfrm>
                <a:off x="11347" y="3510"/>
                <a:ext cx="587" cy="690"/>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lumMod val="50000"/>
                </a:schemeClr>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Gill Sans" charset="0"/>
                  <a:sym typeface="+mn-ea"/>
                </a:endParaRPr>
              </a:p>
            </p:txBody>
          </p:sp>
        </p:grpSp>
        <p:grpSp>
          <p:nvGrpSpPr>
            <p:cNvPr id="86" name="组合 85">
              <a:extLst>
                <a:ext uri="{FF2B5EF4-FFF2-40B4-BE49-F238E27FC236}">
                  <a16:creationId xmlns:a16="http://schemas.microsoft.com/office/drawing/2014/main" xmlns="" id="{6D97F64F-959A-4D77-91E5-735AE149BE79}"/>
                </a:ext>
              </a:extLst>
            </p:cNvPr>
            <p:cNvGrpSpPr/>
            <p:nvPr/>
          </p:nvGrpSpPr>
          <p:grpSpPr>
            <a:xfrm>
              <a:off x="2477" y="4498"/>
              <a:ext cx="5701" cy="4473"/>
              <a:chOff x="3389" y="3614"/>
              <a:chExt cx="6549" cy="5137"/>
            </a:xfrm>
          </p:grpSpPr>
          <p:sp>
            <p:nvSpPr>
              <p:cNvPr id="103" name="梯形 102">
                <a:extLst>
                  <a:ext uri="{FF2B5EF4-FFF2-40B4-BE49-F238E27FC236}">
                    <a16:creationId xmlns:a16="http://schemas.microsoft.com/office/drawing/2014/main" xmlns="" id="{B5BA6115-C476-4C21-86D9-F9D98BD70954}"/>
                  </a:ext>
                </a:extLst>
              </p:cNvPr>
              <p:cNvSpPr/>
              <p:nvPr/>
            </p:nvSpPr>
            <p:spPr>
              <a:xfrm rot="5400000">
                <a:off x="2175" y="4828"/>
                <a:ext cx="5137" cy="2709"/>
              </a:xfrm>
              <a:prstGeom prst="trapezoid">
                <a:avLst>
                  <a:gd name="adj" fmla="val 2835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sym typeface="+mn-ea"/>
                </a:endParaRPr>
              </a:p>
            </p:txBody>
          </p:sp>
          <p:sp>
            <p:nvSpPr>
              <p:cNvPr id="104" name="梯形 103">
                <a:extLst>
                  <a:ext uri="{FF2B5EF4-FFF2-40B4-BE49-F238E27FC236}">
                    <a16:creationId xmlns:a16="http://schemas.microsoft.com/office/drawing/2014/main" xmlns="" id="{4CC5398E-C91F-473B-A67F-DF40D16135A0}"/>
                  </a:ext>
                </a:extLst>
              </p:cNvPr>
              <p:cNvSpPr/>
              <p:nvPr/>
            </p:nvSpPr>
            <p:spPr>
              <a:xfrm rot="5400000">
                <a:off x="5521" y="5114"/>
                <a:ext cx="3539" cy="2127"/>
              </a:xfrm>
              <a:prstGeom prst="trapezoid">
                <a:avLst>
                  <a:gd name="adj" fmla="val 24263"/>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105" name="梯形 104">
                <a:extLst>
                  <a:ext uri="{FF2B5EF4-FFF2-40B4-BE49-F238E27FC236}">
                    <a16:creationId xmlns:a16="http://schemas.microsoft.com/office/drawing/2014/main" xmlns="" id="{D04C3CF2-1499-4918-8DE9-8054CE812713}"/>
                  </a:ext>
                </a:extLst>
              </p:cNvPr>
              <p:cNvSpPr/>
              <p:nvPr/>
            </p:nvSpPr>
            <p:spPr>
              <a:xfrm rot="5400000">
                <a:off x="8001" y="5450"/>
                <a:ext cx="2420" cy="1454"/>
              </a:xfrm>
              <a:prstGeom prst="trapezoid">
                <a:avLst>
                  <a:gd name="adj" fmla="val 24263"/>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grpSp>
        <p:grpSp>
          <p:nvGrpSpPr>
            <p:cNvPr id="87" name="组合 86">
              <a:extLst>
                <a:ext uri="{FF2B5EF4-FFF2-40B4-BE49-F238E27FC236}">
                  <a16:creationId xmlns:a16="http://schemas.microsoft.com/office/drawing/2014/main" xmlns="" id="{E21C4334-6676-40B7-85D7-A84D9957A589}"/>
                </a:ext>
              </a:extLst>
            </p:cNvPr>
            <p:cNvGrpSpPr/>
            <p:nvPr/>
          </p:nvGrpSpPr>
          <p:grpSpPr>
            <a:xfrm>
              <a:off x="5978" y="5087"/>
              <a:ext cx="4406" cy="1027"/>
              <a:chOff x="7219" y="3638"/>
              <a:chExt cx="4086" cy="728"/>
            </a:xfrm>
          </p:grpSpPr>
          <p:cxnSp>
            <p:nvCxnSpPr>
              <p:cNvPr id="101" name="肘形连接符 6">
                <a:extLst>
                  <a:ext uri="{FF2B5EF4-FFF2-40B4-BE49-F238E27FC236}">
                    <a16:creationId xmlns:a16="http://schemas.microsoft.com/office/drawing/2014/main" xmlns="" id="{0E1534CB-9709-4B71-9DCD-2E21BBD0067D}"/>
                  </a:ext>
                </a:extLst>
              </p:cNvPr>
              <p:cNvCxnSpPr/>
              <p:nvPr/>
            </p:nvCxnSpPr>
            <p:spPr>
              <a:xfrm>
                <a:off x="7224" y="3648"/>
                <a:ext cx="4081" cy="718"/>
              </a:xfrm>
              <a:prstGeom prst="bentConnector3">
                <a:avLst>
                  <a:gd name="adj1" fmla="val 68335"/>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xmlns="" id="{54DCBE72-673D-4E9F-98DC-1B105D165ED2}"/>
                  </a:ext>
                </a:extLst>
              </p:cNvPr>
              <p:cNvCxnSpPr/>
              <p:nvPr/>
            </p:nvCxnSpPr>
            <p:spPr>
              <a:xfrm>
                <a:off x="7219" y="3638"/>
                <a:ext cx="0" cy="22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88" name="肘形连接符 12">
              <a:extLst>
                <a:ext uri="{FF2B5EF4-FFF2-40B4-BE49-F238E27FC236}">
                  <a16:creationId xmlns:a16="http://schemas.microsoft.com/office/drawing/2014/main" xmlns="" id="{CE81099D-28F1-403F-88C1-2A54479C7892}"/>
                </a:ext>
              </a:extLst>
            </p:cNvPr>
            <p:cNvCxnSpPr>
              <a:endCxn id="103" idx="1"/>
            </p:cNvCxnSpPr>
            <p:nvPr/>
          </p:nvCxnSpPr>
          <p:spPr>
            <a:xfrm rot="10800000" flipV="1">
              <a:off x="3708" y="3694"/>
              <a:ext cx="6676" cy="1137"/>
            </a:xfrm>
            <a:prstGeom prst="bentConnector2">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9" name="肘形连接符 14">
              <a:extLst>
                <a:ext uri="{FF2B5EF4-FFF2-40B4-BE49-F238E27FC236}">
                  <a16:creationId xmlns:a16="http://schemas.microsoft.com/office/drawing/2014/main" xmlns="" id="{4B8ABFD9-CE86-48BD-8C30-CD65DCB8040A}"/>
                </a:ext>
              </a:extLst>
            </p:cNvPr>
            <p:cNvCxnSpPr/>
            <p:nvPr/>
          </p:nvCxnSpPr>
          <p:spPr>
            <a:xfrm rot="10800000">
              <a:off x="7566" y="7603"/>
              <a:ext cx="2818" cy="946"/>
            </a:xfrm>
            <a:prstGeom prst="bentConnector3">
              <a:avLst>
                <a:gd name="adj1" fmla="val 99503"/>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0" name="组合 89">
              <a:extLst>
                <a:ext uri="{FF2B5EF4-FFF2-40B4-BE49-F238E27FC236}">
                  <a16:creationId xmlns:a16="http://schemas.microsoft.com/office/drawing/2014/main" xmlns="" id="{A5E05078-50DB-40E7-ABCB-139069BA0CB8}"/>
                </a:ext>
              </a:extLst>
            </p:cNvPr>
            <p:cNvGrpSpPr/>
            <p:nvPr/>
          </p:nvGrpSpPr>
          <p:grpSpPr>
            <a:xfrm>
              <a:off x="10709" y="5543"/>
              <a:ext cx="6013" cy="1369"/>
              <a:chOff x="11303" y="5576"/>
              <a:chExt cx="5849" cy="1332"/>
            </a:xfrm>
          </p:grpSpPr>
          <p:sp>
            <p:nvSpPr>
              <p:cNvPr id="98" name="Freeform 160">
                <a:extLst>
                  <a:ext uri="{FF2B5EF4-FFF2-40B4-BE49-F238E27FC236}">
                    <a16:creationId xmlns:a16="http://schemas.microsoft.com/office/drawing/2014/main" xmlns="" id="{1274BE04-25F6-45CD-B501-9001642FB75A}"/>
                  </a:ext>
                </a:extLst>
              </p:cNvPr>
              <p:cNvSpPr>
                <a:spLocks noEditPoints="1"/>
              </p:cNvSpPr>
              <p:nvPr/>
            </p:nvSpPr>
            <p:spPr bwMode="auto">
              <a:xfrm>
                <a:off x="11303" y="5783"/>
                <a:ext cx="654" cy="75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rgbClr val="2F5597"/>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Gill Sans" charset="0"/>
                  <a:sym typeface="+mn-ea"/>
                </a:endParaRPr>
              </a:p>
            </p:txBody>
          </p:sp>
          <p:sp>
            <p:nvSpPr>
              <p:cNvPr id="99" name="Rectangle 60">
                <a:extLst>
                  <a:ext uri="{FF2B5EF4-FFF2-40B4-BE49-F238E27FC236}">
                    <a16:creationId xmlns:a16="http://schemas.microsoft.com/office/drawing/2014/main" xmlns="" id="{1090A73A-1602-4BFC-9DF8-D8B1FAF80E2F}"/>
                  </a:ext>
                </a:extLst>
              </p:cNvPr>
              <p:cNvSpPr/>
              <p:nvPr/>
            </p:nvSpPr>
            <p:spPr>
              <a:xfrm>
                <a:off x="12248" y="557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latin typeface="思源黑体 CN Medium" panose="020B0600000000000000" charset="-122"/>
                    <a:ea typeface="思源黑体 CN Medium" panose="020B0600000000000000" charset="-122"/>
                    <a:cs typeface="微软雅黑" panose="020B0503020204020204" charset="-122"/>
                  </a:rPr>
                  <a:t>输入标题文本</a:t>
                </a:r>
              </a:p>
            </p:txBody>
          </p:sp>
          <p:sp>
            <p:nvSpPr>
              <p:cNvPr id="100" name="TextBox 59">
                <a:extLst>
                  <a:ext uri="{FF2B5EF4-FFF2-40B4-BE49-F238E27FC236}">
                    <a16:creationId xmlns:a16="http://schemas.microsoft.com/office/drawing/2014/main" xmlns="" id="{EFD50C44-81FD-482B-9B22-5A3F41CFF69E}"/>
                  </a:ext>
                </a:extLst>
              </p:cNvPr>
              <p:cNvSpPr txBox="1"/>
              <p:nvPr/>
            </p:nvSpPr>
            <p:spPr>
              <a:xfrm>
                <a:off x="12248" y="6067"/>
                <a:ext cx="4904" cy="841"/>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endParaRPr>
              </a:p>
            </p:txBody>
          </p:sp>
        </p:grpSp>
        <p:grpSp>
          <p:nvGrpSpPr>
            <p:cNvPr id="91" name="组合 90">
              <a:extLst>
                <a:ext uri="{FF2B5EF4-FFF2-40B4-BE49-F238E27FC236}">
                  <a16:creationId xmlns:a16="http://schemas.microsoft.com/office/drawing/2014/main" xmlns="" id="{57174827-70F4-4EDE-9886-FB9BD9676BCC}"/>
                </a:ext>
              </a:extLst>
            </p:cNvPr>
            <p:cNvGrpSpPr/>
            <p:nvPr/>
          </p:nvGrpSpPr>
          <p:grpSpPr>
            <a:xfrm>
              <a:off x="10738" y="7965"/>
              <a:ext cx="5985" cy="1092"/>
              <a:chOff x="11331" y="7568"/>
              <a:chExt cx="5822" cy="1062"/>
            </a:xfrm>
          </p:grpSpPr>
          <p:sp>
            <p:nvSpPr>
              <p:cNvPr id="95" name="Freeform 83">
                <a:extLst>
                  <a:ext uri="{FF2B5EF4-FFF2-40B4-BE49-F238E27FC236}">
                    <a16:creationId xmlns:a16="http://schemas.microsoft.com/office/drawing/2014/main" xmlns="" id="{319F2524-E72C-4E09-92AC-2D1C952D88A5}"/>
                  </a:ext>
                </a:extLst>
              </p:cNvPr>
              <p:cNvSpPr>
                <a:spLocks noEditPoints="1"/>
              </p:cNvSpPr>
              <p:nvPr/>
            </p:nvSpPr>
            <p:spPr bwMode="auto">
              <a:xfrm>
                <a:off x="11331" y="7802"/>
                <a:ext cx="619" cy="699"/>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rgbClr val="4472C4"/>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dirty="0">
                  <a:ln>
                    <a:noFill/>
                  </a:ln>
                  <a:solidFill>
                    <a:srgbClr val="FFFFFF"/>
                  </a:solidFill>
                  <a:effectLst>
                    <a:outerShdw blurRad="38100" dist="38100" dir="2700000" algn="tl">
                      <a:srgbClr val="000000"/>
                    </a:outerShdw>
                  </a:effectLst>
                  <a:uLnTx/>
                  <a:uFillTx/>
                  <a:latin typeface="Gill Sans" charset="0"/>
                  <a:sym typeface="+mn-ea"/>
                </a:endParaRPr>
              </a:p>
            </p:txBody>
          </p:sp>
          <p:sp>
            <p:nvSpPr>
              <p:cNvPr id="96" name="Rectangle 60">
                <a:extLst>
                  <a:ext uri="{FF2B5EF4-FFF2-40B4-BE49-F238E27FC236}">
                    <a16:creationId xmlns:a16="http://schemas.microsoft.com/office/drawing/2014/main" xmlns="" id="{6C6299EB-D773-4999-9924-6E715A03D359}"/>
                  </a:ext>
                </a:extLst>
              </p:cNvPr>
              <p:cNvSpPr/>
              <p:nvPr/>
            </p:nvSpPr>
            <p:spPr>
              <a:xfrm>
                <a:off x="12248" y="7568"/>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latin typeface="思源黑体 CN Medium" panose="020B0600000000000000" charset="-122"/>
                    <a:ea typeface="思源黑体 CN Medium" panose="020B0600000000000000" charset="-122"/>
                    <a:cs typeface="微软雅黑" panose="020B0503020204020204" charset="-122"/>
                  </a:rPr>
                  <a:t>输入标题文本</a:t>
                </a:r>
              </a:p>
            </p:txBody>
          </p:sp>
          <p:sp>
            <p:nvSpPr>
              <p:cNvPr id="97" name="TextBox 59">
                <a:extLst>
                  <a:ext uri="{FF2B5EF4-FFF2-40B4-BE49-F238E27FC236}">
                    <a16:creationId xmlns:a16="http://schemas.microsoft.com/office/drawing/2014/main" xmlns="" id="{72659921-C695-45F8-BFFE-1310273B2120}"/>
                  </a:ext>
                </a:extLst>
              </p:cNvPr>
              <p:cNvSpPr txBox="1"/>
              <p:nvPr/>
            </p:nvSpPr>
            <p:spPr>
              <a:xfrm>
                <a:off x="12248" y="7994"/>
                <a:ext cx="4904" cy="636"/>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latin typeface="思源黑体 CN Light" panose="020B0300000000000000" charset="-122"/>
                  <a:ea typeface="思源黑体 CN Light" panose="020B0300000000000000" charset="-122"/>
                  <a:cs typeface="思源黑体 CN Light" panose="020B0300000000000000" charset="-122"/>
                  <a:sym typeface="+mn-lt"/>
                </a:endParaRPr>
              </a:p>
            </p:txBody>
          </p:sp>
        </p:grpSp>
        <p:sp>
          <p:nvSpPr>
            <p:cNvPr id="92" name="Rectangle 60">
              <a:extLst>
                <a:ext uri="{FF2B5EF4-FFF2-40B4-BE49-F238E27FC236}">
                  <a16:creationId xmlns:a16="http://schemas.microsoft.com/office/drawing/2014/main" xmlns="" id="{277212B6-5536-41BC-AC82-DBF6CCDFCC5F}"/>
                </a:ext>
              </a:extLst>
            </p:cNvPr>
            <p:cNvSpPr/>
            <p:nvPr/>
          </p:nvSpPr>
          <p:spPr>
            <a:xfrm>
              <a:off x="3188" y="6276"/>
              <a:ext cx="979" cy="848"/>
            </a:xfrm>
            <a:prstGeom prst="rect">
              <a:avLst/>
            </a:prstGeom>
          </p:spPr>
          <p:txBody>
            <a:bodyPr wrap="square" lIns="0" tIns="0" rIns="0" bIns="0">
              <a:spAutoFit/>
            </a:bodyPr>
            <a:lstStyle/>
            <a:p>
              <a:pPr algn="ctr"/>
              <a:r>
                <a:rPr lang="en-US" altLang="zh-CN" sz="3500" dirty="0">
                  <a:solidFill>
                    <a:schemeClr val="bg1"/>
                  </a:solidFill>
                  <a:latin typeface="Impact" panose="020B0806030902050204" charset="0"/>
                  <a:ea typeface="思源黑体 CN Medium" panose="020B0600000000000000" charset="-122"/>
                  <a:cs typeface="Impact" panose="020B0806030902050204" charset="0"/>
                </a:rPr>
                <a:t>01</a:t>
              </a:r>
            </a:p>
          </p:txBody>
        </p:sp>
        <p:sp>
          <p:nvSpPr>
            <p:cNvPr id="93" name="Rectangle 60">
              <a:extLst>
                <a:ext uri="{FF2B5EF4-FFF2-40B4-BE49-F238E27FC236}">
                  <a16:creationId xmlns:a16="http://schemas.microsoft.com/office/drawing/2014/main" xmlns="" id="{F83C01F1-A85E-4F4C-AC49-9DE3969B5E51}"/>
                </a:ext>
              </a:extLst>
            </p:cNvPr>
            <p:cNvSpPr/>
            <p:nvPr/>
          </p:nvSpPr>
          <p:spPr>
            <a:xfrm>
              <a:off x="5389" y="6364"/>
              <a:ext cx="979" cy="678"/>
            </a:xfrm>
            <a:prstGeom prst="rect">
              <a:avLst/>
            </a:prstGeom>
          </p:spPr>
          <p:txBody>
            <a:bodyPr wrap="square" lIns="0" tIns="0" rIns="0" bIns="0">
              <a:spAutoFit/>
            </a:bodyPr>
            <a:lstStyle/>
            <a:p>
              <a:pPr algn="ctr"/>
              <a:r>
                <a:rPr lang="en-US" altLang="zh-CN" sz="2800" dirty="0">
                  <a:solidFill>
                    <a:schemeClr val="bg1"/>
                  </a:solidFill>
                  <a:latin typeface="Impact" panose="020B0806030902050204" charset="0"/>
                  <a:ea typeface="思源黑体 CN Medium" panose="020B0600000000000000" charset="-122"/>
                  <a:cs typeface="Impact" panose="020B0806030902050204" charset="0"/>
                </a:rPr>
                <a:t>02</a:t>
              </a:r>
            </a:p>
          </p:txBody>
        </p:sp>
        <p:sp>
          <p:nvSpPr>
            <p:cNvPr id="94" name="Rectangle 60">
              <a:extLst>
                <a:ext uri="{FF2B5EF4-FFF2-40B4-BE49-F238E27FC236}">
                  <a16:creationId xmlns:a16="http://schemas.microsoft.com/office/drawing/2014/main" xmlns="" id="{AE02E2DC-B152-46CC-8D91-707CA33A52DC}"/>
                </a:ext>
              </a:extLst>
            </p:cNvPr>
            <p:cNvSpPr/>
            <p:nvPr/>
          </p:nvSpPr>
          <p:spPr>
            <a:xfrm>
              <a:off x="7047" y="6438"/>
              <a:ext cx="979" cy="533"/>
            </a:xfrm>
            <a:prstGeom prst="rect">
              <a:avLst/>
            </a:prstGeom>
          </p:spPr>
          <p:txBody>
            <a:bodyPr wrap="square" lIns="0" tIns="0" rIns="0" bIns="0">
              <a:spAutoFit/>
            </a:bodyPr>
            <a:lstStyle/>
            <a:p>
              <a:pPr algn="ctr"/>
              <a:r>
                <a:rPr lang="en-US" altLang="zh-CN" sz="2200" dirty="0">
                  <a:solidFill>
                    <a:schemeClr val="bg1"/>
                  </a:solidFill>
                  <a:latin typeface="Impact" panose="020B0806030902050204" charset="0"/>
                  <a:ea typeface="思源黑体 CN Medium" panose="020B0600000000000000" charset="-122"/>
                  <a:cs typeface="Impact" panose="020B0806030902050204" charset="0"/>
                </a:rPr>
                <a:t>03</a:t>
              </a:r>
            </a:p>
          </p:txBody>
        </p:sp>
      </p:grpSp>
    </p:spTree>
    <p:extLst>
      <p:ext uri="{BB962C8B-B14F-4D97-AF65-F5344CB8AC3E}">
        <p14:creationId xmlns:p14="http://schemas.microsoft.com/office/powerpoint/2010/main" val="1462322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heel(1)">
                                      <p:cBhvr>
                                        <p:cTn id="7"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D26829C-A2C4-A142-BAA1-4CC21D20835F}"/>
              </a:ext>
            </a:extLst>
          </p:cNvPr>
          <p:cNvSpPr txBox="1"/>
          <p:nvPr/>
        </p:nvSpPr>
        <p:spPr>
          <a:xfrm>
            <a:off x="1497963" y="1400780"/>
            <a:ext cx="2339102" cy="954107"/>
          </a:xfrm>
          <a:prstGeom prst="rect">
            <a:avLst/>
          </a:prstGeom>
          <a:noFill/>
        </p:spPr>
        <p:txBody>
          <a:bodyPr wrap="none" rtlCol="0">
            <a:spAutoFit/>
          </a:bodyPr>
          <a:lstStyle/>
          <a:p>
            <a:pPr algn="l"/>
            <a:r>
              <a:rPr lang="zh-CN" altLang="en-US" sz="2800" dirty="0">
                <a:solidFill>
                  <a:schemeClr val="accent1"/>
                </a:solidFill>
                <a:latin typeface="思源黑体 Normal" panose="020B0400000000000000" pitchFamily="34" charset="-122"/>
                <a:ea typeface="思源黑体 Normal" panose="020B0400000000000000" pitchFamily="34" charset="-122"/>
                <a:cs typeface="+mn-ea"/>
                <a:sym typeface="+mn-lt"/>
              </a:rPr>
              <a:t>在这</a:t>
            </a:r>
            <a:r>
              <a:rPr lang="zh-CN" altLang="en-US"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添加</a:t>
            </a:r>
            <a:endParaRPr lang="en-US" altLang="zh-CN"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a:p>
            <a:pPr algn="l"/>
            <a:r>
              <a:rPr lang="zh-CN" altLang="en-US" sz="28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页面标题内容</a:t>
            </a:r>
          </a:p>
        </p:txBody>
      </p:sp>
      <p:sp>
        <p:nvSpPr>
          <p:cNvPr id="9" name="Google Shape;86;p19">
            <a:extLst>
              <a:ext uri="{FF2B5EF4-FFF2-40B4-BE49-F238E27FC236}">
                <a16:creationId xmlns:a16="http://schemas.microsoft.com/office/drawing/2014/main" xmlns="" id="{4CBB2156-2AE3-2C42-9C66-4F6A548FA000}"/>
              </a:ext>
            </a:extLst>
          </p:cNvPr>
          <p:cNvSpPr txBox="1"/>
          <p:nvPr/>
        </p:nvSpPr>
        <p:spPr>
          <a:xfrm>
            <a:off x="1497963" y="99989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YOUR TITLE HERE</a:t>
            </a:r>
            <a:endParaRPr sz="2000" b="0" i="0" u="none" strike="noStrike" cap="none">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4" name="矩形 36">
            <a:extLst>
              <a:ext uri="{FF2B5EF4-FFF2-40B4-BE49-F238E27FC236}">
                <a16:creationId xmlns:a16="http://schemas.microsoft.com/office/drawing/2014/main" xmlns="" id="{7AC3E757-C0C9-4945-8826-293DD2A73FB9}"/>
              </a:ext>
            </a:extLst>
          </p:cNvPr>
          <p:cNvSpPr/>
          <p:nvPr/>
        </p:nvSpPr>
        <p:spPr>
          <a:xfrm>
            <a:off x="1497963" y="3538512"/>
            <a:ext cx="3919026" cy="577907"/>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a:t>
            </a:r>
          </a:p>
        </p:txBody>
      </p:sp>
      <p:sp>
        <p:nvSpPr>
          <p:cNvPr id="15" name="矩形 37">
            <a:extLst>
              <a:ext uri="{FF2B5EF4-FFF2-40B4-BE49-F238E27FC236}">
                <a16:creationId xmlns:a16="http://schemas.microsoft.com/office/drawing/2014/main" xmlns="" id="{E1049660-C70B-AA41-8DE5-1DC0B711306B}"/>
              </a:ext>
            </a:extLst>
          </p:cNvPr>
          <p:cNvSpPr/>
          <p:nvPr/>
        </p:nvSpPr>
        <p:spPr>
          <a:xfrm>
            <a:off x="1497963" y="318829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16" name="矩形 36">
            <a:extLst>
              <a:ext uri="{FF2B5EF4-FFF2-40B4-BE49-F238E27FC236}">
                <a16:creationId xmlns:a16="http://schemas.microsoft.com/office/drawing/2014/main" xmlns="" id="{21B4D6E6-1C64-B34F-8A52-FEBE163F8D0B}"/>
              </a:ext>
            </a:extLst>
          </p:cNvPr>
          <p:cNvSpPr/>
          <p:nvPr/>
        </p:nvSpPr>
        <p:spPr>
          <a:xfrm>
            <a:off x="1497963" y="5426882"/>
            <a:ext cx="3919026" cy="577907"/>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a:t>
            </a:r>
          </a:p>
        </p:txBody>
      </p:sp>
      <p:sp>
        <p:nvSpPr>
          <p:cNvPr id="17" name="矩形 37">
            <a:extLst>
              <a:ext uri="{FF2B5EF4-FFF2-40B4-BE49-F238E27FC236}">
                <a16:creationId xmlns:a16="http://schemas.microsoft.com/office/drawing/2014/main" xmlns="" id="{FBDB42E6-7D3B-9249-A558-67CEC97CE73C}"/>
              </a:ext>
            </a:extLst>
          </p:cNvPr>
          <p:cNvSpPr/>
          <p:nvPr/>
        </p:nvSpPr>
        <p:spPr>
          <a:xfrm>
            <a:off x="1497963" y="507666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1" name="组合 30">
            <a:extLst>
              <a:ext uri="{FF2B5EF4-FFF2-40B4-BE49-F238E27FC236}">
                <a16:creationId xmlns:a16="http://schemas.microsoft.com/office/drawing/2014/main" xmlns="" id="{FC89EC50-3EAC-450D-A140-0E84CA20B97F}"/>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xmlns=""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xmlns=""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xmlns=""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xmlns=""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xmlns=""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3" name="图片 2">
            <a:extLst>
              <a:ext uri="{FF2B5EF4-FFF2-40B4-BE49-F238E27FC236}">
                <a16:creationId xmlns:a16="http://schemas.microsoft.com/office/drawing/2014/main" xmlns="" id="{1CC2CC4B-2E45-4866-897E-0098741132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9707" y="-6531"/>
            <a:ext cx="5682293" cy="6858000"/>
          </a:xfrm>
          <a:prstGeom prst="rect">
            <a:avLst/>
          </a:prstGeom>
        </p:spPr>
      </p:pic>
    </p:spTree>
    <p:extLst>
      <p:ext uri="{BB962C8B-B14F-4D97-AF65-F5344CB8AC3E}">
        <p14:creationId xmlns:p14="http://schemas.microsoft.com/office/powerpoint/2010/main" val="370823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par>
                          <p:cTn id="10" fill="hold">
                            <p:stCondLst>
                              <p:cond delay="25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4"/>
                                        </p:tgtEl>
                                        <p:attrNameLst>
                                          <p:attrName>style.visibility</p:attrName>
                                        </p:attrNameLst>
                                      </p:cBhvr>
                                      <p:to>
                                        <p:strVal val="visible"/>
                                      </p:to>
                                    </p:set>
                                    <p:anim calcmode="lin" valueType="num">
                                      <p:cBhvr>
                                        <p:cTn id="13" dur="250" fill="hold"/>
                                        <p:tgtEl>
                                          <p:spTgt spid="14"/>
                                        </p:tgtEl>
                                        <p:attrNameLst>
                                          <p:attrName>ppt_w</p:attrName>
                                        </p:attrNameLst>
                                      </p:cBhvr>
                                      <p:tavLst>
                                        <p:tav tm="0">
                                          <p:val>
                                            <p:fltVal val="0"/>
                                          </p:val>
                                        </p:tav>
                                        <p:tav tm="100000">
                                          <p:val>
                                            <p:strVal val="#ppt_w"/>
                                          </p:val>
                                        </p:tav>
                                      </p:tavLst>
                                    </p:anim>
                                    <p:anim calcmode="lin" valueType="num">
                                      <p:cBhvr>
                                        <p:cTn id="14" dur="250" fill="hold"/>
                                        <p:tgtEl>
                                          <p:spTgt spid="14"/>
                                        </p:tgtEl>
                                        <p:attrNameLst>
                                          <p:attrName>ppt_h</p:attrName>
                                        </p:attrNameLst>
                                      </p:cBhvr>
                                      <p:tavLst>
                                        <p:tav tm="0">
                                          <p:val>
                                            <p:fltVal val="0"/>
                                          </p:val>
                                        </p:tav>
                                        <p:tav tm="100000">
                                          <p:val>
                                            <p:strVal val="#ppt_h"/>
                                          </p:val>
                                        </p:tav>
                                      </p:tavLst>
                                    </p:anim>
                                    <p:animEffect transition="in" filter="fade">
                                      <p:cBhvr>
                                        <p:cTn id="15" dur="250"/>
                                        <p:tgtEl>
                                          <p:spTgt spid="14"/>
                                        </p:tgtEl>
                                      </p:cBhvr>
                                    </p:animEffect>
                                  </p:childTnLst>
                                </p:cTn>
                              </p:par>
                            </p:childTnLst>
                          </p:cTn>
                        </p:par>
                        <p:par>
                          <p:cTn id="16" fill="hold">
                            <p:stCondLst>
                              <p:cond delay="916"/>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ppt_w</p:attrName>
                                        </p:attrNameLst>
                                      </p:cBhvr>
                                      <p:tavLst>
                                        <p:tav tm="0">
                                          <p:val>
                                            <p:fltVal val="0"/>
                                          </p:val>
                                        </p:tav>
                                        <p:tav tm="100000">
                                          <p:val>
                                            <p:strVal val="#ppt_w"/>
                                          </p:val>
                                        </p:tav>
                                      </p:tavLst>
                                    </p:anim>
                                    <p:anim calcmode="lin" valueType="num">
                                      <p:cBhvr>
                                        <p:cTn id="20" dur="250" fill="hold"/>
                                        <p:tgtEl>
                                          <p:spTgt spid="17"/>
                                        </p:tgtEl>
                                        <p:attrNameLst>
                                          <p:attrName>ppt_h</p:attrName>
                                        </p:attrNameLst>
                                      </p:cBhvr>
                                      <p:tavLst>
                                        <p:tav tm="0">
                                          <p:val>
                                            <p:fltVal val="0"/>
                                          </p:val>
                                        </p:tav>
                                        <p:tav tm="100000">
                                          <p:val>
                                            <p:strVal val="#ppt_h"/>
                                          </p:val>
                                        </p:tav>
                                      </p:tavLst>
                                    </p:anim>
                                    <p:animEffect transition="in" filter="fade">
                                      <p:cBhvr>
                                        <p:cTn id="21" dur="250"/>
                                        <p:tgtEl>
                                          <p:spTgt spid="17"/>
                                        </p:tgtEl>
                                      </p:cBhvr>
                                    </p:animEffect>
                                  </p:childTnLst>
                                </p:cTn>
                              </p:par>
                            </p:childTnLst>
                          </p:cTn>
                        </p:par>
                        <p:par>
                          <p:cTn id="22" fill="hold">
                            <p:stCondLst>
                              <p:cond delay="1166"/>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21" presetClass="entr" presetSubtype="1" fill="hold" nodeType="withEffect">
                                  <p:stCondLst>
                                    <p:cond delay="1000"/>
                                  </p:stCondLst>
                                  <p:childTnLst>
                                    <p:set>
                                      <p:cBhvr>
                                        <p:cTn id="29" dur="1" fill="hold">
                                          <p:stCondLst>
                                            <p:cond delay="0"/>
                                          </p:stCondLst>
                                        </p:cTn>
                                        <p:tgtEl>
                                          <p:spTgt spid="31"/>
                                        </p:tgtEl>
                                        <p:attrNameLst>
                                          <p:attrName>style.visibility</p:attrName>
                                        </p:attrNameLst>
                                      </p:cBhvr>
                                      <p:to>
                                        <p:strVal val="visible"/>
                                      </p:to>
                                    </p:set>
                                    <p:animEffect transition="in" filter="wheel(1)">
                                      <p:cBhvr>
                                        <p:cTn id="3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xmlns="" id="{313DC3C4-131C-461C-8252-9C6BF44219CD}"/>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94" name="Freeform 5">
              <a:extLst>
                <a:ext uri="{FF2B5EF4-FFF2-40B4-BE49-F238E27FC236}">
                  <a16:creationId xmlns:a16="http://schemas.microsoft.com/office/drawing/2014/main" xmlns="" id="{13154EC3-ECE7-48DD-99AD-FDD923FF055D}"/>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7">
              <a:extLst>
                <a:ext uri="{FF2B5EF4-FFF2-40B4-BE49-F238E27FC236}">
                  <a16:creationId xmlns:a16="http://schemas.microsoft.com/office/drawing/2014/main" xmlns="" id="{D1B88BCB-42EA-4FF9-9C77-E8A59CBAC70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6" name="Freeform 9">
              <a:extLst>
                <a:ext uri="{FF2B5EF4-FFF2-40B4-BE49-F238E27FC236}">
                  <a16:creationId xmlns:a16="http://schemas.microsoft.com/office/drawing/2014/main" xmlns="" id="{D9B45596-4C1C-4A8D-9191-6A97955C858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7" name="Freeform 10">
              <a:extLst>
                <a:ext uri="{FF2B5EF4-FFF2-40B4-BE49-F238E27FC236}">
                  <a16:creationId xmlns:a16="http://schemas.microsoft.com/office/drawing/2014/main" xmlns="" id="{17793AD2-FFDA-4964-A081-34B2E7AA4C3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11">
              <a:extLst>
                <a:ext uri="{FF2B5EF4-FFF2-40B4-BE49-F238E27FC236}">
                  <a16:creationId xmlns:a16="http://schemas.microsoft.com/office/drawing/2014/main" xmlns="" id="{636E017C-A970-4A9E-B015-D2C3A85300D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9" name="íṧlíḍè">
            <a:extLst>
              <a:ext uri="{FF2B5EF4-FFF2-40B4-BE49-F238E27FC236}">
                <a16:creationId xmlns:a16="http://schemas.microsoft.com/office/drawing/2014/main" xmlns="" id="{1DDBBFFA-DA57-4442-95F9-81F5947093E6}"/>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100" name="ïş1ídè">
            <a:extLst>
              <a:ext uri="{FF2B5EF4-FFF2-40B4-BE49-F238E27FC236}">
                <a16:creationId xmlns:a16="http://schemas.microsoft.com/office/drawing/2014/main" xmlns="" id="{CC78F0D5-0A95-4E59-B599-E7210E934FE9}"/>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grpSp>
        <p:nvGrpSpPr>
          <p:cNvPr id="101" name="组合 100">
            <a:extLst>
              <a:ext uri="{FF2B5EF4-FFF2-40B4-BE49-F238E27FC236}">
                <a16:creationId xmlns:a16="http://schemas.microsoft.com/office/drawing/2014/main" xmlns="" id="{3F74D7F5-5590-4968-B018-0783FB31672C}"/>
              </a:ext>
            </a:extLst>
          </p:cNvPr>
          <p:cNvGrpSpPr/>
          <p:nvPr/>
        </p:nvGrpSpPr>
        <p:grpSpPr>
          <a:xfrm>
            <a:off x="925225" y="484441"/>
            <a:ext cx="11512319" cy="7057559"/>
            <a:chOff x="925225" y="484441"/>
            <a:chExt cx="11512319" cy="7057559"/>
          </a:xfrm>
        </p:grpSpPr>
        <p:sp>
          <p:nvSpPr>
            <p:cNvPr id="102" name="矩形 101">
              <a:extLst>
                <a:ext uri="{FF2B5EF4-FFF2-40B4-BE49-F238E27FC236}">
                  <a16:creationId xmlns:a16="http://schemas.microsoft.com/office/drawing/2014/main" xmlns="" id="{DD2E4501-E9B5-4E8E-9B50-DF9EA3EC483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3" name="矩形: 圆角 4">
              <a:extLst>
                <a:ext uri="{FF2B5EF4-FFF2-40B4-BE49-F238E27FC236}">
                  <a16:creationId xmlns:a16="http://schemas.microsoft.com/office/drawing/2014/main" xmlns="" id="{FCE33F04-A870-4D7C-9297-022E07730B3A}"/>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4" name="矩形: 圆角 4">
              <a:extLst>
                <a:ext uri="{FF2B5EF4-FFF2-40B4-BE49-F238E27FC236}">
                  <a16:creationId xmlns:a16="http://schemas.microsoft.com/office/drawing/2014/main" xmlns="" id="{4A68FDB2-C647-4B94-81C0-C81B677E1E96}"/>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5" name="矩形: 圆角 4">
              <a:extLst>
                <a:ext uri="{FF2B5EF4-FFF2-40B4-BE49-F238E27FC236}">
                  <a16:creationId xmlns:a16="http://schemas.microsoft.com/office/drawing/2014/main" xmlns="" id="{2D147712-2481-4FB9-93CF-13C8A430A60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6" name="矩形: 圆角 4">
              <a:extLst>
                <a:ext uri="{FF2B5EF4-FFF2-40B4-BE49-F238E27FC236}">
                  <a16:creationId xmlns:a16="http://schemas.microsoft.com/office/drawing/2014/main" xmlns="" id="{6BAB4A89-13E4-44B9-81B9-7AD9406DAFB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7" name="矩形: 圆角 4">
              <a:extLst>
                <a:ext uri="{FF2B5EF4-FFF2-40B4-BE49-F238E27FC236}">
                  <a16:creationId xmlns:a16="http://schemas.microsoft.com/office/drawing/2014/main" xmlns="" id="{5CC960C4-9DA6-4B59-ACFD-150E48D8C1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08" name="组合 107">
            <a:extLst>
              <a:ext uri="{FF2B5EF4-FFF2-40B4-BE49-F238E27FC236}">
                <a16:creationId xmlns:a16="http://schemas.microsoft.com/office/drawing/2014/main" xmlns="" id="{A41F8F69-87AA-413E-A12C-F4748CFD4C63}"/>
              </a:ext>
            </a:extLst>
          </p:cNvPr>
          <p:cNvGrpSpPr/>
          <p:nvPr/>
        </p:nvGrpSpPr>
        <p:grpSpPr>
          <a:xfrm>
            <a:off x="1467396" y="1517725"/>
            <a:ext cx="9210040" cy="4183380"/>
            <a:chOff x="2320" y="2467"/>
            <a:chExt cx="14504" cy="6588"/>
          </a:xfrm>
        </p:grpSpPr>
        <p:grpSp>
          <p:nvGrpSpPr>
            <p:cNvPr id="109" name="组合 108">
              <a:extLst>
                <a:ext uri="{FF2B5EF4-FFF2-40B4-BE49-F238E27FC236}">
                  <a16:creationId xmlns:a16="http://schemas.microsoft.com/office/drawing/2014/main" xmlns="" id="{67A0F7D1-4C46-46E2-95F5-C05DA0E65205}"/>
                </a:ext>
              </a:extLst>
            </p:cNvPr>
            <p:cNvGrpSpPr/>
            <p:nvPr/>
          </p:nvGrpSpPr>
          <p:grpSpPr>
            <a:xfrm>
              <a:off x="6308" y="2467"/>
              <a:ext cx="6606" cy="6588"/>
              <a:chOff x="5980" y="2108"/>
              <a:chExt cx="6606" cy="6588"/>
            </a:xfrm>
          </p:grpSpPr>
          <p:sp>
            <p:nvSpPr>
              <p:cNvPr id="123" name="任意多边形 53">
                <a:extLst>
                  <a:ext uri="{FF2B5EF4-FFF2-40B4-BE49-F238E27FC236}">
                    <a16:creationId xmlns:a16="http://schemas.microsoft.com/office/drawing/2014/main" xmlns="" id="{233E7802-3223-434A-9821-56E478A89E53}"/>
                  </a:ext>
                </a:extLst>
              </p:cNvPr>
              <p:cNvSpPr/>
              <p:nvPr/>
            </p:nvSpPr>
            <p:spPr>
              <a:xfrm rot="5400000">
                <a:off x="8593" y="6059"/>
                <a:ext cx="1969" cy="3305"/>
              </a:xfrm>
              <a:custGeom>
                <a:avLst/>
                <a:gdLst/>
                <a:ahLst/>
                <a:cxnLst>
                  <a:cxn ang="3">
                    <a:pos x="hc" y="t"/>
                  </a:cxn>
                  <a:cxn ang="cd2">
                    <a:pos x="l" y="vc"/>
                  </a:cxn>
                  <a:cxn ang="cd4">
                    <a:pos x="hc" y="b"/>
                  </a:cxn>
                  <a:cxn ang="0">
                    <a:pos x="r" y="vc"/>
                  </a:cxn>
                </a:cxnLst>
                <a:rect l="l" t="t" r="r" b="b"/>
                <a:pathLst>
                  <a:path w="1969" h="3305">
                    <a:moveTo>
                      <a:pt x="0" y="0"/>
                    </a:moveTo>
                    <a:lnTo>
                      <a:pt x="1969" y="1969"/>
                    </a:lnTo>
                    <a:lnTo>
                      <a:pt x="633" y="3305"/>
                    </a:lnTo>
                    <a:lnTo>
                      <a:pt x="2" y="3299"/>
                    </a:lnTo>
                    <a:lnTo>
                      <a:pt x="0" y="3112"/>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124" name="任意多边形 48">
                <a:extLst>
                  <a:ext uri="{FF2B5EF4-FFF2-40B4-BE49-F238E27FC236}">
                    <a16:creationId xmlns:a16="http://schemas.microsoft.com/office/drawing/2014/main" xmlns="" id="{1AAA6659-DE72-48C1-933A-DD9CBD4C654D}"/>
                  </a:ext>
                </a:extLst>
              </p:cNvPr>
              <p:cNvSpPr/>
              <p:nvPr/>
            </p:nvSpPr>
            <p:spPr>
              <a:xfrm rot="5400000">
                <a:off x="8305" y="1128"/>
                <a:ext cx="1969" cy="3929"/>
              </a:xfrm>
              <a:custGeom>
                <a:avLst/>
                <a:gdLst/>
                <a:ahLst/>
                <a:cxnLst>
                  <a:cxn ang="3">
                    <a:pos x="hc" y="t"/>
                  </a:cxn>
                  <a:cxn ang="cd2">
                    <a:pos x="l" y="vc"/>
                  </a:cxn>
                  <a:cxn ang="cd4">
                    <a:pos x="hc" y="b"/>
                  </a:cxn>
                  <a:cxn ang="0">
                    <a:pos x="r" y="vc"/>
                  </a:cxn>
                </a:cxnLst>
                <a:rect l="l" t="t" r="r" b="b"/>
                <a:pathLst>
                  <a:path w="1969" h="3929">
                    <a:moveTo>
                      <a:pt x="1969" y="0"/>
                    </a:moveTo>
                    <a:lnTo>
                      <a:pt x="1969" y="3112"/>
                    </a:lnTo>
                    <a:lnTo>
                      <a:pt x="1967" y="3263"/>
                    </a:lnTo>
                    <a:lnTo>
                      <a:pt x="1961" y="3918"/>
                    </a:lnTo>
                    <a:lnTo>
                      <a:pt x="1961" y="3929"/>
                    </a:lnTo>
                    <a:lnTo>
                      <a:pt x="0" y="1969"/>
                    </a:lnTo>
                    <a:lnTo>
                      <a:pt x="1305" y="664"/>
                    </a:lnTo>
                    <a:lnTo>
                      <a:pt x="1969"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125" name="任意多边形 51">
                <a:extLst>
                  <a:ext uri="{FF2B5EF4-FFF2-40B4-BE49-F238E27FC236}">
                    <a16:creationId xmlns:a16="http://schemas.microsoft.com/office/drawing/2014/main" xmlns="" id="{0AA72605-C17A-4637-9AA1-42460552F0F2}"/>
                  </a:ext>
                </a:extLst>
              </p:cNvPr>
              <p:cNvSpPr/>
              <p:nvPr/>
            </p:nvSpPr>
            <p:spPr>
              <a:xfrm>
                <a:off x="5980" y="4072"/>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126" name="任意多边形 55">
                <a:extLst>
                  <a:ext uri="{FF2B5EF4-FFF2-40B4-BE49-F238E27FC236}">
                    <a16:creationId xmlns:a16="http://schemas.microsoft.com/office/drawing/2014/main" xmlns="" id="{E8B6B0E2-D76F-4BFC-B1DB-8F3EEC2EE504}"/>
                  </a:ext>
                </a:extLst>
              </p:cNvPr>
              <p:cNvSpPr/>
              <p:nvPr/>
            </p:nvSpPr>
            <p:spPr>
              <a:xfrm flipH="1" flipV="1">
                <a:off x="10627" y="3438"/>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grpSp>
        <p:sp>
          <p:nvSpPr>
            <p:cNvPr id="110" name="Rectangle 60">
              <a:extLst>
                <a:ext uri="{FF2B5EF4-FFF2-40B4-BE49-F238E27FC236}">
                  <a16:creationId xmlns:a16="http://schemas.microsoft.com/office/drawing/2014/main" xmlns="" id="{5C6E27C1-AFCD-41A9-9EEF-C37DAB48E807}"/>
                </a:ext>
              </a:extLst>
            </p:cNvPr>
            <p:cNvSpPr/>
            <p:nvPr/>
          </p:nvSpPr>
          <p:spPr>
            <a:xfrm>
              <a:off x="11920" y="276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111" name="TextBox 59">
              <a:extLst>
                <a:ext uri="{FF2B5EF4-FFF2-40B4-BE49-F238E27FC236}">
                  <a16:creationId xmlns:a16="http://schemas.microsoft.com/office/drawing/2014/main" xmlns="" id="{EE2B124A-23D9-422C-9F6C-01A672106B81}"/>
                </a:ext>
              </a:extLst>
            </p:cNvPr>
            <p:cNvSpPr txBox="1"/>
            <p:nvPr/>
          </p:nvSpPr>
          <p:spPr>
            <a:xfrm>
              <a:off x="11920" y="335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112" name="Rectangle 60">
              <a:extLst>
                <a:ext uri="{FF2B5EF4-FFF2-40B4-BE49-F238E27FC236}">
                  <a16:creationId xmlns:a16="http://schemas.microsoft.com/office/drawing/2014/main" xmlns="" id="{9F2B5894-3F9F-49CC-9FE4-BF81F2AD88FB}"/>
                </a:ext>
              </a:extLst>
            </p:cNvPr>
            <p:cNvSpPr/>
            <p:nvPr/>
          </p:nvSpPr>
          <p:spPr>
            <a:xfrm>
              <a:off x="11920" y="714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113" name="TextBox 59">
              <a:extLst>
                <a:ext uri="{FF2B5EF4-FFF2-40B4-BE49-F238E27FC236}">
                  <a16:creationId xmlns:a16="http://schemas.microsoft.com/office/drawing/2014/main" xmlns="" id="{AB8E1A57-928D-4F41-BB35-4DD9B75244E0}"/>
                </a:ext>
              </a:extLst>
            </p:cNvPr>
            <p:cNvSpPr txBox="1"/>
            <p:nvPr/>
          </p:nvSpPr>
          <p:spPr>
            <a:xfrm>
              <a:off x="11920" y="773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114" name="Rectangle 60">
              <a:extLst>
                <a:ext uri="{FF2B5EF4-FFF2-40B4-BE49-F238E27FC236}">
                  <a16:creationId xmlns:a16="http://schemas.microsoft.com/office/drawing/2014/main" xmlns="" id="{FC68622A-37CB-43F5-8E48-1A308D626067}"/>
                </a:ext>
              </a:extLst>
            </p:cNvPr>
            <p:cNvSpPr/>
            <p:nvPr/>
          </p:nvSpPr>
          <p:spPr>
            <a:xfrm>
              <a:off x="4795" y="276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115" name="TextBox 59">
              <a:extLst>
                <a:ext uri="{FF2B5EF4-FFF2-40B4-BE49-F238E27FC236}">
                  <a16:creationId xmlns:a16="http://schemas.microsoft.com/office/drawing/2014/main" xmlns="" id="{FEAE2EB8-99FB-4ECC-BAD2-5464FC423DEE}"/>
                </a:ext>
              </a:extLst>
            </p:cNvPr>
            <p:cNvSpPr txBox="1"/>
            <p:nvPr/>
          </p:nvSpPr>
          <p:spPr>
            <a:xfrm>
              <a:off x="2320" y="335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116" name="Rectangle 60">
              <a:extLst>
                <a:ext uri="{FF2B5EF4-FFF2-40B4-BE49-F238E27FC236}">
                  <a16:creationId xmlns:a16="http://schemas.microsoft.com/office/drawing/2014/main" xmlns="" id="{23886B5C-10C1-48B9-91D8-F5721519B1C0}"/>
                </a:ext>
              </a:extLst>
            </p:cNvPr>
            <p:cNvSpPr/>
            <p:nvPr/>
          </p:nvSpPr>
          <p:spPr>
            <a:xfrm>
              <a:off x="4795" y="714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117" name="TextBox 59">
              <a:extLst>
                <a:ext uri="{FF2B5EF4-FFF2-40B4-BE49-F238E27FC236}">
                  <a16:creationId xmlns:a16="http://schemas.microsoft.com/office/drawing/2014/main" xmlns="" id="{CB1F2487-F28E-4726-A41D-F3C78FF38E0B}"/>
                </a:ext>
              </a:extLst>
            </p:cNvPr>
            <p:cNvSpPr txBox="1"/>
            <p:nvPr/>
          </p:nvSpPr>
          <p:spPr>
            <a:xfrm>
              <a:off x="2320" y="773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118" name="Freeform 387">
              <a:extLst>
                <a:ext uri="{FF2B5EF4-FFF2-40B4-BE49-F238E27FC236}">
                  <a16:creationId xmlns:a16="http://schemas.microsoft.com/office/drawing/2014/main" xmlns="" id="{1E002B28-C5E8-424E-91FC-5CB46DCCF2E4}"/>
                </a:ext>
              </a:extLst>
            </p:cNvPr>
            <p:cNvSpPr>
              <a:spLocks noEditPoints="1"/>
            </p:cNvSpPr>
            <p:nvPr/>
          </p:nvSpPr>
          <p:spPr bwMode="auto">
            <a:xfrm>
              <a:off x="9343" y="3142"/>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sp>
          <p:nvSpPr>
            <p:cNvPr id="119" name="Freeform 17">
              <a:extLst>
                <a:ext uri="{FF2B5EF4-FFF2-40B4-BE49-F238E27FC236}">
                  <a16:creationId xmlns:a16="http://schemas.microsoft.com/office/drawing/2014/main" xmlns="" id="{92D7EF29-6664-4CDD-BFB7-CBEF1DF8AC47}"/>
                </a:ext>
              </a:extLst>
            </p:cNvPr>
            <p:cNvSpPr>
              <a:spLocks noEditPoints="1"/>
            </p:cNvSpPr>
            <p:nvPr/>
          </p:nvSpPr>
          <p:spPr bwMode="auto">
            <a:xfrm>
              <a:off x="9249" y="7509"/>
              <a:ext cx="746" cy="688"/>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latin typeface="思源黑体 Normal" panose="020B0400000000000000" pitchFamily="34" charset="-122"/>
                <a:ea typeface="思源黑体 Normal" panose="020B0400000000000000" pitchFamily="34" charset="-122"/>
                <a:cs typeface="+mn-ea"/>
                <a:sym typeface="+mn-lt"/>
              </a:endParaRPr>
            </a:p>
          </p:txBody>
        </p:sp>
        <p:sp>
          <p:nvSpPr>
            <p:cNvPr id="120" name="Freeform 83">
              <a:extLst>
                <a:ext uri="{FF2B5EF4-FFF2-40B4-BE49-F238E27FC236}">
                  <a16:creationId xmlns:a16="http://schemas.microsoft.com/office/drawing/2014/main" xmlns="" id="{7B2B5ABE-F452-4FE6-A32F-6BCA09F4D35F}"/>
                </a:ext>
              </a:extLst>
            </p:cNvPr>
            <p:cNvSpPr>
              <a:spLocks noEditPoints="1"/>
            </p:cNvSpPr>
            <p:nvPr/>
          </p:nvSpPr>
          <p:spPr bwMode="auto">
            <a:xfrm>
              <a:off x="7014" y="5399"/>
              <a:ext cx="644" cy="726"/>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sp>
          <p:nvSpPr>
            <p:cNvPr id="121" name="Freeform 160">
              <a:extLst>
                <a:ext uri="{FF2B5EF4-FFF2-40B4-BE49-F238E27FC236}">
                  <a16:creationId xmlns:a16="http://schemas.microsoft.com/office/drawing/2014/main" xmlns="" id="{A9F024D2-78E4-4224-91E9-F415DEDA8588}"/>
                </a:ext>
              </a:extLst>
            </p:cNvPr>
            <p:cNvSpPr>
              <a:spLocks noEditPoints="1"/>
            </p:cNvSpPr>
            <p:nvPr/>
          </p:nvSpPr>
          <p:spPr bwMode="auto">
            <a:xfrm>
              <a:off x="11362" y="5375"/>
              <a:ext cx="668" cy="772"/>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sp>
          <p:nvSpPr>
            <p:cNvPr id="122" name="Rectangle 60">
              <a:extLst>
                <a:ext uri="{FF2B5EF4-FFF2-40B4-BE49-F238E27FC236}">
                  <a16:creationId xmlns:a16="http://schemas.microsoft.com/office/drawing/2014/main" xmlns="" id="{CB4A7FD8-1D7F-4C51-B1E2-2B75AAD3C36D}"/>
                </a:ext>
              </a:extLst>
            </p:cNvPr>
            <p:cNvSpPr/>
            <p:nvPr/>
          </p:nvSpPr>
          <p:spPr>
            <a:xfrm>
              <a:off x="8375" y="5299"/>
              <a:ext cx="2449" cy="969"/>
            </a:xfrm>
            <a:prstGeom prst="rect">
              <a:avLst/>
            </a:prstGeom>
          </p:spPr>
          <p:txBody>
            <a:bodyPr wrap="square" lIns="0" tIns="0" rIns="0" bIns="0">
              <a:spAutoFit/>
            </a:bodyPr>
            <a:lstStyle/>
            <a:p>
              <a:pPr algn="ctr"/>
              <a:r>
                <a:rPr lang="en-US" altLang="zh-CN" sz="20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YOUR </a:t>
              </a:r>
            </a:p>
            <a:p>
              <a:pPr algn="ctr"/>
              <a:r>
                <a:rPr lang="en-US" altLang="zh-CN" sz="20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TEXT</a:t>
              </a:r>
            </a:p>
          </p:txBody>
        </p:sp>
      </p:grpSp>
    </p:spTree>
    <p:extLst>
      <p:ext uri="{BB962C8B-B14F-4D97-AF65-F5344CB8AC3E}">
        <p14:creationId xmlns:p14="http://schemas.microsoft.com/office/powerpoint/2010/main" val="2424009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93"/>
                                        </p:tgtEl>
                                        <p:attrNameLst>
                                          <p:attrName>style.visibility</p:attrName>
                                        </p:attrNameLst>
                                      </p:cBhvr>
                                      <p:to>
                                        <p:strVal val="visible"/>
                                      </p:to>
                                    </p:set>
                                    <p:animEffect transition="in" filter="wheel(1)">
                                      <p:cBhvr>
                                        <p:cTn id="7"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xmlns="" id="{596783EE-1059-43F7-ADC7-EE3CFE826AA1}"/>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8" name="Freeform 5">
              <a:extLst>
                <a:ext uri="{FF2B5EF4-FFF2-40B4-BE49-F238E27FC236}">
                  <a16:creationId xmlns:a16="http://schemas.microsoft.com/office/drawing/2014/main" xmlns="" id="{E930D96E-CEF5-461B-95A9-67EC1432837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xmlns="" id="{E1B59225-84AA-47B9-910E-A77A31A37429}"/>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xmlns="" id="{D5EC3A88-43FE-4A67-8D37-0742098646F7}"/>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xmlns="" id="{38B041E7-9972-4393-89AE-C65E971FA97C}"/>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xmlns="" id="{EC600E41-E669-4502-A8E4-2A097C5F3E6C}"/>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5" name="íṧlíḍè">
            <a:extLst>
              <a:ext uri="{FF2B5EF4-FFF2-40B4-BE49-F238E27FC236}">
                <a16:creationId xmlns:a16="http://schemas.microsoft.com/office/drawing/2014/main" xmlns="" id="{36055DA3-55EC-4F15-84A0-274A9B40095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36" name="ïş1ídè">
            <a:extLst>
              <a:ext uri="{FF2B5EF4-FFF2-40B4-BE49-F238E27FC236}">
                <a16:creationId xmlns:a16="http://schemas.microsoft.com/office/drawing/2014/main" xmlns="" id="{829F8D93-3CE4-45EC-BAAC-B36479E43A8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grpSp>
        <p:nvGrpSpPr>
          <p:cNvPr id="43" name="组合 42">
            <a:extLst>
              <a:ext uri="{FF2B5EF4-FFF2-40B4-BE49-F238E27FC236}">
                <a16:creationId xmlns:a16="http://schemas.microsoft.com/office/drawing/2014/main" xmlns="" id="{B4A2C1B7-A146-49E0-A497-85A8675D3CEA}"/>
              </a:ext>
            </a:extLst>
          </p:cNvPr>
          <p:cNvGrpSpPr/>
          <p:nvPr/>
        </p:nvGrpSpPr>
        <p:grpSpPr>
          <a:xfrm>
            <a:off x="925225" y="484441"/>
            <a:ext cx="11512319" cy="7057559"/>
            <a:chOff x="925225" y="484441"/>
            <a:chExt cx="11512319" cy="7057559"/>
          </a:xfrm>
        </p:grpSpPr>
        <p:sp>
          <p:nvSpPr>
            <p:cNvPr id="44" name="矩形 43">
              <a:extLst>
                <a:ext uri="{FF2B5EF4-FFF2-40B4-BE49-F238E27FC236}">
                  <a16:creationId xmlns:a16="http://schemas.microsoft.com/office/drawing/2014/main" xmlns="" id="{68B9AD02-B55A-4E19-9263-D403F4D9FA93}"/>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5" name="矩形: 圆角 4">
              <a:extLst>
                <a:ext uri="{FF2B5EF4-FFF2-40B4-BE49-F238E27FC236}">
                  <a16:creationId xmlns:a16="http://schemas.microsoft.com/office/drawing/2014/main" xmlns="" id="{9A04B175-5A62-40D9-9A0D-D03A872D8AB8}"/>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6" name="矩形: 圆角 4">
              <a:extLst>
                <a:ext uri="{FF2B5EF4-FFF2-40B4-BE49-F238E27FC236}">
                  <a16:creationId xmlns:a16="http://schemas.microsoft.com/office/drawing/2014/main" xmlns="" id="{74BB79C4-050B-411E-9140-DEC734A7BD1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xmlns="" id="{41E6D467-E8AE-40C0-AEDA-D96BA28E605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xmlns="" id="{C69A03BD-073F-45D6-8962-D3DB9A9ED70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xmlns="" id="{FDFE98FC-3EDB-47A9-B4F8-348A04D6232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50" name="品派设计">
            <a:extLst>
              <a:ext uri="{FF2B5EF4-FFF2-40B4-BE49-F238E27FC236}">
                <a16:creationId xmlns:a16="http://schemas.microsoft.com/office/drawing/2014/main" xmlns="" id="{B91FCBA4-5149-466B-8665-573428388702}"/>
              </a:ext>
            </a:extLst>
          </p:cNvPr>
          <p:cNvGrpSpPr/>
          <p:nvPr/>
        </p:nvGrpSpPr>
        <p:grpSpPr>
          <a:xfrm>
            <a:off x="1016000" y="1845945"/>
            <a:ext cx="10153015" cy="3505200"/>
            <a:chOff x="1600" y="2907"/>
            <a:chExt cx="15989" cy="5520"/>
          </a:xfrm>
        </p:grpSpPr>
        <p:sp>
          <p:nvSpPr>
            <p:cNvPr id="51" name="椭圆 50">
              <a:extLst>
                <a:ext uri="{FF2B5EF4-FFF2-40B4-BE49-F238E27FC236}">
                  <a16:creationId xmlns:a16="http://schemas.microsoft.com/office/drawing/2014/main" xmlns="" id="{1038461C-3AE9-47B7-B4A5-EF8CD957886D}"/>
                </a:ext>
              </a:extLst>
            </p:cNvPr>
            <p:cNvSpPr/>
            <p:nvPr/>
          </p:nvSpPr>
          <p:spPr>
            <a:xfrm>
              <a:off x="8941" y="2907"/>
              <a:ext cx="1319" cy="13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latin typeface="思源黑体 Normal" panose="020B0400000000000000" pitchFamily="34" charset="-122"/>
                <a:ea typeface="思源黑体 Normal" panose="020B0400000000000000" pitchFamily="34" charset="-122"/>
                <a:sym typeface="+mn-ea"/>
              </a:endParaRPr>
            </a:p>
          </p:txBody>
        </p:sp>
        <p:sp>
          <p:nvSpPr>
            <p:cNvPr id="52" name="Freeform 387">
              <a:extLst>
                <a:ext uri="{FF2B5EF4-FFF2-40B4-BE49-F238E27FC236}">
                  <a16:creationId xmlns:a16="http://schemas.microsoft.com/office/drawing/2014/main" xmlns="" id="{AA26C820-1CF3-4F61-971C-A55BB278C70D}"/>
                </a:ext>
              </a:extLst>
            </p:cNvPr>
            <p:cNvSpPr>
              <a:spLocks noEditPoints="1"/>
            </p:cNvSpPr>
            <p:nvPr/>
          </p:nvSpPr>
          <p:spPr bwMode="auto">
            <a:xfrm>
              <a:off x="9344" y="3239"/>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nvGrpSpPr>
            <p:cNvPr id="53" name="组合 52">
              <a:extLst>
                <a:ext uri="{FF2B5EF4-FFF2-40B4-BE49-F238E27FC236}">
                  <a16:creationId xmlns:a16="http://schemas.microsoft.com/office/drawing/2014/main" xmlns="" id="{C5CDDAA6-8DC8-4876-9CF5-8574011F9DE0}"/>
                </a:ext>
              </a:extLst>
            </p:cNvPr>
            <p:cNvGrpSpPr/>
            <p:nvPr/>
          </p:nvGrpSpPr>
          <p:grpSpPr>
            <a:xfrm>
              <a:off x="1600" y="4226"/>
              <a:ext cx="15989" cy="4201"/>
              <a:chOff x="1073" y="3590"/>
              <a:chExt cx="17057" cy="4482"/>
            </a:xfrm>
          </p:grpSpPr>
          <p:sp>
            <p:nvSpPr>
              <p:cNvPr id="69" name="任意多边形 7">
                <a:extLst>
                  <a:ext uri="{FF2B5EF4-FFF2-40B4-BE49-F238E27FC236}">
                    <a16:creationId xmlns:a16="http://schemas.microsoft.com/office/drawing/2014/main" xmlns="" id="{0012233C-CCBC-4126-8F69-826533117DE8}"/>
                  </a:ext>
                </a:extLst>
              </p:cNvPr>
              <p:cNvSpPr/>
              <p:nvPr/>
            </p:nvSpPr>
            <p:spPr>
              <a:xfrm>
                <a:off x="3521" y="3907"/>
                <a:ext cx="12159" cy="863"/>
              </a:xfrm>
              <a:custGeom>
                <a:avLst/>
                <a:gdLst>
                  <a:gd name="connsiteX0" fmla="*/ 0 w 12568"/>
                  <a:gd name="connsiteY0" fmla="*/ 863 h 863"/>
                  <a:gd name="connsiteX1" fmla="*/ 0 w 12568"/>
                  <a:gd name="connsiteY1" fmla="*/ 288 h 863"/>
                  <a:gd name="connsiteX2" fmla="*/ 288 w 12568"/>
                  <a:gd name="connsiteY2" fmla="*/ 0 h 863"/>
                  <a:gd name="connsiteX3" fmla="*/ 12280 w 12568"/>
                  <a:gd name="connsiteY3" fmla="*/ 0 h 863"/>
                  <a:gd name="connsiteX4" fmla="*/ 12568 w 12568"/>
                  <a:gd name="connsiteY4" fmla="*/ 288 h 863"/>
                  <a:gd name="connsiteX5" fmla="*/ 12568 w 12568"/>
                  <a:gd name="connsiteY5" fmla="*/ 863 h 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68" h="863">
                    <a:moveTo>
                      <a:pt x="0" y="863"/>
                    </a:moveTo>
                    <a:lnTo>
                      <a:pt x="0" y="288"/>
                    </a:lnTo>
                    <a:cubicBezTo>
                      <a:pt x="0" y="129"/>
                      <a:pt x="129" y="0"/>
                      <a:pt x="288" y="0"/>
                    </a:cubicBezTo>
                    <a:lnTo>
                      <a:pt x="12280" y="0"/>
                    </a:lnTo>
                    <a:cubicBezTo>
                      <a:pt x="12439" y="0"/>
                      <a:pt x="12568" y="129"/>
                      <a:pt x="12568" y="288"/>
                    </a:cubicBezTo>
                    <a:lnTo>
                      <a:pt x="12568" y="863"/>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cxnSp>
            <p:nvCxnSpPr>
              <p:cNvPr id="70" name="直接连接符 69">
                <a:extLst>
                  <a:ext uri="{FF2B5EF4-FFF2-40B4-BE49-F238E27FC236}">
                    <a16:creationId xmlns:a16="http://schemas.microsoft.com/office/drawing/2014/main" xmlns="" id="{590334D4-60AC-4848-9BF0-347D6A70A7EA}"/>
                  </a:ext>
                </a:extLst>
              </p:cNvPr>
              <p:cNvCxnSpPr/>
              <p:nvPr/>
            </p:nvCxnSpPr>
            <p:spPr>
              <a:xfrm>
                <a:off x="9600" y="3590"/>
                <a:ext cx="0" cy="1180"/>
              </a:xfrm>
              <a:prstGeom prst="lin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圆角矩形 11">
                <a:extLst>
                  <a:ext uri="{FF2B5EF4-FFF2-40B4-BE49-F238E27FC236}">
                    <a16:creationId xmlns:a16="http://schemas.microsoft.com/office/drawing/2014/main" xmlns="" id="{490AC433-B9D2-4A6E-9610-70143E64597B}"/>
                  </a:ext>
                </a:extLst>
              </p:cNvPr>
              <p:cNvSpPr/>
              <p:nvPr/>
            </p:nvSpPr>
            <p:spPr>
              <a:xfrm>
                <a:off x="1073"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72" name="圆角矩形 14">
                <a:extLst>
                  <a:ext uri="{FF2B5EF4-FFF2-40B4-BE49-F238E27FC236}">
                    <a16:creationId xmlns:a16="http://schemas.microsoft.com/office/drawing/2014/main" xmlns="" id="{91CC5619-A583-4FB1-AD6C-90FC11DF5A1F}"/>
                  </a:ext>
                </a:extLst>
              </p:cNvPr>
              <p:cNvSpPr/>
              <p:nvPr/>
            </p:nvSpPr>
            <p:spPr>
              <a:xfrm>
                <a:off x="716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73" name="圆角矩形 15">
                <a:extLst>
                  <a:ext uri="{FF2B5EF4-FFF2-40B4-BE49-F238E27FC236}">
                    <a16:creationId xmlns:a16="http://schemas.microsoft.com/office/drawing/2014/main" xmlns="" id="{DAC680D0-B2B9-4C8C-AFB1-A423DFE65E80}"/>
                  </a:ext>
                </a:extLst>
              </p:cNvPr>
              <p:cNvSpPr/>
              <p:nvPr/>
            </p:nvSpPr>
            <p:spPr>
              <a:xfrm>
                <a:off x="1324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grpSp>
        <p:grpSp>
          <p:nvGrpSpPr>
            <p:cNvPr id="54" name="组合 53">
              <a:extLst>
                <a:ext uri="{FF2B5EF4-FFF2-40B4-BE49-F238E27FC236}">
                  <a16:creationId xmlns:a16="http://schemas.microsoft.com/office/drawing/2014/main" xmlns="" id="{2095A803-2136-4032-81CE-DD538F92BA25}"/>
                </a:ext>
              </a:extLst>
            </p:cNvPr>
            <p:cNvGrpSpPr/>
            <p:nvPr/>
          </p:nvGrpSpPr>
          <p:grpSpPr>
            <a:xfrm>
              <a:off x="14817" y="4933"/>
              <a:ext cx="934" cy="934"/>
              <a:chOff x="14817" y="4933"/>
              <a:chExt cx="934" cy="934"/>
            </a:xfrm>
          </p:grpSpPr>
          <p:sp>
            <p:nvSpPr>
              <p:cNvPr id="67" name="椭圆 66">
                <a:extLst>
                  <a:ext uri="{FF2B5EF4-FFF2-40B4-BE49-F238E27FC236}">
                    <a16:creationId xmlns:a16="http://schemas.microsoft.com/office/drawing/2014/main" xmlns="" id="{44093DF4-C78D-4F1F-826E-8F79B381CA5E}"/>
                  </a:ext>
                </a:extLst>
              </p:cNvPr>
              <p:cNvSpPr/>
              <p:nvPr/>
            </p:nvSpPr>
            <p:spPr>
              <a:xfrm>
                <a:off x="14817"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8" name="Freeform 160">
                <a:extLst>
                  <a:ext uri="{FF2B5EF4-FFF2-40B4-BE49-F238E27FC236}">
                    <a16:creationId xmlns:a16="http://schemas.microsoft.com/office/drawing/2014/main" xmlns="" id="{03A16BD5-7BE7-4B86-A663-81808338FD9F}"/>
                  </a:ext>
                </a:extLst>
              </p:cNvPr>
              <p:cNvSpPr>
                <a:spLocks noEditPoints="1"/>
              </p:cNvSpPr>
              <p:nvPr/>
            </p:nvSpPr>
            <p:spPr bwMode="auto">
              <a:xfrm>
                <a:off x="15038" y="5116"/>
                <a:ext cx="492" cy="569"/>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grpSp>
          <p:nvGrpSpPr>
            <p:cNvPr id="55" name="组合 54">
              <a:extLst>
                <a:ext uri="{FF2B5EF4-FFF2-40B4-BE49-F238E27FC236}">
                  <a16:creationId xmlns:a16="http://schemas.microsoft.com/office/drawing/2014/main" xmlns="" id="{E5542C1C-1A5A-44ED-8891-32B27B6AD2BB}"/>
                </a:ext>
              </a:extLst>
            </p:cNvPr>
            <p:cNvGrpSpPr/>
            <p:nvPr/>
          </p:nvGrpSpPr>
          <p:grpSpPr>
            <a:xfrm>
              <a:off x="9135" y="4933"/>
              <a:ext cx="934" cy="934"/>
              <a:chOff x="9135" y="4933"/>
              <a:chExt cx="934" cy="934"/>
            </a:xfrm>
          </p:grpSpPr>
          <p:sp>
            <p:nvSpPr>
              <p:cNvPr id="65" name="椭圆 64">
                <a:extLst>
                  <a:ext uri="{FF2B5EF4-FFF2-40B4-BE49-F238E27FC236}">
                    <a16:creationId xmlns:a16="http://schemas.microsoft.com/office/drawing/2014/main" xmlns="" id="{85716683-77FC-465E-A4E3-7C13F5E7BB4A}"/>
                  </a:ext>
                </a:extLst>
              </p:cNvPr>
              <p:cNvSpPr/>
              <p:nvPr/>
            </p:nvSpPr>
            <p:spPr>
              <a:xfrm>
                <a:off x="9135"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6" name="Freeform 83">
                <a:extLst>
                  <a:ext uri="{FF2B5EF4-FFF2-40B4-BE49-F238E27FC236}">
                    <a16:creationId xmlns:a16="http://schemas.microsoft.com/office/drawing/2014/main" xmlns="" id="{C295410F-5BAD-4B5C-8D3F-D276C6F86885}"/>
                  </a:ext>
                </a:extLst>
              </p:cNvPr>
              <p:cNvSpPr>
                <a:spLocks noEditPoints="1"/>
              </p:cNvSpPr>
              <p:nvPr/>
            </p:nvSpPr>
            <p:spPr bwMode="auto">
              <a:xfrm>
                <a:off x="9371" y="5116"/>
                <a:ext cx="492" cy="555"/>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grpSp>
          <p:nvGrpSpPr>
            <p:cNvPr id="56" name="组合 55">
              <a:extLst>
                <a:ext uri="{FF2B5EF4-FFF2-40B4-BE49-F238E27FC236}">
                  <a16:creationId xmlns:a16="http://schemas.microsoft.com/office/drawing/2014/main" xmlns="" id="{1E5F1338-A544-41B8-8440-6E1480D30B28}"/>
                </a:ext>
              </a:extLst>
            </p:cNvPr>
            <p:cNvGrpSpPr/>
            <p:nvPr/>
          </p:nvGrpSpPr>
          <p:grpSpPr>
            <a:xfrm>
              <a:off x="3430" y="4933"/>
              <a:ext cx="934" cy="934"/>
              <a:chOff x="3430" y="4933"/>
              <a:chExt cx="934" cy="934"/>
            </a:xfrm>
          </p:grpSpPr>
          <p:sp>
            <p:nvSpPr>
              <p:cNvPr id="63" name="椭圆 62">
                <a:extLst>
                  <a:ext uri="{FF2B5EF4-FFF2-40B4-BE49-F238E27FC236}">
                    <a16:creationId xmlns:a16="http://schemas.microsoft.com/office/drawing/2014/main" xmlns="" id="{F81BD5DD-9E60-471F-AE68-EC29622E7912}"/>
                  </a:ext>
                </a:extLst>
              </p:cNvPr>
              <p:cNvSpPr/>
              <p:nvPr/>
            </p:nvSpPr>
            <p:spPr>
              <a:xfrm>
                <a:off x="3430"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4" name="Freeform 17">
                <a:extLst>
                  <a:ext uri="{FF2B5EF4-FFF2-40B4-BE49-F238E27FC236}">
                    <a16:creationId xmlns:a16="http://schemas.microsoft.com/office/drawing/2014/main" xmlns="" id="{8E8A389E-E61E-4883-B36F-97D666344CBA}"/>
                  </a:ext>
                </a:extLst>
              </p:cNvPr>
              <p:cNvSpPr>
                <a:spLocks noEditPoints="1"/>
              </p:cNvSpPr>
              <p:nvPr/>
            </p:nvSpPr>
            <p:spPr bwMode="auto">
              <a:xfrm>
                <a:off x="3611" y="5116"/>
                <a:ext cx="570" cy="526"/>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latin typeface="思源黑体 Normal" panose="020B0400000000000000" pitchFamily="34" charset="-122"/>
                  <a:ea typeface="思源黑体 Normal" panose="020B0400000000000000" pitchFamily="34" charset="-122"/>
                  <a:cs typeface="+mn-ea"/>
                  <a:sym typeface="+mn-lt"/>
                </a:endParaRPr>
              </a:p>
            </p:txBody>
          </p:sp>
        </p:grpSp>
        <p:sp>
          <p:nvSpPr>
            <p:cNvPr id="57" name="Rectangle 60">
              <a:extLst>
                <a:ext uri="{FF2B5EF4-FFF2-40B4-BE49-F238E27FC236}">
                  <a16:creationId xmlns:a16="http://schemas.microsoft.com/office/drawing/2014/main" xmlns="" id="{1E07EE78-D606-4308-833E-172EE7FF9268}"/>
                </a:ext>
              </a:extLst>
            </p:cNvPr>
            <p:cNvSpPr/>
            <p:nvPr/>
          </p:nvSpPr>
          <p:spPr>
            <a:xfrm>
              <a:off x="8352"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58" name="TextBox 59">
              <a:extLst>
                <a:ext uri="{FF2B5EF4-FFF2-40B4-BE49-F238E27FC236}">
                  <a16:creationId xmlns:a16="http://schemas.microsoft.com/office/drawing/2014/main" xmlns="" id="{B4F6A753-4FF4-4CF3-A464-4F65A7EEE62A}"/>
                </a:ext>
              </a:extLst>
            </p:cNvPr>
            <p:cNvSpPr txBox="1"/>
            <p:nvPr/>
          </p:nvSpPr>
          <p:spPr>
            <a:xfrm>
              <a:off x="7991"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59" name="Rectangle 60">
              <a:extLst>
                <a:ext uri="{FF2B5EF4-FFF2-40B4-BE49-F238E27FC236}">
                  <a16:creationId xmlns:a16="http://schemas.microsoft.com/office/drawing/2014/main" xmlns="" id="{8F611D4C-3DAD-4C8B-85DA-498FA44EF346}"/>
                </a:ext>
              </a:extLst>
            </p:cNvPr>
            <p:cNvSpPr/>
            <p:nvPr/>
          </p:nvSpPr>
          <p:spPr>
            <a:xfrm>
              <a:off x="14083"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60" name="TextBox 59">
              <a:extLst>
                <a:ext uri="{FF2B5EF4-FFF2-40B4-BE49-F238E27FC236}">
                  <a16:creationId xmlns:a16="http://schemas.microsoft.com/office/drawing/2014/main" xmlns="" id="{CE7956C5-5FAB-40DA-A59D-EBD26AF55B02}"/>
                </a:ext>
              </a:extLst>
            </p:cNvPr>
            <p:cNvSpPr txBox="1"/>
            <p:nvPr/>
          </p:nvSpPr>
          <p:spPr>
            <a:xfrm>
              <a:off x="13669"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61" name="Rectangle 60">
              <a:extLst>
                <a:ext uri="{FF2B5EF4-FFF2-40B4-BE49-F238E27FC236}">
                  <a16:creationId xmlns:a16="http://schemas.microsoft.com/office/drawing/2014/main" xmlns="" id="{7F31ECFE-A03B-4011-92E9-76DEE720A3A8}"/>
                </a:ext>
              </a:extLst>
            </p:cNvPr>
            <p:cNvSpPr/>
            <p:nvPr/>
          </p:nvSpPr>
          <p:spPr>
            <a:xfrm>
              <a:off x="2658"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62" name="TextBox 59">
              <a:extLst>
                <a:ext uri="{FF2B5EF4-FFF2-40B4-BE49-F238E27FC236}">
                  <a16:creationId xmlns:a16="http://schemas.microsoft.com/office/drawing/2014/main" xmlns="" id="{092C146E-D3BF-496D-ABF2-4505DC379393}"/>
                </a:ext>
              </a:extLst>
            </p:cNvPr>
            <p:cNvSpPr txBox="1"/>
            <p:nvPr/>
          </p:nvSpPr>
          <p:spPr>
            <a:xfrm>
              <a:off x="2297"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grpSp>
    </p:spTree>
    <p:extLst>
      <p:ext uri="{BB962C8B-B14F-4D97-AF65-F5344CB8AC3E}">
        <p14:creationId xmlns:p14="http://schemas.microsoft.com/office/powerpoint/2010/main" val="56424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xmlns=""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a:extLst>
                <a:ext uri="{FF2B5EF4-FFF2-40B4-BE49-F238E27FC236}">
                  <a16:creationId xmlns:a16="http://schemas.microsoft.com/office/drawing/2014/main" xmlns=""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a:extLst>
                <a:ext uri="{FF2B5EF4-FFF2-40B4-BE49-F238E27FC236}">
                  <a16:creationId xmlns:a16="http://schemas.microsoft.com/office/drawing/2014/main" xmlns=""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a:extLst>
                <a:ext uri="{FF2B5EF4-FFF2-40B4-BE49-F238E27FC236}">
                  <a16:creationId xmlns:a16="http://schemas.microsoft.com/office/drawing/2014/main" xmlns=""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a:extLst>
                <a:ext uri="{FF2B5EF4-FFF2-40B4-BE49-F238E27FC236}">
                  <a16:creationId xmlns:a16="http://schemas.microsoft.com/office/drawing/2014/main" xmlns=""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a:extLst>
              <a:ext uri="{FF2B5EF4-FFF2-40B4-BE49-F238E27FC236}">
                <a16:creationId xmlns:a16="http://schemas.microsoft.com/office/drawing/2014/main" xmlns=""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xmlns=""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xmlns=""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xmlns=""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xmlns=""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a:extLst>
              <a:ext uri="{FF2B5EF4-FFF2-40B4-BE49-F238E27FC236}">
                <a16:creationId xmlns:a16="http://schemas.microsoft.com/office/drawing/2014/main" xmlns=""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a:extLst>
              <a:ext uri="{FF2B5EF4-FFF2-40B4-BE49-F238E27FC236}">
                <a16:creationId xmlns:a16="http://schemas.microsoft.com/office/drawing/2014/main" xmlns="" id="{11295CFA-DBDD-9949-A2B6-01F50274D318}"/>
              </a:ext>
            </a:extLst>
          </p:cNvPr>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a:extLst>
              <a:ext uri="{FF2B5EF4-FFF2-40B4-BE49-F238E27FC236}">
                <a16:creationId xmlns:a16="http://schemas.microsoft.com/office/drawing/2014/main" xmlns=""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输入您的标题</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a:extLst>
              <a:ext uri="{FF2B5EF4-FFF2-40B4-BE49-F238E27FC236}">
                <a16:creationId xmlns:a16="http://schemas.microsoft.com/office/drawing/2014/main" xmlns=""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PLEASE ADD YOUR TITTLE HERE</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6" name="TextBox 24">
            <a:extLst>
              <a:ext uri="{FF2B5EF4-FFF2-40B4-BE49-F238E27FC236}">
                <a16:creationId xmlns:a16="http://schemas.microsoft.com/office/drawing/2014/main" xmlns="" id="{9C4BC2BB-E639-114A-8583-B593D13C0058}"/>
              </a:ext>
            </a:extLst>
          </p:cNvPr>
          <p:cNvSpPr txBox="1"/>
          <p:nvPr/>
        </p:nvSpPr>
        <p:spPr>
          <a:xfrm>
            <a:off x="1649075" y="3532866"/>
            <a:ext cx="3962401" cy="117101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extLst>
      <p:ext uri="{BB962C8B-B14F-4D97-AF65-F5344CB8AC3E}">
        <p14:creationId xmlns:p14="http://schemas.microsoft.com/office/powerpoint/2010/main" val="4235076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xmlns="" id="{FDA1F92B-5837-B44B-9D3D-C553B5E8E1EC}"/>
              </a:ext>
            </a:extLst>
          </p:cNvPr>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F915E993-E1ED-0B46-A0FF-9D55217B4D02}"/>
              </a:ext>
            </a:extLst>
          </p:cNvPr>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xmlns="" id="{A85736FD-0BCF-DD4D-8FFD-A9BC4DC94142}"/>
              </a:ext>
            </a:extLst>
          </p:cNvPr>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a:extLst>
              <a:ext uri="{FF2B5EF4-FFF2-40B4-BE49-F238E27FC236}">
                <a16:creationId xmlns:a16="http://schemas.microsoft.com/office/drawing/2014/main" xmlns="" id="{98D05063-D321-0D42-976E-59F8E562BF06}"/>
              </a:ext>
            </a:extLst>
          </p:cNvPr>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a:extLst>
              <a:ext uri="{FF2B5EF4-FFF2-40B4-BE49-F238E27FC236}">
                <a16:creationId xmlns:a16="http://schemas.microsoft.com/office/drawing/2014/main" xmlns="" id="{24FD4CDB-C3E7-474C-83B9-B9C2D480236E}"/>
              </a:ext>
            </a:extLst>
          </p:cNvPr>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01</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17" name="文本框 16">
            <a:extLst>
              <a:ext uri="{FF2B5EF4-FFF2-40B4-BE49-F238E27FC236}">
                <a16:creationId xmlns:a16="http://schemas.microsoft.com/office/drawing/2014/main" xmlns="" id="{EA45847F-6E35-7E4D-8683-FA0A2911E3DA}"/>
              </a:ext>
            </a:extLst>
          </p:cNvPr>
          <p:cNvSpPr txBox="1"/>
          <p:nvPr/>
        </p:nvSpPr>
        <p:spPr>
          <a:xfrm>
            <a:off x="6675020" y="1618600"/>
            <a:ext cx="2569368" cy="369332"/>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点击添加标题文字</a:t>
            </a:r>
          </a:p>
        </p:txBody>
      </p:sp>
      <p:sp>
        <p:nvSpPr>
          <p:cNvPr id="18" name="文本框 17">
            <a:extLst>
              <a:ext uri="{FF2B5EF4-FFF2-40B4-BE49-F238E27FC236}">
                <a16:creationId xmlns:a16="http://schemas.microsoft.com/office/drawing/2014/main" xmlns="" id="{0D15A32B-C066-B748-A16B-24A09C43D030}"/>
              </a:ext>
            </a:extLst>
          </p:cNvPr>
          <p:cNvSpPr txBox="1"/>
          <p:nvPr/>
        </p:nvSpPr>
        <p:spPr>
          <a:xfrm>
            <a:off x="6685734" y="2005817"/>
            <a:ext cx="3569727" cy="42992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The user can demonstrate on a projector or computer, or presentation and make it film to be used in a wider field</a:t>
            </a:r>
          </a:p>
        </p:txBody>
      </p:sp>
      <p:sp>
        <p:nvSpPr>
          <p:cNvPr id="19" name="矩形 18">
            <a:extLst>
              <a:ext uri="{FF2B5EF4-FFF2-40B4-BE49-F238E27FC236}">
                <a16:creationId xmlns:a16="http://schemas.microsoft.com/office/drawing/2014/main" xmlns="" id="{4243F668-BC4D-0446-8BCA-8FA25F92CC42}"/>
              </a:ext>
            </a:extLst>
          </p:cNvPr>
          <p:cNvSpPr/>
          <p:nvPr/>
        </p:nvSpPr>
        <p:spPr>
          <a:xfrm>
            <a:off x="5993154" y="3687636"/>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03</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0" name="文本框 19">
            <a:extLst>
              <a:ext uri="{FF2B5EF4-FFF2-40B4-BE49-F238E27FC236}">
                <a16:creationId xmlns:a16="http://schemas.microsoft.com/office/drawing/2014/main" xmlns="" id="{560D57F3-15B1-3442-8951-52C4FC6B9C14}"/>
              </a:ext>
            </a:extLst>
          </p:cNvPr>
          <p:cNvSpPr txBox="1"/>
          <p:nvPr/>
        </p:nvSpPr>
        <p:spPr>
          <a:xfrm>
            <a:off x="6688705" y="3649536"/>
            <a:ext cx="2569368" cy="369332"/>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点击添加标题文字</a:t>
            </a:r>
          </a:p>
        </p:txBody>
      </p:sp>
      <p:sp>
        <p:nvSpPr>
          <p:cNvPr id="21" name="文本框 20">
            <a:extLst>
              <a:ext uri="{FF2B5EF4-FFF2-40B4-BE49-F238E27FC236}">
                <a16:creationId xmlns:a16="http://schemas.microsoft.com/office/drawing/2014/main" xmlns="" id="{ABA2B5DF-A4A2-9F4D-A824-ADF148CD8EC6}"/>
              </a:ext>
            </a:extLst>
          </p:cNvPr>
          <p:cNvSpPr txBox="1"/>
          <p:nvPr/>
        </p:nvSpPr>
        <p:spPr>
          <a:xfrm>
            <a:off x="6699419" y="4036753"/>
            <a:ext cx="3569727" cy="42992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The user can demonstrate on a projector or computer, or presentation and make it film to be used in a wider field</a:t>
            </a:r>
          </a:p>
        </p:txBody>
      </p:sp>
      <p:sp>
        <p:nvSpPr>
          <p:cNvPr id="22" name="矩形 21">
            <a:extLst>
              <a:ext uri="{FF2B5EF4-FFF2-40B4-BE49-F238E27FC236}">
                <a16:creationId xmlns:a16="http://schemas.microsoft.com/office/drawing/2014/main" xmlns="" id="{F7B55B6C-8B03-C642-8ECA-1205AB8FFDBB}"/>
              </a:ext>
            </a:extLst>
          </p:cNvPr>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02</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3" name="文本框 22">
            <a:extLst>
              <a:ext uri="{FF2B5EF4-FFF2-40B4-BE49-F238E27FC236}">
                <a16:creationId xmlns:a16="http://schemas.microsoft.com/office/drawing/2014/main" xmlns="" id="{808FB6D9-7E84-8946-8671-BA9A9FEB7356}"/>
              </a:ext>
            </a:extLst>
          </p:cNvPr>
          <p:cNvSpPr txBox="1"/>
          <p:nvPr/>
        </p:nvSpPr>
        <p:spPr>
          <a:xfrm>
            <a:off x="6675020" y="2631054"/>
            <a:ext cx="2569368" cy="369332"/>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点击添加标题文字</a:t>
            </a:r>
          </a:p>
        </p:txBody>
      </p:sp>
      <p:sp>
        <p:nvSpPr>
          <p:cNvPr id="24" name="文本框 23">
            <a:extLst>
              <a:ext uri="{FF2B5EF4-FFF2-40B4-BE49-F238E27FC236}">
                <a16:creationId xmlns:a16="http://schemas.microsoft.com/office/drawing/2014/main" xmlns="" id="{41085296-AEB1-8F41-9D09-7DFF24E2EABB}"/>
              </a:ext>
            </a:extLst>
          </p:cNvPr>
          <p:cNvSpPr txBox="1"/>
          <p:nvPr/>
        </p:nvSpPr>
        <p:spPr>
          <a:xfrm>
            <a:off x="6685734" y="3018271"/>
            <a:ext cx="3569727" cy="42992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The user can demonstrate on a projector or computer, or presentation and make it film to be used in a wider field</a:t>
            </a:r>
          </a:p>
        </p:txBody>
      </p:sp>
      <p:sp>
        <p:nvSpPr>
          <p:cNvPr id="25" name="矩形 24">
            <a:extLst>
              <a:ext uri="{FF2B5EF4-FFF2-40B4-BE49-F238E27FC236}">
                <a16:creationId xmlns:a16="http://schemas.microsoft.com/office/drawing/2014/main" xmlns="" id="{40FDEB0C-168C-E04F-BE1C-DF24C10A9CCD}"/>
              </a:ext>
            </a:extLst>
          </p:cNvPr>
          <p:cNvSpPr/>
          <p:nvPr/>
        </p:nvSpPr>
        <p:spPr>
          <a:xfrm>
            <a:off x="5993154" y="470009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04</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6" name="文本框 25">
            <a:extLst>
              <a:ext uri="{FF2B5EF4-FFF2-40B4-BE49-F238E27FC236}">
                <a16:creationId xmlns:a16="http://schemas.microsoft.com/office/drawing/2014/main" xmlns="" id="{0C5C837A-E2EE-4345-BC71-759E58CE4A7A}"/>
              </a:ext>
            </a:extLst>
          </p:cNvPr>
          <p:cNvSpPr txBox="1"/>
          <p:nvPr/>
        </p:nvSpPr>
        <p:spPr>
          <a:xfrm>
            <a:off x="6688705" y="4661990"/>
            <a:ext cx="2569368" cy="369332"/>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点击添加标题文字</a:t>
            </a:r>
          </a:p>
        </p:txBody>
      </p:sp>
      <p:sp>
        <p:nvSpPr>
          <p:cNvPr id="27" name="文本框 26">
            <a:extLst>
              <a:ext uri="{FF2B5EF4-FFF2-40B4-BE49-F238E27FC236}">
                <a16:creationId xmlns:a16="http://schemas.microsoft.com/office/drawing/2014/main" xmlns="" id="{80E005EE-B1CC-6040-A1CC-B04E0D15D91D}"/>
              </a:ext>
            </a:extLst>
          </p:cNvPr>
          <p:cNvSpPr txBox="1"/>
          <p:nvPr/>
        </p:nvSpPr>
        <p:spPr>
          <a:xfrm>
            <a:off x="6699419" y="5049207"/>
            <a:ext cx="3569727" cy="42992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The user can demonstrate on a projector or computer, or presentation and make it film to be used in a wider field</a:t>
            </a:r>
          </a:p>
        </p:txBody>
      </p:sp>
      <p:grpSp>
        <p:nvGrpSpPr>
          <p:cNvPr id="28" name="组合 27">
            <a:extLst>
              <a:ext uri="{FF2B5EF4-FFF2-40B4-BE49-F238E27FC236}">
                <a16:creationId xmlns:a16="http://schemas.microsoft.com/office/drawing/2014/main" xmlns="" id="{B0AF66E5-CD7A-4A23-8789-73FFDF2F28C2}"/>
              </a:ext>
            </a:extLst>
          </p:cNvPr>
          <p:cNvGrpSpPr/>
          <p:nvPr/>
        </p:nvGrpSpPr>
        <p:grpSpPr>
          <a:xfrm>
            <a:off x="925225" y="484441"/>
            <a:ext cx="11512319" cy="7057559"/>
            <a:chOff x="925225" y="484441"/>
            <a:chExt cx="11512319" cy="7057559"/>
          </a:xfrm>
        </p:grpSpPr>
        <p:sp>
          <p:nvSpPr>
            <p:cNvPr id="29" name="矩形 28">
              <a:extLst>
                <a:ext uri="{FF2B5EF4-FFF2-40B4-BE49-F238E27FC236}">
                  <a16:creationId xmlns:a16="http://schemas.microsoft.com/office/drawing/2014/main" xmlns="" id="{B71D62F4-7FEC-4F48-9D27-A80FCA182CA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0" name="矩形: 圆角 4">
              <a:extLst>
                <a:ext uri="{FF2B5EF4-FFF2-40B4-BE49-F238E27FC236}">
                  <a16:creationId xmlns:a16="http://schemas.microsoft.com/office/drawing/2014/main" xmlns="" id="{FA23EA1C-3F93-44A3-9FCD-5BC35C5A5A9F}"/>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矩形: 圆角 4">
              <a:extLst>
                <a:ext uri="{FF2B5EF4-FFF2-40B4-BE49-F238E27FC236}">
                  <a16:creationId xmlns:a16="http://schemas.microsoft.com/office/drawing/2014/main" xmlns="" id="{254958F9-5725-4E84-A9B6-D7CC4DA121AB}"/>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2" name="矩形: 圆角 4">
              <a:extLst>
                <a:ext uri="{FF2B5EF4-FFF2-40B4-BE49-F238E27FC236}">
                  <a16:creationId xmlns:a16="http://schemas.microsoft.com/office/drawing/2014/main" xmlns="" id="{B25531CA-23A0-4F8B-9B2B-BEE521A3727B}"/>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圆角 4">
              <a:extLst>
                <a:ext uri="{FF2B5EF4-FFF2-40B4-BE49-F238E27FC236}">
                  <a16:creationId xmlns:a16="http://schemas.microsoft.com/office/drawing/2014/main" xmlns="" id="{B2E4680D-B9D5-4C24-B9D3-42A5203316E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矩形: 圆角 4">
              <a:extLst>
                <a:ext uri="{FF2B5EF4-FFF2-40B4-BE49-F238E27FC236}">
                  <a16:creationId xmlns:a16="http://schemas.microsoft.com/office/drawing/2014/main" xmlns="" id="{04D3243A-8E80-4DCC-9B91-50CA49EE18F7}"/>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 name="文本框 1"/>
          <p:cNvSpPr txBox="1"/>
          <p:nvPr/>
        </p:nvSpPr>
        <p:spPr>
          <a:xfrm>
            <a:off x="1242874" y="641643"/>
            <a:ext cx="3524435"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500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xmlns="" id="{A8753D7E-1463-43A2-8AFD-E4E9C3B4380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0" name="Freeform 5">
              <a:extLst>
                <a:ext uri="{FF2B5EF4-FFF2-40B4-BE49-F238E27FC236}">
                  <a16:creationId xmlns:a16="http://schemas.microsoft.com/office/drawing/2014/main" xmlns="" id="{1757D0D8-54BE-4CE9-821C-698A321F7B75}"/>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
              <a:extLst>
                <a:ext uri="{FF2B5EF4-FFF2-40B4-BE49-F238E27FC236}">
                  <a16:creationId xmlns:a16="http://schemas.microsoft.com/office/drawing/2014/main" xmlns="" id="{D824204B-8123-4BA9-987A-DFDE83DC561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2" name="Freeform 9">
              <a:extLst>
                <a:ext uri="{FF2B5EF4-FFF2-40B4-BE49-F238E27FC236}">
                  <a16:creationId xmlns:a16="http://schemas.microsoft.com/office/drawing/2014/main" xmlns="" id="{E0EC54AF-5523-40F7-9BE2-0E410C35F23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3" name="Freeform 10">
              <a:extLst>
                <a:ext uri="{FF2B5EF4-FFF2-40B4-BE49-F238E27FC236}">
                  <a16:creationId xmlns:a16="http://schemas.microsoft.com/office/drawing/2014/main" xmlns="" id="{C804C09C-9127-4C09-BCD8-50FDEBABE3FB}"/>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1">
              <a:extLst>
                <a:ext uri="{FF2B5EF4-FFF2-40B4-BE49-F238E27FC236}">
                  <a16:creationId xmlns:a16="http://schemas.microsoft.com/office/drawing/2014/main" xmlns="" id="{8D933167-9976-4332-8E4C-605C92AF4C9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5" name="íṧlíḍè">
            <a:extLst>
              <a:ext uri="{FF2B5EF4-FFF2-40B4-BE49-F238E27FC236}">
                <a16:creationId xmlns:a16="http://schemas.microsoft.com/office/drawing/2014/main" xmlns="" id="{F2227ED0-554F-439C-9BB8-B10ECDD65B1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56" name="ïş1ídè">
            <a:extLst>
              <a:ext uri="{FF2B5EF4-FFF2-40B4-BE49-F238E27FC236}">
                <a16:creationId xmlns:a16="http://schemas.microsoft.com/office/drawing/2014/main" xmlns="" id="{B67DC2F7-1851-467A-9711-74999EDD1BE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57" name="组合 56">
            <a:extLst>
              <a:ext uri="{FF2B5EF4-FFF2-40B4-BE49-F238E27FC236}">
                <a16:creationId xmlns:a16="http://schemas.microsoft.com/office/drawing/2014/main" xmlns="" id="{C39A9EED-F969-4D4E-9713-50F1B7ABF854}"/>
              </a:ext>
            </a:extLst>
          </p:cNvPr>
          <p:cNvGrpSpPr/>
          <p:nvPr/>
        </p:nvGrpSpPr>
        <p:grpSpPr>
          <a:xfrm>
            <a:off x="925225" y="484441"/>
            <a:ext cx="11512319" cy="7057559"/>
            <a:chOff x="925225" y="484441"/>
            <a:chExt cx="11512319" cy="7057559"/>
          </a:xfrm>
        </p:grpSpPr>
        <p:sp>
          <p:nvSpPr>
            <p:cNvPr id="58" name="矩形 57">
              <a:extLst>
                <a:ext uri="{FF2B5EF4-FFF2-40B4-BE49-F238E27FC236}">
                  <a16:creationId xmlns:a16="http://schemas.microsoft.com/office/drawing/2014/main" xmlns="" id="{AFAD0F21-3210-42DB-AF0F-ADF85A8980D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9" name="矩形: 圆角 4">
              <a:extLst>
                <a:ext uri="{FF2B5EF4-FFF2-40B4-BE49-F238E27FC236}">
                  <a16:creationId xmlns:a16="http://schemas.microsoft.com/office/drawing/2014/main" xmlns="" id="{77889E86-0E04-4F24-8F10-24D689D65CCB}"/>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0" name="矩形: 圆角 4">
              <a:extLst>
                <a:ext uri="{FF2B5EF4-FFF2-40B4-BE49-F238E27FC236}">
                  <a16:creationId xmlns:a16="http://schemas.microsoft.com/office/drawing/2014/main" xmlns="" id="{455C586D-2E2B-40D9-93D4-C4B7E0ABFCF0}"/>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1" name="矩形: 圆角 4">
              <a:extLst>
                <a:ext uri="{FF2B5EF4-FFF2-40B4-BE49-F238E27FC236}">
                  <a16:creationId xmlns:a16="http://schemas.microsoft.com/office/drawing/2014/main" xmlns="" id="{17555187-CCF4-4BB7-9B47-7E229E201504}"/>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2" name="矩形: 圆角 4">
              <a:extLst>
                <a:ext uri="{FF2B5EF4-FFF2-40B4-BE49-F238E27FC236}">
                  <a16:creationId xmlns:a16="http://schemas.microsoft.com/office/drawing/2014/main" xmlns="" id="{F6C6AAA5-05B7-4827-9165-874E254C6DE6}"/>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3" name="矩形: 圆角 4">
              <a:extLst>
                <a:ext uri="{FF2B5EF4-FFF2-40B4-BE49-F238E27FC236}">
                  <a16:creationId xmlns:a16="http://schemas.microsoft.com/office/drawing/2014/main" xmlns="" id="{7B2A2548-5271-4833-A132-2008DCE90010}"/>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64" name="8 Forma libre">
            <a:extLst>
              <a:ext uri="{FF2B5EF4-FFF2-40B4-BE49-F238E27FC236}">
                <a16:creationId xmlns:a16="http://schemas.microsoft.com/office/drawing/2014/main" xmlns="" id="{A23B0702-1D4E-4635-82FC-C6E4C05BB401}"/>
              </a:ext>
            </a:extLst>
          </p:cNvPr>
          <p:cNvSpPr/>
          <p:nvPr/>
        </p:nvSpPr>
        <p:spPr bwMode="auto">
          <a:xfrm>
            <a:off x="3368209" y="2912588"/>
            <a:ext cx="1793152" cy="180906"/>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p>
        </p:txBody>
      </p:sp>
      <p:sp>
        <p:nvSpPr>
          <p:cNvPr id="65" name="8 Forma libre">
            <a:extLst>
              <a:ext uri="{FF2B5EF4-FFF2-40B4-BE49-F238E27FC236}">
                <a16:creationId xmlns:a16="http://schemas.microsoft.com/office/drawing/2014/main" xmlns="" id="{2F11C94A-418B-4218-B1EC-D5B503576384}"/>
              </a:ext>
            </a:extLst>
          </p:cNvPr>
          <p:cNvSpPr/>
          <p:nvPr/>
        </p:nvSpPr>
        <p:spPr bwMode="auto">
          <a:xfrm>
            <a:off x="3372479" y="4990014"/>
            <a:ext cx="1603526" cy="23423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p>
        </p:txBody>
      </p:sp>
      <p:sp>
        <p:nvSpPr>
          <p:cNvPr id="66" name="8 Forma libre">
            <a:extLst>
              <a:ext uri="{FF2B5EF4-FFF2-40B4-BE49-F238E27FC236}">
                <a16:creationId xmlns:a16="http://schemas.microsoft.com/office/drawing/2014/main" xmlns="" id="{13652709-6C58-47F7-8FA6-91A8BF146FF2}"/>
              </a:ext>
            </a:extLst>
          </p:cNvPr>
          <p:cNvSpPr/>
          <p:nvPr/>
        </p:nvSpPr>
        <p:spPr bwMode="auto">
          <a:xfrm flipH="1">
            <a:off x="7143150" y="3314130"/>
            <a:ext cx="1607133" cy="68910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p>
        </p:txBody>
      </p:sp>
      <p:sp>
        <p:nvSpPr>
          <p:cNvPr id="67" name="8 Forma libre">
            <a:extLst>
              <a:ext uri="{FF2B5EF4-FFF2-40B4-BE49-F238E27FC236}">
                <a16:creationId xmlns:a16="http://schemas.microsoft.com/office/drawing/2014/main" xmlns="" id="{2D27C171-6811-4991-BAEC-7175FBD045C8}"/>
              </a:ext>
            </a:extLst>
          </p:cNvPr>
          <p:cNvSpPr/>
          <p:nvPr/>
        </p:nvSpPr>
        <p:spPr bwMode="auto">
          <a:xfrm flipH="1" flipV="1">
            <a:off x="7157167" y="5029427"/>
            <a:ext cx="1593116" cy="358150"/>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p>
        </p:txBody>
      </p:sp>
      <p:grpSp>
        <p:nvGrpSpPr>
          <p:cNvPr id="68" name="111 Grupo">
            <a:extLst>
              <a:ext uri="{FF2B5EF4-FFF2-40B4-BE49-F238E27FC236}">
                <a16:creationId xmlns:a16="http://schemas.microsoft.com/office/drawing/2014/main" xmlns="" id="{DA02E6FB-25BD-4088-98DD-76E3AAA176B6}"/>
              </a:ext>
            </a:extLst>
          </p:cNvPr>
          <p:cNvGrpSpPr>
            <a:grpSpLocks noChangeAspect="1"/>
          </p:cNvGrpSpPr>
          <p:nvPr/>
        </p:nvGrpSpPr>
        <p:grpSpPr>
          <a:xfrm>
            <a:off x="4973482" y="1856431"/>
            <a:ext cx="3381461" cy="4364000"/>
            <a:chOff x="4256581" y="7790451"/>
            <a:chExt cx="4731664" cy="6106524"/>
          </a:xfrm>
        </p:grpSpPr>
        <p:sp>
          <p:nvSpPr>
            <p:cNvPr id="69" name="112 Elipse">
              <a:extLst>
                <a:ext uri="{FF2B5EF4-FFF2-40B4-BE49-F238E27FC236}">
                  <a16:creationId xmlns:a16="http://schemas.microsoft.com/office/drawing/2014/main" xmlns="" id="{26CA34BE-EBC6-4022-B5C2-AF96EFF6773B}"/>
                </a:ext>
              </a:extLst>
            </p:cNvPr>
            <p:cNvSpPr>
              <a:spLocks noChangeAspect="1"/>
            </p:cNvSpPr>
            <p:nvPr/>
          </p:nvSpPr>
          <p:spPr bwMode="auto">
            <a:xfrm>
              <a:off x="4256581" y="10809782"/>
              <a:ext cx="3087193" cy="3087193"/>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70" name="176 Rectángulo">
              <a:extLst>
                <a:ext uri="{FF2B5EF4-FFF2-40B4-BE49-F238E27FC236}">
                  <a16:creationId xmlns:a16="http://schemas.microsoft.com/office/drawing/2014/main" xmlns="" id="{3BA841EC-23F1-4B92-B0B5-07C0D1B409FC}"/>
                </a:ext>
              </a:extLst>
            </p:cNvPr>
            <p:cNvSpPr/>
            <p:nvPr/>
          </p:nvSpPr>
          <p:spPr bwMode="auto">
            <a:xfrm>
              <a:off x="4595247" y="7803898"/>
              <a:ext cx="3762940" cy="2070230"/>
            </a:xfrm>
            <a:custGeom>
              <a:avLst/>
              <a:gdLst/>
              <a:ahLst/>
              <a:cxnLst/>
              <a:rect l="l" t="t" r="r" b="b"/>
              <a:pathLst>
                <a:path w="3762940" h="2070230">
                  <a:moveTo>
                    <a:pt x="186657" y="0"/>
                  </a:moveTo>
                  <a:lnTo>
                    <a:pt x="2704746" y="0"/>
                  </a:lnTo>
                  <a:cubicBezTo>
                    <a:pt x="2807834" y="0"/>
                    <a:pt x="2891403" y="83569"/>
                    <a:pt x="2891403" y="186657"/>
                  </a:cubicBezTo>
                  <a:cubicBezTo>
                    <a:pt x="2891403" y="279380"/>
                    <a:pt x="2823794" y="356312"/>
                    <a:pt x="2735087" y="370256"/>
                  </a:cubicBezTo>
                  <a:lnTo>
                    <a:pt x="2735087" y="373314"/>
                  </a:lnTo>
                  <a:lnTo>
                    <a:pt x="2704746" y="373314"/>
                  </a:lnTo>
                  <a:lnTo>
                    <a:pt x="2598029" y="373314"/>
                  </a:lnTo>
                  <a:cubicBezTo>
                    <a:pt x="2500795" y="373314"/>
                    <a:pt x="2421972" y="452137"/>
                    <a:pt x="2421972" y="549371"/>
                  </a:cubicBezTo>
                  <a:cubicBezTo>
                    <a:pt x="2421972" y="646605"/>
                    <a:pt x="2500795" y="725428"/>
                    <a:pt x="2598029" y="725428"/>
                  </a:cubicBezTo>
                  <a:lnTo>
                    <a:pt x="2735087" y="725428"/>
                  </a:lnTo>
                  <a:lnTo>
                    <a:pt x="3576283" y="725428"/>
                  </a:lnTo>
                  <a:cubicBezTo>
                    <a:pt x="3679371" y="725428"/>
                    <a:pt x="3762940" y="808997"/>
                    <a:pt x="3762940" y="912085"/>
                  </a:cubicBezTo>
                  <a:cubicBezTo>
                    <a:pt x="3762940" y="1015173"/>
                    <a:pt x="3679371" y="1098742"/>
                    <a:pt x="3576283" y="1098742"/>
                  </a:cubicBezTo>
                  <a:lnTo>
                    <a:pt x="2106938" y="1098742"/>
                  </a:lnTo>
                  <a:lnTo>
                    <a:pt x="1937913" y="1098742"/>
                  </a:lnTo>
                  <a:cubicBezTo>
                    <a:pt x="1840679" y="1098742"/>
                    <a:pt x="1761856" y="1177566"/>
                    <a:pt x="1761855" y="1274799"/>
                  </a:cubicBezTo>
                  <a:cubicBezTo>
                    <a:pt x="1761856" y="1372033"/>
                    <a:pt x="1840679" y="1450857"/>
                    <a:pt x="1937913" y="1450857"/>
                  </a:cubicBezTo>
                  <a:lnTo>
                    <a:pt x="2085023" y="1450857"/>
                  </a:lnTo>
                  <a:lnTo>
                    <a:pt x="2106938" y="1450857"/>
                  </a:lnTo>
                  <a:lnTo>
                    <a:pt x="2106938" y="1453066"/>
                  </a:lnTo>
                  <a:cubicBezTo>
                    <a:pt x="2199755" y="1463040"/>
                    <a:pt x="2271680" y="1541877"/>
                    <a:pt x="2271680" y="1637514"/>
                  </a:cubicBezTo>
                  <a:cubicBezTo>
                    <a:pt x="2271680" y="1740602"/>
                    <a:pt x="2188111" y="1824171"/>
                    <a:pt x="2085023" y="1824171"/>
                  </a:cubicBezTo>
                  <a:lnTo>
                    <a:pt x="1535541" y="1824171"/>
                  </a:lnTo>
                  <a:cubicBezTo>
                    <a:pt x="1456016" y="1828206"/>
                    <a:pt x="1393454" y="1894521"/>
                    <a:pt x="1393454" y="1975447"/>
                  </a:cubicBezTo>
                  <a:cubicBezTo>
                    <a:pt x="1393454" y="2011874"/>
                    <a:pt x="1406130" y="2045340"/>
                    <a:pt x="1429109" y="2070230"/>
                  </a:cubicBezTo>
                  <a:lnTo>
                    <a:pt x="1003067" y="2070230"/>
                  </a:lnTo>
                  <a:cubicBezTo>
                    <a:pt x="1026046" y="2045340"/>
                    <a:pt x="1038722" y="2011873"/>
                    <a:pt x="1038722" y="1975446"/>
                  </a:cubicBezTo>
                  <a:cubicBezTo>
                    <a:pt x="1038722" y="1894604"/>
                    <a:pt x="976291" y="1828343"/>
                    <a:pt x="896864" y="1824171"/>
                  </a:cubicBezTo>
                  <a:lnTo>
                    <a:pt x="649832" y="1824171"/>
                  </a:lnTo>
                  <a:cubicBezTo>
                    <a:pt x="546744" y="1824171"/>
                    <a:pt x="463175" y="1740602"/>
                    <a:pt x="463175" y="1637514"/>
                  </a:cubicBezTo>
                  <a:cubicBezTo>
                    <a:pt x="463175" y="1534426"/>
                    <a:pt x="546744" y="1450857"/>
                    <a:pt x="649832" y="1450857"/>
                  </a:cubicBezTo>
                  <a:lnTo>
                    <a:pt x="1154695" y="1450857"/>
                  </a:lnTo>
                  <a:cubicBezTo>
                    <a:pt x="1251927" y="1450855"/>
                    <a:pt x="1330748" y="1372032"/>
                    <a:pt x="1330748" y="1274800"/>
                  </a:cubicBezTo>
                  <a:lnTo>
                    <a:pt x="1330749" y="1274800"/>
                  </a:lnTo>
                  <a:cubicBezTo>
                    <a:pt x="1330749" y="1177566"/>
                    <a:pt x="1251925" y="1098742"/>
                    <a:pt x="1154691" y="1098742"/>
                  </a:cubicBezTo>
                  <a:lnTo>
                    <a:pt x="1054452" y="1098742"/>
                  </a:lnTo>
                  <a:lnTo>
                    <a:pt x="1014298" y="1098742"/>
                  </a:lnTo>
                  <a:cubicBezTo>
                    <a:pt x="911210" y="1098742"/>
                    <a:pt x="827641" y="1015173"/>
                    <a:pt x="827641" y="912085"/>
                  </a:cubicBezTo>
                  <a:cubicBezTo>
                    <a:pt x="827641" y="808997"/>
                    <a:pt x="911210" y="725428"/>
                    <a:pt x="1014298" y="725428"/>
                  </a:cubicBezTo>
                  <a:lnTo>
                    <a:pt x="1075790" y="725428"/>
                  </a:lnTo>
                  <a:cubicBezTo>
                    <a:pt x="1173022" y="725426"/>
                    <a:pt x="1251842" y="646604"/>
                    <a:pt x="1251842" y="549372"/>
                  </a:cubicBezTo>
                  <a:lnTo>
                    <a:pt x="1251843" y="549372"/>
                  </a:lnTo>
                  <a:cubicBezTo>
                    <a:pt x="1251843" y="452138"/>
                    <a:pt x="1173020" y="373315"/>
                    <a:pt x="1075786" y="373315"/>
                  </a:cubicBezTo>
                  <a:lnTo>
                    <a:pt x="1054452" y="373315"/>
                  </a:lnTo>
                  <a:lnTo>
                    <a:pt x="1054452" y="373314"/>
                  </a:lnTo>
                  <a:lnTo>
                    <a:pt x="186657" y="373314"/>
                  </a:lnTo>
                  <a:cubicBezTo>
                    <a:pt x="83569" y="373314"/>
                    <a:pt x="0" y="289745"/>
                    <a:pt x="0" y="186657"/>
                  </a:cubicBezTo>
                  <a:cubicBezTo>
                    <a:pt x="0" y="83569"/>
                    <a:pt x="83569" y="0"/>
                    <a:pt x="186657" y="0"/>
                  </a:cubicBezTo>
                  <a:close/>
                </a:path>
              </a:pathLst>
            </a:custGeom>
            <a:solidFill>
              <a:srgbClr val="2F5597"/>
            </a:solidFill>
            <a:ln>
              <a:noFill/>
            </a:ln>
          </p:spPr>
          <p:txBody>
            <a:bodyPr lIns="0" tIns="0" rIns="0" bIns="0" rtlCol="0" anchor="ctr"/>
            <a:lstStyle/>
            <a:p>
              <a:pPr algn="ctr"/>
              <a:endParaRPr lang="es-SV" sz="900"/>
            </a:p>
          </p:txBody>
        </p:sp>
        <p:sp>
          <p:nvSpPr>
            <p:cNvPr id="71" name="114 Elipse">
              <a:extLst>
                <a:ext uri="{FF2B5EF4-FFF2-40B4-BE49-F238E27FC236}">
                  <a16:creationId xmlns:a16="http://schemas.microsoft.com/office/drawing/2014/main" xmlns="" id="{CB45040D-876B-4FF1-9D54-3D1C5ACF4253}"/>
                </a:ext>
              </a:extLst>
            </p:cNvPr>
            <p:cNvSpPr>
              <a:spLocks noChangeAspect="1"/>
            </p:cNvSpPr>
            <p:nvPr/>
          </p:nvSpPr>
          <p:spPr bwMode="auto">
            <a:xfrm>
              <a:off x="7727527" y="7790451"/>
              <a:ext cx="407133" cy="407133"/>
            </a:xfrm>
            <a:prstGeom prst="ellipse">
              <a:avLst/>
            </a:prstGeom>
            <a:solidFill>
              <a:srgbClr val="4472C4"/>
            </a:solidFill>
            <a:ln>
              <a:noFill/>
            </a:ln>
          </p:spPr>
          <p:txBody>
            <a:bodyPr lIns="0" tIns="0" rIns="0" bIns="0" rtlCol="0" anchor="ctr"/>
            <a:lstStyle/>
            <a:p>
              <a:pPr algn="ctr"/>
              <a:endParaRPr lang="es-SV" sz="900"/>
            </a:p>
          </p:txBody>
        </p:sp>
        <p:sp>
          <p:nvSpPr>
            <p:cNvPr id="72" name="115 Elipse">
              <a:extLst>
                <a:ext uri="{FF2B5EF4-FFF2-40B4-BE49-F238E27FC236}">
                  <a16:creationId xmlns:a16="http://schemas.microsoft.com/office/drawing/2014/main" xmlns="" id="{335F58F9-F67C-49C2-981C-23E2A1D6ADDE}"/>
                </a:ext>
              </a:extLst>
            </p:cNvPr>
            <p:cNvSpPr>
              <a:spLocks noChangeAspect="1"/>
            </p:cNvSpPr>
            <p:nvPr/>
          </p:nvSpPr>
          <p:spPr bwMode="auto">
            <a:xfrm>
              <a:off x="4717163" y="8343959"/>
              <a:ext cx="407133" cy="407133"/>
            </a:xfrm>
            <a:prstGeom prst="ellipse">
              <a:avLst/>
            </a:prstGeom>
            <a:solidFill>
              <a:srgbClr val="4472C4"/>
            </a:solidFill>
            <a:ln>
              <a:noFill/>
            </a:ln>
          </p:spPr>
          <p:txBody>
            <a:bodyPr lIns="0" tIns="0" rIns="0" bIns="0" rtlCol="0" anchor="ctr"/>
            <a:lstStyle/>
            <a:p>
              <a:pPr algn="ctr"/>
              <a:endParaRPr lang="es-SV" sz="900"/>
            </a:p>
          </p:txBody>
        </p:sp>
        <p:sp>
          <p:nvSpPr>
            <p:cNvPr id="73" name="116 Elipse">
              <a:extLst>
                <a:ext uri="{FF2B5EF4-FFF2-40B4-BE49-F238E27FC236}">
                  <a16:creationId xmlns:a16="http://schemas.microsoft.com/office/drawing/2014/main" xmlns="" id="{3EC366DE-7309-4983-8588-97EFA9CE159F}"/>
                </a:ext>
              </a:extLst>
            </p:cNvPr>
            <p:cNvSpPr>
              <a:spLocks noChangeAspect="1"/>
            </p:cNvSpPr>
            <p:nvPr/>
          </p:nvSpPr>
          <p:spPr bwMode="auto">
            <a:xfrm>
              <a:off x="4374700" y="9235226"/>
              <a:ext cx="299299" cy="299299"/>
            </a:xfrm>
            <a:prstGeom prst="ellipse">
              <a:avLst/>
            </a:prstGeom>
            <a:solidFill>
              <a:srgbClr val="4472C4"/>
            </a:solidFill>
            <a:ln>
              <a:noFill/>
            </a:ln>
          </p:spPr>
          <p:txBody>
            <a:bodyPr lIns="0" tIns="0" rIns="0" bIns="0" rtlCol="0" anchor="ctr"/>
            <a:lstStyle/>
            <a:p>
              <a:pPr algn="ctr"/>
              <a:endParaRPr lang="es-SV" sz="900"/>
            </a:p>
          </p:txBody>
        </p:sp>
        <p:sp>
          <p:nvSpPr>
            <p:cNvPr id="74" name="117 Elipse">
              <a:extLst>
                <a:ext uri="{FF2B5EF4-FFF2-40B4-BE49-F238E27FC236}">
                  <a16:creationId xmlns:a16="http://schemas.microsoft.com/office/drawing/2014/main" xmlns="" id="{56715EA3-D47D-4822-A2A1-CFB1BF4C5708}"/>
                </a:ext>
              </a:extLst>
            </p:cNvPr>
            <p:cNvSpPr>
              <a:spLocks noChangeAspect="1"/>
            </p:cNvSpPr>
            <p:nvPr/>
          </p:nvSpPr>
          <p:spPr bwMode="auto">
            <a:xfrm>
              <a:off x="8688946" y="8935927"/>
              <a:ext cx="299299" cy="299299"/>
            </a:xfrm>
            <a:prstGeom prst="ellipse">
              <a:avLst/>
            </a:prstGeom>
            <a:solidFill>
              <a:srgbClr val="4472C4"/>
            </a:solidFill>
            <a:ln>
              <a:noFill/>
            </a:ln>
          </p:spPr>
          <p:txBody>
            <a:bodyPr lIns="0" tIns="0" rIns="0" bIns="0" rtlCol="0" anchor="ctr"/>
            <a:lstStyle/>
            <a:p>
              <a:pPr algn="ctr"/>
              <a:endParaRPr lang="es-SV" sz="900"/>
            </a:p>
          </p:txBody>
        </p:sp>
        <p:sp>
          <p:nvSpPr>
            <p:cNvPr id="75" name="118 Elipse">
              <a:extLst>
                <a:ext uri="{FF2B5EF4-FFF2-40B4-BE49-F238E27FC236}">
                  <a16:creationId xmlns:a16="http://schemas.microsoft.com/office/drawing/2014/main" xmlns="" id="{2474F6C2-4D0E-49E7-97DA-44F649783BFB}"/>
                </a:ext>
              </a:extLst>
            </p:cNvPr>
            <p:cNvSpPr>
              <a:spLocks noChangeAspect="1"/>
            </p:cNvSpPr>
            <p:nvPr/>
          </p:nvSpPr>
          <p:spPr bwMode="auto">
            <a:xfrm>
              <a:off x="7671639" y="9974158"/>
              <a:ext cx="418111" cy="418111"/>
            </a:xfrm>
            <a:prstGeom prst="ellipse">
              <a:avLst/>
            </a:prstGeom>
            <a:solidFill>
              <a:srgbClr val="4472C4"/>
            </a:solidFill>
            <a:ln>
              <a:noFill/>
            </a:ln>
          </p:spPr>
          <p:txBody>
            <a:bodyPr lIns="0" tIns="0" rIns="0" bIns="0" rtlCol="0" anchor="ctr"/>
            <a:lstStyle/>
            <a:p>
              <a:pPr algn="ctr"/>
              <a:endParaRPr lang="es-SV" sz="900"/>
            </a:p>
          </p:txBody>
        </p:sp>
        <p:sp>
          <p:nvSpPr>
            <p:cNvPr id="76" name="119 Elipse">
              <a:extLst>
                <a:ext uri="{FF2B5EF4-FFF2-40B4-BE49-F238E27FC236}">
                  <a16:creationId xmlns:a16="http://schemas.microsoft.com/office/drawing/2014/main" xmlns="" id="{55F9B07E-C7BB-4AE9-BDA1-9DF51A4FE6A4}"/>
                </a:ext>
              </a:extLst>
            </p:cNvPr>
            <p:cNvSpPr>
              <a:spLocks noChangeAspect="1"/>
            </p:cNvSpPr>
            <p:nvPr/>
          </p:nvSpPr>
          <p:spPr bwMode="auto">
            <a:xfrm>
              <a:off x="7946381" y="10860967"/>
              <a:ext cx="169970" cy="169970"/>
            </a:xfrm>
            <a:prstGeom prst="ellipse">
              <a:avLst/>
            </a:prstGeom>
            <a:solidFill>
              <a:srgbClr val="4472C4"/>
            </a:solidFill>
            <a:ln>
              <a:noFill/>
            </a:ln>
          </p:spPr>
          <p:txBody>
            <a:bodyPr lIns="0" tIns="0" rIns="0" bIns="0" rtlCol="0" anchor="ctr"/>
            <a:lstStyle/>
            <a:p>
              <a:pPr algn="ctr"/>
              <a:endParaRPr lang="es-SV" sz="900"/>
            </a:p>
          </p:txBody>
        </p:sp>
        <p:sp>
          <p:nvSpPr>
            <p:cNvPr id="77" name="120 Elipse">
              <a:extLst>
                <a:ext uri="{FF2B5EF4-FFF2-40B4-BE49-F238E27FC236}">
                  <a16:creationId xmlns:a16="http://schemas.microsoft.com/office/drawing/2014/main" xmlns="" id="{02F54CE6-75D9-413C-95D8-1EDCACE9BEA2}"/>
                </a:ext>
              </a:extLst>
            </p:cNvPr>
            <p:cNvSpPr>
              <a:spLocks noChangeAspect="1"/>
            </p:cNvSpPr>
            <p:nvPr/>
          </p:nvSpPr>
          <p:spPr bwMode="auto">
            <a:xfrm>
              <a:off x="7171672" y="10271352"/>
              <a:ext cx="241834" cy="241834"/>
            </a:xfrm>
            <a:prstGeom prst="ellipse">
              <a:avLst/>
            </a:prstGeom>
            <a:solidFill>
              <a:srgbClr val="4472C4"/>
            </a:solidFill>
            <a:ln>
              <a:noFill/>
            </a:ln>
          </p:spPr>
          <p:txBody>
            <a:bodyPr lIns="0" tIns="0" rIns="0" bIns="0" rtlCol="0" anchor="ctr"/>
            <a:lstStyle/>
            <a:p>
              <a:pPr algn="ctr"/>
              <a:endParaRPr lang="es-SV" sz="900"/>
            </a:p>
          </p:txBody>
        </p:sp>
        <p:sp>
          <p:nvSpPr>
            <p:cNvPr id="78" name="121 Elipse">
              <a:extLst>
                <a:ext uri="{FF2B5EF4-FFF2-40B4-BE49-F238E27FC236}">
                  <a16:creationId xmlns:a16="http://schemas.microsoft.com/office/drawing/2014/main" xmlns="" id="{6E0788A9-31AB-4E29-AE63-3DFBA4D9A83B}"/>
                </a:ext>
              </a:extLst>
            </p:cNvPr>
            <p:cNvSpPr>
              <a:spLocks noChangeAspect="1"/>
            </p:cNvSpPr>
            <p:nvPr/>
          </p:nvSpPr>
          <p:spPr bwMode="auto">
            <a:xfrm>
              <a:off x="5296576" y="11314289"/>
              <a:ext cx="241834" cy="241834"/>
            </a:xfrm>
            <a:prstGeom prst="ellipse">
              <a:avLst/>
            </a:prstGeom>
            <a:solidFill>
              <a:srgbClr val="4472C4"/>
            </a:solidFill>
            <a:ln>
              <a:noFill/>
            </a:ln>
          </p:spPr>
          <p:txBody>
            <a:bodyPr lIns="0" tIns="0" rIns="0" bIns="0" rtlCol="0" anchor="ctr"/>
            <a:lstStyle/>
            <a:p>
              <a:pPr algn="ctr"/>
              <a:endParaRPr lang="es-SV" sz="900"/>
            </a:p>
          </p:txBody>
        </p:sp>
        <p:sp>
          <p:nvSpPr>
            <p:cNvPr id="79" name="122 Elipse">
              <a:extLst>
                <a:ext uri="{FF2B5EF4-FFF2-40B4-BE49-F238E27FC236}">
                  <a16:creationId xmlns:a16="http://schemas.microsoft.com/office/drawing/2014/main" xmlns="" id="{7A470FBE-0D20-4D43-A108-17F155A7FAD3}"/>
                </a:ext>
              </a:extLst>
            </p:cNvPr>
            <p:cNvSpPr>
              <a:spLocks noChangeAspect="1"/>
            </p:cNvSpPr>
            <p:nvPr/>
          </p:nvSpPr>
          <p:spPr bwMode="auto">
            <a:xfrm>
              <a:off x="5623199" y="10533963"/>
              <a:ext cx="169970" cy="169970"/>
            </a:xfrm>
            <a:prstGeom prst="ellipse">
              <a:avLst/>
            </a:prstGeom>
            <a:solidFill>
              <a:schemeClr val="accent1"/>
            </a:solidFill>
            <a:ln>
              <a:noFill/>
            </a:ln>
          </p:spPr>
          <p:txBody>
            <a:bodyPr lIns="0" tIns="0" rIns="0" bIns="0" rtlCol="0" anchor="ctr"/>
            <a:lstStyle/>
            <a:p>
              <a:pPr algn="ctr"/>
              <a:endParaRPr lang="es-SV" sz="900"/>
            </a:p>
          </p:txBody>
        </p:sp>
        <p:sp>
          <p:nvSpPr>
            <p:cNvPr id="80" name="123 Elipse">
              <a:extLst>
                <a:ext uri="{FF2B5EF4-FFF2-40B4-BE49-F238E27FC236}">
                  <a16:creationId xmlns:a16="http://schemas.microsoft.com/office/drawing/2014/main" xmlns="" id="{CBD6209D-7A8F-4BD7-BF1D-558DB1D5342D}"/>
                </a:ext>
              </a:extLst>
            </p:cNvPr>
            <p:cNvSpPr>
              <a:spLocks noChangeAspect="1"/>
            </p:cNvSpPr>
            <p:nvPr/>
          </p:nvSpPr>
          <p:spPr bwMode="auto">
            <a:xfrm>
              <a:off x="5903716" y="11674329"/>
              <a:ext cx="169970" cy="169970"/>
            </a:xfrm>
            <a:prstGeom prst="ellipse">
              <a:avLst/>
            </a:prstGeom>
            <a:solidFill>
              <a:srgbClr val="4472C4"/>
            </a:solidFill>
            <a:ln>
              <a:noFill/>
            </a:ln>
          </p:spPr>
          <p:txBody>
            <a:bodyPr lIns="0" tIns="0" rIns="0" bIns="0" rtlCol="0" anchor="ctr"/>
            <a:lstStyle/>
            <a:p>
              <a:pPr algn="ctr"/>
              <a:endParaRPr lang="es-SV" sz="900"/>
            </a:p>
          </p:txBody>
        </p:sp>
        <p:sp>
          <p:nvSpPr>
            <p:cNvPr id="81" name="124 Elipse">
              <a:extLst>
                <a:ext uri="{FF2B5EF4-FFF2-40B4-BE49-F238E27FC236}">
                  <a16:creationId xmlns:a16="http://schemas.microsoft.com/office/drawing/2014/main" xmlns="" id="{CB81D183-1E79-42C8-A971-4AD49DE13759}"/>
                </a:ext>
              </a:extLst>
            </p:cNvPr>
            <p:cNvSpPr>
              <a:spLocks noChangeAspect="1"/>
            </p:cNvSpPr>
            <p:nvPr/>
          </p:nvSpPr>
          <p:spPr bwMode="auto">
            <a:xfrm>
              <a:off x="5059948" y="11931110"/>
              <a:ext cx="299299" cy="299299"/>
            </a:xfrm>
            <a:prstGeom prst="ellipse">
              <a:avLst/>
            </a:prstGeom>
            <a:solidFill>
              <a:srgbClr val="4472C4"/>
            </a:solidFill>
            <a:ln>
              <a:noFill/>
            </a:ln>
          </p:spPr>
          <p:txBody>
            <a:bodyPr lIns="0" tIns="0" rIns="0" bIns="0" rtlCol="0" anchor="ctr"/>
            <a:lstStyle/>
            <a:p>
              <a:pPr algn="ctr"/>
              <a:endParaRPr lang="es-SV" sz="900"/>
            </a:p>
          </p:txBody>
        </p:sp>
        <p:sp>
          <p:nvSpPr>
            <p:cNvPr id="82" name="125 Rectángulo">
              <a:extLst>
                <a:ext uri="{FF2B5EF4-FFF2-40B4-BE49-F238E27FC236}">
                  <a16:creationId xmlns:a16="http://schemas.microsoft.com/office/drawing/2014/main" xmlns="" id="{C962B37A-7E23-48FF-9F7D-4759B2E17A6B}"/>
                </a:ext>
              </a:extLst>
            </p:cNvPr>
            <p:cNvSpPr/>
            <p:nvPr/>
          </p:nvSpPr>
          <p:spPr bwMode="auto">
            <a:xfrm>
              <a:off x="5442890" y="10182225"/>
              <a:ext cx="714575" cy="678742"/>
            </a:xfrm>
            <a:prstGeom prst="rect">
              <a:avLst/>
            </a:prstGeom>
            <a:solidFill>
              <a:schemeClr val="bg1">
                <a:lumMod val="85000"/>
              </a:schemeClr>
            </a:solidFill>
            <a:ln>
              <a:noFill/>
            </a:ln>
          </p:spPr>
          <p:txBody>
            <a:bodyPr lIns="0" tIns="0" rIns="0" bIns="0" rtlCol="0" anchor="ctr"/>
            <a:lstStyle/>
            <a:p>
              <a:pPr algn="ctr"/>
              <a:endParaRPr lang="es-SV" sz="900"/>
            </a:p>
          </p:txBody>
        </p:sp>
        <p:sp>
          <p:nvSpPr>
            <p:cNvPr id="83" name="126 Rectángulo">
              <a:extLst>
                <a:ext uri="{FF2B5EF4-FFF2-40B4-BE49-F238E27FC236}">
                  <a16:creationId xmlns:a16="http://schemas.microsoft.com/office/drawing/2014/main" xmlns="" id="{FBDB68C1-D888-458D-AE56-430F791BE3F2}"/>
                </a:ext>
              </a:extLst>
            </p:cNvPr>
            <p:cNvSpPr/>
            <p:nvPr/>
          </p:nvSpPr>
          <p:spPr bwMode="auto">
            <a:xfrm rot="2953758">
              <a:off x="6776264" y="10917079"/>
              <a:ext cx="451814" cy="429157"/>
            </a:xfrm>
            <a:prstGeom prst="rect">
              <a:avLst/>
            </a:prstGeom>
            <a:solidFill>
              <a:schemeClr val="bg1">
                <a:lumMod val="85000"/>
              </a:schemeClr>
            </a:solidFill>
            <a:ln>
              <a:noFill/>
            </a:ln>
          </p:spPr>
          <p:txBody>
            <a:bodyPr lIns="0" tIns="0" rIns="0" bIns="0" rtlCol="0" anchor="ctr"/>
            <a:lstStyle/>
            <a:p>
              <a:pPr algn="ctr"/>
              <a:endParaRPr lang="es-SV" sz="900"/>
            </a:p>
          </p:txBody>
        </p:sp>
        <p:sp>
          <p:nvSpPr>
            <p:cNvPr id="84" name="127 Acorde">
              <a:extLst>
                <a:ext uri="{FF2B5EF4-FFF2-40B4-BE49-F238E27FC236}">
                  <a16:creationId xmlns:a16="http://schemas.microsoft.com/office/drawing/2014/main" xmlns="" id="{BA08E752-E81B-4584-ACF0-7DFAAC1B29CF}"/>
                </a:ext>
              </a:extLst>
            </p:cNvPr>
            <p:cNvSpPr>
              <a:spLocks noChangeAspect="1"/>
            </p:cNvSpPr>
            <p:nvPr/>
          </p:nvSpPr>
          <p:spPr bwMode="auto">
            <a:xfrm>
              <a:off x="4519479" y="11079688"/>
              <a:ext cx="2547380" cy="2547380"/>
            </a:xfrm>
            <a:prstGeom prst="chord">
              <a:avLst>
                <a:gd name="adj1" fmla="val 21530749"/>
                <a:gd name="adj2" fmla="val 10802399"/>
              </a:avLst>
            </a:prstGeom>
            <a:solidFill>
              <a:srgbClr val="2F5597"/>
            </a:solidFill>
            <a:ln>
              <a:noFill/>
            </a:ln>
          </p:spPr>
          <p:txBody>
            <a:bodyPr lIns="0" tIns="0" rIns="0" bIns="0" rtlCol="0" anchor="ctr"/>
            <a:lstStyle/>
            <a:p>
              <a:pPr algn="ctr"/>
              <a:endParaRPr lang="es-SV" sz="900"/>
            </a:p>
          </p:txBody>
        </p:sp>
        <p:sp>
          <p:nvSpPr>
            <p:cNvPr id="85" name="128 Elipse">
              <a:extLst>
                <a:ext uri="{FF2B5EF4-FFF2-40B4-BE49-F238E27FC236}">
                  <a16:creationId xmlns:a16="http://schemas.microsoft.com/office/drawing/2014/main" xmlns="" id="{4B8E29ED-94EE-4A1A-A62E-D2D39345D963}"/>
                </a:ext>
              </a:extLst>
            </p:cNvPr>
            <p:cNvSpPr>
              <a:spLocks noChangeAspect="1"/>
            </p:cNvSpPr>
            <p:nvPr/>
          </p:nvSpPr>
          <p:spPr bwMode="auto">
            <a:xfrm>
              <a:off x="5806552" y="12203728"/>
              <a:ext cx="299299" cy="299299"/>
            </a:xfrm>
            <a:prstGeom prst="ellipse">
              <a:avLst/>
            </a:prstGeom>
            <a:solidFill>
              <a:srgbClr val="4472C4"/>
            </a:solidFill>
            <a:ln>
              <a:noFill/>
            </a:ln>
          </p:spPr>
          <p:txBody>
            <a:bodyPr lIns="0" tIns="0" rIns="0" bIns="0" rtlCol="0" anchor="ctr"/>
            <a:lstStyle/>
            <a:p>
              <a:pPr algn="ctr"/>
              <a:endParaRPr lang="es-SV" sz="900"/>
            </a:p>
          </p:txBody>
        </p:sp>
        <p:sp>
          <p:nvSpPr>
            <p:cNvPr id="86" name="129 Elipse">
              <a:extLst>
                <a:ext uri="{FF2B5EF4-FFF2-40B4-BE49-F238E27FC236}">
                  <a16:creationId xmlns:a16="http://schemas.microsoft.com/office/drawing/2014/main" xmlns="" id="{779B414F-B361-488A-B500-1FD085E02C0F}"/>
                </a:ext>
              </a:extLst>
            </p:cNvPr>
            <p:cNvSpPr>
              <a:spLocks noChangeAspect="1"/>
            </p:cNvSpPr>
            <p:nvPr/>
          </p:nvSpPr>
          <p:spPr bwMode="auto">
            <a:xfrm>
              <a:off x="6304543" y="12080759"/>
              <a:ext cx="545238" cy="545234"/>
            </a:xfrm>
            <a:prstGeom prst="ellipse">
              <a:avLst/>
            </a:prstGeom>
            <a:solidFill>
              <a:srgbClr val="4472C4"/>
            </a:solidFill>
            <a:ln>
              <a:noFill/>
            </a:ln>
          </p:spPr>
          <p:txBody>
            <a:bodyPr lIns="0" tIns="0" rIns="0" bIns="0" rtlCol="0" anchor="ctr"/>
            <a:lstStyle/>
            <a:p>
              <a:pPr algn="ctr"/>
              <a:endParaRPr lang="es-SV" sz="900"/>
            </a:p>
          </p:txBody>
        </p:sp>
        <p:sp>
          <p:nvSpPr>
            <p:cNvPr id="87" name="130 Elipse">
              <a:extLst>
                <a:ext uri="{FF2B5EF4-FFF2-40B4-BE49-F238E27FC236}">
                  <a16:creationId xmlns:a16="http://schemas.microsoft.com/office/drawing/2014/main" xmlns="" id="{CDD58560-AF86-48B6-9EDD-2CE8B7053DF2}"/>
                </a:ext>
              </a:extLst>
            </p:cNvPr>
            <p:cNvSpPr>
              <a:spLocks noChangeAspect="1"/>
            </p:cNvSpPr>
            <p:nvPr/>
          </p:nvSpPr>
          <p:spPr bwMode="auto">
            <a:xfrm>
              <a:off x="5319213" y="12608741"/>
              <a:ext cx="305704" cy="305704"/>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88" name="131 Elipse">
              <a:extLst>
                <a:ext uri="{FF2B5EF4-FFF2-40B4-BE49-F238E27FC236}">
                  <a16:creationId xmlns:a16="http://schemas.microsoft.com/office/drawing/2014/main" xmlns="" id="{3D68703C-8ECC-41E4-9CA2-F54D98462233}"/>
                </a:ext>
              </a:extLst>
            </p:cNvPr>
            <p:cNvSpPr>
              <a:spLocks noChangeAspect="1"/>
            </p:cNvSpPr>
            <p:nvPr/>
          </p:nvSpPr>
          <p:spPr bwMode="auto">
            <a:xfrm>
              <a:off x="4729227" y="12519759"/>
              <a:ext cx="241834" cy="241834"/>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89" name="132 Elipse">
              <a:extLst>
                <a:ext uri="{FF2B5EF4-FFF2-40B4-BE49-F238E27FC236}">
                  <a16:creationId xmlns:a16="http://schemas.microsoft.com/office/drawing/2014/main" xmlns="" id="{C96A1672-3083-463D-A753-30EEDF94CF97}"/>
                </a:ext>
              </a:extLst>
            </p:cNvPr>
            <p:cNvSpPr>
              <a:spLocks noChangeAspect="1"/>
            </p:cNvSpPr>
            <p:nvPr/>
          </p:nvSpPr>
          <p:spPr bwMode="auto">
            <a:xfrm>
              <a:off x="6424044" y="12998447"/>
              <a:ext cx="241834" cy="241834"/>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90" name="133 Elipse">
              <a:extLst>
                <a:ext uri="{FF2B5EF4-FFF2-40B4-BE49-F238E27FC236}">
                  <a16:creationId xmlns:a16="http://schemas.microsoft.com/office/drawing/2014/main" xmlns="" id="{FAC091F7-6C3B-460C-94B5-C977A3F2E696}"/>
                </a:ext>
              </a:extLst>
            </p:cNvPr>
            <p:cNvSpPr>
              <a:spLocks noChangeAspect="1"/>
            </p:cNvSpPr>
            <p:nvPr/>
          </p:nvSpPr>
          <p:spPr bwMode="auto">
            <a:xfrm>
              <a:off x="5486046" y="13226044"/>
              <a:ext cx="156952" cy="156952"/>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91" name="134 Elipse">
              <a:extLst>
                <a:ext uri="{FF2B5EF4-FFF2-40B4-BE49-F238E27FC236}">
                  <a16:creationId xmlns:a16="http://schemas.microsoft.com/office/drawing/2014/main" xmlns="" id="{F820A4A6-3063-4E9B-AD1F-B36DFCA65DB9}"/>
                </a:ext>
              </a:extLst>
            </p:cNvPr>
            <p:cNvSpPr>
              <a:spLocks noChangeAspect="1"/>
            </p:cNvSpPr>
            <p:nvPr/>
          </p:nvSpPr>
          <p:spPr bwMode="auto">
            <a:xfrm>
              <a:off x="6602273" y="12603133"/>
              <a:ext cx="91787" cy="91787"/>
            </a:xfrm>
            <a:prstGeom prst="ellipse">
              <a:avLst/>
            </a:prstGeom>
            <a:solidFill>
              <a:schemeClr val="bg1">
                <a:lumMod val="85000"/>
              </a:schemeClr>
            </a:solidFill>
            <a:ln>
              <a:noFill/>
            </a:ln>
          </p:spPr>
          <p:txBody>
            <a:bodyPr lIns="0" tIns="0" rIns="0" bIns="0" rtlCol="0" anchor="ctr"/>
            <a:lstStyle/>
            <a:p>
              <a:pPr algn="ctr"/>
              <a:endParaRPr lang="es-SV" sz="900"/>
            </a:p>
          </p:txBody>
        </p:sp>
        <p:sp>
          <p:nvSpPr>
            <p:cNvPr id="92" name="135 Rectángulo">
              <a:extLst>
                <a:ext uri="{FF2B5EF4-FFF2-40B4-BE49-F238E27FC236}">
                  <a16:creationId xmlns:a16="http://schemas.microsoft.com/office/drawing/2014/main" xmlns="" id="{3CA59F23-300B-425E-8098-E9EBEAF0EFEC}"/>
                </a:ext>
              </a:extLst>
            </p:cNvPr>
            <p:cNvSpPr/>
            <p:nvPr/>
          </p:nvSpPr>
          <p:spPr bwMode="auto">
            <a:xfrm>
              <a:off x="5443833" y="10182225"/>
              <a:ext cx="714575" cy="92426"/>
            </a:xfrm>
            <a:prstGeom prst="rect">
              <a:avLst/>
            </a:prstGeom>
            <a:solidFill>
              <a:schemeClr val="tx1">
                <a:alpha val="15000"/>
              </a:schemeClr>
            </a:solidFill>
            <a:ln>
              <a:noFill/>
            </a:ln>
          </p:spPr>
          <p:txBody>
            <a:bodyPr lIns="0" tIns="0" rIns="0" bIns="0" rtlCol="0" anchor="ctr"/>
            <a:lstStyle/>
            <a:p>
              <a:pPr algn="ctr"/>
              <a:endParaRPr lang="es-SV" sz="900"/>
            </a:p>
          </p:txBody>
        </p:sp>
        <p:sp>
          <p:nvSpPr>
            <p:cNvPr id="93" name="136 Rectángulo">
              <a:extLst>
                <a:ext uri="{FF2B5EF4-FFF2-40B4-BE49-F238E27FC236}">
                  <a16:creationId xmlns:a16="http://schemas.microsoft.com/office/drawing/2014/main" xmlns="" id="{3006540B-2426-4361-8FDB-333E6EE4577E}"/>
                </a:ext>
              </a:extLst>
            </p:cNvPr>
            <p:cNvSpPr/>
            <p:nvPr/>
          </p:nvSpPr>
          <p:spPr bwMode="auto">
            <a:xfrm rot="2953758">
              <a:off x="6906991" y="10975358"/>
              <a:ext cx="451814" cy="86657"/>
            </a:xfrm>
            <a:prstGeom prst="rect">
              <a:avLst/>
            </a:prstGeom>
            <a:solidFill>
              <a:schemeClr val="tx1">
                <a:alpha val="15000"/>
              </a:schemeClr>
            </a:solidFill>
            <a:ln>
              <a:noFill/>
            </a:ln>
          </p:spPr>
          <p:txBody>
            <a:bodyPr lIns="0" tIns="0" rIns="0" bIns="0" rtlCol="0" anchor="ctr"/>
            <a:lstStyle/>
            <a:p>
              <a:pPr algn="ctr"/>
              <a:endParaRPr lang="es-SV" sz="900"/>
            </a:p>
          </p:txBody>
        </p:sp>
        <p:sp>
          <p:nvSpPr>
            <p:cNvPr id="94" name="137 Rectángulo">
              <a:extLst>
                <a:ext uri="{FF2B5EF4-FFF2-40B4-BE49-F238E27FC236}">
                  <a16:creationId xmlns:a16="http://schemas.microsoft.com/office/drawing/2014/main" xmlns="" id="{607D9B82-B3A7-4A9A-9728-F154AFA42F8D}"/>
                </a:ext>
              </a:extLst>
            </p:cNvPr>
            <p:cNvSpPr/>
            <p:nvPr/>
          </p:nvSpPr>
          <p:spPr bwMode="auto">
            <a:xfrm rot="2953758">
              <a:off x="6941212" y="10830521"/>
              <a:ext cx="594463" cy="194805"/>
            </a:xfrm>
            <a:prstGeom prst="rect">
              <a:avLst/>
            </a:prstGeom>
            <a:solidFill>
              <a:schemeClr val="bg1">
                <a:lumMod val="85000"/>
              </a:schemeClr>
            </a:solidFill>
            <a:ln>
              <a:noFill/>
            </a:ln>
          </p:spPr>
          <p:txBody>
            <a:bodyPr lIns="0" tIns="0" rIns="0" bIns="0" rtlCol="0" anchor="ctr"/>
            <a:lstStyle/>
            <a:p>
              <a:pPr algn="ctr"/>
              <a:endParaRPr lang="es-SV" sz="900"/>
            </a:p>
          </p:txBody>
        </p:sp>
        <p:sp>
          <p:nvSpPr>
            <p:cNvPr id="95" name="138 Rectángulo">
              <a:extLst>
                <a:ext uri="{FF2B5EF4-FFF2-40B4-BE49-F238E27FC236}">
                  <a16:creationId xmlns:a16="http://schemas.microsoft.com/office/drawing/2014/main" xmlns="" id="{B33DD9DC-01D8-4BDE-B796-FEA35CDE3920}"/>
                </a:ext>
              </a:extLst>
            </p:cNvPr>
            <p:cNvSpPr/>
            <p:nvPr/>
          </p:nvSpPr>
          <p:spPr bwMode="auto">
            <a:xfrm>
              <a:off x="5330085" y="9874128"/>
              <a:ext cx="940184" cy="308097"/>
            </a:xfrm>
            <a:prstGeom prst="rect">
              <a:avLst/>
            </a:prstGeom>
            <a:solidFill>
              <a:schemeClr val="bg1">
                <a:lumMod val="85000"/>
              </a:schemeClr>
            </a:solidFill>
            <a:ln>
              <a:noFill/>
            </a:ln>
          </p:spPr>
          <p:txBody>
            <a:bodyPr lIns="0" tIns="0" rIns="0" bIns="0" rtlCol="0" anchor="ctr"/>
            <a:lstStyle/>
            <a:p>
              <a:pPr algn="ctr"/>
              <a:endParaRPr lang="es-SV" sz="900"/>
            </a:p>
          </p:txBody>
        </p:sp>
      </p:grpSp>
      <p:sp>
        <p:nvSpPr>
          <p:cNvPr id="97" name="文本框 94">
            <a:extLst>
              <a:ext uri="{FF2B5EF4-FFF2-40B4-BE49-F238E27FC236}">
                <a16:creationId xmlns:a16="http://schemas.microsoft.com/office/drawing/2014/main" xmlns="" id="{9D2962B7-0064-4BF2-9A0C-D49757178522}"/>
              </a:ext>
            </a:extLst>
          </p:cNvPr>
          <p:cNvSpPr txBox="1"/>
          <p:nvPr/>
        </p:nvSpPr>
        <p:spPr>
          <a:xfrm>
            <a:off x="1227037" y="4545390"/>
            <a:ext cx="1802083" cy="338554"/>
          </a:xfrm>
          <a:prstGeom prst="rect">
            <a:avLst/>
          </a:prstGeom>
          <a:noFill/>
        </p:spPr>
        <p:txBody>
          <a:bodyPr wrap="square" rtlCol="0">
            <a:spAutoFit/>
          </a:bodyPr>
          <a:lstStyle/>
          <a:p>
            <a:pPr algn="r"/>
            <a:r>
              <a:rPr lang="zh-CN" altLang="en-US" sz="1600" b="1" dirty="0">
                <a:latin typeface="微软雅黑" panose="020B0503020204020204" pitchFamily="34" charset="-122"/>
                <a:ea typeface="微软雅黑" panose="020B0503020204020204" pitchFamily="34" charset="-122"/>
              </a:rPr>
              <a:t>优势分析</a:t>
            </a:r>
          </a:p>
        </p:txBody>
      </p:sp>
      <p:sp>
        <p:nvSpPr>
          <p:cNvPr id="98" name="文本框 113">
            <a:extLst>
              <a:ext uri="{FF2B5EF4-FFF2-40B4-BE49-F238E27FC236}">
                <a16:creationId xmlns:a16="http://schemas.microsoft.com/office/drawing/2014/main" xmlns="" id="{CEC1BBC1-18EA-4D5F-8DEA-C377D27D2EB2}"/>
              </a:ext>
            </a:extLst>
          </p:cNvPr>
          <p:cNvSpPr txBox="1"/>
          <p:nvPr/>
        </p:nvSpPr>
        <p:spPr>
          <a:xfrm>
            <a:off x="746706" y="4863997"/>
            <a:ext cx="2282414" cy="790922"/>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a:t>
            </a:r>
          </a:p>
        </p:txBody>
      </p:sp>
      <p:sp>
        <p:nvSpPr>
          <p:cNvPr id="100" name="文本框 94">
            <a:extLst>
              <a:ext uri="{FF2B5EF4-FFF2-40B4-BE49-F238E27FC236}">
                <a16:creationId xmlns:a16="http://schemas.microsoft.com/office/drawing/2014/main" xmlns="" id="{A052A764-AE42-4EED-A958-37172272C570}"/>
              </a:ext>
            </a:extLst>
          </p:cNvPr>
          <p:cNvSpPr txBox="1"/>
          <p:nvPr/>
        </p:nvSpPr>
        <p:spPr>
          <a:xfrm>
            <a:off x="1227037" y="2088318"/>
            <a:ext cx="1802083" cy="338554"/>
          </a:xfrm>
          <a:prstGeom prst="rect">
            <a:avLst/>
          </a:prstGeom>
          <a:noFill/>
        </p:spPr>
        <p:txBody>
          <a:bodyPr wrap="square" rtlCol="0">
            <a:spAutoFit/>
          </a:bodyPr>
          <a:lstStyle/>
          <a:p>
            <a:pPr algn="r"/>
            <a:r>
              <a:rPr lang="zh-CN" altLang="en-US" sz="1600" b="1" dirty="0">
                <a:latin typeface="微软雅黑" panose="020B0503020204020204" pitchFamily="34" charset="-122"/>
                <a:ea typeface="微软雅黑" panose="020B0503020204020204" pitchFamily="34" charset="-122"/>
              </a:rPr>
              <a:t>劣势分析</a:t>
            </a:r>
          </a:p>
        </p:txBody>
      </p:sp>
      <p:sp>
        <p:nvSpPr>
          <p:cNvPr id="101" name="文本框 113">
            <a:extLst>
              <a:ext uri="{FF2B5EF4-FFF2-40B4-BE49-F238E27FC236}">
                <a16:creationId xmlns:a16="http://schemas.microsoft.com/office/drawing/2014/main" xmlns="" id="{3FCF38F6-860B-44DF-92DE-711B69F68DF9}"/>
              </a:ext>
            </a:extLst>
          </p:cNvPr>
          <p:cNvSpPr txBox="1"/>
          <p:nvPr/>
        </p:nvSpPr>
        <p:spPr>
          <a:xfrm>
            <a:off x="696054" y="2406925"/>
            <a:ext cx="2333066" cy="790922"/>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a:t>
            </a:r>
          </a:p>
        </p:txBody>
      </p:sp>
      <p:sp>
        <p:nvSpPr>
          <p:cNvPr id="103" name="文本框 94">
            <a:extLst>
              <a:ext uri="{FF2B5EF4-FFF2-40B4-BE49-F238E27FC236}">
                <a16:creationId xmlns:a16="http://schemas.microsoft.com/office/drawing/2014/main" xmlns="" id="{4A2EA5AD-9AD4-4E3C-9A56-4766AA6E399D}"/>
              </a:ext>
            </a:extLst>
          </p:cNvPr>
          <p:cNvSpPr txBox="1"/>
          <p:nvPr/>
        </p:nvSpPr>
        <p:spPr>
          <a:xfrm>
            <a:off x="9107372" y="2086543"/>
            <a:ext cx="1802083"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机会分析</a:t>
            </a:r>
          </a:p>
        </p:txBody>
      </p:sp>
      <p:sp>
        <p:nvSpPr>
          <p:cNvPr id="104" name="文本框 113">
            <a:extLst>
              <a:ext uri="{FF2B5EF4-FFF2-40B4-BE49-F238E27FC236}">
                <a16:creationId xmlns:a16="http://schemas.microsoft.com/office/drawing/2014/main" xmlns="" id="{E653BFCB-E2C9-47BF-BE30-3B367098A414}"/>
              </a:ext>
            </a:extLst>
          </p:cNvPr>
          <p:cNvSpPr txBox="1"/>
          <p:nvPr/>
        </p:nvSpPr>
        <p:spPr>
          <a:xfrm>
            <a:off x="9107372" y="2405150"/>
            <a:ext cx="2373634" cy="790922"/>
          </a:xfrm>
          <a:prstGeom prst="rect">
            <a:avLst/>
          </a:prstGeom>
          <a:noFill/>
        </p:spPr>
        <p:txBody>
          <a:bodyPr wrap="square" rtlCol="0">
            <a:spAutoFit/>
          </a:bodyPr>
          <a:lstStyle/>
          <a:p>
            <a:pP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a:t>
            </a:r>
          </a:p>
        </p:txBody>
      </p:sp>
      <p:sp>
        <p:nvSpPr>
          <p:cNvPr id="106" name="文本框 94">
            <a:extLst>
              <a:ext uri="{FF2B5EF4-FFF2-40B4-BE49-F238E27FC236}">
                <a16:creationId xmlns:a16="http://schemas.microsoft.com/office/drawing/2014/main" xmlns="" id="{07F6901E-6A44-40C1-8AF7-7C1AC680366F}"/>
              </a:ext>
            </a:extLst>
          </p:cNvPr>
          <p:cNvSpPr txBox="1"/>
          <p:nvPr/>
        </p:nvSpPr>
        <p:spPr>
          <a:xfrm>
            <a:off x="9107372" y="4549687"/>
            <a:ext cx="1802083"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威胁分析</a:t>
            </a:r>
          </a:p>
        </p:txBody>
      </p:sp>
      <p:sp>
        <p:nvSpPr>
          <p:cNvPr id="107" name="文本框 113">
            <a:extLst>
              <a:ext uri="{FF2B5EF4-FFF2-40B4-BE49-F238E27FC236}">
                <a16:creationId xmlns:a16="http://schemas.microsoft.com/office/drawing/2014/main" xmlns="" id="{93574AAD-6130-48E5-B099-A9C5E62F6072}"/>
              </a:ext>
            </a:extLst>
          </p:cNvPr>
          <p:cNvSpPr txBox="1"/>
          <p:nvPr/>
        </p:nvSpPr>
        <p:spPr>
          <a:xfrm>
            <a:off x="9107372" y="4868294"/>
            <a:ext cx="2282414" cy="790922"/>
          </a:xfrm>
          <a:prstGeom prst="rect">
            <a:avLst/>
          </a:prstGeom>
          <a:noFill/>
        </p:spPr>
        <p:txBody>
          <a:bodyPr wrap="square" rtlCol="0">
            <a:spAutoFit/>
          </a:bodyPr>
          <a:lstStyle/>
          <a:p>
            <a:pP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a:t>
            </a:r>
          </a:p>
        </p:txBody>
      </p:sp>
    </p:spTree>
    <p:extLst>
      <p:ext uri="{BB962C8B-B14F-4D97-AF65-F5344CB8AC3E}">
        <p14:creationId xmlns:p14="http://schemas.microsoft.com/office/powerpoint/2010/main" val="2211206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p:stCondLst>
                              <p:cond delay="3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anim calcmode="lin" valueType="num">
                                      <p:cBhvr>
                                        <p:cTn id="12" dur="1000" fill="hold"/>
                                        <p:tgtEl>
                                          <p:spTgt spid="68"/>
                                        </p:tgtEl>
                                        <p:attrNameLst>
                                          <p:attrName>ppt_x</p:attrName>
                                        </p:attrNameLst>
                                      </p:cBhvr>
                                      <p:tavLst>
                                        <p:tav tm="0">
                                          <p:val>
                                            <p:strVal val="#ppt_x"/>
                                          </p:val>
                                        </p:tav>
                                        <p:tav tm="100000">
                                          <p:val>
                                            <p:strVal val="#ppt_x"/>
                                          </p:val>
                                        </p:tav>
                                      </p:tavLst>
                                    </p:anim>
                                    <p:anim calcmode="lin" valueType="num">
                                      <p:cBhvr>
                                        <p:cTn id="13" dur="1000" fill="hold"/>
                                        <p:tgtEl>
                                          <p:spTgt spid="68"/>
                                        </p:tgtEl>
                                        <p:attrNameLst>
                                          <p:attrName>ppt_y</p:attrName>
                                        </p:attrNameLst>
                                      </p:cBhvr>
                                      <p:tavLst>
                                        <p:tav tm="0">
                                          <p:val>
                                            <p:strVal val="#ppt_y+.1"/>
                                          </p:val>
                                        </p:tav>
                                        <p:tav tm="100000">
                                          <p:val>
                                            <p:strVal val="#ppt_y"/>
                                          </p:val>
                                        </p:tav>
                                      </p:tavLst>
                                    </p:anim>
                                  </p:childTnLst>
                                </p:cTn>
                              </p:par>
                              <p:par>
                                <p:cTn id="14" presetID="22" presetClass="entr" presetSubtype="2"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right)">
                                      <p:cBhvr>
                                        <p:cTn id="16" dur="750"/>
                                        <p:tgtEl>
                                          <p:spTgt spid="6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right)">
                                      <p:cBhvr>
                                        <p:cTn id="19" dur="750"/>
                                        <p:tgtEl>
                                          <p:spTgt spid="6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750"/>
                                        <p:tgtEl>
                                          <p:spTgt spid="6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750"/>
                                        <p:tgtEl>
                                          <p:spTgt spid="67"/>
                                        </p:tgtEl>
                                      </p:cBhvr>
                                    </p:animEffect>
                                  </p:childTnLst>
                                </p:cTn>
                              </p:par>
                            </p:childTnLst>
                          </p:cTn>
                        </p:par>
                        <p:par>
                          <p:cTn id="26" fill="hold">
                            <p:stCondLst>
                              <p:cond delay="4000"/>
                            </p:stCondLst>
                            <p:childTnLst>
                              <p:par>
                                <p:cTn id="27" presetID="55" presetClass="entr" presetSubtype="0" fill="hold" grpId="0" nodeType="afterEffect">
                                  <p:stCondLst>
                                    <p:cond delay="0"/>
                                  </p:stCondLst>
                                  <p:childTnLst>
                                    <p:set>
                                      <p:cBhvr>
                                        <p:cTn id="28" dur="1" fill="hold">
                                          <p:stCondLst>
                                            <p:cond delay="0"/>
                                          </p:stCondLst>
                                        </p:cTn>
                                        <p:tgtEl>
                                          <p:spTgt spid="97"/>
                                        </p:tgtEl>
                                        <p:attrNameLst>
                                          <p:attrName>style.visibility</p:attrName>
                                        </p:attrNameLst>
                                      </p:cBhvr>
                                      <p:to>
                                        <p:strVal val="visible"/>
                                      </p:to>
                                    </p:set>
                                    <p:anim calcmode="lin" valueType="num">
                                      <p:cBhvr>
                                        <p:cTn id="29" dur="1000" fill="hold"/>
                                        <p:tgtEl>
                                          <p:spTgt spid="97"/>
                                        </p:tgtEl>
                                        <p:attrNameLst>
                                          <p:attrName>ppt_w</p:attrName>
                                        </p:attrNameLst>
                                      </p:cBhvr>
                                      <p:tavLst>
                                        <p:tav tm="0">
                                          <p:val>
                                            <p:strVal val="#ppt_w*0.70"/>
                                          </p:val>
                                        </p:tav>
                                        <p:tav tm="100000">
                                          <p:val>
                                            <p:strVal val="#ppt_w"/>
                                          </p:val>
                                        </p:tav>
                                      </p:tavLst>
                                    </p:anim>
                                    <p:anim calcmode="lin" valueType="num">
                                      <p:cBhvr>
                                        <p:cTn id="30" dur="1000" fill="hold"/>
                                        <p:tgtEl>
                                          <p:spTgt spid="97"/>
                                        </p:tgtEl>
                                        <p:attrNameLst>
                                          <p:attrName>ppt_h</p:attrName>
                                        </p:attrNameLst>
                                      </p:cBhvr>
                                      <p:tavLst>
                                        <p:tav tm="0">
                                          <p:val>
                                            <p:strVal val="#ppt_h"/>
                                          </p:val>
                                        </p:tav>
                                        <p:tav tm="100000">
                                          <p:val>
                                            <p:strVal val="#ppt_h"/>
                                          </p:val>
                                        </p:tav>
                                      </p:tavLst>
                                    </p:anim>
                                    <p:animEffect transition="in" filter="fade">
                                      <p:cBhvr>
                                        <p:cTn id="31" dur="1000"/>
                                        <p:tgtEl>
                                          <p:spTgt spid="97"/>
                                        </p:tgtEl>
                                      </p:cBhvr>
                                    </p:animEffect>
                                  </p:childTnLst>
                                </p:cTn>
                              </p:par>
                            </p:childTnLst>
                          </p:cTn>
                        </p:par>
                        <p:par>
                          <p:cTn id="32" fill="hold">
                            <p:stCondLst>
                              <p:cond delay="5000"/>
                            </p:stCondLst>
                            <p:childTnLst>
                              <p:par>
                                <p:cTn id="33" presetID="14" presetClass="entr" presetSubtype="1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randombar(horizontal)">
                                      <p:cBhvr>
                                        <p:cTn id="35" dur="500"/>
                                        <p:tgtEl>
                                          <p:spTgt spid="98"/>
                                        </p:tgtEl>
                                      </p:cBhvr>
                                    </p:animEffect>
                                  </p:childTnLst>
                                </p:cTn>
                              </p:par>
                            </p:childTnLst>
                          </p:cTn>
                        </p:par>
                        <p:par>
                          <p:cTn id="36" fill="hold">
                            <p:stCondLst>
                              <p:cond delay="5500"/>
                            </p:stCondLst>
                            <p:childTnLst>
                              <p:par>
                                <p:cTn id="37" presetID="55" presetClass="entr" presetSubtype="0" fill="hold" grpId="0" nodeType="after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1000" fill="hold"/>
                                        <p:tgtEl>
                                          <p:spTgt spid="100"/>
                                        </p:tgtEl>
                                        <p:attrNameLst>
                                          <p:attrName>ppt_w</p:attrName>
                                        </p:attrNameLst>
                                      </p:cBhvr>
                                      <p:tavLst>
                                        <p:tav tm="0">
                                          <p:val>
                                            <p:strVal val="#ppt_w*0.70"/>
                                          </p:val>
                                        </p:tav>
                                        <p:tav tm="100000">
                                          <p:val>
                                            <p:strVal val="#ppt_w"/>
                                          </p:val>
                                        </p:tav>
                                      </p:tavLst>
                                    </p:anim>
                                    <p:anim calcmode="lin" valueType="num">
                                      <p:cBhvr>
                                        <p:cTn id="40" dur="1000" fill="hold"/>
                                        <p:tgtEl>
                                          <p:spTgt spid="100"/>
                                        </p:tgtEl>
                                        <p:attrNameLst>
                                          <p:attrName>ppt_h</p:attrName>
                                        </p:attrNameLst>
                                      </p:cBhvr>
                                      <p:tavLst>
                                        <p:tav tm="0">
                                          <p:val>
                                            <p:strVal val="#ppt_h"/>
                                          </p:val>
                                        </p:tav>
                                        <p:tav tm="100000">
                                          <p:val>
                                            <p:strVal val="#ppt_h"/>
                                          </p:val>
                                        </p:tav>
                                      </p:tavLst>
                                    </p:anim>
                                    <p:animEffect transition="in" filter="fade">
                                      <p:cBhvr>
                                        <p:cTn id="41" dur="1000"/>
                                        <p:tgtEl>
                                          <p:spTgt spid="100"/>
                                        </p:tgtEl>
                                      </p:cBhvr>
                                    </p:animEffect>
                                  </p:childTnLst>
                                </p:cTn>
                              </p:par>
                            </p:childTnLst>
                          </p:cTn>
                        </p:par>
                        <p:par>
                          <p:cTn id="42" fill="hold">
                            <p:stCondLst>
                              <p:cond delay="6500"/>
                            </p:stCondLst>
                            <p:childTnLst>
                              <p:par>
                                <p:cTn id="43" presetID="14" presetClass="entr" presetSubtype="10" fill="hold" grpId="0"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randombar(horizontal)">
                                      <p:cBhvr>
                                        <p:cTn id="45" dur="500"/>
                                        <p:tgtEl>
                                          <p:spTgt spid="101"/>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1000" fill="hold"/>
                                        <p:tgtEl>
                                          <p:spTgt spid="103"/>
                                        </p:tgtEl>
                                        <p:attrNameLst>
                                          <p:attrName>ppt_w</p:attrName>
                                        </p:attrNameLst>
                                      </p:cBhvr>
                                      <p:tavLst>
                                        <p:tav tm="0">
                                          <p:val>
                                            <p:strVal val="#ppt_w*0.70"/>
                                          </p:val>
                                        </p:tav>
                                        <p:tav tm="100000">
                                          <p:val>
                                            <p:strVal val="#ppt_w"/>
                                          </p:val>
                                        </p:tav>
                                      </p:tavLst>
                                    </p:anim>
                                    <p:anim calcmode="lin" valueType="num">
                                      <p:cBhvr>
                                        <p:cTn id="50" dur="1000" fill="hold"/>
                                        <p:tgtEl>
                                          <p:spTgt spid="103"/>
                                        </p:tgtEl>
                                        <p:attrNameLst>
                                          <p:attrName>ppt_h</p:attrName>
                                        </p:attrNameLst>
                                      </p:cBhvr>
                                      <p:tavLst>
                                        <p:tav tm="0">
                                          <p:val>
                                            <p:strVal val="#ppt_h"/>
                                          </p:val>
                                        </p:tav>
                                        <p:tav tm="100000">
                                          <p:val>
                                            <p:strVal val="#ppt_h"/>
                                          </p:val>
                                        </p:tav>
                                      </p:tavLst>
                                    </p:anim>
                                    <p:animEffect transition="in" filter="fade">
                                      <p:cBhvr>
                                        <p:cTn id="51" dur="1000"/>
                                        <p:tgtEl>
                                          <p:spTgt spid="103"/>
                                        </p:tgtEl>
                                      </p:cBhvr>
                                    </p:animEffect>
                                  </p:childTnLst>
                                </p:cTn>
                              </p:par>
                            </p:childTnLst>
                          </p:cTn>
                        </p:par>
                        <p:par>
                          <p:cTn id="52" fill="hold">
                            <p:stCondLst>
                              <p:cond delay="8000"/>
                            </p:stCondLst>
                            <p:childTnLst>
                              <p:par>
                                <p:cTn id="53" presetID="14" presetClass="entr" presetSubtype="10" fill="hold" grpId="0" nodeType="after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randombar(horizontal)">
                                      <p:cBhvr>
                                        <p:cTn id="55" dur="500"/>
                                        <p:tgtEl>
                                          <p:spTgt spid="104"/>
                                        </p:tgtEl>
                                      </p:cBhvr>
                                    </p:animEffect>
                                  </p:childTnLst>
                                </p:cTn>
                              </p:par>
                            </p:childTnLst>
                          </p:cTn>
                        </p:par>
                        <p:par>
                          <p:cTn id="56" fill="hold">
                            <p:stCondLst>
                              <p:cond delay="8500"/>
                            </p:stCondLst>
                            <p:childTnLst>
                              <p:par>
                                <p:cTn id="57" presetID="55" presetClass="entr" presetSubtype="0" fill="hold" grpId="0" nodeType="after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p:cTn id="59" dur="1000" fill="hold"/>
                                        <p:tgtEl>
                                          <p:spTgt spid="106"/>
                                        </p:tgtEl>
                                        <p:attrNameLst>
                                          <p:attrName>ppt_w</p:attrName>
                                        </p:attrNameLst>
                                      </p:cBhvr>
                                      <p:tavLst>
                                        <p:tav tm="0">
                                          <p:val>
                                            <p:strVal val="#ppt_w*0.70"/>
                                          </p:val>
                                        </p:tav>
                                        <p:tav tm="100000">
                                          <p:val>
                                            <p:strVal val="#ppt_w"/>
                                          </p:val>
                                        </p:tav>
                                      </p:tavLst>
                                    </p:anim>
                                    <p:anim calcmode="lin" valueType="num">
                                      <p:cBhvr>
                                        <p:cTn id="60" dur="1000" fill="hold"/>
                                        <p:tgtEl>
                                          <p:spTgt spid="106"/>
                                        </p:tgtEl>
                                        <p:attrNameLst>
                                          <p:attrName>ppt_h</p:attrName>
                                        </p:attrNameLst>
                                      </p:cBhvr>
                                      <p:tavLst>
                                        <p:tav tm="0">
                                          <p:val>
                                            <p:strVal val="#ppt_h"/>
                                          </p:val>
                                        </p:tav>
                                        <p:tav tm="100000">
                                          <p:val>
                                            <p:strVal val="#ppt_h"/>
                                          </p:val>
                                        </p:tav>
                                      </p:tavLst>
                                    </p:anim>
                                    <p:animEffect transition="in" filter="fade">
                                      <p:cBhvr>
                                        <p:cTn id="61" dur="1000"/>
                                        <p:tgtEl>
                                          <p:spTgt spid="106"/>
                                        </p:tgtEl>
                                      </p:cBhvr>
                                    </p:animEffect>
                                  </p:childTnLst>
                                </p:cTn>
                              </p:par>
                            </p:childTnLst>
                          </p:cTn>
                        </p:par>
                        <p:par>
                          <p:cTn id="62" fill="hold">
                            <p:stCondLst>
                              <p:cond delay="9500"/>
                            </p:stCondLst>
                            <p:childTnLst>
                              <p:par>
                                <p:cTn id="63" presetID="14" presetClass="entr" presetSubtype="10"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randombar(horizontal)">
                                      <p:cBhvr>
                                        <p:cTn id="6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97" grpId="0"/>
      <p:bldP spid="98" grpId="0"/>
      <p:bldP spid="100" grpId="0"/>
      <p:bldP spid="101" grpId="0"/>
      <p:bldP spid="103" grpId="0"/>
      <p:bldP spid="104" grpId="0"/>
      <p:bldP spid="106" grpId="0"/>
      <p:bldP spid="1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xmlns="" id="{A032621B-37CF-E949-AAEC-476E6CAA2CEA}"/>
              </a:ext>
            </a:extLst>
          </p:cNvPr>
          <p:cNvSpPr/>
          <p:nvPr/>
        </p:nvSpPr>
        <p:spPr>
          <a:xfrm>
            <a:off x="0" y="-840"/>
            <a:ext cx="2159000" cy="6858001"/>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思源黑体 Normal" panose="020B0400000000000000" pitchFamily="34" charset="-122"/>
              <a:ea typeface="思源黑体 Normal" panose="020B0400000000000000" pitchFamily="34" charset="-122"/>
              <a:cs typeface="+mn-ea"/>
              <a:sym typeface="+mn-lt"/>
            </a:endParaRPr>
          </a:p>
        </p:txBody>
      </p:sp>
      <p:sp>
        <p:nvSpPr>
          <p:cNvPr id="6" name="Shape">
            <a:extLst>
              <a:ext uri="{FF2B5EF4-FFF2-40B4-BE49-F238E27FC236}">
                <a16:creationId xmlns:a16="http://schemas.microsoft.com/office/drawing/2014/main" xmlns="" id="{60B8EAA7-5174-E94A-99CC-2316288DD594}"/>
              </a:ext>
            </a:extLst>
          </p:cNvPr>
          <p:cNvSpPr/>
          <p:nvPr/>
        </p:nvSpPr>
        <p:spPr>
          <a:xfrm>
            <a:off x="920751" y="4298508"/>
            <a:ext cx="317501" cy="31028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latin typeface="思源黑体 Normal" panose="020B0400000000000000" pitchFamily="34" charset="-122"/>
              <a:ea typeface="思源黑体 Normal" panose="020B0400000000000000" pitchFamily="34" charset="-122"/>
              <a:cs typeface="+mn-ea"/>
              <a:sym typeface="+mn-lt"/>
            </a:endParaRPr>
          </a:p>
        </p:txBody>
      </p:sp>
      <p:sp>
        <p:nvSpPr>
          <p:cNvPr id="8" name="Shape">
            <a:extLst>
              <a:ext uri="{FF2B5EF4-FFF2-40B4-BE49-F238E27FC236}">
                <a16:creationId xmlns:a16="http://schemas.microsoft.com/office/drawing/2014/main" xmlns="" id="{D4999C57-6BAB-F147-A837-8E362D26D87D}"/>
              </a:ext>
            </a:extLst>
          </p:cNvPr>
          <p:cNvSpPr/>
          <p:nvPr/>
        </p:nvSpPr>
        <p:spPr>
          <a:xfrm>
            <a:off x="920751" y="1242604"/>
            <a:ext cx="317501" cy="317511"/>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latin typeface="思源黑体 Normal" panose="020B0400000000000000" pitchFamily="34" charset="-122"/>
              <a:ea typeface="思源黑体 Normal" panose="020B0400000000000000" pitchFamily="34" charset="-122"/>
              <a:cs typeface="+mn-ea"/>
              <a:sym typeface="+mn-lt"/>
            </a:endParaRPr>
          </a:p>
        </p:txBody>
      </p:sp>
      <p:sp>
        <p:nvSpPr>
          <p:cNvPr id="11" name="Shape">
            <a:extLst>
              <a:ext uri="{FF2B5EF4-FFF2-40B4-BE49-F238E27FC236}">
                <a16:creationId xmlns:a16="http://schemas.microsoft.com/office/drawing/2014/main" xmlns="" id="{F5E9D458-090F-894D-9524-8B93C71C1986}"/>
              </a:ext>
            </a:extLst>
          </p:cNvPr>
          <p:cNvSpPr/>
          <p:nvPr/>
        </p:nvSpPr>
        <p:spPr>
          <a:xfrm>
            <a:off x="920751" y="2784988"/>
            <a:ext cx="317501" cy="28864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latin typeface="思源黑体 Normal" panose="020B0400000000000000" pitchFamily="34" charset="-122"/>
              <a:ea typeface="思源黑体 Normal" panose="020B0400000000000000" pitchFamily="34" charset="-122"/>
              <a:cs typeface="+mn-ea"/>
              <a:sym typeface="+mn-lt"/>
            </a:endParaRPr>
          </a:p>
        </p:txBody>
      </p:sp>
      <p:sp>
        <p:nvSpPr>
          <p:cNvPr id="24" name="Rectangle 29">
            <a:extLst>
              <a:ext uri="{FF2B5EF4-FFF2-40B4-BE49-F238E27FC236}">
                <a16:creationId xmlns:a16="http://schemas.microsoft.com/office/drawing/2014/main" xmlns="" id="{DF79B57C-C039-C049-A9BA-4DAE3E0190EB}"/>
              </a:ext>
            </a:extLst>
          </p:cNvPr>
          <p:cNvSpPr/>
          <p:nvPr/>
        </p:nvSpPr>
        <p:spPr>
          <a:xfrm>
            <a:off x="269949" y="1765760"/>
            <a:ext cx="1619101" cy="577915"/>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a:t>
            </a:r>
          </a:p>
        </p:txBody>
      </p:sp>
      <p:sp>
        <p:nvSpPr>
          <p:cNvPr id="25" name="Rectangle 29">
            <a:extLst>
              <a:ext uri="{FF2B5EF4-FFF2-40B4-BE49-F238E27FC236}">
                <a16:creationId xmlns:a16="http://schemas.microsoft.com/office/drawing/2014/main" xmlns="" id="{5D196FDB-0DD1-2844-87AA-7A35DCDA974E}"/>
              </a:ext>
            </a:extLst>
          </p:cNvPr>
          <p:cNvSpPr/>
          <p:nvPr/>
        </p:nvSpPr>
        <p:spPr>
          <a:xfrm>
            <a:off x="269949" y="3279589"/>
            <a:ext cx="1619101" cy="577915"/>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a:t>
            </a:r>
          </a:p>
        </p:txBody>
      </p:sp>
      <p:sp>
        <p:nvSpPr>
          <p:cNvPr id="26" name="Rectangle 29">
            <a:extLst>
              <a:ext uri="{FF2B5EF4-FFF2-40B4-BE49-F238E27FC236}">
                <a16:creationId xmlns:a16="http://schemas.microsoft.com/office/drawing/2014/main" xmlns="" id="{7AB4A86A-ED26-E74D-A5D3-62B45933EB23}"/>
              </a:ext>
            </a:extLst>
          </p:cNvPr>
          <p:cNvSpPr/>
          <p:nvPr/>
        </p:nvSpPr>
        <p:spPr>
          <a:xfrm>
            <a:off x="269949" y="4810228"/>
            <a:ext cx="1619101" cy="577915"/>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a:t>
            </a:r>
          </a:p>
        </p:txBody>
      </p:sp>
      <p:sp>
        <p:nvSpPr>
          <p:cNvPr id="27" name="Rectangle">
            <a:extLst>
              <a:ext uri="{FF2B5EF4-FFF2-40B4-BE49-F238E27FC236}">
                <a16:creationId xmlns:a16="http://schemas.microsoft.com/office/drawing/2014/main" xmlns="" id="{A4FC0572-1581-6043-9E51-99B484BA87DD}"/>
              </a:ext>
            </a:extLst>
          </p:cNvPr>
          <p:cNvSpPr/>
          <p:nvPr/>
        </p:nvSpPr>
        <p:spPr>
          <a:xfrm>
            <a:off x="3297221" y="5510664"/>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思源黑体 Normal" panose="020B0400000000000000" pitchFamily="34" charset="-122"/>
              <a:ea typeface="思源黑体 Normal" panose="020B0400000000000000" pitchFamily="34" charset="-122"/>
              <a:cs typeface="+mn-ea"/>
              <a:sym typeface="+mn-lt"/>
            </a:endParaRPr>
          </a:p>
        </p:txBody>
      </p:sp>
      <p:sp>
        <p:nvSpPr>
          <p:cNvPr id="28" name="Rectangle">
            <a:extLst>
              <a:ext uri="{FF2B5EF4-FFF2-40B4-BE49-F238E27FC236}">
                <a16:creationId xmlns:a16="http://schemas.microsoft.com/office/drawing/2014/main" xmlns="" id="{F004F9DA-6EBD-DA40-A99C-8456D0FBE169}"/>
              </a:ext>
            </a:extLst>
          </p:cNvPr>
          <p:cNvSpPr/>
          <p:nvPr/>
        </p:nvSpPr>
        <p:spPr>
          <a:xfrm>
            <a:off x="3297221" y="5510664"/>
            <a:ext cx="38100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思源黑体 Normal" panose="020B0400000000000000" pitchFamily="34" charset="-122"/>
              <a:ea typeface="思源黑体 Normal" panose="020B0400000000000000" pitchFamily="34" charset="-122"/>
              <a:cs typeface="+mn-ea"/>
              <a:sym typeface="+mn-lt"/>
            </a:endParaRPr>
          </a:p>
        </p:txBody>
      </p:sp>
      <p:sp>
        <p:nvSpPr>
          <p:cNvPr id="29" name="Chart Tittle">
            <a:extLst>
              <a:ext uri="{FF2B5EF4-FFF2-40B4-BE49-F238E27FC236}">
                <a16:creationId xmlns:a16="http://schemas.microsoft.com/office/drawing/2014/main" xmlns="" id="{51ECFB39-477D-3A4E-941B-1480C5D5F8CC}"/>
              </a:ext>
            </a:extLst>
          </p:cNvPr>
          <p:cNvSpPr txBox="1"/>
          <p:nvPr/>
        </p:nvSpPr>
        <p:spPr>
          <a:xfrm>
            <a:off x="3303571" y="5179487"/>
            <a:ext cx="742191" cy="224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思源黑体 Normal" panose="020B0400000000000000" pitchFamily="34" charset="-122"/>
                <a:ea typeface="思源黑体 Normal" panose="020B0400000000000000" pitchFamily="34" charset="-122"/>
                <a:cs typeface="+mn-ea"/>
                <a:sym typeface="+mn-lt"/>
              </a:rPr>
              <a:t>Chart Tittle</a:t>
            </a:r>
          </a:p>
        </p:txBody>
      </p:sp>
      <p:sp>
        <p:nvSpPr>
          <p:cNvPr id="30" name="90%">
            <a:extLst>
              <a:ext uri="{FF2B5EF4-FFF2-40B4-BE49-F238E27FC236}">
                <a16:creationId xmlns:a16="http://schemas.microsoft.com/office/drawing/2014/main" xmlns="" id="{49078D1D-2D6F-B44B-A620-C7551A415D03}"/>
              </a:ext>
            </a:extLst>
          </p:cNvPr>
          <p:cNvSpPr txBox="1"/>
          <p:nvPr/>
        </p:nvSpPr>
        <p:spPr>
          <a:xfrm>
            <a:off x="7204840" y="5179487"/>
            <a:ext cx="286938" cy="224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思源黑体 Normal" panose="020B0400000000000000" pitchFamily="34" charset="-122"/>
                <a:ea typeface="思源黑体 Normal" panose="020B0400000000000000" pitchFamily="34" charset="-122"/>
                <a:cs typeface="+mn-ea"/>
                <a:sym typeface="+mn-lt"/>
              </a:rPr>
              <a:t>90%</a:t>
            </a:r>
          </a:p>
        </p:txBody>
      </p:sp>
      <p:sp>
        <p:nvSpPr>
          <p:cNvPr id="31" name="Rectangle">
            <a:extLst>
              <a:ext uri="{FF2B5EF4-FFF2-40B4-BE49-F238E27FC236}">
                <a16:creationId xmlns:a16="http://schemas.microsoft.com/office/drawing/2014/main" xmlns="" id="{D76F53A9-1483-4145-9D73-2459E28938B0}"/>
              </a:ext>
            </a:extLst>
          </p:cNvPr>
          <p:cNvSpPr/>
          <p:nvPr/>
        </p:nvSpPr>
        <p:spPr>
          <a:xfrm>
            <a:off x="3297221" y="4788228"/>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思源黑体 Normal" panose="020B0400000000000000" pitchFamily="34" charset="-122"/>
              <a:ea typeface="思源黑体 Normal" panose="020B0400000000000000" pitchFamily="34" charset="-122"/>
              <a:cs typeface="+mn-ea"/>
              <a:sym typeface="+mn-lt"/>
            </a:endParaRPr>
          </a:p>
        </p:txBody>
      </p:sp>
      <p:sp>
        <p:nvSpPr>
          <p:cNvPr id="32" name="Rectangle">
            <a:extLst>
              <a:ext uri="{FF2B5EF4-FFF2-40B4-BE49-F238E27FC236}">
                <a16:creationId xmlns:a16="http://schemas.microsoft.com/office/drawing/2014/main" xmlns="" id="{375A318E-E0E5-7744-B337-496B24EFA369}"/>
              </a:ext>
            </a:extLst>
          </p:cNvPr>
          <p:cNvSpPr/>
          <p:nvPr/>
        </p:nvSpPr>
        <p:spPr>
          <a:xfrm>
            <a:off x="3297221" y="4788228"/>
            <a:ext cx="34925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思源黑体 Normal" panose="020B0400000000000000" pitchFamily="34" charset="-122"/>
              <a:ea typeface="思源黑体 Normal" panose="020B0400000000000000" pitchFamily="34" charset="-122"/>
              <a:cs typeface="+mn-ea"/>
              <a:sym typeface="+mn-lt"/>
            </a:endParaRPr>
          </a:p>
        </p:txBody>
      </p:sp>
      <p:sp>
        <p:nvSpPr>
          <p:cNvPr id="33" name="Chart Tittle">
            <a:extLst>
              <a:ext uri="{FF2B5EF4-FFF2-40B4-BE49-F238E27FC236}">
                <a16:creationId xmlns:a16="http://schemas.microsoft.com/office/drawing/2014/main" xmlns="" id="{A88FDBAE-9685-2A4E-A584-31D3D5352E1C}"/>
              </a:ext>
            </a:extLst>
          </p:cNvPr>
          <p:cNvSpPr txBox="1"/>
          <p:nvPr/>
        </p:nvSpPr>
        <p:spPr>
          <a:xfrm>
            <a:off x="3303571" y="4457052"/>
            <a:ext cx="742191" cy="224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思源黑体 Normal" panose="020B0400000000000000" pitchFamily="34" charset="-122"/>
                <a:ea typeface="思源黑体 Normal" panose="020B0400000000000000" pitchFamily="34" charset="-122"/>
                <a:cs typeface="+mn-ea"/>
                <a:sym typeface="+mn-lt"/>
              </a:rPr>
              <a:t>Chart Tittle</a:t>
            </a:r>
          </a:p>
        </p:txBody>
      </p:sp>
      <p:sp>
        <p:nvSpPr>
          <p:cNvPr id="34" name="80%">
            <a:extLst>
              <a:ext uri="{FF2B5EF4-FFF2-40B4-BE49-F238E27FC236}">
                <a16:creationId xmlns:a16="http://schemas.microsoft.com/office/drawing/2014/main" xmlns="" id="{479C5C9E-F43F-D846-9334-A9B78EF52BB7}"/>
              </a:ext>
            </a:extLst>
          </p:cNvPr>
          <p:cNvSpPr txBox="1"/>
          <p:nvPr/>
        </p:nvSpPr>
        <p:spPr>
          <a:xfrm>
            <a:off x="7206517" y="4457052"/>
            <a:ext cx="286938" cy="224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思源黑体 Normal" panose="020B0400000000000000" pitchFamily="34" charset="-122"/>
                <a:ea typeface="思源黑体 Normal" panose="020B0400000000000000" pitchFamily="34" charset="-122"/>
                <a:cs typeface="+mn-ea"/>
                <a:sym typeface="+mn-lt"/>
              </a:rPr>
              <a:t>80%</a:t>
            </a:r>
          </a:p>
        </p:txBody>
      </p:sp>
      <p:sp>
        <p:nvSpPr>
          <p:cNvPr id="35" name="Rectangle 13">
            <a:extLst>
              <a:ext uri="{FF2B5EF4-FFF2-40B4-BE49-F238E27FC236}">
                <a16:creationId xmlns:a16="http://schemas.microsoft.com/office/drawing/2014/main" xmlns="" id="{79F62BED-A7C3-464B-A135-2A9FB0034AD7}"/>
              </a:ext>
            </a:extLst>
          </p:cNvPr>
          <p:cNvSpPr/>
          <p:nvPr/>
        </p:nvSpPr>
        <p:spPr>
          <a:xfrm>
            <a:off x="3316301" y="2790940"/>
            <a:ext cx="40178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36" name="TextBox 23">
            <a:extLst>
              <a:ext uri="{FF2B5EF4-FFF2-40B4-BE49-F238E27FC236}">
                <a16:creationId xmlns:a16="http://schemas.microsoft.com/office/drawing/2014/main" xmlns="" id="{3441E2B3-F144-5343-BA44-F2F1819776E3}"/>
              </a:ext>
            </a:extLst>
          </p:cNvPr>
          <p:cNvSpPr txBox="1"/>
          <p:nvPr/>
        </p:nvSpPr>
        <p:spPr>
          <a:xfrm>
            <a:off x="3223372" y="1945831"/>
            <a:ext cx="2889251" cy="492443"/>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添加标题</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37" name="Google Shape;86;p19">
            <a:extLst>
              <a:ext uri="{FF2B5EF4-FFF2-40B4-BE49-F238E27FC236}">
                <a16:creationId xmlns:a16="http://schemas.microsoft.com/office/drawing/2014/main" xmlns="" id="{2DF3E210-840D-FB4A-BF61-3C620F2322EA}"/>
              </a:ext>
            </a:extLst>
          </p:cNvPr>
          <p:cNvSpPr txBox="1"/>
          <p:nvPr/>
        </p:nvSpPr>
        <p:spPr>
          <a:xfrm>
            <a:off x="3235831" y="1501986"/>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YOUR TITLE HERE</a:t>
            </a:r>
            <a:endParaRPr sz="2400" b="0" i="0" u="none" strike="noStrike" cap="none">
              <a:solidFill>
                <a:schemeClr val="bg1">
                  <a:lumMod val="50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38" name="TextBox 24">
            <a:extLst>
              <a:ext uri="{FF2B5EF4-FFF2-40B4-BE49-F238E27FC236}">
                <a16:creationId xmlns:a16="http://schemas.microsoft.com/office/drawing/2014/main" xmlns="" id="{F763E9FD-39F5-044C-8BFB-0340EF551F4F}"/>
              </a:ext>
            </a:extLst>
          </p:cNvPr>
          <p:cNvSpPr txBox="1"/>
          <p:nvPr/>
        </p:nvSpPr>
        <p:spPr>
          <a:xfrm>
            <a:off x="3223372" y="3100954"/>
            <a:ext cx="4551096" cy="834251"/>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51" name="组合 50">
            <a:extLst>
              <a:ext uri="{FF2B5EF4-FFF2-40B4-BE49-F238E27FC236}">
                <a16:creationId xmlns:a16="http://schemas.microsoft.com/office/drawing/2014/main" xmlns="" id="{64B7003B-2049-42E3-8308-D3FA68E6B3C0}"/>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2" name="Freeform 5">
              <a:extLst>
                <a:ext uri="{FF2B5EF4-FFF2-40B4-BE49-F238E27FC236}">
                  <a16:creationId xmlns:a16="http://schemas.microsoft.com/office/drawing/2014/main" xmlns="" id="{2EAD6D0F-1D24-432D-B1DA-80C7C6D1EF6F}"/>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7">
              <a:extLst>
                <a:ext uri="{FF2B5EF4-FFF2-40B4-BE49-F238E27FC236}">
                  <a16:creationId xmlns:a16="http://schemas.microsoft.com/office/drawing/2014/main" xmlns="" id="{3A5C5F86-957C-4D72-A361-BA9990DAEC2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4" name="Freeform 9">
              <a:extLst>
                <a:ext uri="{FF2B5EF4-FFF2-40B4-BE49-F238E27FC236}">
                  <a16:creationId xmlns:a16="http://schemas.microsoft.com/office/drawing/2014/main" xmlns="" id="{D5F41D03-3624-48EF-BCBA-9DE729484E9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5" name="Freeform 10">
              <a:extLst>
                <a:ext uri="{FF2B5EF4-FFF2-40B4-BE49-F238E27FC236}">
                  <a16:creationId xmlns:a16="http://schemas.microsoft.com/office/drawing/2014/main" xmlns="" id="{E257AF98-5DCF-433F-BDD0-410888BE87B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11">
              <a:extLst>
                <a:ext uri="{FF2B5EF4-FFF2-40B4-BE49-F238E27FC236}">
                  <a16:creationId xmlns:a16="http://schemas.microsoft.com/office/drawing/2014/main" xmlns="" id="{5EEC95C5-2399-4EEC-9C9E-34205A70BA0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57" name="图片 56">
            <a:extLst>
              <a:ext uri="{FF2B5EF4-FFF2-40B4-BE49-F238E27FC236}">
                <a16:creationId xmlns:a16="http://schemas.microsoft.com/office/drawing/2014/main" xmlns="" id="{DB7805D6-F860-4161-82F1-F40910DDA9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937" y="-6531"/>
            <a:ext cx="3604063" cy="6858000"/>
          </a:xfrm>
          <a:prstGeom prst="rect">
            <a:avLst/>
          </a:prstGeom>
        </p:spPr>
      </p:pic>
    </p:spTree>
    <p:extLst>
      <p:ext uri="{BB962C8B-B14F-4D97-AF65-F5344CB8AC3E}">
        <p14:creationId xmlns:p14="http://schemas.microsoft.com/office/powerpoint/2010/main" val="2239712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200"/>
                                  </p:stCondLst>
                                  <p:iterate>
                                    <p:tmAbs val="0"/>
                                  </p:iterate>
                                  <p:childTnLst>
                                    <p:set>
                                      <p:cBhvr>
                                        <p:cTn id="23" fill="hold"/>
                                        <p:tgtEl>
                                          <p:spTgt spid="32"/>
                                        </p:tgtEl>
                                        <p:attrNameLst>
                                          <p:attrName>style.visibility</p:attrName>
                                        </p:attrNameLst>
                                      </p:cBhvr>
                                      <p:to>
                                        <p:strVal val="visible"/>
                                      </p:to>
                                    </p:set>
                                    <p:animEffect transition="in" filter="wipe(left)">
                                      <p:cBhvr>
                                        <p:cTn id="24" dur="400"/>
                                        <p:tgtEl>
                                          <p:spTgt spid="32"/>
                                        </p:tgtEl>
                                      </p:cBhvr>
                                    </p:animEffect>
                                  </p:childTnLst>
                                </p:cTn>
                              </p:par>
                              <p:par>
                                <p:cTn id="25" presetID="22" presetClass="entr" presetSubtype="8" fill="hold" grpId="0" nodeType="withEffect">
                                  <p:stCondLst>
                                    <p:cond delay="400"/>
                                  </p:stCondLst>
                                  <p:iterate>
                                    <p:tmAbs val="0"/>
                                  </p:iterate>
                                  <p:childTnLst>
                                    <p:set>
                                      <p:cBhvr>
                                        <p:cTn id="26" fill="hold"/>
                                        <p:tgtEl>
                                          <p:spTgt spid="28"/>
                                        </p:tgtEl>
                                        <p:attrNameLst>
                                          <p:attrName>style.visibility</p:attrName>
                                        </p:attrNameLst>
                                      </p:cBhvr>
                                      <p:to>
                                        <p:strVal val="visible"/>
                                      </p:to>
                                    </p:set>
                                    <p:animEffect transition="in" filter="wipe(left)">
                                      <p:cBhvr>
                                        <p:cTn id="27" dur="380"/>
                                        <p:tgtEl>
                                          <p:spTgt spid="2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21" presetClass="entr" presetSubtype="1" fill="hold" nodeType="withEffect">
                                  <p:stCondLst>
                                    <p:cond delay="1000"/>
                                  </p:stCondLst>
                                  <p:childTnLst>
                                    <p:set>
                                      <p:cBhvr>
                                        <p:cTn id="36" dur="1" fill="hold">
                                          <p:stCondLst>
                                            <p:cond delay="0"/>
                                          </p:stCondLst>
                                        </p:cTn>
                                        <p:tgtEl>
                                          <p:spTgt spid="51"/>
                                        </p:tgtEl>
                                        <p:attrNameLst>
                                          <p:attrName>style.visibility</p:attrName>
                                        </p:attrNameLst>
                                      </p:cBhvr>
                                      <p:to>
                                        <p:strVal val="visible"/>
                                      </p:to>
                                    </p:set>
                                    <p:animEffect transition="in" filter="wheel(1)">
                                      <p:cBhvr>
                                        <p:cTn id="3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animBg="1" advAuto="0"/>
      <p:bldP spid="32" grpId="0" animBg="1" advAuto="0"/>
      <p:bldP spid="36"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F3DA4C3E-E9B2-46DE-AF5D-9370DB7B1E2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xmlns="" id="{307DAB3F-7CA8-4FA0-B4AD-B702CD04C95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xmlns="" id="{8C14BAE2-C96F-4C6D-BC82-93213C672BC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xmlns="" id="{16837C20-12DB-4DC6-91AB-53CC8EC40EA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xmlns="" id="{5E31F1E9-28E6-4BA4-98A4-3923D248C6A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xmlns="" id="{02E955DC-752E-4AB4-9A54-B00A7E9014A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7" name="íṧlíḍè">
            <a:extLst>
              <a:ext uri="{FF2B5EF4-FFF2-40B4-BE49-F238E27FC236}">
                <a16:creationId xmlns:a16="http://schemas.microsoft.com/office/drawing/2014/main" xmlns="" id="{36660215-4568-4473-85DE-D399351D2DBA}"/>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38" name="ïş1ídè">
            <a:extLst>
              <a:ext uri="{FF2B5EF4-FFF2-40B4-BE49-F238E27FC236}">
                <a16:creationId xmlns:a16="http://schemas.microsoft.com/office/drawing/2014/main" xmlns="" id="{79C8798F-F3E5-406F-9EE4-B278C72ED80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grpSp>
        <p:nvGrpSpPr>
          <p:cNvPr id="39" name="组合 38">
            <a:extLst>
              <a:ext uri="{FF2B5EF4-FFF2-40B4-BE49-F238E27FC236}">
                <a16:creationId xmlns:a16="http://schemas.microsoft.com/office/drawing/2014/main" xmlns="" id="{B7900196-3A9A-4323-A1AB-8EED3382BCDE}"/>
              </a:ext>
            </a:extLst>
          </p:cNvPr>
          <p:cNvGrpSpPr/>
          <p:nvPr/>
        </p:nvGrpSpPr>
        <p:grpSpPr>
          <a:xfrm>
            <a:off x="925225" y="484441"/>
            <a:ext cx="11512319" cy="7057559"/>
            <a:chOff x="925225" y="484441"/>
            <a:chExt cx="11512319" cy="7057559"/>
          </a:xfrm>
        </p:grpSpPr>
        <p:sp>
          <p:nvSpPr>
            <p:cNvPr id="40" name="矩形 39">
              <a:extLst>
                <a:ext uri="{FF2B5EF4-FFF2-40B4-BE49-F238E27FC236}">
                  <a16:creationId xmlns:a16="http://schemas.microsoft.com/office/drawing/2014/main" xmlns="" id="{17E6E612-7058-4E89-93D0-85624EE1814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41" name="矩形: 圆角 4">
              <a:extLst>
                <a:ext uri="{FF2B5EF4-FFF2-40B4-BE49-F238E27FC236}">
                  <a16:creationId xmlns:a16="http://schemas.microsoft.com/office/drawing/2014/main" xmlns="" id="{2D2A7B4A-6445-4662-8078-AC688DC9F03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2" name="矩形: 圆角 4">
              <a:extLst>
                <a:ext uri="{FF2B5EF4-FFF2-40B4-BE49-F238E27FC236}">
                  <a16:creationId xmlns:a16="http://schemas.microsoft.com/office/drawing/2014/main" xmlns="" id="{656D58B7-8A0C-4561-8C75-BD4389E8E4D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3" name="矩形: 圆角 4">
              <a:extLst>
                <a:ext uri="{FF2B5EF4-FFF2-40B4-BE49-F238E27FC236}">
                  <a16:creationId xmlns:a16="http://schemas.microsoft.com/office/drawing/2014/main" xmlns="" id="{628920EB-4FEA-433E-AE24-7B5ED0AFBA6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4" name="矩形: 圆角 4">
              <a:extLst>
                <a:ext uri="{FF2B5EF4-FFF2-40B4-BE49-F238E27FC236}">
                  <a16:creationId xmlns:a16="http://schemas.microsoft.com/office/drawing/2014/main" xmlns="" id="{A53173F4-2B47-496C-B6E6-DBF4CFE7166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5" name="矩形: 圆角 4">
              <a:extLst>
                <a:ext uri="{FF2B5EF4-FFF2-40B4-BE49-F238E27FC236}">
                  <a16:creationId xmlns:a16="http://schemas.microsoft.com/office/drawing/2014/main" xmlns="" id="{402A365D-EF8A-42D5-8FE0-74F0ADEA6FB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46" name="Group 29">
            <a:extLst>
              <a:ext uri="{FF2B5EF4-FFF2-40B4-BE49-F238E27FC236}">
                <a16:creationId xmlns:a16="http://schemas.microsoft.com/office/drawing/2014/main" xmlns="" id="{4113D0CA-7EBB-4C46-9F96-BA6C5CA35E04}"/>
              </a:ext>
            </a:extLst>
          </p:cNvPr>
          <p:cNvGrpSpPr/>
          <p:nvPr/>
        </p:nvGrpSpPr>
        <p:grpSpPr>
          <a:xfrm>
            <a:off x="4156398" y="1705037"/>
            <a:ext cx="4376873" cy="3739374"/>
            <a:chOff x="4248150" y="1617786"/>
            <a:chExt cx="3695700" cy="3157414"/>
          </a:xfrm>
        </p:grpSpPr>
        <p:sp>
          <p:nvSpPr>
            <p:cNvPr id="47" name="Freeform: Shape 27">
              <a:extLst>
                <a:ext uri="{FF2B5EF4-FFF2-40B4-BE49-F238E27FC236}">
                  <a16:creationId xmlns:a16="http://schemas.microsoft.com/office/drawing/2014/main" xmlns="" id="{A8BB2D2C-9575-4DDC-B218-D5CD29D59397}"/>
                </a:ext>
              </a:extLst>
            </p:cNvPr>
            <p:cNvSpPr/>
            <p:nvPr/>
          </p:nvSpPr>
          <p:spPr>
            <a:xfrm>
              <a:off x="5233949" y="1617786"/>
              <a:ext cx="1686002" cy="1243752"/>
            </a:xfrm>
            <a:custGeom>
              <a:avLst/>
              <a:gdLst>
                <a:gd name="connsiteX0" fmla="*/ 236542 w 1885950"/>
                <a:gd name="connsiteY0" fmla="*/ 0 h 1391253"/>
                <a:gd name="connsiteX1" fmla="*/ 1649408 w 1885950"/>
                <a:gd name="connsiteY1" fmla="*/ 0 h 1391253"/>
                <a:gd name="connsiteX2" fmla="*/ 1885950 w 1885950"/>
                <a:gd name="connsiteY2" fmla="*/ 236542 h 1391253"/>
                <a:gd name="connsiteX3" fmla="*/ 1885950 w 1885950"/>
                <a:gd name="connsiteY3" fmla="*/ 1182683 h 1391253"/>
                <a:gd name="connsiteX4" fmla="*/ 1781661 w 1885950"/>
                <a:gd name="connsiteY4" fmla="*/ 1378827 h 1391253"/>
                <a:gd name="connsiteX5" fmla="*/ 1758769 w 1885950"/>
                <a:gd name="connsiteY5" fmla="*/ 1391253 h 1391253"/>
                <a:gd name="connsiteX6" fmla="*/ 1765300 w 1885950"/>
                <a:gd name="connsiteY6" fmla="*/ 1358900 h 1391253"/>
                <a:gd name="connsiteX7" fmla="*/ 1765300 w 1885950"/>
                <a:gd name="connsiteY7" fmla="*/ 273051 h 1391253"/>
                <a:gd name="connsiteX8" fmla="*/ 1598612 w 1885950"/>
                <a:gd name="connsiteY8" fmla="*/ 106363 h 1391253"/>
                <a:gd name="connsiteX9" fmla="*/ 287338 w 1885950"/>
                <a:gd name="connsiteY9" fmla="*/ 106363 h 1391253"/>
                <a:gd name="connsiteX10" fmla="*/ 120650 w 1885950"/>
                <a:gd name="connsiteY10" fmla="*/ 273051 h 1391253"/>
                <a:gd name="connsiteX11" fmla="*/ 120650 w 1885950"/>
                <a:gd name="connsiteY11" fmla="*/ 1358900 h 1391253"/>
                <a:gd name="connsiteX12" fmla="*/ 127182 w 1885950"/>
                <a:gd name="connsiteY12" fmla="*/ 1391253 h 1391253"/>
                <a:gd name="connsiteX13" fmla="*/ 104289 w 1885950"/>
                <a:gd name="connsiteY13" fmla="*/ 1378827 h 1391253"/>
                <a:gd name="connsiteX14" fmla="*/ 0 w 1885950"/>
                <a:gd name="connsiteY14" fmla="*/ 1182683 h 1391253"/>
                <a:gd name="connsiteX15" fmla="*/ 0 w 1885950"/>
                <a:gd name="connsiteY15" fmla="*/ 236542 h 1391253"/>
                <a:gd name="connsiteX16" fmla="*/ 236542 w 1885950"/>
                <a:gd name="connsiteY16" fmla="*/ 0 h 139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5950" h="1391253">
                  <a:moveTo>
                    <a:pt x="236542" y="0"/>
                  </a:moveTo>
                  <a:lnTo>
                    <a:pt x="1649408" y="0"/>
                  </a:lnTo>
                  <a:cubicBezTo>
                    <a:pt x="1780047" y="0"/>
                    <a:pt x="1885950" y="105903"/>
                    <a:pt x="1885950" y="236542"/>
                  </a:cubicBezTo>
                  <a:lnTo>
                    <a:pt x="1885950" y="1182683"/>
                  </a:lnTo>
                  <a:cubicBezTo>
                    <a:pt x="1885950" y="1264333"/>
                    <a:pt x="1844582" y="1336319"/>
                    <a:pt x="1781661" y="1378827"/>
                  </a:cubicBezTo>
                  <a:lnTo>
                    <a:pt x="1758769" y="1391253"/>
                  </a:lnTo>
                  <a:lnTo>
                    <a:pt x="1765300" y="1358900"/>
                  </a:lnTo>
                  <a:lnTo>
                    <a:pt x="1765300" y="273051"/>
                  </a:lnTo>
                  <a:cubicBezTo>
                    <a:pt x="1765300" y="180992"/>
                    <a:pt x="1690671" y="106363"/>
                    <a:pt x="1598612" y="106363"/>
                  </a:cubicBezTo>
                  <a:lnTo>
                    <a:pt x="287338" y="106363"/>
                  </a:lnTo>
                  <a:cubicBezTo>
                    <a:pt x="195279" y="106363"/>
                    <a:pt x="120650" y="180992"/>
                    <a:pt x="120650" y="273051"/>
                  </a:cubicBezTo>
                  <a:lnTo>
                    <a:pt x="120650" y="1358900"/>
                  </a:lnTo>
                  <a:lnTo>
                    <a:pt x="127182" y="1391253"/>
                  </a:lnTo>
                  <a:lnTo>
                    <a:pt x="104289" y="1378827"/>
                  </a:lnTo>
                  <a:cubicBezTo>
                    <a:pt x="41369" y="1336319"/>
                    <a:pt x="0" y="1264333"/>
                    <a:pt x="0" y="1182683"/>
                  </a:cubicBezTo>
                  <a:lnTo>
                    <a:pt x="0" y="236542"/>
                  </a:lnTo>
                  <a:cubicBezTo>
                    <a:pt x="0" y="105903"/>
                    <a:pt x="105903" y="0"/>
                    <a:pt x="236542" y="0"/>
                  </a:cubicBezTo>
                  <a:close/>
                </a:path>
              </a:pathLst>
            </a:cu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tx1">
                    <a:lumMod val="85000"/>
                    <a:lumOff val="15000"/>
                  </a:schemeClr>
                </a:solidFill>
                <a:latin typeface="思源黑体 Normal" panose="020B0400000000000000" pitchFamily="34" charset="-122"/>
                <a:ea typeface="思源黑体 Normal" panose="020B0400000000000000" pitchFamily="34" charset="-122"/>
                <a:sym typeface="字魂105号-简雅黑" panose="00000500000000000000" pitchFamily="2" charset="-122"/>
              </a:endParaRPr>
            </a:p>
          </p:txBody>
        </p:sp>
        <p:sp>
          <p:nvSpPr>
            <p:cNvPr id="48" name="Freeform: Shape 7">
              <a:extLst>
                <a:ext uri="{FF2B5EF4-FFF2-40B4-BE49-F238E27FC236}">
                  <a16:creationId xmlns:a16="http://schemas.microsoft.com/office/drawing/2014/main" xmlns="" id="{1377E2C1-E690-46EC-BF89-1C976001C018}"/>
                </a:ext>
              </a:extLst>
            </p:cNvPr>
            <p:cNvSpPr/>
            <p:nvPr/>
          </p:nvSpPr>
          <p:spPr>
            <a:xfrm>
              <a:off x="4248150" y="3429000"/>
              <a:ext cx="1847850" cy="1346200"/>
            </a:xfrm>
            <a:custGeom>
              <a:avLst/>
              <a:gdLst>
                <a:gd name="connsiteX0" fmla="*/ 0 w 1847850"/>
                <a:gd name="connsiteY0" fmla="*/ 0 h 1346200"/>
                <a:gd name="connsiteX1" fmla="*/ 1847850 w 1847850"/>
                <a:gd name="connsiteY1" fmla="*/ 0 h 1346200"/>
                <a:gd name="connsiteX2" fmla="*/ 1847850 w 1847850"/>
                <a:gd name="connsiteY2" fmla="*/ 1346200 h 1346200"/>
                <a:gd name="connsiteX3" fmla="*/ 448742 w 1847850"/>
                <a:gd name="connsiteY3" fmla="*/ 1346200 h 1346200"/>
                <a:gd name="connsiteX4" fmla="*/ 0 w 1847850"/>
                <a:gd name="connsiteY4" fmla="*/ 897458 h 1346200"/>
                <a:gd name="connsiteX5" fmla="*/ 0 w 1847850"/>
                <a:gd name="connsiteY5"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850" h="1346200">
                  <a:moveTo>
                    <a:pt x="0" y="0"/>
                  </a:moveTo>
                  <a:lnTo>
                    <a:pt x="1847850" y="0"/>
                  </a:lnTo>
                  <a:lnTo>
                    <a:pt x="1847850" y="1346200"/>
                  </a:lnTo>
                  <a:lnTo>
                    <a:pt x="448742" y="1346200"/>
                  </a:lnTo>
                  <a:cubicBezTo>
                    <a:pt x="200909" y="1346200"/>
                    <a:pt x="0" y="1145291"/>
                    <a:pt x="0" y="897458"/>
                  </a:cubicBezTo>
                  <a:lnTo>
                    <a:pt x="0" y="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latin typeface="思源黑体 Normal" panose="020B0400000000000000" pitchFamily="34" charset="-122"/>
                <a:ea typeface="思源黑体 Normal" panose="020B0400000000000000" pitchFamily="34" charset="-122"/>
                <a:sym typeface="字魂105号-简雅黑" panose="00000500000000000000" pitchFamily="2" charset="-122"/>
              </a:endParaRPr>
            </a:p>
          </p:txBody>
        </p:sp>
        <p:sp>
          <p:nvSpPr>
            <p:cNvPr id="49" name="Freeform: Shape 22">
              <a:extLst>
                <a:ext uri="{FF2B5EF4-FFF2-40B4-BE49-F238E27FC236}">
                  <a16:creationId xmlns:a16="http://schemas.microsoft.com/office/drawing/2014/main" xmlns="" id="{44EDE7DA-F7F8-43EA-AA9C-6ADE713A371D}"/>
                </a:ext>
              </a:extLst>
            </p:cNvPr>
            <p:cNvSpPr/>
            <p:nvPr/>
          </p:nvSpPr>
          <p:spPr>
            <a:xfrm>
              <a:off x="5815013" y="3429000"/>
              <a:ext cx="2128837" cy="1346200"/>
            </a:xfrm>
            <a:custGeom>
              <a:avLst/>
              <a:gdLst>
                <a:gd name="connsiteX0" fmla="*/ 280987 w 2128837"/>
                <a:gd name="connsiteY0" fmla="*/ 0 h 1346200"/>
                <a:gd name="connsiteX1" fmla="*/ 2128837 w 2128837"/>
                <a:gd name="connsiteY1" fmla="*/ 0 h 1346200"/>
                <a:gd name="connsiteX2" fmla="*/ 2128837 w 2128837"/>
                <a:gd name="connsiteY2" fmla="*/ 897458 h 1346200"/>
                <a:gd name="connsiteX3" fmla="*/ 1680095 w 2128837"/>
                <a:gd name="connsiteY3" fmla="*/ 1346200 h 1346200"/>
                <a:gd name="connsiteX4" fmla="*/ 280987 w 2128837"/>
                <a:gd name="connsiteY4" fmla="*/ 1346200 h 1346200"/>
                <a:gd name="connsiteX5" fmla="*/ 280987 w 2128837"/>
                <a:gd name="connsiteY5" fmla="*/ 831717 h 1346200"/>
                <a:gd name="connsiteX6" fmla="*/ 260240 w 2128837"/>
                <a:gd name="connsiteY6" fmla="*/ 845704 h 1346200"/>
                <a:gd name="connsiteX7" fmla="*/ 187325 w 2128837"/>
                <a:gd name="connsiteY7" fmla="*/ 860425 h 1346200"/>
                <a:gd name="connsiteX8" fmla="*/ 0 w 2128837"/>
                <a:gd name="connsiteY8" fmla="*/ 673100 h 1346200"/>
                <a:gd name="connsiteX9" fmla="*/ 187325 w 2128837"/>
                <a:gd name="connsiteY9" fmla="*/ 485775 h 1346200"/>
                <a:gd name="connsiteX10" fmla="*/ 260240 w 2128837"/>
                <a:gd name="connsiteY10" fmla="*/ 500496 h 1346200"/>
                <a:gd name="connsiteX11" fmla="*/ 280987 w 2128837"/>
                <a:gd name="connsiteY11" fmla="*/ 514484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8837" h="1346200">
                  <a:moveTo>
                    <a:pt x="280987" y="0"/>
                  </a:moveTo>
                  <a:lnTo>
                    <a:pt x="2128837" y="0"/>
                  </a:lnTo>
                  <a:lnTo>
                    <a:pt x="2128837" y="897458"/>
                  </a:lnTo>
                  <a:cubicBezTo>
                    <a:pt x="2128837" y="1145291"/>
                    <a:pt x="1927928" y="1346200"/>
                    <a:pt x="1680095" y="1346200"/>
                  </a:cubicBezTo>
                  <a:lnTo>
                    <a:pt x="280987" y="1346200"/>
                  </a:lnTo>
                  <a:lnTo>
                    <a:pt x="280987" y="831717"/>
                  </a:lnTo>
                  <a:lnTo>
                    <a:pt x="260240" y="845704"/>
                  </a:lnTo>
                  <a:cubicBezTo>
                    <a:pt x="237829" y="855183"/>
                    <a:pt x="213189" y="860425"/>
                    <a:pt x="187325" y="860425"/>
                  </a:cubicBezTo>
                  <a:cubicBezTo>
                    <a:pt x="83868" y="860425"/>
                    <a:pt x="0" y="776557"/>
                    <a:pt x="0" y="673100"/>
                  </a:cubicBezTo>
                  <a:cubicBezTo>
                    <a:pt x="0" y="569643"/>
                    <a:pt x="83868" y="485775"/>
                    <a:pt x="187325" y="485775"/>
                  </a:cubicBezTo>
                  <a:cubicBezTo>
                    <a:pt x="213189" y="485775"/>
                    <a:pt x="237829" y="491017"/>
                    <a:pt x="260240" y="500496"/>
                  </a:cubicBezTo>
                  <a:lnTo>
                    <a:pt x="280987" y="514484"/>
                  </a:ln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latin typeface="思源黑体 Normal" panose="020B0400000000000000" pitchFamily="34" charset="-122"/>
                <a:ea typeface="思源黑体 Normal" panose="020B0400000000000000" pitchFamily="34" charset="-122"/>
                <a:sym typeface="字魂105号-简雅黑" panose="00000500000000000000" pitchFamily="2" charset="-122"/>
              </a:endParaRPr>
            </a:p>
          </p:txBody>
        </p:sp>
        <p:sp>
          <p:nvSpPr>
            <p:cNvPr id="50" name="Freeform: Shape 21">
              <a:extLst>
                <a:ext uri="{FF2B5EF4-FFF2-40B4-BE49-F238E27FC236}">
                  <a16:creationId xmlns:a16="http://schemas.microsoft.com/office/drawing/2014/main" xmlns="" id="{BB94470C-4D0A-4CF5-B64D-90B689917ADE}"/>
                </a:ext>
              </a:extLst>
            </p:cNvPr>
            <p:cNvSpPr/>
            <p:nvPr/>
          </p:nvSpPr>
          <p:spPr>
            <a:xfrm>
              <a:off x="6096000" y="2082800"/>
              <a:ext cx="1847850" cy="1593056"/>
            </a:xfrm>
            <a:custGeom>
              <a:avLst/>
              <a:gdLst>
                <a:gd name="connsiteX0" fmla="*/ 0 w 1847850"/>
                <a:gd name="connsiteY0" fmla="*/ 0 h 1593056"/>
                <a:gd name="connsiteX1" fmla="*/ 1399108 w 1847850"/>
                <a:gd name="connsiteY1" fmla="*/ 0 h 1593056"/>
                <a:gd name="connsiteX2" fmla="*/ 1847850 w 1847850"/>
                <a:gd name="connsiteY2" fmla="*/ 448742 h 1593056"/>
                <a:gd name="connsiteX3" fmla="*/ 1847850 w 1847850"/>
                <a:gd name="connsiteY3" fmla="*/ 1346200 h 1593056"/>
                <a:gd name="connsiteX4" fmla="*/ 1099232 w 1847850"/>
                <a:gd name="connsiteY4" fmla="*/ 1346200 h 1593056"/>
                <a:gd name="connsiteX5" fmla="*/ 1111250 w 1847850"/>
                <a:gd name="connsiteY5" fmla="*/ 1405731 h 1593056"/>
                <a:gd name="connsiteX6" fmla="*/ 923925 w 1847850"/>
                <a:gd name="connsiteY6" fmla="*/ 1593056 h 1593056"/>
                <a:gd name="connsiteX7" fmla="*/ 736600 w 1847850"/>
                <a:gd name="connsiteY7" fmla="*/ 1405731 h 1593056"/>
                <a:gd name="connsiteX8" fmla="*/ 748619 w 1847850"/>
                <a:gd name="connsiteY8" fmla="*/ 1346200 h 1593056"/>
                <a:gd name="connsiteX9" fmla="*/ 0 w 1847850"/>
                <a:gd name="connsiteY9" fmla="*/ 1346200 h 15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7850" h="1593056">
                  <a:moveTo>
                    <a:pt x="0" y="0"/>
                  </a:moveTo>
                  <a:lnTo>
                    <a:pt x="1399108" y="0"/>
                  </a:lnTo>
                  <a:cubicBezTo>
                    <a:pt x="1646941" y="0"/>
                    <a:pt x="1847850" y="200909"/>
                    <a:pt x="1847850" y="448742"/>
                  </a:cubicBezTo>
                  <a:lnTo>
                    <a:pt x="1847850" y="1346200"/>
                  </a:lnTo>
                  <a:lnTo>
                    <a:pt x="1099232" y="1346200"/>
                  </a:lnTo>
                  <a:lnTo>
                    <a:pt x="1111250" y="1405731"/>
                  </a:lnTo>
                  <a:cubicBezTo>
                    <a:pt x="1111250" y="1509188"/>
                    <a:pt x="1027382" y="1593056"/>
                    <a:pt x="923925" y="1593056"/>
                  </a:cubicBezTo>
                  <a:cubicBezTo>
                    <a:pt x="820468" y="1593056"/>
                    <a:pt x="736600" y="1509188"/>
                    <a:pt x="736600" y="1405731"/>
                  </a:cubicBezTo>
                  <a:lnTo>
                    <a:pt x="748619" y="1346200"/>
                  </a:lnTo>
                  <a:lnTo>
                    <a:pt x="0" y="134620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latin typeface="思源黑体 Normal" panose="020B0400000000000000" pitchFamily="34" charset="-122"/>
                <a:ea typeface="思源黑体 Normal" panose="020B0400000000000000" pitchFamily="34" charset="-122"/>
                <a:sym typeface="字魂105号-简雅黑" panose="00000500000000000000" pitchFamily="2" charset="-122"/>
              </a:endParaRPr>
            </a:p>
          </p:txBody>
        </p:sp>
        <p:sp>
          <p:nvSpPr>
            <p:cNvPr id="51" name="Freeform: Shape 20">
              <a:extLst>
                <a:ext uri="{FF2B5EF4-FFF2-40B4-BE49-F238E27FC236}">
                  <a16:creationId xmlns:a16="http://schemas.microsoft.com/office/drawing/2014/main" xmlns="" id="{1BCB563B-FCF3-4D15-A5F4-55BA96AE23BF}"/>
                </a:ext>
              </a:extLst>
            </p:cNvPr>
            <p:cNvSpPr/>
            <p:nvPr/>
          </p:nvSpPr>
          <p:spPr>
            <a:xfrm>
              <a:off x="4248150" y="2082800"/>
              <a:ext cx="2128838" cy="1346200"/>
            </a:xfrm>
            <a:custGeom>
              <a:avLst/>
              <a:gdLst>
                <a:gd name="connsiteX0" fmla="*/ 448742 w 2128838"/>
                <a:gd name="connsiteY0" fmla="*/ 0 h 1346200"/>
                <a:gd name="connsiteX1" fmla="*/ 1847850 w 2128838"/>
                <a:gd name="connsiteY1" fmla="*/ 0 h 1346200"/>
                <a:gd name="connsiteX2" fmla="*/ 1847850 w 2128838"/>
                <a:gd name="connsiteY2" fmla="*/ 514484 h 1346200"/>
                <a:gd name="connsiteX3" fmla="*/ 1868598 w 2128838"/>
                <a:gd name="connsiteY3" fmla="*/ 500496 h 1346200"/>
                <a:gd name="connsiteX4" fmla="*/ 1941513 w 2128838"/>
                <a:gd name="connsiteY4" fmla="*/ 485775 h 1346200"/>
                <a:gd name="connsiteX5" fmla="*/ 2128838 w 2128838"/>
                <a:gd name="connsiteY5" fmla="*/ 673100 h 1346200"/>
                <a:gd name="connsiteX6" fmla="*/ 1941513 w 2128838"/>
                <a:gd name="connsiteY6" fmla="*/ 860425 h 1346200"/>
                <a:gd name="connsiteX7" fmla="*/ 1868598 w 2128838"/>
                <a:gd name="connsiteY7" fmla="*/ 845704 h 1346200"/>
                <a:gd name="connsiteX8" fmla="*/ 1847850 w 2128838"/>
                <a:gd name="connsiteY8" fmla="*/ 831716 h 1346200"/>
                <a:gd name="connsiteX9" fmla="*/ 1847850 w 2128838"/>
                <a:gd name="connsiteY9" fmla="*/ 1346200 h 1346200"/>
                <a:gd name="connsiteX10" fmla="*/ 0 w 2128838"/>
                <a:gd name="connsiteY10" fmla="*/ 1346200 h 1346200"/>
                <a:gd name="connsiteX11" fmla="*/ 0 w 2128838"/>
                <a:gd name="connsiteY11" fmla="*/ 448742 h 1346200"/>
                <a:gd name="connsiteX12" fmla="*/ 448742 w 2128838"/>
                <a:gd name="connsiteY12"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8838" h="1346200">
                  <a:moveTo>
                    <a:pt x="448742" y="0"/>
                  </a:moveTo>
                  <a:lnTo>
                    <a:pt x="1847850" y="0"/>
                  </a:lnTo>
                  <a:lnTo>
                    <a:pt x="1847850" y="514484"/>
                  </a:lnTo>
                  <a:lnTo>
                    <a:pt x="1868598" y="500496"/>
                  </a:lnTo>
                  <a:cubicBezTo>
                    <a:pt x="1891009" y="491017"/>
                    <a:pt x="1915649" y="485775"/>
                    <a:pt x="1941513" y="485775"/>
                  </a:cubicBezTo>
                  <a:cubicBezTo>
                    <a:pt x="2044970" y="485775"/>
                    <a:pt x="2128838" y="569643"/>
                    <a:pt x="2128838" y="673100"/>
                  </a:cubicBezTo>
                  <a:cubicBezTo>
                    <a:pt x="2128838" y="776557"/>
                    <a:pt x="2044970" y="860425"/>
                    <a:pt x="1941513" y="860425"/>
                  </a:cubicBezTo>
                  <a:cubicBezTo>
                    <a:pt x="1915649" y="860425"/>
                    <a:pt x="1891009" y="855183"/>
                    <a:pt x="1868598" y="845704"/>
                  </a:cubicBezTo>
                  <a:lnTo>
                    <a:pt x="1847850" y="831716"/>
                  </a:lnTo>
                  <a:lnTo>
                    <a:pt x="1847850" y="1346200"/>
                  </a:lnTo>
                  <a:lnTo>
                    <a:pt x="0" y="1346200"/>
                  </a:lnTo>
                  <a:lnTo>
                    <a:pt x="0" y="448742"/>
                  </a:lnTo>
                  <a:cubicBezTo>
                    <a:pt x="0" y="200909"/>
                    <a:pt x="200909" y="0"/>
                    <a:pt x="448742" y="0"/>
                  </a:cubicBez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rgbClr val="2F5597"/>
                </a:solidFill>
                <a:latin typeface="思源黑体 Normal" panose="020B0400000000000000" pitchFamily="34" charset="-122"/>
                <a:ea typeface="思源黑体 Normal" panose="020B0400000000000000" pitchFamily="34" charset="-122"/>
                <a:sym typeface="字魂105号-简雅黑" panose="00000500000000000000" pitchFamily="2" charset="-122"/>
              </a:endParaRPr>
            </a:p>
          </p:txBody>
        </p:sp>
      </p:grpSp>
      <p:sp>
        <p:nvSpPr>
          <p:cNvPr id="57" name="TextBox 33">
            <a:extLst>
              <a:ext uri="{FF2B5EF4-FFF2-40B4-BE49-F238E27FC236}">
                <a16:creationId xmlns:a16="http://schemas.microsoft.com/office/drawing/2014/main" xmlns="" id="{D66AB54B-5DF1-4B82-8955-0DABC5C8D6A4}"/>
              </a:ext>
            </a:extLst>
          </p:cNvPr>
          <p:cNvSpPr txBox="1"/>
          <p:nvPr/>
        </p:nvSpPr>
        <p:spPr>
          <a:xfrm>
            <a:off x="2473343" y="2482215"/>
            <a:ext cx="1415772" cy="338554"/>
          </a:xfrm>
          <a:prstGeom prst="rect">
            <a:avLst/>
          </a:prstGeom>
          <a:noFill/>
        </p:spPr>
        <p:txBody>
          <a:bodyPr wrap="none" rtlCol="0">
            <a:spAutoFit/>
          </a:bodyPr>
          <a:lstStyle/>
          <a:p>
            <a:pPr algn="r"/>
            <a:r>
              <a:rPr lang="zh-CN" altLang="en-US" sz="1600" dirty="0">
                <a:latin typeface="思源黑体 Normal" panose="020B0400000000000000" pitchFamily="34" charset="-122"/>
                <a:ea typeface="思源黑体 Normal" panose="020B0400000000000000" pitchFamily="34" charset="-122"/>
              </a:rPr>
              <a:t>输入你的标题</a:t>
            </a:r>
            <a:endParaRPr lang="id-ID" sz="1600" dirty="0">
              <a:latin typeface="思源黑体 Normal" panose="020B0400000000000000" pitchFamily="34" charset="-122"/>
              <a:ea typeface="思源黑体 Normal" panose="020B0400000000000000" pitchFamily="34" charset="-122"/>
            </a:endParaRPr>
          </a:p>
        </p:txBody>
      </p:sp>
      <p:sp>
        <p:nvSpPr>
          <p:cNvPr id="58" name="Rectangle 34">
            <a:extLst>
              <a:ext uri="{FF2B5EF4-FFF2-40B4-BE49-F238E27FC236}">
                <a16:creationId xmlns:a16="http://schemas.microsoft.com/office/drawing/2014/main" xmlns="" id="{7A3E23D4-CD60-4129-8B3A-18EB7C4C0130}"/>
              </a:ext>
            </a:extLst>
          </p:cNvPr>
          <p:cNvSpPr/>
          <p:nvPr/>
        </p:nvSpPr>
        <p:spPr>
          <a:xfrm>
            <a:off x="1401548" y="2759898"/>
            <a:ext cx="2468478" cy="577081"/>
          </a:xfrm>
          <a:prstGeom prst="rect">
            <a:avLst/>
          </a:prstGeom>
        </p:spPr>
        <p:txBody>
          <a:bodyPr wrap="square">
            <a:spAutoFit/>
          </a:bodyPr>
          <a:lstStyle/>
          <a:p>
            <a:pPr algn="r"/>
            <a:r>
              <a:rPr lang="zh-CN" altLang="en-US" sz="1050" dirty="0">
                <a:solidFill>
                  <a:schemeClr val="tx1">
                    <a:lumMod val="65000"/>
                    <a:lumOff val="35000"/>
                  </a:schemeClr>
                </a:solidFill>
                <a:latin typeface="思源黑体 Normal" panose="020B0400000000000000" pitchFamily="34" charset="-122"/>
                <a:ea typeface="思源黑体 Normal" panose="020B0400000000000000" pitchFamily="34" charset="-122"/>
              </a:rPr>
              <a:t>请在此处输入具体内容，文字请尽量言简意赅，此处为具体文字，表述该章节文字主题。</a:t>
            </a:r>
            <a:endParaRPr lang="en-US" altLang="zh-CN" sz="1050" dirty="0">
              <a:solidFill>
                <a:schemeClr val="tx1">
                  <a:lumMod val="65000"/>
                  <a:lumOff val="35000"/>
                </a:schemeClr>
              </a:solidFill>
              <a:latin typeface="思源黑体 Normal" panose="020B0400000000000000" pitchFamily="34" charset="-122"/>
              <a:ea typeface="思源黑体 Normal" panose="020B0400000000000000" pitchFamily="34" charset="-122"/>
            </a:endParaRPr>
          </a:p>
        </p:txBody>
      </p:sp>
      <p:sp>
        <p:nvSpPr>
          <p:cNvPr id="59" name="TextBox 33">
            <a:extLst>
              <a:ext uri="{FF2B5EF4-FFF2-40B4-BE49-F238E27FC236}">
                <a16:creationId xmlns:a16="http://schemas.microsoft.com/office/drawing/2014/main" xmlns="" id="{678782CB-282C-4A1A-A0E3-13E5CEEF56E3}"/>
              </a:ext>
            </a:extLst>
          </p:cNvPr>
          <p:cNvSpPr txBox="1"/>
          <p:nvPr/>
        </p:nvSpPr>
        <p:spPr>
          <a:xfrm>
            <a:off x="2514862" y="4169509"/>
            <a:ext cx="1415772" cy="338554"/>
          </a:xfrm>
          <a:prstGeom prst="rect">
            <a:avLst/>
          </a:prstGeom>
          <a:noFill/>
        </p:spPr>
        <p:txBody>
          <a:bodyPr wrap="none" rtlCol="0">
            <a:spAutoFit/>
          </a:bodyPr>
          <a:lstStyle/>
          <a:p>
            <a:pPr algn="r"/>
            <a:r>
              <a:rPr lang="zh-CN" altLang="en-US" sz="1600" dirty="0">
                <a:latin typeface="思源黑体 Normal" panose="020B0400000000000000" pitchFamily="34" charset="-122"/>
                <a:ea typeface="思源黑体 Normal" panose="020B0400000000000000" pitchFamily="34" charset="-122"/>
              </a:rPr>
              <a:t>输入你的标题</a:t>
            </a:r>
            <a:endParaRPr lang="id-ID" sz="1600" dirty="0">
              <a:latin typeface="思源黑体 Normal" panose="020B0400000000000000" pitchFamily="34" charset="-122"/>
              <a:ea typeface="思源黑体 Normal" panose="020B0400000000000000" pitchFamily="34" charset="-122"/>
            </a:endParaRPr>
          </a:p>
        </p:txBody>
      </p:sp>
      <p:sp>
        <p:nvSpPr>
          <p:cNvPr id="60" name="Rectangle 34">
            <a:extLst>
              <a:ext uri="{FF2B5EF4-FFF2-40B4-BE49-F238E27FC236}">
                <a16:creationId xmlns:a16="http://schemas.microsoft.com/office/drawing/2014/main" xmlns="" id="{E641BFAB-B642-4F24-BDDF-3FF67B3F4C47}"/>
              </a:ext>
            </a:extLst>
          </p:cNvPr>
          <p:cNvSpPr/>
          <p:nvPr/>
        </p:nvSpPr>
        <p:spPr>
          <a:xfrm>
            <a:off x="1443067" y="4447192"/>
            <a:ext cx="2468478" cy="577081"/>
          </a:xfrm>
          <a:prstGeom prst="rect">
            <a:avLst/>
          </a:prstGeom>
        </p:spPr>
        <p:txBody>
          <a:bodyPr wrap="square">
            <a:spAutoFit/>
          </a:bodyPr>
          <a:lstStyle/>
          <a:p>
            <a:pPr algn="r"/>
            <a:r>
              <a:rPr lang="zh-CN" altLang="en-US" sz="1050" dirty="0">
                <a:solidFill>
                  <a:schemeClr val="tx1">
                    <a:lumMod val="65000"/>
                    <a:lumOff val="35000"/>
                  </a:schemeClr>
                </a:solidFill>
                <a:latin typeface="思源黑体 Normal" panose="020B0400000000000000" pitchFamily="34" charset="-122"/>
                <a:ea typeface="思源黑体 Normal" panose="020B0400000000000000" pitchFamily="34" charset="-122"/>
              </a:rPr>
              <a:t>请在此处输入具体内容，文字请尽量言简意赅，此处为具体文字，表述该章节文字主题。</a:t>
            </a:r>
            <a:endParaRPr lang="en-US" altLang="zh-CN" sz="1050" dirty="0">
              <a:solidFill>
                <a:schemeClr val="tx1">
                  <a:lumMod val="65000"/>
                  <a:lumOff val="35000"/>
                </a:schemeClr>
              </a:solidFill>
              <a:latin typeface="思源黑体 Normal" panose="020B0400000000000000" pitchFamily="34" charset="-122"/>
              <a:ea typeface="思源黑体 Normal" panose="020B0400000000000000" pitchFamily="34" charset="-122"/>
            </a:endParaRPr>
          </a:p>
        </p:txBody>
      </p:sp>
      <p:sp>
        <p:nvSpPr>
          <p:cNvPr id="61" name="TextBox 33">
            <a:extLst>
              <a:ext uri="{FF2B5EF4-FFF2-40B4-BE49-F238E27FC236}">
                <a16:creationId xmlns:a16="http://schemas.microsoft.com/office/drawing/2014/main" xmlns="" id="{0162D147-F38A-4F14-A230-CD1765F2534C}"/>
              </a:ext>
            </a:extLst>
          </p:cNvPr>
          <p:cNvSpPr txBox="1"/>
          <p:nvPr/>
        </p:nvSpPr>
        <p:spPr>
          <a:xfrm>
            <a:off x="8613189" y="2494389"/>
            <a:ext cx="1415772" cy="338554"/>
          </a:xfrm>
          <a:prstGeom prst="rect">
            <a:avLst/>
          </a:prstGeom>
          <a:noFill/>
        </p:spPr>
        <p:txBody>
          <a:bodyPr wrap="none" rtlCol="0">
            <a:spAutoFit/>
          </a:bodyPr>
          <a:lstStyle/>
          <a:p>
            <a:r>
              <a:rPr lang="zh-CN" altLang="en-US" sz="1600" dirty="0">
                <a:latin typeface="思源黑体 Normal" panose="020B0400000000000000" pitchFamily="34" charset="-122"/>
                <a:ea typeface="思源黑体 Normal" panose="020B0400000000000000" pitchFamily="34" charset="-122"/>
              </a:rPr>
              <a:t>输入你的标题</a:t>
            </a:r>
            <a:endParaRPr lang="id-ID" sz="1600" dirty="0">
              <a:latin typeface="思源黑体 Normal" panose="020B0400000000000000" pitchFamily="34" charset="-122"/>
              <a:ea typeface="思源黑体 Normal" panose="020B0400000000000000" pitchFamily="34" charset="-122"/>
            </a:endParaRPr>
          </a:p>
        </p:txBody>
      </p:sp>
      <p:sp>
        <p:nvSpPr>
          <p:cNvPr id="62" name="Rectangle 34">
            <a:extLst>
              <a:ext uri="{FF2B5EF4-FFF2-40B4-BE49-F238E27FC236}">
                <a16:creationId xmlns:a16="http://schemas.microsoft.com/office/drawing/2014/main" xmlns="" id="{E30CEDEF-567B-4F81-92C6-3CADD61368AA}"/>
              </a:ext>
            </a:extLst>
          </p:cNvPr>
          <p:cNvSpPr/>
          <p:nvPr/>
        </p:nvSpPr>
        <p:spPr>
          <a:xfrm>
            <a:off x="8613189" y="2820769"/>
            <a:ext cx="2468478" cy="577081"/>
          </a:xfrm>
          <a:prstGeom prst="rect">
            <a:avLst/>
          </a:prstGeom>
        </p:spPr>
        <p:txBody>
          <a:bodyPr wrap="square">
            <a:spAutoFit/>
          </a:bodyPr>
          <a:lstStyle/>
          <a:p>
            <a:r>
              <a:rPr lang="zh-CN" altLang="en-US" sz="1050" dirty="0">
                <a:solidFill>
                  <a:schemeClr val="tx1">
                    <a:lumMod val="65000"/>
                    <a:lumOff val="35000"/>
                  </a:schemeClr>
                </a:solidFill>
                <a:latin typeface="思源黑体 Normal" panose="020B0400000000000000" pitchFamily="34" charset="-122"/>
                <a:ea typeface="思源黑体 Normal" panose="020B0400000000000000" pitchFamily="34" charset="-122"/>
              </a:rPr>
              <a:t>请在此处输入具体内容，文字请尽量言简意赅，此处为具体文字，表述该章节文字主题。</a:t>
            </a:r>
            <a:endParaRPr lang="en-US" altLang="zh-CN" sz="1050" dirty="0">
              <a:solidFill>
                <a:schemeClr val="tx1">
                  <a:lumMod val="65000"/>
                  <a:lumOff val="35000"/>
                </a:schemeClr>
              </a:solidFill>
              <a:latin typeface="思源黑体 Normal" panose="020B0400000000000000" pitchFamily="34" charset="-122"/>
              <a:ea typeface="思源黑体 Normal" panose="020B0400000000000000" pitchFamily="34" charset="-122"/>
            </a:endParaRPr>
          </a:p>
        </p:txBody>
      </p:sp>
      <p:sp>
        <p:nvSpPr>
          <p:cNvPr id="63" name="TextBox 33">
            <a:extLst>
              <a:ext uri="{FF2B5EF4-FFF2-40B4-BE49-F238E27FC236}">
                <a16:creationId xmlns:a16="http://schemas.microsoft.com/office/drawing/2014/main" xmlns="" id="{4721AFB8-EEF1-4402-8EBF-4EF7CF0E8C93}"/>
              </a:ext>
            </a:extLst>
          </p:cNvPr>
          <p:cNvSpPr txBox="1"/>
          <p:nvPr/>
        </p:nvSpPr>
        <p:spPr>
          <a:xfrm>
            <a:off x="8654708" y="4181683"/>
            <a:ext cx="1415772" cy="338554"/>
          </a:xfrm>
          <a:prstGeom prst="rect">
            <a:avLst/>
          </a:prstGeom>
          <a:noFill/>
        </p:spPr>
        <p:txBody>
          <a:bodyPr wrap="none" rtlCol="0">
            <a:spAutoFit/>
          </a:bodyPr>
          <a:lstStyle/>
          <a:p>
            <a:r>
              <a:rPr lang="zh-CN" altLang="en-US" sz="1600" dirty="0">
                <a:latin typeface="思源黑体 Normal" panose="020B0400000000000000" pitchFamily="34" charset="-122"/>
                <a:ea typeface="思源黑体 Normal" panose="020B0400000000000000" pitchFamily="34" charset="-122"/>
              </a:rPr>
              <a:t>输入你的标题</a:t>
            </a:r>
            <a:endParaRPr lang="id-ID" sz="1600" dirty="0">
              <a:latin typeface="思源黑体 Normal" panose="020B0400000000000000" pitchFamily="34" charset="-122"/>
              <a:ea typeface="思源黑体 Normal" panose="020B0400000000000000" pitchFamily="34" charset="-122"/>
            </a:endParaRPr>
          </a:p>
        </p:txBody>
      </p:sp>
      <p:sp>
        <p:nvSpPr>
          <p:cNvPr id="64" name="Rectangle 34">
            <a:extLst>
              <a:ext uri="{FF2B5EF4-FFF2-40B4-BE49-F238E27FC236}">
                <a16:creationId xmlns:a16="http://schemas.microsoft.com/office/drawing/2014/main" xmlns="" id="{2FAD94E7-966C-4426-B843-864C5AA0596E}"/>
              </a:ext>
            </a:extLst>
          </p:cNvPr>
          <p:cNvSpPr/>
          <p:nvPr/>
        </p:nvSpPr>
        <p:spPr>
          <a:xfrm>
            <a:off x="8654708" y="4508063"/>
            <a:ext cx="2468478" cy="577081"/>
          </a:xfrm>
          <a:prstGeom prst="rect">
            <a:avLst/>
          </a:prstGeom>
        </p:spPr>
        <p:txBody>
          <a:bodyPr wrap="square">
            <a:spAutoFit/>
          </a:bodyPr>
          <a:lstStyle/>
          <a:p>
            <a:r>
              <a:rPr lang="zh-CN" altLang="en-US" sz="1050" dirty="0">
                <a:solidFill>
                  <a:schemeClr val="tx1">
                    <a:lumMod val="65000"/>
                    <a:lumOff val="35000"/>
                  </a:schemeClr>
                </a:solidFill>
                <a:latin typeface="思源黑体 Normal" panose="020B0400000000000000" pitchFamily="34" charset="-122"/>
                <a:ea typeface="思源黑体 Normal" panose="020B0400000000000000" pitchFamily="34" charset="-122"/>
              </a:rPr>
              <a:t>请在此处输入具体内容，文字请尽量言简意赅，此处为具体文字，表述该章节文字主题。</a:t>
            </a:r>
            <a:endParaRPr lang="en-US" altLang="zh-CN" sz="1050" dirty="0">
              <a:solidFill>
                <a:schemeClr val="tx1">
                  <a:lumMod val="65000"/>
                  <a:lumOff val="35000"/>
                </a:schemeClr>
              </a:solidFill>
              <a:latin typeface="思源黑体 Normal" panose="020B0400000000000000" pitchFamily="34" charset="-122"/>
              <a:ea typeface="思源黑体 Normal" panose="020B0400000000000000" pitchFamily="34" charset="-122"/>
            </a:endParaRPr>
          </a:p>
        </p:txBody>
      </p:sp>
    </p:spTree>
    <p:extLst>
      <p:ext uri="{BB962C8B-B14F-4D97-AF65-F5344CB8AC3E}">
        <p14:creationId xmlns:p14="http://schemas.microsoft.com/office/powerpoint/2010/main" val="4001742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xmlns="" id="{D5A694D8-75AC-4195-93CD-3C7F99B209C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8" name="Freeform 5">
              <a:extLst>
                <a:ext uri="{FF2B5EF4-FFF2-40B4-BE49-F238E27FC236}">
                  <a16:creationId xmlns:a16="http://schemas.microsoft.com/office/drawing/2014/main" xmlns="" id="{F3763A9B-B0AE-4E20-93FA-29ABFA5751E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7">
              <a:extLst>
                <a:ext uri="{FF2B5EF4-FFF2-40B4-BE49-F238E27FC236}">
                  <a16:creationId xmlns:a16="http://schemas.microsoft.com/office/drawing/2014/main" xmlns="" id="{9FF4D15C-6AB6-496A-AAC5-087CE6EDED87}"/>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0" name="Freeform 9">
              <a:extLst>
                <a:ext uri="{FF2B5EF4-FFF2-40B4-BE49-F238E27FC236}">
                  <a16:creationId xmlns:a16="http://schemas.microsoft.com/office/drawing/2014/main" xmlns="" id="{45611974-D418-4339-BB05-896E5E3E274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1" name="Freeform 10">
              <a:extLst>
                <a:ext uri="{FF2B5EF4-FFF2-40B4-BE49-F238E27FC236}">
                  <a16:creationId xmlns:a16="http://schemas.microsoft.com/office/drawing/2014/main" xmlns="" id="{6500F106-582A-48C8-A64A-1F255BE00FA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11">
              <a:extLst>
                <a:ext uri="{FF2B5EF4-FFF2-40B4-BE49-F238E27FC236}">
                  <a16:creationId xmlns:a16="http://schemas.microsoft.com/office/drawing/2014/main" xmlns="" id="{60F61AF6-800C-402E-9F18-29D4FD413B56}"/>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3" name="íṧlíḍè">
            <a:extLst>
              <a:ext uri="{FF2B5EF4-FFF2-40B4-BE49-F238E27FC236}">
                <a16:creationId xmlns:a16="http://schemas.microsoft.com/office/drawing/2014/main" xmlns="" id="{C0907421-3E37-4316-967B-9239F65F1EF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64" name="ïş1ídè">
            <a:extLst>
              <a:ext uri="{FF2B5EF4-FFF2-40B4-BE49-F238E27FC236}">
                <a16:creationId xmlns:a16="http://schemas.microsoft.com/office/drawing/2014/main" xmlns="" id="{D3FCCCEE-F277-4B1A-A975-768EDB0B049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grpSp>
        <p:nvGrpSpPr>
          <p:cNvPr id="65" name="组合 64">
            <a:extLst>
              <a:ext uri="{FF2B5EF4-FFF2-40B4-BE49-F238E27FC236}">
                <a16:creationId xmlns:a16="http://schemas.microsoft.com/office/drawing/2014/main" xmlns="" id="{E1E1ED82-9120-4226-BC9A-B514B65552F4}"/>
              </a:ext>
            </a:extLst>
          </p:cNvPr>
          <p:cNvGrpSpPr/>
          <p:nvPr/>
        </p:nvGrpSpPr>
        <p:grpSpPr>
          <a:xfrm>
            <a:off x="925225" y="484441"/>
            <a:ext cx="11512319" cy="7057559"/>
            <a:chOff x="925225" y="484441"/>
            <a:chExt cx="11512319" cy="7057559"/>
          </a:xfrm>
        </p:grpSpPr>
        <p:sp>
          <p:nvSpPr>
            <p:cNvPr id="66" name="矩形 65">
              <a:extLst>
                <a:ext uri="{FF2B5EF4-FFF2-40B4-BE49-F238E27FC236}">
                  <a16:creationId xmlns:a16="http://schemas.microsoft.com/office/drawing/2014/main" xmlns="" id="{F6417138-EAF0-430E-8E03-106D24D6660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7" name="矩形: 圆角 4">
              <a:extLst>
                <a:ext uri="{FF2B5EF4-FFF2-40B4-BE49-F238E27FC236}">
                  <a16:creationId xmlns:a16="http://schemas.microsoft.com/office/drawing/2014/main" xmlns="" id="{FB550377-4359-44BC-8F3A-4C3ADF3904C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68" name="矩形: 圆角 4">
              <a:extLst>
                <a:ext uri="{FF2B5EF4-FFF2-40B4-BE49-F238E27FC236}">
                  <a16:creationId xmlns:a16="http://schemas.microsoft.com/office/drawing/2014/main" xmlns="" id="{09E170E6-C4B0-467B-BADF-6B19316637D1}"/>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69" name="矩形: 圆角 4">
              <a:extLst>
                <a:ext uri="{FF2B5EF4-FFF2-40B4-BE49-F238E27FC236}">
                  <a16:creationId xmlns:a16="http://schemas.microsoft.com/office/drawing/2014/main" xmlns="" id="{42208060-AE30-4035-BC82-0B3C0430181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0" name="矩形: 圆角 4">
              <a:extLst>
                <a:ext uri="{FF2B5EF4-FFF2-40B4-BE49-F238E27FC236}">
                  <a16:creationId xmlns:a16="http://schemas.microsoft.com/office/drawing/2014/main" xmlns="" id="{C327F9CE-4C98-4945-8BE9-54A1AE2E7349}"/>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1" name="矩形: 圆角 4">
              <a:extLst>
                <a:ext uri="{FF2B5EF4-FFF2-40B4-BE49-F238E27FC236}">
                  <a16:creationId xmlns:a16="http://schemas.microsoft.com/office/drawing/2014/main" xmlns="" id="{CB1C1F13-241A-429B-B197-A2E23444448D}"/>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72" name="组合 71">
            <a:extLst>
              <a:ext uri="{FF2B5EF4-FFF2-40B4-BE49-F238E27FC236}">
                <a16:creationId xmlns:a16="http://schemas.microsoft.com/office/drawing/2014/main" xmlns="" id="{39DEE15E-3FE5-4982-9332-F05578545DB3}"/>
              </a:ext>
            </a:extLst>
          </p:cNvPr>
          <p:cNvGrpSpPr/>
          <p:nvPr/>
        </p:nvGrpSpPr>
        <p:grpSpPr>
          <a:xfrm>
            <a:off x="1081405" y="2233295"/>
            <a:ext cx="10029825" cy="3464560"/>
            <a:chOff x="1703" y="3131"/>
            <a:chExt cx="15795" cy="5456"/>
          </a:xfrm>
        </p:grpSpPr>
        <p:cxnSp>
          <p:nvCxnSpPr>
            <p:cNvPr id="73" name="直接连接符 72">
              <a:extLst>
                <a:ext uri="{FF2B5EF4-FFF2-40B4-BE49-F238E27FC236}">
                  <a16:creationId xmlns:a16="http://schemas.microsoft.com/office/drawing/2014/main" xmlns="" id="{130DCC7A-2800-488A-A26C-1C554628FD03}"/>
                </a:ext>
              </a:extLst>
            </p:cNvPr>
            <p:cNvCxnSpPr/>
            <p:nvPr/>
          </p:nvCxnSpPr>
          <p:spPr>
            <a:xfrm>
              <a:off x="1703" y="4365"/>
              <a:ext cx="15795" cy="0"/>
            </a:xfrm>
            <a:prstGeom prst="line">
              <a:avLst/>
            </a:prstGeom>
            <a:ln w="12700">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4" name="Rectangle 60">
              <a:extLst>
                <a:ext uri="{FF2B5EF4-FFF2-40B4-BE49-F238E27FC236}">
                  <a16:creationId xmlns:a16="http://schemas.microsoft.com/office/drawing/2014/main" xmlns="" id="{6153455C-1647-4490-A5B6-C836DA1EF4BC}"/>
                </a:ext>
              </a:extLst>
            </p:cNvPr>
            <p:cNvSpPr/>
            <p:nvPr/>
          </p:nvSpPr>
          <p:spPr>
            <a:xfrm>
              <a:off x="234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75" name="TextBox 59">
              <a:extLst>
                <a:ext uri="{FF2B5EF4-FFF2-40B4-BE49-F238E27FC236}">
                  <a16:creationId xmlns:a16="http://schemas.microsoft.com/office/drawing/2014/main" xmlns="" id="{397A7C89-C5F9-460A-BD39-27042BD30B18}"/>
                </a:ext>
              </a:extLst>
            </p:cNvPr>
            <p:cNvSpPr txBox="1"/>
            <p:nvPr/>
          </p:nvSpPr>
          <p:spPr>
            <a:xfrm>
              <a:off x="2321" y="7644"/>
              <a:ext cx="2431" cy="943"/>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76" name="Rectangle 60">
              <a:extLst>
                <a:ext uri="{FF2B5EF4-FFF2-40B4-BE49-F238E27FC236}">
                  <a16:creationId xmlns:a16="http://schemas.microsoft.com/office/drawing/2014/main" xmlns="" id="{A43B0D28-8846-418E-97B4-0B85D18CF695}"/>
                </a:ext>
              </a:extLst>
            </p:cNvPr>
            <p:cNvSpPr/>
            <p:nvPr/>
          </p:nvSpPr>
          <p:spPr>
            <a:xfrm>
              <a:off x="627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77" name="TextBox 59">
              <a:extLst>
                <a:ext uri="{FF2B5EF4-FFF2-40B4-BE49-F238E27FC236}">
                  <a16:creationId xmlns:a16="http://schemas.microsoft.com/office/drawing/2014/main" xmlns="" id="{5788B70B-4E9D-4367-B28C-CE6D5D170092}"/>
                </a:ext>
              </a:extLst>
            </p:cNvPr>
            <p:cNvSpPr txBox="1"/>
            <p:nvPr/>
          </p:nvSpPr>
          <p:spPr>
            <a:xfrm>
              <a:off x="6251" y="7644"/>
              <a:ext cx="2431" cy="943"/>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78" name="Rectangle 60">
              <a:extLst>
                <a:ext uri="{FF2B5EF4-FFF2-40B4-BE49-F238E27FC236}">
                  <a16:creationId xmlns:a16="http://schemas.microsoft.com/office/drawing/2014/main" xmlns="" id="{A9C21739-C8E8-4D1A-B0B1-E08D2C051BDD}"/>
                </a:ext>
              </a:extLst>
            </p:cNvPr>
            <p:cNvSpPr/>
            <p:nvPr/>
          </p:nvSpPr>
          <p:spPr>
            <a:xfrm>
              <a:off x="102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79" name="TextBox 59">
              <a:extLst>
                <a:ext uri="{FF2B5EF4-FFF2-40B4-BE49-F238E27FC236}">
                  <a16:creationId xmlns:a16="http://schemas.microsoft.com/office/drawing/2014/main" xmlns="" id="{2876CFA4-15CC-4237-B041-1138F4496DEE}"/>
                </a:ext>
              </a:extLst>
            </p:cNvPr>
            <p:cNvSpPr txBox="1"/>
            <p:nvPr/>
          </p:nvSpPr>
          <p:spPr>
            <a:xfrm>
              <a:off x="10271" y="7644"/>
              <a:ext cx="2431" cy="943"/>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80" name="Rectangle 60">
              <a:extLst>
                <a:ext uri="{FF2B5EF4-FFF2-40B4-BE49-F238E27FC236}">
                  <a16:creationId xmlns:a16="http://schemas.microsoft.com/office/drawing/2014/main" xmlns="" id="{F42B24EB-5A9E-42FF-A9B3-26ED82341372}"/>
                </a:ext>
              </a:extLst>
            </p:cNvPr>
            <p:cNvSpPr/>
            <p:nvPr/>
          </p:nvSpPr>
          <p:spPr>
            <a:xfrm>
              <a:off x="141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rPr>
                <a:t>输入标题文本</a:t>
              </a:r>
            </a:p>
          </p:txBody>
        </p:sp>
        <p:sp>
          <p:nvSpPr>
            <p:cNvPr id="81" name="TextBox 59">
              <a:extLst>
                <a:ext uri="{FF2B5EF4-FFF2-40B4-BE49-F238E27FC236}">
                  <a16:creationId xmlns:a16="http://schemas.microsoft.com/office/drawing/2014/main" xmlns="" id="{0C992D16-02E8-4DEF-A6A6-4797E1EE4EB0}"/>
                </a:ext>
              </a:extLst>
            </p:cNvPr>
            <p:cNvSpPr txBox="1"/>
            <p:nvPr/>
          </p:nvSpPr>
          <p:spPr>
            <a:xfrm>
              <a:off x="14171" y="7644"/>
              <a:ext cx="2431" cy="943"/>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rPr>
                <a:t>请输入您的内容，文字可修改， 大小可调节。请输入您的内容，文字可修改，大小可调节。</a:t>
              </a:r>
              <a:endParaRPr lang="zh-CN" altLang="zh-CN" sz="900" dirty="0">
                <a:solidFill>
                  <a:schemeClr val="tx1">
                    <a:lumMod val="50000"/>
                    <a:lumOff val="50000"/>
                  </a:schemeClr>
                </a:solidFill>
                <a:latin typeface="思源黑体 Normal" panose="020B0400000000000000" pitchFamily="34" charset="-122"/>
                <a:ea typeface="思源黑体 Normal" panose="020B0400000000000000" pitchFamily="34" charset="-122"/>
                <a:cs typeface="思源黑体 CN Light" panose="020B0300000000000000" charset="-122"/>
                <a:sym typeface="+mn-lt"/>
              </a:endParaRPr>
            </a:p>
          </p:txBody>
        </p:sp>
        <p:sp>
          <p:nvSpPr>
            <p:cNvPr id="82" name="任意多边形 25">
              <a:extLst>
                <a:ext uri="{FF2B5EF4-FFF2-40B4-BE49-F238E27FC236}">
                  <a16:creationId xmlns:a16="http://schemas.microsoft.com/office/drawing/2014/main" xmlns="" id="{BEE2ECB2-CEE3-4649-8B29-CF91448E797C}"/>
                </a:ext>
              </a:extLst>
            </p:cNvPr>
            <p:cNvSpPr/>
            <p:nvPr/>
          </p:nvSpPr>
          <p:spPr>
            <a:xfrm>
              <a:off x="243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Normal" panose="020B0400000000000000" pitchFamily="34" charset="-122"/>
                <a:ea typeface="思源黑体 Normal" panose="020B0400000000000000" pitchFamily="34" charset="-122"/>
              </a:endParaRPr>
            </a:p>
          </p:txBody>
        </p:sp>
        <p:sp>
          <p:nvSpPr>
            <p:cNvPr id="83" name="任意多边形 27">
              <a:extLst>
                <a:ext uri="{FF2B5EF4-FFF2-40B4-BE49-F238E27FC236}">
                  <a16:creationId xmlns:a16="http://schemas.microsoft.com/office/drawing/2014/main" xmlns="" id="{70F05D8A-100D-4243-A03A-C6C040E14CF2}"/>
                </a:ext>
              </a:extLst>
            </p:cNvPr>
            <p:cNvSpPr/>
            <p:nvPr/>
          </p:nvSpPr>
          <p:spPr>
            <a:xfrm>
              <a:off x="639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84" name="任意多边形 28">
              <a:extLst>
                <a:ext uri="{FF2B5EF4-FFF2-40B4-BE49-F238E27FC236}">
                  <a16:creationId xmlns:a16="http://schemas.microsoft.com/office/drawing/2014/main" xmlns="" id="{C5B4F2D7-C12E-45D3-8A80-9D65E6AC220B}"/>
                </a:ext>
              </a:extLst>
            </p:cNvPr>
            <p:cNvSpPr/>
            <p:nvPr/>
          </p:nvSpPr>
          <p:spPr>
            <a:xfrm>
              <a:off x="1035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85" name="任意多边形 30">
              <a:extLst>
                <a:ext uri="{FF2B5EF4-FFF2-40B4-BE49-F238E27FC236}">
                  <a16:creationId xmlns:a16="http://schemas.microsoft.com/office/drawing/2014/main" xmlns="" id="{B55FC90B-3DDE-49B7-A67C-3243A56E11EC}"/>
                </a:ext>
              </a:extLst>
            </p:cNvPr>
            <p:cNvSpPr/>
            <p:nvPr/>
          </p:nvSpPr>
          <p:spPr>
            <a:xfrm>
              <a:off x="1431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86" name="Freeform 387">
              <a:extLst>
                <a:ext uri="{FF2B5EF4-FFF2-40B4-BE49-F238E27FC236}">
                  <a16:creationId xmlns:a16="http://schemas.microsoft.com/office/drawing/2014/main" xmlns="" id="{A4232861-78BF-48AC-902F-42909C261A9D}"/>
                </a:ext>
              </a:extLst>
            </p:cNvPr>
            <p:cNvSpPr>
              <a:spLocks noEditPoints="1"/>
            </p:cNvSpPr>
            <p:nvPr/>
          </p:nvSpPr>
          <p:spPr bwMode="auto">
            <a:xfrm>
              <a:off x="11172" y="4019"/>
              <a:ext cx="576" cy="67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sp>
          <p:nvSpPr>
            <p:cNvPr id="87" name="Freeform 17">
              <a:extLst>
                <a:ext uri="{FF2B5EF4-FFF2-40B4-BE49-F238E27FC236}">
                  <a16:creationId xmlns:a16="http://schemas.microsoft.com/office/drawing/2014/main" xmlns="" id="{8DAFA020-F3E2-4B8B-AEDA-36151A11FA77}"/>
                </a:ext>
              </a:extLst>
            </p:cNvPr>
            <p:cNvSpPr>
              <a:spLocks noEditPoints="1"/>
            </p:cNvSpPr>
            <p:nvPr/>
          </p:nvSpPr>
          <p:spPr bwMode="auto">
            <a:xfrm>
              <a:off x="15034" y="4001"/>
              <a:ext cx="772" cy="711"/>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latin typeface="思源黑体 Normal" panose="020B0400000000000000" pitchFamily="34" charset="-122"/>
                <a:ea typeface="思源黑体 Normal" panose="020B0400000000000000" pitchFamily="34" charset="-122"/>
                <a:cs typeface="+mn-ea"/>
                <a:sym typeface="+mn-lt"/>
              </a:endParaRPr>
            </a:p>
          </p:txBody>
        </p:sp>
        <p:sp>
          <p:nvSpPr>
            <p:cNvPr id="88" name="Freeform 83">
              <a:extLst>
                <a:ext uri="{FF2B5EF4-FFF2-40B4-BE49-F238E27FC236}">
                  <a16:creationId xmlns:a16="http://schemas.microsoft.com/office/drawing/2014/main" xmlns="" id="{764947E4-EF7F-4D8C-9691-34CC72DD2CAF}"/>
                </a:ext>
              </a:extLst>
            </p:cNvPr>
            <p:cNvSpPr>
              <a:spLocks noEditPoints="1"/>
            </p:cNvSpPr>
            <p:nvPr/>
          </p:nvSpPr>
          <p:spPr bwMode="auto">
            <a:xfrm>
              <a:off x="7163" y="3976"/>
              <a:ext cx="674" cy="761"/>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sp>
          <p:nvSpPr>
            <p:cNvPr id="89" name="Freeform 160">
              <a:extLst>
                <a:ext uri="{FF2B5EF4-FFF2-40B4-BE49-F238E27FC236}">
                  <a16:creationId xmlns:a16="http://schemas.microsoft.com/office/drawing/2014/main" xmlns="" id="{232C2840-F721-4B28-9AAE-8BC00D99DB92}"/>
                </a:ext>
              </a:extLst>
            </p:cNvPr>
            <p:cNvSpPr>
              <a:spLocks noEditPoints="1"/>
            </p:cNvSpPr>
            <p:nvPr/>
          </p:nvSpPr>
          <p:spPr bwMode="auto">
            <a:xfrm>
              <a:off x="3222" y="3988"/>
              <a:ext cx="637" cy="73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spTree>
    <p:extLst>
      <p:ext uri="{BB962C8B-B14F-4D97-AF65-F5344CB8AC3E}">
        <p14:creationId xmlns:p14="http://schemas.microsoft.com/office/powerpoint/2010/main" val="2003379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xmlns="" id="{67BC982D-9864-794B-A57E-0EA40CAF82F8}"/>
              </a:ext>
            </a:extLst>
          </p:cNvPr>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a:extLst>
              <a:ext uri="{FF2B5EF4-FFF2-40B4-BE49-F238E27FC236}">
                <a16:creationId xmlns:a16="http://schemas.microsoft.com/office/drawing/2014/main" xmlns=""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xmlns=""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xmlns=""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xmlns=""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xmlns=""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THANKS</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a:extLst>
              <a:ext uri="{FF2B5EF4-FFF2-40B4-BE49-F238E27FC236}">
                <a16:creationId xmlns:a16="http://schemas.microsoft.com/office/drawing/2014/main" xmlns="" id="{06EB3395-78D2-E847-AB05-0F99452A4A73}"/>
              </a:ext>
            </a:extLst>
          </p:cNvPr>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谢谢观看</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矩形 24">
            <a:extLst>
              <a:ext uri="{FF2B5EF4-FFF2-40B4-BE49-F238E27FC236}">
                <a16:creationId xmlns:a16="http://schemas.microsoft.com/office/drawing/2014/main" xmlns="" id="{BF64455D-E90A-0E4F-A4E0-65465487E763}"/>
              </a:ext>
            </a:extLst>
          </p:cNvPr>
          <p:cNvSpPr/>
          <p:nvPr/>
        </p:nvSpPr>
        <p:spPr>
          <a:xfrm>
            <a:off x="735604" y="3896529"/>
            <a:ext cx="4863832" cy="307777"/>
          </a:xfrm>
          <a:prstGeom prst="rect">
            <a:avLst/>
          </a:prstGeom>
        </p:spPr>
        <p:txBody>
          <a:bodyPr wrap="none">
            <a:spAutoFit/>
          </a:bodyPr>
          <a:lstStyle/>
          <a:p>
            <a:r>
              <a:rPr lang="en-US" altLang="zh-CN" sz="1400" dirty="0">
                <a:latin typeface="思源黑体 Normal" panose="020B0400000000000000" pitchFamily="34" charset="-122"/>
                <a:ea typeface="思源黑体 Normal" panose="020B0400000000000000" pitchFamily="34" charset="-122"/>
                <a:cs typeface="+mn-ea"/>
                <a:sym typeface="+mn-lt"/>
              </a:rPr>
              <a:t>The  XX  University  Academic  Report  &amp;  Thesis  Defense </a:t>
            </a:r>
          </a:p>
        </p:txBody>
      </p:sp>
      <p:grpSp>
        <p:nvGrpSpPr>
          <p:cNvPr id="26" name="组合 25">
            <a:extLst>
              <a:ext uri="{FF2B5EF4-FFF2-40B4-BE49-F238E27FC236}">
                <a16:creationId xmlns:a16="http://schemas.microsoft.com/office/drawing/2014/main" xmlns="" id="{4A8235CD-A9CA-F54A-A8BF-56AABB61F586}"/>
              </a:ext>
            </a:extLst>
          </p:cNvPr>
          <p:cNvGrpSpPr/>
          <p:nvPr/>
        </p:nvGrpSpPr>
        <p:grpSpPr>
          <a:xfrm>
            <a:off x="772607" y="4455076"/>
            <a:ext cx="3179685" cy="468000"/>
            <a:chOff x="4666248" y="4096573"/>
            <a:chExt cx="3179685" cy="468000"/>
          </a:xfrm>
        </p:grpSpPr>
        <p:grpSp>
          <p:nvGrpSpPr>
            <p:cNvPr id="27" name="组合 26">
              <a:extLst>
                <a:ext uri="{FF2B5EF4-FFF2-40B4-BE49-F238E27FC236}">
                  <a16:creationId xmlns:a16="http://schemas.microsoft.com/office/drawing/2014/main" xmlns=""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xmlns=""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32" name="文本框 31">
                <a:extLst>
                  <a:ext uri="{FF2B5EF4-FFF2-40B4-BE49-F238E27FC236}">
                    <a16:creationId xmlns:a16="http://schemas.microsoft.com/office/drawing/2014/main" xmlns=""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rPr>
                  <a:t>汇报</a:t>
                </a:r>
                <a:r>
                  <a:rPr lang="zh-CN" altLang="en-US" sz="1200" dirty="0" smtClean="0">
                    <a:solidFill>
                      <a:schemeClr val="bg1"/>
                    </a:solidFill>
                    <a:latin typeface="思源黑体 Normal" panose="020B0400000000000000" pitchFamily="34" charset="-122"/>
                    <a:ea typeface="思源黑体 Normal" panose="020B0400000000000000" pitchFamily="34" charset="-122"/>
                    <a:cs typeface="+mn-ea"/>
                    <a:sym typeface="+mn-lt"/>
                  </a:rPr>
                  <a:t>：</a:t>
                </a:r>
                <a:r>
                  <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rPr>
                  <a:t>优</a:t>
                </a:r>
                <a:r>
                  <a:rPr lang="zh-CN" altLang="en-US" sz="1200" dirty="0" smtClean="0">
                    <a:solidFill>
                      <a:schemeClr val="bg1"/>
                    </a:solidFill>
                    <a:latin typeface="思源黑体 Normal" panose="020B0400000000000000" pitchFamily="34" charset="-122"/>
                    <a:ea typeface="思源黑体 Normal" panose="020B0400000000000000" pitchFamily="34" charset="-122"/>
                    <a:cs typeface="+mn-ea"/>
                    <a:sym typeface="+mn-lt"/>
                  </a:rPr>
                  <a:t>品</a:t>
                </a:r>
                <a:r>
                  <a:rPr lang="en-US" altLang="zh-CN" sz="1200" dirty="0" smtClean="0">
                    <a:solidFill>
                      <a:schemeClr val="bg1"/>
                    </a:solidFill>
                    <a:latin typeface="思源黑体 Normal" panose="020B0400000000000000" pitchFamily="34" charset="-122"/>
                    <a:ea typeface="思源黑体 Normal" panose="020B0400000000000000" pitchFamily="34" charset="-122"/>
                    <a:cs typeface="+mn-ea"/>
                    <a:sym typeface="+mn-lt"/>
                  </a:rPr>
                  <a:t>PPT</a:t>
                </a:r>
                <a:endParaRPr lang="zh-CN" altLang="en-US" sz="1200"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27">
              <a:extLst>
                <a:ext uri="{FF2B5EF4-FFF2-40B4-BE49-F238E27FC236}">
                  <a16:creationId xmlns:a16="http://schemas.microsoft.com/office/drawing/2014/main" xmlns=""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xmlns=""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a:extLst>
                  <a:ext uri="{FF2B5EF4-FFF2-40B4-BE49-F238E27FC236}">
                    <a16:creationId xmlns:a16="http://schemas.microsoft.com/office/drawing/2014/main" xmlns="" id="{73208D3A-0FB8-BB4D-8193-03629FA085F7}"/>
                  </a:ext>
                </a:extLst>
              </p:cNvPr>
              <p:cNvSpPr txBox="1"/>
              <p:nvPr/>
            </p:nvSpPr>
            <p:spPr>
              <a:xfrm>
                <a:off x="5219839" y="4166974"/>
                <a:ext cx="1445088" cy="276999"/>
              </a:xfrm>
              <a:prstGeom prst="rect">
                <a:avLst/>
              </a:prstGeom>
              <a:noFill/>
            </p:spPr>
            <p:txBody>
              <a:bodyPr wrap="square" rtlCol="0">
                <a:spAutoFit/>
              </a:bodyPr>
              <a:lstStyle/>
              <a:p>
                <a:pPr algn="ctr"/>
                <a:r>
                  <a:rPr lang="zh-CN" altLang="en-US" sz="1200" dirty="0">
                    <a:latin typeface="思源黑体 Normal" panose="020B0400000000000000" pitchFamily="34" charset="-122"/>
                    <a:ea typeface="思源黑体 Normal" panose="020B0400000000000000" pitchFamily="34" charset="-122"/>
                    <a:cs typeface="+mn-ea"/>
                    <a:sym typeface="+mn-lt"/>
                  </a:rPr>
                  <a:t>部门：策划部</a:t>
                </a:r>
              </a:p>
            </p:txBody>
          </p:sp>
        </p:grpSp>
      </p:grpSp>
      <p:sp>
        <p:nvSpPr>
          <p:cNvPr id="34" name="矩形 33">
            <a:extLst>
              <a:ext uri="{FF2B5EF4-FFF2-40B4-BE49-F238E27FC236}">
                <a16:creationId xmlns:a16="http://schemas.microsoft.com/office/drawing/2014/main" xmlns=""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xmlns=""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xmlns=""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xmlns=""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xmlns=""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xmlns=""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xmlns=""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xmlns=""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xmlns=""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xmlns=""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xmlns=""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xmlns=""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xmlns=""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xmlns=""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185739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57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xmlns=""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xmlns=""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xmlns=""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xmlns=""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xmlns=""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xmlns=""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xmlns=""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xmlns=""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xmlns=""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xmlns=""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xmlns=""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xmlns="" id="{11295CFA-DBDD-9949-A2B6-01F50274D318}"/>
              </a:ext>
            </a:extLst>
          </p:cNvPr>
          <p:cNvSpPr txBox="1"/>
          <p:nvPr/>
        </p:nvSpPr>
        <p:spPr>
          <a:xfrm>
            <a:off x="7448663" y="2513546"/>
            <a:ext cx="163378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a:extLst>
              <a:ext uri="{FF2B5EF4-FFF2-40B4-BE49-F238E27FC236}">
                <a16:creationId xmlns:a16="http://schemas.microsoft.com/office/drawing/2014/main" xmlns=""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输入您的标题</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a:extLst>
              <a:ext uri="{FF2B5EF4-FFF2-40B4-BE49-F238E27FC236}">
                <a16:creationId xmlns:a16="http://schemas.microsoft.com/office/drawing/2014/main" xmlns=""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PLEASE ADD YOUR TITTLE HERE</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6" name="TextBox 24">
            <a:extLst>
              <a:ext uri="{FF2B5EF4-FFF2-40B4-BE49-F238E27FC236}">
                <a16:creationId xmlns:a16="http://schemas.microsoft.com/office/drawing/2014/main" xmlns="" id="{9C4BC2BB-E639-114A-8583-B593D13C0058}"/>
              </a:ext>
            </a:extLst>
          </p:cNvPr>
          <p:cNvSpPr txBox="1"/>
          <p:nvPr/>
        </p:nvSpPr>
        <p:spPr>
          <a:xfrm>
            <a:off x="1649075" y="3532866"/>
            <a:ext cx="3962401" cy="117101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extLst>
      <p:ext uri="{BB962C8B-B14F-4D97-AF65-F5344CB8AC3E}">
        <p14:creationId xmlns:p14="http://schemas.microsoft.com/office/powerpoint/2010/main" val="3997067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4">
            <a:extLst>
              <a:ext uri="{FF2B5EF4-FFF2-40B4-BE49-F238E27FC236}">
                <a16:creationId xmlns:a16="http://schemas.microsoft.com/office/drawing/2014/main" xmlns="" id="{19704EFA-D3F1-D84F-89CD-28364D9517E0}"/>
              </a:ext>
            </a:extLst>
          </p:cNvPr>
          <p:cNvSpPr/>
          <p:nvPr/>
        </p:nvSpPr>
        <p:spPr>
          <a:xfrm>
            <a:off x="1" y="797487"/>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思源黑体 Normal" panose="020B0400000000000000" pitchFamily="34" charset="-122"/>
              <a:ea typeface="思源黑体 Normal" panose="020B0400000000000000" pitchFamily="34" charset="-122"/>
              <a:cs typeface="+mn-ea"/>
              <a:sym typeface="+mn-lt"/>
            </a:endParaRPr>
          </a:p>
        </p:txBody>
      </p:sp>
      <p:sp>
        <p:nvSpPr>
          <p:cNvPr id="41" name="TextBox 7">
            <a:extLst>
              <a:ext uri="{FF2B5EF4-FFF2-40B4-BE49-F238E27FC236}">
                <a16:creationId xmlns:a16="http://schemas.microsoft.com/office/drawing/2014/main" xmlns="" id="{0A731B5B-F96F-154E-9C6C-456B6880820E}"/>
              </a:ext>
            </a:extLst>
          </p:cNvPr>
          <p:cNvSpPr txBox="1"/>
          <p:nvPr/>
        </p:nvSpPr>
        <p:spPr>
          <a:xfrm>
            <a:off x="939214" y="1436122"/>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添加页面标题内容</a:t>
            </a:r>
          </a:p>
        </p:txBody>
      </p:sp>
      <p:sp>
        <p:nvSpPr>
          <p:cNvPr id="42" name="Google Shape;86;p19">
            <a:extLst>
              <a:ext uri="{FF2B5EF4-FFF2-40B4-BE49-F238E27FC236}">
                <a16:creationId xmlns:a16="http://schemas.microsoft.com/office/drawing/2014/main" xmlns="" id="{861A1B17-724E-AE4E-8135-46EB105F37F4}"/>
              </a:ext>
            </a:extLst>
          </p:cNvPr>
          <p:cNvSpPr txBox="1"/>
          <p:nvPr/>
        </p:nvSpPr>
        <p:spPr>
          <a:xfrm>
            <a:off x="939214" y="100185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YOUR TITLE HERE</a:t>
            </a:r>
            <a:endParaRPr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80" name="组合 79">
            <a:extLst>
              <a:ext uri="{FF2B5EF4-FFF2-40B4-BE49-F238E27FC236}">
                <a16:creationId xmlns:a16="http://schemas.microsoft.com/office/drawing/2014/main" xmlns="" id="{4910AEE3-0A5E-4BBF-9AF4-15FD4326C2E5}"/>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81" name="Freeform 5">
              <a:extLst>
                <a:ext uri="{FF2B5EF4-FFF2-40B4-BE49-F238E27FC236}">
                  <a16:creationId xmlns:a16="http://schemas.microsoft.com/office/drawing/2014/main" xmlns="" id="{19E87777-B064-4E67-8384-F8FFC47B84C4}"/>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7">
              <a:extLst>
                <a:ext uri="{FF2B5EF4-FFF2-40B4-BE49-F238E27FC236}">
                  <a16:creationId xmlns:a16="http://schemas.microsoft.com/office/drawing/2014/main" xmlns="" id="{61B2AF68-D3A9-4024-A626-576AC3CADF7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3" name="Freeform 9">
              <a:extLst>
                <a:ext uri="{FF2B5EF4-FFF2-40B4-BE49-F238E27FC236}">
                  <a16:creationId xmlns:a16="http://schemas.microsoft.com/office/drawing/2014/main" xmlns="" id="{B5CF15DB-9D63-4644-ABAB-B60675F87105}"/>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4" name="Freeform 10">
              <a:extLst>
                <a:ext uri="{FF2B5EF4-FFF2-40B4-BE49-F238E27FC236}">
                  <a16:creationId xmlns:a16="http://schemas.microsoft.com/office/drawing/2014/main" xmlns="" id="{6B24B075-7E87-44AE-925E-5C90476191A1}"/>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11">
              <a:extLst>
                <a:ext uri="{FF2B5EF4-FFF2-40B4-BE49-F238E27FC236}">
                  <a16:creationId xmlns:a16="http://schemas.microsoft.com/office/drawing/2014/main" xmlns="" id="{F407F0D3-6304-4541-9F21-F801EA091C80}"/>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TextBox 15">
            <a:extLst>
              <a:ext uri="{FF2B5EF4-FFF2-40B4-BE49-F238E27FC236}">
                <a16:creationId xmlns:a16="http://schemas.microsoft.com/office/drawing/2014/main" xmlns="" id="{027E1A44-BF1B-4F02-95C4-FD9E86BFA5E8}"/>
              </a:ext>
            </a:extLst>
          </p:cNvPr>
          <p:cNvSpPr txBox="1"/>
          <p:nvPr/>
        </p:nvSpPr>
        <p:spPr>
          <a:xfrm>
            <a:off x="1906365" y="5639470"/>
            <a:ext cx="2530907" cy="834366"/>
          </a:xfrm>
          <a:prstGeom prst="rect">
            <a:avLst/>
          </a:prstGeom>
          <a:noFill/>
        </p:spPr>
        <p:txBody>
          <a:bodyPr wrap="square" lIns="94075" tIns="47039" rIns="94075" bIns="47039" rtlCol="0">
            <a:spAutoFit/>
          </a:bodyPr>
          <a:lstStyle/>
          <a:p>
            <a:pPr algn="just">
              <a:lnSpc>
                <a:spcPct val="150000"/>
              </a:lnSpc>
            </a:pPr>
            <a:r>
              <a:rPr lang="zh-CN" altLang="en-US" sz="1105" dirty="0">
                <a:latin typeface="思源黑体 Normal" panose="020B0400000000000000" pitchFamily="34" charset="-122"/>
                <a:ea typeface="思源黑体 Normal" panose="020B0400000000000000" pitchFamily="34" charset="-122"/>
                <a:cs typeface="+mn-ea"/>
                <a:sym typeface="+mn-lt"/>
              </a:rPr>
              <a:t>请替换文字内容，点击添加相关标题文字，修改文字内容，也可以直接复制你的内容到此。</a:t>
            </a:r>
          </a:p>
        </p:txBody>
      </p:sp>
      <p:sp>
        <p:nvSpPr>
          <p:cNvPr id="87" name="TextBox 16">
            <a:extLst>
              <a:ext uri="{FF2B5EF4-FFF2-40B4-BE49-F238E27FC236}">
                <a16:creationId xmlns:a16="http://schemas.microsoft.com/office/drawing/2014/main" xmlns="" id="{5CCF3B4A-814C-418A-B1E7-CEAD3C5F7604}"/>
              </a:ext>
            </a:extLst>
          </p:cNvPr>
          <p:cNvSpPr txBox="1"/>
          <p:nvPr/>
        </p:nvSpPr>
        <p:spPr>
          <a:xfrm>
            <a:off x="1906365" y="5230124"/>
            <a:ext cx="2339615" cy="382319"/>
          </a:xfrm>
          <a:prstGeom prst="rect">
            <a:avLst/>
          </a:prstGeom>
          <a:noFill/>
        </p:spPr>
        <p:txBody>
          <a:bodyPr wrap="none" lIns="94075" tIns="47039" rIns="94075" bIns="47039" rtlCol="0">
            <a:spAutoFit/>
          </a:bodyPr>
          <a:lstStyle/>
          <a:p>
            <a:r>
              <a:rPr lang="zh-CN" altLang="en-US" sz="1865" dirty="0">
                <a:latin typeface="思源黑体 Normal" panose="020B0400000000000000" pitchFamily="34" charset="-122"/>
                <a:ea typeface="思源黑体 Normal" panose="020B0400000000000000" pitchFamily="34" charset="-122"/>
                <a:cs typeface="+mn-ea"/>
                <a:sym typeface="+mn-lt"/>
              </a:rPr>
              <a:t>点击请替换文字内容</a:t>
            </a:r>
          </a:p>
        </p:txBody>
      </p:sp>
      <p:sp>
        <p:nvSpPr>
          <p:cNvPr id="88" name="TextBox 15">
            <a:extLst>
              <a:ext uri="{FF2B5EF4-FFF2-40B4-BE49-F238E27FC236}">
                <a16:creationId xmlns:a16="http://schemas.microsoft.com/office/drawing/2014/main" xmlns="" id="{0F99BC8F-B6CD-47BF-AD45-864A3C71E018}"/>
              </a:ext>
            </a:extLst>
          </p:cNvPr>
          <p:cNvSpPr txBox="1"/>
          <p:nvPr/>
        </p:nvSpPr>
        <p:spPr>
          <a:xfrm>
            <a:off x="5046334" y="5639470"/>
            <a:ext cx="2530907" cy="834366"/>
          </a:xfrm>
          <a:prstGeom prst="rect">
            <a:avLst/>
          </a:prstGeom>
          <a:noFill/>
        </p:spPr>
        <p:txBody>
          <a:bodyPr wrap="square" lIns="94075" tIns="47039" rIns="94075" bIns="47039" rtlCol="0">
            <a:spAutoFit/>
          </a:bodyPr>
          <a:lstStyle/>
          <a:p>
            <a:pPr algn="just">
              <a:lnSpc>
                <a:spcPct val="150000"/>
              </a:lnSpc>
            </a:pPr>
            <a:r>
              <a:rPr lang="zh-CN" altLang="en-US" sz="1105" dirty="0">
                <a:latin typeface="思源黑体 Normal" panose="020B0400000000000000" pitchFamily="34" charset="-122"/>
                <a:ea typeface="思源黑体 Normal" panose="020B0400000000000000" pitchFamily="34" charset="-122"/>
                <a:cs typeface="+mn-ea"/>
                <a:sym typeface="+mn-lt"/>
              </a:rPr>
              <a:t>请替换文字内容，点击添加相关标题文字，修改文字内容，也可以直接复制你的内容到此。</a:t>
            </a:r>
          </a:p>
        </p:txBody>
      </p:sp>
      <p:sp>
        <p:nvSpPr>
          <p:cNvPr id="89" name="TextBox 16">
            <a:extLst>
              <a:ext uri="{FF2B5EF4-FFF2-40B4-BE49-F238E27FC236}">
                <a16:creationId xmlns:a16="http://schemas.microsoft.com/office/drawing/2014/main" xmlns="" id="{5E2CD6CC-9A75-42BB-A0CA-7AFB3CDEA914}"/>
              </a:ext>
            </a:extLst>
          </p:cNvPr>
          <p:cNvSpPr txBox="1"/>
          <p:nvPr/>
        </p:nvSpPr>
        <p:spPr>
          <a:xfrm>
            <a:off x="5046335" y="5230124"/>
            <a:ext cx="2339615" cy="382319"/>
          </a:xfrm>
          <a:prstGeom prst="rect">
            <a:avLst/>
          </a:prstGeom>
          <a:noFill/>
        </p:spPr>
        <p:txBody>
          <a:bodyPr wrap="none" lIns="94075" tIns="47039" rIns="94075" bIns="47039" rtlCol="0">
            <a:spAutoFit/>
          </a:bodyPr>
          <a:lstStyle/>
          <a:p>
            <a:r>
              <a:rPr lang="zh-CN" altLang="en-US" sz="1865" dirty="0">
                <a:latin typeface="思源黑体 Normal" panose="020B0400000000000000" pitchFamily="34" charset="-122"/>
                <a:ea typeface="思源黑体 Normal" panose="020B0400000000000000" pitchFamily="34" charset="-122"/>
                <a:cs typeface="+mn-ea"/>
                <a:sym typeface="+mn-lt"/>
              </a:rPr>
              <a:t>点击请替换文字内容</a:t>
            </a:r>
          </a:p>
        </p:txBody>
      </p:sp>
      <p:sp>
        <p:nvSpPr>
          <p:cNvPr id="90" name="TextBox 15">
            <a:extLst>
              <a:ext uri="{FF2B5EF4-FFF2-40B4-BE49-F238E27FC236}">
                <a16:creationId xmlns:a16="http://schemas.microsoft.com/office/drawing/2014/main" xmlns="" id="{A256052D-8228-410C-B9A6-DCC6CEE1BE22}"/>
              </a:ext>
            </a:extLst>
          </p:cNvPr>
          <p:cNvSpPr txBox="1"/>
          <p:nvPr/>
        </p:nvSpPr>
        <p:spPr>
          <a:xfrm>
            <a:off x="8186303" y="5639470"/>
            <a:ext cx="2530907" cy="834366"/>
          </a:xfrm>
          <a:prstGeom prst="rect">
            <a:avLst/>
          </a:prstGeom>
          <a:noFill/>
        </p:spPr>
        <p:txBody>
          <a:bodyPr wrap="square" lIns="94075" tIns="47039" rIns="94075" bIns="47039" rtlCol="0">
            <a:spAutoFit/>
          </a:bodyPr>
          <a:lstStyle/>
          <a:p>
            <a:pPr algn="just">
              <a:lnSpc>
                <a:spcPct val="150000"/>
              </a:lnSpc>
            </a:pPr>
            <a:r>
              <a:rPr lang="zh-CN" altLang="en-US" sz="1105" dirty="0">
                <a:latin typeface="思源黑体 Normal" panose="020B0400000000000000" pitchFamily="34" charset="-122"/>
                <a:ea typeface="思源黑体 Normal" panose="020B0400000000000000" pitchFamily="34" charset="-122"/>
                <a:cs typeface="+mn-ea"/>
                <a:sym typeface="+mn-lt"/>
              </a:rPr>
              <a:t>请替换文字内容，点击添加相关标题文字，修改文字内容，也可以直接复制你的内容到此。</a:t>
            </a:r>
          </a:p>
        </p:txBody>
      </p:sp>
      <p:sp>
        <p:nvSpPr>
          <p:cNvPr id="91" name="TextBox 16">
            <a:extLst>
              <a:ext uri="{FF2B5EF4-FFF2-40B4-BE49-F238E27FC236}">
                <a16:creationId xmlns:a16="http://schemas.microsoft.com/office/drawing/2014/main" xmlns="" id="{4A8F737A-B2F2-4BDD-B8C6-C0CCCF0D7F59}"/>
              </a:ext>
            </a:extLst>
          </p:cNvPr>
          <p:cNvSpPr txBox="1"/>
          <p:nvPr/>
        </p:nvSpPr>
        <p:spPr>
          <a:xfrm>
            <a:off x="8186304" y="5193008"/>
            <a:ext cx="2339615" cy="382319"/>
          </a:xfrm>
          <a:prstGeom prst="rect">
            <a:avLst/>
          </a:prstGeom>
          <a:noFill/>
        </p:spPr>
        <p:txBody>
          <a:bodyPr wrap="none" lIns="94075" tIns="47039" rIns="94075" bIns="47039" rtlCol="0">
            <a:spAutoFit/>
          </a:bodyPr>
          <a:lstStyle/>
          <a:p>
            <a:r>
              <a:rPr lang="zh-CN" altLang="en-US" sz="1865" dirty="0">
                <a:latin typeface="思源黑体 Normal" panose="020B0400000000000000" pitchFamily="34" charset="-122"/>
                <a:ea typeface="思源黑体 Normal" panose="020B0400000000000000" pitchFamily="34" charset="-122"/>
                <a:cs typeface="+mn-ea"/>
                <a:sym typeface="+mn-lt"/>
              </a:rPr>
              <a:t>点击请替换文字内容</a:t>
            </a:r>
          </a:p>
        </p:txBody>
      </p:sp>
      <p:sp>
        <p:nvSpPr>
          <p:cNvPr id="92" name="泪滴形 91">
            <a:extLst>
              <a:ext uri="{FF2B5EF4-FFF2-40B4-BE49-F238E27FC236}">
                <a16:creationId xmlns:a16="http://schemas.microsoft.com/office/drawing/2014/main" xmlns="" id="{7444BA47-B119-480E-A5CB-C5CFA6BDEA07}"/>
              </a:ext>
            </a:extLst>
          </p:cNvPr>
          <p:cNvSpPr/>
          <p:nvPr/>
        </p:nvSpPr>
        <p:spPr>
          <a:xfrm>
            <a:off x="1847586" y="2238014"/>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Normal" panose="020B0400000000000000" pitchFamily="34" charset="-122"/>
              <a:ea typeface="思源黑体 Normal" panose="020B0400000000000000" pitchFamily="34" charset="-122"/>
            </a:endParaRPr>
          </a:p>
        </p:txBody>
      </p:sp>
      <p:sp>
        <p:nvSpPr>
          <p:cNvPr id="93" name="泪滴形 92">
            <a:extLst>
              <a:ext uri="{FF2B5EF4-FFF2-40B4-BE49-F238E27FC236}">
                <a16:creationId xmlns:a16="http://schemas.microsoft.com/office/drawing/2014/main" xmlns="" id="{5C0D1A14-3108-4F49-A600-67B5BDAFB384}"/>
              </a:ext>
            </a:extLst>
          </p:cNvPr>
          <p:cNvSpPr/>
          <p:nvPr/>
        </p:nvSpPr>
        <p:spPr>
          <a:xfrm>
            <a:off x="8090657" y="2265041"/>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Normal" panose="020B0400000000000000" pitchFamily="34" charset="-122"/>
              <a:ea typeface="思源黑体 Normal" panose="020B0400000000000000" pitchFamily="34" charset="-122"/>
            </a:endParaRPr>
          </a:p>
        </p:txBody>
      </p:sp>
      <p:sp>
        <p:nvSpPr>
          <p:cNvPr id="94" name="泪滴形 93">
            <a:extLst>
              <a:ext uri="{FF2B5EF4-FFF2-40B4-BE49-F238E27FC236}">
                <a16:creationId xmlns:a16="http://schemas.microsoft.com/office/drawing/2014/main" xmlns="" id="{78E6AE3D-BA72-4431-BED9-340324D59B71}"/>
              </a:ext>
            </a:extLst>
          </p:cNvPr>
          <p:cNvSpPr/>
          <p:nvPr/>
        </p:nvSpPr>
        <p:spPr>
          <a:xfrm>
            <a:off x="5046334" y="2256050"/>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Normal" panose="020B0400000000000000" pitchFamily="34" charset="-122"/>
              <a:ea typeface="思源黑体 Normal" panose="020B0400000000000000" pitchFamily="34" charset="-122"/>
            </a:endParaRPr>
          </a:p>
        </p:txBody>
      </p:sp>
    </p:spTree>
    <p:extLst>
      <p:ext uri="{BB962C8B-B14F-4D97-AF65-F5344CB8AC3E}">
        <p14:creationId xmlns:p14="http://schemas.microsoft.com/office/powerpoint/2010/main" val="73252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0-#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1" presetClass="entr" presetSubtype="1" fill="hold" nodeType="withEffect">
                                  <p:stCondLst>
                                    <p:cond delay="1000"/>
                                  </p:stCondLst>
                                  <p:childTnLst>
                                    <p:set>
                                      <p:cBhvr>
                                        <p:cTn id="10" dur="1" fill="hold">
                                          <p:stCondLst>
                                            <p:cond delay="0"/>
                                          </p:stCondLst>
                                        </p:cTn>
                                        <p:tgtEl>
                                          <p:spTgt spid="80"/>
                                        </p:tgtEl>
                                        <p:attrNameLst>
                                          <p:attrName>style.visibility</p:attrName>
                                        </p:attrNameLst>
                                      </p:cBhvr>
                                      <p:to>
                                        <p:strVal val="visible"/>
                                      </p:to>
                                    </p:set>
                                    <p:animEffect transition="in" filter="wheel(1)">
                                      <p:cBhvr>
                                        <p:cTn id="11" dur="2000"/>
                                        <p:tgtEl>
                                          <p:spTgt spid="80"/>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500"/>
                                        <p:tgtEl>
                                          <p:spTgt spid="92"/>
                                        </p:tgtEl>
                                        <p:attrNameLst>
                                          <p:attrName>ppt_x</p:attrName>
                                        </p:attrNameLst>
                                      </p:cBhvr>
                                      <p:tavLst>
                                        <p:tav tm="0">
                                          <p:val>
                                            <p:strVal val="#ppt_x-#ppt_w*1.125000"/>
                                          </p:val>
                                        </p:tav>
                                        <p:tav tm="100000">
                                          <p:val>
                                            <p:strVal val="#ppt_x"/>
                                          </p:val>
                                        </p:tav>
                                      </p:tavLst>
                                    </p:anim>
                                    <p:animEffect transition="in" filter="wipe(right)">
                                      <p:cBhvr>
                                        <p:cTn id="16" dur="500"/>
                                        <p:tgtEl>
                                          <p:spTgt spid="92"/>
                                        </p:tgtEl>
                                      </p:cBhvr>
                                    </p:animEffect>
                                  </p:childTnLst>
                                </p:cTn>
                              </p:par>
                            </p:childTnLst>
                          </p:cTn>
                        </p:par>
                        <p:par>
                          <p:cTn id="17" fill="hold">
                            <p:stCondLst>
                              <p:cond delay="3500"/>
                            </p:stCondLst>
                            <p:childTnLst>
                              <p:par>
                                <p:cTn id="18" presetID="12" presetClass="entr" presetSubtype="8" fill="hold" grpId="0"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p:tgtEl>
                                          <p:spTgt spid="94"/>
                                        </p:tgtEl>
                                        <p:attrNameLst>
                                          <p:attrName>ppt_x</p:attrName>
                                        </p:attrNameLst>
                                      </p:cBhvr>
                                      <p:tavLst>
                                        <p:tav tm="0">
                                          <p:val>
                                            <p:strVal val="#ppt_x-#ppt_w*1.125000"/>
                                          </p:val>
                                        </p:tav>
                                        <p:tav tm="100000">
                                          <p:val>
                                            <p:strVal val="#ppt_x"/>
                                          </p:val>
                                        </p:tav>
                                      </p:tavLst>
                                    </p:anim>
                                    <p:animEffect transition="in" filter="wipe(right)">
                                      <p:cBhvr>
                                        <p:cTn id="21" dur="500"/>
                                        <p:tgtEl>
                                          <p:spTgt spid="94"/>
                                        </p:tgtEl>
                                      </p:cBhvr>
                                    </p:animEffect>
                                  </p:childTnLst>
                                </p:cTn>
                              </p:par>
                            </p:childTnLst>
                          </p:cTn>
                        </p:par>
                        <p:par>
                          <p:cTn id="22" fill="hold">
                            <p:stCondLst>
                              <p:cond delay="4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ppt_x</p:attrName>
                                        </p:attrNameLst>
                                      </p:cBhvr>
                                      <p:tavLst>
                                        <p:tav tm="0">
                                          <p:val>
                                            <p:strVal val="#ppt_x-#ppt_w*1.125000"/>
                                          </p:val>
                                        </p:tav>
                                        <p:tav tm="100000">
                                          <p:val>
                                            <p:strVal val="#ppt_x"/>
                                          </p:val>
                                        </p:tav>
                                      </p:tavLst>
                                    </p:anim>
                                    <p:animEffect transition="in" filter="wipe(right)">
                                      <p:cBhvr>
                                        <p:cTn id="26" dur="500"/>
                                        <p:tgtEl>
                                          <p:spTgt spid="93"/>
                                        </p:tgtEl>
                                      </p:cBhvr>
                                    </p:animEffect>
                                  </p:childTnLst>
                                </p:cTn>
                              </p:par>
                            </p:childTnLst>
                          </p:cTn>
                        </p:par>
                        <p:par>
                          <p:cTn id="27" fill="hold">
                            <p:stCondLst>
                              <p:cond delay="450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87"/>
                                        </p:tgtEl>
                                        <p:attrNameLst>
                                          <p:attrName>style.visibility</p:attrName>
                                        </p:attrNameLst>
                                      </p:cBhvr>
                                      <p:to>
                                        <p:strVal val="visible"/>
                                      </p:to>
                                    </p:set>
                                    <p:anim calcmode="lin" valueType="num">
                                      <p:cBhvr>
                                        <p:cTn id="30" dur="250" fill="hold"/>
                                        <p:tgtEl>
                                          <p:spTgt spid="87"/>
                                        </p:tgtEl>
                                        <p:attrNameLst>
                                          <p:attrName>ppt_x</p:attrName>
                                        </p:attrNameLst>
                                      </p:cBhvr>
                                      <p:tavLst>
                                        <p:tav tm="0">
                                          <p:val>
                                            <p:strVal val="#ppt_x"/>
                                          </p:val>
                                        </p:tav>
                                        <p:tav tm="100000">
                                          <p:val>
                                            <p:strVal val="#ppt_x"/>
                                          </p:val>
                                        </p:tav>
                                      </p:tavLst>
                                    </p:anim>
                                    <p:anim calcmode="lin" valueType="num">
                                      <p:cBhvr>
                                        <p:cTn id="31" dur="250" fill="hold"/>
                                        <p:tgtEl>
                                          <p:spTgt spid="87"/>
                                        </p:tgtEl>
                                        <p:attrNameLst>
                                          <p:attrName>ppt_y</p:attrName>
                                        </p:attrNameLst>
                                      </p:cBhvr>
                                      <p:tavLst>
                                        <p:tav tm="0">
                                          <p:val>
                                            <p:strVal val="#ppt_y-#ppt_h/2"/>
                                          </p:val>
                                        </p:tav>
                                        <p:tav tm="100000">
                                          <p:val>
                                            <p:strVal val="#ppt_y"/>
                                          </p:val>
                                        </p:tav>
                                      </p:tavLst>
                                    </p:anim>
                                    <p:anim calcmode="lin" valueType="num">
                                      <p:cBhvr>
                                        <p:cTn id="32" dur="250" fill="hold"/>
                                        <p:tgtEl>
                                          <p:spTgt spid="87"/>
                                        </p:tgtEl>
                                        <p:attrNameLst>
                                          <p:attrName>ppt_w</p:attrName>
                                        </p:attrNameLst>
                                      </p:cBhvr>
                                      <p:tavLst>
                                        <p:tav tm="0">
                                          <p:val>
                                            <p:strVal val="#ppt_w"/>
                                          </p:val>
                                        </p:tav>
                                        <p:tav tm="100000">
                                          <p:val>
                                            <p:strVal val="#ppt_w"/>
                                          </p:val>
                                        </p:tav>
                                      </p:tavLst>
                                    </p:anim>
                                    <p:anim calcmode="lin" valueType="num">
                                      <p:cBhvr>
                                        <p:cTn id="33" dur="250" fill="hold"/>
                                        <p:tgtEl>
                                          <p:spTgt spid="87"/>
                                        </p:tgtEl>
                                        <p:attrNameLst>
                                          <p:attrName>ppt_h</p:attrName>
                                        </p:attrNameLst>
                                      </p:cBhvr>
                                      <p:tavLst>
                                        <p:tav tm="0">
                                          <p:val>
                                            <p:fltVal val="0"/>
                                          </p:val>
                                        </p:tav>
                                        <p:tav tm="100000">
                                          <p:val>
                                            <p:strVal val="#ppt_h"/>
                                          </p:val>
                                        </p:tav>
                                      </p:tavLst>
                                    </p:anim>
                                  </p:childTnLst>
                                </p:cTn>
                              </p:par>
                            </p:childTnLst>
                          </p:cTn>
                        </p:par>
                        <p:par>
                          <p:cTn id="34" fill="hold">
                            <p:stCondLst>
                              <p:cond delay="5550"/>
                            </p:stCondLst>
                            <p:childTnLst>
                              <p:par>
                                <p:cTn id="35" presetID="22" presetClass="entr" presetSubtype="8"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par>
                          <p:cTn id="38" fill="hold">
                            <p:stCondLst>
                              <p:cond delay="605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89"/>
                                        </p:tgtEl>
                                        <p:attrNameLst>
                                          <p:attrName>style.visibility</p:attrName>
                                        </p:attrNameLst>
                                      </p:cBhvr>
                                      <p:to>
                                        <p:strVal val="visible"/>
                                      </p:to>
                                    </p:set>
                                    <p:anim calcmode="lin" valueType="num">
                                      <p:cBhvr>
                                        <p:cTn id="41" dur="250" fill="hold"/>
                                        <p:tgtEl>
                                          <p:spTgt spid="89"/>
                                        </p:tgtEl>
                                        <p:attrNameLst>
                                          <p:attrName>ppt_x</p:attrName>
                                        </p:attrNameLst>
                                      </p:cBhvr>
                                      <p:tavLst>
                                        <p:tav tm="0">
                                          <p:val>
                                            <p:strVal val="#ppt_x"/>
                                          </p:val>
                                        </p:tav>
                                        <p:tav tm="100000">
                                          <p:val>
                                            <p:strVal val="#ppt_x"/>
                                          </p:val>
                                        </p:tav>
                                      </p:tavLst>
                                    </p:anim>
                                    <p:anim calcmode="lin" valueType="num">
                                      <p:cBhvr>
                                        <p:cTn id="42" dur="250" fill="hold"/>
                                        <p:tgtEl>
                                          <p:spTgt spid="89"/>
                                        </p:tgtEl>
                                        <p:attrNameLst>
                                          <p:attrName>ppt_y</p:attrName>
                                        </p:attrNameLst>
                                      </p:cBhvr>
                                      <p:tavLst>
                                        <p:tav tm="0">
                                          <p:val>
                                            <p:strVal val="#ppt_y-#ppt_h/2"/>
                                          </p:val>
                                        </p:tav>
                                        <p:tav tm="100000">
                                          <p:val>
                                            <p:strVal val="#ppt_y"/>
                                          </p:val>
                                        </p:tav>
                                      </p:tavLst>
                                    </p:anim>
                                    <p:anim calcmode="lin" valueType="num">
                                      <p:cBhvr>
                                        <p:cTn id="43" dur="250" fill="hold"/>
                                        <p:tgtEl>
                                          <p:spTgt spid="89"/>
                                        </p:tgtEl>
                                        <p:attrNameLst>
                                          <p:attrName>ppt_w</p:attrName>
                                        </p:attrNameLst>
                                      </p:cBhvr>
                                      <p:tavLst>
                                        <p:tav tm="0">
                                          <p:val>
                                            <p:strVal val="#ppt_w"/>
                                          </p:val>
                                        </p:tav>
                                        <p:tav tm="100000">
                                          <p:val>
                                            <p:strVal val="#ppt_w"/>
                                          </p:val>
                                        </p:tav>
                                      </p:tavLst>
                                    </p:anim>
                                    <p:anim calcmode="lin" valueType="num">
                                      <p:cBhvr>
                                        <p:cTn id="44" dur="250" fill="hold"/>
                                        <p:tgtEl>
                                          <p:spTgt spid="89"/>
                                        </p:tgtEl>
                                        <p:attrNameLst>
                                          <p:attrName>ppt_h</p:attrName>
                                        </p:attrNameLst>
                                      </p:cBhvr>
                                      <p:tavLst>
                                        <p:tav tm="0">
                                          <p:val>
                                            <p:fltVal val="0"/>
                                          </p:val>
                                        </p:tav>
                                        <p:tav tm="100000">
                                          <p:val>
                                            <p:strVal val="#ppt_h"/>
                                          </p:val>
                                        </p:tav>
                                      </p:tavLst>
                                    </p:anim>
                                  </p:childTnLst>
                                </p:cTn>
                              </p:par>
                            </p:childTnLst>
                          </p:cTn>
                        </p:par>
                        <p:par>
                          <p:cTn id="45" fill="hold">
                            <p:stCondLst>
                              <p:cond delay="7100"/>
                            </p:stCondLst>
                            <p:childTnLst>
                              <p:par>
                                <p:cTn id="46" presetID="22" presetClass="entr" presetSubtype="8" fill="hold" grpId="0"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760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91"/>
                                        </p:tgtEl>
                                        <p:attrNameLst>
                                          <p:attrName>style.visibility</p:attrName>
                                        </p:attrNameLst>
                                      </p:cBhvr>
                                      <p:to>
                                        <p:strVal val="visible"/>
                                      </p:to>
                                    </p:set>
                                    <p:anim calcmode="lin" valueType="num">
                                      <p:cBhvr>
                                        <p:cTn id="52" dur="250" fill="hold"/>
                                        <p:tgtEl>
                                          <p:spTgt spid="91"/>
                                        </p:tgtEl>
                                        <p:attrNameLst>
                                          <p:attrName>ppt_x</p:attrName>
                                        </p:attrNameLst>
                                      </p:cBhvr>
                                      <p:tavLst>
                                        <p:tav tm="0">
                                          <p:val>
                                            <p:strVal val="#ppt_x"/>
                                          </p:val>
                                        </p:tav>
                                        <p:tav tm="100000">
                                          <p:val>
                                            <p:strVal val="#ppt_x"/>
                                          </p:val>
                                        </p:tav>
                                      </p:tavLst>
                                    </p:anim>
                                    <p:anim calcmode="lin" valueType="num">
                                      <p:cBhvr>
                                        <p:cTn id="53" dur="250" fill="hold"/>
                                        <p:tgtEl>
                                          <p:spTgt spid="91"/>
                                        </p:tgtEl>
                                        <p:attrNameLst>
                                          <p:attrName>ppt_y</p:attrName>
                                        </p:attrNameLst>
                                      </p:cBhvr>
                                      <p:tavLst>
                                        <p:tav tm="0">
                                          <p:val>
                                            <p:strVal val="#ppt_y-#ppt_h/2"/>
                                          </p:val>
                                        </p:tav>
                                        <p:tav tm="100000">
                                          <p:val>
                                            <p:strVal val="#ppt_y"/>
                                          </p:val>
                                        </p:tav>
                                      </p:tavLst>
                                    </p:anim>
                                    <p:anim calcmode="lin" valueType="num">
                                      <p:cBhvr>
                                        <p:cTn id="54" dur="250" fill="hold"/>
                                        <p:tgtEl>
                                          <p:spTgt spid="91"/>
                                        </p:tgtEl>
                                        <p:attrNameLst>
                                          <p:attrName>ppt_w</p:attrName>
                                        </p:attrNameLst>
                                      </p:cBhvr>
                                      <p:tavLst>
                                        <p:tav tm="0">
                                          <p:val>
                                            <p:strVal val="#ppt_w"/>
                                          </p:val>
                                        </p:tav>
                                        <p:tav tm="100000">
                                          <p:val>
                                            <p:strVal val="#ppt_w"/>
                                          </p:val>
                                        </p:tav>
                                      </p:tavLst>
                                    </p:anim>
                                    <p:anim calcmode="lin" valueType="num">
                                      <p:cBhvr>
                                        <p:cTn id="55" dur="250" fill="hold"/>
                                        <p:tgtEl>
                                          <p:spTgt spid="91"/>
                                        </p:tgtEl>
                                        <p:attrNameLst>
                                          <p:attrName>ppt_h</p:attrName>
                                        </p:attrNameLst>
                                      </p:cBhvr>
                                      <p:tavLst>
                                        <p:tav tm="0">
                                          <p:val>
                                            <p:fltVal val="0"/>
                                          </p:val>
                                        </p:tav>
                                        <p:tav tm="100000">
                                          <p:val>
                                            <p:strVal val="#ppt_h"/>
                                          </p:val>
                                        </p:tav>
                                      </p:tavLst>
                                    </p:anim>
                                  </p:childTnLst>
                                </p:cTn>
                              </p:par>
                            </p:childTnLst>
                          </p:cTn>
                        </p:par>
                        <p:par>
                          <p:cTn id="56" fill="hold">
                            <p:stCondLst>
                              <p:cond delay="86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6" grpId="0"/>
      <p:bldP spid="87" grpId="0"/>
      <p:bldP spid="88" grpId="0"/>
      <p:bldP spid="89" grpId="0"/>
      <p:bldP spid="90" grpId="0"/>
      <p:bldP spid="91" grpId="0"/>
      <p:bldP spid="92" grpId="0" animBg="1"/>
      <p:bldP spid="93" grpId="0" animBg="1"/>
      <p:bldP spid="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xmlns="" id="{1FCE73D2-B77D-C34D-8259-9B86B62C5145}"/>
              </a:ext>
            </a:extLst>
          </p:cNvPr>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4" name="Rectangle 5">
            <a:extLst>
              <a:ext uri="{FF2B5EF4-FFF2-40B4-BE49-F238E27FC236}">
                <a16:creationId xmlns:a16="http://schemas.microsoft.com/office/drawing/2014/main" xmlns="" id="{B951B454-398A-DC40-9637-46A1498D16EE}"/>
              </a:ext>
            </a:extLst>
          </p:cNvPr>
          <p:cNvSpPr/>
          <p:nvPr/>
        </p:nvSpPr>
        <p:spPr>
          <a:xfrm>
            <a:off x="7161571" y="5011840"/>
            <a:ext cx="1296538" cy="416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5" name="TextBox 6">
            <a:extLst>
              <a:ext uri="{FF2B5EF4-FFF2-40B4-BE49-F238E27FC236}">
                <a16:creationId xmlns:a16="http://schemas.microsoft.com/office/drawing/2014/main" xmlns="" id="{A865BBA7-DFF9-3A40-A5DF-A765D093B5DE}"/>
              </a:ext>
            </a:extLst>
          </p:cNvPr>
          <p:cNvSpPr txBox="1"/>
          <p:nvPr/>
        </p:nvSpPr>
        <p:spPr>
          <a:xfrm>
            <a:off x="7161571" y="5011840"/>
            <a:ext cx="1296538" cy="340734"/>
          </a:xfrm>
          <a:prstGeom prst="rect">
            <a:avLst/>
          </a:prstGeom>
          <a:noFill/>
        </p:spPr>
        <p:txBody>
          <a:bodyPr wrap="square" rtlCol="0">
            <a:spAutoFit/>
          </a:bodyPr>
          <a:lstStyle/>
          <a:p>
            <a:pPr algn="ctr">
              <a:lnSpc>
                <a:spcPct val="150000"/>
              </a:lnSpc>
            </a:pPr>
            <a:r>
              <a:rPr lang="en-US" sz="1200" b="1" dirty="0">
                <a:solidFill>
                  <a:schemeClr val="bg2"/>
                </a:solidFill>
                <a:latin typeface="思源黑体 Normal" panose="020B0400000000000000" pitchFamily="34" charset="-122"/>
                <a:ea typeface="思源黑体 Normal" panose="020B0400000000000000" pitchFamily="34" charset="-122"/>
                <a:cs typeface="+mn-ea"/>
                <a:sym typeface="+mn-lt"/>
              </a:rPr>
              <a:t>Go Now</a:t>
            </a:r>
            <a:endParaRPr lang="id-ID" sz="1200" b="1" dirty="0">
              <a:solidFill>
                <a:schemeClr val="bg2"/>
              </a:solidFill>
              <a:latin typeface="思源黑体 Normal" panose="020B0400000000000000" pitchFamily="34" charset="-122"/>
              <a:ea typeface="思源黑体 Normal" panose="020B0400000000000000" pitchFamily="34" charset="-122"/>
              <a:cs typeface="+mn-ea"/>
              <a:sym typeface="+mn-lt"/>
            </a:endParaRPr>
          </a:p>
        </p:txBody>
      </p:sp>
      <p:sp>
        <p:nvSpPr>
          <p:cNvPr id="8" name="TextBox 7">
            <a:extLst>
              <a:ext uri="{FF2B5EF4-FFF2-40B4-BE49-F238E27FC236}">
                <a16:creationId xmlns:a16="http://schemas.microsoft.com/office/drawing/2014/main" xmlns="" id="{826CA926-C56E-2448-A183-B24D90EE4AA9}"/>
              </a:ext>
            </a:extLst>
          </p:cNvPr>
          <p:cNvSpPr txBox="1"/>
          <p:nvPr/>
        </p:nvSpPr>
        <p:spPr>
          <a:xfrm>
            <a:off x="7578916" y="2134944"/>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添加页面标题内容</a:t>
            </a:r>
          </a:p>
        </p:txBody>
      </p:sp>
      <p:sp>
        <p:nvSpPr>
          <p:cNvPr id="9" name="Google Shape;86;p19">
            <a:extLst>
              <a:ext uri="{FF2B5EF4-FFF2-40B4-BE49-F238E27FC236}">
                <a16:creationId xmlns:a16="http://schemas.microsoft.com/office/drawing/2014/main" xmlns="" id="{1C22279F-9D17-2D45-91E1-4A2644C72660}"/>
              </a:ext>
            </a:extLst>
          </p:cNvPr>
          <p:cNvSpPr txBox="1"/>
          <p:nvPr/>
        </p:nvSpPr>
        <p:spPr>
          <a:xfrm>
            <a:off x="7578916" y="17006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YOUR TITLE HERE</a:t>
            </a:r>
            <a:endParaRPr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a:extLst>
              <a:ext uri="{FF2B5EF4-FFF2-40B4-BE49-F238E27FC236}">
                <a16:creationId xmlns:a16="http://schemas.microsoft.com/office/drawing/2014/main" xmlns="" id="{528C1E58-D03E-9744-8158-9962E9E7345A}"/>
              </a:ext>
            </a:extLst>
          </p:cNvPr>
          <p:cNvSpPr txBox="1"/>
          <p:nvPr/>
        </p:nvSpPr>
        <p:spPr>
          <a:xfrm>
            <a:off x="7031642" y="2998915"/>
            <a:ext cx="3730928" cy="167018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4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a:extLst>
              <a:ext uri="{FF2B5EF4-FFF2-40B4-BE49-F238E27FC236}">
                <a16:creationId xmlns:a16="http://schemas.microsoft.com/office/drawing/2014/main" xmlns="" id="{E0335D21-CFFE-4D31-BA65-4F7FF6375CAB}"/>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xmlns=""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7">
              <a:extLst>
                <a:ext uri="{FF2B5EF4-FFF2-40B4-BE49-F238E27FC236}">
                  <a16:creationId xmlns:a16="http://schemas.microsoft.com/office/drawing/2014/main" xmlns=""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xmlns=""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xmlns=""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xmlns=""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2" name="íṧlíḍè">
            <a:extLst>
              <a:ext uri="{FF2B5EF4-FFF2-40B4-BE49-F238E27FC236}">
                <a16:creationId xmlns:a16="http://schemas.microsoft.com/office/drawing/2014/main" xmlns=""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a:extLst>
              <a:ext uri="{FF2B5EF4-FFF2-40B4-BE49-F238E27FC236}">
                <a16:creationId xmlns:a16="http://schemas.microsoft.com/office/drawing/2014/main" xmlns=""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pic>
        <p:nvPicPr>
          <p:cNvPr id="6" name="图片 5">
            <a:extLst>
              <a:ext uri="{FF2B5EF4-FFF2-40B4-BE49-F238E27FC236}">
                <a16:creationId xmlns:a16="http://schemas.microsoft.com/office/drawing/2014/main" xmlns="" id="{6C957F73-6D1B-49DD-8146-65D5FB034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76" y="1612058"/>
            <a:ext cx="5099673" cy="3399782"/>
          </a:xfrm>
          <a:prstGeom prst="rect">
            <a:avLst/>
          </a:prstGeom>
        </p:spPr>
      </p:pic>
      <p:grpSp>
        <p:nvGrpSpPr>
          <p:cNvPr id="44" name="组合 43">
            <a:extLst>
              <a:ext uri="{FF2B5EF4-FFF2-40B4-BE49-F238E27FC236}">
                <a16:creationId xmlns:a16="http://schemas.microsoft.com/office/drawing/2014/main" xmlns=""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xmlns=""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xmlns=""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xmlns=""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xmlns=""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xmlns=""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xmlns=""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880587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1" presetClass="entr" presetSubtype="1" fill="hold" nodeType="withEffect">
                                  <p:stCondLst>
                                    <p:cond delay="1000"/>
                                  </p:stCondLst>
                                  <p:childTnLst>
                                    <p:set>
                                      <p:cBhvr>
                                        <p:cTn id="19" dur="1" fill="hold">
                                          <p:stCondLst>
                                            <p:cond delay="0"/>
                                          </p:stCondLst>
                                        </p:cTn>
                                        <p:tgtEl>
                                          <p:spTgt spid="36"/>
                                        </p:tgtEl>
                                        <p:attrNameLst>
                                          <p:attrName>style.visibility</p:attrName>
                                        </p:attrNameLst>
                                      </p:cBhvr>
                                      <p:to>
                                        <p:strVal val="visible"/>
                                      </p:to>
                                    </p:set>
                                    <p:animEffect transition="in" filter="wheel(1)">
                                      <p:cBhvr>
                                        <p:cTn id="2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xmlns="" id="{5B366EB5-2EE9-4E44-AB00-21A61C8A585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a:extLst>
                <a:ext uri="{FF2B5EF4-FFF2-40B4-BE49-F238E27FC236}">
                  <a16:creationId xmlns:a16="http://schemas.microsoft.com/office/drawing/2014/main" xmlns="" id="{B443CF4C-D7EE-4A65-8ABA-711760CC266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xmlns="" id="{720DDFB4-600F-4CE1-975B-8F51E8FA62F3}"/>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9">
              <a:extLst>
                <a:ext uri="{FF2B5EF4-FFF2-40B4-BE49-F238E27FC236}">
                  <a16:creationId xmlns:a16="http://schemas.microsoft.com/office/drawing/2014/main" xmlns="" id="{8ACED471-ABD3-4E56-9828-C6DAD368B3E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10">
              <a:extLst>
                <a:ext uri="{FF2B5EF4-FFF2-40B4-BE49-F238E27FC236}">
                  <a16:creationId xmlns:a16="http://schemas.microsoft.com/office/drawing/2014/main" xmlns="" id="{CA1AD4F7-BC07-4BD0-BF8B-C4B56F4F181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xmlns="" id="{C1B6031D-8A0A-47ED-8B94-E44E59EBF73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1" name="íṧlíḍè">
            <a:extLst>
              <a:ext uri="{FF2B5EF4-FFF2-40B4-BE49-F238E27FC236}">
                <a16:creationId xmlns:a16="http://schemas.microsoft.com/office/drawing/2014/main" xmlns="" id="{C131BB86-1CC3-40D9-A1C9-60BDCECC663F}"/>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2" name="ïş1ídè">
            <a:extLst>
              <a:ext uri="{FF2B5EF4-FFF2-40B4-BE49-F238E27FC236}">
                <a16:creationId xmlns:a16="http://schemas.microsoft.com/office/drawing/2014/main" xmlns="" id="{E70FAD4C-C9F4-48CE-81A4-555A944BEA71}"/>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输入标题内容</a:t>
            </a:r>
          </a:p>
        </p:txBody>
      </p:sp>
      <p:grpSp>
        <p:nvGrpSpPr>
          <p:cNvPr id="43" name="组合 13">
            <a:extLst>
              <a:ext uri="{FF2B5EF4-FFF2-40B4-BE49-F238E27FC236}">
                <a16:creationId xmlns:a16="http://schemas.microsoft.com/office/drawing/2014/main" xmlns="" id="{9AD3BDBE-A71A-4418-8543-141DA68A866E}"/>
              </a:ext>
            </a:extLst>
          </p:cNvPr>
          <p:cNvGrpSpPr/>
          <p:nvPr/>
        </p:nvGrpSpPr>
        <p:grpSpPr bwMode="auto">
          <a:xfrm>
            <a:off x="7251803" y="1709353"/>
            <a:ext cx="3677743" cy="435618"/>
            <a:chOff x="0" y="10477"/>
            <a:chExt cx="3240360" cy="326896"/>
          </a:xfrm>
        </p:grpSpPr>
        <p:sp>
          <p:nvSpPr>
            <p:cNvPr id="44" name="矩形 14">
              <a:extLst>
                <a:ext uri="{FF2B5EF4-FFF2-40B4-BE49-F238E27FC236}">
                  <a16:creationId xmlns:a16="http://schemas.microsoft.com/office/drawing/2014/main" xmlns="" id="{C0A7C171-2367-498E-887F-208C6E00D479}"/>
                </a:ext>
              </a:extLst>
            </p:cNvPr>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5" name="文本框 11">
              <a:extLst>
                <a:ext uri="{FF2B5EF4-FFF2-40B4-BE49-F238E27FC236}">
                  <a16:creationId xmlns:a16="http://schemas.microsoft.com/office/drawing/2014/main" xmlns="" id="{A0DA8C43-C9B7-45B0-94C8-95344E67701E}"/>
                </a:ext>
              </a:extLst>
            </p:cNvPr>
            <p:cNvSpPr>
              <a:spLocks noChangeArrowheads="1"/>
            </p:cNvSpPr>
            <p:nvPr/>
          </p:nvSpPr>
          <p:spPr bwMode="auto">
            <a:xfrm>
              <a:off x="166137" y="19951"/>
              <a:ext cx="1306718"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1    </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文字内容</a:t>
              </a:r>
            </a:p>
          </p:txBody>
        </p:sp>
      </p:grpSp>
      <p:sp>
        <p:nvSpPr>
          <p:cNvPr id="46" name="矩形 17">
            <a:extLst>
              <a:ext uri="{FF2B5EF4-FFF2-40B4-BE49-F238E27FC236}">
                <a16:creationId xmlns:a16="http://schemas.microsoft.com/office/drawing/2014/main" xmlns="" id="{38A42674-BDE3-446B-9D6B-DD3EDB84279E}"/>
              </a:ext>
            </a:extLst>
          </p:cNvPr>
          <p:cNvSpPr>
            <a:spLocks noChangeArrowheads="1"/>
          </p:cNvSpPr>
          <p:nvPr/>
        </p:nvSpPr>
        <p:spPr bwMode="auto">
          <a:xfrm>
            <a:off x="7207359" y="2203392"/>
            <a:ext cx="3877739" cy="82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gn="l">
              <a:lnSpc>
                <a:spcPct val="114000"/>
              </a:lnSpc>
            </a:pPr>
            <a:r>
              <a:rPr lang="zh-CN" altLang="en-US" sz="1400"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rPr>
              <a:t>在此录入上述图表的综合分析说明，在此录入上述图表的综合分析说明，在此录入上述图表的综合分析说明。</a:t>
            </a:r>
          </a:p>
        </p:txBody>
      </p:sp>
      <p:grpSp>
        <p:nvGrpSpPr>
          <p:cNvPr id="47" name="组合 18">
            <a:extLst>
              <a:ext uri="{FF2B5EF4-FFF2-40B4-BE49-F238E27FC236}">
                <a16:creationId xmlns:a16="http://schemas.microsoft.com/office/drawing/2014/main" xmlns="" id="{63B83A6E-A5F3-4642-B782-8B601104A0DC}"/>
              </a:ext>
            </a:extLst>
          </p:cNvPr>
          <p:cNvGrpSpPr/>
          <p:nvPr/>
        </p:nvGrpSpPr>
        <p:grpSpPr bwMode="auto">
          <a:xfrm>
            <a:off x="7251803" y="3235103"/>
            <a:ext cx="3677743" cy="435618"/>
            <a:chOff x="0" y="15242"/>
            <a:chExt cx="3240360" cy="326896"/>
          </a:xfrm>
        </p:grpSpPr>
        <p:sp>
          <p:nvSpPr>
            <p:cNvPr id="48" name="矩形 19">
              <a:extLst>
                <a:ext uri="{FF2B5EF4-FFF2-40B4-BE49-F238E27FC236}">
                  <a16:creationId xmlns:a16="http://schemas.microsoft.com/office/drawing/2014/main" xmlns="" id="{C66E8093-9A59-4271-B244-87E3AD039623}"/>
                </a:ext>
              </a:extLst>
            </p:cNvPr>
            <p:cNvSpPr>
              <a:spLocks noChangeArrowheads="1"/>
            </p:cNvSpPr>
            <p:nvPr/>
          </p:nvSpPr>
          <p:spPr bwMode="auto">
            <a:xfrm>
              <a:off x="0" y="15242"/>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49" name="文本框 11">
              <a:extLst>
                <a:ext uri="{FF2B5EF4-FFF2-40B4-BE49-F238E27FC236}">
                  <a16:creationId xmlns:a16="http://schemas.microsoft.com/office/drawing/2014/main" xmlns="" id="{BBBEB8C5-1702-44B3-B7CF-0175749B29FD}"/>
                </a:ext>
              </a:extLst>
            </p:cNvPr>
            <p:cNvSpPr>
              <a:spLocks noChangeArrowheads="1"/>
            </p:cNvSpPr>
            <p:nvPr/>
          </p:nvSpPr>
          <p:spPr bwMode="auto">
            <a:xfrm>
              <a:off x="166137" y="24716"/>
              <a:ext cx="1306718"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2    </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文字内容</a:t>
              </a:r>
            </a:p>
          </p:txBody>
        </p:sp>
      </p:grpSp>
      <p:sp>
        <p:nvSpPr>
          <p:cNvPr id="50" name="矩形 21">
            <a:extLst>
              <a:ext uri="{FF2B5EF4-FFF2-40B4-BE49-F238E27FC236}">
                <a16:creationId xmlns:a16="http://schemas.microsoft.com/office/drawing/2014/main" xmlns="" id="{30AD0AC8-34BE-40A0-A370-3CFE3B0F28EF}"/>
              </a:ext>
            </a:extLst>
          </p:cNvPr>
          <p:cNvSpPr>
            <a:spLocks noChangeArrowheads="1"/>
          </p:cNvSpPr>
          <p:nvPr/>
        </p:nvSpPr>
        <p:spPr bwMode="auto">
          <a:xfrm>
            <a:off x="7207359" y="3736124"/>
            <a:ext cx="3877739" cy="82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nSpc>
                <a:spcPct val="114000"/>
              </a:lnSpc>
            </a:pPr>
            <a:r>
              <a:rPr lang="zh-CN" altLang="en-US" sz="1400" dirty="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rPr>
              <a:t>在此录入上述图表的综合分析说明，在此录入上述图表的综合分析说明，在此录入上述图表的综合分析说明。</a:t>
            </a:r>
          </a:p>
        </p:txBody>
      </p:sp>
      <p:grpSp>
        <p:nvGrpSpPr>
          <p:cNvPr id="51" name="组合 22">
            <a:extLst>
              <a:ext uri="{FF2B5EF4-FFF2-40B4-BE49-F238E27FC236}">
                <a16:creationId xmlns:a16="http://schemas.microsoft.com/office/drawing/2014/main" xmlns="" id="{E734EB9F-8EA8-4D57-BEFD-15F4034F2CAF}"/>
              </a:ext>
            </a:extLst>
          </p:cNvPr>
          <p:cNvGrpSpPr/>
          <p:nvPr/>
        </p:nvGrpSpPr>
        <p:grpSpPr bwMode="auto">
          <a:xfrm>
            <a:off x="7251803" y="4760855"/>
            <a:ext cx="3677743" cy="435619"/>
            <a:chOff x="0" y="0"/>
            <a:chExt cx="3240360" cy="326896"/>
          </a:xfrm>
        </p:grpSpPr>
        <p:sp>
          <p:nvSpPr>
            <p:cNvPr id="52" name="矩形 23">
              <a:extLst>
                <a:ext uri="{FF2B5EF4-FFF2-40B4-BE49-F238E27FC236}">
                  <a16:creationId xmlns:a16="http://schemas.microsoft.com/office/drawing/2014/main" xmlns="" id="{DA0DA49E-DA7D-42D2-AE23-75099F1B1EE7}"/>
                </a:ext>
              </a:extLst>
            </p:cNvPr>
            <p:cNvSpPr>
              <a:spLocks noChangeArrowheads="1"/>
            </p:cNvSpPr>
            <p:nvPr/>
          </p:nvSpPr>
          <p:spPr bwMode="auto">
            <a:xfrm>
              <a:off x="0" y="0"/>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a:solidFill>
                  <a:schemeClr val="bg1"/>
                </a:solidFill>
                <a:latin typeface="思源黑体 Normal" panose="020B0400000000000000" pitchFamily="34" charset="-122"/>
                <a:ea typeface="思源黑体 Normal" panose="020B0400000000000000" pitchFamily="34" charset="-122"/>
                <a:cs typeface="+mn-ea"/>
                <a:sym typeface="+mn-lt"/>
              </a:endParaRPr>
            </a:p>
          </p:txBody>
        </p:sp>
        <p:sp>
          <p:nvSpPr>
            <p:cNvPr id="53" name="文本框 11">
              <a:extLst>
                <a:ext uri="{FF2B5EF4-FFF2-40B4-BE49-F238E27FC236}">
                  <a16:creationId xmlns:a16="http://schemas.microsoft.com/office/drawing/2014/main" xmlns="" id="{A612064C-5FE1-49C9-ADBA-0BD4517AE05F}"/>
                </a:ext>
              </a:extLst>
            </p:cNvPr>
            <p:cNvSpPr>
              <a:spLocks noChangeArrowheads="1"/>
            </p:cNvSpPr>
            <p:nvPr/>
          </p:nvSpPr>
          <p:spPr bwMode="auto">
            <a:xfrm>
              <a:off x="166137" y="0"/>
              <a:ext cx="1306718"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latin typeface="思源黑体 Normal" panose="020B0400000000000000" pitchFamily="34" charset="-122"/>
                  <a:ea typeface="思源黑体 Normal" panose="020B0400000000000000" pitchFamily="34" charset="-122"/>
                  <a:cs typeface="+mn-ea"/>
                  <a:sym typeface="+mn-lt"/>
                </a:rPr>
                <a:t>3    </a:t>
              </a:r>
              <a:r>
                <a:rPr lang="zh-CN" altLang="en-US" sz="1865" dirty="0">
                  <a:solidFill>
                    <a:schemeClr val="bg1"/>
                  </a:solidFill>
                  <a:latin typeface="思源黑体 Normal" panose="020B0400000000000000" pitchFamily="34" charset="-122"/>
                  <a:ea typeface="思源黑体 Normal" panose="020B0400000000000000" pitchFamily="34" charset="-122"/>
                  <a:cs typeface="+mn-ea"/>
                  <a:sym typeface="+mn-lt"/>
                </a:rPr>
                <a:t>文字内容</a:t>
              </a:r>
            </a:p>
          </p:txBody>
        </p:sp>
      </p:grpSp>
      <p:sp>
        <p:nvSpPr>
          <p:cNvPr id="54" name="矩形 25">
            <a:extLst>
              <a:ext uri="{FF2B5EF4-FFF2-40B4-BE49-F238E27FC236}">
                <a16:creationId xmlns:a16="http://schemas.microsoft.com/office/drawing/2014/main" xmlns="" id="{716F39FE-3F2F-45A2-90DE-2D84E18977AD}"/>
              </a:ext>
            </a:extLst>
          </p:cNvPr>
          <p:cNvSpPr>
            <a:spLocks noChangeArrowheads="1"/>
          </p:cNvSpPr>
          <p:nvPr/>
        </p:nvSpPr>
        <p:spPr bwMode="auto">
          <a:xfrm>
            <a:off x="7207359" y="5268856"/>
            <a:ext cx="3877739" cy="82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gn="l">
              <a:lnSpc>
                <a:spcPct val="114000"/>
              </a:lnSpc>
            </a:pPr>
            <a:r>
              <a:rPr lang="zh-CN" altLang="en-US" sz="1400">
                <a:solidFill>
                  <a:schemeClr val="tx1">
                    <a:lumMod val="50000"/>
                    <a:lumOff val="50000"/>
                  </a:schemeClr>
                </a:solidFill>
                <a:latin typeface="思源黑体 Normal" panose="020B0400000000000000" pitchFamily="34" charset="-122"/>
                <a:ea typeface="思源黑体 Normal" panose="020B0400000000000000" pitchFamily="34" charset="-122"/>
                <a:cs typeface="+mn-ea"/>
                <a:sym typeface="+mn-lt"/>
              </a:rPr>
              <a:t>在此录入上述图表的综合分析说明，在此录入上述图表的综合分析说明，在此录入上述图表的综合分析说明。</a:t>
            </a:r>
          </a:p>
        </p:txBody>
      </p:sp>
      <p:pic>
        <p:nvPicPr>
          <p:cNvPr id="55" name="图片 26">
            <a:extLst>
              <a:ext uri="{FF2B5EF4-FFF2-40B4-BE49-F238E27FC236}">
                <a16:creationId xmlns:a16="http://schemas.microsoft.com/office/drawing/2014/main" xmlns="" id="{44DEDFC7-D140-443E-A927-6B5655811A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964861" y="2431670"/>
            <a:ext cx="5186113" cy="2837506"/>
          </a:xfrm>
          <a:prstGeom prst="rect">
            <a:avLst/>
          </a:prstGeom>
          <a:blipFill>
            <a:blip r:embed="rId4"/>
            <a:stretch>
              <a:fillRect/>
            </a:stretch>
          </a:blipFill>
          <a:ln w="28575">
            <a:solidFill>
              <a:schemeClr val="bg1"/>
            </a:solidFill>
            <a:bevel/>
          </a:ln>
        </p:spPr>
      </p:pic>
    </p:spTree>
    <p:extLst>
      <p:ext uri="{BB962C8B-B14F-4D97-AF65-F5344CB8AC3E}">
        <p14:creationId xmlns:p14="http://schemas.microsoft.com/office/powerpoint/2010/main" val="1195262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par>
                                <p:cTn id="8" presetID="14"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randombar(horizontal)">
                                      <p:cBhvr>
                                        <p:cTn id="10" dur="500"/>
                                        <p:tgtEl>
                                          <p:spTgt spid="55"/>
                                        </p:tgtEl>
                                      </p:cBhvr>
                                    </p:animEffect>
                                  </p:childTnLst>
                                </p:cTn>
                              </p:par>
                            </p:childTnLst>
                          </p:cTn>
                        </p:par>
                        <p:par>
                          <p:cTn id="11" fill="hold">
                            <p:stCondLst>
                              <p:cond delay="3000"/>
                            </p:stCondLst>
                            <p:childTnLst>
                              <p:par>
                                <p:cTn id="12" presetID="2" presetClass="entr" presetSubtype="8"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750" fill="hold"/>
                                        <p:tgtEl>
                                          <p:spTgt spid="43"/>
                                        </p:tgtEl>
                                        <p:attrNameLst>
                                          <p:attrName>ppt_x</p:attrName>
                                        </p:attrNameLst>
                                      </p:cBhvr>
                                      <p:tavLst>
                                        <p:tav tm="0">
                                          <p:val>
                                            <p:strVal val="0-#ppt_w/2"/>
                                          </p:val>
                                        </p:tav>
                                        <p:tav tm="100000">
                                          <p:val>
                                            <p:strVal val="#ppt_x"/>
                                          </p:val>
                                        </p:tav>
                                      </p:tavLst>
                                    </p:anim>
                                    <p:anim calcmode="lin" valueType="num">
                                      <p:cBhvr additive="base">
                                        <p:cTn id="15" dur="750" fill="hold"/>
                                        <p:tgtEl>
                                          <p:spTgt spid="43"/>
                                        </p:tgtEl>
                                        <p:attrNameLst>
                                          <p:attrName>ppt_y</p:attrName>
                                        </p:attrNameLst>
                                      </p:cBhvr>
                                      <p:tavLst>
                                        <p:tav tm="0">
                                          <p:val>
                                            <p:strVal val="#ppt_y"/>
                                          </p:val>
                                        </p:tav>
                                        <p:tav tm="100000">
                                          <p:val>
                                            <p:strVal val="#ppt_y"/>
                                          </p:val>
                                        </p:tav>
                                      </p:tavLst>
                                    </p:anim>
                                  </p:childTnLst>
                                </p:cTn>
                              </p:par>
                            </p:childTnLst>
                          </p:cTn>
                        </p:par>
                        <p:par>
                          <p:cTn id="16" fill="hold">
                            <p:stCondLst>
                              <p:cond delay="375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p:cBhvr>
                                        <p:cTn id="19" dur="750"/>
                                        <p:tgtEl>
                                          <p:spTgt spid="46"/>
                                        </p:tgtEl>
                                      </p:cBhvr>
                                    </p:animEffect>
                                  </p:childTnLst>
                                </p:cTn>
                              </p:par>
                            </p:childTnLst>
                          </p:cTn>
                        </p:par>
                        <p:par>
                          <p:cTn id="20" fill="hold">
                            <p:stCondLst>
                              <p:cond delay="4500"/>
                            </p:stCondLst>
                            <p:childTnLst>
                              <p:par>
                                <p:cTn id="21" presetID="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750" fill="hold"/>
                                        <p:tgtEl>
                                          <p:spTgt spid="47"/>
                                        </p:tgtEl>
                                        <p:attrNameLst>
                                          <p:attrName>ppt_x</p:attrName>
                                        </p:attrNameLst>
                                      </p:cBhvr>
                                      <p:tavLst>
                                        <p:tav tm="0">
                                          <p:val>
                                            <p:strVal val="0-#ppt_w/2"/>
                                          </p:val>
                                        </p:tav>
                                        <p:tav tm="100000">
                                          <p:val>
                                            <p:strVal val="#ppt_x"/>
                                          </p:val>
                                        </p:tav>
                                      </p:tavLst>
                                    </p:anim>
                                    <p:anim calcmode="lin" valueType="num">
                                      <p:cBhvr additive="base">
                                        <p:cTn id="24" dur="750" fill="hold"/>
                                        <p:tgtEl>
                                          <p:spTgt spid="47"/>
                                        </p:tgtEl>
                                        <p:attrNameLst>
                                          <p:attrName>ppt_y</p:attrName>
                                        </p:attrNameLst>
                                      </p:cBhvr>
                                      <p:tavLst>
                                        <p:tav tm="0">
                                          <p:val>
                                            <p:strVal val="#ppt_y"/>
                                          </p:val>
                                        </p:tav>
                                        <p:tav tm="100000">
                                          <p:val>
                                            <p:strVal val="#ppt_y"/>
                                          </p:val>
                                        </p:tav>
                                      </p:tavLst>
                                    </p:anim>
                                  </p:childTnLst>
                                </p:cTn>
                              </p:par>
                            </p:childTnLst>
                          </p:cTn>
                        </p:par>
                        <p:par>
                          <p:cTn id="25" fill="hold">
                            <p:stCondLst>
                              <p:cond delay="5250"/>
                            </p:stCondLst>
                            <p:childTnLst>
                              <p:par>
                                <p:cTn id="26" presetID="22" presetClass="entr" presetSubtype="1"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p:cBhvr>
                                        <p:cTn id="28" dur="500"/>
                                        <p:tgtEl>
                                          <p:spTgt spid="50"/>
                                        </p:tgtEl>
                                      </p:cBhvr>
                                    </p:animEffect>
                                  </p:childTnLst>
                                </p:cTn>
                              </p:par>
                            </p:childTnLst>
                          </p:cTn>
                        </p:par>
                        <p:par>
                          <p:cTn id="29" fill="hold">
                            <p:stCondLst>
                              <p:cond delay="5750"/>
                            </p:stCondLst>
                            <p:childTnLst>
                              <p:par>
                                <p:cTn id="30" presetID="2" presetClass="entr" presetSubtype="8"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750" fill="hold"/>
                                        <p:tgtEl>
                                          <p:spTgt spid="51"/>
                                        </p:tgtEl>
                                        <p:attrNameLst>
                                          <p:attrName>ppt_x</p:attrName>
                                        </p:attrNameLst>
                                      </p:cBhvr>
                                      <p:tavLst>
                                        <p:tav tm="0">
                                          <p:val>
                                            <p:strVal val="0-#ppt_w/2"/>
                                          </p:val>
                                        </p:tav>
                                        <p:tav tm="100000">
                                          <p:val>
                                            <p:strVal val="#ppt_x"/>
                                          </p:val>
                                        </p:tav>
                                      </p:tavLst>
                                    </p:anim>
                                    <p:anim calcmode="lin" valueType="num">
                                      <p:cBhvr additive="base">
                                        <p:cTn id="33" dur="750" fill="hold"/>
                                        <p:tgtEl>
                                          <p:spTgt spid="51"/>
                                        </p:tgtEl>
                                        <p:attrNameLst>
                                          <p:attrName>ppt_y</p:attrName>
                                        </p:attrNameLst>
                                      </p:cBhvr>
                                      <p:tavLst>
                                        <p:tav tm="0">
                                          <p:val>
                                            <p:strVal val="#ppt_y"/>
                                          </p:val>
                                        </p:tav>
                                        <p:tav tm="100000">
                                          <p:val>
                                            <p:strVal val="#ppt_y"/>
                                          </p:val>
                                        </p:tav>
                                      </p:tavLst>
                                    </p:anim>
                                  </p:childTnLst>
                                </p:cTn>
                              </p:par>
                            </p:childTnLst>
                          </p:cTn>
                        </p:par>
                        <p:par>
                          <p:cTn id="34" fill="hold">
                            <p:stCondLst>
                              <p:cond delay="6500"/>
                            </p:stCondLst>
                            <p:childTnLst>
                              <p:par>
                                <p:cTn id="35" presetID="22" presetClass="entr" presetSubtype="1"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p:cBhvr>
                                        <p:cTn id="37" dur="7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utoUpdateAnimBg="0"/>
      <p:bldP spid="50" grpId="0" bldLvl="0" autoUpdateAnimBg="0"/>
      <p:bldP spid="5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xmlns="" id="{62521C99-EFA4-FF48-833D-4379C363D267}"/>
              </a:ext>
            </a:extLst>
          </p:cNvPr>
          <p:cNvSpPr txBox="1"/>
          <p:nvPr/>
        </p:nvSpPr>
        <p:spPr>
          <a:xfrm>
            <a:off x="8999224" y="449756"/>
            <a:ext cx="2034531" cy="1569660"/>
          </a:xfrm>
          <a:prstGeom prst="rect">
            <a:avLst/>
          </a:prstGeom>
          <a:noFill/>
        </p:spPr>
        <p:txBody>
          <a:bodyPr wrap="none" rtlCol="0">
            <a:spAutoFit/>
          </a:bodyPr>
          <a:lstStyle/>
          <a:p>
            <a:r>
              <a:rPr lang="en-US" sz="9600" b="1" dirty="0">
                <a:solidFill>
                  <a:schemeClr val="bg1">
                    <a:lumMod val="95000"/>
                  </a:schemeClr>
                </a:solidFill>
                <a:cs typeface="+mn-ea"/>
                <a:sym typeface="+mn-lt"/>
              </a:rPr>
              <a:t>07.</a:t>
            </a:r>
          </a:p>
        </p:txBody>
      </p:sp>
      <p:sp>
        <p:nvSpPr>
          <p:cNvPr id="5" name="Rectangle 21">
            <a:extLst>
              <a:ext uri="{FF2B5EF4-FFF2-40B4-BE49-F238E27FC236}">
                <a16:creationId xmlns:a16="http://schemas.microsoft.com/office/drawing/2014/main" xmlns="" id="{406DC8DA-70CC-F34A-86BB-5A626484738F}"/>
              </a:ext>
            </a:extLst>
          </p:cNvPr>
          <p:cNvSpPr/>
          <p:nvPr/>
        </p:nvSpPr>
        <p:spPr>
          <a:xfrm>
            <a:off x="6735227" y="3566153"/>
            <a:ext cx="1783608" cy="481478"/>
          </a:xfrm>
          <a:prstGeom prst="rect">
            <a:avLst/>
          </a:prstGeom>
        </p:spPr>
        <p:txBody>
          <a:bodyPr wrap="square">
            <a:spAutoFit/>
          </a:bodyPr>
          <a:lstStyle/>
          <a:p>
            <a:pPr>
              <a:lnSpc>
                <a:spcPct val="120000"/>
              </a:lnSpc>
            </a:pPr>
            <a:r>
              <a:rPr lang="en-US" sz="1100" b="1" dirty="0">
                <a:solidFill>
                  <a:schemeClr val="accent1"/>
                </a:solidFill>
                <a:cs typeface="+mn-ea"/>
                <a:sym typeface="+mn-lt"/>
              </a:rPr>
              <a:t>Your Creative Text Goes Here</a:t>
            </a:r>
          </a:p>
        </p:txBody>
      </p:sp>
      <p:sp>
        <p:nvSpPr>
          <p:cNvPr id="6" name="Rectangle 22">
            <a:extLst>
              <a:ext uri="{FF2B5EF4-FFF2-40B4-BE49-F238E27FC236}">
                <a16:creationId xmlns:a16="http://schemas.microsoft.com/office/drawing/2014/main" xmlns="" id="{6C8A7A0E-422C-1940-BB7A-6BB82FEB7155}"/>
              </a:ext>
            </a:extLst>
          </p:cNvPr>
          <p:cNvSpPr/>
          <p:nvPr/>
        </p:nvSpPr>
        <p:spPr>
          <a:xfrm>
            <a:off x="6735226" y="2913628"/>
            <a:ext cx="1524000" cy="631968"/>
          </a:xfrm>
          <a:prstGeom prst="rect">
            <a:avLst/>
          </a:prstGeom>
        </p:spPr>
        <p:txBody>
          <a:bodyPr wrap="square">
            <a:spAutoFit/>
          </a:bodyPr>
          <a:lstStyle/>
          <a:p>
            <a:pPr>
              <a:lnSpc>
                <a:spcPct val="120000"/>
              </a:lnSpc>
            </a:pPr>
            <a:r>
              <a:rPr lang="en-US" sz="3200" dirty="0">
                <a:solidFill>
                  <a:schemeClr val="tx2">
                    <a:lumMod val="50000"/>
                  </a:schemeClr>
                </a:solidFill>
                <a:cs typeface="+mn-ea"/>
                <a:sym typeface="+mn-lt"/>
              </a:rPr>
              <a:t>34%</a:t>
            </a:r>
          </a:p>
        </p:txBody>
      </p:sp>
      <p:sp>
        <p:nvSpPr>
          <p:cNvPr id="7" name="Rectangle 24">
            <a:extLst>
              <a:ext uri="{FF2B5EF4-FFF2-40B4-BE49-F238E27FC236}">
                <a16:creationId xmlns:a16="http://schemas.microsoft.com/office/drawing/2014/main" xmlns="" id="{A1B8FAA3-082F-264C-8B70-4072632B7156}"/>
              </a:ext>
            </a:extLst>
          </p:cNvPr>
          <p:cNvSpPr/>
          <p:nvPr/>
        </p:nvSpPr>
        <p:spPr>
          <a:xfrm>
            <a:off x="9329069" y="3566153"/>
            <a:ext cx="1783608" cy="481478"/>
          </a:xfrm>
          <a:prstGeom prst="rect">
            <a:avLst/>
          </a:prstGeom>
        </p:spPr>
        <p:txBody>
          <a:bodyPr wrap="square">
            <a:spAutoFit/>
          </a:bodyPr>
          <a:lstStyle/>
          <a:p>
            <a:pPr>
              <a:lnSpc>
                <a:spcPct val="120000"/>
              </a:lnSpc>
            </a:pPr>
            <a:r>
              <a:rPr lang="en-US" sz="1100" b="1" dirty="0">
                <a:solidFill>
                  <a:schemeClr val="accent1"/>
                </a:solidFill>
                <a:cs typeface="+mn-ea"/>
                <a:sym typeface="+mn-lt"/>
              </a:rPr>
              <a:t>Your Creative Text Goes Here</a:t>
            </a:r>
          </a:p>
        </p:txBody>
      </p:sp>
      <p:sp>
        <p:nvSpPr>
          <p:cNvPr id="8" name="Rectangle 25">
            <a:extLst>
              <a:ext uri="{FF2B5EF4-FFF2-40B4-BE49-F238E27FC236}">
                <a16:creationId xmlns:a16="http://schemas.microsoft.com/office/drawing/2014/main" xmlns="" id="{9A7F23F2-7B6D-7E46-BFCB-EC6AE44FF220}"/>
              </a:ext>
            </a:extLst>
          </p:cNvPr>
          <p:cNvSpPr/>
          <p:nvPr/>
        </p:nvSpPr>
        <p:spPr>
          <a:xfrm>
            <a:off x="9329068" y="2913628"/>
            <a:ext cx="1524000" cy="631968"/>
          </a:xfrm>
          <a:prstGeom prst="rect">
            <a:avLst/>
          </a:prstGeom>
        </p:spPr>
        <p:txBody>
          <a:bodyPr wrap="square">
            <a:spAutoFit/>
          </a:bodyPr>
          <a:lstStyle/>
          <a:p>
            <a:pPr>
              <a:lnSpc>
                <a:spcPct val="120000"/>
              </a:lnSpc>
            </a:pPr>
            <a:r>
              <a:rPr lang="en-US" sz="3200" dirty="0">
                <a:solidFill>
                  <a:schemeClr val="tx2">
                    <a:lumMod val="50000"/>
                  </a:schemeClr>
                </a:solidFill>
                <a:cs typeface="+mn-ea"/>
                <a:sym typeface="+mn-lt"/>
              </a:rPr>
              <a:t>57%</a:t>
            </a:r>
          </a:p>
        </p:txBody>
      </p:sp>
      <p:sp>
        <p:nvSpPr>
          <p:cNvPr id="9" name="TextBox 7">
            <a:extLst>
              <a:ext uri="{FF2B5EF4-FFF2-40B4-BE49-F238E27FC236}">
                <a16:creationId xmlns:a16="http://schemas.microsoft.com/office/drawing/2014/main" xmlns="" id="{C550D40E-8230-574F-817E-B9D29CE4848C}"/>
              </a:ext>
            </a:extLst>
          </p:cNvPr>
          <p:cNvSpPr txBox="1"/>
          <p:nvPr/>
        </p:nvSpPr>
        <p:spPr>
          <a:xfrm>
            <a:off x="6735226" y="1899939"/>
            <a:ext cx="3467616"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添加页面标题内容</a:t>
            </a:r>
          </a:p>
        </p:txBody>
      </p:sp>
      <p:sp>
        <p:nvSpPr>
          <p:cNvPr id="10" name="Google Shape;86;p19">
            <a:extLst>
              <a:ext uri="{FF2B5EF4-FFF2-40B4-BE49-F238E27FC236}">
                <a16:creationId xmlns:a16="http://schemas.microsoft.com/office/drawing/2014/main" xmlns="" id="{18F3BC26-E223-A946-928C-EFB051A7D3C4}"/>
              </a:ext>
            </a:extLst>
          </p:cNvPr>
          <p:cNvSpPr txBox="1"/>
          <p:nvPr/>
        </p:nvSpPr>
        <p:spPr>
          <a:xfrm>
            <a:off x="6735226" y="1465669"/>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cs typeface="+mn-ea"/>
                <a:sym typeface="+mn-lt"/>
              </a:rPr>
              <a:t>YOUR TITLE HERE</a:t>
            </a:r>
            <a:endParaRPr sz="2400" b="0" i="0" u="none" strike="noStrike" cap="none">
              <a:solidFill>
                <a:schemeClr val="tx1">
                  <a:lumMod val="75000"/>
                  <a:lumOff val="25000"/>
                </a:schemeClr>
              </a:solidFill>
              <a:cs typeface="+mn-ea"/>
              <a:sym typeface="+mn-lt"/>
            </a:endParaRPr>
          </a:p>
        </p:txBody>
      </p:sp>
      <p:sp>
        <p:nvSpPr>
          <p:cNvPr id="11" name="矩形 10">
            <a:extLst>
              <a:ext uri="{FF2B5EF4-FFF2-40B4-BE49-F238E27FC236}">
                <a16:creationId xmlns:a16="http://schemas.microsoft.com/office/drawing/2014/main" xmlns="" id="{DBE17775-0214-1248-8061-9582EF31ED4F}"/>
              </a:ext>
            </a:extLst>
          </p:cNvPr>
          <p:cNvSpPr/>
          <p:nvPr/>
        </p:nvSpPr>
        <p:spPr>
          <a:xfrm>
            <a:off x="6735225" y="4476546"/>
            <a:ext cx="1783607" cy="1090868"/>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2" name="矩形 11">
            <a:extLst>
              <a:ext uri="{FF2B5EF4-FFF2-40B4-BE49-F238E27FC236}">
                <a16:creationId xmlns:a16="http://schemas.microsoft.com/office/drawing/2014/main" xmlns="" id="{C30F508C-95E2-C347-9466-DA39298FBC65}"/>
              </a:ext>
            </a:extLst>
          </p:cNvPr>
          <p:cNvSpPr/>
          <p:nvPr/>
        </p:nvSpPr>
        <p:spPr>
          <a:xfrm>
            <a:off x="9329068" y="4476546"/>
            <a:ext cx="1783607" cy="1090868"/>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pic>
        <p:nvPicPr>
          <p:cNvPr id="31" name="图片 30">
            <a:extLst>
              <a:ext uri="{FF2B5EF4-FFF2-40B4-BE49-F238E27FC236}">
                <a16:creationId xmlns:a16="http://schemas.microsoft.com/office/drawing/2014/main" xmlns="" id="{1DDBD893-CE16-4425-96EA-9C5560C114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41"/>
          <a:stretch/>
        </p:blipFill>
        <p:spPr>
          <a:xfrm>
            <a:off x="0" y="0"/>
            <a:ext cx="6096000" cy="6858000"/>
          </a:xfrm>
          <a:prstGeom prst="rect">
            <a:avLst/>
          </a:prstGeom>
        </p:spPr>
      </p:pic>
    </p:spTree>
    <p:extLst>
      <p:ext uri="{BB962C8B-B14F-4D97-AF65-F5344CB8AC3E}">
        <p14:creationId xmlns:p14="http://schemas.microsoft.com/office/powerpoint/2010/main" val="33395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par>
                          <p:cTn id="10" fill="hold">
                            <p:stCondLst>
                              <p:cond delay="666"/>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2"/>
                                        </p:tgtEl>
                                        <p:attrNameLst>
                                          <p:attrName>style.visibility</p:attrName>
                                        </p:attrNameLst>
                                      </p:cBhvr>
                                      <p:to>
                                        <p:strVal val="visible"/>
                                      </p:to>
                                    </p:set>
                                    <p:anim calcmode="lin" valueType="num">
                                      <p:cBhvr>
                                        <p:cTn id="13" dur="250" fill="hold"/>
                                        <p:tgtEl>
                                          <p:spTgt spid="12"/>
                                        </p:tgtEl>
                                        <p:attrNameLst>
                                          <p:attrName>ppt_w</p:attrName>
                                        </p:attrNameLst>
                                      </p:cBhvr>
                                      <p:tavLst>
                                        <p:tav tm="0">
                                          <p:val>
                                            <p:fltVal val="0"/>
                                          </p:val>
                                        </p:tav>
                                        <p:tav tm="100000">
                                          <p:val>
                                            <p:strVal val="#ppt_w"/>
                                          </p:val>
                                        </p:tav>
                                      </p:tavLst>
                                    </p:anim>
                                    <p:anim calcmode="lin" valueType="num">
                                      <p:cBhvr>
                                        <p:cTn id="14" dur="250" fill="hold"/>
                                        <p:tgtEl>
                                          <p:spTgt spid="12"/>
                                        </p:tgtEl>
                                        <p:attrNameLst>
                                          <p:attrName>ppt_h</p:attrName>
                                        </p:attrNameLst>
                                      </p:cBhvr>
                                      <p:tavLst>
                                        <p:tav tm="0">
                                          <p:val>
                                            <p:fltVal val="0"/>
                                          </p:val>
                                        </p:tav>
                                        <p:tav tm="100000">
                                          <p:val>
                                            <p:strVal val="#ppt_h"/>
                                          </p:val>
                                        </p:tav>
                                      </p:tavLst>
                                    </p:anim>
                                    <p:animEffect transition="in" filter="fade">
                                      <p:cBhvr>
                                        <p:cTn id="1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xmlns="" id="{F21E012F-A88A-8E44-9178-C7F769B84C42}"/>
              </a:ext>
            </a:extLst>
          </p:cNvPr>
          <p:cNvSpPr txBox="1"/>
          <p:nvPr/>
        </p:nvSpPr>
        <p:spPr>
          <a:xfrm>
            <a:off x="1009391" y="2053097"/>
            <a:ext cx="2646878" cy="1077218"/>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在这添加</a:t>
            </a:r>
            <a:endParaRPr lang="en-US" altLang="zh-CN" sz="3200" dirty="0">
              <a:solidFill>
                <a:schemeClr val="tx1">
                  <a:lumMod val="75000"/>
                  <a:lumOff val="25000"/>
                </a:schemeClr>
              </a:solidFill>
              <a:cs typeface="+mn-ea"/>
              <a:sym typeface="+mn-lt"/>
            </a:endParaRPr>
          </a:p>
          <a:p>
            <a:r>
              <a:rPr lang="zh-CN" altLang="en-US" sz="3200" dirty="0">
                <a:solidFill>
                  <a:schemeClr val="tx1">
                    <a:lumMod val="75000"/>
                    <a:lumOff val="25000"/>
                  </a:schemeClr>
                </a:solidFill>
                <a:cs typeface="+mn-ea"/>
                <a:sym typeface="+mn-lt"/>
              </a:rPr>
              <a:t>页面标题内容</a:t>
            </a:r>
          </a:p>
        </p:txBody>
      </p:sp>
      <p:sp>
        <p:nvSpPr>
          <p:cNvPr id="19" name="Google Shape;86;p19">
            <a:extLst>
              <a:ext uri="{FF2B5EF4-FFF2-40B4-BE49-F238E27FC236}">
                <a16:creationId xmlns:a16="http://schemas.microsoft.com/office/drawing/2014/main" xmlns="" id="{571A792C-7B0E-A94D-99B2-85660833A4B2}"/>
              </a:ext>
            </a:extLst>
          </p:cNvPr>
          <p:cNvSpPr txBox="1"/>
          <p:nvPr/>
        </p:nvSpPr>
        <p:spPr>
          <a:xfrm>
            <a:off x="1009391" y="1529380"/>
            <a:ext cx="3183654" cy="3102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2400" b="0" i="0" u="none" strike="noStrike" cap="none">
                <a:solidFill>
                  <a:schemeClr val="accent1"/>
                </a:solidFill>
                <a:cs typeface="+mn-ea"/>
                <a:sym typeface="+mn-lt"/>
              </a:rPr>
              <a:t>YOUR TITLE HERE</a:t>
            </a:r>
            <a:endParaRPr sz="2400" b="0" i="0" u="none" strike="noStrike" cap="none">
              <a:solidFill>
                <a:schemeClr val="accent1"/>
              </a:solidFill>
              <a:cs typeface="+mn-ea"/>
              <a:sym typeface="+mn-lt"/>
            </a:endParaRPr>
          </a:p>
        </p:txBody>
      </p:sp>
      <p:sp>
        <p:nvSpPr>
          <p:cNvPr id="20" name="TextBox 24">
            <a:extLst>
              <a:ext uri="{FF2B5EF4-FFF2-40B4-BE49-F238E27FC236}">
                <a16:creationId xmlns:a16="http://schemas.microsoft.com/office/drawing/2014/main" xmlns="" id="{76644E6E-E25F-5D41-846E-A4C6C568A076}"/>
              </a:ext>
            </a:extLst>
          </p:cNvPr>
          <p:cNvSpPr txBox="1"/>
          <p:nvPr/>
        </p:nvSpPr>
        <p:spPr>
          <a:xfrm>
            <a:off x="1009391" y="3536470"/>
            <a:ext cx="2828804" cy="1993222"/>
          </a:xfrm>
          <a:prstGeom prst="rect">
            <a:avLst/>
          </a:prstGeom>
          <a:noFill/>
        </p:spPr>
        <p:txBody>
          <a:bodyPr wrap="square" lIns="91423" tIns="45712" rIns="91423" bIns="45712" rtlCol="0">
            <a:spAutoFit/>
          </a:bodyPr>
          <a:lstStyle/>
          <a:p>
            <a:pPr marL="0" marR="0" lvl="0" indent="0" defTabSz="1217930" rtl="0" eaLnBrk="1" fontAlgn="auto" latinLnBrk="0" hangingPunct="1">
              <a:lnSpc>
                <a:spcPct val="150000"/>
              </a:lnSpc>
              <a:spcBef>
                <a:spcPts val="0"/>
              </a:spcBef>
              <a:spcAft>
                <a:spcPts val="0"/>
              </a:spcAft>
              <a:buClrTx/>
              <a:buSzTx/>
              <a:buFontTx/>
              <a:buNone/>
              <a:tabLst/>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xmlns="" id="{478B659E-48CE-47AC-AA22-3759FD5093D3}"/>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xmlns=""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7">
              <a:extLst>
                <a:ext uri="{FF2B5EF4-FFF2-40B4-BE49-F238E27FC236}">
                  <a16:creationId xmlns:a16="http://schemas.microsoft.com/office/drawing/2014/main" xmlns=""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xmlns=""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xmlns=""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11">
              <a:extLst>
                <a:ext uri="{FF2B5EF4-FFF2-40B4-BE49-F238E27FC236}">
                  <a16:creationId xmlns:a16="http://schemas.microsoft.com/office/drawing/2014/main" xmlns=""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xmlns=""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xmlns=""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xmlns=""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xmlns=""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xmlns=""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xmlns=""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xmlns=""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xmlns="" id="{ADD175F6-A777-4338-A380-B3CDBDEE46E2}"/>
              </a:ext>
            </a:extLst>
          </p:cNvPr>
          <p:cNvSpPr txBox="1"/>
          <p:nvPr/>
        </p:nvSpPr>
        <p:spPr>
          <a:xfrm flipH="1">
            <a:off x="4250643" y="1529380"/>
            <a:ext cx="6764429" cy="1785104"/>
          </a:xfrm>
          <a:prstGeom prst="rect">
            <a:avLst/>
          </a:prstGeom>
          <a:noFill/>
        </p:spPr>
        <p:txBody>
          <a:bodyPr wrap="square" rtlCol="0">
            <a:spAutoFit/>
          </a:bodyPr>
          <a:lstStyle/>
          <a:p>
            <a:pPr>
              <a:spcBef>
                <a:spcPts val="1200"/>
              </a:spcBef>
            </a:pPr>
            <a:r>
              <a:rPr lang="zh-CN" altLang="en-US" sz="20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rPr>
              <a:t>请输入标题</a:t>
            </a:r>
            <a:endParaRPr lang="en-US" altLang="zh-CN" sz="20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endParaRPr>
          </a:p>
          <a:p>
            <a:pPr>
              <a:spcBef>
                <a:spcPts val="1200"/>
              </a:spcBef>
            </a:pP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rPr>
              <a:t>请输入文本内容请输入文本内容请输入文本内容请输入文本内容请输入文本内容请输入文本内容请输入文本内容请输入文本内容请输入文本内容请输入文本内容请输入文本内容请输入文本内容请输入文本内容请输入文本内容</a:t>
            </a:r>
            <a:r>
              <a:rPr lang="en-US"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rPr>
              <a:t>.   </a:t>
            </a:r>
            <a:endPar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endParaRPr>
          </a:p>
          <a:p>
            <a:pPr>
              <a:spcBef>
                <a:spcPts val="1200"/>
              </a:spcBef>
            </a:pP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rPr>
              <a:t>请输入文本内容请输入文本内容请输入文本内容请输入文本内容请输入文本内容请输入文本内容请输入文本内容请输入文本内容请输入文本内容请输入文本内容</a:t>
            </a:r>
            <a:r>
              <a:rPr lang="en-US"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微软雅黑" panose="020B0503020204020204" charset="-122"/>
                <a:sym typeface="字魂105号-简雅黑" panose="00000500000000000000" pitchFamily="2" charset="-122"/>
              </a:rPr>
              <a:t>. </a:t>
            </a:r>
          </a:p>
        </p:txBody>
      </p:sp>
      <p:cxnSp>
        <p:nvCxnSpPr>
          <p:cNvPr id="57" name="直接连接符 56">
            <a:extLst>
              <a:ext uri="{FF2B5EF4-FFF2-40B4-BE49-F238E27FC236}">
                <a16:creationId xmlns:a16="http://schemas.microsoft.com/office/drawing/2014/main" xmlns="" id="{EE39817D-5B94-4566-BA75-AE1DE483C45C}"/>
              </a:ext>
            </a:extLst>
          </p:cNvPr>
          <p:cNvCxnSpPr/>
          <p:nvPr/>
        </p:nvCxnSpPr>
        <p:spPr>
          <a:xfrm>
            <a:off x="4057687" y="1529380"/>
            <a:ext cx="0" cy="37648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8" name="图表 57">
            <a:extLst>
              <a:ext uri="{FF2B5EF4-FFF2-40B4-BE49-F238E27FC236}">
                <a16:creationId xmlns:a16="http://schemas.microsoft.com/office/drawing/2014/main" xmlns="" id="{6B0CE5CF-467A-41A1-B8E2-800B00088326}"/>
              </a:ext>
            </a:extLst>
          </p:cNvPr>
          <p:cNvGraphicFramePr/>
          <p:nvPr>
            <p:extLst>
              <p:ext uri="{D42A27DB-BD31-4B8C-83A1-F6EECF244321}">
                <p14:modId xmlns:p14="http://schemas.microsoft.com/office/powerpoint/2010/main" val="1576433931"/>
              </p:ext>
            </p:extLst>
          </p:nvPr>
        </p:nvGraphicFramePr>
        <p:xfrm>
          <a:off x="4057878" y="3919809"/>
          <a:ext cx="6876669" cy="21259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02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1" presetClass="entr" presetSubtype="1" fill="hold" nodeType="withEffect">
                                  <p:stCondLst>
                                    <p:cond delay="1000"/>
                                  </p:stCondLst>
                                  <p:childTnLst>
                                    <p:set>
                                      <p:cBhvr>
                                        <p:cTn id="9" dur="1" fill="hold">
                                          <p:stCondLst>
                                            <p:cond delay="0"/>
                                          </p:stCondLst>
                                        </p:cTn>
                                        <p:tgtEl>
                                          <p:spTgt spid="43"/>
                                        </p:tgtEl>
                                        <p:attrNameLst>
                                          <p:attrName>style.visibility</p:attrName>
                                        </p:attrNameLst>
                                      </p:cBhvr>
                                      <p:to>
                                        <p:strVal val="visible"/>
                                      </p:to>
                                    </p:set>
                                    <p:animEffect transition="in" filter="wheel(1)">
                                      <p:cBhvr>
                                        <p:cTn id="1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xmlns=""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a:extLst>
                <a:ext uri="{FF2B5EF4-FFF2-40B4-BE49-F238E27FC236}">
                  <a16:creationId xmlns:a16="http://schemas.microsoft.com/office/drawing/2014/main" xmlns=""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a:extLst>
                <a:ext uri="{FF2B5EF4-FFF2-40B4-BE49-F238E27FC236}">
                  <a16:creationId xmlns:a16="http://schemas.microsoft.com/office/drawing/2014/main" xmlns=""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a:extLst>
                <a:ext uri="{FF2B5EF4-FFF2-40B4-BE49-F238E27FC236}">
                  <a16:creationId xmlns:a16="http://schemas.microsoft.com/office/drawing/2014/main" xmlns=""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a:extLst>
                <a:ext uri="{FF2B5EF4-FFF2-40B4-BE49-F238E27FC236}">
                  <a16:creationId xmlns:a16="http://schemas.microsoft.com/office/drawing/2014/main" xmlns=""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a:extLst>
              <a:ext uri="{FF2B5EF4-FFF2-40B4-BE49-F238E27FC236}">
                <a16:creationId xmlns:a16="http://schemas.microsoft.com/office/drawing/2014/main" xmlns=""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xmlns=""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xmlns=""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xmlns=""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xmlns=""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a:extLst>
              <a:ext uri="{FF2B5EF4-FFF2-40B4-BE49-F238E27FC236}">
                <a16:creationId xmlns:a16="http://schemas.microsoft.com/office/drawing/2014/main" xmlns=""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a:extLst>
              <a:ext uri="{FF2B5EF4-FFF2-40B4-BE49-F238E27FC236}">
                <a16:creationId xmlns:a16="http://schemas.microsoft.com/office/drawing/2014/main" xmlns="" id="{11295CFA-DBDD-9949-A2B6-01F50274D318}"/>
              </a:ext>
            </a:extLst>
          </p:cNvPr>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a:extLst>
              <a:ext uri="{FF2B5EF4-FFF2-40B4-BE49-F238E27FC236}">
                <a16:creationId xmlns:a16="http://schemas.microsoft.com/office/drawing/2014/main" xmlns=""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输入您的标题</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a:extLst>
              <a:ext uri="{FF2B5EF4-FFF2-40B4-BE49-F238E27FC236}">
                <a16:creationId xmlns:a16="http://schemas.microsoft.com/office/drawing/2014/main" xmlns=""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PLEASE ADD YOUR TITTLE HERE</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6" name="TextBox 24">
            <a:extLst>
              <a:ext uri="{FF2B5EF4-FFF2-40B4-BE49-F238E27FC236}">
                <a16:creationId xmlns:a16="http://schemas.microsoft.com/office/drawing/2014/main" xmlns="" id="{9C4BC2BB-E639-114A-8583-B593D13C0058}"/>
              </a:ext>
            </a:extLst>
          </p:cNvPr>
          <p:cNvSpPr txBox="1"/>
          <p:nvPr/>
        </p:nvSpPr>
        <p:spPr>
          <a:xfrm>
            <a:off x="1649075" y="3532866"/>
            <a:ext cx="3962401" cy="117101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latin typeface="思源黑体 Normal" panose="020B0400000000000000" pitchFamily="34" charset="-122"/>
                <a:ea typeface="思源黑体 Normal" panose="020B0400000000000000" pitchFamily="34" charset="-122"/>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extLst>
      <p:ext uri="{BB962C8B-B14F-4D97-AF65-F5344CB8AC3E}">
        <p14:creationId xmlns:p14="http://schemas.microsoft.com/office/powerpoint/2010/main" val="3036152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2332</Words>
  <Application>Microsoft Office PowerPoint</Application>
  <PresentationFormat>宽屏</PresentationFormat>
  <Paragraphs>212</Paragraphs>
  <Slides>25</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Gill Sans</vt:lpstr>
      <vt:lpstr>Meiryo</vt:lpstr>
      <vt:lpstr>Quicksand Regular</vt:lpstr>
      <vt:lpstr>等线</vt:lpstr>
      <vt:lpstr>等线 Light</vt:lpstr>
      <vt:lpstr>思源黑体 CN Light</vt:lpstr>
      <vt:lpstr>思源黑体 CN Medium</vt:lpstr>
      <vt:lpstr>思源黑体 Light</vt:lpstr>
      <vt:lpstr>思源黑体 Normal</vt:lpstr>
      <vt:lpstr>宋体</vt:lpstr>
      <vt:lpstr>微软雅黑</vt:lpstr>
      <vt:lpstr>字魂105号-简雅黑</vt:lpstr>
      <vt:lpstr>Arial</vt:lpstr>
      <vt:lpstr>Calibri</vt:lpstr>
      <vt:lpstr>Calibri Light</vt:lpstr>
      <vt:lpstr>Impact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kan</cp:lastModifiedBy>
  <cp:revision>3</cp:revision>
  <dcterms:created xsi:type="dcterms:W3CDTF">2021-06-12T07:20:40Z</dcterms:created>
  <dcterms:modified xsi:type="dcterms:W3CDTF">2021-08-13T05:38:02Z</dcterms:modified>
</cp:coreProperties>
</file>