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9"/>
  </p:notesMasterIdLst>
  <p:sldIdLst>
    <p:sldId id="256" r:id="rId3"/>
    <p:sldId id="257" r:id="rId4"/>
    <p:sldId id="258" r:id="rId5"/>
    <p:sldId id="260" r:id="rId6"/>
    <p:sldId id="294" r:id="rId7"/>
    <p:sldId id="272" r:id="rId8"/>
    <p:sldId id="301" r:id="rId9"/>
    <p:sldId id="259" r:id="rId10"/>
    <p:sldId id="275" r:id="rId11"/>
    <p:sldId id="297" r:id="rId12"/>
    <p:sldId id="262" r:id="rId13"/>
    <p:sldId id="264" r:id="rId14"/>
    <p:sldId id="265" r:id="rId15"/>
    <p:sldId id="298" r:id="rId16"/>
    <p:sldId id="276" r:id="rId17"/>
    <p:sldId id="267" r:id="rId18"/>
    <p:sldId id="269" r:id="rId19"/>
    <p:sldId id="289" r:id="rId20"/>
    <p:sldId id="268" r:id="rId21"/>
    <p:sldId id="271" r:id="rId22"/>
    <p:sldId id="299" r:id="rId23"/>
    <p:sldId id="261" r:id="rId24"/>
    <p:sldId id="300" r:id="rId25"/>
    <p:sldId id="295" r:id="rId26"/>
    <p:sldId id="273" r:id="rId27"/>
    <p:sldId id="292" r:id="rId28"/>
    <p:sldId id="293" r:id="rId29"/>
    <p:sldId id="302" r:id="rId30"/>
    <p:sldId id="263" r:id="rId31"/>
    <p:sldId id="290" r:id="rId32"/>
    <p:sldId id="296" r:id="rId33"/>
    <p:sldId id="266" r:id="rId34"/>
    <p:sldId id="303" r:id="rId35"/>
    <p:sldId id="270" r:id="rId36"/>
    <p:sldId id="291" r:id="rId37"/>
    <p:sldId id="274" r:id="rId38"/>
  </p:sldIdLst>
  <p:sldSz cx="12192000" cy="6858000"/>
  <p:notesSz cx="7104063" cy="10234613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5036"/>
    <a:srgbClr val="866649"/>
    <a:srgbClr val="8D7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178-4563-A73B-2BB0BE3FFE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5756624"/>
        <c:axId val="1095758256"/>
      </c:barChart>
      <c:catAx>
        <c:axId val="10957566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5758256"/>
        <c:crosses val="autoZero"/>
        <c:auto val="1"/>
        <c:lblAlgn val="ctr"/>
        <c:lblOffset val="100"/>
        <c:noMultiLvlLbl val="0"/>
      </c:catAx>
      <c:valAx>
        <c:axId val="109575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9575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8T14:24:57.94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61A59-E211-45AA-A9F0-2CB5442E46EC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0FBC-2F6E-446B-882F-D727E9E5C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3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41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323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03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89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60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86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654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81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82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50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03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2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2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7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01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81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7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6317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0907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309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6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3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44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781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339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389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6874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53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59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74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0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10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609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9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81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03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044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5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581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35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22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30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05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6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l="20114" t="17386" r="516" b="10464"/>
          <a:stretch>
            <a:fillRect/>
          </a:stretch>
        </p:blipFill>
        <p:spPr>
          <a:xfrm>
            <a:off x="-35560" y="-12700"/>
            <a:ext cx="12225655" cy="6875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3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82365" y="2355850"/>
            <a:ext cx="761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工作总结</a:t>
            </a:r>
            <a:endParaRPr lang="zh-CN" altLang="en-US" sz="60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2021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93200" y="374332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杜瑶瑶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602737" y="3427538"/>
            <a:ext cx="526297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创建术语库</a:t>
            </a:r>
            <a:r>
              <a:rPr lang="zh-CN" altLang="en-US" sz="66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，</a:t>
            </a:r>
            <a:endParaRPr lang="en-US" altLang="zh-CN" sz="6600" dirty="0" smtClean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66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技术资料库，</a:t>
            </a:r>
            <a:endParaRPr lang="en-US" altLang="zh-CN" sz="6600" dirty="0" smtClean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15" y="600299"/>
            <a:ext cx="9610888" cy="52589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02" y="2173400"/>
            <a:ext cx="1133633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8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464802" y="115378"/>
            <a:ext cx="12618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术语库</a:t>
            </a:r>
          </a:p>
        </p:txBody>
      </p:sp>
      <p:sp>
        <p:nvSpPr>
          <p:cNvPr id="6" name="泪滴形 5"/>
          <p:cNvSpPr/>
          <p:nvPr/>
        </p:nvSpPr>
        <p:spPr>
          <a:xfrm>
            <a:off x="1080135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/>
        </p:nvSpPr>
        <p:spPr>
          <a:xfrm rot="10800000">
            <a:off x="2481580" y="2322195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 rot="5400000">
            <a:off x="1080135" y="2322195"/>
            <a:ext cx="1334135" cy="1334135"/>
          </a:xfrm>
          <a:prstGeom prst="teardrop">
            <a:avLst/>
          </a:prstGeom>
          <a:noFill/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flipH="1">
            <a:off x="2481580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41625" y="2719070"/>
            <a:ext cx="548640" cy="446405"/>
            <a:chOff x="10302876" y="5253038"/>
            <a:chExt cx="649288" cy="619126"/>
          </a:xfrm>
          <a:solidFill>
            <a:schemeClr val="bg1"/>
          </a:solidFill>
        </p:grpSpPr>
        <p:sp>
          <p:nvSpPr>
            <p:cNvPr id="51" name="Freeform 19"/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2" name="Freeform 20"/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3" name="Freeform 21"/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7" name="Freeform 25"/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318" name="Freeform 62"/>
          <p:cNvSpPr>
            <a:spLocks noEditPoints="1"/>
          </p:cNvSpPr>
          <p:nvPr/>
        </p:nvSpPr>
        <p:spPr bwMode="auto">
          <a:xfrm>
            <a:off x="1426210" y="4117975"/>
            <a:ext cx="642620" cy="527685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" name="Freeform 36"/>
          <p:cNvSpPr>
            <a:spLocks noEditPoints="1"/>
          </p:cNvSpPr>
          <p:nvPr/>
        </p:nvSpPr>
        <p:spPr bwMode="auto">
          <a:xfrm>
            <a:off x="2841625" y="4117975"/>
            <a:ext cx="569595" cy="528320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1522095" y="2713355"/>
            <a:ext cx="444500" cy="493395"/>
            <a:chOff x="1187451" y="1004888"/>
            <a:chExt cx="525463" cy="684213"/>
          </a:xfrm>
          <a:solidFill>
            <a:srgbClr val="765036"/>
          </a:solidFill>
        </p:grpSpPr>
        <p:sp>
          <p:nvSpPr>
            <p:cNvPr id="210" name="Freeform 147"/>
            <p:cNvSpPr>
              <a:spLocks noEditPoints="1"/>
            </p:cNvSpPr>
            <p:nvPr/>
          </p:nvSpPr>
          <p:spPr bwMode="auto">
            <a:xfrm>
              <a:off x="1187451" y="1004888"/>
              <a:ext cx="525463" cy="684213"/>
            </a:xfrm>
            <a:custGeom>
              <a:avLst/>
              <a:gdLst>
                <a:gd name="T0" fmla="*/ 0 w 331"/>
                <a:gd name="T1" fmla="*/ 431 h 431"/>
                <a:gd name="T2" fmla="*/ 0 w 331"/>
                <a:gd name="T3" fmla="*/ 0 h 431"/>
                <a:gd name="T4" fmla="*/ 259 w 331"/>
                <a:gd name="T5" fmla="*/ 0 h 431"/>
                <a:gd name="T6" fmla="*/ 331 w 331"/>
                <a:gd name="T7" fmla="*/ 68 h 431"/>
                <a:gd name="T8" fmla="*/ 326 w 331"/>
                <a:gd name="T9" fmla="*/ 73 h 431"/>
                <a:gd name="T10" fmla="*/ 331 w 331"/>
                <a:gd name="T11" fmla="*/ 68 h 431"/>
                <a:gd name="T12" fmla="*/ 331 w 331"/>
                <a:gd name="T13" fmla="*/ 73 h 431"/>
                <a:gd name="T14" fmla="*/ 331 w 331"/>
                <a:gd name="T15" fmla="*/ 431 h 431"/>
                <a:gd name="T16" fmla="*/ 0 w 331"/>
                <a:gd name="T17" fmla="*/ 431 h 431"/>
                <a:gd name="T18" fmla="*/ 15 w 331"/>
                <a:gd name="T19" fmla="*/ 421 h 431"/>
                <a:gd name="T20" fmla="*/ 321 w 331"/>
                <a:gd name="T21" fmla="*/ 421 h 431"/>
                <a:gd name="T22" fmla="*/ 321 w 331"/>
                <a:gd name="T23" fmla="*/ 78 h 431"/>
                <a:gd name="T24" fmla="*/ 259 w 331"/>
                <a:gd name="T25" fmla="*/ 11 h 431"/>
                <a:gd name="T26" fmla="*/ 15 w 331"/>
                <a:gd name="T27" fmla="*/ 11 h 431"/>
                <a:gd name="T28" fmla="*/ 15 w 331"/>
                <a:gd name="T29" fmla="*/ 42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" h="431">
                  <a:moveTo>
                    <a:pt x="0" y="431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331" y="68"/>
                  </a:lnTo>
                  <a:lnTo>
                    <a:pt x="326" y="73"/>
                  </a:lnTo>
                  <a:lnTo>
                    <a:pt x="331" y="68"/>
                  </a:lnTo>
                  <a:lnTo>
                    <a:pt x="331" y="73"/>
                  </a:lnTo>
                  <a:lnTo>
                    <a:pt x="331" y="431"/>
                  </a:lnTo>
                  <a:lnTo>
                    <a:pt x="0" y="431"/>
                  </a:lnTo>
                  <a:close/>
                  <a:moveTo>
                    <a:pt x="15" y="421"/>
                  </a:moveTo>
                  <a:lnTo>
                    <a:pt x="321" y="421"/>
                  </a:lnTo>
                  <a:lnTo>
                    <a:pt x="321" y="78"/>
                  </a:lnTo>
                  <a:lnTo>
                    <a:pt x="259" y="11"/>
                  </a:lnTo>
                  <a:lnTo>
                    <a:pt x="15" y="1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Rectangle 148"/>
            <p:cNvSpPr>
              <a:spLocks noChangeArrowheads="1"/>
            </p:cNvSpPr>
            <p:nvPr/>
          </p:nvSpPr>
          <p:spPr bwMode="auto">
            <a:xfrm>
              <a:off x="1293813" y="11699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Rectangle 149"/>
            <p:cNvSpPr>
              <a:spLocks noChangeArrowheads="1"/>
            </p:cNvSpPr>
            <p:nvPr/>
          </p:nvSpPr>
          <p:spPr bwMode="auto">
            <a:xfrm>
              <a:off x="1293813" y="1260476"/>
              <a:ext cx="3206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Rectangle 150"/>
            <p:cNvSpPr>
              <a:spLocks noChangeArrowheads="1"/>
            </p:cNvSpPr>
            <p:nvPr/>
          </p:nvSpPr>
          <p:spPr bwMode="auto">
            <a:xfrm>
              <a:off x="1293813" y="13604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Rectangle 151"/>
            <p:cNvSpPr>
              <a:spLocks noChangeArrowheads="1"/>
            </p:cNvSpPr>
            <p:nvPr/>
          </p:nvSpPr>
          <p:spPr bwMode="auto">
            <a:xfrm>
              <a:off x="1293813" y="1450976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Rectangle 152"/>
            <p:cNvSpPr>
              <a:spLocks noChangeArrowheads="1"/>
            </p:cNvSpPr>
            <p:nvPr/>
          </p:nvSpPr>
          <p:spPr bwMode="auto">
            <a:xfrm>
              <a:off x="1293813" y="1549401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53"/>
            <p:cNvSpPr/>
            <p:nvPr/>
          </p:nvSpPr>
          <p:spPr bwMode="auto">
            <a:xfrm>
              <a:off x="1590676" y="1012826"/>
              <a:ext cx="114300" cy="123825"/>
            </a:xfrm>
            <a:custGeom>
              <a:avLst/>
              <a:gdLst>
                <a:gd name="T0" fmla="*/ 0 w 72"/>
                <a:gd name="T1" fmla="*/ 78 h 78"/>
                <a:gd name="T2" fmla="*/ 0 w 72"/>
                <a:gd name="T3" fmla="*/ 0 h 78"/>
                <a:gd name="T4" fmla="*/ 10 w 72"/>
                <a:gd name="T5" fmla="*/ 0 h 78"/>
                <a:gd name="T6" fmla="*/ 10 w 72"/>
                <a:gd name="T7" fmla="*/ 63 h 78"/>
                <a:gd name="T8" fmla="*/ 72 w 72"/>
                <a:gd name="T9" fmla="*/ 63 h 78"/>
                <a:gd name="T10" fmla="*/ 72 w 72"/>
                <a:gd name="T11" fmla="*/ 78 h 78"/>
                <a:gd name="T12" fmla="*/ 0 w 72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8">
                  <a:moveTo>
                    <a:pt x="0" y="78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3"/>
                  </a:lnTo>
                  <a:lnTo>
                    <a:pt x="72" y="63"/>
                  </a:lnTo>
                  <a:lnTo>
                    <a:pt x="72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699000" y="2396490"/>
            <a:ext cx="3038627" cy="1045210"/>
            <a:chOff x="11884" y="3191"/>
            <a:chExt cx="3288" cy="1646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术语在线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699000" y="3964305"/>
            <a:ext cx="3038627" cy="1045210"/>
            <a:chOff x="11884" y="3191"/>
            <a:chExt cx="3288" cy="1646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单击此处添加本章节的简要内容。本模板精心设计，模板所有素材。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有道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250555" y="2396490"/>
            <a:ext cx="3038627" cy="1045210"/>
            <a:chOff x="11884" y="3191"/>
            <a:chExt cx="3288" cy="1646"/>
          </a:xfrm>
        </p:grpSpPr>
        <p:sp>
          <p:nvSpPr>
            <p:cNvPr id="19" name="文本框 18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单击此处添加本章节的简要内容。本模板精心设计，模板所有素材。</a:t>
              </a:r>
            </a:p>
          </p:txBody>
        </p:sp>
        <p:sp>
          <p:nvSpPr>
            <p:cNvPr id="20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金山词霸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250555" y="3964305"/>
            <a:ext cx="3038627" cy="1045210"/>
            <a:chOff x="11884" y="3191"/>
            <a:chExt cx="3288" cy="1646"/>
          </a:xfrm>
        </p:grpSpPr>
        <p:sp>
          <p:nvSpPr>
            <p:cNvPr id="25" name="文本框 24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单击此处添加本章节的简要内容。本模板精心设计，模板所有素材。</a:t>
              </a:r>
            </a:p>
          </p:txBody>
        </p:sp>
        <p:sp>
          <p:nvSpPr>
            <p:cNvPr id="26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1357630" y="3660140"/>
            <a:ext cx="9852660" cy="0"/>
          </a:xfrm>
          <a:prstGeom prst="straightConnector1">
            <a:avLst/>
          </a:prstGeom>
          <a:ln>
            <a:solidFill>
              <a:srgbClr val="7650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698115" y="3108325"/>
            <a:ext cx="213360" cy="658495"/>
            <a:chOff x="2389" y="4250"/>
            <a:chExt cx="336" cy="1037"/>
          </a:xfrm>
        </p:grpSpPr>
        <p:sp>
          <p:nvSpPr>
            <p:cNvPr id="9" name="菱形 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44022" y="1700530"/>
            <a:ext cx="2971164" cy="1045210"/>
            <a:chOff x="11804" y="3191"/>
            <a:chExt cx="3215" cy="1646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17322" y="4412615"/>
            <a:ext cx="2971164" cy="1045210"/>
            <a:chOff x="11804" y="3191"/>
            <a:chExt cx="3215" cy="1646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 flipV="1">
            <a:off x="4993640" y="3553460"/>
            <a:ext cx="213360" cy="658495"/>
            <a:chOff x="2389" y="4250"/>
            <a:chExt cx="336" cy="1037"/>
          </a:xfrm>
        </p:grpSpPr>
        <p:sp>
          <p:nvSpPr>
            <p:cNvPr id="19" name="菱形 1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7280910" y="3108325"/>
            <a:ext cx="213360" cy="658495"/>
            <a:chOff x="2389" y="4250"/>
            <a:chExt cx="336" cy="1037"/>
          </a:xfrm>
        </p:grpSpPr>
        <p:sp>
          <p:nvSpPr>
            <p:cNvPr id="25" name="菱形 24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864587" y="1748155"/>
            <a:ext cx="2971164" cy="1045210"/>
            <a:chOff x="11804" y="3191"/>
            <a:chExt cx="3215" cy="1646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150587" y="4412615"/>
            <a:ext cx="2971164" cy="1045210"/>
            <a:chOff x="11804" y="3191"/>
            <a:chExt cx="3215" cy="1646"/>
          </a:xfrm>
        </p:grpSpPr>
        <p:sp>
          <p:nvSpPr>
            <p:cNvPr id="31" name="文本框 30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 flipV="1">
            <a:off x="9566910" y="3553460"/>
            <a:ext cx="213360" cy="658495"/>
            <a:chOff x="2389" y="4250"/>
            <a:chExt cx="336" cy="1037"/>
          </a:xfrm>
        </p:grpSpPr>
        <p:sp>
          <p:nvSpPr>
            <p:cNvPr id="34" name="菱形 33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31" y="115378"/>
            <a:ext cx="19800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技术资料库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86045" y="1082937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5410835" y="1205492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行业背景知识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86045" y="2378705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835" y="2535550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硬件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86045" y="5040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0835" y="518858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软件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356843" y="1806519"/>
            <a:ext cx="2687320" cy="859790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67522" y="1988531"/>
            <a:ext cx="2209165" cy="460375"/>
          </a:xfrm>
          <a:prstGeom prst="rect">
            <a:avLst/>
          </a:prstGeom>
          <a:noFill/>
        </p:spPr>
        <p:txBody>
          <a:bodyPr wrap="square" lIns="91445" tIns="45723" rIns="91445" bIns="45723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/>
              </a:rPr>
              <a:t>芯片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354060" y="810522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55050" y="891802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行业研报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387296" y="1575062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55050" y="1637292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代表企业 产业链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354060" y="475170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55050" y="483362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8354060" y="549719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54415" y="557911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cxnSp>
        <p:nvCxnSpPr>
          <p:cNvPr id="50" name="Elbow Connector 49"/>
          <p:cNvCxnSpPr/>
          <p:nvPr/>
        </p:nvCxnSpPr>
        <p:spPr>
          <a:xfrm rot="10800000" flipV="1">
            <a:off x="4237991" y="1423639"/>
            <a:ext cx="947420" cy="795655"/>
          </a:xfrm>
          <a:prstGeom prst="bentConnector3">
            <a:avLst>
              <a:gd name="adj1" fmla="val 52032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>
            <a:off x="4227195" y="4624070"/>
            <a:ext cx="959485" cy="7905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V="1">
            <a:off x="4204335" y="2631172"/>
            <a:ext cx="959485" cy="4445"/>
          </a:xfrm>
          <a:prstGeom prst="bentConnector3">
            <a:avLst>
              <a:gd name="adj1" fmla="val 49967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3"/>
          </p:cNvCxnSpPr>
          <p:nvPr/>
        </p:nvCxnSpPr>
        <p:spPr>
          <a:xfrm rot="10800000" flipV="1">
            <a:off x="7393940" y="1066427"/>
            <a:ext cx="960120" cy="37401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6" idx="3"/>
          </p:cNvCxnSpPr>
          <p:nvPr/>
        </p:nvCxnSpPr>
        <p:spPr>
          <a:xfrm rot="10800000">
            <a:off x="7393940" y="1440442"/>
            <a:ext cx="960120" cy="3714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1"/>
            <a:endCxn id="15" idx="3"/>
          </p:cNvCxnSpPr>
          <p:nvPr/>
        </p:nvCxnSpPr>
        <p:spPr>
          <a:xfrm rot="10800000" flipV="1">
            <a:off x="7393940" y="5007610"/>
            <a:ext cx="960120" cy="39052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" idx="3"/>
          </p:cNvCxnSpPr>
          <p:nvPr/>
        </p:nvCxnSpPr>
        <p:spPr>
          <a:xfrm rot="10800000">
            <a:off x="7393940" y="5398135"/>
            <a:ext cx="960120" cy="35496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6"/>
          <p:cNvSpPr/>
          <p:nvPr/>
        </p:nvSpPr>
        <p:spPr>
          <a:xfrm>
            <a:off x="8353425" y="207723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 37"/>
          <p:cNvSpPr/>
          <p:nvPr/>
        </p:nvSpPr>
        <p:spPr>
          <a:xfrm>
            <a:off x="8611870" y="2126999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Rounded Rectangle 41"/>
          <p:cNvSpPr/>
          <p:nvPr/>
        </p:nvSpPr>
        <p:spPr>
          <a:xfrm>
            <a:off x="8353425" y="2889078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Rectangle 42"/>
          <p:cNvSpPr/>
          <p:nvPr/>
        </p:nvSpPr>
        <p:spPr>
          <a:xfrm>
            <a:off x="8654415" y="4599138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4" name="Elbow Connector 56"/>
          <p:cNvCxnSpPr/>
          <p:nvPr/>
        </p:nvCxnSpPr>
        <p:spPr>
          <a:xfrm rot="10800000" flipV="1">
            <a:off x="7393305" y="2382348"/>
            <a:ext cx="960120" cy="37401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59"/>
          <p:cNvCxnSpPr/>
          <p:nvPr/>
        </p:nvCxnSpPr>
        <p:spPr>
          <a:xfrm rot="10800000">
            <a:off x="7393305" y="2756363"/>
            <a:ext cx="960120" cy="3714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35" grpId="0" bldLvl="0" animBg="1"/>
      <p:bldP spid="36" grpId="0"/>
      <p:bldP spid="37" grpId="0" bldLvl="0" animBg="1"/>
      <p:bldP spid="38" grpId="0" bldLvl="0" animBg="1"/>
      <p:bldP spid="42" grpId="0" bldLvl="0" animBg="1"/>
      <p:bldP spid="43" grpId="0" bldLvl="0" animBg="1"/>
      <p:bldP spid="45" grpId="0" bldLvl="0" animBg="1"/>
      <p:bldP spid="46" grpId="0" bldLvl="0" animBg="1"/>
      <p:bldP spid="48" grpId="0" bldLvl="0" animBg="1"/>
      <p:bldP spid="49" grpId="0" bldLvl="0" animBg="1"/>
      <p:bldP spid="34" grpId="0" bldLvl="0" animBg="1"/>
      <p:bldP spid="39" grpId="0" bldLvl="0" animBg="1"/>
      <p:bldP spid="40" grpId="0" bldLvl="0" animBg="1"/>
      <p:bldP spid="4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31" y="115378"/>
            <a:ext cx="19800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技术资料库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86045" y="3007995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5410835" y="3130550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行业背景知识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86045" y="4024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835" y="418147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硬件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86045" y="5040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0835" y="518858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软件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539240" y="3947160"/>
            <a:ext cx="2687320" cy="859790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11020" y="4177665"/>
            <a:ext cx="2209165" cy="460375"/>
          </a:xfrm>
          <a:prstGeom prst="rect">
            <a:avLst/>
          </a:prstGeom>
          <a:noFill/>
        </p:spPr>
        <p:txBody>
          <a:bodyPr wrap="square" lIns="91445" tIns="45723" rIns="91445" bIns="45723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/>
              </a:rPr>
              <a:t>芯片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354060" y="273558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55050" y="281686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行业研报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354060" y="348107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55050" y="356235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代表企业 产业链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354060" y="475170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55050" y="483362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8354060" y="5497195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54415" y="557911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cxnSp>
        <p:nvCxnSpPr>
          <p:cNvPr id="50" name="Elbow Connector 49"/>
          <p:cNvCxnSpPr/>
          <p:nvPr/>
        </p:nvCxnSpPr>
        <p:spPr>
          <a:xfrm rot="10800000" flipV="1">
            <a:off x="4216400" y="3376295"/>
            <a:ext cx="947420" cy="79565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>
            <a:off x="4227195" y="4624070"/>
            <a:ext cx="959485" cy="7905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V="1">
            <a:off x="4204335" y="4363720"/>
            <a:ext cx="959485" cy="4445"/>
          </a:xfrm>
          <a:prstGeom prst="bentConnector3">
            <a:avLst>
              <a:gd name="adj1" fmla="val 49967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3"/>
          </p:cNvCxnSpPr>
          <p:nvPr/>
        </p:nvCxnSpPr>
        <p:spPr>
          <a:xfrm rot="10800000" flipV="1">
            <a:off x="7393940" y="2991485"/>
            <a:ext cx="960120" cy="37401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1"/>
            <a:endCxn id="6" idx="3"/>
          </p:cNvCxnSpPr>
          <p:nvPr/>
        </p:nvCxnSpPr>
        <p:spPr>
          <a:xfrm rot="10800000">
            <a:off x="7393940" y="3365500"/>
            <a:ext cx="960120" cy="3714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1"/>
            <a:endCxn id="15" idx="3"/>
          </p:cNvCxnSpPr>
          <p:nvPr/>
        </p:nvCxnSpPr>
        <p:spPr>
          <a:xfrm rot="10800000" flipV="1">
            <a:off x="7393940" y="5007610"/>
            <a:ext cx="960120" cy="39052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" idx="3"/>
          </p:cNvCxnSpPr>
          <p:nvPr/>
        </p:nvCxnSpPr>
        <p:spPr>
          <a:xfrm rot="10800000">
            <a:off x="7393940" y="5398135"/>
            <a:ext cx="960120" cy="35496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701165" y="1503680"/>
            <a:ext cx="87903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  <p:sp>
        <p:nvSpPr>
          <p:cNvPr id="39" name="Rectangle 37"/>
          <p:cNvSpPr/>
          <p:nvPr/>
        </p:nvSpPr>
        <p:spPr>
          <a:xfrm>
            <a:off x="8654415" y="3853648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2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35" grpId="0" bldLvl="0" animBg="1"/>
      <p:bldP spid="36" grpId="0"/>
      <p:bldP spid="37" grpId="0" bldLvl="0" animBg="1"/>
      <p:bldP spid="38" grpId="0" bldLvl="0" animBg="1"/>
      <p:bldP spid="42" grpId="0" bldLvl="0" animBg="1"/>
      <p:bldP spid="43" grpId="0" bldLvl="0" animBg="1"/>
      <p:bldP spid="45" grpId="0" bldLvl="0" animBg="1"/>
      <p:bldP spid="46" grpId="0" bldLvl="0" animBg="1"/>
      <p:bldP spid="48" grpId="0" bldLvl="0" animBg="1"/>
      <p:bldP spid="49" grpId="0" bldLvl="0" animBg="1"/>
      <p:bldP spid="3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602737" y="3427538"/>
            <a:ext cx="780213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66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编写</a:t>
            </a:r>
            <a:r>
              <a:rPr lang="zh-CN" altLang="en-US" sz="66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技术写作</a:t>
            </a:r>
            <a:r>
              <a:rPr lang="zh-CN" altLang="en-US" sz="66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规范</a:t>
            </a:r>
            <a:r>
              <a:rPr lang="zh-CN" altLang="en-US" sz="66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、</a:t>
            </a:r>
            <a:endParaRPr lang="en-US" altLang="zh-CN" sz="6600" dirty="0" smtClean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66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制定</a:t>
            </a:r>
            <a:r>
              <a:rPr lang="zh-CN" altLang="en-US" sz="66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文档</a:t>
            </a:r>
            <a:r>
              <a:rPr lang="zh-CN" altLang="en-US" sz="66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模板</a:t>
            </a: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5" y="1153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参考规范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685030" y="3822700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010504 w 1338773"/>
              <a:gd name="connsiteY1" fmla="*/ 0 h 1338773"/>
              <a:gd name="connsiteX2" fmla="*/ 1035906 w 1338773"/>
              <a:gd name="connsiteY2" fmla="*/ 81833 h 1338773"/>
              <a:gd name="connsiteX3" fmla="*/ 1279214 w 1338773"/>
              <a:gd name="connsiteY3" fmla="*/ 325141 h 1338773"/>
              <a:gd name="connsiteX4" fmla="*/ 1338773 w 1338773"/>
              <a:gd name="connsiteY4" fmla="*/ 343629 h 1338773"/>
              <a:gd name="connsiteX5" fmla="*/ 1338773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010504" y="0"/>
                </a:lnTo>
                <a:lnTo>
                  <a:pt x="1035906" y="81833"/>
                </a:lnTo>
                <a:cubicBezTo>
                  <a:pt x="1082177" y="191231"/>
                  <a:pt x="1169817" y="278870"/>
                  <a:pt x="1279214" y="325141"/>
                </a:cubicBezTo>
                <a:lnTo>
                  <a:pt x="1338773" y="343629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AutoShape 112"/>
          <p:cNvSpPr/>
          <p:nvPr/>
        </p:nvSpPr>
        <p:spPr bwMode="auto">
          <a:xfrm>
            <a:off x="5122545" y="4259580"/>
            <a:ext cx="464185" cy="46545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Freeform 6"/>
          <p:cNvSpPr/>
          <p:nvPr/>
        </p:nvSpPr>
        <p:spPr>
          <a:xfrm>
            <a:off x="6260465" y="3822700"/>
            <a:ext cx="1338580" cy="1338580"/>
          </a:xfrm>
          <a:custGeom>
            <a:avLst/>
            <a:gdLst>
              <a:gd name="connsiteX0" fmla="*/ 328269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0 w 1338773"/>
              <a:gd name="connsiteY3" fmla="*/ 1338773 h 1338773"/>
              <a:gd name="connsiteX4" fmla="*/ 0 w 1338773"/>
              <a:gd name="connsiteY4" fmla="*/ 343629 h 1338773"/>
              <a:gd name="connsiteX5" fmla="*/ 59559 w 1338773"/>
              <a:gd name="connsiteY5" fmla="*/ 325141 h 1338773"/>
              <a:gd name="connsiteX6" fmla="*/ 302867 w 1338773"/>
              <a:gd name="connsiteY6" fmla="*/ 81833 h 1338773"/>
              <a:gd name="connsiteX7" fmla="*/ 328269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328269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343629"/>
                </a:lnTo>
                <a:lnTo>
                  <a:pt x="59559" y="325141"/>
                </a:lnTo>
                <a:cubicBezTo>
                  <a:pt x="168957" y="278870"/>
                  <a:pt x="256596" y="191231"/>
                  <a:pt x="302867" y="81833"/>
                </a:cubicBezTo>
                <a:lnTo>
                  <a:pt x="328269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3" name="Group 8"/>
          <p:cNvGrpSpPr/>
          <p:nvPr/>
        </p:nvGrpSpPr>
        <p:grpSpPr>
          <a:xfrm>
            <a:off x="6697345" y="4296410"/>
            <a:ext cx="465455" cy="391160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14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7" name="Freeform 4"/>
          <p:cNvSpPr/>
          <p:nvPr/>
        </p:nvSpPr>
        <p:spPr>
          <a:xfrm>
            <a:off x="6260465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328269 w 1338773"/>
              <a:gd name="connsiteY3" fmla="*/ 1338773 h 1338773"/>
              <a:gd name="connsiteX4" fmla="*/ 302867 w 1338773"/>
              <a:gd name="connsiteY4" fmla="*/ 1256940 h 1338773"/>
              <a:gd name="connsiteX5" fmla="*/ 59559 w 1338773"/>
              <a:gd name="connsiteY5" fmla="*/ 1013632 h 1338773"/>
              <a:gd name="connsiteX6" fmla="*/ 0 w 1338773"/>
              <a:gd name="connsiteY6" fmla="*/ 995144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328269" y="1338773"/>
                </a:lnTo>
                <a:lnTo>
                  <a:pt x="302867" y="1256940"/>
                </a:lnTo>
                <a:cubicBezTo>
                  <a:pt x="256596" y="1147543"/>
                  <a:pt x="168957" y="1059903"/>
                  <a:pt x="59559" y="1013632"/>
                </a:cubicBezTo>
                <a:lnTo>
                  <a:pt x="0" y="995144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8" name="Group 12"/>
          <p:cNvGrpSpPr/>
          <p:nvPr/>
        </p:nvGrpSpPr>
        <p:grpSpPr>
          <a:xfrm>
            <a:off x="6668770" y="2707005"/>
            <a:ext cx="464185" cy="464185"/>
            <a:chOff x="4439444" y="2582069"/>
            <a:chExt cx="464344" cy="464344"/>
          </a:xfrm>
          <a:solidFill>
            <a:schemeClr val="bg1"/>
          </a:solidFill>
        </p:grpSpPr>
        <p:sp>
          <p:nvSpPr>
            <p:cNvPr id="19" name="AutoShape 123"/>
            <p:cNvSpPr/>
            <p:nvPr/>
          </p:nvSpPr>
          <p:spPr bwMode="auto">
            <a:xfrm>
              <a:off x="4439444" y="258206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AutoShape 124"/>
            <p:cNvSpPr/>
            <p:nvPr/>
          </p:nvSpPr>
          <p:spPr bwMode="auto">
            <a:xfrm>
              <a:off x="4570413" y="271224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AutoShape 125"/>
            <p:cNvSpPr/>
            <p:nvPr/>
          </p:nvSpPr>
          <p:spPr bwMode="auto">
            <a:xfrm>
              <a:off x="4613275" y="275590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Freeform 3"/>
          <p:cNvSpPr/>
          <p:nvPr/>
        </p:nvSpPr>
        <p:spPr>
          <a:xfrm>
            <a:off x="4685030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995144 h 1338773"/>
              <a:gd name="connsiteX3" fmla="*/ 1279214 w 1338773"/>
              <a:gd name="connsiteY3" fmla="*/ 1013632 h 1338773"/>
              <a:gd name="connsiteX4" fmla="*/ 1035906 w 1338773"/>
              <a:gd name="connsiteY4" fmla="*/ 1256940 h 1338773"/>
              <a:gd name="connsiteX5" fmla="*/ 1010504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995144"/>
                </a:lnTo>
                <a:lnTo>
                  <a:pt x="1279214" y="1013632"/>
                </a:lnTo>
                <a:cubicBezTo>
                  <a:pt x="1169817" y="1059903"/>
                  <a:pt x="1082177" y="1147543"/>
                  <a:pt x="1035906" y="1256940"/>
                </a:cubicBezTo>
                <a:lnTo>
                  <a:pt x="1010504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Group 16"/>
          <p:cNvGrpSpPr/>
          <p:nvPr/>
        </p:nvGrpSpPr>
        <p:grpSpPr>
          <a:xfrm>
            <a:off x="5074920" y="2729230"/>
            <a:ext cx="464185" cy="464185"/>
            <a:chOff x="4439444" y="1652588"/>
            <a:chExt cx="464344" cy="464344"/>
          </a:xfrm>
          <a:solidFill>
            <a:schemeClr val="bg1"/>
          </a:solidFill>
        </p:grpSpPr>
        <p:sp>
          <p:nvSpPr>
            <p:cNvPr id="24" name="AutoShape 136"/>
            <p:cNvSpPr/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AutoShape 137"/>
            <p:cNvSpPr/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AutoShape 138"/>
            <p:cNvSpPr/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Oval 56"/>
          <p:cNvSpPr/>
          <p:nvPr/>
        </p:nvSpPr>
        <p:spPr>
          <a:xfrm>
            <a:off x="5798820" y="3383280"/>
            <a:ext cx="687070" cy="687070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8" name="Freeform 57"/>
          <p:cNvSpPr>
            <a:spLocks noChangeAspect="1" noChangeArrowheads="1"/>
          </p:cNvSpPr>
          <p:nvPr/>
        </p:nvSpPr>
        <p:spPr bwMode="auto">
          <a:xfrm>
            <a:off x="5966460" y="3515995"/>
            <a:ext cx="352425" cy="421640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995647" y="2470785"/>
            <a:ext cx="2971164" cy="1045210"/>
            <a:chOff x="11804" y="3191"/>
            <a:chExt cx="3215" cy="1646"/>
          </a:xfrm>
        </p:grpSpPr>
        <p:sp>
          <p:nvSpPr>
            <p:cNvPr id="31" name="文本框 30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Chicago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985487" y="3991610"/>
            <a:ext cx="2971164" cy="1045210"/>
            <a:chOff x="11804" y="3191"/>
            <a:chExt cx="3215" cy="1646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STE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363072" y="2120900"/>
            <a:ext cx="2971164" cy="1395095"/>
            <a:chOff x="11804" y="2640"/>
            <a:chExt cx="3215" cy="2197"/>
          </a:xfrm>
        </p:grpSpPr>
        <p:sp>
          <p:nvSpPr>
            <p:cNvPr id="34" name="文本框 33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35" name="TextBox 76"/>
            <p:cNvSpPr txBox="1"/>
            <p:nvPr/>
          </p:nvSpPr>
          <p:spPr>
            <a:xfrm>
              <a:off x="11804" y="2640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Microsoft Style Guide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352912" y="3991610"/>
            <a:ext cx="2971164" cy="1045210"/>
            <a:chOff x="11804" y="3191"/>
            <a:chExt cx="3215" cy="1646"/>
          </a:xfrm>
        </p:grpSpPr>
        <p:sp>
          <p:nvSpPr>
            <p:cNvPr id="37" name="文本框 36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38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Intel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7" grpId="0" bldLvl="0" animBg="1"/>
      <p:bldP spid="22" grpId="0" bldLvl="0" animBg="1"/>
      <p:bldP spid="57" grpId="0" bldLvl="0" animBg="1"/>
      <p:bldP spid="5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39" name="Group 74"/>
          <p:cNvGrpSpPr/>
          <p:nvPr/>
        </p:nvGrpSpPr>
        <p:grpSpPr>
          <a:xfrm flipH="1">
            <a:off x="6953885" y="1911350"/>
            <a:ext cx="1219835" cy="289560"/>
            <a:chOff x="2899016" y="1459156"/>
            <a:chExt cx="932719" cy="221362"/>
          </a:xfrm>
        </p:grpSpPr>
        <p:cxnSp>
          <p:nvCxnSpPr>
            <p:cNvPr id="40" name="Straight Connector 75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76503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76"/>
            <p:cNvCxnSpPr/>
            <p:nvPr/>
          </p:nvCxnSpPr>
          <p:spPr>
            <a:xfrm flipH="1">
              <a:off x="2899016" y="1459156"/>
              <a:ext cx="691284" cy="0"/>
            </a:xfrm>
            <a:prstGeom prst="line">
              <a:avLst/>
            </a:prstGeom>
            <a:ln w="19050" cap="rnd">
              <a:solidFill>
                <a:srgbClr val="765036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 59"/>
          <p:cNvSpPr/>
          <p:nvPr/>
        </p:nvSpPr>
        <p:spPr bwMode="auto">
          <a:xfrm>
            <a:off x="6117590" y="1917065"/>
            <a:ext cx="1459865" cy="1328420"/>
          </a:xfrm>
          <a:custGeom>
            <a:avLst/>
            <a:gdLst/>
            <a:ahLst/>
            <a:cxnLst>
              <a:cxn ang="0">
                <a:pos x="174" y="281"/>
              </a:cxn>
              <a:cxn ang="0">
                <a:pos x="305" y="204"/>
              </a:cxn>
              <a:cxn ang="0">
                <a:pos x="280" y="133"/>
              </a:cxn>
              <a:cxn ang="0">
                <a:pos x="49" y="9"/>
              </a:cxn>
              <a:cxn ang="0">
                <a:pos x="1" y="33"/>
              </a:cxn>
              <a:cxn ang="0">
                <a:pos x="3" y="194"/>
              </a:cxn>
              <a:cxn ang="0">
                <a:pos x="23" y="226"/>
              </a:cxn>
              <a:cxn ang="0">
                <a:pos x="110" y="271"/>
              </a:cxn>
              <a:cxn ang="0">
                <a:pos x="174" y="281"/>
              </a:cxn>
            </a:cxnLst>
            <a:rect l="0" t="0" r="r" b="b"/>
            <a:pathLst>
              <a:path w="335" h="304">
                <a:moveTo>
                  <a:pt x="174" y="281"/>
                </a:moveTo>
                <a:cubicBezTo>
                  <a:pt x="195" y="268"/>
                  <a:pt x="305" y="204"/>
                  <a:pt x="305" y="204"/>
                </a:cubicBezTo>
                <a:cubicBezTo>
                  <a:pt x="305" y="204"/>
                  <a:pt x="335" y="192"/>
                  <a:pt x="280" y="133"/>
                </a:cubicBezTo>
                <a:cubicBezTo>
                  <a:pt x="225" y="76"/>
                  <a:pt x="149" y="24"/>
                  <a:pt x="49" y="9"/>
                </a:cubicBezTo>
                <a:cubicBezTo>
                  <a:pt x="36" y="7"/>
                  <a:pt x="0" y="0"/>
                  <a:pt x="1" y="33"/>
                </a:cubicBezTo>
                <a:cubicBezTo>
                  <a:pt x="2" y="65"/>
                  <a:pt x="3" y="194"/>
                  <a:pt x="3" y="194"/>
                </a:cubicBezTo>
                <a:cubicBezTo>
                  <a:pt x="3" y="194"/>
                  <a:pt x="3" y="219"/>
                  <a:pt x="23" y="226"/>
                </a:cubicBezTo>
                <a:cubicBezTo>
                  <a:pt x="43" y="233"/>
                  <a:pt x="85" y="249"/>
                  <a:pt x="110" y="271"/>
                </a:cubicBezTo>
                <a:cubicBezTo>
                  <a:pt x="133" y="292"/>
                  <a:pt x="138" y="304"/>
                  <a:pt x="174" y="281"/>
                </a:cubicBezTo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56" name="Freeform 55"/>
          <p:cNvSpPr>
            <a:spLocks noEditPoints="1"/>
          </p:cNvSpPr>
          <p:nvPr/>
        </p:nvSpPr>
        <p:spPr bwMode="auto">
          <a:xfrm>
            <a:off x="6550660" y="2454910"/>
            <a:ext cx="403225" cy="300990"/>
          </a:xfrm>
          <a:custGeom>
            <a:avLst/>
            <a:gdLst/>
            <a:ahLst/>
            <a:cxnLst>
              <a:cxn ang="0">
                <a:pos x="19" y="42"/>
              </a:cxn>
              <a:cxn ang="0">
                <a:pos x="17" y="42"/>
              </a:cxn>
              <a:cxn ang="0">
                <a:pos x="1" y="25"/>
              </a:cxn>
              <a:cxn ang="0">
                <a:pos x="1" y="24"/>
              </a:cxn>
              <a:cxn ang="0">
                <a:pos x="17" y="7"/>
              </a:cxn>
              <a:cxn ang="0">
                <a:pos x="19" y="7"/>
              </a:cxn>
              <a:cxn ang="0">
                <a:pos x="21" y="9"/>
              </a:cxn>
              <a:cxn ang="0">
                <a:pos x="21" y="11"/>
              </a:cxn>
              <a:cxn ang="0">
                <a:pos x="7" y="25"/>
              </a:cxn>
              <a:cxn ang="0">
                <a:pos x="21" y="39"/>
              </a:cxn>
              <a:cxn ang="0">
                <a:pos x="21" y="40"/>
              </a:cxn>
              <a:cxn ang="0">
                <a:pos x="19" y="42"/>
              </a:cxn>
              <a:cxn ang="0">
                <a:pos x="29" y="48"/>
              </a:cxn>
              <a:cxn ang="0">
                <a:pos x="27" y="49"/>
              </a:cxn>
              <a:cxn ang="0">
                <a:pos x="25" y="48"/>
              </a:cxn>
              <a:cxn ang="0">
                <a:pos x="24" y="47"/>
              </a:cxn>
              <a:cxn ang="0">
                <a:pos x="38" y="1"/>
              </a:cxn>
              <a:cxn ang="0">
                <a:pos x="39" y="0"/>
              </a:cxn>
              <a:cxn ang="0">
                <a:pos x="41" y="1"/>
              </a:cxn>
              <a:cxn ang="0">
                <a:pos x="42" y="2"/>
              </a:cxn>
              <a:cxn ang="0">
                <a:pos x="29" y="48"/>
              </a:cxn>
              <a:cxn ang="0">
                <a:pos x="49" y="42"/>
              </a:cxn>
              <a:cxn ang="0">
                <a:pos x="47" y="42"/>
              </a:cxn>
              <a:cxn ang="0">
                <a:pos x="45" y="40"/>
              </a:cxn>
              <a:cxn ang="0">
                <a:pos x="45" y="39"/>
              </a:cxn>
              <a:cxn ang="0">
                <a:pos x="59" y="25"/>
              </a:cxn>
              <a:cxn ang="0">
                <a:pos x="45" y="11"/>
              </a:cxn>
              <a:cxn ang="0">
                <a:pos x="45" y="9"/>
              </a:cxn>
              <a:cxn ang="0">
                <a:pos x="47" y="7"/>
              </a:cxn>
              <a:cxn ang="0">
                <a:pos x="49" y="7"/>
              </a:cxn>
              <a:cxn ang="0">
                <a:pos x="65" y="24"/>
              </a:cxn>
              <a:cxn ang="0">
                <a:pos x="65" y="25"/>
              </a:cxn>
              <a:cxn ang="0">
                <a:pos x="49" y="42"/>
              </a:cxn>
            </a:cxnLst>
            <a:rect l="0" t="0" r="r" b="b"/>
            <a:pathLst>
              <a:path w="66" h="49">
                <a:moveTo>
                  <a:pt x="19" y="42"/>
                </a:moveTo>
                <a:cubicBezTo>
                  <a:pt x="19" y="43"/>
                  <a:pt x="18" y="43"/>
                  <a:pt x="17" y="42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1" y="24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7"/>
                  <a:pt x="19" y="7"/>
                  <a:pt x="19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10"/>
                  <a:pt x="21" y="11"/>
                </a:cubicBezTo>
                <a:cubicBezTo>
                  <a:pt x="7" y="25"/>
                  <a:pt x="7" y="25"/>
                  <a:pt x="7" y="25"/>
                </a:cubicBezTo>
                <a:cubicBezTo>
                  <a:pt x="21" y="39"/>
                  <a:pt x="21" y="39"/>
                  <a:pt x="21" y="39"/>
                </a:cubicBezTo>
                <a:cubicBezTo>
                  <a:pt x="21" y="39"/>
                  <a:pt x="21" y="40"/>
                  <a:pt x="21" y="40"/>
                </a:cubicBezTo>
                <a:lnTo>
                  <a:pt x="19" y="42"/>
                </a:lnTo>
                <a:close/>
                <a:moveTo>
                  <a:pt x="29" y="48"/>
                </a:moveTo>
                <a:cubicBezTo>
                  <a:pt x="28" y="49"/>
                  <a:pt x="28" y="49"/>
                  <a:pt x="27" y="49"/>
                </a:cubicBezTo>
                <a:cubicBezTo>
                  <a:pt x="25" y="48"/>
                  <a:pt x="25" y="48"/>
                  <a:pt x="25" y="48"/>
                </a:cubicBezTo>
                <a:cubicBezTo>
                  <a:pt x="24" y="48"/>
                  <a:pt x="24" y="48"/>
                  <a:pt x="24" y="47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8" y="0"/>
                  <a:pt x="3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42" y="1"/>
                  <a:pt x="42" y="2"/>
                  <a:pt x="42" y="2"/>
                </a:cubicBezTo>
                <a:lnTo>
                  <a:pt x="29" y="48"/>
                </a:lnTo>
                <a:close/>
                <a:moveTo>
                  <a:pt x="49" y="42"/>
                </a:moveTo>
                <a:cubicBezTo>
                  <a:pt x="48" y="43"/>
                  <a:pt x="48" y="43"/>
                  <a:pt x="47" y="42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5" y="39"/>
                  <a:pt x="45" y="39"/>
                </a:cubicBezTo>
                <a:cubicBezTo>
                  <a:pt x="59" y="25"/>
                  <a:pt x="59" y="25"/>
                  <a:pt x="59" y="25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9"/>
                  <a:pt x="45" y="9"/>
                </a:cubicBezTo>
                <a:cubicBezTo>
                  <a:pt x="47" y="7"/>
                  <a:pt x="47" y="7"/>
                  <a:pt x="47" y="7"/>
                </a:cubicBezTo>
                <a:cubicBezTo>
                  <a:pt x="48" y="7"/>
                  <a:pt x="48" y="7"/>
                  <a:pt x="49" y="7"/>
                </a:cubicBezTo>
                <a:cubicBezTo>
                  <a:pt x="65" y="24"/>
                  <a:pt x="65" y="24"/>
                  <a:pt x="65" y="24"/>
                </a:cubicBezTo>
                <a:cubicBezTo>
                  <a:pt x="66" y="24"/>
                  <a:pt x="66" y="25"/>
                  <a:pt x="65" y="25"/>
                </a:cubicBezTo>
                <a:lnTo>
                  <a:pt x="49" y="4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cxnSp>
        <p:nvCxnSpPr>
          <p:cNvPr id="48" name="Straight Connector 89"/>
          <p:cNvCxnSpPr/>
          <p:nvPr/>
        </p:nvCxnSpPr>
        <p:spPr>
          <a:xfrm flipH="1">
            <a:off x="7837805" y="3667125"/>
            <a:ext cx="601980" cy="0"/>
          </a:xfrm>
          <a:prstGeom prst="line">
            <a:avLst/>
          </a:prstGeom>
          <a:ln w="19050" cap="rnd">
            <a:solidFill>
              <a:srgbClr val="765036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8"/>
          <p:cNvSpPr/>
          <p:nvPr/>
        </p:nvSpPr>
        <p:spPr bwMode="auto">
          <a:xfrm>
            <a:off x="6778625" y="2830830"/>
            <a:ext cx="1071880" cy="1680845"/>
          </a:xfrm>
          <a:custGeom>
            <a:avLst/>
            <a:gdLst/>
            <a:ahLst/>
            <a:cxnLst>
              <a:cxn ang="0">
                <a:pos x="38" y="293"/>
              </a:cxn>
              <a:cxn ang="0">
                <a:pos x="171" y="365"/>
              </a:cxn>
              <a:cxn ang="0">
                <a:pos x="219" y="308"/>
              </a:cxn>
              <a:cxn ang="0">
                <a:pos x="208" y="47"/>
              </a:cxn>
              <a:cxn ang="0">
                <a:pos x="163" y="17"/>
              </a:cxn>
              <a:cxn ang="0">
                <a:pos x="26" y="101"/>
              </a:cxn>
              <a:cxn ang="0">
                <a:pos x="8" y="135"/>
              </a:cxn>
              <a:cxn ang="0">
                <a:pos x="14" y="233"/>
              </a:cxn>
              <a:cxn ang="0">
                <a:pos x="38" y="293"/>
              </a:cxn>
            </a:cxnLst>
            <a:rect l="0" t="0" r="r" b="b"/>
            <a:pathLst>
              <a:path w="246" h="385">
                <a:moveTo>
                  <a:pt x="38" y="293"/>
                </a:moveTo>
                <a:cubicBezTo>
                  <a:pt x="60" y="304"/>
                  <a:pt x="171" y="365"/>
                  <a:pt x="171" y="365"/>
                </a:cubicBezTo>
                <a:cubicBezTo>
                  <a:pt x="171" y="365"/>
                  <a:pt x="197" y="385"/>
                  <a:pt x="219" y="308"/>
                </a:cubicBezTo>
                <a:cubicBezTo>
                  <a:pt x="241" y="232"/>
                  <a:pt x="246" y="140"/>
                  <a:pt x="208" y="47"/>
                </a:cubicBezTo>
                <a:cubicBezTo>
                  <a:pt x="203" y="35"/>
                  <a:pt x="191" y="0"/>
                  <a:pt x="163" y="17"/>
                </a:cubicBezTo>
                <a:cubicBezTo>
                  <a:pt x="136" y="35"/>
                  <a:pt x="26" y="101"/>
                  <a:pt x="26" y="101"/>
                </a:cubicBezTo>
                <a:cubicBezTo>
                  <a:pt x="26" y="101"/>
                  <a:pt x="4" y="114"/>
                  <a:pt x="8" y="135"/>
                </a:cubicBezTo>
                <a:cubicBezTo>
                  <a:pt x="13" y="156"/>
                  <a:pt x="21" y="200"/>
                  <a:pt x="14" y="233"/>
                </a:cubicBezTo>
                <a:cubicBezTo>
                  <a:pt x="8" y="263"/>
                  <a:pt x="0" y="273"/>
                  <a:pt x="38" y="293"/>
                </a:cubicBezTo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59" name="Freeform 138"/>
          <p:cNvSpPr>
            <a:spLocks noEditPoints="1"/>
          </p:cNvSpPr>
          <p:nvPr/>
        </p:nvSpPr>
        <p:spPr bwMode="auto">
          <a:xfrm>
            <a:off x="7130415" y="3552190"/>
            <a:ext cx="354965" cy="275590"/>
          </a:xfrm>
          <a:custGeom>
            <a:avLst/>
            <a:gdLst/>
            <a:ahLst/>
            <a:cxnLst>
              <a:cxn ang="0">
                <a:pos x="50" y="40"/>
              </a:cxn>
              <a:cxn ang="0">
                <a:pos x="40" y="50"/>
              </a:cxn>
              <a:cxn ang="0">
                <a:pos x="10" y="50"/>
              </a:cxn>
              <a:cxn ang="0">
                <a:pos x="0" y="40"/>
              </a:cxn>
              <a:cxn ang="0">
                <a:pos x="0" y="10"/>
              </a:cxn>
              <a:cxn ang="0">
                <a:pos x="10" y="0"/>
              </a:cxn>
              <a:cxn ang="0">
                <a:pos x="40" y="0"/>
              </a:cxn>
              <a:cxn ang="0">
                <a:pos x="44" y="1"/>
              </a:cxn>
              <a:cxn ang="0">
                <a:pos x="45" y="2"/>
              </a:cxn>
              <a:cxn ang="0">
                <a:pos x="44" y="3"/>
              </a:cxn>
              <a:cxn ang="0">
                <a:pos x="42" y="4"/>
              </a:cxn>
              <a:cxn ang="0">
                <a:pos x="41" y="5"/>
              </a:cxn>
              <a:cxn ang="0">
                <a:pos x="40" y="4"/>
              </a:cxn>
              <a:cxn ang="0">
                <a:pos x="10" y="4"/>
              </a:cxn>
              <a:cxn ang="0">
                <a:pos x="4" y="10"/>
              </a:cxn>
              <a:cxn ang="0">
                <a:pos x="4" y="40"/>
              </a:cxn>
              <a:cxn ang="0">
                <a:pos x="10" y="46"/>
              </a:cxn>
              <a:cxn ang="0">
                <a:pos x="40" y="46"/>
              </a:cxn>
              <a:cxn ang="0">
                <a:pos x="45" y="40"/>
              </a:cxn>
              <a:cxn ang="0">
                <a:pos x="45" y="35"/>
              </a:cxn>
              <a:cxn ang="0">
                <a:pos x="46" y="35"/>
              </a:cxn>
              <a:cxn ang="0">
                <a:pos x="48" y="32"/>
              </a:cxn>
              <a:cxn ang="0">
                <a:pos x="49" y="32"/>
              </a:cxn>
              <a:cxn ang="0">
                <a:pos x="50" y="33"/>
              </a:cxn>
              <a:cxn ang="0">
                <a:pos x="50" y="40"/>
              </a:cxn>
              <a:cxn ang="0">
                <a:pos x="57" y="17"/>
              </a:cxn>
              <a:cxn ang="0">
                <a:pos x="33" y="41"/>
              </a:cxn>
              <a:cxn ang="0">
                <a:pos x="23" y="41"/>
              </a:cxn>
              <a:cxn ang="0">
                <a:pos x="23" y="31"/>
              </a:cxn>
              <a:cxn ang="0">
                <a:pos x="47" y="7"/>
              </a:cxn>
              <a:cxn ang="0">
                <a:pos x="57" y="17"/>
              </a:cxn>
              <a:cxn ang="0">
                <a:pos x="36" y="33"/>
              </a:cxn>
              <a:cxn ang="0">
                <a:pos x="30" y="28"/>
              </a:cxn>
              <a:cxn ang="0">
                <a:pos x="26" y="32"/>
              </a:cxn>
              <a:cxn ang="0">
                <a:pos x="26" y="34"/>
              </a:cxn>
              <a:cxn ang="0">
                <a:pos x="29" y="34"/>
              </a:cxn>
              <a:cxn ang="0">
                <a:pos x="29" y="38"/>
              </a:cxn>
              <a:cxn ang="0">
                <a:pos x="31" y="38"/>
              </a:cxn>
              <a:cxn ang="0">
                <a:pos x="36" y="33"/>
              </a:cxn>
              <a:cxn ang="0">
                <a:pos x="46" y="12"/>
              </a:cxn>
              <a:cxn ang="0">
                <a:pos x="34" y="24"/>
              </a:cxn>
              <a:cxn ang="0">
                <a:pos x="33" y="26"/>
              </a:cxn>
              <a:cxn ang="0">
                <a:pos x="35" y="26"/>
              </a:cxn>
              <a:cxn ang="0">
                <a:pos x="47" y="13"/>
              </a:cxn>
              <a:cxn ang="0">
                <a:pos x="47" y="12"/>
              </a:cxn>
              <a:cxn ang="0">
                <a:pos x="46" y="12"/>
              </a:cxn>
              <a:cxn ang="0">
                <a:pos x="59" y="15"/>
              </a:cxn>
              <a:cxn ang="0">
                <a:pos x="49" y="4"/>
              </a:cxn>
              <a:cxn ang="0">
                <a:pos x="52" y="1"/>
              </a:cxn>
              <a:cxn ang="0">
                <a:pos x="57" y="1"/>
              </a:cxn>
              <a:cxn ang="0">
                <a:pos x="62" y="7"/>
              </a:cxn>
              <a:cxn ang="0">
                <a:pos x="62" y="11"/>
              </a:cxn>
              <a:cxn ang="0">
                <a:pos x="59" y="15"/>
              </a:cxn>
            </a:cxnLst>
            <a:rect l="0" t="0" r="r" b="b"/>
            <a:pathLst>
              <a:path w="64" h="50">
                <a:moveTo>
                  <a:pt x="50" y="40"/>
                </a:moveTo>
                <a:cubicBezTo>
                  <a:pt x="50" y="46"/>
                  <a:pt x="45" y="50"/>
                  <a:pt x="40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4" y="50"/>
                  <a:pt x="0" y="46"/>
                  <a:pt x="0" y="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3" y="0"/>
                  <a:pt x="44" y="1"/>
                </a:cubicBezTo>
                <a:cubicBezTo>
                  <a:pt x="44" y="1"/>
                  <a:pt x="44" y="1"/>
                  <a:pt x="45" y="2"/>
                </a:cubicBezTo>
                <a:cubicBezTo>
                  <a:pt x="45" y="2"/>
                  <a:pt x="45" y="2"/>
                  <a:pt x="44" y="3"/>
                </a:cubicBezTo>
                <a:cubicBezTo>
                  <a:pt x="42" y="4"/>
                  <a:pt x="42" y="4"/>
                  <a:pt x="42" y="4"/>
                </a:cubicBezTo>
                <a:cubicBezTo>
                  <a:pt x="42" y="5"/>
                  <a:pt x="42" y="5"/>
                  <a:pt x="41" y="5"/>
                </a:cubicBezTo>
                <a:cubicBezTo>
                  <a:pt x="41" y="5"/>
                  <a:pt x="40" y="4"/>
                  <a:pt x="4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7" y="4"/>
                  <a:pt x="4" y="7"/>
                  <a:pt x="4" y="10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3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3"/>
                  <a:pt x="45" y="40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35"/>
                  <a:pt x="46" y="35"/>
                  <a:pt x="46" y="35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9" y="32"/>
                  <a:pt x="49" y="32"/>
                </a:cubicBezTo>
                <a:cubicBezTo>
                  <a:pt x="50" y="32"/>
                  <a:pt x="50" y="33"/>
                  <a:pt x="50" y="33"/>
                </a:cubicBezTo>
                <a:lnTo>
                  <a:pt x="50" y="40"/>
                </a:lnTo>
                <a:close/>
                <a:moveTo>
                  <a:pt x="57" y="17"/>
                </a:moveTo>
                <a:cubicBezTo>
                  <a:pt x="33" y="41"/>
                  <a:pt x="33" y="41"/>
                  <a:pt x="3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31"/>
                  <a:pt x="23" y="31"/>
                  <a:pt x="23" y="31"/>
                </a:cubicBezTo>
                <a:cubicBezTo>
                  <a:pt x="47" y="7"/>
                  <a:pt x="47" y="7"/>
                  <a:pt x="47" y="7"/>
                </a:cubicBezTo>
                <a:lnTo>
                  <a:pt x="57" y="17"/>
                </a:lnTo>
                <a:close/>
                <a:moveTo>
                  <a:pt x="36" y="33"/>
                </a:moveTo>
                <a:cubicBezTo>
                  <a:pt x="30" y="28"/>
                  <a:pt x="30" y="28"/>
                  <a:pt x="30" y="28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4"/>
                  <a:pt x="26" y="34"/>
                  <a:pt x="2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8"/>
                  <a:pt x="29" y="38"/>
                  <a:pt x="29" y="38"/>
                </a:cubicBezTo>
                <a:cubicBezTo>
                  <a:pt x="31" y="38"/>
                  <a:pt x="31" y="38"/>
                  <a:pt x="31" y="38"/>
                </a:cubicBezTo>
                <a:lnTo>
                  <a:pt x="36" y="33"/>
                </a:lnTo>
                <a:close/>
                <a:moveTo>
                  <a:pt x="46" y="12"/>
                </a:moveTo>
                <a:cubicBezTo>
                  <a:pt x="34" y="24"/>
                  <a:pt x="34" y="24"/>
                  <a:pt x="34" y="24"/>
                </a:cubicBezTo>
                <a:cubicBezTo>
                  <a:pt x="33" y="25"/>
                  <a:pt x="33" y="25"/>
                  <a:pt x="33" y="26"/>
                </a:cubicBezTo>
                <a:cubicBezTo>
                  <a:pt x="34" y="26"/>
                  <a:pt x="34" y="26"/>
                  <a:pt x="35" y="26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2"/>
                  <a:pt x="47" y="12"/>
                </a:cubicBezTo>
                <a:cubicBezTo>
                  <a:pt x="47" y="12"/>
                  <a:pt x="46" y="12"/>
                  <a:pt x="46" y="12"/>
                </a:cubicBezTo>
                <a:close/>
                <a:moveTo>
                  <a:pt x="59" y="15"/>
                </a:moveTo>
                <a:cubicBezTo>
                  <a:pt x="49" y="4"/>
                  <a:pt x="49" y="4"/>
                  <a:pt x="49" y="4"/>
                </a:cubicBezTo>
                <a:cubicBezTo>
                  <a:pt x="52" y="1"/>
                  <a:pt x="52" y="1"/>
                  <a:pt x="52" y="1"/>
                </a:cubicBezTo>
                <a:cubicBezTo>
                  <a:pt x="53" y="0"/>
                  <a:pt x="56" y="0"/>
                  <a:pt x="57" y="1"/>
                </a:cubicBezTo>
                <a:cubicBezTo>
                  <a:pt x="62" y="7"/>
                  <a:pt x="62" y="7"/>
                  <a:pt x="62" y="7"/>
                </a:cubicBezTo>
                <a:cubicBezTo>
                  <a:pt x="64" y="8"/>
                  <a:pt x="64" y="10"/>
                  <a:pt x="62" y="11"/>
                </a:cubicBezTo>
                <a:lnTo>
                  <a:pt x="59" y="1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grpSp>
        <p:nvGrpSpPr>
          <p:cNvPr id="44" name="Group 84"/>
          <p:cNvGrpSpPr/>
          <p:nvPr/>
        </p:nvGrpSpPr>
        <p:grpSpPr>
          <a:xfrm flipH="1" flipV="1">
            <a:off x="6963410" y="5186680"/>
            <a:ext cx="1216660" cy="289560"/>
            <a:chOff x="2901397" y="1459156"/>
            <a:chExt cx="930338" cy="221362"/>
          </a:xfrm>
        </p:grpSpPr>
        <p:cxnSp>
          <p:nvCxnSpPr>
            <p:cNvPr id="45" name="Straight Connector 85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76503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86"/>
            <p:cNvCxnSpPr/>
            <p:nvPr/>
          </p:nvCxnSpPr>
          <p:spPr>
            <a:xfrm flipH="1">
              <a:off x="2901397" y="1459156"/>
              <a:ext cx="691284" cy="0"/>
            </a:xfrm>
            <a:prstGeom prst="line">
              <a:avLst/>
            </a:prstGeom>
            <a:ln w="19050" cap="rnd">
              <a:solidFill>
                <a:srgbClr val="765036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reeform 60"/>
          <p:cNvSpPr/>
          <p:nvPr/>
        </p:nvSpPr>
        <p:spPr bwMode="auto">
          <a:xfrm>
            <a:off x="6129020" y="4135120"/>
            <a:ext cx="1448435" cy="1328420"/>
          </a:xfrm>
          <a:custGeom>
            <a:avLst/>
            <a:gdLst/>
            <a:ahLst/>
            <a:cxnLst>
              <a:cxn ang="0">
                <a:pos x="2" y="120"/>
              </a:cxn>
              <a:cxn ang="0">
                <a:pos x="7" y="272"/>
              </a:cxn>
              <a:cxn ang="0">
                <a:pos x="81" y="284"/>
              </a:cxn>
              <a:cxn ang="0">
                <a:pos x="300" y="141"/>
              </a:cxn>
              <a:cxn ang="0">
                <a:pos x="303" y="88"/>
              </a:cxn>
              <a:cxn ang="0">
                <a:pos x="160" y="12"/>
              </a:cxn>
              <a:cxn ang="0">
                <a:pos x="123" y="14"/>
              </a:cxn>
              <a:cxn ang="0">
                <a:pos x="41" y="69"/>
              </a:cxn>
              <a:cxn ang="0">
                <a:pos x="2" y="120"/>
              </a:cxn>
            </a:cxnLst>
            <a:rect l="0" t="0" r="r" b="b"/>
            <a:pathLst>
              <a:path w="332" h="304">
                <a:moveTo>
                  <a:pt x="2" y="120"/>
                </a:moveTo>
                <a:cubicBezTo>
                  <a:pt x="3" y="145"/>
                  <a:pt x="7" y="272"/>
                  <a:pt x="7" y="272"/>
                </a:cubicBezTo>
                <a:cubicBezTo>
                  <a:pt x="7" y="272"/>
                  <a:pt x="4" y="304"/>
                  <a:pt x="81" y="284"/>
                </a:cubicBezTo>
                <a:cubicBezTo>
                  <a:pt x="158" y="264"/>
                  <a:pt x="240" y="222"/>
                  <a:pt x="300" y="141"/>
                </a:cubicBezTo>
                <a:cubicBezTo>
                  <a:pt x="308" y="131"/>
                  <a:pt x="332" y="102"/>
                  <a:pt x="303" y="88"/>
                </a:cubicBezTo>
                <a:cubicBezTo>
                  <a:pt x="274" y="73"/>
                  <a:pt x="160" y="12"/>
                  <a:pt x="160" y="12"/>
                </a:cubicBezTo>
                <a:cubicBezTo>
                  <a:pt x="160" y="12"/>
                  <a:pt x="139" y="0"/>
                  <a:pt x="123" y="14"/>
                </a:cubicBezTo>
                <a:cubicBezTo>
                  <a:pt x="107" y="29"/>
                  <a:pt x="73" y="58"/>
                  <a:pt x="41" y="69"/>
                </a:cubicBezTo>
                <a:cubicBezTo>
                  <a:pt x="12" y="80"/>
                  <a:pt x="0" y="78"/>
                  <a:pt x="2" y="120"/>
                </a:cubicBezTo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60" name="Freeform 248"/>
          <p:cNvSpPr>
            <a:spLocks noEditPoints="1"/>
          </p:cNvSpPr>
          <p:nvPr/>
        </p:nvSpPr>
        <p:spPr bwMode="auto">
          <a:xfrm>
            <a:off x="6635115" y="4643755"/>
            <a:ext cx="328295" cy="267335"/>
          </a:xfrm>
          <a:custGeom>
            <a:avLst/>
            <a:gdLst/>
            <a:ahLst/>
            <a:cxnLst>
              <a:cxn ang="0">
                <a:pos x="24" y="49"/>
              </a:cxn>
              <a:cxn ang="0">
                <a:pos x="11" y="49"/>
              </a:cxn>
              <a:cxn ang="0">
                <a:pos x="0" y="38"/>
              </a:cxn>
              <a:cxn ang="0">
                <a:pos x="0" y="11"/>
              </a:cxn>
              <a:cxn ang="0">
                <a:pos x="11" y="0"/>
              </a:cxn>
              <a:cxn ang="0">
                <a:pos x="24" y="0"/>
              </a:cxn>
              <a:cxn ang="0">
                <a:pos x="25" y="2"/>
              </a:cxn>
              <a:cxn ang="0">
                <a:pos x="24" y="5"/>
              </a:cxn>
              <a:cxn ang="0">
                <a:pos x="11" y="5"/>
              </a:cxn>
              <a:cxn ang="0">
                <a:pos x="5" y="11"/>
              </a:cxn>
              <a:cxn ang="0">
                <a:pos x="5" y="38"/>
              </a:cxn>
              <a:cxn ang="0">
                <a:pos x="11" y="44"/>
              </a:cxn>
              <a:cxn ang="0">
                <a:pos x="22" y="44"/>
              </a:cxn>
              <a:cxn ang="0">
                <a:pos x="25" y="45"/>
              </a:cxn>
              <a:cxn ang="0">
                <a:pos x="24" y="49"/>
              </a:cxn>
              <a:cxn ang="0">
                <a:pos x="59" y="26"/>
              </a:cxn>
              <a:cxn ang="0">
                <a:pos x="39" y="47"/>
              </a:cxn>
              <a:cxn ang="0">
                <a:pos x="37" y="48"/>
              </a:cxn>
              <a:cxn ang="0">
                <a:pos x="34" y="45"/>
              </a:cxn>
              <a:cxn ang="0">
                <a:pos x="34" y="34"/>
              </a:cxn>
              <a:cxn ang="0">
                <a:pos x="17" y="34"/>
              </a:cxn>
              <a:cxn ang="0">
                <a:pos x="15" y="32"/>
              </a:cxn>
              <a:cxn ang="0">
                <a:pos x="15" y="17"/>
              </a:cxn>
              <a:cxn ang="0">
                <a:pos x="17" y="15"/>
              </a:cxn>
              <a:cxn ang="0">
                <a:pos x="34" y="15"/>
              </a:cxn>
              <a:cxn ang="0">
                <a:pos x="34" y="4"/>
              </a:cxn>
              <a:cxn ang="0">
                <a:pos x="37" y="2"/>
              </a:cxn>
              <a:cxn ang="0">
                <a:pos x="39" y="2"/>
              </a:cxn>
              <a:cxn ang="0">
                <a:pos x="59" y="23"/>
              </a:cxn>
              <a:cxn ang="0">
                <a:pos x="60" y="25"/>
              </a:cxn>
              <a:cxn ang="0">
                <a:pos x="59" y="26"/>
              </a:cxn>
            </a:cxnLst>
            <a:rect l="0" t="0" r="r" b="b"/>
            <a:pathLst>
              <a:path w="60" h="49">
                <a:moveTo>
                  <a:pt x="24" y="49"/>
                </a:moveTo>
                <a:cubicBezTo>
                  <a:pt x="11" y="49"/>
                  <a:pt x="11" y="49"/>
                  <a:pt x="11" y="49"/>
                </a:cubicBezTo>
                <a:cubicBezTo>
                  <a:pt x="5" y="49"/>
                  <a:pt x="0" y="44"/>
                  <a:pt x="0" y="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1"/>
                  <a:pt x="25" y="2"/>
                </a:cubicBezTo>
                <a:cubicBezTo>
                  <a:pt x="25" y="3"/>
                  <a:pt x="25" y="5"/>
                  <a:pt x="24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8" y="5"/>
                  <a:pt x="5" y="8"/>
                  <a:pt x="5" y="11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41"/>
                  <a:pt x="8" y="44"/>
                  <a:pt x="11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4"/>
                  <a:pt x="25" y="44"/>
                  <a:pt x="25" y="45"/>
                </a:cubicBezTo>
                <a:cubicBezTo>
                  <a:pt x="25" y="46"/>
                  <a:pt x="25" y="49"/>
                  <a:pt x="24" y="49"/>
                </a:cubicBezTo>
                <a:close/>
                <a:moveTo>
                  <a:pt x="59" y="26"/>
                </a:moveTo>
                <a:cubicBezTo>
                  <a:pt x="39" y="47"/>
                  <a:pt x="39" y="47"/>
                  <a:pt x="39" y="47"/>
                </a:cubicBezTo>
                <a:cubicBezTo>
                  <a:pt x="38" y="48"/>
                  <a:pt x="38" y="48"/>
                  <a:pt x="37" y="48"/>
                </a:cubicBezTo>
                <a:cubicBezTo>
                  <a:pt x="36" y="48"/>
                  <a:pt x="34" y="47"/>
                  <a:pt x="34" y="45"/>
                </a:cubicBezTo>
                <a:cubicBezTo>
                  <a:pt x="34" y="34"/>
                  <a:pt x="34" y="34"/>
                  <a:pt x="34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6" y="34"/>
                  <a:pt x="15" y="33"/>
                  <a:pt x="15" y="32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6"/>
                  <a:pt x="16" y="15"/>
                  <a:pt x="1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3"/>
                  <a:pt x="36" y="2"/>
                  <a:pt x="37" y="2"/>
                </a:cubicBezTo>
                <a:cubicBezTo>
                  <a:pt x="38" y="2"/>
                  <a:pt x="38" y="2"/>
                  <a:pt x="39" y="2"/>
                </a:cubicBezTo>
                <a:cubicBezTo>
                  <a:pt x="59" y="23"/>
                  <a:pt x="59" y="23"/>
                  <a:pt x="59" y="23"/>
                </a:cubicBezTo>
                <a:cubicBezTo>
                  <a:pt x="60" y="23"/>
                  <a:pt x="60" y="24"/>
                  <a:pt x="60" y="25"/>
                </a:cubicBezTo>
                <a:cubicBezTo>
                  <a:pt x="60" y="25"/>
                  <a:pt x="60" y="26"/>
                  <a:pt x="59" y="2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cxnSp>
        <p:nvCxnSpPr>
          <p:cNvPr id="37" name="Straight Connector 69"/>
          <p:cNvCxnSpPr/>
          <p:nvPr/>
        </p:nvCxnSpPr>
        <p:spPr>
          <a:xfrm flipH="1" flipV="1">
            <a:off x="4800600" y="1917065"/>
            <a:ext cx="312420" cy="283210"/>
          </a:xfrm>
          <a:prstGeom prst="line">
            <a:avLst/>
          </a:prstGeom>
          <a:solidFill>
            <a:schemeClr val="bg1"/>
          </a:solidFill>
          <a:ln w="19050" cap="rnd">
            <a:solidFill>
              <a:srgbClr val="76503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72"/>
          <p:cNvCxnSpPr/>
          <p:nvPr/>
        </p:nvCxnSpPr>
        <p:spPr>
          <a:xfrm flipH="1">
            <a:off x="3896360" y="1918970"/>
            <a:ext cx="903605" cy="0"/>
          </a:xfrm>
          <a:prstGeom prst="line">
            <a:avLst/>
          </a:prstGeom>
          <a:ln w="19050" cap="rnd">
            <a:solidFill>
              <a:srgbClr val="765036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64"/>
          <p:cNvSpPr/>
          <p:nvPr/>
        </p:nvSpPr>
        <p:spPr bwMode="auto">
          <a:xfrm>
            <a:off x="4582160" y="1912620"/>
            <a:ext cx="1459865" cy="1306830"/>
          </a:xfrm>
          <a:custGeom>
            <a:avLst/>
            <a:gdLst/>
            <a:ahLst/>
            <a:cxnLst>
              <a:cxn ang="0">
                <a:pos x="330" y="184"/>
              </a:cxn>
              <a:cxn ang="0">
                <a:pos x="330" y="32"/>
              </a:cxn>
              <a:cxn ang="0">
                <a:pos x="257" y="18"/>
              </a:cxn>
              <a:cxn ang="0">
                <a:pos x="33" y="152"/>
              </a:cxn>
              <a:cxn ang="0">
                <a:pos x="28" y="206"/>
              </a:cxn>
              <a:cxn ang="0">
                <a:pos x="168" y="287"/>
              </a:cxn>
              <a:cxn ang="0">
                <a:pos x="206" y="286"/>
              </a:cxn>
              <a:cxn ang="0">
                <a:pos x="289" y="233"/>
              </a:cxn>
              <a:cxn ang="0">
                <a:pos x="330" y="184"/>
              </a:cxn>
            </a:cxnLst>
            <a:rect l="0" t="0" r="r" b="b"/>
            <a:pathLst>
              <a:path w="335" h="299">
                <a:moveTo>
                  <a:pt x="330" y="184"/>
                </a:moveTo>
                <a:cubicBezTo>
                  <a:pt x="330" y="159"/>
                  <a:pt x="330" y="32"/>
                  <a:pt x="330" y="32"/>
                </a:cubicBezTo>
                <a:cubicBezTo>
                  <a:pt x="330" y="32"/>
                  <a:pt x="335" y="0"/>
                  <a:pt x="257" y="18"/>
                </a:cubicBezTo>
                <a:cubicBezTo>
                  <a:pt x="180" y="35"/>
                  <a:pt x="96" y="74"/>
                  <a:pt x="33" y="152"/>
                </a:cubicBezTo>
                <a:cubicBezTo>
                  <a:pt x="25" y="163"/>
                  <a:pt x="0" y="190"/>
                  <a:pt x="28" y="206"/>
                </a:cubicBezTo>
                <a:cubicBezTo>
                  <a:pt x="57" y="222"/>
                  <a:pt x="168" y="287"/>
                  <a:pt x="168" y="287"/>
                </a:cubicBezTo>
                <a:cubicBezTo>
                  <a:pt x="168" y="287"/>
                  <a:pt x="189" y="299"/>
                  <a:pt x="206" y="286"/>
                </a:cubicBezTo>
                <a:cubicBezTo>
                  <a:pt x="222" y="272"/>
                  <a:pt x="257" y="244"/>
                  <a:pt x="289" y="233"/>
                </a:cubicBezTo>
                <a:cubicBezTo>
                  <a:pt x="319" y="224"/>
                  <a:pt x="331" y="226"/>
                  <a:pt x="330" y="184"/>
                </a:cubicBezTo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57" name="Freeform 105"/>
          <p:cNvSpPr>
            <a:spLocks noEditPoints="1"/>
          </p:cNvSpPr>
          <p:nvPr/>
        </p:nvSpPr>
        <p:spPr bwMode="auto">
          <a:xfrm>
            <a:off x="5245100" y="2454910"/>
            <a:ext cx="382905" cy="377190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rgbClr val="E0F6FE"/>
              </a:solidFill>
            </a:endParaRPr>
          </a:p>
        </p:txBody>
      </p:sp>
      <p:cxnSp>
        <p:nvCxnSpPr>
          <p:cNvPr id="47" name="Straight Connector 87"/>
          <p:cNvCxnSpPr/>
          <p:nvPr/>
        </p:nvCxnSpPr>
        <p:spPr>
          <a:xfrm flipH="1">
            <a:off x="3721735" y="3667125"/>
            <a:ext cx="601980" cy="0"/>
          </a:xfrm>
          <a:prstGeom prst="line">
            <a:avLst/>
          </a:prstGeom>
          <a:ln w="19050" cap="rnd">
            <a:solidFill>
              <a:srgbClr val="765036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62"/>
          <p:cNvSpPr/>
          <p:nvPr/>
        </p:nvSpPr>
        <p:spPr bwMode="auto">
          <a:xfrm>
            <a:off x="4311650" y="2833370"/>
            <a:ext cx="1071880" cy="1683385"/>
          </a:xfrm>
          <a:custGeom>
            <a:avLst/>
            <a:gdLst/>
            <a:ahLst/>
            <a:cxnLst>
              <a:cxn ang="0">
                <a:pos x="209" y="93"/>
              </a:cxn>
              <a:cxn ang="0">
                <a:pos x="75" y="20"/>
              </a:cxn>
              <a:cxn ang="0">
                <a:pos x="27" y="77"/>
              </a:cxn>
              <a:cxn ang="0">
                <a:pos x="38" y="338"/>
              </a:cxn>
              <a:cxn ang="0">
                <a:pos x="83" y="368"/>
              </a:cxn>
              <a:cxn ang="0">
                <a:pos x="221" y="284"/>
              </a:cxn>
              <a:cxn ang="0">
                <a:pos x="238" y="250"/>
              </a:cxn>
              <a:cxn ang="0">
                <a:pos x="232" y="152"/>
              </a:cxn>
              <a:cxn ang="0">
                <a:pos x="209" y="93"/>
              </a:cxn>
            </a:cxnLst>
            <a:rect l="0" t="0" r="r" b="b"/>
            <a:pathLst>
              <a:path w="246" h="385">
                <a:moveTo>
                  <a:pt x="209" y="93"/>
                </a:moveTo>
                <a:cubicBezTo>
                  <a:pt x="187" y="81"/>
                  <a:pt x="75" y="20"/>
                  <a:pt x="75" y="20"/>
                </a:cubicBezTo>
                <a:cubicBezTo>
                  <a:pt x="75" y="20"/>
                  <a:pt x="49" y="0"/>
                  <a:pt x="27" y="77"/>
                </a:cubicBezTo>
                <a:cubicBezTo>
                  <a:pt x="6" y="153"/>
                  <a:pt x="0" y="245"/>
                  <a:pt x="38" y="338"/>
                </a:cubicBezTo>
                <a:cubicBezTo>
                  <a:pt x="43" y="350"/>
                  <a:pt x="56" y="385"/>
                  <a:pt x="83" y="368"/>
                </a:cubicBezTo>
                <a:cubicBezTo>
                  <a:pt x="110" y="351"/>
                  <a:pt x="221" y="284"/>
                  <a:pt x="221" y="284"/>
                </a:cubicBezTo>
                <a:cubicBezTo>
                  <a:pt x="221" y="284"/>
                  <a:pt x="242" y="271"/>
                  <a:pt x="238" y="250"/>
                </a:cubicBezTo>
                <a:cubicBezTo>
                  <a:pt x="234" y="229"/>
                  <a:pt x="226" y="186"/>
                  <a:pt x="232" y="152"/>
                </a:cubicBezTo>
                <a:cubicBezTo>
                  <a:pt x="238" y="122"/>
                  <a:pt x="246" y="112"/>
                  <a:pt x="209" y="93"/>
                </a:cubicBezTo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55" name="Freeform 245"/>
          <p:cNvSpPr/>
          <p:nvPr/>
        </p:nvSpPr>
        <p:spPr bwMode="auto">
          <a:xfrm>
            <a:off x="4631055" y="3503295"/>
            <a:ext cx="342265" cy="342265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cxnSp>
        <p:nvCxnSpPr>
          <p:cNvPr id="42" name="Straight Connector 82"/>
          <p:cNvCxnSpPr/>
          <p:nvPr/>
        </p:nvCxnSpPr>
        <p:spPr>
          <a:xfrm flipH="1">
            <a:off x="4800600" y="5141595"/>
            <a:ext cx="312420" cy="283210"/>
          </a:xfrm>
          <a:prstGeom prst="line">
            <a:avLst/>
          </a:prstGeom>
          <a:ln w="19050" cap="rnd">
            <a:solidFill>
              <a:srgbClr val="76503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83"/>
          <p:cNvCxnSpPr/>
          <p:nvPr/>
        </p:nvCxnSpPr>
        <p:spPr>
          <a:xfrm flipH="1" flipV="1">
            <a:off x="3893185" y="5423535"/>
            <a:ext cx="903605" cy="0"/>
          </a:xfrm>
          <a:prstGeom prst="line">
            <a:avLst/>
          </a:prstGeom>
          <a:ln w="19050" cap="rnd">
            <a:solidFill>
              <a:srgbClr val="765036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61"/>
          <p:cNvSpPr/>
          <p:nvPr/>
        </p:nvSpPr>
        <p:spPr bwMode="auto">
          <a:xfrm>
            <a:off x="4568190" y="4118610"/>
            <a:ext cx="1464945" cy="1318895"/>
          </a:xfrm>
          <a:custGeom>
            <a:avLst/>
            <a:gdLst/>
            <a:ahLst/>
            <a:cxnLst>
              <a:cxn ang="0">
                <a:pos x="161" y="22"/>
              </a:cxn>
              <a:cxn ang="0">
                <a:pos x="31" y="100"/>
              </a:cxn>
              <a:cxn ang="0">
                <a:pos x="56" y="171"/>
              </a:cxn>
              <a:cxn ang="0">
                <a:pos x="287" y="293"/>
              </a:cxn>
              <a:cxn ang="0">
                <a:pos x="335" y="270"/>
              </a:cxn>
              <a:cxn ang="0">
                <a:pos x="332" y="108"/>
              </a:cxn>
              <a:cxn ang="0">
                <a:pos x="312" y="77"/>
              </a:cxn>
              <a:cxn ang="0">
                <a:pos x="224" y="32"/>
              </a:cxn>
              <a:cxn ang="0">
                <a:pos x="161" y="22"/>
              </a:cxn>
            </a:cxnLst>
            <a:rect l="0" t="0" r="r" b="b"/>
            <a:pathLst>
              <a:path w="336" h="302">
                <a:moveTo>
                  <a:pt x="161" y="22"/>
                </a:moveTo>
                <a:cubicBezTo>
                  <a:pt x="140" y="35"/>
                  <a:pt x="31" y="100"/>
                  <a:pt x="31" y="100"/>
                </a:cubicBezTo>
                <a:cubicBezTo>
                  <a:pt x="31" y="100"/>
                  <a:pt x="0" y="113"/>
                  <a:pt x="56" y="171"/>
                </a:cubicBezTo>
                <a:cubicBezTo>
                  <a:pt x="111" y="228"/>
                  <a:pt x="187" y="280"/>
                  <a:pt x="287" y="293"/>
                </a:cubicBezTo>
                <a:cubicBezTo>
                  <a:pt x="300" y="295"/>
                  <a:pt x="336" y="302"/>
                  <a:pt x="335" y="270"/>
                </a:cubicBezTo>
                <a:cubicBezTo>
                  <a:pt x="334" y="237"/>
                  <a:pt x="332" y="108"/>
                  <a:pt x="332" y="108"/>
                </a:cubicBezTo>
                <a:cubicBezTo>
                  <a:pt x="332" y="108"/>
                  <a:pt x="332" y="84"/>
                  <a:pt x="312" y="77"/>
                </a:cubicBezTo>
                <a:cubicBezTo>
                  <a:pt x="292" y="70"/>
                  <a:pt x="250" y="54"/>
                  <a:pt x="224" y="32"/>
                </a:cubicBezTo>
                <a:cubicBezTo>
                  <a:pt x="201" y="12"/>
                  <a:pt x="196" y="0"/>
                  <a:pt x="161" y="22"/>
                </a:cubicBezTo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58" name="Freeform 101"/>
          <p:cNvSpPr>
            <a:spLocks noEditPoints="1"/>
          </p:cNvSpPr>
          <p:nvPr/>
        </p:nvSpPr>
        <p:spPr bwMode="auto">
          <a:xfrm>
            <a:off x="5218430" y="4587240"/>
            <a:ext cx="421005" cy="389255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439512" y="1409700"/>
            <a:ext cx="2971164" cy="1045210"/>
            <a:chOff x="11804" y="3191"/>
            <a:chExt cx="3215" cy="1646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439512" y="3219450"/>
            <a:ext cx="2971164" cy="1045210"/>
            <a:chOff x="11804" y="3191"/>
            <a:chExt cx="3215" cy="1646"/>
          </a:xfrm>
        </p:grpSpPr>
        <p:sp>
          <p:nvSpPr>
            <p:cNvPr id="9" name="文本框 8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3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39512" y="4976495"/>
            <a:ext cx="2971164" cy="1045210"/>
            <a:chOff x="11804" y="3191"/>
            <a:chExt cx="3215" cy="1646"/>
          </a:xfrm>
        </p:grpSpPr>
        <p:sp>
          <p:nvSpPr>
            <p:cNvPr id="15" name="文本框 14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6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2987" y="1409700"/>
            <a:ext cx="2971164" cy="1045210"/>
            <a:chOff x="11804" y="3191"/>
            <a:chExt cx="3215" cy="1646"/>
          </a:xfrm>
        </p:grpSpPr>
        <p:sp>
          <p:nvSpPr>
            <p:cNvPr id="18" name="文本框 17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9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82987" y="3219450"/>
            <a:ext cx="2971164" cy="1045210"/>
            <a:chOff x="11804" y="3191"/>
            <a:chExt cx="3215" cy="1646"/>
          </a:xfrm>
        </p:grpSpPr>
        <p:sp>
          <p:nvSpPr>
            <p:cNvPr id="21" name="文本框 20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2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2987" y="4976495"/>
            <a:ext cx="2971164" cy="1045210"/>
            <a:chOff x="11804" y="3191"/>
            <a:chExt cx="3215" cy="1646"/>
          </a:xfrm>
        </p:grpSpPr>
        <p:sp>
          <p:nvSpPr>
            <p:cNvPr id="24" name="文本框 23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5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4" y="3427538"/>
            <a:ext cx="5989621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培训新员工，分享技能</a:t>
            </a:r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</a:t>
            </a:r>
            <a:endParaRPr lang="en-US" altLang="zh-CN" sz="36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035" y="2254885"/>
            <a:ext cx="11631295" cy="315150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30" y="115378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培训新员工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139288" y="1548248"/>
            <a:ext cx="3751842" cy="4642573"/>
            <a:chOff x="4243374" y="1307988"/>
            <a:chExt cx="3705255" cy="4584924"/>
          </a:xfrm>
        </p:grpSpPr>
        <p:pic>
          <p:nvPicPr>
            <p:cNvPr id="56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4" t="8440" r="6203" b="10137"/>
            <a:stretch>
              <a:fillRect/>
            </a:stretch>
          </p:blipFill>
          <p:spPr>
            <a:xfrm>
              <a:off x="4243374" y="1307988"/>
              <a:ext cx="3705255" cy="4584924"/>
            </a:xfrm>
            <a:prstGeom prst="rect">
              <a:avLst/>
            </a:prstGeom>
          </p:spPr>
        </p:pic>
        <p:sp>
          <p:nvSpPr>
            <p:cNvPr id="57" name="矩形 56"/>
            <p:cNvSpPr>
              <a:spLocks noChangeArrowheads="1"/>
            </p:cNvSpPr>
            <p:nvPr/>
          </p:nvSpPr>
          <p:spPr bwMode="auto">
            <a:xfrm>
              <a:off x="4805724" y="1851659"/>
              <a:ext cx="2600918" cy="3421661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 l="-69000" r="-16000" b="-6000"/>
              </a:stretch>
            </a:blip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5614035" y="2905760"/>
            <a:ext cx="5483225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工作流程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常用工具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技术知识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带领新员工完成最初的几个写作任务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123312" y="3179888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技术翻译，技术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写作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3123312" y="3572609"/>
            <a:ext cx="210826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（软硬件，通信行业，芯片行业）</a:t>
            </a:r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2076607" y="3077099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8423183" y="3179888"/>
            <a:ext cx="428835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编写技术写作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规范、制定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文档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模板、</a:t>
            </a:r>
            <a:endParaRPr lang="en-US" altLang="zh-CN" sz="2000" dirty="0" smtClean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Markdown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封面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7376478" y="3077099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3123312" y="4607696"/>
            <a:ext cx="307495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创建术语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库、技术资料库、文档网站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2076607" y="4504907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8423183" y="4607696"/>
            <a:ext cx="3518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培训新员工，分享技能知识。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8423183" y="5000417"/>
            <a:ext cx="23407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 good space for a short subtitle</a:t>
            </a:r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7376478" y="4504907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29075" y="630555"/>
            <a:ext cx="20707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目录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94605" y="454025"/>
            <a:ext cx="2621915" cy="1374775"/>
            <a:chOff x="10605" y="1800"/>
            <a:chExt cx="7500" cy="694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2973705"/>
            <a:ext cx="668655" cy="812165"/>
          </a:xfrm>
          <a:prstGeom prst="rect">
            <a:avLst/>
          </a:prstGeom>
        </p:spPr>
      </p:pic>
      <p:pic>
        <p:nvPicPr>
          <p:cNvPr id="14" name="图片 13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4504690"/>
            <a:ext cx="668655" cy="812165"/>
          </a:xfrm>
          <a:prstGeom prst="rect">
            <a:avLst/>
          </a:prstGeom>
        </p:spPr>
      </p:pic>
      <p:pic>
        <p:nvPicPr>
          <p:cNvPr id="15" name="图片 14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6474460" y="4504690"/>
            <a:ext cx="668655" cy="812165"/>
          </a:xfrm>
          <a:prstGeom prst="rect">
            <a:avLst/>
          </a:prstGeom>
        </p:spPr>
      </p:pic>
      <p:pic>
        <p:nvPicPr>
          <p:cNvPr id="16" name="图片 15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6474460" y="2974340"/>
            <a:ext cx="668655" cy="812165"/>
          </a:xfrm>
          <a:prstGeom prst="rect">
            <a:avLst/>
          </a:prstGeom>
        </p:spPr>
      </p:pic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3123312" y="6085262"/>
            <a:ext cx="4544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组建兼职翻译群，制作兼职翻译海报。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3123312" y="6477983"/>
            <a:ext cx="210826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（软硬件，通信行业，芯片行业）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2076607" y="5982473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 smtClean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05</a:t>
            </a:r>
            <a:endParaRPr lang="en-US" altLang="zh-CN" sz="4000" dirty="0">
              <a:solidFill>
                <a:srgbClr val="765036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pic>
        <p:nvPicPr>
          <p:cNvPr id="34" name="图片 33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5879079"/>
            <a:ext cx="668655" cy="81216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537713" y="608526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合作解决问题，独立解决问题：学习新的软件。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387585" y="115378"/>
            <a:ext cx="341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分享技能、技术知识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8364" y="1952625"/>
            <a:ext cx="2528510" cy="2952750"/>
          </a:xfrm>
          <a:prstGeom prst="rect">
            <a:avLst/>
          </a:prstGeom>
          <a:solidFill>
            <a:srgbClr val="76503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Segoe UI" panose="020B0502040204020203" pitchFamily="34" charset="0"/>
              <a:ea typeface="微软雅黑" panose="020B0503020204020204" charset="-122"/>
              <a:sym typeface="Segoe UI" panose="020B0502040204020203" pitchFamily="34" charset="0"/>
            </a:endParaRPr>
          </a:p>
        </p:txBody>
      </p:sp>
      <p:pic>
        <p:nvPicPr>
          <p:cNvPr id="18" name="图片 17" descr="C:\Users\Administrator\Desktop\timg.jpgtimg"/>
          <p:cNvPicPr preferRelativeResize="0">
            <a:picLocks noChangeAspect="1"/>
          </p:cNvPicPr>
          <p:nvPr/>
        </p:nvPicPr>
        <p:blipFill>
          <a:blip r:embed="rId3"/>
          <a:srcRect b="28225"/>
          <a:stretch>
            <a:fillRect/>
          </a:stretch>
        </p:blipFill>
        <p:spPr>
          <a:xfrm>
            <a:off x="487045" y="1952625"/>
            <a:ext cx="5978525" cy="2950210"/>
          </a:xfrm>
          <a:prstGeom prst="rect">
            <a:avLst/>
          </a:prstGeom>
          <a:solidFill>
            <a:srgbClr val="88656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 20"/>
          <p:cNvSpPr/>
          <p:nvPr/>
        </p:nvSpPr>
        <p:spPr>
          <a:xfrm>
            <a:off x="9327347" y="1952625"/>
            <a:ext cx="2528510" cy="2952750"/>
          </a:xfrm>
          <a:prstGeom prst="rect">
            <a:avLst/>
          </a:prstGeom>
          <a:solidFill>
            <a:srgbClr val="86664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charset="-122"/>
              <a:sym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1820" y="2584450"/>
            <a:ext cx="2019935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Markdown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技巧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Git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Pandoc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技术知识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58" name="Freeform 101"/>
          <p:cNvSpPr>
            <a:spLocks noEditPoints="1"/>
          </p:cNvSpPr>
          <p:nvPr/>
        </p:nvSpPr>
        <p:spPr bwMode="auto">
          <a:xfrm>
            <a:off x="9856470" y="2866390"/>
            <a:ext cx="1350645" cy="1249045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85416" y="1088136"/>
            <a:ext cx="776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公司鼓励我们多分享，多参见培训，技术写作，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等培训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 smtClean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05</a:t>
            </a:r>
            <a:endParaRPr lang="en-US" altLang="zh-CN" sz="6000" dirty="0">
              <a:solidFill>
                <a:srgbClr val="765036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4" y="3427538"/>
            <a:ext cx="59896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组建兼职翻译群、制作翻译招聘宣传海报</a:t>
            </a: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5" y="1153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宣传海报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34415" y="1532890"/>
            <a:ext cx="5492115" cy="3199765"/>
          </a:xfrm>
          <a:prstGeom prst="rect">
            <a:avLst/>
          </a:prstGeom>
          <a:blipFill rotWithShape="1">
            <a:blip r:embed="rId3"/>
            <a:stretch>
              <a:fillRect t="-1000" b="-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03365" y="1532890"/>
            <a:ext cx="4350385" cy="68580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76"/>
          <p:cNvSpPr txBox="1"/>
          <p:nvPr/>
        </p:nvSpPr>
        <p:spPr>
          <a:xfrm>
            <a:off x="6901815" y="1619250"/>
            <a:ext cx="3758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MAKA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平台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87515" y="2304415"/>
            <a:ext cx="4157980" cy="81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l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 smtClean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05</a:t>
            </a:r>
            <a:endParaRPr lang="en-US" altLang="zh-CN" sz="6000" dirty="0">
              <a:solidFill>
                <a:srgbClr val="765036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4" y="3427538"/>
            <a:ext cx="59896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合作</a:t>
            </a:r>
            <a:r>
              <a:rPr lang="zh-CN" altLang="en-US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解决问题，独立解决问题：学习新的</a:t>
            </a:r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 </a:t>
            </a:r>
            <a:r>
              <a:rPr lang="en-US" altLang="zh-CN" sz="3600" dirty="0" err="1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Blibli</a:t>
            </a: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320" name="Group 4"/>
          <p:cNvGrpSpPr>
            <a:grpSpLocks noChangeAspect="1"/>
          </p:cNvGrpSpPr>
          <p:nvPr/>
        </p:nvGrpSpPr>
        <p:grpSpPr bwMode="auto">
          <a:xfrm>
            <a:off x="6542442" y="1426719"/>
            <a:ext cx="4397467" cy="4218412"/>
            <a:chOff x="1672" y="-2"/>
            <a:chExt cx="3733" cy="3581"/>
          </a:xfrm>
        </p:grpSpPr>
        <p:sp>
          <p:nvSpPr>
            <p:cNvPr id="321" name="Freeform 5"/>
            <p:cNvSpPr/>
            <p:nvPr/>
          </p:nvSpPr>
          <p:spPr bwMode="auto">
            <a:xfrm>
              <a:off x="3155" y="3311"/>
              <a:ext cx="811" cy="268"/>
            </a:xfrm>
            <a:custGeom>
              <a:avLst/>
              <a:gdLst>
                <a:gd name="T0" fmla="*/ 466 w 466"/>
                <a:gd name="T1" fmla="*/ 0 h 154"/>
                <a:gd name="T2" fmla="*/ 233 w 466"/>
                <a:gd name="T3" fmla="*/ 154 h 154"/>
                <a:gd name="T4" fmla="*/ 0 w 466"/>
                <a:gd name="T5" fmla="*/ 0 h 154"/>
                <a:gd name="T6" fmla="*/ 466 w 466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4">
                  <a:moveTo>
                    <a:pt x="466" y="0"/>
                  </a:moveTo>
                  <a:cubicBezTo>
                    <a:pt x="466" y="85"/>
                    <a:pt x="362" y="154"/>
                    <a:pt x="233" y="154"/>
                  </a:cubicBezTo>
                  <a:cubicBezTo>
                    <a:pt x="104" y="154"/>
                    <a:pt x="0" y="85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3" name="Freeform 6"/>
            <p:cNvSpPr/>
            <p:nvPr/>
          </p:nvSpPr>
          <p:spPr bwMode="auto">
            <a:xfrm>
              <a:off x="4555" y="2365"/>
              <a:ext cx="599" cy="443"/>
            </a:xfrm>
            <a:custGeom>
              <a:avLst/>
              <a:gdLst>
                <a:gd name="T0" fmla="*/ 283 w 344"/>
                <a:gd name="T1" fmla="*/ 254 h 254"/>
                <a:gd name="T2" fmla="*/ 255 w 344"/>
                <a:gd name="T3" fmla="*/ 246 h 254"/>
                <a:gd name="T4" fmla="*/ 33 w 344"/>
                <a:gd name="T5" fmla="*/ 106 h 254"/>
                <a:gd name="T6" fmla="*/ 16 w 344"/>
                <a:gd name="T7" fmla="*/ 32 h 254"/>
                <a:gd name="T8" fmla="*/ 89 w 344"/>
                <a:gd name="T9" fmla="*/ 16 h 254"/>
                <a:gd name="T10" fmla="*/ 312 w 344"/>
                <a:gd name="T11" fmla="*/ 156 h 254"/>
                <a:gd name="T12" fmla="*/ 328 w 344"/>
                <a:gd name="T13" fmla="*/ 229 h 254"/>
                <a:gd name="T14" fmla="*/ 283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283" y="254"/>
                  </a:moveTo>
                  <a:cubicBezTo>
                    <a:pt x="274" y="254"/>
                    <a:pt x="264" y="251"/>
                    <a:pt x="255" y="24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8" y="90"/>
                    <a:pt x="0" y="57"/>
                    <a:pt x="16" y="32"/>
                  </a:cubicBezTo>
                  <a:cubicBezTo>
                    <a:pt x="31" y="8"/>
                    <a:pt x="64" y="0"/>
                    <a:pt x="89" y="16"/>
                  </a:cubicBezTo>
                  <a:cubicBezTo>
                    <a:pt x="312" y="156"/>
                    <a:pt x="312" y="156"/>
                    <a:pt x="312" y="156"/>
                  </a:cubicBezTo>
                  <a:cubicBezTo>
                    <a:pt x="337" y="171"/>
                    <a:pt x="344" y="204"/>
                    <a:pt x="328" y="229"/>
                  </a:cubicBezTo>
                  <a:cubicBezTo>
                    <a:pt x="318" y="245"/>
                    <a:pt x="301" y="254"/>
                    <a:pt x="283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4" name="Freeform 7"/>
            <p:cNvSpPr/>
            <p:nvPr/>
          </p:nvSpPr>
          <p:spPr bwMode="auto">
            <a:xfrm>
              <a:off x="4753" y="1426"/>
              <a:ext cx="652" cy="286"/>
            </a:xfrm>
            <a:custGeom>
              <a:avLst/>
              <a:gdLst>
                <a:gd name="T0" fmla="*/ 58 w 374"/>
                <a:gd name="T1" fmla="*/ 164 h 164"/>
                <a:gd name="T2" fmla="*/ 6 w 374"/>
                <a:gd name="T3" fmla="*/ 121 h 164"/>
                <a:gd name="T4" fmla="*/ 48 w 374"/>
                <a:gd name="T5" fmla="*/ 58 h 164"/>
                <a:gd name="T6" fmla="*/ 305 w 374"/>
                <a:gd name="T7" fmla="*/ 6 h 164"/>
                <a:gd name="T8" fmla="*/ 368 w 374"/>
                <a:gd name="T9" fmla="*/ 48 h 164"/>
                <a:gd name="T10" fmla="*/ 326 w 374"/>
                <a:gd name="T11" fmla="*/ 110 h 164"/>
                <a:gd name="T12" fmla="*/ 69 w 374"/>
                <a:gd name="T13" fmla="*/ 163 h 164"/>
                <a:gd name="T14" fmla="*/ 58 w 374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4">
                  <a:moveTo>
                    <a:pt x="58" y="164"/>
                  </a:moveTo>
                  <a:cubicBezTo>
                    <a:pt x="33" y="164"/>
                    <a:pt x="11" y="146"/>
                    <a:pt x="6" y="121"/>
                  </a:cubicBezTo>
                  <a:cubicBezTo>
                    <a:pt x="0" y="92"/>
                    <a:pt x="19" y="64"/>
                    <a:pt x="48" y="58"/>
                  </a:cubicBezTo>
                  <a:cubicBezTo>
                    <a:pt x="305" y="6"/>
                    <a:pt x="305" y="6"/>
                    <a:pt x="305" y="6"/>
                  </a:cubicBezTo>
                  <a:cubicBezTo>
                    <a:pt x="334" y="0"/>
                    <a:pt x="362" y="19"/>
                    <a:pt x="368" y="48"/>
                  </a:cubicBezTo>
                  <a:cubicBezTo>
                    <a:pt x="374" y="76"/>
                    <a:pt x="355" y="104"/>
                    <a:pt x="326" y="110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65" y="163"/>
                    <a:pt x="62" y="164"/>
                    <a:pt x="58" y="16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1" name="Freeform 8"/>
            <p:cNvSpPr/>
            <p:nvPr/>
          </p:nvSpPr>
          <p:spPr bwMode="auto">
            <a:xfrm>
              <a:off x="4294" y="333"/>
              <a:ext cx="463" cy="578"/>
            </a:xfrm>
            <a:custGeom>
              <a:avLst/>
              <a:gdLst>
                <a:gd name="T0" fmla="*/ 60 w 266"/>
                <a:gd name="T1" fmla="*/ 332 h 332"/>
                <a:gd name="T2" fmla="*/ 31 w 266"/>
                <a:gd name="T3" fmla="*/ 324 h 332"/>
                <a:gd name="T4" fmla="*/ 16 w 266"/>
                <a:gd name="T5" fmla="*/ 250 h 332"/>
                <a:gd name="T6" fmla="*/ 161 w 266"/>
                <a:gd name="T7" fmla="*/ 31 h 332"/>
                <a:gd name="T8" fmla="*/ 235 w 266"/>
                <a:gd name="T9" fmla="*/ 16 h 332"/>
                <a:gd name="T10" fmla="*/ 250 w 266"/>
                <a:gd name="T11" fmla="*/ 90 h 332"/>
                <a:gd name="T12" fmla="*/ 105 w 266"/>
                <a:gd name="T13" fmla="*/ 309 h 332"/>
                <a:gd name="T14" fmla="*/ 60 w 266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2">
                  <a:moveTo>
                    <a:pt x="60" y="332"/>
                  </a:moveTo>
                  <a:cubicBezTo>
                    <a:pt x="50" y="332"/>
                    <a:pt x="40" y="330"/>
                    <a:pt x="31" y="324"/>
                  </a:cubicBezTo>
                  <a:cubicBezTo>
                    <a:pt x="6" y="307"/>
                    <a:pt x="0" y="274"/>
                    <a:pt x="16" y="250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78" y="6"/>
                    <a:pt x="211" y="0"/>
                    <a:pt x="235" y="16"/>
                  </a:cubicBezTo>
                  <a:cubicBezTo>
                    <a:pt x="260" y="32"/>
                    <a:pt x="266" y="65"/>
                    <a:pt x="250" y="90"/>
                  </a:cubicBezTo>
                  <a:cubicBezTo>
                    <a:pt x="105" y="309"/>
                    <a:pt x="105" y="309"/>
                    <a:pt x="105" y="309"/>
                  </a:cubicBezTo>
                  <a:cubicBezTo>
                    <a:pt x="94" y="324"/>
                    <a:pt x="77" y="332"/>
                    <a:pt x="60" y="3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2" name="Freeform 9"/>
            <p:cNvSpPr/>
            <p:nvPr/>
          </p:nvSpPr>
          <p:spPr bwMode="auto">
            <a:xfrm>
              <a:off x="3465" y="-2"/>
              <a:ext cx="189" cy="645"/>
            </a:xfrm>
            <a:custGeom>
              <a:avLst/>
              <a:gdLst>
                <a:gd name="T0" fmla="*/ 56 w 109"/>
                <a:gd name="T1" fmla="*/ 370 h 370"/>
                <a:gd name="T2" fmla="*/ 2 w 109"/>
                <a:gd name="T3" fmla="*/ 317 h 370"/>
                <a:gd name="T4" fmla="*/ 0 w 109"/>
                <a:gd name="T5" fmla="*/ 54 h 370"/>
                <a:gd name="T6" fmla="*/ 53 w 109"/>
                <a:gd name="T7" fmla="*/ 0 h 370"/>
                <a:gd name="T8" fmla="*/ 106 w 109"/>
                <a:gd name="T9" fmla="*/ 53 h 370"/>
                <a:gd name="T10" fmla="*/ 109 w 109"/>
                <a:gd name="T11" fmla="*/ 316 h 370"/>
                <a:gd name="T12" fmla="*/ 56 w 109"/>
                <a:gd name="T13" fmla="*/ 370 h 370"/>
                <a:gd name="T14" fmla="*/ 56 w 109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70">
                  <a:moveTo>
                    <a:pt x="56" y="370"/>
                  </a:moveTo>
                  <a:cubicBezTo>
                    <a:pt x="26" y="370"/>
                    <a:pt x="3" y="346"/>
                    <a:pt x="2" y="31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3" y="1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45"/>
                    <a:pt x="86" y="369"/>
                    <a:pt x="56" y="370"/>
                  </a:cubicBezTo>
                  <a:cubicBezTo>
                    <a:pt x="56" y="370"/>
                    <a:pt x="56" y="370"/>
                    <a:pt x="56" y="370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3" name="Freeform 10"/>
            <p:cNvSpPr/>
            <p:nvPr/>
          </p:nvSpPr>
          <p:spPr bwMode="auto">
            <a:xfrm>
              <a:off x="1923" y="2362"/>
              <a:ext cx="599" cy="442"/>
            </a:xfrm>
            <a:custGeom>
              <a:avLst/>
              <a:gdLst>
                <a:gd name="T0" fmla="*/ 61 w 344"/>
                <a:gd name="T1" fmla="*/ 254 h 254"/>
                <a:gd name="T2" fmla="*/ 16 w 344"/>
                <a:gd name="T3" fmla="*/ 229 h 254"/>
                <a:gd name="T4" fmla="*/ 32 w 344"/>
                <a:gd name="T5" fmla="*/ 156 h 254"/>
                <a:gd name="T6" fmla="*/ 255 w 344"/>
                <a:gd name="T7" fmla="*/ 16 h 254"/>
                <a:gd name="T8" fmla="*/ 328 w 344"/>
                <a:gd name="T9" fmla="*/ 33 h 254"/>
                <a:gd name="T10" fmla="*/ 311 w 344"/>
                <a:gd name="T11" fmla="*/ 106 h 254"/>
                <a:gd name="T12" fmla="*/ 89 w 344"/>
                <a:gd name="T13" fmla="*/ 246 h 254"/>
                <a:gd name="T14" fmla="*/ 61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61" y="254"/>
                  </a:moveTo>
                  <a:cubicBezTo>
                    <a:pt x="43" y="254"/>
                    <a:pt x="26" y="245"/>
                    <a:pt x="16" y="229"/>
                  </a:cubicBezTo>
                  <a:cubicBezTo>
                    <a:pt x="0" y="204"/>
                    <a:pt x="7" y="172"/>
                    <a:pt x="32" y="15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80" y="0"/>
                    <a:pt x="312" y="8"/>
                    <a:pt x="328" y="33"/>
                  </a:cubicBezTo>
                  <a:cubicBezTo>
                    <a:pt x="344" y="58"/>
                    <a:pt x="336" y="90"/>
                    <a:pt x="311" y="106"/>
                  </a:cubicBezTo>
                  <a:cubicBezTo>
                    <a:pt x="89" y="246"/>
                    <a:pt x="89" y="246"/>
                    <a:pt x="89" y="246"/>
                  </a:cubicBezTo>
                  <a:cubicBezTo>
                    <a:pt x="80" y="252"/>
                    <a:pt x="70" y="254"/>
                    <a:pt x="61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4" name="Freeform 11"/>
            <p:cNvSpPr/>
            <p:nvPr/>
          </p:nvSpPr>
          <p:spPr bwMode="auto">
            <a:xfrm>
              <a:off x="1672" y="1425"/>
              <a:ext cx="652" cy="284"/>
            </a:xfrm>
            <a:custGeom>
              <a:avLst/>
              <a:gdLst>
                <a:gd name="T0" fmla="*/ 316 w 374"/>
                <a:gd name="T1" fmla="*/ 163 h 163"/>
                <a:gd name="T2" fmla="*/ 305 w 374"/>
                <a:gd name="T3" fmla="*/ 162 h 163"/>
                <a:gd name="T4" fmla="*/ 48 w 374"/>
                <a:gd name="T5" fmla="*/ 110 h 163"/>
                <a:gd name="T6" fmla="*/ 6 w 374"/>
                <a:gd name="T7" fmla="*/ 47 h 163"/>
                <a:gd name="T8" fmla="*/ 69 w 374"/>
                <a:gd name="T9" fmla="*/ 5 h 163"/>
                <a:gd name="T10" fmla="*/ 326 w 374"/>
                <a:gd name="T11" fmla="*/ 58 h 163"/>
                <a:gd name="T12" fmla="*/ 368 w 374"/>
                <a:gd name="T13" fmla="*/ 120 h 163"/>
                <a:gd name="T14" fmla="*/ 316 w 374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3">
                  <a:moveTo>
                    <a:pt x="316" y="163"/>
                  </a:moveTo>
                  <a:cubicBezTo>
                    <a:pt x="312" y="163"/>
                    <a:pt x="309" y="163"/>
                    <a:pt x="305" y="16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04"/>
                    <a:pt x="0" y="76"/>
                    <a:pt x="6" y="47"/>
                  </a:cubicBezTo>
                  <a:cubicBezTo>
                    <a:pt x="12" y="18"/>
                    <a:pt x="40" y="0"/>
                    <a:pt x="69" y="5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55" y="63"/>
                    <a:pt x="374" y="92"/>
                    <a:pt x="368" y="120"/>
                  </a:cubicBezTo>
                  <a:cubicBezTo>
                    <a:pt x="363" y="146"/>
                    <a:pt x="341" y="163"/>
                    <a:pt x="316" y="16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5" name="Freeform 12"/>
            <p:cNvSpPr/>
            <p:nvPr/>
          </p:nvSpPr>
          <p:spPr bwMode="auto">
            <a:xfrm>
              <a:off x="2320" y="329"/>
              <a:ext cx="464" cy="580"/>
            </a:xfrm>
            <a:custGeom>
              <a:avLst/>
              <a:gdLst>
                <a:gd name="T0" fmla="*/ 206 w 266"/>
                <a:gd name="T1" fmla="*/ 333 h 333"/>
                <a:gd name="T2" fmla="*/ 161 w 266"/>
                <a:gd name="T3" fmla="*/ 309 h 333"/>
                <a:gd name="T4" fmla="*/ 16 w 266"/>
                <a:gd name="T5" fmla="*/ 90 h 333"/>
                <a:gd name="T6" fmla="*/ 31 w 266"/>
                <a:gd name="T7" fmla="*/ 16 h 333"/>
                <a:gd name="T8" fmla="*/ 105 w 266"/>
                <a:gd name="T9" fmla="*/ 31 h 333"/>
                <a:gd name="T10" fmla="*/ 250 w 266"/>
                <a:gd name="T11" fmla="*/ 250 h 333"/>
                <a:gd name="T12" fmla="*/ 235 w 266"/>
                <a:gd name="T13" fmla="*/ 324 h 333"/>
                <a:gd name="T14" fmla="*/ 206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206" y="333"/>
                  </a:moveTo>
                  <a:cubicBezTo>
                    <a:pt x="189" y="333"/>
                    <a:pt x="172" y="324"/>
                    <a:pt x="161" y="309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0" y="66"/>
                    <a:pt x="6" y="33"/>
                    <a:pt x="31" y="16"/>
                  </a:cubicBezTo>
                  <a:cubicBezTo>
                    <a:pt x="55" y="0"/>
                    <a:pt x="88" y="7"/>
                    <a:pt x="105" y="3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6" y="275"/>
                    <a:pt x="260" y="308"/>
                    <a:pt x="235" y="324"/>
                  </a:cubicBezTo>
                  <a:cubicBezTo>
                    <a:pt x="226" y="330"/>
                    <a:pt x="216" y="333"/>
                    <a:pt x="206" y="33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6" name="Freeform 13"/>
            <p:cNvSpPr>
              <a:spLocks noEditPoints="1"/>
            </p:cNvSpPr>
            <p:nvPr/>
          </p:nvSpPr>
          <p:spPr bwMode="auto">
            <a:xfrm>
              <a:off x="2498" y="817"/>
              <a:ext cx="2100" cy="2567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4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4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7" name="Oval 14"/>
            <p:cNvSpPr>
              <a:spLocks noChangeArrowheads="1"/>
            </p:cNvSpPr>
            <p:nvPr/>
          </p:nvSpPr>
          <p:spPr bwMode="auto">
            <a:xfrm>
              <a:off x="2907" y="1200"/>
              <a:ext cx="1343" cy="1343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8" name="Oval 15"/>
            <p:cNvSpPr>
              <a:spLocks noChangeArrowheads="1"/>
            </p:cNvSpPr>
            <p:nvPr/>
          </p:nvSpPr>
          <p:spPr bwMode="auto">
            <a:xfrm>
              <a:off x="3040" y="1334"/>
              <a:ext cx="1076" cy="1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9" name="Oval 16"/>
            <p:cNvSpPr>
              <a:spLocks noChangeArrowheads="1"/>
            </p:cNvSpPr>
            <p:nvPr/>
          </p:nvSpPr>
          <p:spPr bwMode="auto">
            <a:xfrm>
              <a:off x="3155" y="1449"/>
              <a:ext cx="846" cy="846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0" name="Oval 17"/>
            <p:cNvSpPr>
              <a:spLocks noChangeArrowheads="1"/>
            </p:cNvSpPr>
            <p:nvPr/>
          </p:nvSpPr>
          <p:spPr bwMode="auto">
            <a:xfrm>
              <a:off x="3280" y="1573"/>
              <a:ext cx="596" cy="5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1" name="Oval 18"/>
            <p:cNvSpPr>
              <a:spLocks noChangeArrowheads="1"/>
            </p:cNvSpPr>
            <p:nvPr/>
          </p:nvSpPr>
          <p:spPr bwMode="auto">
            <a:xfrm>
              <a:off x="3391" y="1684"/>
              <a:ext cx="373" cy="375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2" name="Oval 19"/>
            <p:cNvSpPr>
              <a:spLocks noChangeArrowheads="1"/>
            </p:cNvSpPr>
            <p:nvPr/>
          </p:nvSpPr>
          <p:spPr bwMode="auto">
            <a:xfrm>
              <a:off x="3508" y="1803"/>
              <a:ext cx="139" cy="13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3" name="Freeform 20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  <a:gd name="T20" fmla="*/ 543 w 792"/>
                <a:gd name="T21" fmla="*/ 282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  <a:lnTo>
                    <a:pt x="543" y="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4" name="Freeform 21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732280" y="1955165"/>
            <a:ext cx="4255770" cy="1044575"/>
            <a:chOff x="11884" y="3191"/>
            <a:chExt cx="6702" cy="1645"/>
          </a:xfrm>
        </p:grpSpPr>
        <p:sp>
          <p:nvSpPr>
            <p:cNvPr id="45" name="文本框 44"/>
            <p:cNvSpPr txBox="1"/>
            <p:nvPr/>
          </p:nvSpPr>
          <p:spPr>
            <a:xfrm>
              <a:off x="11884" y="3744"/>
              <a:ext cx="6703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</a:t>
              </a: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32280" y="3188970"/>
            <a:ext cx="4255770" cy="1044575"/>
            <a:chOff x="11884" y="3191"/>
            <a:chExt cx="6702" cy="1645"/>
          </a:xfrm>
        </p:grpSpPr>
        <p:sp>
          <p:nvSpPr>
            <p:cNvPr id="20" name="文本框 19"/>
            <p:cNvSpPr txBox="1"/>
            <p:nvPr/>
          </p:nvSpPr>
          <p:spPr>
            <a:xfrm>
              <a:off x="11884" y="3744"/>
              <a:ext cx="6703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</a:t>
              </a: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32280" y="4422775"/>
            <a:ext cx="4255770" cy="1044575"/>
            <a:chOff x="11884" y="3191"/>
            <a:chExt cx="6702" cy="1645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6703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1560195" y="204597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0195" y="327025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60195" y="449199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3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741545" y="1645285"/>
            <a:ext cx="2645410" cy="4620895"/>
            <a:chOff x="7876" y="3017"/>
            <a:chExt cx="4166" cy="7277"/>
          </a:xfrm>
        </p:grpSpPr>
        <p:sp>
          <p:nvSpPr>
            <p:cNvPr id="656" name="Oval 5"/>
            <p:cNvSpPr>
              <a:spLocks noChangeArrowheads="1"/>
            </p:cNvSpPr>
            <p:nvPr/>
          </p:nvSpPr>
          <p:spPr bwMode="auto">
            <a:xfrm>
              <a:off x="9685" y="4255"/>
              <a:ext cx="936" cy="936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7" name="Freeform 6"/>
            <p:cNvSpPr/>
            <p:nvPr/>
          </p:nvSpPr>
          <p:spPr bwMode="auto">
            <a:xfrm>
              <a:off x="8878" y="3653"/>
              <a:ext cx="162" cy="1099"/>
            </a:xfrm>
            <a:custGeom>
              <a:avLst/>
              <a:gdLst>
                <a:gd name="T0" fmla="*/ 62 w 90"/>
                <a:gd name="T1" fmla="*/ 612 h 612"/>
                <a:gd name="T2" fmla="*/ 0 w 90"/>
                <a:gd name="T3" fmla="*/ 4 h 612"/>
                <a:gd name="T4" fmla="*/ 26 w 90"/>
                <a:gd name="T5" fmla="*/ 0 h 612"/>
                <a:gd name="T6" fmla="*/ 90 w 90"/>
                <a:gd name="T7" fmla="*/ 610 h 612"/>
                <a:gd name="T8" fmla="*/ 62 w 90"/>
                <a:gd name="T9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12">
                  <a:moveTo>
                    <a:pt x="62" y="612"/>
                  </a:moveTo>
                  <a:lnTo>
                    <a:pt x="0" y="4"/>
                  </a:lnTo>
                  <a:lnTo>
                    <a:pt x="26" y="0"/>
                  </a:lnTo>
                  <a:lnTo>
                    <a:pt x="90" y="610"/>
                  </a:lnTo>
                  <a:lnTo>
                    <a:pt x="62" y="61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8" name="Freeform 7"/>
            <p:cNvSpPr/>
            <p:nvPr/>
          </p:nvSpPr>
          <p:spPr bwMode="auto">
            <a:xfrm>
              <a:off x="8086" y="4727"/>
              <a:ext cx="937" cy="415"/>
            </a:xfrm>
            <a:custGeom>
              <a:avLst/>
              <a:gdLst>
                <a:gd name="T0" fmla="*/ 522 w 522"/>
                <a:gd name="T1" fmla="*/ 26 h 231"/>
                <a:gd name="T2" fmla="*/ 10 w 522"/>
                <a:gd name="T3" fmla="*/ 231 h 231"/>
                <a:gd name="T4" fmla="*/ 0 w 522"/>
                <a:gd name="T5" fmla="*/ 206 h 231"/>
                <a:gd name="T6" fmla="*/ 512 w 522"/>
                <a:gd name="T7" fmla="*/ 0 h 231"/>
                <a:gd name="T8" fmla="*/ 522 w 522"/>
                <a:gd name="T9" fmla="*/ 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231">
                  <a:moveTo>
                    <a:pt x="522" y="26"/>
                  </a:moveTo>
                  <a:lnTo>
                    <a:pt x="10" y="231"/>
                  </a:lnTo>
                  <a:lnTo>
                    <a:pt x="0" y="206"/>
                  </a:lnTo>
                  <a:lnTo>
                    <a:pt x="512" y="0"/>
                  </a:lnTo>
                  <a:lnTo>
                    <a:pt x="522" y="26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9" name="Freeform 8"/>
            <p:cNvSpPr/>
            <p:nvPr/>
          </p:nvSpPr>
          <p:spPr bwMode="auto">
            <a:xfrm>
              <a:off x="8993" y="4741"/>
              <a:ext cx="567" cy="1604"/>
            </a:xfrm>
            <a:custGeom>
              <a:avLst/>
              <a:gdLst>
                <a:gd name="T0" fmla="*/ 24 w 316"/>
                <a:gd name="T1" fmla="*/ 0 h 893"/>
                <a:gd name="T2" fmla="*/ 316 w 316"/>
                <a:gd name="T3" fmla="*/ 884 h 893"/>
                <a:gd name="T4" fmla="*/ 290 w 316"/>
                <a:gd name="T5" fmla="*/ 893 h 893"/>
                <a:gd name="T6" fmla="*/ 0 w 316"/>
                <a:gd name="T7" fmla="*/ 9 h 893"/>
                <a:gd name="T8" fmla="*/ 24 w 316"/>
                <a:gd name="T9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893">
                  <a:moveTo>
                    <a:pt x="24" y="0"/>
                  </a:moveTo>
                  <a:lnTo>
                    <a:pt x="316" y="884"/>
                  </a:lnTo>
                  <a:lnTo>
                    <a:pt x="290" y="893"/>
                  </a:lnTo>
                  <a:lnTo>
                    <a:pt x="0" y="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0" name="Freeform 9"/>
            <p:cNvSpPr/>
            <p:nvPr/>
          </p:nvSpPr>
          <p:spPr bwMode="auto">
            <a:xfrm>
              <a:off x="9425" y="6336"/>
              <a:ext cx="135" cy="1311"/>
            </a:xfrm>
            <a:custGeom>
              <a:avLst/>
              <a:gdLst>
                <a:gd name="T0" fmla="*/ 75 w 75"/>
                <a:gd name="T1" fmla="*/ 2 h 730"/>
                <a:gd name="T2" fmla="*/ 28 w 75"/>
                <a:gd name="T3" fmla="*/ 730 h 730"/>
                <a:gd name="T4" fmla="*/ 0 w 75"/>
                <a:gd name="T5" fmla="*/ 728 h 730"/>
                <a:gd name="T6" fmla="*/ 49 w 75"/>
                <a:gd name="T7" fmla="*/ 0 h 730"/>
                <a:gd name="T8" fmla="*/ 75 w 75"/>
                <a:gd name="T9" fmla="*/ 2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30">
                  <a:moveTo>
                    <a:pt x="75" y="2"/>
                  </a:moveTo>
                  <a:lnTo>
                    <a:pt x="28" y="730"/>
                  </a:lnTo>
                  <a:lnTo>
                    <a:pt x="0" y="728"/>
                  </a:lnTo>
                  <a:lnTo>
                    <a:pt x="49" y="0"/>
                  </a:lnTo>
                  <a:lnTo>
                    <a:pt x="75" y="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1" name="Freeform 10"/>
            <p:cNvSpPr/>
            <p:nvPr/>
          </p:nvSpPr>
          <p:spPr bwMode="auto">
            <a:xfrm>
              <a:off x="10855" y="5088"/>
              <a:ext cx="876" cy="880"/>
            </a:xfrm>
            <a:custGeom>
              <a:avLst/>
              <a:gdLst>
                <a:gd name="T0" fmla="*/ 488 w 488"/>
                <a:gd name="T1" fmla="*/ 19 h 490"/>
                <a:gd name="T2" fmla="*/ 19 w 488"/>
                <a:gd name="T3" fmla="*/ 490 h 490"/>
                <a:gd name="T4" fmla="*/ 0 w 488"/>
                <a:gd name="T5" fmla="*/ 471 h 490"/>
                <a:gd name="T6" fmla="*/ 469 w 488"/>
                <a:gd name="T7" fmla="*/ 0 h 490"/>
                <a:gd name="T8" fmla="*/ 488 w 488"/>
                <a:gd name="T9" fmla="*/ 19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490">
                  <a:moveTo>
                    <a:pt x="488" y="19"/>
                  </a:moveTo>
                  <a:lnTo>
                    <a:pt x="19" y="490"/>
                  </a:lnTo>
                  <a:lnTo>
                    <a:pt x="0" y="471"/>
                  </a:lnTo>
                  <a:lnTo>
                    <a:pt x="469" y="0"/>
                  </a:lnTo>
                  <a:lnTo>
                    <a:pt x="488" y="19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2" name="Freeform 11"/>
            <p:cNvSpPr/>
            <p:nvPr/>
          </p:nvSpPr>
          <p:spPr bwMode="auto">
            <a:xfrm>
              <a:off x="9517" y="4499"/>
              <a:ext cx="945" cy="1850"/>
            </a:xfrm>
            <a:custGeom>
              <a:avLst/>
              <a:gdLst>
                <a:gd name="T0" fmla="*/ 0 w 526"/>
                <a:gd name="T1" fmla="*/ 1018 h 1030"/>
                <a:gd name="T2" fmla="*/ 502 w 526"/>
                <a:gd name="T3" fmla="*/ 0 h 1030"/>
                <a:gd name="T4" fmla="*/ 526 w 526"/>
                <a:gd name="T5" fmla="*/ 10 h 1030"/>
                <a:gd name="T6" fmla="*/ 24 w 526"/>
                <a:gd name="T7" fmla="*/ 1030 h 1030"/>
                <a:gd name="T8" fmla="*/ 0 w 526"/>
                <a:gd name="T9" fmla="*/ 1018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1030">
                  <a:moveTo>
                    <a:pt x="0" y="1018"/>
                  </a:moveTo>
                  <a:lnTo>
                    <a:pt x="502" y="0"/>
                  </a:lnTo>
                  <a:lnTo>
                    <a:pt x="526" y="10"/>
                  </a:lnTo>
                  <a:lnTo>
                    <a:pt x="24" y="1030"/>
                  </a:lnTo>
                  <a:lnTo>
                    <a:pt x="0" y="1018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3" name="Freeform 12"/>
            <p:cNvSpPr/>
            <p:nvPr/>
          </p:nvSpPr>
          <p:spPr bwMode="auto">
            <a:xfrm>
              <a:off x="9531" y="5927"/>
              <a:ext cx="1349" cy="435"/>
            </a:xfrm>
            <a:custGeom>
              <a:avLst/>
              <a:gdLst>
                <a:gd name="T0" fmla="*/ 0 w 751"/>
                <a:gd name="T1" fmla="*/ 216 h 242"/>
                <a:gd name="T2" fmla="*/ 742 w 751"/>
                <a:gd name="T3" fmla="*/ 0 h 242"/>
                <a:gd name="T4" fmla="*/ 751 w 751"/>
                <a:gd name="T5" fmla="*/ 26 h 242"/>
                <a:gd name="T6" fmla="*/ 7 w 751"/>
                <a:gd name="T7" fmla="*/ 242 h 242"/>
                <a:gd name="T8" fmla="*/ 0 w 751"/>
                <a:gd name="T9" fmla="*/ 2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242">
                  <a:moveTo>
                    <a:pt x="0" y="216"/>
                  </a:moveTo>
                  <a:lnTo>
                    <a:pt x="742" y="0"/>
                  </a:lnTo>
                  <a:lnTo>
                    <a:pt x="751" y="26"/>
                  </a:lnTo>
                  <a:lnTo>
                    <a:pt x="7" y="242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4" name="Freeform 13"/>
            <p:cNvSpPr/>
            <p:nvPr/>
          </p:nvSpPr>
          <p:spPr bwMode="auto">
            <a:xfrm>
              <a:off x="8996" y="3220"/>
              <a:ext cx="1113" cy="1543"/>
            </a:xfrm>
            <a:custGeom>
              <a:avLst/>
              <a:gdLst>
                <a:gd name="T0" fmla="*/ 620 w 620"/>
                <a:gd name="T1" fmla="*/ 15 h 859"/>
                <a:gd name="T2" fmla="*/ 21 w 620"/>
                <a:gd name="T3" fmla="*/ 859 h 859"/>
                <a:gd name="T4" fmla="*/ 0 w 620"/>
                <a:gd name="T5" fmla="*/ 844 h 859"/>
                <a:gd name="T6" fmla="*/ 597 w 620"/>
                <a:gd name="T7" fmla="*/ 0 h 859"/>
                <a:gd name="T8" fmla="*/ 620 w 620"/>
                <a:gd name="T9" fmla="*/ 15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859">
                  <a:moveTo>
                    <a:pt x="620" y="15"/>
                  </a:moveTo>
                  <a:lnTo>
                    <a:pt x="21" y="859"/>
                  </a:lnTo>
                  <a:lnTo>
                    <a:pt x="0" y="844"/>
                  </a:lnTo>
                  <a:lnTo>
                    <a:pt x="597" y="0"/>
                  </a:lnTo>
                  <a:lnTo>
                    <a:pt x="620" y="15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5" name="Freeform 14"/>
            <p:cNvSpPr/>
            <p:nvPr/>
          </p:nvSpPr>
          <p:spPr bwMode="auto">
            <a:xfrm>
              <a:off x="9522" y="6320"/>
              <a:ext cx="952" cy="905"/>
            </a:xfrm>
            <a:custGeom>
              <a:avLst/>
              <a:gdLst>
                <a:gd name="T0" fmla="*/ 513 w 530"/>
                <a:gd name="T1" fmla="*/ 504 h 504"/>
                <a:gd name="T2" fmla="*/ 0 w 530"/>
                <a:gd name="T3" fmla="*/ 19 h 504"/>
                <a:gd name="T4" fmla="*/ 18 w 530"/>
                <a:gd name="T5" fmla="*/ 0 h 504"/>
                <a:gd name="T6" fmla="*/ 530 w 530"/>
                <a:gd name="T7" fmla="*/ 485 h 504"/>
                <a:gd name="T8" fmla="*/ 513 w 530"/>
                <a:gd name="T9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504">
                  <a:moveTo>
                    <a:pt x="513" y="504"/>
                  </a:moveTo>
                  <a:lnTo>
                    <a:pt x="0" y="19"/>
                  </a:lnTo>
                  <a:lnTo>
                    <a:pt x="18" y="0"/>
                  </a:lnTo>
                  <a:lnTo>
                    <a:pt x="530" y="485"/>
                  </a:lnTo>
                  <a:lnTo>
                    <a:pt x="513" y="504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6" name="Freeform 15"/>
            <p:cNvSpPr/>
            <p:nvPr/>
          </p:nvSpPr>
          <p:spPr bwMode="auto">
            <a:xfrm>
              <a:off x="11376" y="3912"/>
              <a:ext cx="361" cy="1198"/>
            </a:xfrm>
            <a:custGeom>
              <a:avLst/>
              <a:gdLst>
                <a:gd name="T0" fmla="*/ 26 w 201"/>
                <a:gd name="T1" fmla="*/ 0 h 667"/>
                <a:gd name="T2" fmla="*/ 201 w 201"/>
                <a:gd name="T3" fmla="*/ 660 h 667"/>
                <a:gd name="T4" fmla="*/ 175 w 201"/>
                <a:gd name="T5" fmla="*/ 667 h 667"/>
                <a:gd name="T6" fmla="*/ 0 w 201"/>
                <a:gd name="T7" fmla="*/ 7 h 667"/>
                <a:gd name="T8" fmla="*/ 26 w 20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667">
                  <a:moveTo>
                    <a:pt x="26" y="0"/>
                  </a:moveTo>
                  <a:lnTo>
                    <a:pt x="201" y="660"/>
                  </a:lnTo>
                  <a:lnTo>
                    <a:pt x="175" y="667"/>
                  </a:lnTo>
                  <a:lnTo>
                    <a:pt x="0" y="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7" name="Freeform 16"/>
            <p:cNvSpPr/>
            <p:nvPr/>
          </p:nvSpPr>
          <p:spPr bwMode="auto">
            <a:xfrm>
              <a:off x="10440" y="7194"/>
              <a:ext cx="567" cy="699"/>
            </a:xfrm>
            <a:custGeom>
              <a:avLst/>
              <a:gdLst>
                <a:gd name="T0" fmla="*/ 295 w 316"/>
                <a:gd name="T1" fmla="*/ 389 h 389"/>
                <a:gd name="T2" fmla="*/ 0 w 316"/>
                <a:gd name="T3" fmla="*/ 15 h 389"/>
                <a:gd name="T4" fmla="*/ 21 w 316"/>
                <a:gd name="T5" fmla="*/ 0 h 389"/>
                <a:gd name="T6" fmla="*/ 316 w 316"/>
                <a:gd name="T7" fmla="*/ 373 h 389"/>
                <a:gd name="T8" fmla="*/ 295 w 316"/>
                <a:gd name="T9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389">
                  <a:moveTo>
                    <a:pt x="295" y="389"/>
                  </a:moveTo>
                  <a:lnTo>
                    <a:pt x="0" y="15"/>
                  </a:lnTo>
                  <a:lnTo>
                    <a:pt x="21" y="0"/>
                  </a:lnTo>
                  <a:lnTo>
                    <a:pt x="316" y="373"/>
                  </a:lnTo>
                  <a:lnTo>
                    <a:pt x="295" y="389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8" name="Freeform 17"/>
            <p:cNvSpPr/>
            <p:nvPr/>
          </p:nvSpPr>
          <p:spPr bwMode="auto">
            <a:xfrm>
              <a:off x="8395" y="6189"/>
              <a:ext cx="1148" cy="172"/>
            </a:xfrm>
            <a:custGeom>
              <a:avLst/>
              <a:gdLst>
                <a:gd name="T0" fmla="*/ 1 w 639"/>
                <a:gd name="T1" fmla="*/ 0 h 96"/>
                <a:gd name="T2" fmla="*/ 639 w 639"/>
                <a:gd name="T3" fmla="*/ 70 h 96"/>
                <a:gd name="T4" fmla="*/ 635 w 639"/>
                <a:gd name="T5" fmla="*/ 96 h 96"/>
                <a:gd name="T6" fmla="*/ 0 w 639"/>
                <a:gd name="T7" fmla="*/ 26 h 96"/>
                <a:gd name="T8" fmla="*/ 1 w 639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96">
                  <a:moveTo>
                    <a:pt x="1" y="0"/>
                  </a:moveTo>
                  <a:lnTo>
                    <a:pt x="639" y="70"/>
                  </a:lnTo>
                  <a:lnTo>
                    <a:pt x="635" y="96"/>
                  </a:lnTo>
                  <a:lnTo>
                    <a:pt x="0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9" name="Freeform 18"/>
            <p:cNvSpPr/>
            <p:nvPr/>
          </p:nvSpPr>
          <p:spPr bwMode="auto">
            <a:xfrm>
              <a:off x="10418" y="3366"/>
              <a:ext cx="558" cy="1151"/>
            </a:xfrm>
            <a:custGeom>
              <a:avLst/>
              <a:gdLst>
                <a:gd name="T0" fmla="*/ 311 w 311"/>
                <a:gd name="T1" fmla="*/ 12 h 641"/>
                <a:gd name="T2" fmla="*/ 24 w 311"/>
                <a:gd name="T3" fmla="*/ 641 h 641"/>
                <a:gd name="T4" fmla="*/ 0 w 311"/>
                <a:gd name="T5" fmla="*/ 631 h 641"/>
                <a:gd name="T6" fmla="*/ 286 w 311"/>
                <a:gd name="T7" fmla="*/ 0 h 641"/>
                <a:gd name="T8" fmla="*/ 311 w 311"/>
                <a:gd name="T9" fmla="*/ 1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41">
                  <a:moveTo>
                    <a:pt x="311" y="12"/>
                  </a:moveTo>
                  <a:lnTo>
                    <a:pt x="24" y="641"/>
                  </a:lnTo>
                  <a:lnTo>
                    <a:pt x="0" y="631"/>
                  </a:lnTo>
                  <a:lnTo>
                    <a:pt x="286" y="0"/>
                  </a:lnTo>
                  <a:lnTo>
                    <a:pt x="311" y="1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0" name="Freeform 19"/>
            <p:cNvSpPr/>
            <p:nvPr/>
          </p:nvSpPr>
          <p:spPr bwMode="auto">
            <a:xfrm>
              <a:off x="9513" y="5142"/>
              <a:ext cx="172" cy="1200"/>
            </a:xfrm>
            <a:custGeom>
              <a:avLst/>
              <a:gdLst>
                <a:gd name="T0" fmla="*/ 96 w 96"/>
                <a:gd name="T1" fmla="*/ 1 h 668"/>
                <a:gd name="T2" fmla="*/ 26 w 96"/>
                <a:gd name="T3" fmla="*/ 668 h 668"/>
                <a:gd name="T4" fmla="*/ 0 w 96"/>
                <a:gd name="T5" fmla="*/ 665 h 668"/>
                <a:gd name="T6" fmla="*/ 70 w 96"/>
                <a:gd name="T7" fmla="*/ 0 h 668"/>
                <a:gd name="T8" fmla="*/ 96 w 96"/>
                <a:gd name="T9" fmla="*/ 1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68">
                  <a:moveTo>
                    <a:pt x="96" y="1"/>
                  </a:moveTo>
                  <a:lnTo>
                    <a:pt x="26" y="668"/>
                  </a:lnTo>
                  <a:lnTo>
                    <a:pt x="0" y="665"/>
                  </a:lnTo>
                  <a:lnTo>
                    <a:pt x="70" y="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1" name="Freeform 20"/>
            <p:cNvSpPr/>
            <p:nvPr/>
          </p:nvSpPr>
          <p:spPr bwMode="auto">
            <a:xfrm>
              <a:off x="9526" y="3138"/>
              <a:ext cx="564" cy="119"/>
            </a:xfrm>
            <a:custGeom>
              <a:avLst/>
              <a:gdLst>
                <a:gd name="T0" fmla="*/ 3 w 314"/>
                <a:gd name="T1" fmla="*/ 0 h 66"/>
                <a:gd name="T2" fmla="*/ 314 w 314"/>
                <a:gd name="T3" fmla="*/ 40 h 66"/>
                <a:gd name="T4" fmla="*/ 311 w 314"/>
                <a:gd name="T5" fmla="*/ 66 h 66"/>
                <a:gd name="T6" fmla="*/ 0 w 314"/>
                <a:gd name="T7" fmla="*/ 27 h 66"/>
                <a:gd name="T8" fmla="*/ 3 w 31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66">
                  <a:moveTo>
                    <a:pt x="3" y="0"/>
                  </a:moveTo>
                  <a:lnTo>
                    <a:pt x="314" y="40"/>
                  </a:lnTo>
                  <a:lnTo>
                    <a:pt x="311" y="66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2" name="Freeform 21"/>
            <p:cNvSpPr/>
            <p:nvPr/>
          </p:nvSpPr>
          <p:spPr bwMode="auto">
            <a:xfrm>
              <a:off x="10749" y="5950"/>
              <a:ext cx="145" cy="717"/>
            </a:xfrm>
            <a:custGeom>
              <a:avLst/>
              <a:gdLst>
                <a:gd name="T0" fmla="*/ 0 w 81"/>
                <a:gd name="T1" fmla="*/ 396 h 399"/>
                <a:gd name="T2" fmla="*/ 55 w 81"/>
                <a:gd name="T3" fmla="*/ 0 h 399"/>
                <a:gd name="T4" fmla="*/ 81 w 81"/>
                <a:gd name="T5" fmla="*/ 3 h 399"/>
                <a:gd name="T6" fmla="*/ 26 w 81"/>
                <a:gd name="T7" fmla="*/ 399 h 399"/>
                <a:gd name="T8" fmla="*/ 0 w 81"/>
                <a:gd name="T9" fmla="*/ 396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99">
                  <a:moveTo>
                    <a:pt x="0" y="396"/>
                  </a:moveTo>
                  <a:lnTo>
                    <a:pt x="55" y="0"/>
                  </a:lnTo>
                  <a:lnTo>
                    <a:pt x="81" y="3"/>
                  </a:lnTo>
                  <a:lnTo>
                    <a:pt x="26" y="399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3" name="Freeform 22"/>
            <p:cNvSpPr/>
            <p:nvPr/>
          </p:nvSpPr>
          <p:spPr bwMode="auto">
            <a:xfrm>
              <a:off x="10858" y="5930"/>
              <a:ext cx="767" cy="512"/>
            </a:xfrm>
            <a:custGeom>
              <a:avLst/>
              <a:gdLst>
                <a:gd name="T0" fmla="*/ 413 w 427"/>
                <a:gd name="T1" fmla="*/ 285 h 285"/>
                <a:gd name="T2" fmla="*/ 0 w 427"/>
                <a:gd name="T3" fmla="*/ 23 h 285"/>
                <a:gd name="T4" fmla="*/ 15 w 427"/>
                <a:gd name="T5" fmla="*/ 0 h 285"/>
                <a:gd name="T6" fmla="*/ 427 w 427"/>
                <a:gd name="T7" fmla="*/ 262 h 285"/>
                <a:gd name="T8" fmla="*/ 413 w 427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285">
                  <a:moveTo>
                    <a:pt x="413" y="285"/>
                  </a:moveTo>
                  <a:lnTo>
                    <a:pt x="0" y="23"/>
                  </a:lnTo>
                  <a:lnTo>
                    <a:pt x="15" y="0"/>
                  </a:lnTo>
                  <a:lnTo>
                    <a:pt x="427" y="262"/>
                  </a:lnTo>
                  <a:lnTo>
                    <a:pt x="413" y="285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4" name="Freeform 23"/>
            <p:cNvSpPr/>
            <p:nvPr/>
          </p:nvSpPr>
          <p:spPr bwMode="auto">
            <a:xfrm>
              <a:off x="8082" y="5100"/>
              <a:ext cx="691" cy="483"/>
            </a:xfrm>
            <a:custGeom>
              <a:avLst/>
              <a:gdLst>
                <a:gd name="T0" fmla="*/ 14 w 385"/>
                <a:gd name="T1" fmla="*/ 0 h 269"/>
                <a:gd name="T2" fmla="*/ 385 w 385"/>
                <a:gd name="T3" fmla="*/ 247 h 269"/>
                <a:gd name="T4" fmla="*/ 372 w 385"/>
                <a:gd name="T5" fmla="*/ 269 h 269"/>
                <a:gd name="T6" fmla="*/ 0 w 385"/>
                <a:gd name="T7" fmla="*/ 21 h 269"/>
                <a:gd name="T8" fmla="*/ 14 w 385"/>
                <a:gd name="T9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269">
                  <a:moveTo>
                    <a:pt x="14" y="0"/>
                  </a:moveTo>
                  <a:lnTo>
                    <a:pt x="385" y="247"/>
                  </a:lnTo>
                  <a:lnTo>
                    <a:pt x="372" y="269"/>
                  </a:lnTo>
                  <a:lnTo>
                    <a:pt x="0" y="2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5" name="Freeform 24"/>
            <p:cNvSpPr/>
            <p:nvPr/>
          </p:nvSpPr>
          <p:spPr bwMode="auto">
            <a:xfrm>
              <a:off x="8132" y="3637"/>
              <a:ext cx="783" cy="612"/>
            </a:xfrm>
            <a:custGeom>
              <a:avLst/>
              <a:gdLst>
                <a:gd name="T0" fmla="*/ 0 w 436"/>
                <a:gd name="T1" fmla="*/ 320 h 341"/>
                <a:gd name="T2" fmla="*/ 420 w 436"/>
                <a:gd name="T3" fmla="*/ 0 h 341"/>
                <a:gd name="T4" fmla="*/ 436 w 436"/>
                <a:gd name="T5" fmla="*/ 21 h 341"/>
                <a:gd name="T6" fmla="*/ 15 w 436"/>
                <a:gd name="T7" fmla="*/ 341 h 341"/>
                <a:gd name="T8" fmla="*/ 0 w 436"/>
                <a:gd name="T9" fmla="*/ 32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341">
                  <a:moveTo>
                    <a:pt x="0" y="320"/>
                  </a:moveTo>
                  <a:lnTo>
                    <a:pt x="420" y="0"/>
                  </a:lnTo>
                  <a:lnTo>
                    <a:pt x="436" y="21"/>
                  </a:lnTo>
                  <a:lnTo>
                    <a:pt x="15" y="341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6" name="Freeform 25"/>
            <p:cNvSpPr/>
            <p:nvPr/>
          </p:nvSpPr>
          <p:spPr bwMode="auto">
            <a:xfrm>
              <a:off x="8005" y="5765"/>
              <a:ext cx="408" cy="462"/>
            </a:xfrm>
            <a:custGeom>
              <a:avLst/>
              <a:gdLst>
                <a:gd name="T0" fmla="*/ 20 w 227"/>
                <a:gd name="T1" fmla="*/ 0 h 257"/>
                <a:gd name="T2" fmla="*/ 227 w 227"/>
                <a:gd name="T3" fmla="*/ 240 h 257"/>
                <a:gd name="T4" fmla="*/ 208 w 227"/>
                <a:gd name="T5" fmla="*/ 257 h 257"/>
                <a:gd name="T6" fmla="*/ 0 w 227"/>
                <a:gd name="T7" fmla="*/ 17 h 257"/>
                <a:gd name="T8" fmla="*/ 20 w 227"/>
                <a:gd name="T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57">
                  <a:moveTo>
                    <a:pt x="20" y="0"/>
                  </a:moveTo>
                  <a:lnTo>
                    <a:pt x="227" y="240"/>
                  </a:lnTo>
                  <a:lnTo>
                    <a:pt x="208" y="25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7" name="Freeform 26"/>
            <p:cNvSpPr/>
            <p:nvPr/>
          </p:nvSpPr>
          <p:spPr bwMode="auto">
            <a:xfrm>
              <a:off x="10386" y="7207"/>
              <a:ext cx="97" cy="1076"/>
            </a:xfrm>
            <a:custGeom>
              <a:avLst/>
              <a:gdLst>
                <a:gd name="T0" fmla="*/ 0 w 54"/>
                <a:gd name="T1" fmla="*/ 597 h 599"/>
                <a:gd name="T2" fmla="*/ 26 w 54"/>
                <a:gd name="T3" fmla="*/ 0 h 599"/>
                <a:gd name="T4" fmla="*/ 54 w 54"/>
                <a:gd name="T5" fmla="*/ 1 h 599"/>
                <a:gd name="T6" fmla="*/ 26 w 54"/>
                <a:gd name="T7" fmla="*/ 599 h 599"/>
                <a:gd name="T8" fmla="*/ 0 w 54"/>
                <a:gd name="T9" fmla="*/ 597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99">
                  <a:moveTo>
                    <a:pt x="0" y="597"/>
                  </a:moveTo>
                  <a:lnTo>
                    <a:pt x="26" y="0"/>
                  </a:lnTo>
                  <a:lnTo>
                    <a:pt x="54" y="1"/>
                  </a:lnTo>
                  <a:lnTo>
                    <a:pt x="26" y="599"/>
                  </a:lnTo>
                  <a:lnTo>
                    <a:pt x="0" y="597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8" name="Freeform 27"/>
            <p:cNvSpPr/>
            <p:nvPr/>
          </p:nvSpPr>
          <p:spPr bwMode="auto">
            <a:xfrm>
              <a:off x="8633" y="6320"/>
              <a:ext cx="921" cy="824"/>
            </a:xfrm>
            <a:custGeom>
              <a:avLst/>
              <a:gdLst>
                <a:gd name="T0" fmla="*/ 513 w 513"/>
                <a:gd name="T1" fmla="*/ 19 h 459"/>
                <a:gd name="T2" fmla="*/ 18 w 513"/>
                <a:gd name="T3" fmla="*/ 459 h 459"/>
                <a:gd name="T4" fmla="*/ 0 w 513"/>
                <a:gd name="T5" fmla="*/ 438 h 459"/>
                <a:gd name="T6" fmla="*/ 495 w 513"/>
                <a:gd name="T7" fmla="*/ 0 h 459"/>
                <a:gd name="T8" fmla="*/ 513 w 513"/>
                <a:gd name="T9" fmla="*/ 1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59">
                  <a:moveTo>
                    <a:pt x="513" y="19"/>
                  </a:moveTo>
                  <a:lnTo>
                    <a:pt x="18" y="459"/>
                  </a:lnTo>
                  <a:lnTo>
                    <a:pt x="0" y="438"/>
                  </a:lnTo>
                  <a:lnTo>
                    <a:pt x="495" y="0"/>
                  </a:lnTo>
                  <a:lnTo>
                    <a:pt x="513" y="19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9" name="Freeform 28"/>
            <p:cNvSpPr/>
            <p:nvPr/>
          </p:nvSpPr>
          <p:spPr bwMode="auto">
            <a:xfrm>
              <a:off x="9086" y="7634"/>
              <a:ext cx="386" cy="673"/>
            </a:xfrm>
            <a:custGeom>
              <a:avLst/>
              <a:gdLst>
                <a:gd name="T0" fmla="*/ 215 w 215"/>
                <a:gd name="T1" fmla="*/ 12 h 375"/>
                <a:gd name="T2" fmla="*/ 24 w 215"/>
                <a:gd name="T3" fmla="*/ 375 h 375"/>
                <a:gd name="T4" fmla="*/ 0 w 215"/>
                <a:gd name="T5" fmla="*/ 363 h 375"/>
                <a:gd name="T6" fmla="*/ 191 w 215"/>
                <a:gd name="T7" fmla="*/ 0 h 375"/>
                <a:gd name="T8" fmla="*/ 215 w 215"/>
                <a:gd name="T9" fmla="*/ 1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375">
                  <a:moveTo>
                    <a:pt x="215" y="12"/>
                  </a:moveTo>
                  <a:lnTo>
                    <a:pt x="24" y="375"/>
                  </a:lnTo>
                  <a:lnTo>
                    <a:pt x="0" y="363"/>
                  </a:lnTo>
                  <a:lnTo>
                    <a:pt x="191" y="0"/>
                  </a:lnTo>
                  <a:lnTo>
                    <a:pt x="215" y="1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0" name="Freeform 29"/>
            <p:cNvSpPr/>
            <p:nvPr/>
          </p:nvSpPr>
          <p:spPr bwMode="auto">
            <a:xfrm>
              <a:off x="10618" y="3195"/>
              <a:ext cx="356" cy="230"/>
            </a:xfrm>
            <a:custGeom>
              <a:avLst/>
              <a:gdLst>
                <a:gd name="T0" fmla="*/ 186 w 198"/>
                <a:gd name="T1" fmla="*/ 128 h 128"/>
                <a:gd name="T2" fmla="*/ 0 w 198"/>
                <a:gd name="T3" fmla="*/ 24 h 128"/>
                <a:gd name="T4" fmla="*/ 14 w 198"/>
                <a:gd name="T5" fmla="*/ 0 h 128"/>
                <a:gd name="T6" fmla="*/ 198 w 198"/>
                <a:gd name="T7" fmla="*/ 106 h 128"/>
                <a:gd name="T8" fmla="*/ 186 w 19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28">
                  <a:moveTo>
                    <a:pt x="186" y="128"/>
                  </a:moveTo>
                  <a:lnTo>
                    <a:pt x="0" y="24"/>
                  </a:lnTo>
                  <a:lnTo>
                    <a:pt x="14" y="0"/>
                  </a:lnTo>
                  <a:lnTo>
                    <a:pt x="198" y="106"/>
                  </a:lnTo>
                  <a:lnTo>
                    <a:pt x="186" y="128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1" name="Freeform 30"/>
            <p:cNvSpPr/>
            <p:nvPr/>
          </p:nvSpPr>
          <p:spPr bwMode="auto">
            <a:xfrm>
              <a:off x="11690" y="4396"/>
              <a:ext cx="163" cy="713"/>
            </a:xfrm>
            <a:custGeom>
              <a:avLst/>
              <a:gdLst>
                <a:gd name="T0" fmla="*/ 91 w 91"/>
                <a:gd name="T1" fmla="*/ 5 h 397"/>
                <a:gd name="T2" fmla="*/ 26 w 91"/>
                <a:gd name="T3" fmla="*/ 397 h 397"/>
                <a:gd name="T4" fmla="*/ 0 w 91"/>
                <a:gd name="T5" fmla="*/ 392 h 397"/>
                <a:gd name="T6" fmla="*/ 64 w 91"/>
                <a:gd name="T7" fmla="*/ 0 h 397"/>
                <a:gd name="T8" fmla="*/ 91 w 91"/>
                <a:gd name="T9" fmla="*/ 5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397">
                  <a:moveTo>
                    <a:pt x="91" y="5"/>
                  </a:moveTo>
                  <a:lnTo>
                    <a:pt x="26" y="397"/>
                  </a:lnTo>
                  <a:lnTo>
                    <a:pt x="0" y="392"/>
                  </a:lnTo>
                  <a:lnTo>
                    <a:pt x="64" y="0"/>
                  </a:lnTo>
                  <a:lnTo>
                    <a:pt x="91" y="5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2" name="Freeform 31"/>
            <p:cNvSpPr/>
            <p:nvPr/>
          </p:nvSpPr>
          <p:spPr bwMode="auto">
            <a:xfrm>
              <a:off x="10839" y="5219"/>
              <a:ext cx="219" cy="740"/>
            </a:xfrm>
            <a:custGeom>
              <a:avLst/>
              <a:gdLst>
                <a:gd name="T0" fmla="*/ 122 w 122"/>
                <a:gd name="T1" fmla="*/ 5 h 412"/>
                <a:gd name="T2" fmla="*/ 26 w 122"/>
                <a:gd name="T3" fmla="*/ 412 h 412"/>
                <a:gd name="T4" fmla="*/ 0 w 122"/>
                <a:gd name="T5" fmla="*/ 407 h 412"/>
                <a:gd name="T6" fmla="*/ 96 w 122"/>
                <a:gd name="T7" fmla="*/ 0 h 412"/>
                <a:gd name="T8" fmla="*/ 122 w 122"/>
                <a:gd name="T9" fmla="*/ 5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412">
                  <a:moveTo>
                    <a:pt x="122" y="5"/>
                  </a:moveTo>
                  <a:lnTo>
                    <a:pt x="26" y="412"/>
                  </a:lnTo>
                  <a:lnTo>
                    <a:pt x="0" y="407"/>
                  </a:lnTo>
                  <a:lnTo>
                    <a:pt x="96" y="0"/>
                  </a:lnTo>
                  <a:lnTo>
                    <a:pt x="122" y="5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3" name="Freeform 32"/>
            <p:cNvSpPr/>
            <p:nvPr/>
          </p:nvSpPr>
          <p:spPr bwMode="auto">
            <a:xfrm>
              <a:off x="10869" y="5637"/>
              <a:ext cx="1033" cy="339"/>
            </a:xfrm>
            <a:custGeom>
              <a:avLst/>
              <a:gdLst>
                <a:gd name="T0" fmla="*/ 575 w 575"/>
                <a:gd name="T1" fmla="*/ 24 h 189"/>
                <a:gd name="T2" fmla="*/ 9 w 575"/>
                <a:gd name="T3" fmla="*/ 189 h 189"/>
                <a:gd name="T4" fmla="*/ 0 w 575"/>
                <a:gd name="T5" fmla="*/ 163 h 189"/>
                <a:gd name="T6" fmla="*/ 567 w 575"/>
                <a:gd name="T7" fmla="*/ 0 h 189"/>
                <a:gd name="T8" fmla="*/ 575 w 575"/>
                <a:gd name="T9" fmla="*/ 2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189">
                  <a:moveTo>
                    <a:pt x="575" y="24"/>
                  </a:moveTo>
                  <a:lnTo>
                    <a:pt x="9" y="189"/>
                  </a:lnTo>
                  <a:lnTo>
                    <a:pt x="0" y="163"/>
                  </a:lnTo>
                  <a:lnTo>
                    <a:pt x="567" y="0"/>
                  </a:lnTo>
                  <a:lnTo>
                    <a:pt x="575" y="24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4" name="Freeform 33"/>
            <p:cNvSpPr/>
            <p:nvPr/>
          </p:nvSpPr>
          <p:spPr bwMode="auto">
            <a:xfrm>
              <a:off x="10338" y="4502"/>
              <a:ext cx="129" cy="873"/>
            </a:xfrm>
            <a:custGeom>
              <a:avLst/>
              <a:gdLst>
                <a:gd name="T0" fmla="*/ 0 w 72"/>
                <a:gd name="T1" fmla="*/ 484 h 486"/>
                <a:gd name="T2" fmla="*/ 45 w 72"/>
                <a:gd name="T3" fmla="*/ 0 h 486"/>
                <a:gd name="T4" fmla="*/ 72 w 72"/>
                <a:gd name="T5" fmla="*/ 1 h 486"/>
                <a:gd name="T6" fmla="*/ 26 w 72"/>
                <a:gd name="T7" fmla="*/ 486 h 486"/>
                <a:gd name="T8" fmla="*/ 0 w 72"/>
                <a:gd name="T9" fmla="*/ 484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86">
                  <a:moveTo>
                    <a:pt x="0" y="484"/>
                  </a:moveTo>
                  <a:lnTo>
                    <a:pt x="45" y="0"/>
                  </a:lnTo>
                  <a:lnTo>
                    <a:pt x="72" y="1"/>
                  </a:lnTo>
                  <a:lnTo>
                    <a:pt x="26" y="486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5" name="Freeform 34"/>
            <p:cNvSpPr/>
            <p:nvPr/>
          </p:nvSpPr>
          <p:spPr bwMode="auto">
            <a:xfrm>
              <a:off x="8908" y="3594"/>
              <a:ext cx="503" cy="90"/>
            </a:xfrm>
            <a:custGeom>
              <a:avLst/>
              <a:gdLst>
                <a:gd name="T0" fmla="*/ 280 w 280"/>
                <a:gd name="T1" fmla="*/ 28 h 50"/>
                <a:gd name="T2" fmla="*/ 4 w 280"/>
                <a:gd name="T3" fmla="*/ 50 h 50"/>
                <a:gd name="T4" fmla="*/ 0 w 280"/>
                <a:gd name="T5" fmla="*/ 24 h 50"/>
                <a:gd name="T6" fmla="*/ 278 w 280"/>
                <a:gd name="T7" fmla="*/ 0 h 50"/>
                <a:gd name="T8" fmla="*/ 280 w 280"/>
                <a:gd name="T9" fmla="*/ 2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50">
                  <a:moveTo>
                    <a:pt x="280" y="28"/>
                  </a:moveTo>
                  <a:lnTo>
                    <a:pt x="4" y="50"/>
                  </a:lnTo>
                  <a:lnTo>
                    <a:pt x="0" y="24"/>
                  </a:lnTo>
                  <a:lnTo>
                    <a:pt x="278" y="0"/>
                  </a:lnTo>
                  <a:lnTo>
                    <a:pt x="280" y="28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6" name="Freeform 35"/>
            <p:cNvSpPr/>
            <p:nvPr/>
          </p:nvSpPr>
          <p:spPr bwMode="auto">
            <a:xfrm>
              <a:off x="7947" y="4714"/>
              <a:ext cx="135" cy="429"/>
            </a:xfrm>
            <a:custGeom>
              <a:avLst/>
              <a:gdLst>
                <a:gd name="T0" fmla="*/ 49 w 75"/>
                <a:gd name="T1" fmla="*/ 239 h 239"/>
                <a:gd name="T2" fmla="*/ 0 w 75"/>
                <a:gd name="T3" fmla="*/ 5 h 239"/>
                <a:gd name="T4" fmla="*/ 26 w 75"/>
                <a:gd name="T5" fmla="*/ 0 h 239"/>
                <a:gd name="T6" fmla="*/ 75 w 75"/>
                <a:gd name="T7" fmla="*/ 234 h 239"/>
                <a:gd name="T8" fmla="*/ 49 w 75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39">
                  <a:moveTo>
                    <a:pt x="49" y="23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75" y="234"/>
                  </a:lnTo>
                  <a:lnTo>
                    <a:pt x="49" y="239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7" name="Freeform 36"/>
            <p:cNvSpPr/>
            <p:nvPr/>
          </p:nvSpPr>
          <p:spPr bwMode="auto">
            <a:xfrm>
              <a:off x="10361" y="6589"/>
              <a:ext cx="122" cy="560"/>
            </a:xfrm>
            <a:custGeom>
              <a:avLst/>
              <a:gdLst>
                <a:gd name="T0" fmla="*/ 26 w 68"/>
                <a:gd name="T1" fmla="*/ 0 h 312"/>
                <a:gd name="T2" fmla="*/ 68 w 68"/>
                <a:gd name="T3" fmla="*/ 309 h 312"/>
                <a:gd name="T4" fmla="*/ 40 w 68"/>
                <a:gd name="T5" fmla="*/ 312 h 312"/>
                <a:gd name="T6" fmla="*/ 0 w 68"/>
                <a:gd name="T7" fmla="*/ 3 h 312"/>
                <a:gd name="T8" fmla="*/ 26 w 68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12">
                  <a:moveTo>
                    <a:pt x="26" y="0"/>
                  </a:moveTo>
                  <a:lnTo>
                    <a:pt x="68" y="309"/>
                  </a:lnTo>
                  <a:lnTo>
                    <a:pt x="40" y="312"/>
                  </a:lnTo>
                  <a:lnTo>
                    <a:pt x="0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8" name="Freeform 37"/>
            <p:cNvSpPr/>
            <p:nvPr/>
          </p:nvSpPr>
          <p:spPr bwMode="auto">
            <a:xfrm>
              <a:off x="9436" y="7622"/>
              <a:ext cx="399" cy="535"/>
            </a:xfrm>
            <a:custGeom>
              <a:avLst/>
              <a:gdLst>
                <a:gd name="T0" fmla="*/ 22 w 222"/>
                <a:gd name="T1" fmla="*/ 0 h 298"/>
                <a:gd name="T2" fmla="*/ 222 w 222"/>
                <a:gd name="T3" fmla="*/ 283 h 298"/>
                <a:gd name="T4" fmla="*/ 201 w 222"/>
                <a:gd name="T5" fmla="*/ 298 h 298"/>
                <a:gd name="T6" fmla="*/ 0 w 222"/>
                <a:gd name="T7" fmla="*/ 14 h 298"/>
                <a:gd name="T8" fmla="*/ 22 w 222"/>
                <a:gd name="T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298">
                  <a:moveTo>
                    <a:pt x="22" y="0"/>
                  </a:moveTo>
                  <a:lnTo>
                    <a:pt x="222" y="283"/>
                  </a:lnTo>
                  <a:lnTo>
                    <a:pt x="201" y="298"/>
                  </a:lnTo>
                  <a:lnTo>
                    <a:pt x="0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9" name="Freeform 38"/>
            <p:cNvSpPr/>
            <p:nvPr/>
          </p:nvSpPr>
          <p:spPr bwMode="auto">
            <a:xfrm>
              <a:off x="8890" y="7606"/>
              <a:ext cx="551" cy="65"/>
            </a:xfrm>
            <a:custGeom>
              <a:avLst/>
              <a:gdLst>
                <a:gd name="T0" fmla="*/ 305 w 307"/>
                <a:gd name="T1" fmla="*/ 36 h 36"/>
                <a:gd name="T2" fmla="*/ 0 w 307"/>
                <a:gd name="T3" fmla="*/ 28 h 36"/>
                <a:gd name="T4" fmla="*/ 0 w 307"/>
                <a:gd name="T5" fmla="*/ 0 h 36"/>
                <a:gd name="T6" fmla="*/ 307 w 307"/>
                <a:gd name="T7" fmla="*/ 10 h 36"/>
                <a:gd name="T8" fmla="*/ 305 w 307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6">
                  <a:moveTo>
                    <a:pt x="305" y="36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07" y="10"/>
                  </a:lnTo>
                  <a:lnTo>
                    <a:pt x="305" y="36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0" name="Freeform 39"/>
            <p:cNvSpPr/>
            <p:nvPr/>
          </p:nvSpPr>
          <p:spPr bwMode="auto">
            <a:xfrm>
              <a:off x="8375" y="5959"/>
              <a:ext cx="388" cy="284"/>
            </a:xfrm>
            <a:custGeom>
              <a:avLst/>
              <a:gdLst>
                <a:gd name="T0" fmla="*/ 0 w 216"/>
                <a:gd name="T1" fmla="*/ 135 h 158"/>
                <a:gd name="T2" fmla="*/ 200 w 216"/>
                <a:gd name="T3" fmla="*/ 0 h 158"/>
                <a:gd name="T4" fmla="*/ 216 w 216"/>
                <a:gd name="T5" fmla="*/ 21 h 158"/>
                <a:gd name="T6" fmla="*/ 16 w 216"/>
                <a:gd name="T7" fmla="*/ 158 h 158"/>
                <a:gd name="T8" fmla="*/ 0 w 216"/>
                <a:gd name="T9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58">
                  <a:moveTo>
                    <a:pt x="0" y="135"/>
                  </a:moveTo>
                  <a:lnTo>
                    <a:pt x="200" y="0"/>
                  </a:lnTo>
                  <a:lnTo>
                    <a:pt x="216" y="21"/>
                  </a:lnTo>
                  <a:lnTo>
                    <a:pt x="16" y="15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1" name="Freeform 40"/>
            <p:cNvSpPr/>
            <p:nvPr/>
          </p:nvSpPr>
          <p:spPr bwMode="auto">
            <a:xfrm>
              <a:off x="10490" y="7124"/>
              <a:ext cx="742" cy="79"/>
            </a:xfrm>
            <a:custGeom>
              <a:avLst/>
              <a:gdLst>
                <a:gd name="T0" fmla="*/ 413 w 413"/>
                <a:gd name="T1" fmla="*/ 26 h 44"/>
                <a:gd name="T2" fmla="*/ 1 w 413"/>
                <a:gd name="T3" fmla="*/ 44 h 44"/>
                <a:gd name="T4" fmla="*/ 0 w 413"/>
                <a:gd name="T5" fmla="*/ 16 h 44"/>
                <a:gd name="T6" fmla="*/ 411 w 413"/>
                <a:gd name="T7" fmla="*/ 0 h 44"/>
                <a:gd name="T8" fmla="*/ 413 w 413"/>
                <a:gd name="T9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44">
                  <a:moveTo>
                    <a:pt x="413" y="26"/>
                  </a:moveTo>
                  <a:lnTo>
                    <a:pt x="1" y="44"/>
                  </a:lnTo>
                  <a:lnTo>
                    <a:pt x="0" y="16"/>
                  </a:lnTo>
                  <a:lnTo>
                    <a:pt x="411" y="0"/>
                  </a:lnTo>
                  <a:lnTo>
                    <a:pt x="413" y="26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2" name="Freeform 41"/>
            <p:cNvSpPr/>
            <p:nvPr/>
          </p:nvSpPr>
          <p:spPr bwMode="auto">
            <a:xfrm>
              <a:off x="9047" y="8451"/>
              <a:ext cx="1877" cy="1668"/>
            </a:xfrm>
            <a:custGeom>
              <a:avLst/>
              <a:gdLst>
                <a:gd name="T0" fmla="*/ 293 w 602"/>
                <a:gd name="T1" fmla="*/ 535 h 535"/>
                <a:gd name="T2" fmla="*/ 143 w 602"/>
                <a:gd name="T3" fmla="*/ 515 h 535"/>
                <a:gd name="T4" fmla="*/ 87 w 602"/>
                <a:gd name="T5" fmla="*/ 469 h 535"/>
                <a:gd name="T6" fmla="*/ 38 w 602"/>
                <a:gd name="T7" fmla="*/ 403 h 535"/>
                <a:gd name="T8" fmla="*/ 31 w 602"/>
                <a:gd name="T9" fmla="*/ 368 h 535"/>
                <a:gd name="T10" fmla="*/ 32 w 602"/>
                <a:gd name="T11" fmla="*/ 347 h 535"/>
                <a:gd name="T12" fmla="*/ 38 w 602"/>
                <a:gd name="T13" fmla="*/ 314 h 535"/>
                <a:gd name="T14" fmla="*/ 32 w 602"/>
                <a:gd name="T15" fmla="*/ 293 h 535"/>
                <a:gd name="T16" fmla="*/ 29 w 602"/>
                <a:gd name="T17" fmla="*/ 270 h 535"/>
                <a:gd name="T18" fmla="*/ 37 w 602"/>
                <a:gd name="T19" fmla="*/ 241 h 535"/>
                <a:gd name="T20" fmla="*/ 31 w 602"/>
                <a:gd name="T21" fmla="*/ 214 h 535"/>
                <a:gd name="T22" fmla="*/ 35 w 602"/>
                <a:gd name="T23" fmla="*/ 191 h 535"/>
                <a:gd name="T24" fmla="*/ 41 w 602"/>
                <a:gd name="T25" fmla="*/ 169 h 535"/>
                <a:gd name="T26" fmla="*/ 44 w 602"/>
                <a:gd name="T27" fmla="*/ 145 h 535"/>
                <a:gd name="T28" fmla="*/ 17 w 602"/>
                <a:gd name="T29" fmla="*/ 126 h 535"/>
                <a:gd name="T30" fmla="*/ 0 w 602"/>
                <a:gd name="T31" fmla="*/ 0 h 535"/>
                <a:gd name="T32" fmla="*/ 602 w 602"/>
                <a:gd name="T33" fmla="*/ 0 h 535"/>
                <a:gd name="T34" fmla="*/ 590 w 602"/>
                <a:gd name="T35" fmla="*/ 94 h 535"/>
                <a:gd name="T36" fmla="*/ 563 w 602"/>
                <a:gd name="T37" fmla="*/ 114 h 535"/>
                <a:gd name="T38" fmla="*/ 566 w 602"/>
                <a:gd name="T39" fmla="*/ 138 h 535"/>
                <a:gd name="T40" fmla="*/ 572 w 602"/>
                <a:gd name="T41" fmla="*/ 160 h 535"/>
                <a:gd name="T42" fmla="*/ 577 w 602"/>
                <a:gd name="T43" fmla="*/ 182 h 535"/>
                <a:gd name="T44" fmla="*/ 571 w 602"/>
                <a:gd name="T45" fmla="*/ 209 h 535"/>
                <a:gd name="T46" fmla="*/ 578 w 602"/>
                <a:gd name="T47" fmla="*/ 239 h 535"/>
                <a:gd name="T48" fmla="*/ 575 w 602"/>
                <a:gd name="T49" fmla="*/ 261 h 535"/>
                <a:gd name="T50" fmla="*/ 569 w 602"/>
                <a:gd name="T51" fmla="*/ 282 h 535"/>
                <a:gd name="T52" fmla="*/ 575 w 602"/>
                <a:gd name="T53" fmla="*/ 315 h 535"/>
                <a:gd name="T54" fmla="*/ 577 w 602"/>
                <a:gd name="T55" fmla="*/ 336 h 535"/>
                <a:gd name="T56" fmla="*/ 569 w 602"/>
                <a:gd name="T57" fmla="*/ 372 h 535"/>
                <a:gd name="T58" fmla="*/ 580 w 602"/>
                <a:gd name="T59" fmla="*/ 392 h 535"/>
                <a:gd name="T60" fmla="*/ 524 w 602"/>
                <a:gd name="T61" fmla="*/ 469 h 535"/>
                <a:gd name="T62" fmla="*/ 469 w 602"/>
                <a:gd name="T63" fmla="*/ 515 h 535"/>
                <a:gd name="T64" fmla="*/ 293 w 602"/>
                <a:gd name="T65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2" h="535">
                  <a:moveTo>
                    <a:pt x="293" y="535"/>
                  </a:moveTo>
                  <a:cubicBezTo>
                    <a:pt x="246" y="535"/>
                    <a:pt x="146" y="530"/>
                    <a:pt x="143" y="515"/>
                  </a:cubicBezTo>
                  <a:cubicBezTo>
                    <a:pt x="140" y="500"/>
                    <a:pt x="125" y="491"/>
                    <a:pt x="87" y="469"/>
                  </a:cubicBezTo>
                  <a:cubicBezTo>
                    <a:pt x="50" y="447"/>
                    <a:pt x="38" y="420"/>
                    <a:pt x="38" y="403"/>
                  </a:cubicBezTo>
                  <a:cubicBezTo>
                    <a:pt x="38" y="387"/>
                    <a:pt x="50" y="375"/>
                    <a:pt x="31" y="368"/>
                  </a:cubicBezTo>
                  <a:cubicBezTo>
                    <a:pt x="11" y="360"/>
                    <a:pt x="16" y="353"/>
                    <a:pt x="32" y="347"/>
                  </a:cubicBezTo>
                  <a:cubicBezTo>
                    <a:pt x="48" y="341"/>
                    <a:pt x="38" y="330"/>
                    <a:pt x="38" y="314"/>
                  </a:cubicBezTo>
                  <a:cubicBezTo>
                    <a:pt x="38" y="297"/>
                    <a:pt x="56" y="294"/>
                    <a:pt x="32" y="293"/>
                  </a:cubicBezTo>
                  <a:cubicBezTo>
                    <a:pt x="8" y="291"/>
                    <a:pt x="11" y="276"/>
                    <a:pt x="29" y="270"/>
                  </a:cubicBezTo>
                  <a:cubicBezTo>
                    <a:pt x="47" y="264"/>
                    <a:pt x="37" y="254"/>
                    <a:pt x="37" y="241"/>
                  </a:cubicBezTo>
                  <a:cubicBezTo>
                    <a:pt x="37" y="227"/>
                    <a:pt x="47" y="218"/>
                    <a:pt x="31" y="214"/>
                  </a:cubicBezTo>
                  <a:cubicBezTo>
                    <a:pt x="14" y="209"/>
                    <a:pt x="16" y="196"/>
                    <a:pt x="35" y="191"/>
                  </a:cubicBezTo>
                  <a:cubicBezTo>
                    <a:pt x="54" y="187"/>
                    <a:pt x="43" y="179"/>
                    <a:pt x="41" y="169"/>
                  </a:cubicBezTo>
                  <a:cubicBezTo>
                    <a:pt x="40" y="158"/>
                    <a:pt x="54" y="145"/>
                    <a:pt x="44" y="145"/>
                  </a:cubicBezTo>
                  <a:cubicBezTo>
                    <a:pt x="34" y="145"/>
                    <a:pt x="19" y="137"/>
                    <a:pt x="17" y="1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02" y="0"/>
                    <a:pt x="602" y="0"/>
                    <a:pt x="602" y="0"/>
                  </a:cubicBezTo>
                  <a:cubicBezTo>
                    <a:pt x="590" y="94"/>
                    <a:pt x="590" y="94"/>
                    <a:pt x="590" y="94"/>
                  </a:cubicBezTo>
                  <a:cubicBezTo>
                    <a:pt x="589" y="106"/>
                    <a:pt x="574" y="114"/>
                    <a:pt x="563" y="114"/>
                  </a:cubicBezTo>
                  <a:cubicBezTo>
                    <a:pt x="553" y="114"/>
                    <a:pt x="568" y="127"/>
                    <a:pt x="566" y="138"/>
                  </a:cubicBezTo>
                  <a:cubicBezTo>
                    <a:pt x="565" y="148"/>
                    <a:pt x="553" y="155"/>
                    <a:pt x="572" y="160"/>
                  </a:cubicBezTo>
                  <a:cubicBezTo>
                    <a:pt x="592" y="164"/>
                    <a:pt x="593" y="178"/>
                    <a:pt x="577" y="182"/>
                  </a:cubicBezTo>
                  <a:cubicBezTo>
                    <a:pt x="560" y="187"/>
                    <a:pt x="571" y="196"/>
                    <a:pt x="571" y="209"/>
                  </a:cubicBezTo>
                  <a:cubicBezTo>
                    <a:pt x="571" y="223"/>
                    <a:pt x="560" y="233"/>
                    <a:pt x="578" y="239"/>
                  </a:cubicBezTo>
                  <a:cubicBezTo>
                    <a:pt x="596" y="245"/>
                    <a:pt x="599" y="260"/>
                    <a:pt x="575" y="261"/>
                  </a:cubicBezTo>
                  <a:cubicBezTo>
                    <a:pt x="551" y="263"/>
                    <a:pt x="569" y="266"/>
                    <a:pt x="569" y="282"/>
                  </a:cubicBezTo>
                  <a:cubicBezTo>
                    <a:pt x="569" y="299"/>
                    <a:pt x="559" y="309"/>
                    <a:pt x="575" y="315"/>
                  </a:cubicBezTo>
                  <a:cubicBezTo>
                    <a:pt x="592" y="321"/>
                    <a:pt x="596" y="329"/>
                    <a:pt x="577" y="336"/>
                  </a:cubicBezTo>
                  <a:cubicBezTo>
                    <a:pt x="557" y="344"/>
                    <a:pt x="569" y="356"/>
                    <a:pt x="569" y="372"/>
                  </a:cubicBezTo>
                  <a:cubicBezTo>
                    <a:pt x="569" y="377"/>
                    <a:pt x="582" y="382"/>
                    <a:pt x="580" y="392"/>
                  </a:cubicBezTo>
                  <a:cubicBezTo>
                    <a:pt x="576" y="416"/>
                    <a:pt x="553" y="445"/>
                    <a:pt x="524" y="469"/>
                  </a:cubicBezTo>
                  <a:cubicBezTo>
                    <a:pt x="496" y="493"/>
                    <a:pt x="472" y="500"/>
                    <a:pt x="469" y="515"/>
                  </a:cubicBezTo>
                  <a:cubicBezTo>
                    <a:pt x="466" y="530"/>
                    <a:pt x="341" y="535"/>
                    <a:pt x="293" y="535"/>
                  </a:cubicBezTo>
                  <a:close/>
                </a:path>
              </a:pathLst>
            </a:custGeom>
            <a:solidFill>
              <a:srgbClr val="93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3" name="Freeform 42"/>
            <p:cNvSpPr/>
            <p:nvPr/>
          </p:nvSpPr>
          <p:spPr bwMode="auto">
            <a:xfrm>
              <a:off x="9449" y="8451"/>
              <a:ext cx="530" cy="1668"/>
            </a:xfrm>
            <a:custGeom>
              <a:avLst/>
              <a:gdLst>
                <a:gd name="T0" fmla="*/ 82 w 170"/>
                <a:gd name="T1" fmla="*/ 535 h 535"/>
                <a:gd name="T2" fmla="*/ 38 w 170"/>
                <a:gd name="T3" fmla="*/ 515 h 535"/>
                <a:gd name="T4" fmla="*/ 22 w 170"/>
                <a:gd name="T5" fmla="*/ 469 h 535"/>
                <a:gd name="T6" fmla="*/ 8 w 170"/>
                <a:gd name="T7" fmla="*/ 403 h 535"/>
                <a:gd name="T8" fmla="*/ 6 w 170"/>
                <a:gd name="T9" fmla="*/ 368 h 535"/>
                <a:gd name="T10" fmla="*/ 7 w 170"/>
                <a:gd name="T11" fmla="*/ 347 h 535"/>
                <a:gd name="T12" fmla="*/ 8 w 170"/>
                <a:gd name="T13" fmla="*/ 314 h 535"/>
                <a:gd name="T14" fmla="*/ 7 w 170"/>
                <a:gd name="T15" fmla="*/ 293 h 535"/>
                <a:gd name="T16" fmla="*/ 6 w 170"/>
                <a:gd name="T17" fmla="*/ 270 h 535"/>
                <a:gd name="T18" fmla="*/ 8 w 170"/>
                <a:gd name="T19" fmla="*/ 241 h 535"/>
                <a:gd name="T20" fmla="*/ 6 w 170"/>
                <a:gd name="T21" fmla="*/ 214 h 535"/>
                <a:gd name="T22" fmla="*/ 7 w 170"/>
                <a:gd name="T23" fmla="*/ 191 h 535"/>
                <a:gd name="T24" fmla="*/ 9 w 170"/>
                <a:gd name="T25" fmla="*/ 169 h 535"/>
                <a:gd name="T26" fmla="*/ 10 w 170"/>
                <a:gd name="T27" fmla="*/ 145 h 535"/>
                <a:gd name="T28" fmla="*/ 2 w 170"/>
                <a:gd name="T29" fmla="*/ 126 h 535"/>
                <a:gd name="T30" fmla="*/ 5 w 170"/>
                <a:gd name="T31" fmla="*/ 90 h 535"/>
                <a:gd name="T32" fmla="*/ 4 w 170"/>
                <a:gd name="T33" fmla="*/ 43 h 535"/>
                <a:gd name="T34" fmla="*/ 0 w 170"/>
                <a:gd name="T35" fmla="*/ 0 h 535"/>
                <a:gd name="T36" fmla="*/ 170 w 170"/>
                <a:gd name="T37" fmla="*/ 0 h 535"/>
                <a:gd name="T38" fmla="*/ 168 w 170"/>
                <a:gd name="T39" fmla="*/ 23 h 535"/>
                <a:gd name="T40" fmla="*/ 164 w 170"/>
                <a:gd name="T41" fmla="*/ 58 h 535"/>
                <a:gd name="T42" fmla="*/ 167 w 170"/>
                <a:gd name="T43" fmla="*/ 94 h 535"/>
                <a:gd name="T44" fmla="*/ 159 w 170"/>
                <a:gd name="T45" fmla="*/ 114 h 535"/>
                <a:gd name="T46" fmla="*/ 160 w 170"/>
                <a:gd name="T47" fmla="*/ 138 h 535"/>
                <a:gd name="T48" fmla="*/ 162 w 170"/>
                <a:gd name="T49" fmla="*/ 160 h 535"/>
                <a:gd name="T50" fmla="*/ 163 w 170"/>
                <a:gd name="T51" fmla="*/ 182 h 535"/>
                <a:gd name="T52" fmla="*/ 161 w 170"/>
                <a:gd name="T53" fmla="*/ 209 h 535"/>
                <a:gd name="T54" fmla="*/ 163 w 170"/>
                <a:gd name="T55" fmla="*/ 239 h 535"/>
                <a:gd name="T56" fmla="*/ 163 w 170"/>
                <a:gd name="T57" fmla="*/ 261 h 535"/>
                <a:gd name="T58" fmla="*/ 161 w 170"/>
                <a:gd name="T59" fmla="*/ 282 h 535"/>
                <a:gd name="T60" fmla="*/ 163 w 170"/>
                <a:gd name="T61" fmla="*/ 315 h 535"/>
                <a:gd name="T62" fmla="*/ 163 w 170"/>
                <a:gd name="T63" fmla="*/ 336 h 535"/>
                <a:gd name="T64" fmla="*/ 161 w 170"/>
                <a:gd name="T65" fmla="*/ 372 h 535"/>
                <a:gd name="T66" fmla="*/ 164 w 170"/>
                <a:gd name="T67" fmla="*/ 392 h 535"/>
                <a:gd name="T68" fmla="*/ 148 w 170"/>
                <a:gd name="T69" fmla="*/ 469 h 535"/>
                <a:gd name="T70" fmla="*/ 132 w 170"/>
                <a:gd name="T71" fmla="*/ 515 h 535"/>
                <a:gd name="T72" fmla="*/ 82 w 170"/>
                <a:gd name="T7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" h="535">
                  <a:moveTo>
                    <a:pt x="82" y="535"/>
                  </a:moveTo>
                  <a:cubicBezTo>
                    <a:pt x="68" y="535"/>
                    <a:pt x="39" y="530"/>
                    <a:pt x="38" y="515"/>
                  </a:cubicBezTo>
                  <a:cubicBezTo>
                    <a:pt x="37" y="500"/>
                    <a:pt x="33" y="491"/>
                    <a:pt x="22" y="469"/>
                  </a:cubicBezTo>
                  <a:cubicBezTo>
                    <a:pt x="12" y="447"/>
                    <a:pt x="8" y="420"/>
                    <a:pt x="8" y="403"/>
                  </a:cubicBezTo>
                  <a:cubicBezTo>
                    <a:pt x="8" y="387"/>
                    <a:pt x="12" y="375"/>
                    <a:pt x="6" y="368"/>
                  </a:cubicBezTo>
                  <a:cubicBezTo>
                    <a:pt x="1" y="360"/>
                    <a:pt x="2" y="353"/>
                    <a:pt x="7" y="347"/>
                  </a:cubicBezTo>
                  <a:cubicBezTo>
                    <a:pt x="11" y="341"/>
                    <a:pt x="8" y="330"/>
                    <a:pt x="8" y="314"/>
                  </a:cubicBezTo>
                  <a:cubicBezTo>
                    <a:pt x="8" y="297"/>
                    <a:pt x="13" y="294"/>
                    <a:pt x="7" y="293"/>
                  </a:cubicBezTo>
                  <a:cubicBezTo>
                    <a:pt x="0" y="291"/>
                    <a:pt x="1" y="276"/>
                    <a:pt x="6" y="270"/>
                  </a:cubicBezTo>
                  <a:cubicBezTo>
                    <a:pt x="11" y="264"/>
                    <a:pt x="8" y="254"/>
                    <a:pt x="8" y="241"/>
                  </a:cubicBezTo>
                  <a:cubicBezTo>
                    <a:pt x="8" y="227"/>
                    <a:pt x="11" y="218"/>
                    <a:pt x="6" y="214"/>
                  </a:cubicBezTo>
                  <a:cubicBezTo>
                    <a:pt x="1" y="209"/>
                    <a:pt x="2" y="196"/>
                    <a:pt x="7" y="191"/>
                  </a:cubicBezTo>
                  <a:cubicBezTo>
                    <a:pt x="13" y="187"/>
                    <a:pt x="10" y="179"/>
                    <a:pt x="9" y="169"/>
                  </a:cubicBezTo>
                  <a:cubicBezTo>
                    <a:pt x="9" y="158"/>
                    <a:pt x="13" y="145"/>
                    <a:pt x="10" y="145"/>
                  </a:cubicBezTo>
                  <a:cubicBezTo>
                    <a:pt x="7" y="145"/>
                    <a:pt x="2" y="138"/>
                    <a:pt x="2" y="126"/>
                  </a:cubicBezTo>
                  <a:cubicBezTo>
                    <a:pt x="2" y="114"/>
                    <a:pt x="5" y="106"/>
                    <a:pt x="5" y="90"/>
                  </a:cubicBezTo>
                  <a:cubicBezTo>
                    <a:pt x="5" y="73"/>
                    <a:pt x="6" y="55"/>
                    <a:pt x="4" y="43"/>
                  </a:cubicBezTo>
                  <a:cubicBezTo>
                    <a:pt x="3" y="33"/>
                    <a:pt x="1" y="13"/>
                    <a:pt x="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9"/>
                    <a:pt x="170" y="18"/>
                    <a:pt x="168" y="23"/>
                  </a:cubicBezTo>
                  <a:cubicBezTo>
                    <a:pt x="164" y="35"/>
                    <a:pt x="164" y="42"/>
                    <a:pt x="164" y="58"/>
                  </a:cubicBezTo>
                  <a:cubicBezTo>
                    <a:pt x="164" y="75"/>
                    <a:pt x="167" y="82"/>
                    <a:pt x="167" y="94"/>
                  </a:cubicBezTo>
                  <a:cubicBezTo>
                    <a:pt x="167" y="106"/>
                    <a:pt x="162" y="114"/>
                    <a:pt x="159" y="114"/>
                  </a:cubicBezTo>
                  <a:cubicBezTo>
                    <a:pt x="156" y="114"/>
                    <a:pt x="160" y="127"/>
                    <a:pt x="160" y="138"/>
                  </a:cubicBezTo>
                  <a:cubicBezTo>
                    <a:pt x="160" y="148"/>
                    <a:pt x="156" y="155"/>
                    <a:pt x="162" y="160"/>
                  </a:cubicBezTo>
                  <a:cubicBezTo>
                    <a:pt x="167" y="164"/>
                    <a:pt x="168" y="178"/>
                    <a:pt x="163" y="182"/>
                  </a:cubicBezTo>
                  <a:cubicBezTo>
                    <a:pt x="158" y="187"/>
                    <a:pt x="161" y="196"/>
                    <a:pt x="161" y="209"/>
                  </a:cubicBezTo>
                  <a:cubicBezTo>
                    <a:pt x="161" y="223"/>
                    <a:pt x="158" y="233"/>
                    <a:pt x="163" y="239"/>
                  </a:cubicBezTo>
                  <a:cubicBezTo>
                    <a:pt x="169" y="245"/>
                    <a:pt x="169" y="260"/>
                    <a:pt x="163" y="261"/>
                  </a:cubicBezTo>
                  <a:cubicBezTo>
                    <a:pt x="156" y="263"/>
                    <a:pt x="161" y="266"/>
                    <a:pt x="161" y="282"/>
                  </a:cubicBezTo>
                  <a:cubicBezTo>
                    <a:pt x="161" y="299"/>
                    <a:pt x="158" y="309"/>
                    <a:pt x="163" y="315"/>
                  </a:cubicBezTo>
                  <a:cubicBezTo>
                    <a:pt x="167" y="321"/>
                    <a:pt x="169" y="329"/>
                    <a:pt x="163" y="336"/>
                  </a:cubicBezTo>
                  <a:cubicBezTo>
                    <a:pt x="157" y="344"/>
                    <a:pt x="161" y="356"/>
                    <a:pt x="161" y="372"/>
                  </a:cubicBezTo>
                  <a:cubicBezTo>
                    <a:pt x="161" y="377"/>
                    <a:pt x="165" y="382"/>
                    <a:pt x="164" y="392"/>
                  </a:cubicBezTo>
                  <a:cubicBezTo>
                    <a:pt x="163" y="416"/>
                    <a:pt x="156" y="445"/>
                    <a:pt x="148" y="469"/>
                  </a:cubicBezTo>
                  <a:cubicBezTo>
                    <a:pt x="140" y="493"/>
                    <a:pt x="133" y="500"/>
                    <a:pt x="132" y="515"/>
                  </a:cubicBezTo>
                  <a:cubicBezTo>
                    <a:pt x="131" y="530"/>
                    <a:pt x="95" y="535"/>
                    <a:pt x="82" y="535"/>
                  </a:cubicBezTo>
                  <a:close/>
                </a:path>
              </a:pathLst>
            </a:custGeom>
            <a:solidFill>
              <a:srgbClr val="B2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4" name="Oval 43"/>
            <p:cNvSpPr>
              <a:spLocks noChangeArrowheads="1"/>
            </p:cNvSpPr>
            <p:nvPr/>
          </p:nvSpPr>
          <p:spPr bwMode="auto">
            <a:xfrm>
              <a:off x="9785" y="10104"/>
              <a:ext cx="427" cy="190"/>
            </a:xfrm>
            <a:prstGeom prst="ellipse">
              <a:avLst/>
            </a:pr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5" name="Oval 44"/>
            <p:cNvSpPr>
              <a:spLocks noChangeArrowheads="1"/>
            </p:cNvSpPr>
            <p:nvPr/>
          </p:nvSpPr>
          <p:spPr bwMode="auto">
            <a:xfrm>
              <a:off x="9627" y="10019"/>
              <a:ext cx="745" cy="207"/>
            </a:xfrm>
            <a:prstGeom prst="ellipse">
              <a:avLst/>
            </a:prstGeom>
            <a:solidFill>
              <a:srgbClr val="57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6" name="Freeform 45"/>
            <p:cNvSpPr/>
            <p:nvPr/>
          </p:nvSpPr>
          <p:spPr bwMode="auto">
            <a:xfrm>
              <a:off x="9526" y="10079"/>
              <a:ext cx="945" cy="79"/>
            </a:xfrm>
            <a:custGeom>
              <a:avLst/>
              <a:gdLst>
                <a:gd name="T0" fmla="*/ 140 w 303"/>
                <a:gd name="T1" fmla="*/ 25 h 25"/>
                <a:gd name="T2" fmla="*/ 2 w 303"/>
                <a:gd name="T3" fmla="*/ 7 h 25"/>
                <a:gd name="T4" fmla="*/ 0 w 303"/>
                <a:gd name="T5" fmla="*/ 1 h 25"/>
                <a:gd name="T6" fmla="*/ 139 w 303"/>
                <a:gd name="T7" fmla="*/ 13 h 25"/>
                <a:gd name="T8" fmla="*/ 303 w 303"/>
                <a:gd name="T9" fmla="*/ 0 h 25"/>
                <a:gd name="T10" fmla="*/ 301 w 303"/>
                <a:gd name="T11" fmla="*/ 7 h 25"/>
                <a:gd name="T12" fmla="*/ 140 w 303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25">
                  <a:moveTo>
                    <a:pt x="140" y="25"/>
                  </a:moveTo>
                  <a:cubicBezTo>
                    <a:pt x="96" y="25"/>
                    <a:pt x="4" y="21"/>
                    <a:pt x="2" y="7"/>
                  </a:cubicBezTo>
                  <a:cubicBezTo>
                    <a:pt x="1" y="6"/>
                    <a:pt x="1" y="3"/>
                    <a:pt x="0" y="1"/>
                  </a:cubicBezTo>
                  <a:cubicBezTo>
                    <a:pt x="28" y="10"/>
                    <a:pt x="101" y="13"/>
                    <a:pt x="139" y="13"/>
                  </a:cubicBezTo>
                  <a:cubicBezTo>
                    <a:pt x="179" y="13"/>
                    <a:pt x="271" y="10"/>
                    <a:pt x="303" y="0"/>
                  </a:cubicBezTo>
                  <a:cubicBezTo>
                    <a:pt x="302" y="3"/>
                    <a:pt x="302" y="5"/>
                    <a:pt x="301" y="7"/>
                  </a:cubicBezTo>
                  <a:cubicBezTo>
                    <a:pt x="299" y="21"/>
                    <a:pt x="184" y="25"/>
                    <a:pt x="140" y="25"/>
                  </a:cubicBez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7" name="Freeform 46"/>
            <p:cNvSpPr/>
            <p:nvPr/>
          </p:nvSpPr>
          <p:spPr bwMode="auto">
            <a:xfrm>
              <a:off x="9140" y="8926"/>
              <a:ext cx="1733" cy="128"/>
            </a:xfrm>
            <a:custGeom>
              <a:avLst/>
              <a:gdLst>
                <a:gd name="T0" fmla="*/ 13 w 556"/>
                <a:gd name="T1" fmla="*/ 24 h 41"/>
                <a:gd name="T2" fmla="*/ 531 w 556"/>
                <a:gd name="T3" fmla="*/ 0 h 41"/>
                <a:gd name="T4" fmla="*/ 542 w 556"/>
                <a:gd name="T5" fmla="*/ 8 h 41"/>
                <a:gd name="T6" fmla="*/ 556 w 556"/>
                <a:gd name="T7" fmla="*/ 15 h 41"/>
                <a:gd name="T8" fmla="*/ 0 w 556"/>
                <a:gd name="T9" fmla="*/ 41 h 41"/>
                <a:gd name="T10" fmla="*/ 5 w 556"/>
                <a:gd name="T11" fmla="*/ 39 h 41"/>
                <a:gd name="T12" fmla="*/ 13 w 556"/>
                <a:gd name="T1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6" h="41">
                  <a:moveTo>
                    <a:pt x="13" y="24"/>
                  </a:moveTo>
                  <a:cubicBezTo>
                    <a:pt x="531" y="0"/>
                    <a:pt x="531" y="0"/>
                    <a:pt x="531" y="0"/>
                  </a:cubicBezTo>
                  <a:cubicBezTo>
                    <a:pt x="531" y="3"/>
                    <a:pt x="533" y="6"/>
                    <a:pt x="542" y="8"/>
                  </a:cubicBezTo>
                  <a:cubicBezTo>
                    <a:pt x="549" y="9"/>
                    <a:pt x="553" y="12"/>
                    <a:pt x="556" y="1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" y="40"/>
                    <a:pt x="3" y="40"/>
                    <a:pt x="5" y="39"/>
                  </a:cubicBezTo>
                  <a:cubicBezTo>
                    <a:pt x="20" y="36"/>
                    <a:pt x="16" y="31"/>
                    <a:pt x="13" y="24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8" name="Freeform 47"/>
            <p:cNvSpPr/>
            <p:nvPr/>
          </p:nvSpPr>
          <p:spPr bwMode="auto">
            <a:xfrm>
              <a:off x="9106" y="8782"/>
              <a:ext cx="1762" cy="131"/>
            </a:xfrm>
            <a:custGeom>
              <a:avLst/>
              <a:gdLst>
                <a:gd name="T0" fmla="*/ 0 w 565"/>
                <a:gd name="T1" fmla="*/ 27 h 42"/>
                <a:gd name="T2" fmla="*/ 565 w 565"/>
                <a:gd name="T3" fmla="*/ 0 h 42"/>
                <a:gd name="T4" fmla="*/ 544 w 565"/>
                <a:gd name="T5" fmla="*/ 8 h 42"/>
                <a:gd name="T6" fmla="*/ 543 w 565"/>
                <a:gd name="T7" fmla="*/ 17 h 42"/>
                <a:gd name="T8" fmla="*/ 29 w 565"/>
                <a:gd name="T9" fmla="*/ 42 h 42"/>
                <a:gd name="T10" fmla="*/ 25 w 565"/>
                <a:gd name="T11" fmla="*/ 39 h 42"/>
                <a:gd name="T12" fmla="*/ 0 w 565"/>
                <a:gd name="T13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42">
                  <a:moveTo>
                    <a:pt x="0" y="27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559" y="5"/>
                    <a:pt x="551" y="8"/>
                    <a:pt x="544" y="8"/>
                  </a:cubicBezTo>
                  <a:cubicBezTo>
                    <a:pt x="538" y="8"/>
                    <a:pt x="540" y="12"/>
                    <a:pt x="543" y="17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8" y="39"/>
                    <a:pt x="25" y="39"/>
                  </a:cubicBezTo>
                  <a:cubicBezTo>
                    <a:pt x="17" y="39"/>
                    <a:pt x="5" y="34"/>
                    <a:pt x="0" y="27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9" name="Freeform 48"/>
            <p:cNvSpPr/>
            <p:nvPr/>
          </p:nvSpPr>
          <p:spPr bwMode="auto">
            <a:xfrm>
              <a:off x="9145" y="9041"/>
              <a:ext cx="1677" cy="128"/>
            </a:xfrm>
            <a:custGeom>
              <a:avLst/>
              <a:gdLst>
                <a:gd name="T0" fmla="*/ 0 w 538"/>
                <a:gd name="T1" fmla="*/ 25 h 41"/>
                <a:gd name="T2" fmla="*/ 536 w 538"/>
                <a:gd name="T3" fmla="*/ 0 h 41"/>
                <a:gd name="T4" fmla="*/ 538 w 538"/>
                <a:gd name="T5" fmla="*/ 16 h 41"/>
                <a:gd name="T6" fmla="*/ 6 w 538"/>
                <a:gd name="T7" fmla="*/ 41 h 41"/>
                <a:gd name="T8" fmla="*/ 0 w 538"/>
                <a:gd name="T9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41">
                  <a:moveTo>
                    <a:pt x="0" y="25"/>
                  </a:moveTo>
                  <a:cubicBezTo>
                    <a:pt x="536" y="0"/>
                    <a:pt x="536" y="0"/>
                    <a:pt x="536" y="0"/>
                  </a:cubicBezTo>
                  <a:cubicBezTo>
                    <a:pt x="535" y="4"/>
                    <a:pt x="537" y="9"/>
                    <a:pt x="538" y="16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8" y="34"/>
                    <a:pt x="10" y="28"/>
                    <a:pt x="0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0" name="Freeform 49"/>
            <p:cNvSpPr/>
            <p:nvPr/>
          </p:nvSpPr>
          <p:spPr bwMode="auto">
            <a:xfrm>
              <a:off x="9158" y="9154"/>
              <a:ext cx="1706" cy="129"/>
            </a:xfrm>
            <a:custGeom>
              <a:avLst/>
              <a:gdLst>
                <a:gd name="T0" fmla="*/ 2 w 547"/>
                <a:gd name="T1" fmla="*/ 25 h 42"/>
                <a:gd name="T2" fmla="*/ 532 w 547"/>
                <a:gd name="T3" fmla="*/ 0 h 42"/>
                <a:gd name="T4" fmla="*/ 542 w 547"/>
                <a:gd name="T5" fmla="*/ 14 h 42"/>
                <a:gd name="T6" fmla="*/ 547 w 547"/>
                <a:gd name="T7" fmla="*/ 16 h 42"/>
                <a:gd name="T8" fmla="*/ 0 w 547"/>
                <a:gd name="T9" fmla="*/ 42 h 42"/>
                <a:gd name="T10" fmla="*/ 2 w 547"/>
                <a:gd name="T11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7" h="42">
                  <a:moveTo>
                    <a:pt x="2" y="25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531" y="6"/>
                    <a:pt x="532" y="11"/>
                    <a:pt x="542" y="14"/>
                  </a:cubicBezTo>
                  <a:cubicBezTo>
                    <a:pt x="544" y="15"/>
                    <a:pt x="545" y="15"/>
                    <a:pt x="547" y="1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5" y="38"/>
                    <a:pt x="4" y="32"/>
                    <a:pt x="2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1" name="Freeform 50"/>
            <p:cNvSpPr/>
            <p:nvPr/>
          </p:nvSpPr>
          <p:spPr bwMode="auto">
            <a:xfrm>
              <a:off x="9145" y="9287"/>
              <a:ext cx="1675" cy="128"/>
            </a:xfrm>
            <a:custGeom>
              <a:avLst/>
              <a:gdLst>
                <a:gd name="T0" fmla="*/ 0 w 537"/>
                <a:gd name="T1" fmla="*/ 25 h 41"/>
                <a:gd name="T2" fmla="*/ 532 w 537"/>
                <a:gd name="T3" fmla="*/ 0 h 41"/>
                <a:gd name="T4" fmla="*/ 537 w 537"/>
                <a:gd name="T5" fmla="*/ 14 h 41"/>
                <a:gd name="T6" fmla="*/ 537 w 537"/>
                <a:gd name="T7" fmla="*/ 16 h 41"/>
                <a:gd name="T8" fmla="*/ 7 w 537"/>
                <a:gd name="T9" fmla="*/ 41 h 41"/>
                <a:gd name="T10" fmla="*/ 0 w 537"/>
                <a:gd name="T11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41">
                  <a:moveTo>
                    <a:pt x="0" y="25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534" y="3"/>
                    <a:pt x="537" y="7"/>
                    <a:pt x="537" y="14"/>
                  </a:cubicBezTo>
                  <a:cubicBezTo>
                    <a:pt x="537" y="15"/>
                    <a:pt x="537" y="15"/>
                    <a:pt x="537" y="16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9" y="29"/>
                    <a:pt x="21" y="26"/>
                    <a:pt x="0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2" name="Freeform 51"/>
            <p:cNvSpPr/>
            <p:nvPr/>
          </p:nvSpPr>
          <p:spPr bwMode="auto">
            <a:xfrm>
              <a:off x="9140" y="9405"/>
              <a:ext cx="1737" cy="128"/>
            </a:xfrm>
            <a:custGeom>
              <a:avLst/>
              <a:gdLst>
                <a:gd name="T0" fmla="*/ 11 w 557"/>
                <a:gd name="T1" fmla="*/ 25 h 41"/>
                <a:gd name="T2" fmla="*/ 536 w 557"/>
                <a:gd name="T3" fmla="*/ 0 h 41"/>
                <a:gd name="T4" fmla="*/ 545 w 557"/>
                <a:gd name="T5" fmla="*/ 9 h 41"/>
                <a:gd name="T6" fmla="*/ 557 w 557"/>
                <a:gd name="T7" fmla="*/ 15 h 41"/>
                <a:gd name="T8" fmla="*/ 0 w 557"/>
                <a:gd name="T9" fmla="*/ 41 h 41"/>
                <a:gd name="T10" fmla="*/ 2 w 557"/>
                <a:gd name="T11" fmla="*/ 41 h 41"/>
                <a:gd name="T12" fmla="*/ 11 w 557"/>
                <a:gd name="T13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7" h="41">
                  <a:moveTo>
                    <a:pt x="11" y="25"/>
                  </a:moveTo>
                  <a:cubicBezTo>
                    <a:pt x="536" y="0"/>
                    <a:pt x="536" y="0"/>
                    <a:pt x="536" y="0"/>
                  </a:cubicBezTo>
                  <a:cubicBezTo>
                    <a:pt x="536" y="4"/>
                    <a:pt x="539" y="7"/>
                    <a:pt x="545" y="9"/>
                  </a:cubicBezTo>
                  <a:cubicBezTo>
                    <a:pt x="550" y="11"/>
                    <a:pt x="554" y="13"/>
                    <a:pt x="557" y="1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" y="41"/>
                    <a:pt x="1" y="41"/>
                    <a:pt x="2" y="41"/>
                  </a:cubicBezTo>
                  <a:cubicBezTo>
                    <a:pt x="12" y="37"/>
                    <a:pt x="12" y="32"/>
                    <a:pt x="11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3" name="Freeform 52"/>
            <p:cNvSpPr/>
            <p:nvPr/>
          </p:nvSpPr>
          <p:spPr bwMode="auto">
            <a:xfrm>
              <a:off x="9158" y="9527"/>
              <a:ext cx="1659" cy="128"/>
            </a:xfrm>
            <a:custGeom>
              <a:avLst/>
              <a:gdLst>
                <a:gd name="T0" fmla="*/ 0 w 532"/>
                <a:gd name="T1" fmla="*/ 25 h 41"/>
                <a:gd name="T2" fmla="*/ 530 w 532"/>
                <a:gd name="T3" fmla="*/ 0 h 41"/>
                <a:gd name="T4" fmla="*/ 532 w 532"/>
                <a:gd name="T5" fmla="*/ 17 h 41"/>
                <a:gd name="T6" fmla="*/ 5 w 532"/>
                <a:gd name="T7" fmla="*/ 41 h 41"/>
                <a:gd name="T8" fmla="*/ 0 w 532"/>
                <a:gd name="T9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" h="41">
                  <a:moveTo>
                    <a:pt x="0" y="25"/>
                  </a:moveTo>
                  <a:cubicBezTo>
                    <a:pt x="530" y="0"/>
                    <a:pt x="530" y="0"/>
                    <a:pt x="530" y="0"/>
                  </a:cubicBezTo>
                  <a:cubicBezTo>
                    <a:pt x="529" y="5"/>
                    <a:pt x="530" y="10"/>
                    <a:pt x="532" y="17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35"/>
                    <a:pt x="6" y="30"/>
                    <a:pt x="0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4" name="Freeform 53"/>
            <p:cNvSpPr/>
            <p:nvPr/>
          </p:nvSpPr>
          <p:spPr bwMode="auto">
            <a:xfrm>
              <a:off x="9187" y="9705"/>
              <a:ext cx="1659" cy="415"/>
            </a:xfrm>
            <a:custGeom>
              <a:avLst/>
              <a:gdLst>
                <a:gd name="T0" fmla="*/ 248 w 532"/>
                <a:gd name="T1" fmla="*/ 133 h 133"/>
                <a:gd name="T2" fmla="*/ 98 w 532"/>
                <a:gd name="T3" fmla="*/ 113 h 133"/>
                <a:gd name="T4" fmla="*/ 42 w 532"/>
                <a:gd name="T5" fmla="*/ 67 h 133"/>
                <a:gd name="T6" fmla="*/ 0 w 532"/>
                <a:gd name="T7" fmla="*/ 25 h 133"/>
                <a:gd name="T8" fmla="*/ 532 w 532"/>
                <a:gd name="T9" fmla="*/ 0 h 133"/>
                <a:gd name="T10" fmla="*/ 479 w 532"/>
                <a:gd name="T11" fmla="*/ 67 h 133"/>
                <a:gd name="T12" fmla="*/ 424 w 532"/>
                <a:gd name="T13" fmla="*/ 113 h 133"/>
                <a:gd name="T14" fmla="*/ 248 w 532"/>
                <a:gd name="T1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2" h="133">
                  <a:moveTo>
                    <a:pt x="248" y="133"/>
                  </a:moveTo>
                  <a:cubicBezTo>
                    <a:pt x="201" y="133"/>
                    <a:pt x="101" y="128"/>
                    <a:pt x="98" y="113"/>
                  </a:cubicBezTo>
                  <a:cubicBezTo>
                    <a:pt x="95" y="98"/>
                    <a:pt x="80" y="89"/>
                    <a:pt x="42" y="67"/>
                  </a:cubicBezTo>
                  <a:cubicBezTo>
                    <a:pt x="20" y="54"/>
                    <a:pt x="7" y="38"/>
                    <a:pt x="0" y="25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25" y="22"/>
                    <a:pt x="504" y="46"/>
                    <a:pt x="479" y="67"/>
                  </a:cubicBezTo>
                  <a:cubicBezTo>
                    <a:pt x="451" y="91"/>
                    <a:pt x="427" y="98"/>
                    <a:pt x="424" y="113"/>
                  </a:cubicBezTo>
                  <a:cubicBezTo>
                    <a:pt x="421" y="128"/>
                    <a:pt x="296" y="133"/>
                    <a:pt x="248" y="133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5" name="Freeform 54"/>
            <p:cNvSpPr/>
            <p:nvPr/>
          </p:nvSpPr>
          <p:spPr bwMode="auto">
            <a:xfrm>
              <a:off x="9479" y="9746"/>
              <a:ext cx="479" cy="374"/>
            </a:xfrm>
            <a:custGeom>
              <a:avLst/>
              <a:gdLst>
                <a:gd name="T0" fmla="*/ 55 w 154"/>
                <a:gd name="T1" fmla="*/ 115 h 120"/>
                <a:gd name="T2" fmla="*/ 24 w 154"/>
                <a:gd name="T3" fmla="*/ 55 h 120"/>
                <a:gd name="T4" fmla="*/ 0 w 154"/>
                <a:gd name="T5" fmla="*/ 8 h 120"/>
                <a:gd name="T6" fmla="*/ 152 w 154"/>
                <a:gd name="T7" fmla="*/ 0 h 120"/>
                <a:gd name="T8" fmla="*/ 154 w 154"/>
                <a:gd name="T9" fmla="*/ 55 h 120"/>
                <a:gd name="T10" fmla="*/ 153 w 154"/>
                <a:gd name="T11" fmla="*/ 117 h 120"/>
                <a:gd name="T12" fmla="*/ 153 w 154"/>
                <a:gd name="T13" fmla="*/ 120 h 120"/>
                <a:gd name="T14" fmla="*/ 55 w 154"/>
                <a:gd name="T15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120">
                  <a:moveTo>
                    <a:pt x="55" y="115"/>
                  </a:moveTo>
                  <a:cubicBezTo>
                    <a:pt x="49" y="96"/>
                    <a:pt x="41" y="84"/>
                    <a:pt x="24" y="55"/>
                  </a:cubicBezTo>
                  <a:cubicBezTo>
                    <a:pt x="14" y="40"/>
                    <a:pt x="6" y="23"/>
                    <a:pt x="0" y="8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4" y="19"/>
                    <a:pt x="154" y="38"/>
                    <a:pt x="154" y="55"/>
                  </a:cubicBezTo>
                  <a:cubicBezTo>
                    <a:pt x="153" y="87"/>
                    <a:pt x="149" y="97"/>
                    <a:pt x="153" y="117"/>
                  </a:cubicBezTo>
                  <a:cubicBezTo>
                    <a:pt x="153" y="118"/>
                    <a:pt x="153" y="119"/>
                    <a:pt x="153" y="120"/>
                  </a:cubicBezTo>
                  <a:cubicBezTo>
                    <a:pt x="127" y="120"/>
                    <a:pt x="87" y="118"/>
                    <a:pt x="55" y="115"/>
                  </a:cubicBezTo>
                  <a:close/>
                </a:path>
              </a:pathLst>
            </a:custGeom>
            <a:solidFill>
              <a:srgbClr val="93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6" name="Oval 55"/>
            <p:cNvSpPr>
              <a:spLocks noChangeArrowheads="1"/>
            </p:cNvSpPr>
            <p:nvPr/>
          </p:nvSpPr>
          <p:spPr bwMode="auto">
            <a:xfrm>
              <a:off x="9043" y="7234"/>
              <a:ext cx="821" cy="821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7" name="Oval 56"/>
            <p:cNvSpPr>
              <a:spLocks noChangeArrowheads="1"/>
            </p:cNvSpPr>
            <p:nvPr/>
          </p:nvSpPr>
          <p:spPr bwMode="auto">
            <a:xfrm>
              <a:off x="10144" y="6894"/>
              <a:ext cx="627" cy="62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8" name="Oval 57"/>
            <p:cNvSpPr>
              <a:spLocks noChangeArrowheads="1"/>
            </p:cNvSpPr>
            <p:nvPr/>
          </p:nvSpPr>
          <p:spPr bwMode="auto">
            <a:xfrm>
              <a:off x="8967" y="5769"/>
              <a:ext cx="1139" cy="1139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9" name="Oval 58"/>
            <p:cNvSpPr>
              <a:spLocks noChangeArrowheads="1"/>
            </p:cNvSpPr>
            <p:nvPr/>
          </p:nvSpPr>
          <p:spPr bwMode="auto">
            <a:xfrm>
              <a:off x="10462" y="5540"/>
              <a:ext cx="821" cy="821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0" name="Oval 59"/>
            <p:cNvSpPr>
              <a:spLocks noChangeArrowheads="1"/>
            </p:cNvSpPr>
            <p:nvPr/>
          </p:nvSpPr>
          <p:spPr bwMode="auto">
            <a:xfrm>
              <a:off x="11401" y="4792"/>
              <a:ext cx="627" cy="62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1" name="Oval 60"/>
            <p:cNvSpPr>
              <a:spLocks noChangeArrowheads="1"/>
            </p:cNvSpPr>
            <p:nvPr/>
          </p:nvSpPr>
          <p:spPr bwMode="auto">
            <a:xfrm>
              <a:off x="11182" y="3700"/>
              <a:ext cx="436" cy="436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3" name="Oval 62"/>
            <p:cNvSpPr>
              <a:spLocks noChangeArrowheads="1"/>
            </p:cNvSpPr>
            <p:nvPr/>
          </p:nvSpPr>
          <p:spPr bwMode="auto">
            <a:xfrm>
              <a:off x="8607" y="4339"/>
              <a:ext cx="817" cy="821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4" name="Oval 63"/>
            <p:cNvSpPr>
              <a:spLocks noChangeArrowheads="1"/>
            </p:cNvSpPr>
            <p:nvPr/>
          </p:nvSpPr>
          <p:spPr bwMode="auto">
            <a:xfrm>
              <a:off x="8587" y="3344"/>
              <a:ext cx="627" cy="62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5" name="Oval 64"/>
            <p:cNvSpPr>
              <a:spLocks noChangeArrowheads="1"/>
            </p:cNvSpPr>
            <p:nvPr/>
          </p:nvSpPr>
          <p:spPr bwMode="auto">
            <a:xfrm>
              <a:off x="8176" y="5993"/>
              <a:ext cx="436" cy="436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6" name="Oval 65"/>
            <p:cNvSpPr>
              <a:spLocks noChangeArrowheads="1"/>
            </p:cNvSpPr>
            <p:nvPr/>
          </p:nvSpPr>
          <p:spPr bwMode="auto">
            <a:xfrm>
              <a:off x="9869" y="3017"/>
              <a:ext cx="436" cy="436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7" name="Oval 66"/>
            <p:cNvSpPr>
              <a:spLocks noChangeArrowheads="1"/>
            </p:cNvSpPr>
            <p:nvPr/>
          </p:nvSpPr>
          <p:spPr bwMode="auto">
            <a:xfrm>
              <a:off x="7876" y="4901"/>
              <a:ext cx="436" cy="436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8" name="Oval 67"/>
            <p:cNvSpPr>
              <a:spLocks noChangeArrowheads="1"/>
            </p:cNvSpPr>
            <p:nvPr/>
          </p:nvSpPr>
          <p:spPr bwMode="auto">
            <a:xfrm>
              <a:off x="10770" y="7658"/>
              <a:ext cx="436" cy="438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9" name="Oval 68"/>
            <p:cNvSpPr>
              <a:spLocks noChangeArrowheads="1"/>
            </p:cNvSpPr>
            <p:nvPr/>
          </p:nvSpPr>
          <p:spPr bwMode="auto">
            <a:xfrm>
              <a:off x="11503" y="6314"/>
              <a:ext cx="219" cy="21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0" name="Oval 69"/>
            <p:cNvSpPr>
              <a:spLocks noChangeArrowheads="1"/>
            </p:cNvSpPr>
            <p:nvPr/>
          </p:nvSpPr>
          <p:spPr bwMode="auto">
            <a:xfrm>
              <a:off x="9420" y="3055"/>
              <a:ext cx="219" cy="21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1" name="Oval 70"/>
            <p:cNvSpPr>
              <a:spLocks noChangeArrowheads="1"/>
            </p:cNvSpPr>
            <p:nvPr/>
          </p:nvSpPr>
          <p:spPr bwMode="auto">
            <a:xfrm>
              <a:off x="7913" y="5672"/>
              <a:ext cx="219" cy="219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2" name="Oval 71"/>
            <p:cNvSpPr>
              <a:spLocks noChangeArrowheads="1"/>
            </p:cNvSpPr>
            <p:nvPr/>
          </p:nvSpPr>
          <p:spPr bwMode="auto">
            <a:xfrm>
              <a:off x="8035" y="4122"/>
              <a:ext cx="217" cy="21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3" name="Oval 72"/>
            <p:cNvSpPr>
              <a:spLocks noChangeArrowheads="1"/>
            </p:cNvSpPr>
            <p:nvPr/>
          </p:nvSpPr>
          <p:spPr bwMode="auto">
            <a:xfrm>
              <a:off x="10846" y="3267"/>
              <a:ext cx="217" cy="221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4" name="Oval 73"/>
            <p:cNvSpPr>
              <a:spLocks noChangeArrowheads="1"/>
            </p:cNvSpPr>
            <p:nvPr/>
          </p:nvSpPr>
          <p:spPr bwMode="auto">
            <a:xfrm>
              <a:off x="9000" y="8189"/>
              <a:ext cx="217" cy="21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5" name="Oval 74"/>
            <p:cNvSpPr>
              <a:spLocks noChangeArrowheads="1"/>
            </p:cNvSpPr>
            <p:nvPr/>
          </p:nvSpPr>
          <p:spPr bwMode="auto">
            <a:xfrm>
              <a:off x="10300" y="8170"/>
              <a:ext cx="217" cy="219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6" name="Oval 75"/>
            <p:cNvSpPr>
              <a:spLocks noChangeArrowheads="1"/>
            </p:cNvSpPr>
            <p:nvPr/>
          </p:nvSpPr>
          <p:spPr bwMode="auto">
            <a:xfrm>
              <a:off x="8540" y="7017"/>
              <a:ext cx="219" cy="21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7" name="Oval 76"/>
            <p:cNvSpPr>
              <a:spLocks noChangeArrowheads="1"/>
            </p:cNvSpPr>
            <p:nvPr/>
          </p:nvSpPr>
          <p:spPr bwMode="auto">
            <a:xfrm>
              <a:off x="9551" y="5032"/>
              <a:ext cx="221" cy="221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8" name="Oval 77"/>
            <p:cNvSpPr>
              <a:spLocks noChangeArrowheads="1"/>
            </p:cNvSpPr>
            <p:nvPr/>
          </p:nvSpPr>
          <p:spPr bwMode="auto">
            <a:xfrm>
              <a:off x="10661" y="6555"/>
              <a:ext cx="221" cy="217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9" name="Oval 78"/>
            <p:cNvSpPr>
              <a:spLocks noChangeArrowheads="1"/>
            </p:cNvSpPr>
            <p:nvPr/>
          </p:nvSpPr>
          <p:spPr bwMode="auto">
            <a:xfrm>
              <a:off x="8653" y="5452"/>
              <a:ext cx="217" cy="219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0" name="Freeform 79"/>
            <p:cNvSpPr>
              <a:spLocks noEditPoints="1"/>
            </p:cNvSpPr>
            <p:nvPr/>
          </p:nvSpPr>
          <p:spPr bwMode="auto">
            <a:xfrm>
              <a:off x="10487" y="3111"/>
              <a:ext cx="158" cy="162"/>
            </a:xfrm>
            <a:custGeom>
              <a:avLst/>
              <a:gdLst>
                <a:gd name="T0" fmla="*/ 26 w 51"/>
                <a:gd name="T1" fmla="*/ 0 h 52"/>
                <a:gd name="T2" fmla="*/ 51 w 51"/>
                <a:gd name="T3" fmla="*/ 26 h 52"/>
                <a:gd name="T4" fmla="*/ 26 w 51"/>
                <a:gd name="T5" fmla="*/ 52 h 52"/>
                <a:gd name="T6" fmla="*/ 26 w 51"/>
                <a:gd name="T7" fmla="*/ 52 h 52"/>
                <a:gd name="T8" fmla="*/ 26 w 51"/>
                <a:gd name="T9" fmla="*/ 46 h 52"/>
                <a:gd name="T10" fmla="*/ 26 w 51"/>
                <a:gd name="T11" fmla="*/ 46 h 52"/>
                <a:gd name="T12" fmla="*/ 45 w 51"/>
                <a:gd name="T13" fmla="*/ 26 h 52"/>
                <a:gd name="T14" fmla="*/ 26 w 51"/>
                <a:gd name="T15" fmla="*/ 6 h 52"/>
                <a:gd name="T16" fmla="*/ 26 w 51"/>
                <a:gd name="T17" fmla="*/ 6 h 52"/>
                <a:gd name="T18" fmla="*/ 26 w 51"/>
                <a:gd name="T19" fmla="*/ 0 h 52"/>
                <a:gd name="T20" fmla="*/ 26 w 51"/>
                <a:gd name="T21" fmla="*/ 52 h 52"/>
                <a:gd name="T22" fmla="*/ 0 w 51"/>
                <a:gd name="T23" fmla="*/ 26 h 52"/>
                <a:gd name="T24" fmla="*/ 26 w 51"/>
                <a:gd name="T25" fmla="*/ 0 h 52"/>
                <a:gd name="T26" fmla="*/ 26 w 51"/>
                <a:gd name="T27" fmla="*/ 6 h 52"/>
                <a:gd name="T28" fmla="*/ 6 w 51"/>
                <a:gd name="T29" fmla="*/ 26 h 52"/>
                <a:gd name="T30" fmla="*/ 26 w 51"/>
                <a:gd name="T31" fmla="*/ 46 h 52"/>
                <a:gd name="T32" fmla="*/ 26 w 51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7" y="46"/>
                    <a:pt x="45" y="37"/>
                    <a:pt x="45" y="26"/>
                  </a:cubicBezTo>
                  <a:cubicBezTo>
                    <a:pt x="45" y="15"/>
                    <a:pt x="3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0"/>
                    <a:pt x="26" y="0"/>
                    <a:pt x="26" y="0"/>
                  </a:cubicBezTo>
                  <a:close/>
                  <a:moveTo>
                    <a:pt x="26" y="52"/>
                  </a:move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7"/>
                    <a:pt x="15" y="46"/>
                    <a:pt x="26" y="46"/>
                  </a:cubicBezTo>
                  <a:lnTo>
                    <a:pt x="26" y="5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1" name="Freeform 80"/>
            <p:cNvSpPr>
              <a:spLocks noEditPoints="1"/>
            </p:cNvSpPr>
            <p:nvPr/>
          </p:nvSpPr>
          <p:spPr bwMode="auto">
            <a:xfrm>
              <a:off x="7879" y="4567"/>
              <a:ext cx="160" cy="160"/>
            </a:xfrm>
            <a:custGeom>
              <a:avLst/>
              <a:gdLst>
                <a:gd name="T0" fmla="*/ 26 w 51"/>
                <a:gd name="T1" fmla="*/ 0 h 51"/>
                <a:gd name="T2" fmla="*/ 51 w 51"/>
                <a:gd name="T3" fmla="*/ 26 h 51"/>
                <a:gd name="T4" fmla="*/ 26 w 51"/>
                <a:gd name="T5" fmla="*/ 51 h 51"/>
                <a:gd name="T6" fmla="*/ 26 w 51"/>
                <a:gd name="T7" fmla="*/ 45 h 51"/>
                <a:gd name="T8" fmla="*/ 45 w 51"/>
                <a:gd name="T9" fmla="*/ 26 h 51"/>
                <a:gd name="T10" fmla="*/ 26 w 51"/>
                <a:gd name="T11" fmla="*/ 6 h 51"/>
                <a:gd name="T12" fmla="*/ 26 w 51"/>
                <a:gd name="T13" fmla="*/ 0 h 51"/>
                <a:gd name="T14" fmla="*/ 26 w 51"/>
                <a:gd name="T15" fmla="*/ 51 h 51"/>
                <a:gd name="T16" fmla="*/ 0 w 51"/>
                <a:gd name="T17" fmla="*/ 26 h 51"/>
                <a:gd name="T18" fmla="*/ 26 w 51"/>
                <a:gd name="T19" fmla="*/ 0 h 51"/>
                <a:gd name="T20" fmla="*/ 26 w 51"/>
                <a:gd name="T21" fmla="*/ 6 h 51"/>
                <a:gd name="T22" fmla="*/ 6 w 51"/>
                <a:gd name="T23" fmla="*/ 26 h 51"/>
                <a:gd name="T24" fmla="*/ 26 w 51"/>
                <a:gd name="T25" fmla="*/ 45 h 51"/>
                <a:gd name="T26" fmla="*/ 26 w 5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cubicBezTo>
                    <a:pt x="40" y="0"/>
                    <a:pt x="51" y="11"/>
                    <a:pt x="51" y="26"/>
                  </a:cubicBezTo>
                  <a:cubicBezTo>
                    <a:pt x="51" y="40"/>
                    <a:pt x="40" y="51"/>
                    <a:pt x="26" y="51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37" y="45"/>
                    <a:pt x="45" y="36"/>
                    <a:pt x="45" y="26"/>
                  </a:cubicBezTo>
                  <a:cubicBezTo>
                    <a:pt x="45" y="15"/>
                    <a:pt x="37" y="6"/>
                    <a:pt x="26" y="6"/>
                  </a:cubicBezTo>
                  <a:lnTo>
                    <a:pt x="26" y="0"/>
                  </a:lnTo>
                  <a:close/>
                  <a:moveTo>
                    <a:pt x="26" y="51"/>
                  </a:moveTo>
                  <a:cubicBezTo>
                    <a:pt x="12" y="51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6"/>
                    <a:pt x="15" y="45"/>
                    <a:pt x="26" y="45"/>
                  </a:cubicBezTo>
                  <a:lnTo>
                    <a:pt x="26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2" name="Freeform 81"/>
            <p:cNvSpPr>
              <a:spLocks noEditPoints="1"/>
            </p:cNvSpPr>
            <p:nvPr/>
          </p:nvSpPr>
          <p:spPr bwMode="auto">
            <a:xfrm>
              <a:off x="8743" y="7552"/>
              <a:ext cx="160" cy="160"/>
            </a:xfrm>
            <a:custGeom>
              <a:avLst/>
              <a:gdLst>
                <a:gd name="T0" fmla="*/ 25 w 51"/>
                <a:gd name="T1" fmla="*/ 0 h 51"/>
                <a:gd name="T2" fmla="*/ 51 w 51"/>
                <a:gd name="T3" fmla="*/ 26 h 51"/>
                <a:gd name="T4" fmla="*/ 25 w 51"/>
                <a:gd name="T5" fmla="*/ 51 h 51"/>
                <a:gd name="T6" fmla="*/ 25 w 51"/>
                <a:gd name="T7" fmla="*/ 45 h 51"/>
                <a:gd name="T8" fmla="*/ 45 w 51"/>
                <a:gd name="T9" fmla="*/ 26 h 51"/>
                <a:gd name="T10" fmla="*/ 25 w 51"/>
                <a:gd name="T11" fmla="*/ 6 h 51"/>
                <a:gd name="T12" fmla="*/ 25 w 51"/>
                <a:gd name="T13" fmla="*/ 0 h 51"/>
                <a:gd name="T14" fmla="*/ 25 w 51"/>
                <a:gd name="T15" fmla="*/ 51 h 51"/>
                <a:gd name="T16" fmla="*/ 0 w 51"/>
                <a:gd name="T17" fmla="*/ 26 h 51"/>
                <a:gd name="T18" fmla="*/ 25 w 51"/>
                <a:gd name="T19" fmla="*/ 0 h 51"/>
                <a:gd name="T20" fmla="*/ 25 w 51"/>
                <a:gd name="T21" fmla="*/ 6 h 51"/>
                <a:gd name="T22" fmla="*/ 6 w 51"/>
                <a:gd name="T23" fmla="*/ 26 h 51"/>
                <a:gd name="T24" fmla="*/ 25 w 51"/>
                <a:gd name="T25" fmla="*/ 45 h 51"/>
                <a:gd name="T26" fmla="*/ 25 w 5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40" y="0"/>
                    <a:pt x="51" y="11"/>
                    <a:pt x="51" y="26"/>
                  </a:cubicBezTo>
                  <a:cubicBezTo>
                    <a:pt x="51" y="40"/>
                    <a:pt x="40" y="51"/>
                    <a:pt x="25" y="51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36" y="45"/>
                    <a:pt x="45" y="36"/>
                    <a:pt x="45" y="26"/>
                  </a:cubicBezTo>
                  <a:cubicBezTo>
                    <a:pt x="45" y="15"/>
                    <a:pt x="36" y="6"/>
                    <a:pt x="25" y="6"/>
                  </a:cubicBezTo>
                  <a:lnTo>
                    <a:pt x="25" y="0"/>
                  </a:lnTo>
                  <a:close/>
                  <a:moveTo>
                    <a:pt x="25" y="51"/>
                  </a:moveTo>
                  <a:cubicBezTo>
                    <a:pt x="11" y="51"/>
                    <a:pt x="0" y="40"/>
                    <a:pt x="0" y="26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6"/>
                    <a:pt x="15" y="45"/>
                    <a:pt x="25" y="45"/>
                  </a:cubicBezTo>
                  <a:lnTo>
                    <a:pt x="25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3" name="Freeform 82"/>
            <p:cNvSpPr>
              <a:spLocks noEditPoints="1"/>
            </p:cNvSpPr>
            <p:nvPr/>
          </p:nvSpPr>
          <p:spPr bwMode="auto">
            <a:xfrm>
              <a:off x="9768" y="8114"/>
              <a:ext cx="160" cy="160"/>
            </a:xfrm>
            <a:custGeom>
              <a:avLst/>
              <a:gdLst>
                <a:gd name="T0" fmla="*/ 26 w 51"/>
                <a:gd name="T1" fmla="*/ 0 h 51"/>
                <a:gd name="T2" fmla="*/ 51 w 51"/>
                <a:gd name="T3" fmla="*/ 25 h 51"/>
                <a:gd name="T4" fmla="*/ 26 w 51"/>
                <a:gd name="T5" fmla="*/ 51 h 51"/>
                <a:gd name="T6" fmla="*/ 26 w 51"/>
                <a:gd name="T7" fmla="*/ 45 h 51"/>
                <a:gd name="T8" fmla="*/ 45 w 51"/>
                <a:gd name="T9" fmla="*/ 25 h 51"/>
                <a:gd name="T10" fmla="*/ 26 w 51"/>
                <a:gd name="T11" fmla="*/ 6 h 51"/>
                <a:gd name="T12" fmla="*/ 26 w 51"/>
                <a:gd name="T13" fmla="*/ 0 h 51"/>
                <a:gd name="T14" fmla="*/ 26 w 51"/>
                <a:gd name="T15" fmla="*/ 51 h 51"/>
                <a:gd name="T16" fmla="*/ 0 w 51"/>
                <a:gd name="T17" fmla="*/ 25 h 51"/>
                <a:gd name="T18" fmla="*/ 26 w 51"/>
                <a:gd name="T19" fmla="*/ 0 h 51"/>
                <a:gd name="T20" fmla="*/ 26 w 51"/>
                <a:gd name="T21" fmla="*/ 6 h 51"/>
                <a:gd name="T22" fmla="*/ 6 w 51"/>
                <a:gd name="T23" fmla="*/ 25 h 51"/>
                <a:gd name="T24" fmla="*/ 26 w 51"/>
                <a:gd name="T25" fmla="*/ 45 h 51"/>
                <a:gd name="T26" fmla="*/ 26 w 5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cubicBezTo>
                    <a:pt x="40" y="0"/>
                    <a:pt x="51" y="11"/>
                    <a:pt x="51" y="25"/>
                  </a:cubicBezTo>
                  <a:cubicBezTo>
                    <a:pt x="51" y="40"/>
                    <a:pt x="40" y="51"/>
                    <a:pt x="26" y="51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36" y="45"/>
                    <a:pt x="45" y="36"/>
                    <a:pt x="45" y="25"/>
                  </a:cubicBezTo>
                  <a:cubicBezTo>
                    <a:pt x="45" y="14"/>
                    <a:pt x="36" y="6"/>
                    <a:pt x="26" y="6"/>
                  </a:cubicBezTo>
                  <a:lnTo>
                    <a:pt x="26" y="0"/>
                  </a:lnTo>
                  <a:close/>
                  <a:moveTo>
                    <a:pt x="26" y="51"/>
                  </a:moveTo>
                  <a:cubicBezTo>
                    <a:pt x="11" y="51"/>
                    <a:pt x="0" y="40"/>
                    <a:pt x="0" y="25"/>
                  </a:cubicBezTo>
                  <a:cubicBezTo>
                    <a:pt x="0" y="11"/>
                    <a:pt x="11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4"/>
                    <a:pt x="6" y="25"/>
                  </a:cubicBezTo>
                  <a:cubicBezTo>
                    <a:pt x="6" y="36"/>
                    <a:pt x="15" y="45"/>
                    <a:pt x="26" y="45"/>
                  </a:cubicBezTo>
                  <a:lnTo>
                    <a:pt x="26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4" name="Freeform 83"/>
            <p:cNvSpPr>
              <a:spLocks noEditPoints="1"/>
            </p:cNvSpPr>
            <p:nvPr/>
          </p:nvSpPr>
          <p:spPr bwMode="auto">
            <a:xfrm>
              <a:off x="11219" y="7069"/>
              <a:ext cx="160" cy="160"/>
            </a:xfrm>
            <a:custGeom>
              <a:avLst/>
              <a:gdLst>
                <a:gd name="T0" fmla="*/ 25 w 51"/>
                <a:gd name="T1" fmla="*/ 0 h 51"/>
                <a:gd name="T2" fmla="*/ 51 w 51"/>
                <a:gd name="T3" fmla="*/ 26 h 51"/>
                <a:gd name="T4" fmla="*/ 25 w 51"/>
                <a:gd name="T5" fmla="*/ 51 h 51"/>
                <a:gd name="T6" fmla="*/ 25 w 51"/>
                <a:gd name="T7" fmla="*/ 51 h 51"/>
                <a:gd name="T8" fmla="*/ 25 w 51"/>
                <a:gd name="T9" fmla="*/ 45 h 51"/>
                <a:gd name="T10" fmla="*/ 25 w 51"/>
                <a:gd name="T11" fmla="*/ 45 h 51"/>
                <a:gd name="T12" fmla="*/ 45 w 51"/>
                <a:gd name="T13" fmla="*/ 26 h 51"/>
                <a:gd name="T14" fmla="*/ 25 w 51"/>
                <a:gd name="T15" fmla="*/ 6 h 51"/>
                <a:gd name="T16" fmla="*/ 25 w 51"/>
                <a:gd name="T17" fmla="*/ 6 h 51"/>
                <a:gd name="T18" fmla="*/ 25 w 51"/>
                <a:gd name="T19" fmla="*/ 0 h 51"/>
                <a:gd name="T20" fmla="*/ 25 w 51"/>
                <a:gd name="T21" fmla="*/ 51 h 51"/>
                <a:gd name="T22" fmla="*/ 0 w 51"/>
                <a:gd name="T23" fmla="*/ 26 h 51"/>
                <a:gd name="T24" fmla="*/ 25 w 51"/>
                <a:gd name="T25" fmla="*/ 0 h 51"/>
                <a:gd name="T26" fmla="*/ 25 w 51"/>
                <a:gd name="T27" fmla="*/ 6 h 51"/>
                <a:gd name="T28" fmla="*/ 6 w 51"/>
                <a:gd name="T29" fmla="*/ 26 h 51"/>
                <a:gd name="T30" fmla="*/ 25 w 51"/>
                <a:gd name="T31" fmla="*/ 45 h 51"/>
                <a:gd name="T32" fmla="*/ 25 w 51"/>
                <a:gd name="T3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39" y="0"/>
                    <a:pt x="51" y="12"/>
                    <a:pt x="51" y="26"/>
                  </a:cubicBezTo>
                  <a:cubicBezTo>
                    <a:pt x="51" y="40"/>
                    <a:pt x="39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36" y="45"/>
                    <a:pt x="45" y="37"/>
                    <a:pt x="45" y="26"/>
                  </a:cubicBezTo>
                  <a:cubicBezTo>
                    <a:pt x="45" y="15"/>
                    <a:pt x="36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25" y="51"/>
                  </a:moveTo>
                  <a:cubicBezTo>
                    <a:pt x="11" y="51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4" y="6"/>
                    <a:pt x="6" y="15"/>
                    <a:pt x="6" y="26"/>
                  </a:cubicBezTo>
                  <a:cubicBezTo>
                    <a:pt x="6" y="37"/>
                    <a:pt x="14" y="45"/>
                    <a:pt x="25" y="45"/>
                  </a:cubicBezTo>
                  <a:lnTo>
                    <a:pt x="25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5" name="Freeform 84"/>
            <p:cNvSpPr>
              <a:spLocks noEditPoints="1"/>
            </p:cNvSpPr>
            <p:nvPr/>
          </p:nvSpPr>
          <p:spPr bwMode="auto">
            <a:xfrm>
              <a:off x="11884" y="5558"/>
              <a:ext cx="158" cy="160"/>
            </a:xfrm>
            <a:custGeom>
              <a:avLst/>
              <a:gdLst>
                <a:gd name="T0" fmla="*/ 25 w 51"/>
                <a:gd name="T1" fmla="*/ 0 h 51"/>
                <a:gd name="T2" fmla="*/ 51 w 51"/>
                <a:gd name="T3" fmla="*/ 26 h 51"/>
                <a:gd name="T4" fmla="*/ 25 w 51"/>
                <a:gd name="T5" fmla="*/ 51 h 51"/>
                <a:gd name="T6" fmla="*/ 25 w 51"/>
                <a:gd name="T7" fmla="*/ 51 h 51"/>
                <a:gd name="T8" fmla="*/ 25 w 51"/>
                <a:gd name="T9" fmla="*/ 45 h 51"/>
                <a:gd name="T10" fmla="*/ 25 w 51"/>
                <a:gd name="T11" fmla="*/ 45 h 51"/>
                <a:gd name="T12" fmla="*/ 45 w 51"/>
                <a:gd name="T13" fmla="*/ 26 h 51"/>
                <a:gd name="T14" fmla="*/ 25 w 51"/>
                <a:gd name="T15" fmla="*/ 6 h 51"/>
                <a:gd name="T16" fmla="*/ 25 w 51"/>
                <a:gd name="T17" fmla="*/ 6 h 51"/>
                <a:gd name="T18" fmla="*/ 25 w 51"/>
                <a:gd name="T19" fmla="*/ 0 h 51"/>
                <a:gd name="T20" fmla="*/ 25 w 51"/>
                <a:gd name="T21" fmla="*/ 51 h 51"/>
                <a:gd name="T22" fmla="*/ 0 w 51"/>
                <a:gd name="T23" fmla="*/ 26 h 51"/>
                <a:gd name="T24" fmla="*/ 25 w 51"/>
                <a:gd name="T25" fmla="*/ 0 h 51"/>
                <a:gd name="T26" fmla="*/ 25 w 51"/>
                <a:gd name="T27" fmla="*/ 6 h 51"/>
                <a:gd name="T28" fmla="*/ 6 w 51"/>
                <a:gd name="T29" fmla="*/ 26 h 51"/>
                <a:gd name="T30" fmla="*/ 25 w 51"/>
                <a:gd name="T31" fmla="*/ 45 h 51"/>
                <a:gd name="T32" fmla="*/ 25 w 51"/>
                <a:gd name="T3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39" y="0"/>
                    <a:pt x="51" y="11"/>
                    <a:pt x="51" y="26"/>
                  </a:cubicBezTo>
                  <a:cubicBezTo>
                    <a:pt x="51" y="40"/>
                    <a:pt x="39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36" y="45"/>
                    <a:pt x="45" y="36"/>
                    <a:pt x="45" y="26"/>
                  </a:cubicBezTo>
                  <a:cubicBezTo>
                    <a:pt x="45" y="15"/>
                    <a:pt x="36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25" y="51"/>
                  </a:moveTo>
                  <a:cubicBezTo>
                    <a:pt x="11" y="51"/>
                    <a:pt x="0" y="40"/>
                    <a:pt x="0" y="26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4" y="6"/>
                    <a:pt x="6" y="15"/>
                    <a:pt x="6" y="26"/>
                  </a:cubicBezTo>
                  <a:cubicBezTo>
                    <a:pt x="6" y="36"/>
                    <a:pt x="14" y="45"/>
                    <a:pt x="25" y="45"/>
                  </a:cubicBezTo>
                  <a:lnTo>
                    <a:pt x="25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6" name="Freeform 85"/>
            <p:cNvSpPr>
              <a:spLocks noEditPoints="1"/>
            </p:cNvSpPr>
            <p:nvPr/>
          </p:nvSpPr>
          <p:spPr bwMode="auto">
            <a:xfrm>
              <a:off x="11762" y="4255"/>
              <a:ext cx="160" cy="163"/>
            </a:xfrm>
            <a:custGeom>
              <a:avLst/>
              <a:gdLst>
                <a:gd name="T0" fmla="*/ 26 w 51"/>
                <a:gd name="T1" fmla="*/ 0 h 52"/>
                <a:gd name="T2" fmla="*/ 51 w 51"/>
                <a:gd name="T3" fmla="*/ 26 h 52"/>
                <a:gd name="T4" fmla="*/ 26 w 51"/>
                <a:gd name="T5" fmla="*/ 52 h 52"/>
                <a:gd name="T6" fmla="*/ 26 w 51"/>
                <a:gd name="T7" fmla="*/ 52 h 52"/>
                <a:gd name="T8" fmla="*/ 26 w 51"/>
                <a:gd name="T9" fmla="*/ 46 h 52"/>
                <a:gd name="T10" fmla="*/ 26 w 51"/>
                <a:gd name="T11" fmla="*/ 46 h 52"/>
                <a:gd name="T12" fmla="*/ 45 w 51"/>
                <a:gd name="T13" fmla="*/ 26 h 52"/>
                <a:gd name="T14" fmla="*/ 26 w 51"/>
                <a:gd name="T15" fmla="*/ 6 h 52"/>
                <a:gd name="T16" fmla="*/ 26 w 51"/>
                <a:gd name="T17" fmla="*/ 6 h 52"/>
                <a:gd name="T18" fmla="*/ 26 w 51"/>
                <a:gd name="T19" fmla="*/ 0 h 52"/>
                <a:gd name="T20" fmla="*/ 26 w 51"/>
                <a:gd name="T21" fmla="*/ 52 h 52"/>
                <a:gd name="T22" fmla="*/ 0 w 51"/>
                <a:gd name="T23" fmla="*/ 26 h 52"/>
                <a:gd name="T24" fmla="*/ 26 w 51"/>
                <a:gd name="T25" fmla="*/ 0 h 52"/>
                <a:gd name="T26" fmla="*/ 26 w 51"/>
                <a:gd name="T27" fmla="*/ 6 h 52"/>
                <a:gd name="T28" fmla="*/ 6 w 51"/>
                <a:gd name="T29" fmla="*/ 26 h 52"/>
                <a:gd name="T30" fmla="*/ 26 w 51"/>
                <a:gd name="T31" fmla="*/ 46 h 52"/>
                <a:gd name="T32" fmla="*/ 26 w 51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6" y="46"/>
                    <a:pt x="45" y="37"/>
                    <a:pt x="45" y="26"/>
                  </a:cubicBezTo>
                  <a:cubicBezTo>
                    <a:pt x="45" y="15"/>
                    <a:pt x="3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0"/>
                    <a:pt x="26" y="0"/>
                    <a:pt x="26" y="0"/>
                  </a:cubicBezTo>
                  <a:close/>
                  <a:moveTo>
                    <a:pt x="26" y="52"/>
                  </a:move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7"/>
                    <a:pt x="15" y="46"/>
                    <a:pt x="26" y="46"/>
                  </a:cubicBezTo>
                  <a:lnTo>
                    <a:pt x="26" y="5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7" name="Freeform 86"/>
            <p:cNvSpPr>
              <a:spLocks noEditPoints="1"/>
            </p:cNvSpPr>
            <p:nvPr/>
          </p:nvSpPr>
          <p:spPr bwMode="auto">
            <a:xfrm>
              <a:off x="10275" y="5359"/>
              <a:ext cx="158" cy="160"/>
            </a:xfrm>
            <a:custGeom>
              <a:avLst/>
              <a:gdLst>
                <a:gd name="T0" fmla="*/ 25 w 51"/>
                <a:gd name="T1" fmla="*/ 0 h 51"/>
                <a:gd name="T2" fmla="*/ 51 w 51"/>
                <a:gd name="T3" fmla="*/ 26 h 51"/>
                <a:gd name="T4" fmla="*/ 25 w 51"/>
                <a:gd name="T5" fmla="*/ 51 h 51"/>
                <a:gd name="T6" fmla="*/ 25 w 51"/>
                <a:gd name="T7" fmla="*/ 51 h 51"/>
                <a:gd name="T8" fmla="*/ 25 w 51"/>
                <a:gd name="T9" fmla="*/ 45 h 51"/>
                <a:gd name="T10" fmla="*/ 25 w 51"/>
                <a:gd name="T11" fmla="*/ 45 h 51"/>
                <a:gd name="T12" fmla="*/ 45 w 51"/>
                <a:gd name="T13" fmla="*/ 26 h 51"/>
                <a:gd name="T14" fmla="*/ 25 w 51"/>
                <a:gd name="T15" fmla="*/ 6 h 51"/>
                <a:gd name="T16" fmla="*/ 25 w 51"/>
                <a:gd name="T17" fmla="*/ 6 h 51"/>
                <a:gd name="T18" fmla="*/ 25 w 51"/>
                <a:gd name="T19" fmla="*/ 0 h 51"/>
                <a:gd name="T20" fmla="*/ 25 w 51"/>
                <a:gd name="T21" fmla="*/ 51 h 51"/>
                <a:gd name="T22" fmla="*/ 0 w 51"/>
                <a:gd name="T23" fmla="*/ 26 h 51"/>
                <a:gd name="T24" fmla="*/ 25 w 51"/>
                <a:gd name="T25" fmla="*/ 0 h 51"/>
                <a:gd name="T26" fmla="*/ 25 w 51"/>
                <a:gd name="T27" fmla="*/ 6 h 51"/>
                <a:gd name="T28" fmla="*/ 6 w 51"/>
                <a:gd name="T29" fmla="*/ 26 h 51"/>
                <a:gd name="T30" fmla="*/ 25 w 51"/>
                <a:gd name="T31" fmla="*/ 45 h 51"/>
                <a:gd name="T32" fmla="*/ 25 w 51"/>
                <a:gd name="T3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39" y="0"/>
                    <a:pt x="51" y="11"/>
                    <a:pt x="51" y="26"/>
                  </a:cubicBezTo>
                  <a:cubicBezTo>
                    <a:pt x="51" y="40"/>
                    <a:pt x="39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36" y="45"/>
                    <a:pt x="45" y="36"/>
                    <a:pt x="45" y="26"/>
                  </a:cubicBezTo>
                  <a:cubicBezTo>
                    <a:pt x="45" y="15"/>
                    <a:pt x="36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25" y="51"/>
                  </a:moveTo>
                  <a:cubicBezTo>
                    <a:pt x="11" y="51"/>
                    <a:pt x="0" y="40"/>
                    <a:pt x="0" y="26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4" y="6"/>
                    <a:pt x="6" y="15"/>
                    <a:pt x="6" y="26"/>
                  </a:cubicBezTo>
                  <a:cubicBezTo>
                    <a:pt x="6" y="36"/>
                    <a:pt x="14" y="45"/>
                    <a:pt x="25" y="45"/>
                  </a:cubicBezTo>
                  <a:lnTo>
                    <a:pt x="25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8" name="Freeform 87"/>
            <p:cNvSpPr>
              <a:spLocks noEditPoints="1"/>
            </p:cNvSpPr>
            <p:nvPr/>
          </p:nvSpPr>
          <p:spPr bwMode="auto">
            <a:xfrm>
              <a:off x="9395" y="3538"/>
              <a:ext cx="160" cy="162"/>
            </a:xfrm>
            <a:custGeom>
              <a:avLst/>
              <a:gdLst>
                <a:gd name="T0" fmla="*/ 25 w 51"/>
                <a:gd name="T1" fmla="*/ 0 h 52"/>
                <a:gd name="T2" fmla="*/ 51 w 51"/>
                <a:gd name="T3" fmla="*/ 26 h 52"/>
                <a:gd name="T4" fmla="*/ 25 w 51"/>
                <a:gd name="T5" fmla="*/ 52 h 52"/>
                <a:gd name="T6" fmla="*/ 25 w 51"/>
                <a:gd name="T7" fmla="*/ 46 h 52"/>
                <a:gd name="T8" fmla="*/ 45 w 51"/>
                <a:gd name="T9" fmla="*/ 26 h 52"/>
                <a:gd name="T10" fmla="*/ 25 w 51"/>
                <a:gd name="T11" fmla="*/ 6 h 52"/>
                <a:gd name="T12" fmla="*/ 25 w 51"/>
                <a:gd name="T13" fmla="*/ 0 h 52"/>
                <a:gd name="T14" fmla="*/ 25 w 51"/>
                <a:gd name="T15" fmla="*/ 52 h 52"/>
                <a:gd name="T16" fmla="*/ 0 w 51"/>
                <a:gd name="T17" fmla="*/ 26 h 52"/>
                <a:gd name="T18" fmla="*/ 25 w 51"/>
                <a:gd name="T19" fmla="*/ 0 h 52"/>
                <a:gd name="T20" fmla="*/ 25 w 51"/>
                <a:gd name="T21" fmla="*/ 6 h 52"/>
                <a:gd name="T22" fmla="*/ 6 w 51"/>
                <a:gd name="T23" fmla="*/ 26 h 52"/>
                <a:gd name="T24" fmla="*/ 25 w 51"/>
                <a:gd name="T25" fmla="*/ 46 h 52"/>
                <a:gd name="T26" fmla="*/ 25 w 51"/>
                <a:gd name="T2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2">
                  <a:moveTo>
                    <a:pt x="25" y="0"/>
                  </a:move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2"/>
                    <a:pt x="25" y="52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36" y="46"/>
                    <a:pt x="45" y="37"/>
                    <a:pt x="45" y="26"/>
                  </a:cubicBezTo>
                  <a:cubicBezTo>
                    <a:pt x="45" y="15"/>
                    <a:pt x="36" y="6"/>
                    <a:pt x="25" y="6"/>
                  </a:cubicBezTo>
                  <a:lnTo>
                    <a:pt x="25" y="0"/>
                  </a:lnTo>
                  <a:close/>
                  <a:moveTo>
                    <a:pt x="25" y="52"/>
                  </a:move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7"/>
                    <a:pt x="15" y="46"/>
                    <a:pt x="25" y="46"/>
                  </a:cubicBezTo>
                  <a:lnTo>
                    <a:pt x="25" y="5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9" name="Freeform 88"/>
            <p:cNvSpPr>
              <a:spLocks noEditPoints="1"/>
            </p:cNvSpPr>
            <p:nvPr/>
          </p:nvSpPr>
          <p:spPr bwMode="auto">
            <a:xfrm>
              <a:off x="8714" y="5867"/>
              <a:ext cx="160" cy="160"/>
            </a:xfrm>
            <a:custGeom>
              <a:avLst/>
              <a:gdLst>
                <a:gd name="T0" fmla="*/ 26 w 51"/>
                <a:gd name="T1" fmla="*/ 0 h 51"/>
                <a:gd name="T2" fmla="*/ 51 w 51"/>
                <a:gd name="T3" fmla="*/ 26 h 51"/>
                <a:gd name="T4" fmla="*/ 26 w 51"/>
                <a:gd name="T5" fmla="*/ 51 h 51"/>
                <a:gd name="T6" fmla="*/ 26 w 51"/>
                <a:gd name="T7" fmla="*/ 45 h 51"/>
                <a:gd name="T8" fmla="*/ 46 w 51"/>
                <a:gd name="T9" fmla="*/ 26 h 51"/>
                <a:gd name="T10" fmla="*/ 26 w 51"/>
                <a:gd name="T11" fmla="*/ 6 h 51"/>
                <a:gd name="T12" fmla="*/ 26 w 51"/>
                <a:gd name="T13" fmla="*/ 0 h 51"/>
                <a:gd name="T14" fmla="*/ 26 w 51"/>
                <a:gd name="T15" fmla="*/ 51 h 51"/>
                <a:gd name="T16" fmla="*/ 0 w 51"/>
                <a:gd name="T17" fmla="*/ 26 h 51"/>
                <a:gd name="T18" fmla="*/ 26 w 51"/>
                <a:gd name="T19" fmla="*/ 0 h 51"/>
                <a:gd name="T20" fmla="*/ 26 w 51"/>
                <a:gd name="T21" fmla="*/ 6 h 51"/>
                <a:gd name="T22" fmla="*/ 6 w 51"/>
                <a:gd name="T23" fmla="*/ 26 h 51"/>
                <a:gd name="T24" fmla="*/ 26 w 51"/>
                <a:gd name="T25" fmla="*/ 45 h 51"/>
                <a:gd name="T26" fmla="*/ 26 w 5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1"/>
                    <a:pt x="26" y="51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37" y="45"/>
                    <a:pt x="46" y="37"/>
                    <a:pt x="46" y="26"/>
                  </a:cubicBezTo>
                  <a:cubicBezTo>
                    <a:pt x="46" y="15"/>
                    <a:pt x="37" y="6"/>
                    <a:pt x="26" y="6"/>
                  </a:cubicBezTo>
                  <a:lnTo>
                    <a:pt x="26" y="0"/>
                  </a:lnTo>
                  <a:close/>
                  <a:moveTo>
                    <a:pt x="26" y="51"/>
                  </a:moveTo>
                  <a:cubicBezTo>
                    <a:pt x="12" y="51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7"/>
                    <a:pt x="15" y="45"/>
                    <a:pt x="26" y="45"/>
                  </a:cubicBezTo>
                  <a:lnTo>
                    <a:pt x="26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0" name="Freeform 89"/>
            <p:cNvSpPr>
              <a:spLocks noEditPoints="1"/>
            </p:cNvSpPr>
            <p:nvPr/>
          </p:nvSpPr>
          <p:spPr bwMode="auto">
            <a:xfrm>
              <a:off x="10966" y="5072"/>
              <a:ext cx="163" cy="163"/>
            </a:xfrm>
            <a:custGeom>
              <a:avLst/>
              <a:gdLst>
                <a:gd name="T0" fmla="*/ 26 w 52"/>
                <a:gd name="T1" fmla="*/ 0 h 52"/>
                <a:gd name="T2" fmla="*/ 52 w 52"/>
                <a:gd name="T3" fmla="*/ 26 h 52"/>
                <a:gd name="T4" fmla="*/ 26 w 52"/>
                <a:gd name="T5" fmla="*/ 52 h 52"/>
                <a:gd name="T6" fmla="*/ 26 w 52"/>
                <a:gd name="T7" fmla="*/ 52 h 52"/>
                <a:gd name="T8" fmla="*/ 26 w 52"/>
                <a:gd name="T9" fmla="*/ 46 h 52"/>
                <a:gd name="T10" fmla="*/ 26 w 52"/>
                <a:gd name="T11" fmla="*/ 46 h 52"/>
                <a:gd name="T12" fmla="*/ 46 w 52"/>
                <a:gd name="T13" fmla="*/ 26 h 52"/>
                <a:gd name="T14" fmla="*/ 26 w 52"/>
                <a:gd name="T15" fmla="*/ 6 h 52"/>
                <a:gd name="T16" fmla="*/ 26 w 52"/>
                <a:gd name="T17" fmla="*/ 6 h 52"/>
                <a:gd name="T18" fmla="*/ 26 w 52"/>
                <a:gd name="T19" fmla="*/ 0 h 52"/>
                <a:gd name="T20" fmla="*/ 26 w 52"/>
                <a:gd name="T21" fmla="*/ 52 h 52"/>
                <a:gd name="T22" fmla="*/ 0 w 52"/>
                <a:gd name="T23" fmla="*/ 26 h 52"/>
                <a:gd name="T24" fmla="*/ 26 w 52"/>
                <a:gd name="T25" fmla="*/ 0 h 52"/>
                <a:gd name="T26" fmla="*/ 26 w 52"/>
                <a:gd name="T27" fmla="*/ 6 h 52"/>
                <a:gd name="T28" fmla="*/ 6 w 52"/>
                <a:gd name="T29" fmla="*/ 26 h 52"/>
                <a:gd name="T30" fmla="*/ 26 w 52"/>
                <a:gd name="T31" fmla="*/ 46 h 52"/>
                <a:gd name="T32" fmla="*/ 26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7" y="46"/>
                    <a:pt x="46" y="37"/>
                    <a:pt x="46" y="26"/>
                  </a:cubicBezTo>
                  <a:cubicBezTo>
                    <a:pt x="46" y="15"/>
                    <a:pt x="3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0"/>
                    <a:pt x="26" y="0"/>
                    <a:pt x="26" y="0"/>
                  </a:cubicBezTo>
                  <a:close/>
                  <a:moveTo>
                    <a:pt x="26" y="52"/>
                  </a:move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7"/>
                    <a:pt x="15" y="46"/>
                    <a:pt x="26" y="46"/>
                  </a:cubicBezTo>
                  <a:lnTo>
                    <a:pt x="26" y="5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1" name="Freeform 90"/>
            <p:cNvSpPr>
              <a:spLocks noEditPoints="1"/>
            </p:cNvSpPr>
            <p:nvPr/>
          </p:nvSpPr>
          <p:spPr bwMode="auto">
            <a:xfrm>
              <a:off x="10289" y="6447"/>
              <a:ext cx="160" cy="160"/>
            </a:xfrm>
            <a:custGeom>
              <a:avLst/>
              <a:gdLst>
                <a:gd name="T0" fmla="*/ 25 w 51"/>
                <a:gd name="T1" fmla="*/ 0 h 51"/>
                <a:gd name="T2" fmla="*/ 51 w 51"/>
                <a:gd name="T3" fmla="*/ 25 h 51"/>
                <a:gd name="T4" fmla="*/ 25 w 51"/>
                <a:gd name="T5" fmla="*/ 51 h 51"/>
                <a:gd name="T6" fmla="*/ 25 w 51"/>
                <a:gd name="T7" fmla="*/ 51 h 51"/>
                <a:gd name="T8" fmla="*/ 25 w 51"/>
                <a:gd name="T9" fmla="*/ 45 h 51"/>
                <a:gd name="T10" fmla="*/ 25 w 51"/>
                <a:gd name="T11" fmla="*/ 45 h 51"/>
                <a:gd name="T12" fmla="*/ 45 w 51"/>
                <a:gd name="T13" fmla="*/ 25 h 51"/>
                <a:gd name="T14" fmla="*/ 25 w 51"/>
                <a:gd name="T15" fmla="*/ 5 h 51"/>
                <a:gd name="T16" fmla="*/ 25 w 51"/>
                <a:gd name="T17" fmla="*/ 5 h 51"/>
                <a:gd name="T18" fmla="*/ 25 w 51"/>
                <a:gd name="T19" fmla="*/ 0 h 51"/>
                <a:gd name="T20" fmla="*/ 25 w 51"/>
                <a:gd name="T21" fmla="*/ 51 h 51"/>
                <a:gd name="T22" fmla="*/ 0 w 51"/>
                <a:gd name="T23" fmla="*/ 25 h 51"/>
                <a:gd name="T24" fmla="*/ 25 w 51"/>
                <a:gd name="T25" fmla="*/ 0 h 51"/>
                <a:gd name="T26" fmla="*/ 25 w 51"/>
                <a:gd name="T27" fmla="*/ 5 h 51"/>
                <a:gd name="T28" fmla="*/ 6 w 51"/>
                <a:gd name="T29" fmla="*/ 25 h 51"/>
                <a:gd name="T30" fmla="*/ 25 w 51"/>
                <a:gd name="T31" fmla="*/ 45 h 51"/>
                <a:gd name="T32" fmla="*/ 25 w 51"/>
                <a:gd name="T3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39" y="0"/>
                    <a:pt x="51" y="11"/>
                    <a:pt x="51" y="25"/>
                  </a:cubicBezTo>
                  <a:cubicBezTo>
                    <a:pt x="51" y="39"/>
                    <a:pt x="39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36" y="45"/>
                    <a:pt x="45" y="36"/>
                    <a:pt x="45" y="25"/>
                  </a:cubicBezTo>
                  <a:cubicBezTo>
                    <a:pt x="45" y="14"/>
                    <a:pt x="36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25" y="51"/>
                  </a:moveTo>
                  <a:cubicBezTo>
                    <a:pt x="11" y="51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4" y="5"/>
                    <a:pt x="6" y="14"/>
                    <a:pt x="6" y="25"/>
                  </a:cubicBezTo>
                  <a:cubicBezTo>
                    <a:pt x="6" y="36"/>
                    <a:pt x="14" y="45"/>
                    <a:pt x="25" y="45"/>
                  </a:cubicBezTo>
                  <a:lnTo>
                    <a:pt x="25" y="51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2" name="Freeform 91"/>
            <p:cNvSpPr/>
            <p:nvPr/>
          </p:nvSpPr>
          <p:spPr bwMode="auto">
            <a:xfrm>
              <a:off x="9488" y="4364"/>
              <a:ext cx="266" cy="199"/>
            </a:xfrm>
            <a:custGeom>
              <a:avLst/>
              <a:gdLst>
                <a:gd name="T0" fmla="*/ 43 w 85"/>
                <a:gd name="T1" fmla="*/ 0 h 64"/>
                <a:gd name="T2" fmla="*/ 0 w 85"/>
                <a:gd name="T3" fmla="*/ 43 h 64"/>
                <a:gd name="T4" fmla="*/ 5 w 85"/>
                <a:gd name="T5" fmla="*/ 63 h 64"/>
                <a:gd name="T6" fmla="*/ 5 w 85"/>
                <a:gd name="T7" fmla="*/ 52 h 64"/>
                <a:gd name="T8" fmla="*/ 7 w 85"/>
                <a:gd name="T9" fmla="*/ 46 h 64"/>
                <a:gd name="T10" fmla="*/ 7 w 85"/>
                <a:gd name="T11" fmla="*/ 43 h 64"/>
                <a:gd name="T12" fmla="*/ 43 w 85"/>
                <a:gd name="T13" fmla="*/ 7 h 64"/>
                <a:gd name="T14" fmla="*/ 78 w 85"/>
                <a:gd name="T15" fmla="*/ 43 h 64"/>
                <a:gd name="T16" fmla="*/ 78 w 85"/>
                <a:gd name="T17" fmla="*/ 47 h 64"/>
                <a:gd name="T18" fmla="*/ 80 w 85"/>
                <a:gd name="T19" fmla="*/ 52 h 64"/>
                <a:gd name="T20" fmla="*/ 80 w 85"/>
                <a:gd name="T21" fmla="*/ 64 h 64"/>
                <a:gd name="T22" fmla="*/ 85 w 85"/>
                <a:gd name="T23" fmla="*/ 43 h 64"/>
                <a:gd name="T24" fmla="*/ 43 w 85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64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50"/>
                    <a:pt x="2" y="57"/>
                    <a:pt x="5" y="63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0"/>
                    <a:pt x="6" y="48"/>
                    <a:pt x="7" y="46"/>
                  </a:cubicBezTo>
                  <a:cubicBezTo>
                    <a:pt x="7" y="45"/>
                    <a:pt x="7" y="44"/>
                    <a:pt x="7" y="43"/>
                  </a:cubicBezTo>
                  <a:cubicBezTo>
                    <a:pt x="7" y="23"/>
                    <a:pt x="23" y="7"/>
                    <a:pt x="43" y="7"/>
                  </a:cubicBezTo>
                  <a:cubicBezTo>
                    <a:pt x="62" y="7"/>
                    <a:pt x="78" y="23"/>
                    <a:pt x="78" y="43"/>
                  </a:cubicBezTo>
                  <a:cubicBezTo>
                    <a:pt x="78" y="44"/>
                    <a:pt x="78" y="46"/>
                    <a:pt x="78" y="47"/>
                  </a:cubicBezTo>
                  <a:cubicBezTo>
                    <a:pt x="79" y="48"/>
                    <a:pt x="80" y="50"/>
                    <a:pt x="80" y="52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3" y="58"/>
                    <a:pt x="85" y="50"/>
                    <a:pt x="85" y="43"/>
                  </a:cubicBezTo>
                  <a:cubicBezTo>
                    <a:pt x="85" y="19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3" name="Freeform 92"/>
            <p:cNvSpPr/>
            <p:nvPr/>
          </p:nvSpPr>
          <p:spPr bwMode="auto">
            <a:xfrm>
              <a:off x="9510" y="4499"/>
              <a:ext cx="59" cy="106"/>
            </a:xfrm>
            <a:custGeom>
              <a:avLst/>
              <a:gdLst>
                <a:gd name="T0" fmla="*/ 1 w 19"/>
                <a:gd name="T1" fmla="*/ 7 h 34"/>
                <a:gd name="T2" fmla="*/ 0 w 19"/>
                <a:gd name="T3" fmla="*/ 9 h 34"/>
                <a:gd name="T4" fmla="*/ 0 w 19"/>
                <a:gd name="T5" fmla="*/ 20 h 34"/>
                <a:gd name="T6" fmla="*/ 0 w 19"/>
                <a:gd name="T7" fmla="*/ 25 h 34"/>
                <a:gd name="T8" fmla="*/ 14 w 19"/>
                <a:gd name="T9" fmla="*/ 34 h 34"/>
                <a:gd name="T10" fmla="*/ 19 w 19"/>
                <a:gd name="T11" fmla="*/ 34 h 34"/>
                <a:gd name="T12" fmla="*/ 19 w 19"/>
                <a:gd name="T13" fmla="*/ 0 h 34"/>
                <a:gd name="T14" fmla="*/ 14 w 19"/>
                <a:gd name="T15" fmla="*/ 0 h 34"/>
                <a:gd name="T16" fmla="*/ 1 w 1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4">
                  <a:moveTo>
                    <a:pt x="1" y="7"/>
                  </a:moveTo>
                  <a:cubicBezTo>
                    <a:pt x="1" y="8"/>
                    <a:pt x="0" y="8"/>
                    <a:pt x="0" y="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0"/>
                    <a:pt x="6" y="34"/>
                    <a:pt x="14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2" y="3"/>
                    <a:pt x="1" y="7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4" name="Freeform 93"/>
            <p:cNvSpPr/>
            <p:nvPr/>
          </p:nvSpPr>
          <p:spPr bwMode="auto">
            <a:xfrm>
              <a:off x="9673" y="4499"/>
              <a:ext cx="56" cy="106"/>
            </a:xfrm>
            <a:custGeom>
              <a:avLst/>
              <a:gdLst>
                <a:gd name="T0" fmla="*/ 18 w 18"/>
                <a:gd name="T1" fmla="*/ 25 h 34"/>
                <a:gd name="T2" fmla="*/ 18 w 18"/>
                <a:gd name="T3" fmla="*/ 20 h 34"/>
                <a:gd name="T4" fmla="*/ 18 w 18"/>
                <a:gd name="T5" fmla="*/ 9 h 34"/>
                <a:gd name="T6" fmla="*/ 18 w 18"/>
                <a:gd name="T7" fmla="*/ 8 h 34"/>
                <a:gd name="T8" fmla="*/ 5 w 18"/>
                <a:gd name="T9" fmla="*/ 0 h 34"/>
                <a:gd name="T10" fmla="*/ 0 w 18"/>
                <a:gd name="T11" fmla="*/ 0 h 34"/>
                <a:gd name="T12" fmla="*/ 0 w 18"/>
                <a:gd name="T13" fmla="*/ 34 h 34"/>
                <a:gd name="T14" fmla="*/ 5 w 18"/>
                <a:gd name="T15" fmla="*/ 34 h 34"/>
                <a:gd name="T16" fmla="*/ 18 w 18"/>
                <a:gd name="T17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4">
                  <a:moveTo>
                    <a:pt x="18" y="25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8"/>
                    <a:pt x="18" y="8"/>
                  </a:cubicBezTo>
                  <a:cubicBezTo>
                    <a:pt x="18" y="4"/>
                    <a:pt x="12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3" y="34"/>
                    <a:pt x="18" y="30"/>
                    <a:pt x="18" y="25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5" name="Freeform 94"/>
            <p:cNvSpPr/>
            <p:nvPr/>
          </p:nvSpPr>
          <p:spPr bwMode="auto">
            <a:xfrm>
              <a:off x="11070" y="6616"/>
              <a:ext cx="68" cy="140"/>
            </a:xfrm>
            <a:custGeom>
              <a:avLst/>
              <a:gdLst>
                <a:gd name="T0" fmla="*/ 0 w 38"/>
                <a:gd name="T1" fmla="*/ 78 h 78"/>
                <a:gd name="T2" fmla="*/ 38 w 38"/>
                <a:gd name="T3" fmla="*/ 32 h 78"/>
                <a:gd name="T4" fmla="*/ 0 w 38"/>
                <a:gd name="T5" fmla="*/ 0 h 78"/>
                <a:gd name="T6" fmla="*/ 0 w 38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8">
                  <a:moveTo>
                    <a:pt x="0" y="78"/>
                  </a:moveTo>
                  <a:lnTo>
                    <a:pt x="38" y="32"/>
                  </a:lnTo>
                  <a:lnTo>
                    <a:pt x="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6" name="Freeform 95"/>
            <p:cNvSpPr/>
            <p:nvPr/>
          </p:nvSpPr>
          <p:spPr bwMode="auto">
            <a:xfrm>
              <a:off x="11236" y="6616"/>
              <a:ext cx="72" cy="140"/>
            </a:xfrm>
            <a:custGeom>
              <a:avLst/>
              <a:gdLst>
                <a:gd name="T0" fmla="*/ 40 w 40"/>
                <a:gd name="T1" fmla="*/ 78 h 78"/>
                <a:gd name="T2" fmla="*/ 40 w 40"/>
                <a:gd name="T3" fmla="*/ 0 h 78"/>
                <a:gd name="T4" fmla="*/ 0 w 40"/>
                <a:gd name="T5" fmla="*/ 32 h 78"/>
                <a:gd name="T6" fmla="*/ 40 w 40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78">
                  <a:moveTo>
                    <a:pt x="40" y="78"/>
                  </a:moveTo>
                  <a:lnTo>
                    <a:pt x="40" y="0"/>
                  </a:lnTo>
                  <a:lnTo>
                    <a:pt x="0" y="32"/>
                  </a:lnTo>
                  <a:lnTo>
                    <a:pt x="40" y="78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7" name="Freeform 96"/>
            <p:cNvSpPr/>
            <p:nvPr/>
          </p:nvSpPr>
          <p:spPr bwMode="auto">
            <a:xfrm>
              <a:off x="11307" y="6760"/>
              <a:ext cx="0" cy="4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8" name="Freeform 97"/>
            <p:cNvSpPr/>
            <p:nvPr/>
          </p:nvSpPr>
          <p:spPr bwMode="auto">
            <a:xfrm>
              <a:off x="11070" y="6760"/>
              <a:ext cx="0" cy="4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9" name="Freeform 98"/>
            <p:cNvSpPr/>
            <p:nvPr/>
          </p:nvSpPr>
          <p:spPr bwMode="auto">
            <a:xfrm>
              <a:off x="11072" y="6675"/>
              <a:ext cx="228" cy="88"/>
            </a:xfrm>
            <a:custGeom>
              <a:avLst/>
              <a:gdLst>
                <a:gd name="T0" fmla="*/ 127 w 127"/>
                <a:gd name="T1" fmla="*/ 49 h 49"/>
                <a:gd name="T2" fmla="*/ 127 w 127"/>
                <a:gd name="T3" fmla="*/ 47 h 49"/>
                <a:gd name="T4" fmla="*/ 89 w 127"/>
                <a:gd name="T5" fmla="*/ 0 h 49"/>
                <a:gd name="T6" fmla="*/ 65 w 127"/>
                <a:gd name="T7" fmla="*/ 21 h 49"/>
                <a:gd name="T8" fmla="*/ 40 w 127"/>
                <a:gd name="T9" fmla="*/ 0 h 49"/>
                <a:gd name="T10" fmla="*/ 0 w 127"/>
                <a:gd name="T11" fmla="*/ 47 h 49"/>
                <a:gd name="T12" fmla="*/ 0 w 127"/>
                <a:gd name="T13" fmla="*/ 49 h 49"/>
                <a:gd name="T14" fmla="*/ 127 w 127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49">
                  <a:moveTo>
                    <a:pt x="127" y="49"/>
                  </a:moveTo>
                  <a:lnTo>
                    <a:pt x="127" y="47"/>
                  </a:lnTo>
                  <a:lnTo>
                    <a:pt x="89" y="0"/>
                  </a:lnTo>
                  <a:lnTo>
                    <a:pt x="65" y="21"/>
                  </a:lnTo>
                  <a:lnTo>
                    <a:pt x="40" y="0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127" y="49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0" name="Freeform 99"/>
            <p:cNvSpPr/>
            <p:nvPr/>
          </p:nvSpPr>
          <p:spPr bwMode="auto">
            <a:xfrm>
              <a:off x="11076" y="6614"/>
              <a:ext cx="224" cy="90"/>
            </a:xfrm>
            <a:custGeom>
              <a:avLst/>
              <a:gdLst>
                <a:gd name="T0" fmla="*/ 37 w 125"/>
                <a:gd name="T1" fmla="*/ 29 h 50"/>
                <a:gd name="T2" fmla="*/ 38 w 125"/>
                <a:gd name="T3" fmla="*/ 31 h 50"/>
                <a:gd name="T4" fmla="*/ 40 w 125"/>
                <a:gd name="T5" fmla="*/ 33 h 50"/>
                <a:gd name="T6" fmla="*/ 63 w 125"/>
                <a:gd name="T7" fmla="*/ 50 h 50"/>
                <a:gd name="T8" fmla="*/ 83 w 125"/>
                <a:gd name="T9" fmla="*/ 33 h 50"/>
                <a:gd name="T10" fmla="*/ 85 w 125"/>
                <a:gd name="T11" fmla="*/ 31 h 50"/>
                <a:gd name="T12" fmla="*/ 87 w 125"/>
                <a:gd name="T13" fmla="*/ 29 h 50"/>
                <a:gd name="T14" fmla="*/ 125 w 125"/>
                <a:gd name="T15" fmla="*/ 0 h 50"/>
                <a:gd name="T16" fmla="*/ 0 w 125"/>
                <a:gd name="T17" fmla="*/ 0 h 50"/>
                <a:gd name="T18" fmla="*/ 37 w 125"/>
                <a:gd name="T19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50">
                  <a:moveTo>
                    <a:pt x="37" y="29"/>
                  </a:moveTo>
                  <a:lnTo>
                    <a:pt x="38" y="31"/>
                  </a:lnTo>
                  <a:lnTo>
                    <a:pt x="40" y="33"/>
                  </a:lnTo>
                  <a:lnTo>
                    <a:pt x="63" y="50"/>
                  </a:lnTo>
                  <a:lnTo>
                    <a:pt x="83" y="33"/>
                  </a:lnTo>
                  <a:lnTo>
                    <a:pt x="85" y="31"/>
                  </a:lnTo>
                  <a:lnTo>
                    <a:pt x="87" y="29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1" name="Freeform 100"/>
            <p:cNvSpPr/>
            <p:nvPr/>
          </p:nvSpPr>
          <p:spPr bwMode="auto">
            <a:xfrm>
              <a:off x="8219" y="4431"/>
              <a:ext cx="244" cy="230"/>
            </a:xfrm>
            <a:custGeom>
              <a:avLst/>
              <a:gdLst>
                <a:gd name="T0" fmla="*/ 13 w 78"/>
                <a:gd name="T1" fmla="*/ 74 h 74"/>
                <a:gd name="T2" fmla="*/ 27 w 78"/>
                <a:gd name="T3" fmla="*/ 61 h 74"/>
                <a:gd name="T4" fmla="*/ 27 w 78"/>
                <a:gd name="T5" fmla="*/ 61 h 74"/>
                <a:gd name="T6" fmla="*/ 27 w 78"/>
                <a:gd name="T7" fmla="*/ 17 h 74"/>
                <a:gd name="T8" fmla="*/ 70 w 78"/>
                <a:gd name="T9" fmla="*/ 17 h 74"/>
                <a:gd name="T10" fmla="*/ 70 w 78"/>
                <a:gd name="T11" fmla="*/ 48 h 74"/>
                <a:gd name="T12" fmla="*/ 65 w 78"/>
                <a:gd name="T13" fmla="*/ 47 h 74"/>
                <a:gd name="T14" fmla="*/ 51 w 78"/>
                <a:gd name="T15" fmla="*/ 61 h 74"/>
                <a:gd name="T16" fmla="*/ 65 w 78"/>
                <a:gd name="T17" fmla="*/ 74 h 74"/>
                <a:gd name="T18" fmla="*/ 78 w 78"/>
                <a:gd name="T19" fmla="*/ 61 h 74"/>
                <a:gd name="T20" fmla="*/ 78 w 78"/>
                <a:gd name="T21" fmla="*/ 61 h 74"/>
                <a:gd name="T22" fmla="*/ 78 w 78"/>
                <a:gd name="T23" fmla="*/ 61 h 74"/>
                <a:gd name="T24" fmla="*/ 78 w 78"/>
                <a:gd name="T25" fmla="*/ 17 h 74"/>
                <a:gd name="T26" fmla="*/ 78 w 78"/>
                <a:gd name="T27" fmla="*/ 0 h 74"/>
                <a:gd name="T28" fmla="*/ 70 w 78"/>
                <a:gd name="T29" fmla="*/ 0 h 74"/>
                <a:gd name="T30" fmla="*/ 27 w 78"/>
                <a:gd name="T31" fmla="*/ 0 h 74"/>
                <a:gd name="T32" fmla="*/ 18 w 78"/>
                <a:gd name="T33" fmla="*/ 0 h 74"/>
                <a:gd name="T34" fmla="*/ 18 w 78"/>
                <a:gd name="T35" fmla="*/ 17 h 74"/>
                <a:gd name="T36" fmla="*/ 18 w 78"/>
                <a:gd name="T37" fmla="*/ 48 h 74"/>
                <a:gd name="T38" fmla="*/ 13 w 78"/>
                <a:gd name="T39" fmla="*/ 47 h 74"/>
                <a:gd name="T40" fmla="*/ 0 w 78"/>
                <a:gd name="T41" fmla="*/ 61 h 74"/>
                <a:gd name="T42" fmla="*/ 13 w 78"/>
                <a:gd name="T4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74">
                  <a:moveTo>
                    <a:pt x="13" y="74"/>
                  </a:moveTo>
                  <a:cubicBezTo>
                    <a:pt x="21" y="74"/>
                    <a:pt x="27" y="68"/>
                    <a:pt x="27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8" y="48"/>
                    <a:pt x="66" y="47"/>
                    <a:pt x="65" y="47"/>
                  </a:cubicBezTo>
                  <a:cubicBezTo>
                    <a:pt x="57" y="47"/>
                    <a:pt x="51" y="53"/>
                    <a:pt x="51" y="61"/>
                  </a:cubicBezTo>
                  <a:cubicBezTo>
                    <a:pt x="51" y="68"/>
                    <a:pt x="57" y="74"/>
                    <a:pt x="65" y="74"/>
                  </a:cubicBezTo>
                  <a:cubicBezTo>
                    <a:pt x="72" y="74"/>
                    <a:pt x="78" y="68"/>
                    <a:pt x="78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7" y="48"/>
                    <a:pt x="15" y="47"/>
                    <a:pt x="13" y="47"/>
                  </a:cubicBezTo>
                  <a:cubicBezTo>
                    <a:pt x="6" y="47"/>
                    <a:pt x="0" y="53"/>
                    <a:pt x="0" y="61"/>
                  </a:cubicBezTo>
                  <a:cubicBezTo>
                    <a:pt x="0" y="68"/>
                    <a:pt x="6" y="74"/>
                    <a:pt x="13" y="7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2" name="Freeform 101"/>
            <p:cNvSpPr/>
            <p:nvPr/>
          </p:nvSpPr>
          <p:spPr bwMode="auto">
            <a:xfrm>
              <a:off x="10571" y="5176"/>
              <a:ext cx="120" cy="205"/>
            </a:xfrm>
            <a:custGeom>
              <a:avLst/>
              <a:gdLst>
                <a:gd name="T0" fmla="*/ 0 w 39"/>
                <a:gd name="T1" fmla="*/ 46 h 66"/>
                <a:gd name="T2" fmla="*/ 0 w 39"/>
                <a:gd name="T3" fmla="*/ 55 h 66"/>
                <a:gd name="T4" fmla="*/ 11 w 39"/>
                <a:gd name="T5" fmla="*/ 66 h 66"/>
                <a:gd name="T6" fmla="*/ 27 w 39"/>
                <a:gd name="T7" fmla="*/ 66 h 66"/>
                <a:gd name="T8" fmla="*/ 39 w 39"/>
                <a:gd name="T9" fmla="*/ 55 h 66"/>
                <a:gd name="T10" fmla="*/ 39 w 39"/>
                <a:gd name="T11" fmla="*/ 46 h 66"/>
                <a:gd name="T12" fmla="*/ 25 w 39"/>
                <a:gd name="T13" fmla="*/ 46 h 66"/>
                <a:gd name="T14" fmla="*/ 25 w 39"/>
                <a:gd name="T15" fmla="*/ 38 h 66"/>
                <a:gd name="T16" fmla="*/ 39 w 39"/>
                <a:gd name="T17" fmla="*/ 38 h 66"/>
                <a:gd name="T18" fmla="*/ 39 w 39"/>
                <a:gd name="T19" fmla="*/ 25 h 66"/>
                <a:gd name="T20" fmla="*/ 25 w 39"/>
                <a:gd name="T21" fmla="*/ 25 h 66"/>
                <a:gd name="T22" fmla="*/ 25 w 39"/>
                <a:gd name="T23" fmla="*/ 17 h 66"/>
                <a:gd name="T24" fmla="*/ 39 w 39"/>
                <a:gd name="T25" fmla="*/ 17 h 66"/>
                <a:gd name="T26" fmla="*/ 39 w 39"/>
                <a:gd name="T27" fmla="*/ 11 h 66"/>
                <a:gd name="T28" fmla="*/ 27 w 39"/>
                <a:gd name="T29" fmla="*/ 0 h 66"/>
                <a:gd name="T30" fmla="*/ 11 w 39"/>
                <a:gd name="T31" fmla="*/ 0 h 66"/>
                <a:gd name="T32" fmla="*/ 0 w 39"/>
                <a:gd name="T33" fmla="*/ 11 h 66"/>
                <a:gd name="T34" fmla="*/ 0 w 39"/>
                <a:gd name="T35" fmla="*/ 17 h 66"/>
                <a:gd name="T36" fmla="*/ 14 w 39"/>
                <a:gd name="T37" fmla="*/ 17 h 66"/>
                <a:gd name="T38" fmla="*/ 14 w 39"/>
                <a:gd name="T39" fmla="*/ 25 h 66"/>
                <a:gd name="T40" fmla="*/ 0 w 39"/>
                <a:gd name="T41" fmla="*/ 25 h 66"/>
                <a:gd name="T42" fmla="*/ 0 w 39"/>
                <a:gd name="T43" fmla="*/ 38 h 66"/>
                <a:gd name="T44" fmla="*/ 14 w 39"/>
                <a:gd name="T45" fmla="*/ 38 h 66"/>
                <a:gd name="T46" fmla="*/ 14 w 39"/>
                <a:gd name="T47" fmla="*/ 46 h 66"/>
                <a:gd name="T48" fmla="*/ 0 w 39"/>
                <a:gd name="T49" fmla="*/ 4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66">
                  <a:moveTo>
                    <a:pt x="0" y="46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1"/>
                    <a:pt x="5" y="66"/>
                    <a:pt x="11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34" y="66"/>
                    <a:pt x="39" y="61"/>
                    <a:pt x="39" y="5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5"/>
                    <a:pt x="34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46"/>
                    <a:pt x="14" y="46"/>
                    <a:pt x="14" y="46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3" name="Freeform 102"/>
            <p:cNvSpPr/>
            <p:nvPr/>
          </p:nvSpPr>
          <p:spPr bwMode="auto">
            <a:xfrm>
              <a:off x="10533" y="5359"/>
              <a:ext cx="194" cy="128"/>
            </a:xfrm>
            <a:custGeom>
              <a:avLst/>
              <a:gdLst>
                <a:gd name="T0" fmla="*/ 0 w 62"/>
                <a:gd name="T1" fmla="*/ 2 h 41"/>
                <a:gd name="T2" fmla="*/ 20 w 62"/>
                <a:gd name="T3" fmla="*/ 19 h 41"/>
                <a:gd name="T4" fmla="*/ 27 w 62"/>
                <a:gd name="T5" fmla="*/ 19 h 41"/>
                <a:gd name="T6" fmla="*/ 27 w 62"/>
                <a:gd name="T7" fmla="*/ 32 h 41"/>
                <a:gd name="T8" fmla="*/ 19 w 62"/>
                <a:gd name="T9" fmla="*/ 32 h 41"/>
                <a:gd name="T10" fmla="*/ 19 w 62"/>
                <a:gd name="T11" fmla="*/ 41 h 41"/>
                <a:gd name="T12" fmla="*/ 43 w 62"/>
                <a:gd name="T13" fmla="*/ 41 h 41"/>
                <a:gd name="T14" fmla="*/ 43 w 62"/>
                <a:gd name="T15" fmla="*/ 32 h 41"/>
                <a:gd name="T16" fmla="*/ 35 w 62"/>
                <a:gd name="T17" fmla="*/ 32 h 41"/>
                <a:gd name="T18" fmla="*/ 35 w 62"/>
                <a:gd name="T19" fmla="*/ 19 h 41"/>
                <a:gd name="T20" fmla="*/ 42 w 62"/>
                <a:gd name="T21" fmla="*/ 19 h 41"/>
                <a:gd name="T22" fmla="*/ 62 w 62"/>
                <a:gd name="T23" fmla="*/ 2 h 41"/>
                <a:gd name="T24" fmla="*/ 54 w 62"/>
                <a:gd name="T25" fmla="*/ 0 h 41"/>
                <a:gd name="T26" fmla="*/ 42 w 62"/>
                <a:gd name="T27" fmla="*/ 11 h 41"/>
                <a:gd name="T28" fmla="*/ 20 w 62"/>
                <a:gd name="T29" fmla="*/ 11 h 41"/>
                <a:gd name="T30" fmla="*/ 8 w 62"/>
                <a:gd name="T31" fmla="*/ 0 h 41"/>
                <a:gd name="T32" fmla="*/ 0 w 62"/>
                <a:gd name="T33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41">
                  <a:moveTo>
                    <a:pt x="0" y="2"/>
                  </a:moveTo>
                  <a:cubicBezTo>
                    <a:pt x="2" y="12"/>
                    <a:pt x="11" y="19"/>
                    <a:pt x="20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2" y="19"/>
                    <a:pt x="60" y="10"/>
                    <a:pt x="62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3" y="5"/>
                    <a:pt x="48" y="11"/>
                    <a:pt x="42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5" y="11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4" name="Freeform 103"/>
            <p:cNvSpPr>
              <a:spLocks noEditPoints="1"/>
            </p:cNvSpPr>
            <p:nvPr/>
          </p:nvSpPr>
          <p:spPr bwMode="auto">
            <a:xfrm>
              <a:off x="8993" y="6997"/>
              <a:ext cx="232" cy="215"/>
            </a:xfrm>
            <a:custGeom>
              <a:avLst/>
              <a:gdLst>
                <a:gd name="T0" fmla="*/ 70 w 74"/>
                <a:gd name="T1" fmla="*/ 69 h 69"/>
                <a:gd name="T2" fmla="*/ 70 w 74"/>
                <a:gd name="T3" fmla="*/ 64 h 69"/>
                <a:gd name="T4" fmla="*/ 74 w 74"/>
                <a:gd name="T5" fmla="*/ 10 h 69"/>
                <a:gd name="T6" fmla="*/ 65 w 74"/>
                <a:gd name="T7" fmla="*/ 18 h 69"/>
                <a:gd name="T8" fmla="*/ 65 w 74"/>
                <a:gd name="T9" fmla="*/ 27 h 69"/>
                <a:gd name="T10" fmla="*/ 65 w 74"/>
                <a:gd name="T11" fmla="*/ 33 h 69"/>
                <a:gd name="T12" fmla="*/ 65 w 74"/>
                <a:gd name="T13" fmla="*/ 41 h 69"/>
                <a:gd name="T14" fmla="*/ 32 w 74"/>
                <a:gd name="T15" fmla="*/ 3 h 69"/>
                <a:gd name="T16" fmla="*/ 31 w 74"/>
                <a:gd name="T17" fmla="*/ 4 h 69"/>
                <a:gd name="T18" fmla="*/ 31 w 74"/>
                <a:gd name="T19" fmla="*/ 64 h 69"/>
                <a:gd name="T20" fmla="*/ 61 w 74"/>
                <a:gd name="T21" fmla="*/ 64 h 69"/>
                <a:gd name="T22" fmla="*/ 65 w 74"/>
                <a:gd name="T23" fmla="*/ 69 h 69"/>
                <a:gd name="T24" fmla="*/ 61 w 74"/>
                <a:gd name="T25" fmla="*/ 37 h 69"/>
                <a:gd name="T26" fmla="*/ 65 w 74"/>
                <a:gd name="T27" fmla="*/ 27 h 69"/>
                <a:gd name="T28" fmla="*/ 61 w 74"/>
                <a:gd name="T29" fmla="*/ 23 h 69"/>
                <a:gd name="T30" fmla="*/ 65 w 74"/>
                <a:gd name="T31" fmla="*/ 10 h 69"/>
                <a:gd name="T32" fmla="*/ 31 w 74"/>
                <a:gd name="T33" fmla="*/ 17 h 69"/>
                <a:gd name="T34" fmla="*/ 53 w 74"/>
                <a:gd name="T35" fmla="*/ 57 h 69"/>
                <a:gd name="T36" fmla="*/ 31 w 74"/>
                <a:gd name="T37" fmla="*/ 57 h 69"/>
                <a:gd name="T38" fmla="*/ 65 w 74"/>
                <a:gd name="T39" fmla="*/ 33 h 69"/>
                <a:gd name="T40" fmla="*/ 31 w 74"/>
                <a:gd name="T41" fmla="*/ 2 h 69"/>
                <a:gd name="T42" fmla="*/ 16 w 74"/>
                <a:gd name="T43" fmla="*/ 10 h 69"/>
                <a:gd name="T44" fmla="*/ 0 w 74"/>
                <a:gd name="T45" fmla="*/ 3 h 69"/>
                <a:gd name="T46" fmla="*/ 10 w 74"/>
                <a:gd name="T47" fmla="*/ 10 h 69"/>
                <a:gd name="T48" fmla="*/ 1 w 74"/>
                <a:gd name="T49" fmla="*/ 64 h 69"/>
                <a:gd name="T50" fmla="*/ 7 w 74"/>
                <a:gd name="T51" fmla="*/ 64 h 69"/>
                <a:gd name="T52" fmla="*/ 16 w 74"/>
                <a:gd name="T53" fmla="*/ 69 h 69"/>
                <a:gd name="T54" fmla="*/ 16 w 74"/>
                <a:gd name="T55" fmla="*/ 64 h 69"/>
                <a:gd name="T56" fmla="*/ 31 w 74"/>
                <a:gd name="T57" fmla="*/ 57 h 69"/>
                <a:gd name="T58" fmla="*/ 8 w 74"/>
                <a:gd name="T59" fmla="*/ 17 h 69"/>
                <a:gd name="T60" fmla="*/ 31 w 74"/>
                <a:gd name="T61" fmla="*/ 10 h 69"/>
                <a:gd name="T62" fmla="*/ 23 w 74"/>
                <a:gd name="T63" fmla="*/ 10 h 69"/>
                <a:gd name="T64" fmla="*/ 31 w 74"/>
                <a:gd name="T65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9">
                  <a:moveTo>
                    <a:pt x="65" y="69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18"/>
                    <a:pt x="69" y="20"/>
                    <a:pt x="69" y="23"/>
                  </a:cubicBezTo>
                  <a:cubicBezTo>
                    <a:pt x="69" y="25"/>
                    <a:pt x="67" y="27"/>
                    <a:pt x="65" y="27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7" y="33"/>
                    <a:pt x="69" y="35"/>
                    <a:pt x="69" y="37"/>
                  </a:cubicBezTo>
                  <a:cubicBezTo>
                    <a:pt x="69" y="39"/>
                    <a:pt x="67" y="41"/>
                    <a:pt x="65" y="41"/>
                  </a:cubicBezTo>
                  <a:lnTo>
                    <a:pt x="65" y="69"/>
                  </a:lnTo>
                  <a:close/>
                  <a:moveTo>
                    <a:pt x="32" y="3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3"/>
                    <a:pt x="32" y="3"/>
                    <a:pt x="32" y="3"/>
                  </a:cubicBezTo>
                  <a:close/>
                  <a:moveTo>
                    <a:pt x="31" y="64"/>
                  </a:moveTo>
                  <a:cubicBezTo>
                    <a:pt x="61" y="64"/>
                    <a:pt x="61" y="64"/>
                    <a:pt x="61" y="64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3" y="41"/>
                    <a:pt x="61" y="39"/>
                    <a:pt x="61" y="37"/>
                  </a:cubicBezTo>
                  <a:cubicBezTo>
                    <a:pt x="61" y="35"/>
                    <a:pt x="63" y="33"/>
                    <a:pt x="65" y="33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3" y="27"/>
                    <a:pt x="61" y="25"/>
                    <a:pt x="61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1" y="20"/>
                    <a:pt x="63" y="18"/>
                    <a:pt x="65" y="18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64"/>
                    <a:pt x="31" y="64"/>
                    <a:pt x="31" y="64"/>
                  </a:cubicBezTo>
                  <a:close/>
                  <a:moveTo>
                    <a:pt x="65" y="33"/>
                  </a:moveTo>
                  <a:cubicBezTo>
                    <a:pt x="65" y="33"/>
                    <a:pt x="65" y="33"/>
                    <a:pt x="65" y="33"/>
                  </a:cubicBezTo>
                  <a:moveTo>
                    <a:pt x="31" y="2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4"/>
                    <a:pt x="31" y="4"/>
                    <a:pt x="31" y="4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5" name="Oval 104"/>
            <p:cNvSpPr>
              <a:spLocks noChangeArrowheads="1"/>
            </p:cNvSpPr>
            <p:nvPr/>
          </p:nvSpPr>
          <p:spPr bwMode="auto">
            <a:xfrm>
              <a:off x="11169" y="4465"/>
              <a:ext cx="63" cy="61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6" name="Freeform 105"/>
            <p:cNvSpPr/>
            <p:nvPr/>
          </p:nvSpPr>
          <p:spPr bwMode="auto">
            <a:xfrm>
              <a:off x="11126" y="4538"/>
              <a:ext cx="147" cy="224"/>
            </a:xfrm>
            <a:custGeom>
              <a:avLst/>
              <a:gdLst>
                <a:gd name="T0" fmla="*/ 14 w 82"/>
                <a:gd name="T1" fmla="*/ 23 h 125"/>
                <a:gd name="T2" fmla="*/ 19 w 82"/>
                <a:gd name="T3" fmla="*/ 23 h 125"/>
                <a:gd name="T4" fmla="*/ 19 w 82"/>
                <a:gd name="T5" fmla="*/ 65 h 125"/>
                <a:gd name="T6" fmla="*/ 19 w 82"/>
                <a:gd name="T7" fmla="*/ 65 h 125"/>
                <a:gd name="T8" fmla="*/ 19 w 82"/>
                <a:gd name="T9" fmla="*/ 125 h 125"/>
                <a:gd name="T10" fmla="*/ 38 w 82"/>
                <a:gd name="T11" fmla="*/ 125 h 125"/>
                <a:gd name="T12" fmla="*/ 38 w 82"/>
                <a:gd name="T13" fmla="*/ 59 h 125"/>
                <a:gd name="T14" fmla="*/ 45 w 82"/>
                <a:gd name="T15" fmla="*/ 59 h 125"/>
                <a:gd name="T16" fmla="*/ 45 w 82"/>
                <a:gd name="T17" fmla="*/ 125 h 125"/>
                <a:gd name="T18" fmla="*/ 64 w 82"/>
                <a:gd name="T19" fmla="*/ 125 h 125"/>
                <a:gd name="T20" fmla="*/ 64 w 82"/>
                <a:gd name="T21" fmla="*/ 59 h 125"/>
                <a:gd name="T22" fmla="*/ 64 w 82"/>
                <a:gd name="T23" fmla="*/ 59 h 125"/>
                <a:gd name="T24" fmla="*/ 64 w 82"/>
                <a:gd name="T25" fmla="*/ 23 h 125"/>
                <a:gd name="T26" fmla="*/ 69 w 82"/>
                <a:gd name="T27" fmla="*/ 23 h 125"/>
                <a:gd name="T28" fmla="*/ 69 w 82"/>
                <a:gd name="T29" fmla="*/ 59 h 125"/>
                <a:gd name="T30" fmla="*/ 82 w 82"/>
                <a:gd name="T31" fmla="*/ 59 h 125"/>
                <a:gd name="T32" fmla="*/ 82 w 82"/>
                <a:gd name="T33" fmla="*/ 0 h 125"/>
                <a:gd name="T34" fmla="*/ 0 w 82"/>
                <a:gd name="T35" fmla="*/ 0 h 125"/>
                <a:gd name="T36" fmla="*/ 0 w 82"/>
                <a:gd name="T37" fmla="*/ 59 h 125"/>
                <a:gd name="T38" fmla="*/ 14 w 82"/>
                <a:gd name="T39" fmla="*/ 59 h 125"/>
                <a:gd name="T40" fmla="*/ 14 w 82"/>
                <a:gd name="T41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125">
                  <a:moveTo>
                    <a:pt x="14" y="23"/>
                  </a:moveTo>
                  <a:lnTo>
                    <a:pt x="19" y="23"/>
                  </a:lnTo>
                  <a:lnTo>
                    <a:pt x="19" y="65"/>
                  </a:lnTo>
                  <a:lnTo>
                    <a:pt x="19" y="65"/>
                  </a:lnTo>
                  <a:lnTo>
                    <a:pt x="19" y="125"/>
                  </a:lnTo>
                  <a:lnTo>
                    <a:pt x="38" y="125"/>
                  </a:lnTo>
                  <a:lnTo>
                    <a:pt x="38" y="59"/>
                  </a:lnTo>
                  <a:lnTo>
                    <a:pt x="45" y="59"/>
                  </a:lnTo>
                  <a:lnTo>
                    <a:pt x="45" y="125"/>
                  </a:lnTo>
                  <a:lnTo>
                    <a:pt x="64" y="125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64" y="23"/>
                  </a:lnTo>
                  <a:lnTo>
                    <a:pt x="69" y="23"/>
                  </a:lnTo>
                  <a:lnTo>
                    <a:pt x="69" y="59"/>
                  </a:lnTo>
                  <a:lnTo>
                    <a:pt x="82" y="59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14" y="59"/>
                  </a:lnTo>
                  <a:lnTo>
                    <a:pt x="14" y="23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7" name="Oval 106"/>
            <p:cNvSpPr>
              <a:spLocks noChangeArrowheads="1"/>
            </p:cNvSpPr>
            <p:nvPr/>
          </p:nvSpPr>
          <p:spPr bwMode="auto">
            <a:xfrm>
              <a:off x="11338" y="4465"/>
              <a:ext cx="59" cy="61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8" name="Freeform 107"/>
            <p:cNvSpPr/>
            <p:nvPr/>
          </p:nvSpPr>
          <p:spPr bwMode="auto">
            <a:xfrm>
              <a:off x="11282" y="4538"/>
              <a:ext cx="167" cy="224"/>
            </a:xfrm>
            <a:custGeom>
              <a:avLst/>
              <a:gdLst>
                <a:gd name="T0" fmla="*/ 81 w 93"/>
                <a:gd name="T1" fmla="*/ 59 h 125"/>
                <a:gd name="T2" fmla="*/ 93 w 93"/>
                <a:gd name="T3" fmla="*/ 59 h 125"/>
                <a:gd name="T4" fmla="*/ 78 w 93"/>
                <a:gd name="T5" fmla="*/ 0 h 125"/>
                <a:gd name="T6" fmla="*/ 17 w 93"/>
                <a:gd name="T7" fmla="*/ 0 h 125"/>
                <a:gd name="T8" fmla="*/ 0 w 93"/>
                <a:gd name="T9" fmla="*/ 59 h 125"/>
                <a:gd name="T10" fmla="*/ 14 w 93"/>
                <a:gd name="T11" fmla="*/ 59 h 125"/>
                <a:gd name="T12" fmla="*/ 24 w 93"/>
                <a:gd name="T13" fmla="*/ 23 h 125"/>
                <a:gd name="T14" fmla="*/ 28 w 93"/>
                <a:gd name="T15" fmla="*/ 23 h 125"/>
                <a:gd name="T16" fmla="*/ 10 w 93"/>
                <a:gd name="T17" fmla="*/ 89 h 125"/>
                <a:gd name="T18" fmla="*/ 24 w 93"/>
                <a:gd name="T19" fmla="*/ 89 h 125"/>
                <a:gd name="T20" fmla="*/ 24 w 93"/>
                <a:gd name="T21" fmla="*/ 125 h 125"/>
                <a:gd name="T22" fmla="*/ 45 w 93"/>
                <a:gd name="T23" fmla="*/ 125 h 125"/>
                <a:gd name="T24" fmla="*/ 45 w 93"/>
                <a:gd name="T25" fmla="*/ 89 h 125"/>
                <a:gd name="T26" fmla="*/ 50 w 93"/>
                <a:gd name="T27" fmla="*/ 89 h 125"/>
                <a:gd name="T28" fmla="*/ 50 w 93"/>
                <a:gd name="T29" fmla="*/ 125 h 125"/>
                <a:gd name="T30" fmla="*/ 69 w 93"/>
                <a:gd name="T31" fmla="*/ 125 h 125"/>
                <a:gd name="T32" fmla="*/ 69 w 93"/>
                <a:gd name="T33" fmla="*/ 89 h 125"/>
                <a:gd name="T34" fmla="*/ 85 w 93"/>
                <a:gd name="T35" fmla="*/ 89 h 125"/>
                <a:gd name="T36" fmla="*/ 66 w 93"/>
                <a:gd name="T37" fmla="*/ 23 h 125"/>
                <a:gd name="T38" fmla="*/ 71 w 93"/>
                <a:gd name="T39" fmla="*/ 23 h 125"/>
                <a:gd name="T40" fmla="*/ 81 w 93"/>
                <a:gd name="T41" fmla="*/ 5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25">
                  <a:moveTo>
                    <a:pt x="81" y="59"/>
                  </a:moveTo>
                  <a:lnTo>
                    <a:pt x="93" y="59"/>
                  </a:lnTo>
                  <a:lnTo>
                    <a:pt x="78" y="0"/>
                  </a:lnTo>
                  <a:lnTo>
                    <a:pt x="17" y="0"/>
                  </a:lnTo>
                  <a:lnTo>
                    <a:pt x="0" y="59"/>
                  </a:lnTo>
                  <a:lnTo>
                    <a:pt x="14" y="59"/>
                  </a:lnTo>
                  <a:lnTo>
                    <a:pt x="24" y="23"/>
                  </a:lnTo>
                  <a:lnTo>
                    <a:pt x="28" y="23"/>
                  </a:lnTo>
                  <a:lnTo>
                    <a:pt x="10" y="89"/>
                  </a:lnTo>
                  <a:lnTo>
                    <a:pt x="24" y="89"/>
                  </a:lnTo>
                  <a:lnTo>
                    <a:pt x="24" y="125"/>
                  </a:lnTo>
                  <a:lnTo>
                    <a:pt x="45" y="125"/>
                  </a:lnTo>
                  <a:lnTo>
                    <a:pt x="45" y="89"/>
                  </a:lnTo>
                  <a:lnTo>
                    <a:pt x="50" y="89"/>
                  </a:lnTo>
                  <a:lnTo>
                    <a:pt x="50" y="125"/>
                  </a:lnTo>
                  <a:lnTo>
                    <a:pt x="69" y="125"/>
                  </a:lnTo>
                  <a:lnTo>
                    <a:pt x="69" y="89"/>
                  </a:lnTo>
                  <a:lnTo>
                    <a:pt x="85" y="89"/>
                  </a:lnTo>
                  <a:lnTo>
                    <a:pt x="66" y="23"/>
                  </a:lnTo>
                  <a:lnTo>
                    <a:pt x="71" y="23"/>
                  </a:lnTo>
                  <a:lnTo>
                    <a:pt x="81" y="59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9" name="Freeform 108"/>
            <p:cNvSpPr>
              <a:spLocks noEditPoints="1"/>
            </p:cNvSpPr>
            <p:nvPr/>
          </p:nvSpPr>
          <p:spPr bwMode="auto">
            <a:xfrm>
              <a:off x="9971" y="7580"/>
              <a:ext cx="235" cy="287"/>
            </a:xfrm>
            <a:custGeom>
              <a:avLst/>
              <a:gdLst>
                <a:gd name="T0" fmla="*/ 52 w 75"/>
                <a:gd name="T1" fmla="*/ 84 h 92"/>
                <a:gd name="T2" fmla="*/ 75 w 75"/>
                <a:gd name="T3" fmla="*/ 92 h 92"/>
                <a:gd name="T4" fmla="*/ 52 w 75"/>
                <a:gd name="T5" fmla="*/ 52 h 92"/>
                <a:gd name="T6" fmla="*/ 47 w 75"/>
                <a:gd name="T7" fmla="*/ 45 h 92"/>
                <a:gd name="T8" fmla="*/ 43 w 75"/>
                <a:gd name="T9" fmla="*/ 63 h 92"/>
                <a:gd name="T10" fmla="*/ 45 w 75"/>
                <a:gd name="T11" fmla="*/ 69 h 92"/>
                <a:gd name="T12" fmla="*/ 43 w 75"/>
                <a:gd name="T13" fmla="*/ 67 h 92"/>
                <a:gd name="T14" fmla="*/ 46 w 75"/>
                <a:gd name="T15" fmla="*/ 78 h 92"/>
                <a:gd name="T16" fmla="*/ 43 w 75"/>
                <a:gd name="T17" fmla="*/ 84 h 92"/>
                <a:gd name="T18" fmla="*/ 43 w 75"/>
                <a:gd name="T19" fmla="*/ 84 h 92"/>
                <a:gd name="T20" fmla="*/ 37 w 75"/>
                <a:gd name="T21" fmla="*/ 78 h 92"/>
                <a:gd name="T22" fmla="*/ 43 w 75"/>
                <a:gd name="T23" fmla="*/ 24 h 92"/>
                <a:gd name="T24" fmla="*/ 40 w 75"/>
                <a:gd name="T25" fmla="*/ 14 h 92"/>
                <a:gd name="T26" fmla="*/ 37 w 75"/>
                <a:gd name="T27" fmla="*/ 27 h 92"/>
                <a:gd name="T28" fmla="*/ 37 w 75"/>
                <a:gd name="T29" fmla="*/ 45 h 92"/>
                <a:gd name="T30" fmla="*/ 41 w 75"/>
                <a:gd name="T31" fmla="*/ 52 h 92"/>
                <a:gd name="T32" fmla="*/ 37 w 75"/>
                <a:gd name="T33" fmla="*/ 62 h 92"/>
                <a:gd name="T34" fmla="*/ 43 w 75"/>
                <a:gd name="T35" fmla="*/ 74 h 92"/>
                <a:gd name="T36" fmla="*/ 41 w 75"/>
                <a:gd name="T37" fmla="*/ 65 h 92"/>
                <a:gd name="T38" fmla="*/ 43 w 75"/>
                <a:gd name="T39" fmla="*/ 24 h 92"/>
                <a:gd name="T40" fmla="*/ 37 w 75"/>
                <a:gd name="T41" fmla="*/ 84 h 92"/>
                <a:gd name="T42" fmla="*/ 37 w 75"/>
                <a:gd name="T43" fmla="*/ 78 h 92"/>
                <a:gd name="T44" fmla="*/ 37 w 75"/>
                <a:gd name="T45" fmla="*/ 78 h 92"/>
                <a:gd name="T46" fmla="*/ 32 w 75"/>
                <a:gd name="T47" fmla="*/ 84 h 92"/>
                <a:gd name="T48" fmla="*/ 37 w 75"/>
                <a:gd name="T49" fmla="*/ 0 h 92"/>
                <a:gd name="T50" fmla="*/ 34 w 75"/>
                <a:gd name="T51" fmla="*/ 14 h 92"/>
                <a:gd name="T52" fmla="*/ 32 w 75"/>
                <a:gd name="T53" fmla="*/ 63 h 92"/>
                <a:gd name="T54" fmla="*/ 32 w 75"/>
                <a:gd name="T55" fmla="*/ 67 h 92"/>
                <a:gd name="T56" fmla="*/ 37 w 75"/>
                <a:gd name="T57" fmla="*/ 69 h 92"/>
                <a:gd name="T58" fmla="*/ 37 w 75"/>
                <a:gd name="T59" fmla="*/ 62 h 92"/>
                <a:gd name="T60" fmla="*/ 33 w 75"/>
                <a:gd name="T61" fmla="*/ 58 h 92"/>
                <a:gd name="T62" fmla="*/ 37 w 75"/>
                <a:gd name="T63" fmla="*/ 52 h 92"/>
                <a:gd name="T64" fmla="*/ 37 w 75"/>
                <a:gd name="T65" fmla="*/ 52 h 92"/>
                <a:gd name="T66" fmla="*/ 37 w 75"/>
                <a:gd name="T67" fmla="*/ 45 h 92"/>
                <a:gd name="T68" fmla="*/ 37 w 75"/>
                <a:gd name="T69" fmla="*/ 27 h 92"/>
                <a:gd name="T70" fmla="*/ 37 w 75"/>
                <a:gd name="T71" fmla="*/ 27 h 92"/>
                <a:gd name="T72" fmla="*/ 0 w 75"/>
                <a:gd name="T73" fmla="*/ 92 h 92"/>
                <a:gd name="T74" fmla="*/ 23 w 75"/>
                <a:gd name="T75" fmla="*/ 84 h 92"/>
                <a:gd name="T76" fmla="*/ 32 w 75"/>
                <a:gd name="T77" fmla="*/ 78 h 92"/>
                <a:gd name="T78" fmla="*/ 32 w 75"/>
                <a:gd name="T79" fmla="*/ 74 h 92"/>
                <a:gd name="T80" fmla="*/ 30 w 75"/>
                <a:gd name="T81" fmla="*/ 69 h 92"/>
                <a:gd name="T82" fmla="*/ 32 w 75"/>
                <a:gd name="T83" fmla="*/ 63 h 92"/>
                <a:gd name="T84" fmla="*/ 32 w 75"/>
                <a:gd name="T85" fmla="*/ 24 h 92"/>
                <a:gd name="T86" fmla="*/ 23 w 75"/>
                <a:gd name="T87" fmla="*/ 45 h 92"/>
                <a:gd name="T88" fmla="*/ 25 w 75"/>
                <a:gd name="T89" fmla="*/ 5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92">
                  <a:moveTo>
                    <a:pt x="43" y="84"/>
                  </a:moveTo>
                  <a:cubicBezTo>
                    <a:pt x="52" y="84"/>
                    <a:pt x="52" y="84"/>
                    <a:pt x="52" y="84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63" y="85"/>
                    <a:pt x="55" y="69"/>
                    <a:pt x="50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5" y="37"/>
                    <a:pt x="44" y="30"/>
                    <a:pt x="43" y="24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5"/>
                    <a:pt x="44" y="67"/>
                    <a:pt x="45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3" y="78"/>
                    <a:pt x="43" y="78"/>
                    <a:pt x="43" y="78"/>
                  </a:cubicBezTo>
                  <a:lnTo>
                    <a:pt x="43" y="84"/>
                  </a:lnTo>
                  <a:close/>
                  <a:moveTo>
                    <a:pt x="37" y="84"/>
                  </a:moveTo>
                  <a:cubicBezTo>
                    <a:pt x="43" y="84"/>
                    <a:pt x="43" y="84"/>
                    <a:pt x="43" y="84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84"/>
                    <a:pt x="37" y="84"/>
                    <a:pt x="37" y="84"/>
                  </a:cubicBezTo>
                  <a:close/>
                  <a:moveTo>
                    <a:pt x="43" y="24"/>
                  </a:moveTo>
                  <a:cubicBezTo>
                    <a:pt x="42" y="18"/>
                    <a:pt x="41" y="14"/>
                    <a:pt x="41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8" y="28"/>
                    <a:pt x="38" y="41"/>
                    <a:pt x="39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1" y="52"/>
                    <a:pt x="41" y="54"/>
                    <a:pt x="42" y="58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3" y="63"/>
                    <a:pt x="43" y="63"/>
                    <a:pt x="43" y="63"/>
                  </a:cubicBezTo>
                  <a:lnTo>
                    <a:pt x="43" y="24"/>
                  </a:lnTo>
                  <a:close/>
                  <a:moveTo>
                    <a:pt x="32" y="84"/>
                  </a:moveTo>
                  <a:cubicBezTo>
                    <a:pt x="37" y="84"/>
                    <a:pt x="37" y="84"/>
                    <a:pt x="37" y="84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4"/>
                    <a:pt x="32" y="84"/>
                    <a:pt x="32" y="84"/>
                  </a:cubicBezTo>
                  <a:close/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3" y="18"/>
                    <a:pt x="32" y="24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4"/>
                    <a:pt x="34" y="52"/>
                    <a:pt x="34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7" y="40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lnTo>
                    <a:pt x="37" y="0"/>
                  </a:lnTo>
                  <a:close/>
                  <a:moveTo>
                    <a:pt x="0" y="92"/>
                  </a:moveTo>
                  <a:cubicBezTo>
                    <a:pt x="15" y="92"/>
                    <a:pt x="15" y="92"/>
                    <a:pt x="15" y="92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1" y="67"/>
                    <a:pt x="31" y="65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1" y="30"/>
                    <a:pt x="30" y="37"/>
                    <a:pt x="28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0" y="69"/>
                    <a:pt x="12" y="85"/>
                    <a:pt x="0" y="9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0" name="Freeform 109"/>
            <p:cNvSpPr>
              <a:spLocks noEditPoints="1"/>
            </p:cNvSpPr>
            <p:nvPr/>
          </p:nvSpPr>
          <p:spPr bwMode="auto">
            <a:xfrm>
              <a:off x="9242" y="3806"/>
              <a:ext cx="181" cy="113"/>
            </a:xfrm>
            <a:custGeom>
              <a:avLst/>
              <a:gdLst>
                <a:gd name="T0" fmla="*/ 78 w 101"/>
                <a:gd name="T1" fmla="*/ 63 h 63"/>
                <a:gd name="T2" fmla="*/ 101 w 101"/>
                <a:gd name="T3" fmla="*/ 63 h 63"/>
                <a:gd name="T4" fmla="*/ 101 w 101"/>
                <a:gd name="T5" fmla="*/ 35 h 63"/>
                <a:gd name="T6" fmla="*/ 89 w 101"/>
                <a:gd name="T7" fmla="*/ 35 h 63"/>
                <a:gd name="T8" fmla="*/ 89 w 101"/>
                <a:gd name="T9" fmla="*/ 0 h 63"/>
                <a:gd name="T10" fmla="*/ 78 w 101"/>
                <a:gd name="T11" fmla="*/ 0 h 63"/>
                <a:gd name="T12" fmla="*/ 78 w 101"/>
                <a:gd name="T13" fmla="*/ 44 h 63"/>
                <a:gd name="T14" fmla="*/ 87 w 101"/>
                <a:gd name="T15" fmla="*/ 44 h 63"/>
                <a:gd name="T16" fmla="*/ 87 w 101"/>
                <a:gd name="T17" fmla="*/ 56 h 63"/>
                <a:gd name="T18" fmla="*/ 87 w 101"/>
                <a:gd name="T19" fmla="*/ 56 h 63"/>
                <a:gd name="T20" fmla="*/ 78 w 101"/>
                <a:gd name="T21" fmla="*/ 56 h 63"/>
                <a:gd name="T22" fmla="*/ 78 w 101"/>
                <a:gd name="T23" fmla="*/ 63 h 63"/>
                <a:gd name="T24" fmla="*/ 64 w 101"/>
                <a:gd name="T25" fmla="*/ 0 h 63"/>
                <a:gd name="T26" fmla="*/ 64 w 101"/>
                <a:gd name="T27" fmla="*/ 35 h 63"/>
                <a:gd name="T28" fmla="*/ 50 w 101"/>
                <a:gd name="T29" fmla="*/ 35 h 63"/>
                <a:gd name="T30" fmla="*/ 50 w 101"/>
                <a:gd name="T31" fmla="*/ 44 h 63"/>
                <a:gd name="T32" fmla="*/ 59 w 101"/>
                <a:gd name="T33" fmla="*/ 44 h 63"/>
                <a:gd name="T34" fmla="*/ 59 w 101"/>
                <a:gd name="T35" fmla="*/ 56 h 63"/>
                <a:gd name="T36" fmla="*/ 59 w 101"/>
                <a:gd name="T37" fmla="*/ 56 h 63"/>
                <a:gd name="T38" fmla="*/ 50 w 101"/>
                <a:gd name="T39" fmla="*/ 56 h 63"/>
                <a:gd name="T40" fmla="*/ 50 w 101"/>
                <a:gd name="T41" fmla="*/ 63 h 63"/>
                <a:gd name="T42" fmla="*/ 78 w 101"/>
                <a:gd name="T43" fmla="*/ 63 h 63"/>
                <a:gd name="T44" fmla="*/ 78 w 101"/>
                <a:gd name="T45" fmla="*/ 56 h 63"/>
                <a:gd name="T46" fmla="*/ 69 w 101"/>
                <a:gd name="T47" fmla="*/ 56 h 63"/>
                <a:gd name="T48" fmla="*/ 69 w 101"/>
                <a:gd name="T49" fmla="*/ 44 h 63"/>
                <a:gd name="T50" fmla="*/ 78 w 101"/>
                <a:gd name="T51" fmla="*/ 44 h 63"/>
                <a:gd name="T52" fmla="*/ 78 w 101"/>
                <a:gd name="T53" fmla="*/ 0 h 63"/>
                <a:gd name="T54" fmla="*/ 64 w 101"/>
                <a:gd name="T55" fmla="*/ 0 h 63"/>
                <a:gd name="T56" fmla="*/ 50 w 101"/>
                <a:gd name="T57" fmla="*/ 35 h 63"/>
                <a:gd name="T58" fmla="*/ 21 w 101"/>
                <a:gd name="T59" fmla="*/ 35 h 63"/>
                <a:gd name="T60" fmla="*/ 21 w 101"/>
                <a:gd name="T61" fmla="*/ 44 h 63"/>
                <a:gd name="T62" fmla="*/ 29 w 101"/>
                <a:gd name="T63" fmla="*/ 44 h 63"/>
                <a:gd name="T64" fmla="*/ 29 w 101"/>
                <a:gd name="T65" fmla="*/ 56 h 63"/>
                <a:gd name="T66" fmla="*/ 29 w 101"/>
                <a:gd name="T67" fmla="*/ 56 h 63"/>
                <a:gd name="T68" fmla="*/ 21 w 101"/>
                <a:gd name="T69" fmla="*/ 56 h 63"/>
                <a:gd name="T70" fmla="*/ 21 w 101"/>
                <a:gd name="T71" fmla="*/ 63 h 63"/>
                <a:gd name="T72" fmla="*/ 50 w 101"/>
                <a:gd name="T73" fmla="*/ 63 h 63"/>
                <a:gd name="T74" fmla="*/ 50 w 101"/>
                <a:gd name="T75" fmla="*/ 56 h 63"/>
                <a:gd name="T76" fmla="*/ 42 w 101"/>
                <a:gd name="T77" fmla="*/ 56 h 63"/>
                <a:gd name="T78" fmla="*/ 42 w 101"/>
                <a:gd name="T79" fmla="*/ 44 h 63"/>
                <a:gd name="T80" fmla="*/ 50 w 101"/>
                <a:gd name="T81" fmla="*/ 44 h 63"/>
                <a:gd name="T82" fmla="*/ 50 w 101"/>
                <a:gd name="T83" fmla="*/ 35 h 63"/>
                <a:gd name="T84" fmla="*/ 21 w 101"/>
                <a:gd name="T85" fmla="*/ 35 h 63"/>
                <a:gd name="T86" fmla="*/ 0 w 101"/>
                <a:gd name="T87" fmla="*/ 35 h 63"/>
                <a:gd name="T88" fmla="*/ 0 w 101"/>
                <a:gd name="T89" fmla="*/ 63 h 63"/>
                <a:gd name="T90" fmla="*/ 21 w 101"/>
                <a:gd name="T91" fmla="*/ 63 h 63"/>
                <a:gd name="T92" fmla="*/ 21 w 101"/>
                <a:gd name="T93" fmla="*/ 56 h 63"/>
                <a:gd name="T94" fmla="*/ 12 w 101"/>
                <a:gd name="T95" fmla="*/ 56 h 63"/>
                <a:gd name="T96" fmla="*/ 12 w 101"/>
                <a:gd name="T97" fmla="*/ 44 h 63"/>
                <a:gd name="T98" fmla="*/ 21 w 101"/>
                <a:gd name="T99" fmla="*/ 44 h 63"/>
                <a:gd name="T100" fmla="*/ 21 w 101"/>
                <a:gd name="T101" fmla="*/ 3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" h="63">
                  <a:moveTo>
                    <a:pt x="78" y="63"/>
                  </a:moveTo>
                  <a:lnTo>
                    <a:pt x="101" y="63"/>
                  </a:lnTo>
                  <a:lnTo>
                    <a:pt x="101" y="35"/>
                  </a:lnTo>
                  <a:lnTo>
                    <a:pt x="89" y="35"/>
                  </a:lnTo>
                  <a:lnTo>
                    <a:pt x="89" y="0"/>
                  </a:lnTo>
                  <a:lnTo>
                    <a:pt x="78" y="0"/>
                  </a:lnTo>
                  <a:lnTo>
                    <a:pt x="78" y="44"/>
                  </a:lnTo>
                  <a:lnTo>
                    <a:pt x="87" y="44"/>
                  </a:lnTo>
                  <a:lnTo>
                    <a:pt x="87" y="56"/>
                  </a:lnTo>
                  <a:lnTo>
                    <a:pt x="87" y="56"/>
                  </a:lnTo>
                  <a:lnTo>
                    <a:pt x="78" y="56"/>
                  </a:lnTo>
                  <a:lnTo>
                    <a:pt x="78" y="63"/>
                  </a:lnTo>
                  <a:close/>
                  <a:moveTo>
                    <a:pt x="64" y="0"/>
                  </a:moveTo>
                  <a:lnTo>
                    <a:pt x="64" y="35"/>
                  </a:lnTo>
                  <a:lnTo>
                    <a:pt x="50" y="35"/>
                  </a:lnTo>
                  <a:lnTo>
                    <a:pt x="50" y="44"/>
                  </a:lnTo>
                  <a:lnTo>
                    <a:pt x="59" y="44"/>
                  </a:lnTo>
                  <a:lnTo>
                    <a:pt x="59" y="56"/>
                  </a:lnTo>
                  <a:lnTo>
                    <a:pt x="59" y="56"/>
                  </a:lnTo>
                  <a:lnTo>
                    <a:pt x="50" y="56"/>
                  </a:lnTo>
                  <a:lnTo>
                    <a:pt x="50" y="63"/>
                  </a:lnTo>
                  <a:lnTo>
                    <a:pt x="78" y="63"/>
                  </a:lnTo>
                  <a:lnTo>
                    <a:pt x="78" y="56"/>
                  </a:lnTo>
                  <a:lnTo>
                    <a:pt x="69" y="56"/>
                  </a:lnTo>
                  <a:lnTo>
                    <a:pt x="69" y="44"/>
                  </a:lnTo>
                  <a:lnTo>
                    <a:pt x="78" y="44"/>
                  </a:lnTo>
                  <a:lnTo>
                    <a:pt x="78" y="0"/>
                  </a:lnTo>
                  <a:lnTo>
                    <a:pt x="64" y="0"/>
                  </a:lnTo>
                  <a:close/>
                  <a:moveTo>
                    <a:pt x="50" y="35"/>
                  </a:moveTo>
                  <a:lnTo>
                    <a:pt x="21" y="35"/>
                  </a:lnTo>
                  <a:lnTo>
                    <a:pt x="21" y="44"/>
                  </a:lnTo>
                  <a:lnTo>
                    <a:pt x="29" y="44"/>
                  </a:lnTo>
                  <a:lnTo>
                    <a:pt x="29" y="56"/>
                  </a:lnTo>
                  <a:lnTo>
                    <a:pt x="29" y="56"/>
                  </a:lnTo>
                  <a:lnTo>
                    <a:pt x="21" y="56"/>
                  </a:lnTo>
                  <a:lnTo>
                    <a:pt x="21" y="63"/>
                  </a:lnTo>
                  <a:lnTo>
                    <a:pt x="50" y="63"/>
                  </a:lnTo>
                  <a:lnTo>
                    <a:pt x="50" y="56"/>
                  </a:lnTo>
                  <a:lnTo>
                    <a:pt x="42" y="56"/>
                  </a:lnTo>
                  <a:lnTo>
                    <a:pt x="42" y="44"/>
                  </a:lnTo>
                  <a:lnTo>
                    <a:pt x="50" y="44"/>
                  </a:lnTo>
                  <a:lnTo>
                    <a:pt x="50" y="35"/>
                  </a:lnTo>
                  <a:close/>
                  <a:moveTo>
                    <a:pt x="21" y="35"/>
                  </a:moveTo>
                  <a:lnTo>
                    <a:pt x="0" y="35"/>
                  </a:lnTo>
                  <a:lnTo>
                    <a:pt x="0" y="63"/>
                  </a:lnTo>
                  <a:lnTo>
                    <a:pt x="21" y="63"/>
                  </a:lnTo>
                  <a:lnTo>
                    <a:pt x="21" y="56"/>
                  </a:lnTo>
                  <a:lnTo>
                    <a:pt x="12" y="56"/>
                  </a:lnTo>
                  <a:lnTo>
                    <a:pt x="12" y="44"/>
                  </a:lnTo>
                  <a:lnTo>
                    <a:pt x="21" y="44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1" name="Freeform 110"/>
            <p:cNvSpPr/>
            <p:nvPr/>
          </p:nvSpPr>
          <p:spPr bwMode="auto">
            <a:xfrm>
              <a:off x="9199" y="3924"/>
              <a:ext cx="242" cy="79"/>
            </a:xfrm>
            <a:custGeom>
              <a:avLst/>
              <a:gdLst>
                <a:gd name="T0" fmla="*/ 130 w 135"/>
                <a:gd name="T1" fmla="*/ 44 h 44"/>
                <a:gd name="T2" fmla="*/ 135 w 135"/>
                <a:gd name="T3" fmla="*/ 0 h 44"/>
                <a:gd name="T4" fmla="*/ 0 w 135"/>
                <a:gd name="T5" fmla="*/ 0 h 44"/>
                <a:gd name="T6" fmla="*/ 15 w 135"/>
                <a:gd name="T7" fmla="*/ 44 h 44"/>
                <a:gd name="T8" fmla="*/ 130 w 135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44">
                  <a:moveTo>
                    <a:pt x="130" y="44"/>
                  </a:moveTo>
                  <a:lnTo>
                    <a:pt x="135" y="0"/>
                  </a:lnTo>
                  <a:lnTo>
                    <a:pt x="0" y="0"/>
                  </a:lnTo>
                  <a:lnTo>
                    <a:pt x="15" y="44"/>
                  </a:lnTo>
                  <a:lnTo>
                    <a:pt x="130" y="44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2" name="Freeform 111"/>
            <p:cNvSpPr>
              <a:spLocks noEditPoints="1"/>
            </p:cNvSpPr>
            <p:nvPr/>
          </p:nvSpPr>
          <p:spPr bwMode="auto">
            <a:xfrm>
              <a:off x="8299" y="5537"/>
              <a:ext cx="228" cy="181"/>
            </a:xfrm>
            <a:custGeom>
              <a:avLst/>
              <a:gdLst>
                <a:gd name="T0" fmla="*/ 58 w 73"/>
                <a:gd name="T1" fmla="*/ 58 h 58"/>
                <a:gd name="T2" fmla="*/ 58 w 73"/>
                <a:gd name="T3" fmla="*/ 38 h 58"/>
                <a:gd name="T4" fmla="*/ 67 w 73"/>
                <a:gd name="T5" fmla="*/ 29 h 58"/>
                <a:gd name="T6" fmla="*/ 73 w 73"/>
                <a:gd name="T7" fmla="*/ 29 h 58"/>
                <a:gd name="T8" fmla="*/ 73 w 73"/>
                <a:gd name="T9" fmla="*/ 8 h 58"/>
                <a:gd name="T10" fmla="*/ 65 w 73"/>
                <a:gd name="T11" fmla="*/ 0 h 58"/>
                <a:gd name="T12" fmla="*/ 47 w 73"/>
                <a:gd name="T13" fmla="*/ 0 h 58"/>
                <a:gd name="T14" fmla="*/ 47 w 73"/>
                <a:gd name="T15" fmla="*/ 9 h 58"/>
                <a:gd name="T16" fmla="*/ 54 w 73"/>
                <a:gd name="T17" fmla="*/ 16 h 58"/>
                <a:gd name="T18" fmla="*/ 47 w 73"/>
                <a:gd name="T19" fmla="*/ 22 h 58"/>
                <a:gd name="T20" fmla="*/ 47 w 73"/>
                <a:gd name="T21" fmla="*/ 26 h 58"/>
                <a:gd name="T22" fmla="*/ 54 w 73"/>
                <a:gd name="T23" fmla="*/ 33 h 58"/>
                <a:gd name="T24" fmla="*/ 47 w 73"/>
                <a:gd name="T25" fmla="*/ 39 h 58"/>
                <a:gd name="T26" fmla="*/ 47 w 73"/>
                <a:gd name="T27" fmla="*/ 58 h 58"/>
                <a:gd name="T28" fmla="*/ 58 w 73"/>
                <a:gd name="T29" fmla="*/ 58 h 58"/>
                <a:gd name="T30" fmla="*/ 47 w 73"/>
                <a:gd name="T31" fmla="*/ 0 h 58"/>
                <a:gd name="T32" fmla="*/ 26 w 73"/>
                <a:gd name="T33" fmla="*/ 0 h 58"/>
                <a:gd name="T34" fmla="*/ 26 w 73"/>
                <a:gd name="T35" fmla="*/ 9 h 58"/>
                <a:gd name="T36" fmla="*/ 33 w 73"/>
                <a:gd name="T37" fmla="*/ 16 h 58"/>
                <a:gd name="T38" fmla="*/ 26 w 73"/>
                <a:gd name="T39" fmla="*/ 22 h 58"/>
                <a:gd name="T40" fmla="*/ 26 w 73"/>
                <a:gd name="T41" fmla="*/ 26 h 58"/>
                <a:gd name="T42" fmla="*/ 33 w 73"/>
                <a:gd name="T43" fmla="*/ 33 h 58"/>
                <a:gd name="T44" fmla="*/ 26 w 73"/>
                <a:gd name="T45" fmla="*/ 39 h 58"/>
                <a:gd name="T46" fmla="*/ 26 w 73"/>
                <a:gd name="T47" fmla="*/ 58 h 58"/>
                <a:gd name="T48" fmla="*/ 47 w 73"/>
                <a:gd name="T49" fmla="*/ 58 h 58"/>
                <a:gd name="T50" fmla="*/ 47 w 73"/>
                <a:gd name="T51" fmla="*/ 39 h 58"/>
                <a:gd name="T52" fmla="*/ 47 w 73"/>
                <a:gd name="T53" fmla="*/ 39 h 58"/>
                <a:gd name="T54" fmla="*/ 41 w 73"/>
                <a:gd name="T55" fmla="*/ 33 h 58"/>
                <a:gd name="T56" fmla="*/ 47 w 73"/>
                <a:gd name="T57" fmla="*/ 26 h 58"/>
                <a:gd name="T58" fmla="*/ 47 w 73"/>
                <a:gd name="T59" fmla="*/ 26 h 58"/>
                <a:gd name="T60" fmla="*/ 47 w 73"/>
                <a:gd name="T61" fmla="*/ 26 h 58"/>
                <a:gd name="T62" fmla="*/ 47 w 73"/>
                <a:gd name="T63" fmla="*/ 22 h 58"/>
                <a:gd name="T64" fmla="*/ 47 w 73"/>
                <a:gd name="T65" fmla="*/ 22 h 58"/>
                <a:gd name="T66" fmla="*/ 41 w 73"/>
                <a:gd name="T67" fmla="*/ 16 h 58"/>
                <a:gd name="T68" fmla="*/ 47 w 73"/>
                <a:gd name="T69" fmla="*/ 9 h 58"/>
                <a:gd name="T70" fmla="*/ 47 w 73"/>
                <a:gd name="T71" fmla="*/ 9 h 58"/>
                <a:gd name="T72" fmla="*/ 47 w 73"/>
                <a:gd name="T73" fmla="*/ 9 h 58"/>
                <a:gd name="T74" fmla="*/ 47 w 73"/>
                <a:gd name="T75" fmla="*/ 0 h 58"/>
                <a:gd name="T76" fmla="*/ 26 w 73"/>
                <a:gd name="T77" fmla="*/ 0 h 58"/>
                <a:gd name="T78" fmla="*/ 8 w 73"/>
                <a:gd name="T79" fmla="*/ 0 h 58"/>
                <a:gd name="T80" fmla="*/ 0 w 73"/>
                <a:gd name="T81" fmla="*/ 8 h 58"/>
                <a:gd name="T82" fmla="*/ 0 w 73"/>
                <a:gd name="T83" fmla="*/ 29 h 58"/>
                <a:gd name="T84" fmla="*/ 6 w 73"/>
                <a:gd name="T85" fmla="*/ 29 h 58"/>
                <a:gd name="T86" fmla="*/ 15 w 73"/>
                <a:gd name="T87" fmla="*/ 38 h 58"/>
                <a:gd name="T88" fmla="*/ 15 w 73"/>
                <a:gd name="T89" fmla="*/ 58 h 58"/>
                <a:gd name="T90" fmla="*/ 26 w 73"/>
                <a:gd name="T91" fmla="*/ 58 h 58"/>
                <a:gd name="T92" fmla="*/ 26 w 73"/>
                <a:gd name="T93" fmla="*/ 39 h 58"/>
                <a:gd name="T94" fmla="*/ 26 w 73"/>
                <a:gd name="T95" fmla="*/ 39 h 58"/>
                <a:gd name="T96" fmla="*/ 20 w 73"/>
                <a:gd name="T97" fmla="*/ 33 h 58"/>
                <a:gd name="T98" fmla="*/ 26 w 73"/>
                <a:gd name="T99" fmla="*/ 26 h 58"/>
                <a:gd name="T100" fmla="*/ 26 w 73"/>
                <a:gd name="T101" fmla="*/ 26 h 58"/>
                <a:gd name="T102" fmla="*/ 26 w 73"/>
                <a:gd name="T103" fmla="*/ 26 h 58"/>
                <a:gd name="T104" fmla="*/ 26 w 73"/>
                <a:gd name="T105" fmla="*/ 22 h 58"/>
                <a:gd name="T106" fmla="*/ 26 w 73"/>
                <a:gd name="T107" fmla="*/ 22 h 58"/>
                <a:gd name="T108" fmla="*/ 20 w 73"/>
                <a:gd name="T109" fmla="*/ 16 h 58"/>
                <a:gd name="T110" fmla="*/ 26 w 73"/>
                <a:gd name="T111" fmla="*/ 9 h 58"/>
                <a:gd name="T112" fmla="*/ 26 w 73"/>
                <a:gd name="T113" fmla="*/ 9 h 58"/>
                <a:gd name="T114" fmla="*/ 26 w 73"/>
                <a:gd name="T115" fmla="*/ 9 h 58"/>
                <a:gd name="T116" fmla="*/ 26 w 73"/>
                <a:gd name="T1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3" h="58">
                  <a:moveTo>
                    <a:pt x="58" y="58"/>
                  </a:moveTo>
                  <a:cubicBezTo>
                    <a:pt x="58" y="38"/>
                    <a:pt x="58" y="38"/>
                    <a:pt x="58" y="38"/>
                  </a:cubicBezTo>
                  <a:cubicBezTo>
                    <a:pt x="58" y="32"/>
                    <a:pt x="61" y="29"/>
                    <a:pt x="67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3"/>
                    <a:pt x="70" y="0"/>
                    <a:pt x="65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1" y="9"/>
                    <a:pt x="54" y="12"/>
                    <a:pt x="54" y="16"/>
                  </a:cubicBezTo>
                  <a:cubicBezTo>
                    <a:pt x="54" y="19"/>
                    <a:pt x="51" y="22"/>
                    <a:pt x="47" y="22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51" y="26"/>
                    <a:pt x="54" y="29"/>
                    <a:pt x="54" y="33"/>
                  </a:cubicBezTo>
                  <a:cubicBezTo>
                    <a:pt x="54" y="37"/>
                    <a:pt x="51" y="39"/>
                    <a:pt x="47" y="39"/>
                  </a:cubicBezTo>
                  <a:cubicBezTo>
                    <a:pt x="47" y="58"/>
                    <a:pt x="47" y="58"/>
                    <a:pt x="47" y="58"/>
                  </a:cubicBezTo>
                  <a:lnTo>
                    <a:pt x="58" y="58"/>
                  </a:lnTo>
                  <a:close/>
                  <a:moveTo>
                    <a:pt x="4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0" y="9"/>
                    <a:pt x="33" y="12"/>
                    <a:pt x="33" y="16"/>
                  </a:cubicBezTo>
                  <a:cubicBezTo>
                    <a:pt x="33" y="19"/>
                    <a:pt x="30" y="22"/>
                    <a:pt x="26" y="22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0" y="26"/>
                    <a:pt x="33" y="29"/>
                    <a:pt x="33" y="33"/>
                  </a:cubicBezTo>
                  <a:cubicBezTo>
                    <a:pt x="33" y="37"/>
                    <a:pt x="30" y="39"/>
                    <a:pt x="26" y="3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4" y="39"/>
                    <a:pt x="41" y="37"/>
                    <a:pt x="41" y="33"/>
                  </a:cubicBezTo>
                  <a:cubicBezTo>
                    <a:pt x="41" y="29"/>
                    <a:pt x="44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4" y="22"/>
                    <a:pt x="41" y="19"/>
                    <a:pt x="41" y="16"/>
                  </a:cubicBezTo>
                  <a:cubicBezTo>
                    <a:pt x="41" y="12"/>
                    <a:pt x="44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lnTo>
                    <a:pt x="47" y="0"/>
                  </a:lnTo>
                  <a:close/>
                  <a:moveTo>
                    <a:pt x="2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2" y="29"/>
                    <a:pt x="15" y="32"/>
                    <a:pt x="15" y="3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3" y="39"/>
                    <a:pt x="20" y="37"/>
                    <a:pt x="20" y="33"/>
                  </a:cubicBezTo>
                  <a:cubicBezTo>
                    <a:pt x="20" y="29"/>
                    <a:pt x="23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3" y="22"/>
                    <a:pt x="20" y="19"/>
                    <a:pt x="20" y="16"/>
                  </a:cubicBezTo>
                  <a:cubicBezTo>
                    <a:pt x="20" y="12"/>
                    <a:pt x="23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3" name="Freeform 112"/>
            <p:cNvSpPr/>
            <p:nvPr/>
          </p:nvSpPr>
          <p:spPr bwMode="auto">
            <a:xfrm>
              <a:off x="8260" y="5637"/>
              <a:ext cx="309" cy="165"/>
            </a:xfrm>
            <a:custGeom>
              <a:avLst/>
              <a:gdLst>
                <a:gd name="T0" fmla="*/ 93 w 99"/>
                <a:gd name="T1" fmla="*/ 0 h 53"/>
                <a:gd name="T2" fmla="*/ 86 w 99"/>
                <a:gd name="T3" fmla="*/ 0 h 53"/>
                <a:gd name="T4" fmla="*/ 80 w 99"/>
                <a:gd name="T5" fmla="*/ 0 h 53"/>
                <a:gd name="T6" fmla="*/ 73 w 99"/>
                <a:gd name="T7" fmla="*/ 6 h 53"/>
                <a:gd name="T8" fmla="*/ 73 w 99"/>
                <a:gd name="T9" fmla="*/ 28 h 53"/>
                <a:gd name="T10" fmla="*/ 26 w 99"/>
                <a:gd name="T11" fmla="*/ 28 h 53"/>
                <a:gd name="T12" fmla="*/ 26 w 99"/>
                <a:gd name="T13" fmla="*/ 6 h 53"/>
                <a:gd name="T14" fmla="*/ 19 w 99"/>
                <a:gd name="T15" fmla="*/ 0 h 53"/>
                <a:gd name="T16" fmla="*/ 13 w 99"/>
                <a:gd name="T17" fmla="*/ 0 h 53"/>
                <a:gd name="T18" fmla="*/ 7 w 99"/>
                <a:gd name="T19" fmla="*/ 0 h 53"/>
                <a:gd name="T20" fmla="*/ 0 w 99"/>
                <a:gd name="T21" fmla="*/ 6 h 53"/>
                <a:gd name="T22" fmla="*/ 0 w 99"/>
                <a:gd name="T23" fmla="*/ 39 h 53"/>
                <a:gd name="T24" fmla="*/ 10 w 99"/>
                <a:gd name="T25" fmla="*/ 48 h 53"/>
                <a:gd name="T26" fmla="*/ 10 w 99"/>
                <a:gd name="T27" fmla="*/ 49 h 53"/>
                <a:gd name="T28" fmla="*/ 10 w 99"/>
                <a:gd name="T29" fmla="*/ 51 h 53"/>
                <a:gd name="T30" fmla="*/ 14 w 99"/>
                <a:gd name="T31" fmla="*/ 53 h 53"/>
                <a:gd name="T32" fmla="*/ 15 w 99"/>
                <a:gd name="T33" fmla="*/ 53 h 53"/>
                <a:gd name="T34" fmla="*/ 19 w 99"/>
                <a:gd name="T35" fmla="*/ 51 h 53"/>
                <a:gd name="T36" fmla="*/ 19 w 99"/>
                <a:gd name="T37" fmla="*/ 49 h 53"/>
                <a:gd name="T38" fmla="*/ 19 w 99"/>
                <a:gd name="T39" fmla="*/ 48 h 53"/>
                <a:gd name="T40" fmla="*/ 80 w 99"/>
                <a:gd name="T41" fmla="*/ 48 h 53"/>
                <a:gd name="T42" fmla="*/ 80 w 99"/>
                <a:gd name="T43" fmla="*/ 49 h 53"/>
                <a:gd name="T44" fmla="*/ 81 w 99"/>
                <a:gd name="T45" fmla="*/ 51 h 53"/>
                <a:gd name="T46" fmla="*/ 84 w 99"/>
                <a:gd name="T47" fmla="*/ 53 h 53"/>
                <a:gd name="T48" fmla="*/ 86 w 99"/>
                <a:gd name="T49" fmla="*/ 53 h 53"/>
                <a:gd name="T50" fmla="*/ 89 w 99"/>
                <a:gd name="T51" fmla="*/ 51 h 53"/>
                <a:gd name="T52" fmla="*/ 90 w 99"/>
                <a:gd name="T53" fmla="*/ 49 h 53"/>
                <a:gd name="T54" fmla="*/ 90 w 99"/>
                <a:gd name="T55" fmla="*/ 48 h 53"/>
                <a:gd name="T56" fmla="*/ 93 w 99"/>
                <a:gd name="T57" fmla="*/ 48 h 53"/>
                <a:gd name="T58" fmla="*/ 99 w 99"/>
                <a:gd name="T59" fmla="*/ 39 h 53"/>
                <a:gd name="T60" fmla="*/ 99 w 99"/>
                <a:gd name="T61" fmla="*/ 6 h 53"/>
                <a:gd name="T62" fmla="*/ 93 w 99"/>
                <a:gd name="T6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9" h="53">
                  <a:moveTo>
                    <a:pt x="93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6" y="0"/>
                    <a:pt x="73" y="2"/>
                    <a:pt x="73" y="6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2"/>
                    <a:pt x="24" y="0"/>
                    <a:pt x="1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3"/>
                    <a:pt x="5" y="48"/>
                    <a:pt x="10" y="48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0"/>
                    <a:pt x="10" y="51"/>
                    <a:pt x="10" y="51"/>
                  </a:cubicBezTo>
                  <a:cubicBezTo>
                    <a:pt x="11" y="52"/>
                    <a:pt x="12" y="53"/>
                    <a:pt x="14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9" y="51"/>
                  </a:cubicBezTo>
                  <a:cubicBezTo>
                    <a:pt x="19" y="51"/>
                    <a:pt x="19" y="50"/>
                    <a:pt x="19" y="49"/>
                  </a:cubicBezTo>
                  <a:cubicBezTo>
                    <a:pt x="19" y="49"/>
                    <a:pt x="19" y="49"/>
                    <a:pt x="19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50"/>
                    <a:pt x="80" y="51"/>
                    <a:pt x="81" y="51"/>
                  </a:cubicBezTo>
                  <a:cubicBezTo>
                    <a:pt x="81" y="52"/>
                    <a:pt x="83" y="53"/>
                    <a:pt x="84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7" y="53"/>
                    <a:pt x="88" y="52"/>
                    <a:pt x="89" y="51"/>
                  </a:cubicBezTo>
                  <a:cubicBezTo>
                    <a:pt x="89" y="51"/>
                    <a:pt x="89" y="50"/>
                    <a:pt x="90" y="49"/>
                  </a:cubicBezTo>
                  <a:cubicBezTo>
                    <a:pt x="90" y="49"/>
                    <a:pt x="90" y="49"/>
                    <a:pt x="90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7" y="48"/>
                    <a:pt x="99" y="43"/>
                    <a:pt x="99" y="3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9" y="2"/>
                    <a:pt x="97" y="0"/>
                    <a:pt x="93" y="0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4" name="Oval 113"/>
            <p:cNvSpPr>
              <a:spLocks noChangeArrowheads="1"/>
            </p:cNvSpPr>
            <p:nvPr/>
          </p:nvSpPr>
          <p:spPr bwMode="auto">
            <a:xfrm>
              <a:off x="8369" y="5575"/>
              <a:ext cx="25" cy="25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5" name="Oval 114"/>
            <p:cNvSpPr>
              <a:spLocks noChangeArrowheads="1"/>
            </p:cNvSpPr>
            <p:nvPr/>
          </p:nvSpPr>
          <p:spPr bwMode="auto">
            <a:xfrm>
              <a:off x="8434" y="5575"/>
              <a:ext cx="25" cy="25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6" name="Oval 115"/>
            <p:cNvSpPr>
              <a:spLocks noChangeArrowheads="1"/>
            </p:cNvSpPr>
            <p:nvPr/>
          </p:nvSpPr>
          <p:spPr bwMode="auto">
            <a:xfrm>
              <a:off x="8369" y="5628"/>
              <a:ext cx="25" cy="25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7" name="Oval 116"/>
            <p:cNvSpPr>
              <a:spLocks noChangeArrowheads="1"/>
            </p:cNvSpPr>
            <p:nvPr/>
          </p:nvSpPr>
          <p:spPr bwMode="auto">
            <a:xfrm>
              <a:off x="8434" y="5628"/>
              <a:ext cx="25" cy="25"/>
            </a:xfrm>
            <a:prstGeom prst="ellipse">
              <a:avLst/>
            </a:pr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8" name="Freeform 117"/>
            <p:cNvSpPr/>
            <p:nvPr/>
          </p:nvSpPr>
          <p:spPr bwMode="auto">
            <a:xfrm>
              <a:off x="10268" y="3463"/>
              <a:ext cx="232" cy="237"/>
            </a:xfrm>
            <a:custGeom>
              <a:avLst/>
              <a:gdLst>
                <a:gd name="T0" fmla="*/ 72 w 74"/>
                <a:gd name="T1" fmla="*/ 54 h 76"/>
                <a:gd name="T2" fmla="*/ 58 w 74"/>
                <a:gd name="T3" fmla="*/ 39 h 76"/>
                <a:gd name="T4" fmla="*/ 55 w 74"/>
                <a:gd name="T5" fmla="*/ 36 h 76"/>
                <a:gd name="T6" fmla="*/ 41 w 74"/>
                <a:gd name="T7" fmla="*/ 19 h 76"/>
                <a:gd name="T8" fmla="*/ 34 w 74"/>
                <a:gd name="T9" fmla="*/ 5 h 76"/>
                <a:gd name="T10" fmla="*/ 26 w 74"/>
                <a:gd name="T11" fmla="*/ 4 h 76"/>
                <a:gd name="T12" fmla="*/ 24 w 74"/>
                <a:gd name="T13" fmla="*/ 11 h 76"/>
                <a:gd name="T14" fmla="*/ 28 w 74"/>
                <a:gd name="T15" fmla="*/ 22 h 76"/>
                <a:gd name="T16" fmla="*/ 29 w 74"/>
                <a:gd name="T17" fmla="*/ 29 h 76"/>
                <a:gd name="T18" fmla="*/ 6 w 74"/>
                <a:gd name="T19" fmla="*/ 29 h 76"/>
                <a:gd name="T20" fmla="*/ 1 w 74"/>
                <a:gd name="T21" fmla="*/ 37 h 76"/>
                <a:gd name="T22" fmla="*/ 12 w 74"/>
                <a:gd name="T23" fmla="*/ 68 h 76"/>
                <a:gd name="T24" fmla="*/ 17 w 74"/>
                <a:gd name="T25" fmla="*/ 71 h 76"/>
                <a:gd name="T26" fmla="*/ 44 w 74"/>
                <a:gd name="T27" fmla="*/ 71 h 76"/>
                <a:gd name="T28" fmla="*/ 50 w 74"/>
                <a:gd name="T29" fmla="*/ 74 h 76"/>
                <a:gd name="T30" fmla="*/ 51 w 74"/>
                <a:gd name="T31" fmla="*/ 75 h 76"/>
                <a:gd name="T32" fmla="*/ 56 w 74"/>
                <a:gd name="T33" fmla="*/ 75 h 76"/>
                <a:gd name="T34" fmla="*/ 72 w 74"/>
                <a:gd name="T35" fmla="*/ 58 h 76"/>
                <a:gd name="T36" fmla="*/ 72 w 74"/>
                <a:gd name="T37" fmla="*/ 5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76">
                  <a:moveTo>
                    <a:pt x="72" y="54"/>
                  </a:moveTo>
                  <a:cubicBezTo>
                    <a:pt x="58" y="39"/>
                    <a:pt x="58" y="39"/>
                    <a:pt x="58" y="39"/>
                  </a:cubicBezTo>
                  <a:cubicBezTo>
                    <a:pt x="56" y="38"/>
                    <a:pt x="55" y="36"/>
                    <a:pt x="55" y="36"/>
                  </a:cubicBezTo>
                  <a:cubicBezTo>
                    <a:pt x="55" y="36"/>
                    <a:pt x="49" y="25"/>
                    <a:pt x="41" y="19"/>
                  </a:cubicBezTo>
                  <a:cubicBezTo>
                    <a:pt x="32" y="14"/>
                    <a:pt x="34" y="10"/>
                    <a:pt x="34" y="5"/>
                  </a:cubicBezTo>
                  <a:cubicBezTo>
                    <a:pt x="34" y="1"/>
                    <a:pt x="30" y="0"/>
                    <a:pt x="26" y="4"/>
                  </a:cubicBezTo>
                  <a:cubicBezTo>
                    <a:pt x="25" y="6"/>
                    <a:pt x="24" y="9"/>
                    <a:pt x="24" y="11"/>
                  </a:cubicBezTo>
                  <a:cubicBezTo>
                    <a:pt x="23" y="16"/>
                    <a:pt x="27" y="20"/>
                    <a:pt x="28" y="22"/>
                  </a:cubicBezTo>
                  <a:cubicBezTo>
                    <a:pt x="29" y="23"/>
                    <a:pt x="30" y="26"/>
                    <a:pt x="29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2" y="29"/>
                    <a:pt x="0" y="33"/>
                    <a:pt x="1" y="37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3" y="70"/>
                    <a:pt x="15" y="71"/>
                    <a:pt x="17" y="7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6" y="71"/>
                    <a:pt x="48" y="73"/>
                    <a:pt x="50" y="74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2" y="76"/>
                    <a:pt x="54" y="76"/>
                    <a:pt x="56" y="75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4" y="57"/>
                    <a:pt x="74" y="55"/>
                    <a:pt x="72" y="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9" name="Freeform 118"/>
            <p:cNvSpPr/>
            <p:nvPr/>
          </p:nvSpPr>
          <p:spPr bwMode="auto">
            <a:xfrm>
              <a:off x="10444" y="3648"/>
              <a:ext cx="77" cy="77"/>
            </a:xfrm>
            <a:custGeom>
              <a:avLst/>
              <a:gdLst>
                <a:gd name="T0" fmla="*/ 8 w 43"/>
                <a:gd name="T1" fmla="*/ 43 h 43"/>
                <a:gd name="T2" fmla="*/ 0 w 43"/>
                <a:gd name="T3" fmla="*/ 34 h 43"/>
                <a:gd name="T4" fmla="*/ 34 w 43"/>
                <a:gd name="T5" fmla="*/ 0 h 43"/>
                <a:gd name="T6" fmla="*/ 43 w 43"/>
                <a:gd name="T7" fmla="*/ 8 h 43"/>
                <a:gd name="T8" fmla="*/ 8 w 43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8" y="43"/>
                  </a:moveTo>
                  <a:lnTo>
                    <a:pt x="0" y="34"/>
                  </a:lnTo>
                  <a:lnTo>
                    <a:pt x="34" y="0"/>
                  </a:lnTo>
                  <a:lnTo>
                    <a:pt x="43" y="8"/>
                  </a:lnTo>
                  <a:lnTo>
                    <a:pt x="8" y="43"/>
                  </a:ln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0" name="Freeform 119"/>
            <p:cNvSpPr/>
            <p:nvPr/>
          </p:nvSpPr>
          <p:spPr bwMode="auto">
            <a:xfrm>
              <a:off x="10137" y="5643"/>
              <a:ext cx="70" cy="122"/>
            </a:xfrm>
            <a:custGeom>
              <a:avLst/>
              <a:gdLst>
                <a:gd name="T0" fmla="*/ 22 w 22"/>
                <a:gd name="T1" fmla="*/ 20 h 39"/>
                <a:gd name="T2" fmla="*/ 11 w 22"/>
                <a:gd name="T3" fmla="*/ 0 h 39"/>
                <a:gd name="T4" fmla="*/ 0 w 22"/>
                <a:gd name="T5" fmla="*/ 20 h 39"/>
                <a:gd name="T6" fmla="*/ 11 w 22"/>
                <a:gd name="T7" fmla="*/ 39 h 39"/>
                <a:gd name="T8" fmla="*/ 22 w 22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9">
                  <a:moveTo>
                    <a:pt x="22" y="20"/>
                  </a:moveTo>
                  <a:cubicBezTo>
                    <a:pt x="22" y="13"/>
                    <a:pt x="18" y="3"/>
                    <a:pt x="11" y="0"/>
                  </a:cubicBezTo>
                  <a:cubicBezTo>
                    <a:pt x="5" y="3"/>
                    <a:pt x="0" y="13"/>
                    <a:pt x="0" y="20"/>
                  </a:cubicBezTo>
                  <a:cubicBezTo>
                    <a:pt x="0" y="26"/>
                    <a:pt x="5" y="36"/>
                    <a:pt x="11" y="39"/>
                  </a:cubicBezTo>
                  <a:cubicBezTo>
                    <a:pt x="18" y="36"/>
                    <a:pt x="22" y="26"/>
                    <a:pt x="22" y="20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1" name="Freeform 120"/>
            <p:cNvSpPr/>
            <p:nvPr/>
          </p:nvSpPr>
          <p:spPr bwMode="auto">
            <a:xfrm>
              <a:off x="10187" y="5722"/>
              <a:ext cx="110" cy="86"/>
            </a:xfrm>
            <a:custGeom>
              <a:avLst/>
              <a:gdLst>
                <a:gd name="T0" fmla="*/ 1 w 35"/>
                <a:gd name="T1" fmla="*/ 23 h 28"/>
                <a:gd name="T2" fmla="*/ 23 w 35"/>
                <a:gd name="T3" fmla="*/ 24 h 28"/>
                <a:gd name="T4" fmla="*/ 34 w 35"/>
                <a:gd name="T5" fmla="*/ 4 h 28"/>
                <a:gd name="T6" fmla="*/ 12 w 35"/>
                <a:gd name="T7" fmla="*/ 4 h 28"/>
                <a:gd name="T8" fmla="*/ 1 w 35"/>
                <a:gd name="T9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8">
                  <a:moveTo>
                    <a:pt x="1" y="23"/>
                  </a:moveTo>
                  <a:cubicBezTo>
                    <a:pt x="6" y="28"/>
                    <a:pt x="17" y="27"/>
                    <a:pt x="23" y="24"/>
                  </a:cubicBezTo>
                  <a:cubicBezTo>
                    <a:pt x="29" y="20"/>
                    <a:pt x="35" y="12"/>
                    <a:pt x="34" y="4"/>
                  </a:cubicBezTo>
                  <a:cubicBezTo>
                    <a:pt x="29" y="0"/>
                    <a:pt x="18" y="1"/>
                    <a:pt x="12" y="4"/>
                  </a:cubicBezTo>
                  <a:cubicBezTo>
                    <a:pt x="6" y="8"/>
                    <a:pt x="0" y="16"/>
                    <a:pt x="1" y="2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2" name="Freeform 121"/>
            <p:cNvSpPr/>
            <p:nvPr/>
          </p:nvSpPr>
          <p:spPr bwMode="auto">
            <a:xfrm>
              <a:off x="10187" y="5808"/>
              <a:ext cx="110" cy="88"/>
            </a:xfrm>
            <a:custGeom>
              <a:avLst/>
              <a:gdLst>
                <a:gd name="T0" fmla="*/ 23 w 35"/>
                <a:gd name="T1" fmla="*/ 24 h 28"/>
                <a:gd name="T2" fmla="*/ 34 w 35"/>
                <a:gd name="T3" fmla="*/ 5 h 28"/>
                <a:gd name="T4" fmla="*/ 12 w 35"/>
                <a:gd name="T5" fmla="*/ 4 h 28"/>
                <a:gd name="T6" fmla="*/ 1 w 35"/>
                <a:gd name="T7" fmla="*/ 23 h 28"/>
                <a:gd name="T8" fmla="*/ 23 w 35"/>
                <a:gd name="T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8">
                  <a:moveTo>
                    <a:pt x="23" y="24"/>
                  </a:moveTo>
                  <a:cubicBezTo>
                    <a:pt x="29" y="20"/>
                    <a:pt x="35" y="12"/>
                    <a:pt x="34" y="5"/>
                  </a:cubicBezTo>
                  <a:cubicBezTo>
                    <a:pt x="29" y="0"/>
                    <a:pt x="18" y="1"/>
                    <a:pt x="12" y="4"/>
                  </a:cubicBezTo>
                  <a:cubicBezTo>
                    <a:pt x="6" y="8"/>
                    <a:pt x="0" y="16"/>
                    <a:pt x="1" y="23"/>
                  </a:cubicBezTo>
                  <a:cubicBezTo>
                    <a:pt x="6" y="28"/>
                    <a:pt x="17" y="27"/>
                    <a:pt x="23" y="2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3" name="Freeform 122"/>
            <p:cNvSpPr/>
            <p:nvPr/>
          </p:nvSpPr>
          <p:spPr bwMode="auto">
            <a:xfrm>
              <a:off x="10047" y="5722"/>
              <a:ext cx="113" cy="86"/>
            </a:xfrm>
            <a:custGeom>
              <a:avLst/>
              <a:gdLst>
                <a:gd name="T0" fmla="*/ 13 w 36"/>
                <a:gd name="T1" fmla="*/ 24 h 28"/>
                <a:gd name="T2" fmla="*/ 35 w 36"/>
                <a:gd name="T3" fmla="*/ 23 h 28"/>
                <a:gd name="T4" fmla="*/ 24 w 36"/>
                <a:gd name="T5" fmla="*/ 4 h 28"/>
                <a:gd name="T6" fmla="*/ 1 w 36"/>
                <a:gd name="T7" fmla="*/ 4 h 28"/>
                <a:gd name="T8" fmla="*/ 13 w 36"/>
                <a:gd name="T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13" y="24"/>
                  </a:moveTo>
                  <a:cubicBezTo>
                    <a:pt x="19" y="27"/>
                    <a:pt x="29" y="28"/>
                    <a:pt x="35" y="23"/>
                  </a:cubicBezTo>
                  <a:cubicBezTo>
                    <a:pt x="36" y="16"/>
                    <a:pt x="30" y="8"/>
                    <a:pt x="24" y="4"/>
                  </a:cubicBezTo>
                  <a:cubicBezTo>
                    <a:pt x="18" y="1"/>
                    <a:pt x="7" y="0"/>
                    <a:pt x="1" y="4"/>
                  </a:cubicBezTo>
                  <a:cubicBezTo>
                    <a:pt x="0" y="12"/>
                    <a:pt x="7" y="20"/>
                    <a:pt x="13" y="2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4" name="Freeform 123"/>
            <p:cNvSpPr/>
            <p:nvPr/>
          </p:nvSpPr>
          <p:spPr bwMode="auto">
            <a:xfrm>
              <a:off x="10047" y="5808"/>
              <a:ext cx="113" cy="88"/>
            </a:xfrm>
            <a:custGeom>
              <a:avLst/>
              <a:gdLst>
                <a:gd name="T0" fmla="*/ 13 w 36"/>
                <a:gd name="T1" fmla="*/ 24 h 28"/>
                <a:gd name="T2" fmla="*/ 35 w 36"/>
                <a:gd name="T3" fmla="*/ 23 h 28"/>
                <a:gd name="T4" fmla="*/ 24 w 36"/>
                <a:gd name="T5" fmla="*/ 4 h 28"/>
                <a:gd name="T6" fmla="*/ 1 w 36"/>
                <a:gd name="T7" fmla="*/ 5 h 28"/>
                <a:gd name="T8" fmla="*/ 13 w 36"/>
                <a:gd name="T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13" y="24"/>
                  </a:moveTo>
                  <a:cubicBezTo>
                    <a:pt x="19" y="27"/>
                    <a:pt x="29" y="28"/>
                    <a:pt x="35" y="23"/>
                  </a:cubicBezTo>
                  <a:cubicBezTo>
                    <a:pt x="36" y="16"/>
                    <a:pt x="30" y="8"/>
                    <a:pt x="24" y="4"/>
                  </a:cubicBezTo>
                  <a:cubicBezTo>
                    <a:pt x="18" y="1"/>
                    <a:pt x="7" y="0"/>
                    <a:pt x="1" y="5"/>
                  </a:cubicBezTo>
                  <a:cubicBezTo>
                    <a:pt x="0" y="12"/>
                    <a:pt x="7" y="20"/>
                    <a:pt x="13" y="2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5" name="Freeform 124"/>
            <p:cNvSpPr/>
            <p:nvPr/>
          </p:nvSpPr>
          <p:spPr bwMode="auto">
            <a:xfrm>
              <a:off x="10165" y="5777"/>
              <a:ext cx="13" cy="140"/>
            </a:xfrm>
            <a:custGeom>
              <a:avLst/>
              <a:gdLst>
                <a:gd name="T0" fmla="*/ 0 w 4"/>
                <a:gd name="T1" fmla="*/ 1 h 45"/>
                <a:gd name="T2" fmla="*/ 0 w 4"/>
                <a:gd name="T3" fmla="*/ 44 h 45"/>
                <a:gd name="T4" fmla="*/ 2 w 4"/>
                <a:gd name="T5" fmla="*/ 45 h 45"/>
                <a:gd name="T6" fmla="*/ 4 w 4"/>
                <a:gd name="T7" fmla="*/ 44 h 45"/>
                <a:gd name="T8" fmla="*/ 4 w 4"/>
                <a:gd name="T9" fmla="*/ 1 h 45"/>
                <a:gd name="T10" fmla="*/ 2 w 4"/>
                <a:gd name="T11" fmla="*/ 0 h 45"/>
                <a:gd name="T12" fmla="*/ 0 w 4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5">
                  <a:moveTo>
                    <a:pt x="0" y="1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1" y="45"/>
                    <a:pt x="2" y="45"/>
                  </a:cubicBezTo>
                  <a:cubicBezTo>
                    <a:pt x="4" y="45"/>
                    <a:pt x="4" y="44"/>
                    <a:pt x="4" y="4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6" name="Freeform 125"/>
            <p:cNvSpPr/>
            <p:nvPr/>
          </p:nvSpPr>
          <p:spPr bwMode="auto">
            <a:xfrm>
              <a:off x="8616" y="6578"/>
              <a:ext cx="165" cy="151"/>
            </a:xfrm>
            <a:custGeom>
              <a:avLst/>
              <a:gdLst>
                <a:gd name="T0" fmla="*/ 6 w 53"/>
                <a:gd name="T1" fmla="*/ 5 h 48"/>
                <a:gd name="T2" fmla="*/ 1 w 53"/>
                <a:gd name="T3" fmla="*/ 14 h 48"/>
                <a:gd name="T4" fmla="*/ 0 w 53"/>
                <a:gd name="T5" fmla="*/ 17 h 48"/>
                <a:gd name="T6" fmla="*/ 0 w 53"/>
                <a:gd name="T7" fmla="*/ 17 h 48"/>
                <a:gd name="T8" fmla="*/ 0 w 53"/>
                <a:gd name="T9" fmla="*/ 20 h 48"/>
                <a:gd name="T10" fmla="*/ 0 w 53"/>
                <a:gd name="T11" fmla="*/ 22 h 48"/>
                <a:gd name="T12" fmla="*/ 2 w 53"/>
                <a:gd name="T13" fmla="*/ 31 h 48"/>
                <a:gd name="T14" fmla="*/ 8 w 53"/>
                <a:gd name="T15" fmla="*/ 42 h 48"/>
                <a:gd name="T16" fmla="*/ 8 w 53"/>
                <a:gd name="T17" fmla="*/ 42 h 48"/>
                <a:gd name="T18" fmla="*/ 12 w 53"/>
                <a:gd name="T19" fmla="*/ 46 h 48"/>
                <a:gd name="T20" fmla="*/ 13 w 53"/>
                <a:gd name="T21" fmla="*/ 46 h 48"/>
                <a:gd name="T22" fmla="*/ 19 w 53"/>
                <a:gd name="T23" fmla="*/ 47 h 48"/>
                <a:gd name="T24" fmla="*/ 19 w 53"/>
                <a:gd name="T25" fmla="*/ 47 h 48"/>
                <a:gd name="T26" fmla="*/ 22 w 53"/>
                <a:gd name="T27" fmla="*/ 46 h 48"/>
                <a:gd name="T28" fmla="*/ 23 w 53"/>
                <a:gd name="T29" fmla="*/ 45 h 48"/>
                <a:gd name="T30" fmla="*/ 27 w 53"/>
                <a:gd name="T31" fmla="*/ 45 h 48"/>
                <a:gd name="T32" fmla="*/ 27 w 53"/>
                <a:gd name="T33" fmla="*/ 45 h 48"/>
                <a:gd name="T34" fmla="*/ 30 w 53"/>
                <a:gd name="T35" fmla="*/ 45 h 48"/>
                <a:gd name="T36" fmla="*/ 32 w 53"/>
                <a:gd name="T37" fmla="*/ 46 h 48"/>
                <a:gd name="T38" fmla="*/ 35 w 53"/>
                <a:gd name="T39" fmla="*/ 47 h 48"/>
                <a:gd name="T40" fmla="*/ 35 w 53"/>
                <a:gd name="T41" fmla="*/ 47 h 48"/>
                <a:gd name="T42" fmla="*/ 41 w 53"/>
                <a:gd name="T43" fmla="*/ 46 h 48"/>
                <a:gd name="T44" fmla="*/ 42 w 53"/>
                <a:gd name="T45" fmla="*/ 46 h 48"/>
                <a:gd name="T46" fmla="*/ 45 w 53"/>
                <a:gd name="T47" fmla="*/ 42 h 48"/>
                <a:gd name="T48" fmla="*/ 46 w 53"/>
                <a:gd name="T49" fmla="*/ 42 h 48"/>
                <a:gd name="T50" fmla="*/ 51 w 53"/>
                <a:gd name="T51" fmla="*/ 31 h 48"/>
                <a:gd name="T52" fmla="*/ 53 w 53"/>
                <a:gd name="T53" fmla="*/ 22 h 48"/>
                <a:gd name="T54" fmla="*/ 53 w 53"/>
                <a:gd name="T55" fmla="*/ 20 h 48"/>
                <a:gd name="T56" fmla="*/ 53 w 53"/>
                <a:gd name="T57" fmla="*/ 17 h 48"/>
                <a:gd name="T58" fmla="*/ 53 w 53"/>
                <a:gd name="T59" fmla="*/ 17 h 48"/>
                <a:gd name="T60" fmla="*/ 53 w 53"/>
                <a:gd name="T61" fmla="*/ 14 h 48"/>
                <a:gd name="T62" fmla="*/ 48 w 53"/>
                <a:gd name="T63" fmla="*/ 5 h 48"/>
                <a:gd name="T64" fmla="*/ 47 w 53"/>
                <a:gd name="T65" fmla="*/ 3 h 48"/>
                <a:gd name="T66" fmla="*/ 39 w 53"/>
                <a:gd name="T67" fmla="*/ 0 h 48"/>
                <a:gd name="T68" fmla="*/ 31 w 53"/>
                <a:gd name="T69" fmla="*/ 1 h 48"/>
                <a:gd name="T70" fmla="*/ 27 w 53"/>
                <a:gd name="T71" fmla="*/ 3 h 48"/>
                <a:gd name="T72" fmla="*/ 23 w 53"/>
                <a:gd name="T73" fmla="*/ 1 h 48"/>
                <a:gd name="T74" fmla="*/ 14 w 53"/>
                <a:gd name="T75" fmla="*/ 0 h 48"/>
                <a:gd name="T76" fmla="*/ 7 w 53"/>
                <a:gd name="T77" fmla="*/ 3 h 48"/>
                <a:gd name="T78" fmla="*/ 6 w 53"/>
                <a:gd name="T79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" h="48">
                  <a:moveTo>
                    <a:pt x="6" y="5"/>
                  </a:moveTo>
                  <a:cubicBezTo>
                    <a:pt x="3" y="7"/>
                    <a:pt x="1" y="11"/>
                    <a:pt x="1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1" y="25"/>
                    <a:pt x="1" y="28"/>
                    <a:pt x="2" y="31"/>
                  </a:cubicBezTo>
                  <a:cubicBezTo>
                    <a:pt x="4" y="35"/>
                    <a:pt x="6" y="38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3"/>
                    <a:pt x="11" y="45"/>
                    <a:pt x="12" y="46"/>
                  </a:cubicBezTo>
                  <a:cubicBezTo>
                    <a:pt x="12" y="46"/>
                    <a:pt x="13" y="46"/>
                    <a:pt x="13" y="46"/>
                  </a:cubicBezTo>
                  <a:cubicBezTo>
                    <a:pt x="15" y="48"/>
                    <a:pt x="17" y="48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1" y="46"/>
                    <a:pt x="22" y="46"/>
                  </a:cubicBezTo>
                  <a:cubicBezTo>
                    <a:pt x="22" y="46"/>
                    <a:pt x="23" y="46"/>
                    <a:pt x="23" y="45"/>
                  </a:cubicBezTo>
                  <a:cubicBezTo>
                    <a:pt x="25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8" y="45"/>
                    <a:pt x="29" y="45"/>
                    <a:pt x="30" y="45"/>
                  </a:cubicBezTo>
                  <a:cubicBezTo>
                    <a:pt x="31" y="46"/>
                    <a:pt x="31" y="46"/>
                    <a:pt x="32" y="46"/>
                  </a:cubicBezTo>
                  <a:cubicBezTo>
                    <a:pt x="33" y="46"/>
                    <a:pt x="34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7" y="48"/>
                    <a:pt x="39" y="48"/>
                    <a:pt x="41" y="46"/>
                  </a:cubicBezTo>
                  <a:cubicBezTo>
                    <a:pt x="41" y="46"/>
                    <a:pt x="41" y="46"/>
                    <a:pt x="42" y="46"/>
                  </a:cubicBezTo>
                  <a:cubicBezTo>
                    <a:pt x="43" y="45"/>
                    <a:pt x="44" y="43"/>
                    <a:pt x="45" y="42"/>
                  </a:cubicBezTo>
                  <a:cubicBezTo>
                    <a:pt x="45" y="42"/>
                    <a:pt x="45" y="42"/>
                    <a:pt x="46" y="42"/>
                  </a:cubicBezTo>
                  <a:cubicBezTo>
                    <a:pt x="48" y="38"/>
                    <a:pt x="50" y="35"/>
                    <a:pt x="51" y="31"/>
                  </a:cubicBezTo>
                  <a:cubicBezTo>
                    <a:pt x="52" y="28"/>
                    <a:pt x="53" y="25"/>
                    <a:pt x="53" y="22"/>
                  </a:cubicBezTo>
                  <a:cubicBezTo>
                    <a:pt x="53" y="22"/>
                    <a:pt x="53" y="21"/>
                    <a:pt x="53" y="20"/>
                  </a:cubicBezTo>
                  <a:cubicBezTo>
                    <a:pt x="53" y="19"/>
                    <a:pt x="53" y="18"/>
                    <a:pt x="53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6"/>
                    <a:pt x="53" y="15"/>
                    <a:pt x="53" y="14"/>
                  </a:cubicBezTo>
                  <a:cubicBezTo>
                    <a:pt x="52" y="11"/>
                    <a:pt x="51" y="7"/>
                    <a:pt x="48" y="5"/>
                  </a:cubicBezTo>
                  <a:cubicBezTo>
                    <a:pt x="48" y="4"/>
                    <a:pt x="47" y="4"/>
                    <a:pt x="47" y="3"/>
                  </a:cubicBezTo>
                  <a:cubicBezTo>
                    <a:pt x="45" y="2"/>
                    <a:pt x="42" y="1"/>
                    <a:pt x="39" y="0"/>
                  </a:cubicBezTo>
                  <a:cubicBezTo>
                    <a:pt x="36" y="0"/>
                    <a:pt x="34" y="0"/>
                    <a:pt x="31" y="1"/>
                  </a:cubicBezTo>
                  <a:cubicBezTo>
                    <a:pt x="30" y="2"/>
                    <a:pt x="27" y="3"/>
                    <a:pt x="27" y="3"/>
                  </a:cubicBezTo>
                  <a:cubicBezTo>
                    <a:pt x="27" y="3"/>
                    <a:pt x="24" y="2"/>
                    <a:pt x="23" y="1"/>
                  </a:cubicBezTo>
                  <a:cubicBezTo>
                    <a:pt x="20" y="0"/>
                    <a:pt x="17" y="0"/>
                    <a:pt x="14" y="0"/>
                  </a:cubicBezTo>
                  <a:cubicBezTo>
                    <a:pt x="11" y="1"/>
                    <a:pt x="9" y="2"/>
                    <a:pt x="7" y="3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7" name="Freeform 126"/>
            <p:cNvSpPr/>
            <p:nvPr/>
          </p:nvSpPr>
          <p:spPr bwMode="auto">
            <a:xfrm>
              <a:off x="8659" y="6532"/>
              <a:ext cx="41" cy="47"/>
            </a:xfrm>
            <a:custGeom>
              <a:avLst/>
              <a:gdLst>
                <a:gd name="T0" fmla="*/ 4 w 13"/>
                <a:gd name="T1" fmla="*/ 11 h 15"/>
                <a:gd name="T2" fmla="*/ 9 w 13"/>
                <a:gd name="T3" fmla="*/ 14 h 15"/>
                <a:gd name="T4" fmla="*/ 12 w 13"/>
                <a:gd name="T5" fmla="*/ 14 h 15"/>
                <a:gd name="T6" fmla="*/ 13 w 13"/>
                <a:gd name="T7" fmla="*/ 14 h 15"/>
                <a:gd name="T8" fmla="*/ 10 w 13"/>
                <a:gd name="T9" fmla="*/ 6 h 15"/>
                <a:gd name="T10" fmla="*/ 1 w 13"/>
                <a:gd name="T11" fmla="*/ 0 h 15"/>
                <a:gd name="T12" fmla="*/ 1 w 13"/>
                <a:gd name="T13" fmla="*/ 0 h 15"/>
                <a:gd name="T14" fmla="*/ 0 w 13"/>
                <a:gd name="T15" fmla="*/ 0 h 15"/>
                <a:gd name="T16" fmla="*/ 0 w 13"/>
                <a:gd name="T17" fmla="*/ 4 h 15"/>
                <a:gd name="T18" fmla="*/ 4 w 13"/>
                <a:gd name="T19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5">
                  <a:moveTo>
                    <a:pt x="4" y="11"/>
                  </a:moveTo>
                  <a:cubicBezTo>
                    <a:pt x="6" y="12"/>
                    <a:pt x="7" y="14"/>
                    <a:pt x="9" y="14"/>
                  </a:cubicBezTo>
                  <a:cubicBezTo>
                    <a:pt x="10" y="14"/>
                    <a:pt x="11" y="15"/>
                    <a:pt x="1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1"/>
                    <a:pt x="12" y="8"/>
                    <a:pt x="10" y="6"/>
                  </a:cubicBezTo>
                  <a:cubicBezTo>
                    <a:pt x="8" y="3"/>
                    <a:pt x="5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6"/>
                    <a:pt x="2" y="9"/>
                    <a:pt x="4" y="11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cxnSp>
        <p:nvCxnSpPr>
          <p:cNvPr id="8" name="直接箭头连接符 7"/>
          <p:cNvCxnSpPr/>
          <p:nvPr/>
        </p:nvCxnSpPr>
        <p:spPr>
          <a:xfrm flipV="1">
            <a:off x="7666990" y="2582545"/>
            <a:ext cx="734060" cy="291465"/>
          </a:xfrm>
          <a:prstGeom prst="straightConnector1">
            <a:avLst/>
          </a:prstGeom>
          <a:ln w="12700">
            <a:solidFill>
              <a:srgbClr val="76503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666990" y="4254500"/>
            <a:ext cx="734060" cy="291465"/>
          </a:xfrm>
          <a:prstGeom prst="straightConnector1">
            <a:avLst/>
          </a:prstGeom>
          <a:ln w="12700">
            <a:solidFill>
              <a:srgbClr val="76503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3549015" y="2582545"/>
            <a:ext cx="734060" cy="291465"/>
          </a:xfrm>
          <a:prstGeom prst="straightConnector1">
            <a:avLst/>
          </a:prstGeom>
          <a:ln w="12700">
            <a:solidFill>
              <a:srgbClr val="76503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549015" y="4254500"/>
            <a:ext cx="734060" cy="291465"/>
          </a:xfrm>
          <a:prstGeom prst="straightConnector1">
            <a:avLst/>
          </a:prstGeom>
          <a:ln w="12700">
            <a:solidFill>
              <a:srgbClr val="76503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8613502" y="1796415"/>
            <a:ext cx="2971164" cy="1045210"/>
            <a:chOff x="11804" y="3191"/>
            <a:chExt cx="3215" cy="1646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613502" y="4061460"/>
            <a:ext cx="2971164" cy="1045210"/>
            <a:chOff x="11804" y="3191"/>
            <a:chExt cx="3215" cy="1646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84892" y="4061460"/>
            <a:ext cx="2971164" cy="1045210"/>
            <a:chOff x="11804" y="3191"/>
            <a:chExt cx="3215" cy="1646"/>
          </a:xfrm>
        </p:grpSpPr>
        <p:sp>
          <p:nvSpPr>
            <p:cNvPr id="19" name="文本框 18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0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84892" y="1796415"/>
            <a:ext cx="2971164" cy="1045210"/>
            <a:chOff x="11804" y="3191"/>
            <a:chExt cx="3215" cy="1646"/>
          </a:xfrm>
        </p:grpSpPr>
        <p:sp>
          <p:nvSpPr>
            <p:cNvPr id="22" name="文本框 21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3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06215" y="2451100"/>
            <a:ext cx="761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感谢聆听  </a:t>
            </a:r>
            <a:r>
              <a:rPr lang="en-US" altLang="zh-CN" sz="44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T</a:t>
            </a:r>
            <a:r>
              <a:rPr lang="en-US" altLang="zh-CN" sz="44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hanks</a:t>
            </a:r>
            <a:endParaRPr lang="en-US" altLang="zh-CN" sz="44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2021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93200" y="374332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杜瑶瑶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42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035" y="2254885"/>
            <a:ext cx="11631295" cy="315150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139288" y="1548248"/>
            <a:ext cx="3751842" cy="4642573"/>
            <a:chOff x="4243374" y="1307988"/>
            <a:chExt cx="3705255" cy="4584924"/>
          </a:xfrm>
        </p:grpSpPr>
        <p:pic>
          <p:nvPicPr>
            <p:cNvPr id="56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4" t="8440" r="6203" b="10137"/>
            <a:stretch>
              <a:fillRect/>
            </a:stretch>
          </p:blipFill>
          <p:spPr>
            <a:xfrm>
              <a:off x="4243374" y="1307988"/>
              <a:ext cx="3705255" cy="4584924"/>
            </a:xfrm>
            <a:prstGeom prst="rect">
              <a:avLst/>
            </a:prstGeom>
          </p:spPr>
        </p:pic>
        <p:sp>
          <p:nvSpPr>
            <p:cNvPr id="57" name="矩形 56"/>
            <p:cNvSpPr>
              <a:spLocks noChangeArrowheads="1"/>
            </p:cNvSpPr>
            <p:nvPr/>
          </p:nvSpPr>
          <p:spPr bwMode="auto">
            <a:xfrm>
              <a:off x="4805724" y="1851659"/>
              <a:ext cx="2600918" cy="3421661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 l="-69000" r="-16000" b="-6000"/>
              </a:stretch>
            </a:blip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5614035" y="2905760"/>
            <a:ext cx="5483225" cy="17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</p:spTree>
    <p:extLst>
      <p:ext uri="{BB962C8B-B14F-4D97-AF65-F5344CB8AC3E}">
        <p14:creationId xmlns:p14="http://schemas.microsoft.com/office/powerpoint/2010/main" val="2200184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6" name="Group 4"/>
          <p:cNvGrpSpPr/>
          <p:nvPr/>
        </p:nvGrpSpPr>
        <p:grpSpPr>
          <a:xfrm>
            <a:off x="2352675" y="2760980"/>
            <a:ext cx="9544050" cy="2976245"/>
            <a:chOff x="601797" y="3450594"/>
            <a:chExt cx="6348759" cy="1581368"/>
          </a:xfrm>
        </p:grpSpPr>
        <p:sp>
          <p:nvSpPr>
            <p:cNvPr id="8" name="Isosceles Triangle 26"/>
            <p:cNvSpPr txBox="1"/>
            <p:nvPr/>
          </p:nvSpPr>
          <p:spPr>
            <a:xfrm>
              <a:off x="601797" y="3734606"/>
              <a:ext cx="2613015" cy="1297355"/>
            </a:xfrm>
            <a:custGeom>
              <a:avLst/>
              <a:gdLst>
                <a:gd name="connsiteX0" fmla="*/ 0 w 1523036"/>
                <a:gd name="connsiteY0" fmla="*/ 1312962 h 1312962"/>
                <a:gd name="connsiteX1" fmla="*/ 761518 w 1523036"/>
                <a:gd name="connsiteY1" fmla="*/ 0 h 1312962"/>
                <a:gd name="connsiteX2" fmla="*/ 1523036 w 1523036"/>
                <a:gd name="connsiteY2" fmla="*/ 1312962 h 1312962"/>
                <a:gd name="connsiteX3" fmla="*/ 0 w 1523036"/>
                <a:gd name="connsiteY3" fmla="*/ 1312962 h 1312962"/>
                <a:gd name="connsiteX0-1" fmla="*/ 0 w 1523036"/>
                <a:gd name="connsiteY0-2" fmla="*/ 1122131 h 1122131"/>
                <a:gd name="connsiteX1-3" fmla="*/ 761518 w 1523036"/>
                <a:gd name="connsiteY1-4" fmla="*/ 0 h 1122131"/>
                <a:gd name="connsiteX2-5" fmla="*/ 1523036 w 1523036"/>
                <a:gd name="connsiteY2-6" fmla="*/ 1122131 h 1122131"/>
                <a:gd name="connsiteX3-7" fmla="*/ 0 w 1523036"/>
                <a:gd name="connsiteY3-8" fmla="*/ 1122131 h 1122131"/>
                <a:gd name="connsiteX0-9" fmla="*/ 0 w 1523036"/>
                <a:gd name="connsiteY0-10" fmla="*/ 1122198 h 1122198"/>
                <a:gd name="connsiteX1-11" fmla="*/ 761518 w 1523036"/>
                <a:gd name="connsiteY1-12" fmla="*/ 67 h 1122198"/>
                <a:gd name="connsiteX2-13" fmla="*/ 1523036 w 1523036"/>
                <a:gd name="connsiteY2-14" fmla="*/ 1122198 h 1122198"/>
                <a:gd name="connsiteX3-15" fmla="*/ 0 w 1523036"/>
                <a:gd name="connsiteY3-16" fmla="*/ 1122198 h 1122198"/>
                <a:gd name="connsiteX0-17" fmla="*/ 0 w 1523036"/>
                <a:gd name="connsiteY0-18" fmla="*/ 1678761 h 1678761"/>
                <a:gd name="connsiteX1-19" fmla="*/ 769469 w 1523036"/>
                <a:gd name="connsiteY1-20" fmla="*/ 39 h 1678761"/>
                <a:gd name="connsiteX2-21" fmla="*/ 1523036 w 1523036"/>
                <a:gd name="connsiteY2-22" fmla="*/ 1678761 h 1678761"/>
                <a:gd name="connsiteX3-23" fmla="*/ 0 w 1523036"/>
                <a:gd name="connsiteY3-24" fmla="*/ 1678761 h 1678761"/>
                <a:gd name="connsiteX0-25" fmla="*/ 0 w 1523036"/>
                <a:gd name="connsiteY0-26" fmla="*/ 1678756 h 1678756"/>
                <a:gd name="connsiteX1-27" fmla="*/ 769469 w 1523036"/>
                <a:gd name="connsiteY1-28" fmla="*/ 34 h 1678756"/>
                <a:gd name="connsiteX2-29" fmla="*/ 1523036 w 1523036"/>
                <a:gd name="connsiteY2-30" fmla="*/ 1678756 h 1678756"/>
                <a:gd name="connsiteX3-31" fmla="*/ 0 w 1523036"/>
                <a:gd name="connsiteY3-32" fmla="*/ 1678756 h 16787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23036" h="1678756">
                  <a:moveTo>
                    <a:pt x="0" y="1678756"/>
                  </a:moveTo>
                  <a:cubicBezTo>
                    <a:pt x="253839" y="1304712"/>
                    <a:pt x="634900" y="7652"/>
                    <a:pt x="769469" y="34"/>
                  </a:cubicBezTo>
                  <a:cubicBezTo>
                    <a:pt x="904038" y="-7584"/>
                    <a:pt x="1269197" y="1304712"/>
                    <a:pt x="1523036" y="1678756"/>
                  </a:cubicBezTo>
                  <a:lnTo>
                    <a:pt x="0" y="167875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rgbClr val="8D7245"/>
                </a:gs>
                <a:gs pos="90000">
                  <a:srgbClr val="765036"/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l">
                <a:spcBef>
                  <a:spcPts val="0"/>
                </a:spcBef>
                <a:buNone/>
              </a:pPr>
              <a:endParaRPr lang="en-US" sz="2130" dirty="0">
                <a:solidFill>
                  <a:srgbClr val="765036"/>
                </a:solidFill>
                <a:sym typeface="+mn-ea"/>
              </a:endParaRPr>
            </a:p>
          </p:txBody>
        </p:sp>
        <p:sp>
          <p:nvSpPr>
            <p:cNvPr id="9" name="Isosceles Triangle 26"/>
            <p:cNvSpPr txBox="1"/>
            <p:nvPr/>
          </p:nvSpPr>
          <p:spPr>
            <a:xfrm>
              <a:off x="1348946" y="3450594"/>
              <a:ext cx="2613015" cy="1581367"/>
            </a:xfrm>
            <a:custGeom>
              <a:avLst/>
              <a:gdLst>
                <a:gd name="connsiteX0" fmla="*/ 0 w 1523036"/>
                <a:gd name="connsiteY0" fmla="*/ 1312962 h 1312962"/>
                <a:gd name="connsiteX1" fmla="*/ 761518 w 1523036"/>
                <a:gd name="connsiteY1" fmla="*/ 0 h 1312962"/>
                <a:gd name="connsiteX2" fmla="*/ 1523036 w 1523036"/>
                <a:gd name="connsiteY2" fmla="*/ 1312962 h 1312962"/>
                <a:gd name="connsiteX3" fmla="*/ 0 w 1523036"/>
                <a:gd name="connsiteY3" fmla="*/ 1312962 h 1312962"/>
                <a:gd name="connsiteX0-1" fmla="*/ 0 w 1523036"/>
                <a:gd name="connsiteY0-2" fmla="*/ 1122131 h 1122131"/>
                <a:gd name="connsiteX1-3" fmla="*/ 761518 w 1523036"/>
                <a:gd name="connsiteY1-4" fmla="*/ 0 h 1122131"/>
                <a:gd name="connsiteX2-5" fmla="*/ 1523036 w 1523036"/>
                <a:gd name="connsiteY2-6" fmla="*/ 1122131 h 1122131"/>
                <a:gd name="connsiteX3-7" fmla="*/ 0 w 1523036"/>
                <a:gd name="connsiteY3-8" fmla="*/ 1122131 h 1122131"/>
                <a:gd name="connsiteX0-9" fmla="*/ 0 w 1523036"/>
                <a:gd name="connsiteY0-10" fmla="*/ 1122198 h 1122198"/>
                <a:gd name="connsiteX1-11" fmla="*/ 761518 w 1523036"/>
                <a:gd name="connsiteY1-12" fmla="*/ 67 h 1122198"/>
                <a:gd name="connsiteX2-13" fmla="*/ 1523036 w 1523036"/>
                <a:gd name="connsiteY2-14" fmla="*/ 1122198 h 1122198"/>
                <a:gd name="connsiteX3-15" fmla="*/ 0 w 1523036"/>
                <a:gd name="connsiteY3-16" fmla="*/ 1122198 h 1122198"/>
                <a:gd name="connsiteX0-17" fmla="*/ 0 w 1523036"/>
                <a:gd name="connsiteY0-18" fmla="*/ 1678761 h 1678761"/>
                <a:gd name="connsiteX1-19" fmla="*/ 769469 w 1523036"/>
                <a:gd name="connsiteY1-20" fmla="*/ 39 h 1678761"/>
                <a:gd name="connsiteX2-21" fmla="*/ 1523036 w 1523036"/>
                <a:gd name="connsiteY2-22" fmla="*/ 1678761 h 1678761"/>
                <a:gd name="connsiteX3-23" fmla="*/ 0 w 1523036"/>
                <a:gd name="connsiteY3-24" fmla="*/ 1678761 h 1678761"/>
                <a:gd name="connsiteX0-25" fmla="*/ 0 w 1523036"/>
                <a:gd name="connsiteY0-26" fmla="*/ 1678756 h 1678756"/>
                <a:gd name="connsiteX1-27" fmla="*/ 769469 w 1523036"/>
                <a:gd name="connsiteY1-28" fmla="*/ 34 h 1678756"/>
                <a:gd name="connsiteX2-29" fmla="*/ 1523036 w 1523036"/>
                <a:gd name="connsiteY2-30" fmla="*/ 1678756 h 1678756"/>
                <a:gd name="connsiteX3-31" fmla="*/ 0 w 1523036"/>
                <a:gd name="connsiteY3-32" fmla="*/ 1678756 h 16787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23036" h="1678756">
                  <a:moveTo>
                    <a:pt x="0" y="1678756"/>
                  </a:moveTo>
                  <a:cubicBezTo>
                    <a:pt x="253839" y="1304712"/>
                    <a:pt x="634900" y="7652"/>
                    <a:pt x="769469" y="34"/>
                  </a:cubicBezTo>
                  <a:cubicBezTo>
                    <a:pt x="904038" y="-7584"/>
                    <a:pt x="1269197" y="1304712"/>
                    <a:pt x="1523036" y="1678756"/>
                  </a:cubicBezTo>
                  <a:lnTo>
                    <a:pt x="0" y="167875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rgbClr val="8D7245"/>
                </a:gs>
                <a:gs pos="90000">
                  <a:srgbClr val="765036"/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l">
                <a:spcBef>
                  <a:spcPts val="0"/>
                </a:spcBef>
                <a:buNone/>
              </a:pPr>
              <a:endParaRPr lang="en-US" sz="2130" dirty="0">
                <a:solidFill>
                  <a:srgbClr val="765036"/>
                </a:solidFill>
                <a:sym typeface="+mn-ea"/>
              </a:endParaRPr>
            </a:p>
          </p:txBody>
        </p:sp>
        <p:sp>
          <p:nvSpPr>
            <p:cNvPr id="13" name="Isosceles Triangle 26"/>
            <p:cNvSpPr txBox="1"/>
            <p:nvPr/>
          </p:nvSpPr>
          <p:spPr>
            <a:xfrm>
              <a:off x="2096094" y="3822538"/>
              <a:ext cx="2613015" cy="1209424"/>
            </a:xfrm>
            <a:custGeom>
              <a:avLst/>
              <a:gdLst>
                <a:gd name="connsiteX0" fmla="*/ 0 w 1523036"/>
                <a:gd name="connsiteY0" fmla="*/ 1312962 h 1312962"/>
                <a:gd name="connsiteX1" fmla="*/ 761518 w 1523036"/>
                <a:gd name="connsiteY1" fmla="*/ 0 h 1312962"/>
                <a:gd name="connsiteX2" fmla="*/ 1523036 w 1523036"/>
                <a:gd name="connsiteY2" fmla="*/ 1312962 h 1312962"/>
                <a:gd name="connsiteX3" fmla="*/ 0 w 1523036"/>
                <a:gd name="connsiteY3" fmla="*/ 1312962 h 1312962"/>
                <a:gd name="connsiteX0-1" fmla="*/ 0 w 1523036"/>
                <a:gd name="connsiteY0-2" fmla="*/ 1122131 h 1122131"/>
                <a:gd name="connsiteX1-3" fmla="*/ 761518 w 1523036"/>
                <a:gd name="connsiteY1-4" fmla="*/ 0 h 1122131"/>
                <a:gd name="connsiteX2-5" fmla="*/ 1523036 w 1523036"/>
                <a:gd name="connsiteY2-6" fmla="*/ 1122131 h 1122131"/>
                <a:gd name="connsiteX3-7" fmla="*/ 0 w 1523036"/>
                <a:gd name="connsiteY3-8" fmla="*/ 1122131 h 1122131"/>
                <a:gd name="connsiteX0-9" fmla="*/ 0 w 1523036"/>
                <a:gd name="connsiteY0-10" fmla="*/ 1122198 h 1122198"/>
                <a:gd name="connsiteX1-11" fmla="*/ 761518 w 1523036"/>
                <a:gd name="connsiteY1-12" fmla="*/ 67 h 1122198"/>
                <a:gd name="connsiteX2-13" fmla="*/ 1523036 w 1523036"/>
                <a:gd name="connsiteY2-14" fmla="*/ 1122198 h 1122198"/>
                <a:gd name="connsiteX3-15" fmla="*/ 0 w 1523036"/>
                <a:gd name="connsiteY3-16" fmla="*/ 1122198 h 1122198"/>
                <a:gd name="connsiteX0-17" fmla="*/ 0 w 1523036"/>
                <a:gd name="connsiteY0-18" fmla="*/ 1678761 h 1678761"/>
                <a:gd name="connsiteX1-19" fmla="*/ 769469 w 1523036"/>
                <a:gd name="connsiteY1-20" fmla="*/ 39 h 1678761"/>
                <a:gd name="connsiteX2-21" fmla="*/ 1523036 w 1523036"/>
                <a:gd name="connsiteY2-22" fmla="*/ 1678761 h 1678761"/>
                <a:gd name="connsiteX3-23" fmla="*/ 0 w 1523036"/>
                <a:gd name="connsiteY3-24" fmla="*/ 1678761 h 1678761"/>
                <a:gd name="connsiteX0-25" fmla="*/ 0 w 1523036"/>
                <a:gd name="connsiteY0-26" fmla="*/ 1678756 h 1678756"/>
                <a:gd name="connsiteX1-27" fmla="*/ 769469 w 1523036"/>
                <a:gd name="connsiteY1-28" fmla="*/ 34 h 1678756"/>
                <a:gd name="connsiteX2-29" fmla="*/ 1523036 w 1523036"/>
                <a:gd name="connsiteY2-30" fmla="*/ 1678756 h 1678756"/>
                <a:gd name="connsiteX3-31" fmla="*/ 0 w 1523036"/>
                <a:gd name="connsiteY3-32" fmla="*/ 1678756 h 16787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23036" h="1678756">
                  <a:moveTo>
                    <a:pt x="0" y="1678756"/>
                  </a:moveTo>
                  <a:cubicBezTo>
                    <a:pt x="253839" y="1304712"/>
                    <a:pt x="634900" y="7652"/>
                    <a:pt x="769469" y="34"/>
                  </a:cubicBezTo>
                  <a:cubicBezTo>
                    <a:pt x="904038" y="-7584"/>
                    <a:pt x="1269197" y="1304712"/>
                    <a:pt x="1523036" y="1678756"/>
                  </a:cubicBezTo>
                  <a:lnTo>
                    <a:pt x="0" y="167875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rgbClr val="8D7245"/>
                </a:gs>
                <a:gs pos="90000">
                  <a:srgbClr val="765036"/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l">
                <a:spcBef>
                  <a:spcPts val="0"/>
                </a:spcBef>
                <a:buNone/>
              </a:pPr>
              <a:endParaRPr lang="en-US" sz="2130" dirty="0">
                <a:solidFill>
                  <a:srgbClr val="765036"/>
                </a:solidFill>
                <a:sym typeface="+mn-ea"/>
              </a:endParaRPr>
            </a:p>
          </p:txBody>
        </p:sp>
        <p:sp>
          <p:nvSpPr>
            <p:cNvPr id="14" name="Isosceles Triangle 26"/>
            <p:cNvSpPr txBox="1"/>
            <p:nvPr/>
          </p:nvSpPr>
          <p:spPr>
            <a:xfrm>
              <a:off x="2843243" y="4415807"/>
              <a:ext cx="2613015" cy="616154"/>
            </a:xfrm>
            <a:custGeom>
              <a:avLst/>
              <a:gdLst>
                <a:gd name="connsiteX0" fmla="*/ 0 w 1523036"/>
                <a:gd name="connsiteY0" fmla="*/ 1312962 h 1312962"/>
                <a:gd name="connsiteX1" fmla="*/ 761518 w 1523036"/>
                <a:gd name="connsiteY1" fmla="*/ 0 h 1312962"/>
                <a:gd name="connsiteX2" fmla="*/ 1523036 w 1523036"/>
                <a:gd name="connsiteY2" fmla="*/ 1312962 h 1312962"/>
                <a:gd name="connsiteX3" fmla="*/ 0 w 1523036"/>
                <a:gd name="connsiteY3" fmla="*/ 1312962 h 1312962"/>
                <a:gd name="connsiteX0-1" fmla="*/ 0 w 1523036"/>
                <a:gd name="connsiteY0-2" fmla="*/ 1122131 h 1122131"/>
                <a:gd name="connsiteX1-3" fmla="*/ 761518 w 1523036"/>
                <a:gd name="connsiteY1-4" fmla="*/ 0 h 1122131"/>
                <a:gd name="connsiteX2-5" fmla="*/ 1523036 w 1523036"/>
                <a:gd name="connsiteY2-6" fmla="*/ 1122131 h 1122131"/>
                <a:gd name="connsiteX3-7" fmla="*/ 0 w 1523036"/>
                <a:gd name="connsiteY3-8" fmla="*/ 1122131 h 1122131"/>
                <a:gd name="connsiteX0-9" fmla="*/ 0 w 1523036"/>
                <a:gd name="connsiteY0-10" fmla="*/ 1122198 h 1122198"/>
                <a:gd name="connsiteX1-11" fmla="*/ 761518 w 1523036"/>
                <a:gd name="connsiteY1-12" fmla="*/ 67 h 1122198"/>
                <a:gd name="connsiteX2-13" fmla="*/ 1523036 w 1523036"/>
                <a:gd name="connsiteY2-14" fmla="*/ 1122198 h 1122198"/>
                <a:gd name="connsiteX3-15" fmla="*/ 0 w 1523036"/>
                <a:gd name="connsiteY3-16" fmla="*/ 1122198 h 1122198"/>
                <a:gd name="connsiteX0-17" fmla="*/ 0 w 1523036"/>
                <a:gd name="connsiteY0-18" fmla="*/ 1678761 h 1678761"/>
                <a:gd name="connsiteX1-19" fmla="*/ 769469 w 1523036"/>
                <a:gd name="connsiteY1-20" fmla="*/ 39 h 1678761"/>
                <a:gd name="connsiteX2-21" fmla="*/ 1523036 w 1523036"/>
                <a:gd name="connsiteY2-22" fmla="*/ 1678761 h 1678761"/>
                <a:gd name="connsiteX3-23" fmla="*/ 0 w 1523036"/>
                <a:gd name="connsiteY3-24" fmla="*/ 1678761 h 1678761"/>
                <a:gd name="connsiteX0-25" fmla="*/ 0 w 1523036"/>
                <a:gd name="connsiteY0-26" fmla="*/ 1678756 h 1678756"/>
                <a:gd name="connsiteX1-27" fmla="*/ 769469 w 1523036"/>
                <a:gd name="connsiteY1-28" fmla="*/ 34 h 1678756"/>
                <a:gd name="connsiteX2-29" fmla="*/ 1523036 w 1523036"/>
                <a:gd name="connsiteY2-30" fmla="*/ 1678756 h 1678756"/>
                <a:gd name="connsiteX3-31" fmla="*/ 0 w 1523036"/>
                <a:gd name="connsiteY3-32" fmla="*/ 1678756 h 16787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23036" h="1678756">
                  <a:moveTo>
                    <a:pt x="0" y="1678756"/>
                  </a:moveTo>
                  <a:cubicBezTo>
                    <a:pt x="253839" y="1304712"/>
                    <a:pt x="634900" y="7652"/>
                    <a:pt x="769469" y="34"/>
                  </a:cubicBezTo>
                  <a:cubicBezTo>
                    <a:pt x="904038" y="-7584"/>
                    <a:pt x="1269197" y="1304712"/>
                    <a:pt x="1523036" y="1678756"/>
                  </a:cubicBezTo>
                  <a:lnTo>
                    <a:pt x="0" y="167875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rgbClr val="8D7245"/>
                </a:gs>
                <a:gs pos="90000">
                  <a:srgbClr val="765036"/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l">
                <a:spcBef>
                  <a:spcPts val="0"/>
                </a:spcBef>
                <a:buNone/>
              </a:pPr>
              <a:endParaRPr lang="en-US" sz="2130" dirty="0">
                <a:solidFill>
                  <a:srgbClr val="765036"/>
                </a:solidFill>
                <a:sym typeface="+mn-ea"/>
              </a:endParaRPr>
            </a:p>
          </p:txBody>
        </p:sp>
        <p:sp>
          <p:nvSpPr>
            <p:cNvPr id="15" name="Isosceles Triangle 26"/>
            <p:cNvSpPr txBox="1"/>
            <p:nvPr/>
          </p:nvSpPr>
          <p:spPr>
            <a:xfrm>
              <a:off x="3590391" y="4241277"/>
              <a:ext cx="2613015" cy="790685"/>
            </a:xfrm>
            <a:custGeom>
              <a:avLst/>
              <a:gdLst>
                <a:gd name="connsiteX0" fmla="*/ 0 w 1523036"/>
                <a:gd name="connsiteY0" fmla="*/ 1312962 h 1312962"/>
                <a:gd name="connsiteX1" fmla="*/ 761518 w 1523036"/>
                <a:gd name="connsiteY1" fmla="*/ 0 h 1312962"/>
                <a:gd name="connsiteX2" fmla="*/ 1523036 w 1523036"/>
                <a:gd name="connsiteY2" fmla="*/ 1312962 h 1312962"/>
                <a:gd name="connsiteX3" fmla="*/ 0 w 1523036"/>
                <a:gd name="connsiteY3" fmla="*/ 1312962 h 1312962"/>
                <a:gd name="connsiteX0-1" fmla="*/ 0 w 1523036"/>
                <a:gd name="connsiteY0-2" fmla="*/ 1122131 h 1122131"/>
                <a:gd name="connsiteX1-3" fmla="*/ 761518 w 1523036"/>
                <a:gd name="connsiteY1-4" fmla="*/ 0 h 1122131"/>
                <a:gd name="connsiteX2-5" fmla="*/ 1523036 w 1523036"/>
                <a:gd name="connsiteY2-6" fmla="*/ 1122131 h 1122131"/>
                <a:gd name="connsiteX3-7" fmla="*/ 0 w 1523036"/>
                <a:gd name="connsiteY3-8" fmla="*/ 1122131 h 1122131"/>
                <a:gd name="connsiteX0-9" fmla="*/ 0 w 1523036"/>
                <a:gd name="connsiteY0-10" fmla="*/ 1122198 h 1122198"/>
                <a:gd name="connsiteX1-11" fmla="*/ 761518 w 1523036"/>
                <a:gd name="connsiteY1-12" fmla="*/ 67 h 1122198"/>
                <a:gd name="connsiteX2-13" fmla="*/ 1523036 w 1523036"/>
                <a:gd name="connsiteY2-14" fmla="*/ 1122198 h 1122198"/>
                <a:gd name="connsiteX3-15" fmla="*/ 0 w 1523036"/>
                <a:gd name="connsiteY3-16" fmla="*/ 1122198 h 1122198"/>
                <a:gd name="connsiteX0-17" fmla="*/ 0 w 1523036"/>
                <a:gd name="connsiteY0-18" fmla="*/ 1678761 h 1678761"/>
                <a:gd name="connsiteX1-19" fmla="*/ 769469 w 1523036"/>
                <a:gd name="connsiteY1-20" fmla="*/ 39 h 1678761"/>
                <a:gd name="connsiteX2-21" fmla="*/ 1523036 w 1523036"/>
                <a:gd name="connsiteY2-22" fmla="*/ 1678761 h 1678761"/>
                <a:gd name="connsiteX3-23" fmla="*/ 0 w 1523036"/>
                <a:gd name="connsiteY3-24" fmla="*/ 1678761 h 1678761"/>
                <a:gd name="connsiteX0-25" fmla="*/ 0 w 1523036"/>
                <a:gd name="connsiteY0-26" fmla="*/ 1678756 h 1678756"/>
                <a:gd name="connsiteX1-27" fmla="*/ 769469 w 1523036"/>
                <a:gd name="connsiteY1-28" fmla="*/ 34 h 1678756"/>
                <a:gd name="connsiteX2-29" fmla="*/ 1523036 w 1523036"/>
                <a:gd name="connsiteY2-30" fmla="*/ 1678756 h 1678756"/>
                <a:gd name="connsiteX3-31" fmla="*/ 0 w 1523036"/>
                <a:gd name="connsiteY3-32" fmla="*/ 1678756 h 16787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23036" h="1678756">
                  <a:moveTo>
                    <a:pt x="0" y="1678756"/>
                  </a:moveTo>
                  <a:cubicBezTo>
                    <a:pt x="253839" y="1304712"/>
                    <a:pt x="634900" y="7652"/>
                    <a:pt x="769469" y="34"/>
                  </a:cubicBezTo>
                  <a:cubicBezTo>
                    <a:pt x="904038" y="-7584"/>
                    <a:pt x="1269197" y="1304712"/>
                    <a:pt x="1523036" y="1678756"/>
                  </a:cubicBezTo>
                  <a:lnTo>
                    <a:pt x="0" y="167875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rgbClr val="8D7245"/>
                </a:gs>
                <a:gs pos="90000">
                  <a:srgbClr val="765036"/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l">
                <a:spcBef>
                  <a:spcPts val="0"/>
                </a:spcBef>
                <a:buNone/>
              </a:pPr>
              <a:endParaRPr lang="en-US" sz="2130" dirty="0">
                <a:solidFill>
                  <a:srgbClr val="765036"/>
                </a:solidFill>
                <a:sym typeface="+mn-ea"/>
              </a:endParaRPr>
            </a:p>
          </p:txBody>
        </p:sp>
        <p:sp>
          <p:nvSpPr>
            <p:cNvPr id="16" name="Isosceles Triangle 26"/>
            <p:cNvSpPr txBox="1"/>
            <p:nvPr/>
          </p:nvSpPr>
          <p:spPr>
            <a:xfrm>
              <a:off x="4337541" y="4119173"/>
              <a:ext cx="2613015" cy="912789"/>
            </a:xfrm>
            <a:custGeom>
              <a:avLst/>
              <a:gdLst>
                <a:gd name="connsiteX0" fmla="*/ 0 w 1523036"/>
                <a:gd name="connsiteY0" fmla="*/ 1312962 h 1312962"/>
                <a:gd name="connsiteX1" fmla="*/ 761518 w 1523036"/>
                <a:gd name="connsiteY1" fmla="*/ 0 h 1312962"/>
                <a:gd name="connsiteX2" fmla="*/ 1523036 w 1523036"/>
                <a:gd name="connsiteY2" fmla="*/ 1312962 h 1312962"/>
                <a:gd name="connsiteX3" fmla="*/ 0 w 1523036"/>
                <a:gd name="connsiteY3" fmla="*/ 1312962 h 1312962"/>
                <a:gd name="connsiteX0-1" fmla="*/ 0 w 1523036"/>
                <a:gd name="connsiteY0-2" fmla="*/ 1122131 h 1122131"/>
                <a:gd name="connsiteX1-3" fmla="*/ 761518 w 1523036"/>
                <a:gd name="connsiteY1-4" fmla="*/ 0 h 1122131"/>
                <a:gd name="connsiteX2-5" fmla="*/ 1523036 w 1523036"/>
                <a:gd name="connsiteY2-6" fmla="*/ 1122131 h 1122131"/>
                <a:gd name="connsiteX3-7" fmla="*/ 0 w 1523036"/>
                <a:gd name="connsiteY3-8" fmla="*/ 1122131 h 1122131"/>
                <a:gd name="connsiteX0-9" fmla="*/ 0 w 1523036"/>
                <a:gd name="connsiteY0-10" fmla="*/ 1122198 h 1122198"/>
                <a:gd name="connsiteX1-11" fmla="*/ 761518 w 1523036"/>
                <a:gd name="connsiteY1-12" fmla="*/ 67 h 1122198"/>
                <a:gd name="connsiteX2-13" fmla="*/ 1523036 w 1523036"/>
                <a:gd name="connsiteY2-14" fmla="*/ 1122198 h 1122198"/>
                <a:gd name="connsiteX3-15" fmla="*/ 0 w 1523036"/>
                <a:gd name="connsiteY3-16" fmla="*/ 1122198 h 1122198"/>
                <a:gd name="connsiteX0-17" fmla="*/ 0 w 1523036"/>
                <a:gd name="connsiteY0-18" fmla="*/ 1678761 h 1678761"/>
                <a:gd name="connsiteX1-19" fmla="*/ 769469 w 1523036"/>
                <a:gd name="connsiteY1-20" fmla="*/ 39 h 1678761"/>
                <a:gd name="connsiteX2-21" fmla="*/ 1523036 w 1523036"/>
                <a:gd name="connsiteY2-22" fmla="*/ 1678761 h 1678761"/>
                <a:gd name="connsiteX3-23" fmla="*/ 0 w 1523036"/>
                <a:gd name="connsiteY3-24" fmla="*/ 1678761 h 1678761"/>
                <a:gd name="connsiteX0-25" fmla="*/ 0 w 1523036"/>
                <a:gd name="connsiteY0-26" fmla="*/ 1678756 h 1678756"/>
                <a:gd name="connsiteX1-27" fmla="*/ 769469 w 1523036"/>
                <a:gd name="connsiteY1-28" fmla="*/ 34 h 1678756"/>
                <a:gd name="connsiteX2-29" fmla="*/ 1523036 w 1523036"/>
                <a:gd name="connsiteY2-30" fmla="*/ 1678756 h 1678756"/>
                <a:gd name="connsiteX3-31" fmla="*/ 0 w 1523036"/>
                <a:gd name="connsiteY3-32" fmla="*/ 1678756 h 16787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23036" h="1678756">
                  <a:moveTo>
                    <a:pt x="0" y="1678756"/>
                  </a:moveTo>
                  <a:cubicBezTo>
                    <a:pt x="253839" y="1304712"/>
                    <a:pt x="634900" y="7652"/>
                    <a:pt x="769469" y="34"/>
                  </a:cubicBezTo>
                  <a:cubicBezTo>
                    <a:pt x="904038" y="-7584"/>
                    <a:pt x="1269197" y="1304712"/>
                    <a:pt x="1523036" y="1678756"/>
                  </a:cubicBezTo>
                  <a:lnTo>
                    <a:pt x="0" y="167875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rgbClr val="8D7245"/>
                </a:gs>
                <a:gs pos="90000">
                  <a:srgbClr val="765036"/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algn="l">
                <a:spcBef>
                  <a:spcPts val="0"/>
                </a:spcBef>
                <a:buNone/>
              </a:pPr>
              <a:endParaRPr lang="en-US" sz="2130" dirty="0">
                <a:solidFill>
                  <a:srgbClr val="765036"/>
                </a:solidFill>
                <a:sym typeface="+mn-ea"/>
              </a:endParaRPr>
            </a:p>
          </p:txBody>
        </p:sp>
      </p:grpSp>
      <p:sp>
        <p:nvSpPr>
          <p:cNvPr id="23" name="TextBox 1210"/>
          <p:cNvSpPr/>
          <p:nvPr/>
        </p:nvSpPr>
        <p:spPr>
          <a:xfrm>
            <a:off x="3954780" y="2828925"/>
            <a:ext cx="723265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noProof="0" dirty="0">
                <a:ln>
                  <a:noFill/>
                </a:ln>
                <a:solidFill>
                  <a:srgbClr val="765036"/>
                </a:solidFill>
                <a:uLnTx/>
                <a:uFillTx/>
                <a:latin typeface="Verdana" panose="020B0604030504040204" charset="0"/>
                <a:ea typeface="方正舒体" panose="02010601030101010101" pitchFamily="2" charset="-122"/>
                <a:sym typeface="+mn-ea"/>
              </a:rPr>
              <a:t>82%</a:t>
            </a:r>
          </a:p>
        </p:txBody>
      </p:sp>
      <p:sp>
        <p:nvSpPr>
          <p:cNvPr id="24" name="TextBox 1210"/>
          <p:cNvSpPr/>
          <p:nvPr/>
        </p:nvSpPr>
        <p:spPr>
          <a:xfrm>
            <a:off x="5078730" y="2291080"/>
            <a:ext cx="723265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noProof="0" dirty="0">
                <a:ln>
                  <a:noFill/>
                </a:ln>
                <a:solidFill>
                  <a:srgbClr val="765036"/>
                </a:solidFill>
                <a:uLnTx/>
                <a:uFillTx/>
                <a:latin typeface="Verdana" panose="020B0604030504040204" charset="0"/>
                <a:ea typeface="方正舒体" panose="02010601030101010101" pitchFamily="2" charset="-122"/>
                <a:sym typeface="+mn-ea"/>
              </a:rPr>
              <a:t>90%</a:t>
            </a:r>
          </a:p>
        </p:txBody>
      </p:sp>
      <p:sp>
        <p:nvSpPr>
          <p:cNvPr id="25" name="TextBox 1210"/>
          <p:cNvSpPr/>
          <p:nvPr/>
        </p:nvSpPr>
        <p:spPr>
          <a:xfrm>
            <a:off x="6280785" y="2988945"/>
            <a:ext cx="723265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noProof="0" dirty="0">
                <a:ln>
                  <a:noFill/>
                </a:ln>
                <a:solidFill>
                  <a:srgbClr val="765036"/>
                </a:solidFill>
                <a:uLnTx/>
                <a:uFillTx/>
                <a:latin typeface="Verdana" panose="020B0604030504040204" charset="0"/>
                <a:ea typeface="方正舒体" panose="02010601030101010101" pitchFamily="2" charset="-122"/>
                <a:sym typeface="+mn-ea"/>
              </a:rPr>
              <a:t>80%</a:t>
            </a:r>
          </a:p>
        </p:txBody>
      </p:sp>
      <p:sp>
        <p:nvSpPr>
          <p:cNvPr id="26" name="TextBox 1210"/>
          <p:cNvSpPr/>
          <p:nvPr/>
        </p:nvSpPr>
        <p:spPr>
          <a:xfrm>
            <a:off x="7472045" y="4149090"/>
            <a:ext cx="723265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noProof="0" dirty="0">
                <a:ln>
                  <a:noFill/>
                </a:ln>
                <a:solidFill>
                  <a:srgbClr val="765036"/>
                </a:solidFill>
                <a:uLnTx/>
                <a:uFillTx/>
                <a:latin typeface="Verdana" panose="020B0604030504040204" charset="0"/>
                <a:ea typeface="方正舒体" panose="02010601030101010101" pitchFamily="2" charset="-122"/>
                <a:sym typeface="+mn-ea"/>
              </a:rPr>
              <a:t>50%</a:t>
            </a:r>
          </a:p>
        </p:txBody>
      </p:sp>
      <p:sp>
        <p:nvSpPr>
          <p:cNvPr id="27" name="TextBox 1210"/>
          <p:cNvSpPr/>
          <p:nvPr/>
        </p:nvSpPr>
        <p:spPr>
          <a:xfrm>
            <a:off x="8447405" y="3842385"/>
            <a:ext cx="723265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noProof="0" dirty="0">
                <a:ln>
                  <a:noFill/>
                </a:ln>
                <a:solidFill>
                  <a:srgbClr val="765036"/>
                </a:solidFill>
                <a:uLnTx/>
                <a:uFillTx/>
                <a:latin typeface="Verdana" panose="020B0604030504040204" charset="0"/>
                <a:ea typeface="方正舒体" panose="02010601030101010101" pitchFamily="2" charset="-122"/>
                <a:sym typeface="+mn-ea"/>
              </a:rPr>
              <a:t>60%</a:t>
            </a:r>
          </a:p>
        </p:txBody>
      </p:sp>
      <p:sp>
        <p:nvSpPr>
          <p:cNvPr id="28" name="TextBox 1210"/>
          <p:cNvSpPr/>
          <p:nvPr/>
        </p:nvSpPr>
        <p:spPr>
          <a:xfrm>
            <a:off x="9570720" y="3522345"/>
            <a:ext cx="723265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noProof="0" dirty="0">
                <a:ln>
                  <a:noFill/>
                </a:ln>
                <a:solidFill>
                  <a:srgbClr val="765036"/>
                </a:solidFill>
                <a:uLnTx/>
                <a:uFillTx/>
                <a:latin typeface="Verdana" panose="020B0604030504040204" charset="0"/>
                <a:ea typeface="方正舒体" panose="02010601030101010101" pitchFamily="2" charset="-122"/>
                <a:sym typeface="+mn-ea"/>
              </a:rPr>
              <a:t>70%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79755" y="1415415"/>
            <a:ext cx="2896235" cy="146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1224662" y="1064703"/>
            <a:ext cx="22148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602737" y="3427538"/>
            <a:ext cx="610936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66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r>
              <a:rPr lang="zh-CN" altLang="en-US" sz="66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写作、翻译</a:t>
            </a:r>
            <a:endParaRPr lang="zh-CN" altLang="en-US" sz="66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626235" y="1081405"/>
            <a:ext cx="8973247" cy="5031740"/>
            <a:chOff x="4891" y="2846"/>
            <a:chExt cx="12869" cy="7132"/>
          </a:xfrm>
          <a:solidFill>
            <a:srgbClr val="765036"/>
          </a:solidFill>
        </p:grpSpPr>
        <p:grpSp>
          <p:nvGrpSpPr>
            <p:cNvPr id="18" name="组合 17"/>
            <p:cNvGrpSpPr/>
            <p:nvPr/>
          </p:nvGrpSpPr>
          <p:grpSpPr>
            <a:xfrm>
              <a:off x="5023" y="4600"/>
              <a:ext cx="582" cy="888"/>
              <a:chOff x="4279901" y="4197351"/>
              <a:chExt cx="395288" cy="652463"/>
            </a:xfrm>
            <a:grpFill/>
          </p:grpSpPr>
          <p:sp>
            <p:nvSpPr>
              <p:cNvPr id="35" name="Freeform 6"/>
              <p:cNvSpPr/>
              <p:nvPr/>
            </p:nvSpPr>
            <p:spPr bwMode="auto">
              <a:xfrm>
                <a:off x="4279901" y="4230688"/>
                <a:ext cx="395288" cy="74613"/>
              </a:xfrm>
              <a:custGeom>
                <a:avLst/>
                <a:gdLst>
                  <a:gd name="T0" fmla="*/ 0 w 48"/>
                  <a:gd name="T1" fmla="*/ 9 h 9"/>
                  <a:gd name="T2" fmla="*/ 0 w 48"/>
                  <a:gd name="T3" fmla="*/ 9 h 9"/>
                  <a:gd name="T4" fmla="*/ 7 w 48"/>
                  <a:gd name="T5" fmla="*/ 0 h 9"/>
                  <a:gd name="T6" fmla="*/ 42 w 48"/>
                  <a:gd name="T7" fmla="*/ 0 h 9"/>
                  <a:gd name="T8" fmla="*/ 48 w 48"/>
                  <a:gd name="T9" fmla="*/ 9 h 9"/>
                  <a:gd name="T10" fmla="*/ 0 w 48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9"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0"/>
                      <a:pt x="48" y="4"/>
                      <a:pt x="48" y="9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4419601" y="4197351"/>
                <a:ext cx="123825" cy="25400"/>
              </a:xfrm>
              <a:custGeom>
                <a:avLst/>
                <a:gdLst>
                  <a:gd name="T0" fmla="*/ 0 w 15"/>
                  <a:gd name="T1" fmla="*/ 3 h 3"/>
                  <a:gd name="T2" fmla="*/ 0 w 15"/>
                  <a:gd name="T3" fmla="*/ 3 h 3"/>
                  <a:gd name="T4" fmla="*/ 3 w 15"/>
                  <a:gd name="T5" fmla="*/ 0 h 3"/>
                  <a:gd name="T6" fmla="*/ 12 w 15"/>
                  <a:gd name="T7" fmla="*/ 0 h 3"/>
                  <a:gd name="T8" fmla="*/ 15 w 15"/>
                  <a:gd name="T9" fmla="*/ 3 h 3"/>
                  <a:gd name="T10" fmla="*/ 0 w 15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3"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2"/>
                      <a:pt x="15" y="3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4287838" y="4321176"/>
                <a:ext cx="379413" cy="528638"/>
              </a:xfrm>
              <a:custGeom>
                <a:avLst/>
                <a:gdLst>
                  <a:gd name="T0" fmla="*/ 45 w 46"/>
                  <a:gd name="T1" fmla="*/ 0 h 64"/>
                  <a:gd name="T2" fmla="*/ 2 w 46"/>
                  <a:gd name="T3" fmla="*/ 0 h 64"/>
                  <a:gd name="T4" fmla="*/ 0 w 46"/>
                  <a:gd name="T5" fmla="*/ 6 h 64"/>
                  <a:gd name="T6" fmla="*/ 0 w 46"/>
                  <a:gd name="T7" fmla="*/ 52 h 64"/>
                  <a:gd name="T8" fmla="*/ 12 w 46"/>
                  <a:gd name="T9" fmla="*/ 64 h 64"/>
                  <a:gd name="T10" fmla="*/ 35 w 46"/>
                  <a:gd name="T11" fmla="*/ 64 h 64"/>
                  <a:gd name="T12" fmla="*/ 46 w 46"/>
                  <a:gd name="T13" fmla="*/ 52 h 64"/>
                  <a:gd name="T14" fmla="*/ 46 w 46"/>
                  <a:gd name="T15" fmla="*/ 6 h 64"/>
                  <a:gd name="T16" fmla="*/ 45 w 46"/>
                  <a:gd name="T17" fmla="*/ 0 h 64"/>
                  <a:gd name="T18" fmla="*/ 12 w 46"/>
                  <a:gd name="T19" fmla="*/ 49 h 64"/>
                  <a:gd name="T20" fmla="*/ 9 w 46"/>
                  <a:gd name="T21" fmla="*/ 52 h 64"/>
                  <a:gd name="T22" fmla="*/ 7 w 46"/>
                  <a:gd name="T23" fmla="*/ 49 h 64"/>
                  <a:gd name="T24" fmla="*/ 7 w 46"/>
                  <a:gd name="T25" fmla="*/ 25 h 64"/>
                  <a:gd name="T26" fmla="*/ 9 w 46"/>
                  <a:gd name="T27" fmla="*/ 22 h 64"/>
                  <a:gd name="T28" fmla="*/ 12 w 46"/>
                  <a:gd name="T29" fmla="*/ 25 h 64"/>
                  <a:gd name="T30" fmla="*/ 12 w 46"/>
                  <a:gd name="T31" fmla="*/ 49 h 64"/>
                  <a:gd name="T32" fmla="*/ 21 w 46"/>
                  <a:gd name="T33" fmla="*/ 49 h 64"/>
                  <a:gd name="T34" fmla="*/ 19 w 46"/>
                  <a:gd name="T35" fmla="*/ 52 h 64"/>
                  <a:gd name="T36" fmla="*/ 16 w 46"/>
                  <a:gd name="T37" fmla="*/ 49 h 64"/>
                  <a:gd name="T38" fmla="*/ 16 w 46"/>
                  <a:gd name="T39" fmla="*/ 12 h 64"/>
                  <a:gd name="T40" fmla="*/ 19 w 46"/>
                  <a:gd name="T41" fmla="*/ 9 h 64"/>
                  <a:gd name="T42" fmla="*/ 21 w 46"/>
                  <a:gd name="T43" fmla="*/ 12 h 64"/>
                  <a:gd name="T44" fmla="*/ 21 w 46"/>
                  <a:gd name="T45" fmla="*/ 49 h 64"/>
                  <a:gd name="T46" fmla="*/ 30 w 46"/>
                  <a:gd name="T47" fmla="*/ 49 h 64"/>
                  <a:gd name="T48" fmla="*/ 28 w 46"/>
                  <a:gd name="T49" fmla="*/ 52 h 64"/>
                  <a:gd name="T50" fmla="*/ 26 w 46"/>
                  <a:gd name="T51" fmla="*/ 49 h 64"/>
                  <a:gd name="T52" fmla="*/ 26 w 46"/>
                  <a:gd name="T53" fmla="*/ 12 h 64"/>
                  <a:gd name="T54" fmla="*/ 28 w 46"/>
                  <a:gd name="T55" fmla="*/ 9 h 64"/>
                  <a:gd name="T56" fmla="*/ 30 w 46"/>
                  <a:gd name="T57" fmla="*/ 12 h 64"/>
                  <a:gd name="T58" fmla="*/ 30 w 46"/>
                  <a:gd name="T59" fmla="*/ 49 h 64"/>
                  <a:gd name="T60" fmla="*/ 40 w 46"/>
                  <a:gd name="T61" fmla="*/ 49 h 64"/>
                  <a:gd name="T62" fmla="*/ 37 w 46"/>
                  <a:gd name="T63" fmla="*/ 52 h 64"/>
                  <a:gd name="T64" fmla="*/ 35 w 46"/>
                  <a:gd name="T65" fmla="*/ 49 h 64"/>
                  <a:gd name="T66" fmla="*/ 35 w 46"/>
                  <a:gd name="T67" fmla="*/ 25 h 64"/>
                  <a:gd name="T68" fmla="*/ 37 w 46"/>
                  <a:gd name="T69" fmla="*/ 22 h 64"/>
                  <a:gd name="T70" fmla="*/ 40 w 46"/>
                  <a:gd name="T71" fmla="*/ 25 h 64"/>
                  <a:gd name="T72" fmla="*/ 40 w 46"/>
                  <a:gd name="T73" fmla="*/ 4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6" h="64">
                    <a:moveTo>
                      <a:pt x="4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0" y="4"/>
                      <a:pt x="0" y="6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8"/>
                      <a:pt x="6" y="64"/>
                      <a:pt x="12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41" y="64"/>
                      <a:pt x="46" y="58"/>
                      <a:pt x="46" y="5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4"/>
                      <a:pt x="46" y="2"/>
                      <a:pt x="45" y="0"/>
                    </a:cubicBezTo>
                    <a:close/>
                    <a:moveTo>
                      <a:pt x="12" y="49"/>
                    </a:moveTo>
                    <a:cubicBezTo>
                      <a:pt x="12" y="51"/>
                      <a:pt x="11" y="52"/>
                      <a:pt x="9" y="52"/>
                    </a:cubicBezTo>
                    <a:cubicBezTo>
                      <a:pt x="8" y="52"/>
                      <a:pt x="7" y="51"/>
                      <a:pt x="7" y="49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3"/>
                      <a:pt x="8" y="22"/>
                      <a:pt x="9" y="22"/>
                    </a:cubicBezTo>
                    <a:cubicBezTo>
                      <a:pt x="11" y="22"/>
                      <a:pt x="12" y="23"/>
                      <a:pt x="12" y="25"/>
                    </a:cubicBezTo>
                    <a:lnTo>
                      <a:pt x="12" y="49"/>
                    </a:lnTo>
                    <a:close/>
                    <a:moveTo>
                      <a:pt x="21" y="49"/>
                    </a:moveTo>
                    <a:cubicBezTo>
                      <a:pt x="21" y="51"/>
                      <a:pt x="20" y="52"/>
                      <a:pt x="19" y="52"/>
                    </a:cubicBezTo>
                    <a:cubicBezTo>
                      <a:pt x="17" y="52"/>
                      <a:pt x="16" y="51"/>
                      <a:pt x="16" y="4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7" y="9"/>
                      <a:pt x="19" y="9"/>
                    </a:cubicBezTo>
                    <a:cubicBezTo>
                      <a:pt x="20" y="9"/>
                      <a:pt x="21" y="11"/>
                      <a:pt x="21" y="12"/>
                    </a:cubicBezTo>
                    <a:lnTo>
                      <a:pt x="21" y="49"/>
                    </a:lnTo>
                    <a:close/>
                    <a:moveTo>
                      <a:pt x="30" y="49"/>
                    </a:moveTo>
                    <a:cubicBezTo>
                      <a:pt x="30" y="51"/>
                      <a:pt x="29" y="52"/>
                      <a:pt x="28" y="52"/>
                    </a:cubicBezTo>
                    <a:cubicBezTo>
                      <a:pt x="27" y="52"/>
                      <a:pt x="26" y="51"/>
                      <a:pt x="26" y="49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1"/>
                      <a:pt x="27" y="9"/>
                      <a:pt x="28" y="9"/>
                    </a:cubicBezTo>
                    <a:cubicBezTo>
                      <a:pt x="29" y="9"/>
                      <a:pt x="30" y="11"/>
                      <a:pt x="30" y="12"/>
                    </a:cubicBezTo>
                    <a:lnTo>
                      <a:pt x="30" y="49"/>
                    </a:lnTo>
                    <a:close/>
                    <a:moveTo>
                      <a:pt x="40" y="49"/>
                    </a:moveTo>
                    <a:cubicBezTo>
                      <a:pt x="40" y="51"/>
                      <a:pt x="39" y="52"/>
                      <a:pt x="37" y="52"/>
                    </a:cubicBezTo>
                    <a:cubicBezTo>
                      <a:pt x="36" y="52"/>
                      <a:pt x="35" y="51"/>
                      <a:pt x="35" y="49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9" y="22"/>
                      <a:pt x="40" y="23"/>
                      <a:pt x="40" y="25"/>
                    </a:cubicBezTo>
                    <a:lnTo>
                      <a:pt x="40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556" y="4693"/>
              <a:ext cx="870" cy="708"/>
              <a:chOff x="5160963" y="4246563"/>
              <a:chExt cx="592138" cy="520700"/>
            </a:xfrm>
            <a:grpFill/>
          </p:grpSpPr>
          <p:sp>
            <p:nvSpPr>
              <p:cNvPr id="24" name="Freeform 9"/>
              <p:cNvSpPr/>
              <p:nvPr/>
            </p:nvSpPr>
            <p:spPr bwMode="auto">
              <a:xfrm>
                <a:off x="5546726" y="4346576"/>
                <a:ext cx="206375" cy="379413"/>
              </a:xfrm>
              <a:custGeom>
                <a:avLst/>
                <a:gdLst>
                  <a:gd name="T0" fmla="*/ 0 w 25"/>
                  <a:gd name="T1" fmla="*/ 2 h 46"/>
                  <a:gd name="T2" fmla="*/ 0 w 25"/>
                  <a:gd name="T3" fmla="*/ 2 h 46"/>
                  <a:gd name="T4" fmla="*/ 11 w 25"/>
                  <a:gd name="T5" fmla="*/ 5 h 46"/>
                  <a:gd name="T6" fmla="*/ 23 w 25"/>
                  <a:gd name="T7" fmla="*/ 37 h 46"/>
                  <a:gd name="T8" fmla="*/ 18 w 25"/>
                  <a:gd name="T9" fmla="*/ 46 h 46"/>
                  <a:gd name="T10" fmla="*/ 0 w 25"/>
                  <a:gd name="T11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46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5" y="0"/>
                      <a:pt x="9" y="2"/>
                      <a:pt x="11" y="5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5" y="41"/>
                      <a:pt x="22" y="45"/>
                      <a:pt x="18" y="46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0" name="Freeform 10"/>
              <p:cNvSpPr/>
              <p:nvPr/>
            </p:nvSpPr>
            <p:spPr bwMode="auto">
              <a:xfrm>
                <a:off x="5670551" y="4452938"/>
                <a:ext cx="66675" cy="123825"/>
              </a:xfrm>
              <a:custGeom>
                <a:avLst/>
                <a:gdLst>
                  <a:gd name="T0" fmla="*/ 0 w 8"/>
                  <a:gd name="T1" fmla="*/ 1 h 15"/>
                  <a:gd name="T2" fmla="*/ 0 w 8"/>
                  <a:gd name="T3" fmla="*/ 1 h 15"/>
                  <a:gd name="T4" fmla="*/ 4 w 8"/>
                  <a:gd name="T5" fmla="*/ 2 h 15"/>
                  <a:gd name="T6" fmla="*/ 7 w 8"/>
                  <a:gd name="T7" fmla="*/ 11 h 15"/>
                  <a:gd name="T8" fmla="*/ 5 w 8"/>
                  <a:gd name="T9" fmla="*/ 15 h 15"/>
                  <a:gd name="T10" fmla="*/ 0 w 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5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3" y="1"/>
                      <a:pt x="4" y="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7" y="14"/>
                      <a:pt x="5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1" name="Freeform 11"/>
              <p:cNvSpPr>
                <a:spLocks noEditPoints="1"/>
              </p:cNvSpPr>
              <p:nvPr/>
            </p:nvSpPr>
            <p:spPr bwMode="auto">
              <a:xfrm>
                <a:off x="5160963" y="4246563"/>
                <a:ext cx="377825" cy="520700"/>
              </a:xfrm>
              <a:custGeom>
                <a:avLst/>
                <a:gdLst>
                  <a:gd name="T0" fmla="*/ 44 w 46"/>
                  <a:gd name="T1" fmla="*/ 0 h 63"/>
                  <a:gd name="T2" fmla="*/ 1 w 46"/>
                  <a:gd name="T3" fmla="*/ 0 h 63"/>
                  <a:gd name="T4" fmla="*/ 0 w 46"/>
                  <a:gd name="T5" fmla="*/ 6 h 63"/>
                  <a:gd name="T6" fmla="*/ 0 w 46"/>
                  <a:gd name="T7" fmla="*/ 51 h 63"/>
                  <a:gd name="T8" fmla="*/ 11 w 46"/>
                  <a:gd name="T9" fmla="*/ 63 h 63"/>
                  <a:gd name="T10" fmla="*/ 34 w 46"/>
                  <a:gd name="T11" fmla="*/ 63 h 63"/>
                  <a:gd name="T12" fmla="*/ 46 w 46"/>
                  <a:gd name="T13" fmla="*/ 51 h 63"/>
                  <a:gd name="T14" fmla="*/ 46 w 46"/>
                  <a:gd name="T15" fmla="*/ 6 h 63"/>
                  <a:gd name="T16" fmla="*/ 44 w 46"/>
                  <a:gd name="T17" fmla="*/ 0 h 63"/>
                  <a:gd name="T18" fmla="*/ 11 w 46"/>
                  <a:gd name="T19" fmla="*/ 48 h 63"/>
                  <a:gd name="T20" fmla="*/ 9 w 46"/>
                  <a:gd name="T21" fmla="*/ 51 h 63"/>
                  <a:gd name="T22" fmla="*/ 6 w 46"/>
                  <a:gd name="T23" fmla="*/ 48 h 63"/>
                  <a:gd name="T24" fmla="*/ 6 w 46"/>
                  <a:gd name="T25" fmla="*/ 24 h 63"/>
                  <a:gd name="T26" fmla="*/ 9 w 46"/>
                  <a:gd name="T27" fmla="*/ 21 h 63"/>
                  <a:gd name="T28" fmla="*/ 11 w 46"/>
                  <a:gd name="T29" fmla="*/ 24 h 63"/>
                  <a:gd name="T30" fmla="*/ 11 w 46"/>
                  <a:gd name="T31" fmla="*/ 48 h 63"/>
                  <a:gd name="T32" fmla="*/ 21 w 46"/>
                  <a:gd name="T33" fmla="*/ 49 h 63"/>
                  <a:gd name="T34" fmla="*/ 18 w 46"/>
                  <a:gd name="T35" fmla="*/ 51 h 63"/>
                  <a:gd name="T36" fmla="*/ 16 w 46"/>
                  <a:gd name="T37" fmla="*/ 49 h 63"/>
                  <a:gd name="T38" fmla="*/ 16 w 46"/>
                  <a:gd name="T39" fmla="*/ 11 h 63"/>
                  <a:gd name="T40" fmla="*/ 18 w 46"/>
                  <a:gd name="T41" fmla="*/ 9 h 63"/>
                  <a:gd name="T42" fmla="*/ 21 w 46"/>
                  <a:gd name="T43" fmla="*/ 11 h 63"/>
                  <a:gd name="T44" fmla="*/ 21 w 46"/>
                  <a:gd name="T45" fmla="*/ 49 h 63"/>
                  <a:gd name="T46" fmla="*/ 30 w 46"/>
                  <a:gd name="T47" fmla="*/ 49 h 63"/>
                  <a:gd name="T48" fmla="*/ 27 w 46"/>
                  <a:gd name="T49" fmla="*/ 51 h 63"/>
                  <a:gd name="T50" fmla="*/ 25 w 46"/>
                  <a:gd name="T51" fmla="*/ 49 h 63"/>
                  <a:gd name="T52" fmla="*/ 25 w 46"/>
                  <a:gd name="T53" fmla="*/ 11 h 63"/>
                  <a:gd name="T54" fmla="*/ 27 w 46"/>
                  <a:gd name="T55" fmla="*/ 9 h 63"/>
                  <a:gd name="T56" fmla="*/ 30 w 46"/>
                  <a:gd name="T57" fmla="*/ 11 h 63"/>
                  <a:gd name="T58" fmla="*/ 30 w 46"/>
                  <a:gd name="T59" fmla="*/ 49 h 63"/>
                  <a:gd name="T60" fmla="*/ 40 w 46"/>
                  <a:gd name="T61" fmla="*/ 48 h 63"/>
                  <a:gd name="T62" fmla="*/ 37 w 46"/>
                  <a:gd name="T63" fmla="*/ 51 h 63"/>
                  <a:gd name="T64" fmla="*/ 34 w 46"/>
                  <a:gd name="T65" fmla="*/ 48 h 63"/>
                  <a:gd name="T66" fmla="*/ 34 w 46"/>
                  <a:gd name="T67" fmla="*/ 24 h 63"/>
                  <a:gd name="T68" fmla="*/ 37 w 46"/>
                  <a:gd name="T69" fmla="*/ 21 h 63"/>
                  <a:gd name="T70" fmla="*/ 40 w 46"/>
                  <a:gd name="T71" fmla="*/ 24 h 63"/>
                  <a:gd name="T72" fmla="*/ 40 w 46"/>
                  <a:gd name="T73" fmla="*/ 4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6" h="63">
                    <a:moveTo>
                      <a:pt x="4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3"/>
                      <a:pt x="0" y="6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8"/>
                      <a:pt x="5" y="63"/>
                      <a:pt x="11" y="63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40" y="63"/>
                      <a:pt x="46" y="58"/>
                      <a:pt x="46" y="51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3"/>
                      <a:pt x="45" y="1"/>
                      <a:pt x="44" y="0"/>
                    </a:cubicBezTo>
                    <a:close/>
                    <a:moveTo>
                      <a:pt x="11" y="48"/>
                    </a:moveTo>
                    <a:cubicBezTo>
                      <a:pt x="11" y="50"/>
                      <a:pt x="10" y="51"/>
                      <a:pt x="9" y="51"/>
                    </a:cubicBezTo>
                    <a:cubicBezTo>
                      <a:pt x="7" y="51"/>
                      <a:pt x="6" y="50"/>
                      <a:pt x="6" y="48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3"/>
                      <a:pt x="7" y="21"/>
                      <a:pt x="9" y="21"/>
                    </a:cubicBezTo>
                    <a:cubicBezTo>
                      <a:pt x="10" y="21"/>
                      <a:pt x="11" y="23"/>
                      <a:pt x="11" y="24"/>
                    </a:cubicBezTo>
                    <a:lnTo>
                      <a:pt x="11" y="48"/>
                    </a:lnTo>
                    <a:close/>
                    <a:moveTo>
                      <a:pt x="21" y="49"/>
                    </a:moveTo>
                    <a:cubicBezTo>
                      <a:pt x="21" y="50"/>
                      <a:pt x="19" y="51"/>
                      <a:pt x="18" y="51"/>
                    </a:cubicBezTo>
                    <a:cubicBezTo>
                      <a:pt x="17" y="51"/>
                      <a:pt x="16" y="50"/>
                      <a:pt x="16" y="49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7" y="9"/>
                      <a:pt x="18" y="9"/>
                    </a:cubicBezTo>
                    <a:cubicBezTo>
                      <a:pt x="19" y="9"/>
                      <a:pt x="21" y="10"/>
                      <a:pt x="21" y="11"/>
                    </a:cubicBezTo>
                    <a:lnTo>
                      <a:pt x="21" y="49"/>
                    </a:lnTo>
                    <a:close/>
                    <a:moveTo>
                      <a:pt x="30" y="49"/>
                    </a:moveTo>
                    <a:cubicBezTo>
                      <a:pt x="30" y="50"/>
                      <a:pt x="29" y="51"/>
                      <a:pt x="27" y="51"/>
                    </a:cubicBezTo>
                    <a:cubicBezTo>
                      <a:pt x="26" y="51"/>
                      <a:pt x="25" y="50"/>
                      <a:pt x="25" y="49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0"/>
                      <a:pt x="26" y="9"/>
                      <a:pt x="27" y="9"/>
                    </a:cubicBezTo>
                    <a:cubicBezTo>
                      <a:pt x="29" y="9"/>
                      <a:pt x="30" y="10"/>
                      <a:pt x="30" y="11"/>
                    </a:cubicBezTo>
                    <a:lnTo>
                      <a:pt x="30" y="49"/>
                    </a:lnTo>
                    <a:close/>
                    <a:moveTo>
                      <a:pt x="40" y="48"/>
                    </a:moveTo>
                    <a:cubicBezTo>
                      <a:pt x="40" y="50"/>
                      <a:pt x="38" y="51"/>
                      <a:pt x="37" y="51"/>
                    </a:cubicBezTo>
                    <a:cubicBezTo>
                      <a:pt x="35" y="51"/>
                      <a:pt x="34" y="50"/>
                      <a:pt x="34" y="48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4" y="23"/>
                      <a:pt x="35" y="21"/>
                      <a:pt x="37" y="21"/>
                    </a:cubicBezTo>
                    <a:cubicBezTo>
                      <a:pt x="38" y="21"/>
                      <a:pt x="40" y="23"/>
                      <a:pt x="40" y="24"/>
                    </a:cubicBezTo>
                    <a:lnTo>
                      <a:pt x="4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42" name="Freeform 12"/>
            <p:cNvSpPr/>
            <p:nvPr/>
          </p:nvSpPr>
          <p:spPr bwMode="auto">
            <a:xfrm>
              <a:off x="4891" y="6052"/>
              <a:ext cx="908" cy="932"/>
            </a:xfrm>
            <a:custGeom>
              <a:avLst/>
              <a:gdLst>
                <a:gd name="T0" fmla="*/ 58 w 75"/>
                <a:gd name="T1" fmla="*/ 32 h 83"/>
                <a:gd name="T2" fmla="*/ 55 w 75"/>
                <a:gd name="T3" fmla="*/ 35 h 83"/>
                <a:gd name="T4" fmla="*/ 33 w 75"/>
                <a:gd name="T5" fmla="*/ 12 h 83"/>
                <a:gd name="T6" fmla="*/ 21 w 75"/>
                <a:gd name="T7" fmla="*/ 5 h 83"/>
                <a:gd name="T8" fmla="*/ 9 w 75"/>
                <a:gd name="T9" fmla="*/ 9 h 83"/>
                <a:gd name="T10" fmla="*/ 5 w 75"/>
                <a:gd name="T11" fmla="*/ 21 h 83"/>
                <a:gd name="T12" fmla="*/ 10 w 75"/>
                <a:gd name="T13" fmla="*/ 33 h 83"/>
                <a:gd name="T14" fmla="*/ 49 w 75"/>
                <a:gd name="T15" fmla="*/ 75 h 83"/>
                <a:gd name="T16" fmla="*/ 56 w 75"/>
                <a:gd name="T17" fmla="*/ 78 h 83"/>
                <a:gd name="T18" fmla="*/ 64 w 75"/>
                <a:gd name="T19" fmla="*/ 76 h 83"/>
                <a:gd name="T20" fmla="*/ 70 w 75"/>
                <a:gd name="T21" fmla="*/ 65 h 83"/>
                <a:gd name="T22" fmla="*/ 67 w 75"/>
                <a:gd name="T23" fmla="*/ 57 h 83"/>
                <a:gd name="T24" fmla="*/ 32 w 75"/>
                <a:gd name="T25" fmla="*/ 20 h 83"/>
                <a:gd name="T26" fmla="*/ 28 w 75"/>
                <a:gd name="T27" fmla="*/ 18 h 83"/>
                <a:gd name="T28" fmla="*/ 21 w 75"/>
                <a:gd name="T29" fmla="*/ 21 h 83"/>
                <a:gd name="T30" fmla="*/ 18 w 75"/>
                <a:gd name="T31" fmla="*/ 28 h 83"/>
                <a:gd name="T32" fmla="*/ 19 w 75"/>
                <a:gd name="T33" fmla="*/ 31 h 83"/>
                <a:gd name="T34" fmla="*/ 55 w 75"/>
                <a:gd name="T35" fmla="*/ 69 h 83"/>
                <a:gd name="T36" fmla="*/ 52 w 75"/>
                <a:gd name="T37" fmla="*/ 72 h 83"/>
                <a:gd name="T38" fmla="*/ 17 w 75"/>
                <a:gd name="T39" fmla="*/ 34 h 83"/>
                <a:gd name="T40" fmla="*/ 14 w 75"/>
                <a:gd name="T41" fmla="*/ 28 h 83"/>
                <a:gd name="T42" fmla="*/ 18 w 75"/>
                <a:gd name="T43" fmla="*/ 18 h 83"/>
                <a:gd name="T44" fmla="*/ 28 w 75"/>
                <a:gd name="T45" fmla="*/ 14 h 83"/>
                <a:gd name="T46" fmla="*/ 34 w 75"/>
                <a:gd name="T47" fmla="*/ 17 h 83"/>
                <a:gd name="T48" fmla="*/ 70 w 75"/>
                <a:gd name="T49" fmla="*/ 55 h 83"/>
                <a:gd name="T50" fmla="*/ 74 w 75"/>
                <a:gd name="T51" fmla="*/ 66 h 83"/>
                <a:gd name="T52" fmla="*/ 67 w 75"/>
                <a:gd name="T53" fmla="*/ 79 h 83"/>
                <a:gd name="T54" fmla="*/ 57 w 75"/>
                <a:gd name="T55" fmla="*/ 83 h 83"/>
                <a:gd name="T56" fmla="*/ 46 w 75"/>
                <a:gd name="T57" fmla="*/ 77 h 83"/>
                <a:gd name="T58" fmla="*/ 7 w 75"/>
                <a:gd name="T59" fmla="*/ 36 h 83"/>
                <a:gd name="T60" fmla="*/ 0 w 75"/>
                <a:gd name="T61" fmla="*/ 20 h 83"/>
                <a:gd name="T62" fmla="*/ 6 w 75"/>
                <a:gd name="T63" fmla="*/ 6 h 83"/>
                <a:gd name="T64" fmla="*/ 20 w 75"/>
                <a:gd name="T65" fmla="*/ 1 h 83"/>
                <a:gd name="T66" fmla="*/ 36 w 75"/>
                <a:gd name="T67" fmla="*/ 9 h 83"/>
                <a:gd name="T68" fmla="*/ 58 w 75"/>
                <a:gd name="T69" fmla="*/ 3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" h="83">
                  <a:moveTo>
                    <a:pt x="58" y="32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8"/>
                    <a:pt x="26" y="6"/>
                    <a:pt x="21" y="5"/>
                  </a:cubicBezTo>
                  <a:cubicBezTo>
                    <a:pt x="16" y="5"/>
                    <a:pt x="12" y="6"/>
                    <a:pt x="9" y="9"/>
                  </a:cubicBezTo>
                  <a:cubicBezTo>
                    <a:pt x="6" y="12"/>
                    <a:pt x="5" y="16"/>
                    <a:pt x="5" y="21"/>
                  </a:cubicBezTo>
                  <a:cubicBezTo>
                    <a:pt x="5" y="26"/>
                    <a:pt x="7" y="30"/>
                    <a:pt x="10" y="33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51" y="77"/>
                    <a:pt x="53" y="78"/>
                    <a:pt x="56" y="78"/>
                  </a:cubicBezTo>
                  <a:cubicBezTo>
                    <a:pt x="59" y="79"/>
                    <a:pt x="62" y="78"/>
                    <a:pt x="64" y="76"/>
                  </a:cubicBezTo>
                  <a:cubicBezTo>
                    <a:pt x="66" y="74"/>
                    <a:pt x="70" y="68"/>
                    <a:pt x="70" y="65"/>
                  </a:cubicBezTo>
                  <a:cubicBezTo>
                    <a:pt x="70" y="62"/>
                    <a:pt x="69" y="60"/>
                    <a:pt x="67" y="5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19"/>
                    <a:pt x="30" y="18"/>
                    <a:pt x="28" y="18"/>
                  </a:cubicBezTo>
                  <a:cubicBezTo>
                    <a:pt x="27" y="18"/>
                    <a:pt x="22" y="20"/>
                    <a:pt x="21" y="21"/>
                  </a:cubicBezTo>
                  <a:cubicBezTo>
                    <a:pt x="20" y="22"/>
                    <a:pt x="18" y="27"/>
                    <a:pt x="18" y="28"/>
                  </a:cubicBezTo>
                  <a:cubicBezTo>
                    <a:pt x="18" y="29"/>
                    <a:pt x="19" y="30"/>
                    <a:pt x="19" y="31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5" y="32"/>
                    <a:pt x="14" y="30"/>
                    <a:pt x="14" y="28"/>
                  </a:cubicBezTo>
                  <a:cubicBezTo>
                    <a:pt x="14" y="25"/>
                    <a:pt x="17" y="19"/>
                    <a:pt x="18" y="18"/>
                  </a:cubicBezTo>
                  <a:cubicBezTo>
                    <a:pt x="20" y="16"/>
                    <a:pt x="26" y="14"/>
                    <a:pt x="28" y="14"/>
                  </a:cubicBezTo>
                  <a:cubicBezTo>
                    <a:pt x="31" y="14"/>
                    <a:pt x="33" y="15"/>
                    <a:pt x="34" y="17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3" y="58"/>
                    <a:pt x="74" y="62"/>
                    <a:pt x="74" y="66"/>
                  </a:cubicBezTo>
                  <a:cubicBezTo>
                    <a:pt x="75" y="70"/>
                    <a:pt x="70" y="77"/>
                    <a:pt x="67" y="79"/>
                  </a:cubicBezTo>
                  <a:cubicBezTo>
                    <a:pt x="64" y="82"/>
                    <a:pt x="61" y="83"/>
                    <a:pt x="57" y="83"/>
                  </a:cubicBezTo>
                  <a:cubicBezTo>
                    <a:pt x="52" y="82"/>
                    <a:pt x="49" y="80"/>
                    <a:pt x="46" y="77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3" y="31"/>
                    <a:pt x="0" y="26"/>
                    <a:pt x="0" y="20"/>
                  </a:cubicBezTo>
                  <a:cubicBezTo>
                    <a:pt x="0" y="14"/>
                    <a:pt x="2" y="10"/>
                    <a:pt x="6" y="6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26" y="1"/>
                    <a:pt x="31" y="4"/>
                    <a:pt x="36" y="9"/>
                  </a:cubicBezTo>
                  <a:lnTo>
                    <a:pt x="58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2188" y="6022"/>
              <a:ext cx="666" cy="987"/>
              <a:chOff x="8369301" y="5195888"/>
              <a:chExt cx="452438" cy="725488"/>
            </a:xfrm>
            <a:grpFill/>
          </p:grpSpPr>
          <p:sp>
            <p:nvSpPr>
              <p:cNvPr id="44" name="Freeform 13"/>
              <p:cNvSpPr>
                <a:spLocks noEditPoints="1"/>
              </p:cNvSpPr>
              <p:nvPr/>
            </p:nvSpPr>
            <p:spPr bwMode="auto">
              <a:xfrm>
                <a:off x="8451851" y="5591176"/>
                <a:ext cx="295275" cy="298450"/>
              </a:xfrm>
              <a:custGeom>
                <a:avLst/>
                <a:gdLst>
                  <a:gd name="T0" fmla="*/ 36 w 36"/>
                  <a:gd name="T1" fmla="*/ 36 h 36"/>
                  <a:gd name="T2" fmla="*/ 36 w 36"/>
                  <a:gd name="T3" fmla="*/ 0 h 36"/>
                  <a:gd name="T4" fmla="*/ 0 w 36"/>
                  <a:gd name="T5" fmla="*/ 0 h 36"/>
                  <a:gd name="T6" fmla="*/ 0 w 36"/>
                  <a:gd name="T7" fmla="*/ 36 h 36"/>
                  <a:gd name="T8" fmla="*/ 36 w 36"/>
                  <a:gd name="T9" fmla="*/ 36 h 36"/>
                  <a:gd name="T10" fmla="*/ 18 w 36"/>
                  <a:gd name="T11" fmla="*/ 4 h 36"/>
                  <a:gd name="T12" fmla="*/ 24 w 36"/>
                  <a:gd name="T13" fmla="*/ 10 h 36"/>
                  <a:gd name="T14" fmla="*/ 18 w 36"/>
                  <a:gd name="T15" fmla="*/ 16 h 36"/>
                  <a:gd name="T16" fmla="*/ 12 w 36"/>
                  <a:gd name="T17" fmla="*/ 10 h 36"/>
                  <a:gd name="T18" fmla="*/ 18 w 36"/>
                  <a:gd name="T19" fmla="*/ 4 h 36"/>
                  <a:gd name="T20" fmla="*/ 18 w 36"/>
                  <a:gd name="T21" fmla="*/ 20 h 36"/>
                  <a:gd name="T22" fmla="*/ 24 w 36"/>
                  <a:gd name="T23" fmla="*/ 26 h 36"/>
                  <a:gd name="T24" fmla="*/ 18 w 36"/>
                  <a:gd name="T25" fmla="*/ 33 h 36"/>
                  <a:gd name="T26" fmla="*/ 12 w 36"/>
                  <a:gd name="T27" fmla="*/ 26 h 36"/>
                  <a:gd name="T28" fmla="*/ 18 w 36"/>
                  <a:gd name="T2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6">
                    <a:moveTo>
                      <a:pt x="36" y="36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36" y="36"/>
                    </a:lnTo>
                    <a:close/>
                    <a:moveTo>
                      <a:pt x="18" y="4"/>
                    </a:moveTo>
                    <a:cubicBezTo>
                      <a:pt x="21" y="4"/>
                      <a:pt x="24" y="7"/>
                      <a:pt x="24" y="10"/>
                    </a:cubicBezTo>
                    <a:cubicBezTo>
                      <a:pt x="24" y="13"/>
                      <a:pt x="21" y="16"/>
                      <a:pt x="18" y="16"/>
                    </a:cubicBezTo>
                    <a:cubicBezTo>
                      <a:pt x="14" y="16"/>
                      <a:pt x="12" y="13"/>
                      <a:pt x="12" y="10"/>
                    </a:cubicBezTo>
                    <a:cubicBezTo>
                      <a:pt x="12" y="7"/>
                      <a:pt x="14" y="4"/>
                      <a:pt x="18" y="4"/>
                    </a:cubicBezTo>
                    <a:close/>
                    <a:moveTo>
                      <a:pt x="18" y="20"/>
                    </a:moveTo>
                    <a:cubicBezTo>
                      <a:pt x="21" y="20"/>
                      <a:pt x="24" y="23"/>
                      <a:pt x="24" y="26"/>
                    </a:cubicBezTo>
                    <a:cubicBezTo>
                      <a:pt x="24" y="30"/>
                      <a:pt x="21" y="33"/>
                      <a:pt x="18" y="33"/>
                    </a:cubicBezTo>
                    <a:cubicBezTo>
                      <a:pt x="14" y="33"/>
                      <a:pt x="12" y="30"/>
                      <a:pt x="12" y="26"/>
                    </a:cubicBezTo>
                    <a:cubicBezTo>
                      <a:pt x="12" y="23"/>
                      <a:pt x="14" y="20"/>
                      <a:pt x="1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5" name="Freeform 14"/>
              <p:cNvSpPr>
                <a:spLocks noEditPoints="1"/>
              </p:cNvSpPr>
              <p:nvPr/>
            </p:nvSpPr>
            <p:spPr bwMode="auto">
              <a:xfrm>
                <a:off x="8369301" y="5195888"/>
                <a:ext cx="452438" cy="387350"/>
              </a:xfrm>
              <a:custGeom>
                <a:avLst/>
                <a:gdLst>
                  <a:gd name="T0" fmla="*/ 28 w 55"/>
                  <a:gd name="T1" fmla="*/ 0 h 47"/>
                  <a:gd name="T2" fmla="*/ 0 w 55"/>
                  <a:gd name="T3" fmla="*/ 47 h 47"/>
                  <a:gd name="T4" fmla="*/ 55 w 55"/>
                  <a:gd name="T5" fmla="*/ 47 h 47"/>
                  <a:gd name="T6" fmla="*/ 28 w 55"/>
                  <a:gd name="T7" fmla="*/ 0 h 47"/>
                  <a:gd name="T8" fmla="*/ 28 w 55"/>
                  <a:gd name="T9" fmla="*/ 41 h 47"/>
                  <a:gd name="T10" fmla="*/ 22 w 55"/>
                  <a:gd name="T11" fmla="*/ 34 h 47"/>
                  <a:gd name="T12" fmla="*/ 28 w 55"/>
                  <a:gd name="T13" fmla="*/ 28 h 47"/>
                  <a:gd name="T14" fmla="*/ 34 w 55"/>
                  <a:gd name="T15" fmla="*/ 34 h 47"/>
                  <a:gd name="T16" fmla="*/ 28 w 55"/>
                  <a:gd name="T17" fmla="*/ 4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47">
                    <a:moveTo>
                      <a:pt x="28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55" y="47"/>
                      <a:pt x="55" y="47"/>
                      <a:pt x="55" y="47"/>
                    </a:cubicBezTo>
                    <a:lnTo>
                      <a:pt x="28" y="0"/>
                    </a:lnTo>
                    <a:close/>
                    <a:moveTo>
                      <a:pt x="28" y="41"/>
                    </a:moveTo>
                    <a:cubicBezTo>
                      <a:pt x="24" y="41"/>
                      <a:pt x="22" y="38"/>
                      <a:pt x="22" y="34"/>
                    </a:cubicBezTo>
                    <a:cubicBezTo>
                      <a:pt x="22" y="31"/>
                      <a:pt x="24" y="28"/>
                      <a:pt x="28" y="28"/>
                    </a:cubicBezTo>
                    <a:cubicBezTo>
                      <a:pt x="31" y="28"/>
                      <a:pt x="34" y="31"/>
                      <a:pt x="34" y="34"/>
                    </a:cubicBezTo>
                    <a:cubicBezTo>
                      <a:pt x="34" y="38"/>
                      <a:pt x="31" y="41"/>
                      <a:pt x="28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6" name="Rectangle 15"/>
              <p:cNvSpPr>
                <a:spLocks noChangeArrowheads="1"/>
              </p:cNvSpPr>
              <p:nvPr/>
            </p:nvSpPr>
            <p:spPr bwMode="auto">
              <a:xfrm>
                <a:off x="8410576" y="5897563"/>
                <a:ext cx="37782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47" name="Freeform 16"/>
              <p:cNvSpPr/>
              <p:nvPr/>
            </p:nvSpPr>
            <p:spPr bwMode="auto">
              <a:xfrm>
                <a:off x="8410576" y="5897563"/>
                <a:ext cx="377825" cy="23813"/>
              </a:xfrm>
              <a:custGeom>
                <a:avLst/>
                <a:gdLst>
                  <a:gd name="T0" fmla="*/ 0 w 238"/>
                  <a:gd name="T1" fmla="*/ 15 h 15"/>
                  <a:gd name="T2" fmla="*/ 0 w 238"/>
                  <a:gd name="T3" fmla="*/ 15 h 15"/>
                  <a:gd name="T4" fmla="*/ 238 w 238"/>
                  <a:gd name="T5" fmla="*/ 15 h 15"/>
                  <a:gd name="T6" fmla="*/ 238 w 238"/>
                  <a:gd name="T7" fmla="*/ 0 h 15"/>
                  <a:gd name="T8" fmla="*/ 0 w 238"/>
                  <a:gd name="T9" fmla="*/ 0 h 15"/>
                  <a:gd name="T10" fmla="*/ 0 w 238"/>
                  <a:gd name="T11" fmla="*/ 15 h 15"/>
                  <a:gd name="T12" fmla="*/ 0 w 238"/>
                  <a:gd name="T13" fmla="*/ 15 h 15"/>
                  <a:gd name="T14" fmla="*/ 0 w 238"/>
                  <a:gd name="T15" fmla="*/ 15 h 15"/>
                  <a:gd name="T16" fmla="*/ 0 w 238"/>
                  <a:gd name="T17" fmla="*/ 15 h 15"/>
                  <a:gd name="T18" fmla="*/ 0 w 238"/>
                  <a:gd name="T19" fmla="*/ 0 h 15"/>
                  <a:gd name="T20" fmla="*/ 238 w 238"/>
                  <a:gd name="T21" fmla="*/ 0 h 15"/>
                  <a:gd name="T22" fmla="*/ 238 w 238"/>
                  <a:gd name="T23" fmla="*/ 15 h 15"/>
                  <a:gd name="T24" fmla="*/ 0 w 238"/>
                  <a:gd name="T25" fmla="*/ 15 h 15"/>
                  <a:gd name="T26" fmla="*/ 0 w 238"/>
                  <a:gd name="T27" fmla="*/ 15 h 15"/>
                  <a:gd name="T28" fmla="*/ 0 w 238"/>
                  <a:gd name="T29" fmla="*/ 15 h 15"/>
                  <a:gd name="T30" fmla="*/ 0 w 238"/>
                  <a:gd name="T3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8" h="15">
                    <a:moveTo>
                      <a:pt x="0" y="15"/>
                    </a:moveTo>
                    <a:lnTo>
                      <a:pt x="0" y="15"/>
                    </a:lnTo>
                    <a:lnTo>
                      <a:pt x="238" y="15"/>
                    </a:lnTo>
                    <a:lnTo>
                      <a:pt x="238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238" y="0"/>
                    </a:lnTo>
                    <a:lnTo>
                      <a:pt x="238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48" name="Freeform 17"/>
            <p:cNvSpPr>
              <a:spLocks noEditPoints="1"/>
            </p:cNvSpPr>
            <p:nvPr/>
          </p:nvSpPr>
          <p:spPr bwMode="auto">
            <a:xfrm>
              <a:off x="10117" y="3110"/>
              <a:ext cx="870" cy="831"/>
            </a:xfrm>
            <a:custGeom>
              <a:avLst/>
              <a:gdLst>
                <a:gd name="T0" fmla="*/ 57 w 72"/>
                <a:gd name="T1" fmla="*/ 0 h 74"/>
                <a:gd name="T2" fmla="*/ 16 w 72"/>
                <a:gd name="T3" fmla="*/ 0 h 74"/>
                <a:gd name="T4" fmla="*/ 0 w 72"/>
                <a:gd name="T5" fmla="*/ 18 h 74"/>
                <a:gd name="T6" fmla="*/ 0 w 72"/>
                <a:gd name="T7" fmla="*/ 34 h 74"/>
                <a:gd name="T8" fmla="*/ 10 w 72"/>
                <a:gd name="T9" fmla="*/ 51 h 74"/>
                <a:gd name="T10" fmla="*/ 2 w 72"/>
                <a:gd name="T11" fmla="*/ 74 h 74"/>
                <a:gd name="T12" fmla="*/ 40 w 72"/>
                <a:gd name="T13" fmla="*/ 52 h 74"/>
                <a:gd name="T14" fmla="*/ 57 w 72"/>
                <a:gd name="T15" fmla="*/ 52 h 74"/>
                <a:gd name="T16" fmla="*/ 72 w 72"/>
                <a:gd name="T17" fmla="*/ 34 h 74"/>
                <a:gd name="T18" fmla="*/ 72 w 72"/>
                <a:gd name="T19" fmla="*/ 18 h 74"/>
                <a:gd name="T20" fmla="*/ 57 w 72"/>
                <a:gd name="T21" fmla="*/ 0 h 74"/>
                <a:gd name="T22" fmla="*/ 54 w 72"/>
                <a:gd name="T23" fmla="*/ 38 h 74"/>
                <a:gd name="T24" fmla="*/ 16 w 72"/>
                <a:gd name="T25" fmla="*/ 38 h 74"/>
                <a:gd name="T26" fmla="*/ 13 w 72"/>
                <a:gd name="T27" fmla="*/ 35 h 74"/>
                <a:gd name="T28" fmla="*/ 16 w 72"/>
                <a:gd name="T29" fmla="*/ 33 h 74"/>
                <a:gd name="T30" fmla="*/ 54 w 72"/>
                <a:gd name="T31" fmla="*/ 33 h 74"/>
                <a:gd name="T32" fmla="*/ 57 w 72"/>
                <a:gd name="T33" fmla="*/ 35 h 74"/>
                <a:gd name="T34" fmla="*/ 54 w 72"/>
                <a:gd name="T35" fmla="*/ 38 h 74"/>
                <a:gd name="T36" fmla="*/ 60 w 72"/>
                <a:gd name="T37" fmla="*/ 29 h 74"/>
                <a:gd name="T38" fmla="*/ 16 w 72"/>
                <a:gd name="T39" fmla="*/ 29 h 74"/>
                <a:gd name="T40" fmla="*/ 13 w 72"/>
                <a:gd name="T41" fmla="*/ 26 h 74"/>
                <a:gd name="T42" fmla="*/ 16 w 72"/>
                <a:gd name="T43" fmla="*/ 23 h 74"/>
                <a:gd name="T44" fmla="*/ 60 w 72"/>
                <a:gd name="T45" fmla="*/ 23 h 74"/>
                <a:gd name="T46" fmla="*/ 63 w 72"/>
                <a:gd name="T47" fmla="*/ 26 h 74"/>
                <a:gd name="T48" fmla="*/ 60 w 72"/>
                <a:gd name="T49" fmla="*/ 29 h 74"/>
                <a:gd name="T50" fmla="*/ 60 w 72"/>
                <a:gd name="T51" fmla="*/ 19 h 74"/>
                <a:gd name="T52" fmla="*/ 16 w 72"/>
                <a:gd name="T53" fmla="*/ 19 h 74"/>
                <a:gd name="T54" fmla="*/ 13 w 72"/>
                <a:gd name="T55" fmla="*/ 16 h 74"/>
                <a:gd name="T56" fmla="*/ 16 w 72"/>
                <a:gd name="T57" fmla="*/ 13 h 74"/>
                <a:gd name="T58" fmla="*/ 60 w 72"/>
                <a:gd name="T59" fmla="*/ 13 h 74"/>
                <a:gd name="T60" fmla="*/ 63 w 72"/>
                <a:gd name="T61" fmla="*/ 16 h 74"/>
                <a:gd name="T62" fmla="*/ 60 w 72"/>
                <a:gd name="T63" fmla="*/ 1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" h="74">
                  <a:moveTo>
                    <a:pt x="5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2"/>
                    <a:pt x="4" y="48"/>
                    <a:pt x="10" y="51"/>
                  </a:cubicBezTo>
                  <a:cubicBezTo>
                    <a:pt x="4" y="66"/>
                    <a:pt x="2" y="74"/>
                    <a:pt x="2" y="74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5" y="52"/>
                    <a:pt x="72" y="44"/>
                    <a:pt x="72" y="34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8"/>
                    <a:pt x="65" y="0"/>
                    <a:pt x="57" y="0"/>
                  </a:cubicBezTo>
                  <a:close/>
                  <a:moveTo>
                    <a:pt x="54" y="38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4" y="38"/>
                    <a:pt x="13" y="37"/>
                    <a:pt x="13" y="35"/>
                  </a:cubicBezTo>
                  <a:cubicBezTo>
                    <a:pt x="13" y="34"/>
                    <a:pt x="14" y="33"/>
                    <a:pt x="16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3"/>
                    <a:pt x="57" y="34"/>
                    <a:pt x="57" y="35"/>
                  </a:cubicBezTo>
                  <a:cubicBezTo>
                    <a:pt x="57" y="37"/>
                    <a:pt x="56" y="38"/>
                    <a:pt x="54" y="38"/>
                  </a:cubicBezTo>
                  <a:close/>
                  <a:moveTo>
                    <a:pt x="60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4" y="29"/>
                    <a:pt x="13" y="27"/>
                    <a:pt x="13" y="26"/>
                  </a:cubicBezTo>
                  <a:cubicBezTo>
                    <a:pt x="13" y="24"/>
                    <a:pt x="14" y="23"/>
                    <a:pt x="16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2" y="23"/>
                    <a:pt x="63" y="24"/>
                    <a:pt x="63" y="26"/>
                  </a:cubicBezTo>
                  <a:cubicBezTo>
                    <a:pt x="63" y="27"/>
                    <a:pt x="62" y="29"/>
                    <a:pt x="60" y="29"/>
                  </a:cubicBezTo>
                  <a:close/>
                  <a:moveTo>
                    <a:pt x="60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4" y="19"/>
                    <a:pt x="13" y="18"/>
                    <a:pt x="13" y="16"/>
                  </a:cubicBezTo>
                  <a:cubicBezTo>
                    <a:pt x="13" y="14"/>
                    <a:pt x="14" y="13"/>
                    <a:pt x="16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2" y="13"/>
                    <a:pt x="63" y="14"/>
                    <a:pt x="63" y="16"/>
                  </a:cubicBezTo>
                  <a:cubicBezTo>
                    <a:pt x="63" y="18"/>
                    <a:pt x="62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15551" y="6130"/>
              <a:ext cx="954" cy="842"/>
              <a:chOff x="10302876" y="5253038"/>
              <a:chExt cx="649288" cy="619126"/>
            </a:xfrm>
            <a:grpFill/>
          </p:grpSpPr>
          <p:sp>
            <p:nvSpPr>
              <p:cNvPr id="51" name="Freeform 19"/>
              <p:cNvSpPr/>
              <p:nvPr/>
            </p:nvSpPr>
            <p:spPr bwMode="auto">
              <a:xfrm>
                <a:off x="10367963" y="5459413"/>
                <a:ext cx="74613" cy="330200"/>
              </a:xfrm>
              <a:custGeom>
                <a:avLst/>
                <a:gdLst>
                  <a:gd name="T0" fmla="*/ 9 w 9"/>
                  <a:gd name="T1" fmla="*/ 38 h 40"/>
                  <a:gd name="T2" fmla="*/ 8 w 9"/>
                  <a:gd name="T3" fmla="*/ 40 h 40"/>
                  <a:gd name="T4" fmla="*/ 2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2 w 9"/>
                  <a:gd name="T11" fmla="*/ 0 h 40"/>
                  <a:gd name="T12" fmla="*/ 8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9" y="40"/>
                      <a:pt x="8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2" name="Freeform 20"/>
              <p:cNvSpPr/>
              <p:nvPr/>
            </p:nvSpPr>
            <p:spPr bwMode="auto">
              <a:xfrm>
                <a:off x="10483851" y="5459413"/>
                <a:ext cx="65088" cy="330200"/>
              </a:xfrm>
              <a:custGeom>
                <a:avLst/>
                <a:gdLst>
                  <a:gd name="T0" fmla="*/ 8 w 8"/>
                  <a:gd name="T1" fmla="*/ 38 h 40"/>
                  <a:gd name="T2" fmla="*/ 7 w 8"/>
                  <a:gd name="T3" fmla="*/ 40 h 40"/>
                  <a:gd name="T4" fmla="*/ 1 w 8"/>
                  <a:gd name="T5" fmla="*/ 40 h 40"/>
                  <a:gd name="T6" fmla="*/ 0 w 8"/>
                  <a:gd name="T7" fmla="*/ 38 h 40"/>
                  <a:gd name="T8" fmla="*/ 0 w 8"/>
                  <a:gd name="T9" fmla="*/ 2 h 40"/>
                  <a:gd name="T10" fmla="*/ 1 w 8"/>
                  <a:gd name="T11" fmla="*/ 0 h 40"/>
                  <a:gd name="T12" fmla="*/ 7 w 8"/>
                  <a:gd name="T13" fmla="*/ 0 h 40"/>
                  <a:gd name="T14" fmla="*/ 8 w 8"/>
                  <a:gd name="T15" fmla="*/ 2 h 40"/>
                  <a:gd name="T16" fmla="*/ 8 w 8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0">
                    <a:moveTo>
                      <a:pt x="8" y="38"/>
                    </a:moveTo>
                    <a:cubicBezTo>
                      <a:pt x="8" y="39"/>
                      <a:pt x="8" y="40"/>
                      <a:pt x="7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0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1"/>
                      <a:pt x="8" y="2"/>
                    </a:cubicBezTo>
                    <a:lnTo>
                      <a:pt x="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3" name="Freeform 21"/>
              <p:cNvSpPr/>
              <p:nvPr/>
            </p:nvSpPr>
            <p:spPr bwMode="auto">
              <a:xfrm>
                <a:off x="10698163" y="5459413"/>
                <a:ext cx="73025" cy="330200"/>
              </a:xfrm>
              <a:custGeom>
                <a:avLst/>
                <a:gdLst>
                  <a:gd name="T0" fmla="*/ 9 w 9"/>
                  <a:gd name="T1" fmla="*/ 38 h 40"/>
                  <a:gd name="T2" fmla="*/ 8 w 9"/>
                  <a:gd name="T3" fmla="*/ 40 h 40"/>
                  <a:gd name="T4" fmla="*/ 2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2 w 9"/>
                  <a:gd name="T11" fmla="*/ 0 h 40"/>
                  <a:gd name="T12" fmla="*/ 8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8" y="40"/>
                      <a:pt x="8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4" name="Freeform 22"/>
              <p:cNvSpPr/>
              <p:nvPr/>
            </p:nvSpPr>
            <p:spPr bwMode="auto">
              <a:xfrm>
                <a:off x="10590213" y="5459413"/>
                <a:ext cx="74613" cy="330200"/>
              </a:xfrm>
              <a:custGeom>
                <a:avLst/>
                <a:gdLst>
                  <a:gd name="T0" fmla="*/ 9 w 9"/>
                  <a:gd name="T1" fmla="*/ 38 h 40"/>
                  <a:gd name="T2" fmla="*/ 7 w 9"/>
                  <a:gd name="T3" fmla="*/ 40 h 40"/>
                  <a:gd name="T4" fmla="*/ 1 w 9"/>
                  <a:gd name="T5" fmla="*/ 40 h 40"/>
                  <a:gd name="T6" fmla="*/ 0 w 9"/>
                  <a:gd name="T7" fmla="*/ 38 h 40"/>
                  <a:gd name="T8" fmla="*/ 0 w 9"/>
                  <a:gd name="T9" fmla="*/ 2 h 40"/>
                  <a:gd name="T10" fmla="*/ 1 w 9"/>
                  <a:gd name="T11" fmla="*/ 0 h 40"/>
                  <a:gd name="T12" fmla="*/ 7 w 9"/>
                  <a:gd name="T13" fmla="*/ 0 h 40"/>
                  <a:gd name="T14" fmla="*/ 9 w 9"/>
                  <a:gd name="T15" fmla="*/ 2 h 40"/>
                  <a:gd name="T16" fmla="*/ 9 w 9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0">
                    <a:moveTo>
                      <a:pt x="9" y="38"/>
                    </a:moveTo>
                    <a:cubicBezTo>
                      <a:pt x="9" y="39"/>
                      <a:pt x="8" y="40"/>
                      <a:pt x="7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lnTo>
                      <a:pt x="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5" name="Freeform 23"/>
              <p:cNvSpPr/>
              <p:nvPr/>
            </p:nvSpPr>
            <p:spPr bwMode="auto">
              <a:xfrm>
                <a:off x="10812463" y="5467351"/>
                <a:ext cx="66675" cy="322263"/>
              </a:xfrm>
              <a:custGeom>
                <a:avLst/>
                <a:gdLst>
                  <a:gd name="T0" fmla="*/ 8 w 8"/>
                  <a:gd name="T1" fmla="*/ 38 h 39"/>
                  <a:gd name="T2" fmla="*/ 7 w 8"/>
                  <a:gd name="T3" fmla="*/ 39 h 39"/>
                  <a:gd name="T4" fmla="*/ 1 w 8"/>
                  <a:gd name="T5" fmla="*/ 39 h 39"/>
                  <a:gd name="T6" fmla="*/ 0 w 8"/>
                  <a:gd name="T7" fmla="*/ 38 h 39"/>
                  <a:gd name="T8" fmla="*/ 0 w 8"/>
                  <a:gd name="T9" fmla="*/ 1 h 39"/>
                  <a:gd name="T10" fmla="*/ 1 w 8"/>
                  <a:gd name="T11" fmla="*/ 0 h 39"/>
                  <a:gd name="T12" fmla="*/ 7 w 8"/>
                  <a:gd name="T13" fmla="*/ 0 h 39"/>
                  <a:gd name="T14" fmla="*/ 8 w 8"/>
                  <a:gd name="T15" fmla="*/ 1 h 39"/>
                  <a:gd name="T16" fmla="*/ 8 w 8"/>
                  <a:gd name="T17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39">
                    <a:moveTo>
                      <a:pt x="8" y="38"/>
                    </a:moveTo>
                    <a:cubicBezTo>
                      <a:pt x="8" y="39"/>
                      <a:pt x="8" y="39"/>
                      <a:pt x="7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39"/>
                      <a:pt x="0" y="3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1"/>
                    </a:cubicBezTo>
                    <a:lnTo>
                      <a:pt x="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6" name="Freeform 24"/>
              <p:cNvSpPr/>
              <p:nvPr/>
            </p:nvSpPr>
            <p:spPr bwMode="auto">
              <a:xfrm>
                <a:off x="10334626" y="5253038"/>
                <a:ext cx="576263" cy="182563"/>
              </a:xfrm>
              <a:custGeom>
                <a:avLst/>
                <a:gdLst>
                  <a:gd name="T0" fmla="*/ 23 w 70"/>
                  <a:gd name="T1" fmla="*/ 4 h 22"/>
                  <a:gd name="T2" fmla="*/ 47 w 70"/>
                  <a:gd name="T3" fmla="*/ 4 h 22"/>
                  <a:gd name="T4" fmla="*/ 64 w 70"/>
                  <a:gd name="T5" fmla="*/ 14 h 22"/>
                  <a:gd name="T6" fmla="*/ 62 w 70"/>
                  <a:gd name="T7" fmla="*/ 22 h 22"/>
                  <a:gd name="T8" fmla="*/ 49 w 70"/>
                  <a:gd name="T9" fmla="*/ 22 h 22"/>
                  <a:gd name="T10" fmla="*/ 21 w 70"/>
                  <a:gd name="T11" fmla="*/ 22 h 22"/>
                  <a:gd name="T12" fmla="*/ 9 w 70"/>
                  <a:gd name="T13" fmla="*/ 22 h 22"/>
                  <a:gd name="T14" fmla="*/ 7 w 70"/>
                  <a:gd name="T15" fmla="*/ 14 h 22"/>
                  <a:gd name="T16" fmla="*/ 23 w 70"/>
                  <a:gd name="T17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22">
                    <a:moveTo>
                      <a:pt x="23" y="4"/>
                    </a:moveTo>
                    <a:cubicBezTo>
                      <a:pt x="30" y="0"/>
                      <a:pt x="41" y="0"/>
                      <a:pt x="47" y="4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70" y="18"/>
                      <a:pt x="69" y="22"/>
                      <a:pt x="62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2" y="22"/>
                      <a:pt x="29" y="22"/>
                      <a:pt x="2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" y="22"/>
                      <a:pt x="0" y="18"/>
                      <a:pt x="7" y="14"/>
                    </a:cubicBezTo>
                    <a:lnTo>
                      <a:pt x="2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57" name="Freeform 25"/>
              <p:cNvSpPr>
                <a:spLocks noEditPoints="1"/>
              </p:cNvSpPr>
              <p:nvPr/>
            </p:nvSpPr>
            <p:spPr bwMode="auto">
              <a:xfrm>
                <a:off x="10302876" y="5797551"/>
                <a:ext cx="649288" cy="74613"/>
              </a:xfrm>
              <a:custGeom>
                <a:avLst/>
                <a:gdLst>
                  <a:gd name="T0" fmla="*/ 77 w 79"/>
                  <a:gd name="T1" fmla="*/ 0 h 9"/>
                  <a:gd name="T2" fmla="*/ 1 w 79"/>
                  <a:gd name="T3" fmla="*/ 0 h 9"/>
                  <a:gd name="T4" fmla="*/ 0 w 79"/>
                  <a:gd name="T5" fmla="*/ 1 h 9"/>
                  <a:gd name="T6" fmla="*/ 0 w 79"/>
                  <a:gd name="T7" fmla="*/ 8 h 9"/>
                  <a:gd name="T8" fmla="*/ 1 w 79"/>
                  <a:gd name="T9" fmla="*/ 9 h 9"/>
                  <a:gd name="T10" fmla="*/ 77 w 79"/>
                  <a:gd name="T11" fmla="*/ 9 h 9"/>
                  <a:gd name="T12" fmla="*/ 79 w 79"/>
                  <a:gd name="T13" fmla="*/ 8 h 9"/>
                  <a:gd name="T14" fmla="*/ 79 w 79"/>
                  <a:gd name="T15" fmla="*/ 1 h 9"/>
                  <a:gd name="T16" fmla="*/ 77 w 79"/>
                  <a:gd name="T17" fmla="*/ 0 h 9"/>
                  <a:gd name="T18" fmla="*/ 54 w 79"/>
                  <a:gd name="T19" fmla="*/ 7 h 9"/>
                  <a:gd name="T20" fmla="*/ 53 w 79"/>
                  <a:gd name="T21" fmla="*/ 8 h 9"/>
                  <a:gd name="T22" fmla="*/ 26 w 79"/>
                  <a:gd name="T23" fmla="*/ 8 h 9"/>
                  <a:gd name="T24" fmla="*/ 25 w 79"/>
                  <a:gd name="T25" fmla="*/ 7 h 9"/>
                  <a:gd name="T26" fmla="*/ 25 w 79"/>
                  <a:gd name="T27" fmla="*/ 6 h 9"/>
                  <a:gd name="T28" fmla="*/ 26 w 79"/>
                  <a:gd name="T29" fmla="*/ 5 h 9"/>
                  <a:gd name="T30" fmla="*/ 53 w 79"/>
                  <a:gd name="T31" fmla="*/ 5 h 9"/>
                  <a:gd name="T32" fmla="*/ 54 w 79"/>
                  <a:gd name="T33" fmla="*/ 6 h 9"/>
                  <a:gd name="T34" fmla="*/ 54 w 79"/>
                  <a:gd name="T35" fmla="*/ 7 h 9"/>
                  <a:gd name="T36" fmla="*/ 54 w 79"/>
                  <a:gd name="T37" fmla="*/ 3 h 9"/>
                  <a:gd name="T38" fmla="*/ 53 w 79"/>
                  <a:gd name="T39" fmla="*/ 4 h 9"/>
                  <a:gd name="T40" fmla="*/ 26 w 79"/>
                  <a:gd name="T41" fmla="*/ 4 h 9"/>
                  <a:gd name="T42" fmla="*/ 25 w 79"/>
                  <a:gd name="T43" fmla="*/ 3 h 9"/>
                  <a:gd name="T44" fmla="*/ 25 w 79"/>
                  <a:gd name="T45" fmla="*/ 3 h 9"/>
                  <a:gd name="T46" fmla="*/ 26 w 79"/>
                  <a:gd name="T47" fmla="*/ 2 h 9"/>
                  <a:gd name="T48" fmla="*/ 53 w 79"/>
                  <a:gd name="T49" fmla="*/ 2 h 9"/>
                  <a:gd name="T50" fmla="*/ 54 w 79"/>
                  <a:gd name="T5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9">
                    <a:moveTo>
                      <a:pt x="7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8" y="9"/>
                      <a:pt x="79" y="9"/>
                      <a:pt x="79" y="8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79" y="0"/>
                      <a:pt x="78" y="0"/>
                      <a:pt x="77" y="0"/>
                    </a:cubicBezTo>
                    <a:close/>
                    <a:moveTo>
                      <a:pt x="54" y="7"/>
                    </a:moveTo>
                    <a:cubicBezTo>
                      <a:pt x="54" y="7"/>
                      <a:pt x="53" y="8"/>
                      <a:pt x="53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7"/>
                      <a:pt x="25" y="7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5"/>
                      <a:pt x="26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6"/>
                      <a:pt x="54" y="6"/>
                    </a:cubicBezTo>
                    <a:lnTo>
                      <a:pt x="54" y="7"/>
                    </a:lnTo>
                    <a:close/>
                    <a:moveTo>
                      <a:pt x="54" y="3"/>
                    </a:moveTo>
                    <a:cubicBezTo>
                      <a:pt x="54" y="4"/>
                      <a:pt x="53" y="4"/>
                      <a:pt x="53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4"/>
                      <a:pt x="25" y="4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2"/>
                      <a:pt x="25" y="2"/>
                      <a:pt x="26" y="2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2"/>
                      <a:pt x="54" y="2"/>
                      <a:pt x="5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597" y="2894"/>
              <a:ext cx="774" cy="1133"/>
              <a:chOff x="5184776" y="2960688"/>
              <a:chExt cx="527050" cy="833438"/>
            </a:xfrm>
            <a:grpFill/>
          </p:grpSpPr>
          <p:sp>
            <p:nvSpPr>
              <p:cNvPr id="63" name="Freeform 29"/>
              <p:cNvSpPr/>
              <p:nvPr/>
            </p:nvSpPr>
            <p:spPr bwMode="auto">
              <a:xfrm>
                <a:off x="5184776" y="2960688"/>
                <a:ext cx="527050" cy="544513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4" name="Freeform 30"/>
              <p:cNvSpPr/>
              <p:nvPr/>
            </p:nvSpPr>
            <p:spPr bwMode="auto">
              <a:xfrm>
                <a:off x="5308601" y="3505201"/>
                <a:ext cx="287338" cy="288925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8417" y="2860"/>
              <a:ext cx="918" cy="1168"/>
              <a:chOff x="6230938" y="2943226"/>
              <a:chExt cx="623888" cy="858838"/>
            </a:xfrm>
            <a:grpFill/>
          </p:grpSpPr>
          <p:sp>
            <p:nvSpPr>
              <p:cNvPr id="66" name="Freeform 31"/>
              <p:cNvSpPr/>
              <p:nvPr/>
            </p:nvSpPr>
            <p:spPr bwMode="auto">
              <a:xfrm>
                <a:off x="6230938" y="2943226"/>
                <a:ext cx="623888" cy="652463"/>
              </a:xfrm>
              <a:custGeom>
                <a:avLst/>
                <a:gdLst>
                  <a:gd name="T0" fmla="*/ 72 w 76"/>
                  <a:gd name="T1" fmla="*/ 44 h 79"/>
                  <a:gd name="T2" fmla="*/ 47 w 76"/>
                  <a:gd name="T3" fmla="*/ 7 h 79"/>
                  <a:gd name="T4" fmla="*/ 31 w 76"/>
                  <a:gd name="T5" fmla="*/ 6 h 79"/>
                  <a:gd name="T6" fmla="*/ 4 w 76"/>
                  <a:gd name="T7" fmla="*/ 45 h 79"/>
                  <a:gd name="T8" fmla="*/ 10 w 76"/>
                  <a:gd name="T9" fmla="*/ 56 h 79"/>
                  <a:gd name="T10" fmla="*/ 21 w 76"/>
                  <a:gd name="T11" fmla="*/ 56 h 79"/>
                  <a:gd name="T12" fmla="*/ 21 w 76"/>
                  <a:gd name="T13" fmla="*/ 79 h 79"/>
                  <a:gd name="T14" fmla="*/ 55 w 76"/>
                  <a:gd name="T15" fmla="*/ 79 h 79"/>
                  <a:gd name="T16" fmla="*/ 55 w 76"/>
                  <a:gd name="T17" fmla="*/ 56 h 79"/>
                  <a:gd name="T18" fmla="*/ 65 w 76"/>
                  <a:gd name="T19" fmla="*/ 56 h 79"/>
                  <a:gd name="T20" fmla="*/ 72 w 76"/>
                  <a:gd name="T21" fmla="*/ 4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79">
                    <a:moveTo>
                      <a:pt x="72" y="44"/>
                    </a:moveTo>
                    <a:cubicBezTo>
                      <a:pt x="47" y="7"/>
                      <a:pt x="47" y="7"/>
                      <a:pt x="47" y="7"/>
                    </a:cubicBezTo>
                    <a:cubicBezTo>
                      <a:pt x="42" y="0"/>
                      <a:pt x="35" y="0"/>
                      <a:pt x="31" y="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0" y="51"/>
                      <a:pt x="2" y="56"/>
                      <a:pt x="10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55" y="79"/>
                      <a:pt x="55" y="79"/>
                      <a:pt x="55" y="79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73" y="56"/>
                      <a:pt x="76" y="51"/>
                      <a:pt x="7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7" name="Rectangle 32"/>
              <p:cNvSpPr>
                <a:spLocks noChangeArrowheads="1"/>
              </p:cNvSpPr>
              <p:nvPr/>
            </p:nvSpPr>
            <p:spPr bwMode="auto">
              <a:xfrm>
                <a:off x="6402388" y="3629026"/>
                <a:ext cx="28098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8" name="Freeform 33"/>
              <p:cNvSpPr/>
              <p:nvPr/>
            </p:nvSpPr>
            <p:spPr bwMode="auto">
              <a:xfrm>
                <a:off x="6402388" y="3752851"/>
                <a:ext cx="280988" cy="49213"/>
              </a:xfrm>
              <a:custGeom>
                <a:avLst/>
                <a:gdLst>
                  <a:gd name="T0" fmla="*/ 6 w 34"/>
                  <a:gd name="T1" fmla="*/ 6 h 6"/>
                  <a:gd name="T2" fmla="*/ 28 w 34"/>
                  <a:gd name="T3" fmla="*/ 6 h 6"/>
                  <a:gd name="T4" fmla="*/ 34 w 34"/>
                  <a:gd name="T5" fmla="*/ 0 h 6"/>
                  <a:gd name="T6" fmla="*/ 0 w 34"/>
                  <a:gd name="T7" fmla="*/ 0 h 6"/>
                  <a:gd name="T8" fmla="*/ 6 w 34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6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31" y="6"/>
                      <a:pt x="34" y="4"/>
                      <a:pt x="3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3" y="6"/>
                      <a:pt x="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69" name="Rectangle 34"/>
              <p:cNvSpPr>
                <a:spLocks noChangeArrowheads="1"/>
              </p:cNvSpPr>
              <p:nvPr/>
            </p:nvSpPr>
            <p:spPr bwMode="auto">
              <a:xfrm>
                <a:off x="6402388" y="3702051"/>
                <a:ext cx="280988" cy="33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6509" y="6070"/>
              <a:ext cx="1003" cy="909"/>
              <a:chOff x="5103813" y="5221288"/>
              <a:chExt cx="682625" cy="668338"/>
            </a:xfrm>
            <a:grpFill/>
          </p:grpSpPr>
          <p:sp>
            <p:nvSpPr>
              <p:cNvPr id="75" name="Freeform 38"/>
              <p:cNvSpPr>
                <a:spLocks noEditPoints="1"/>
              </p:cNvSpPr>
              <p:nvPr/>
            </p:nvSpPr>
            <p:spPr bwMode="auto">
              <a:xfrm>
                <a:off x="5103813" y="5221288"/>
                <a:ext cx="641350" cy="627063"/>
              </a:xfrm>
              <a:custGeom>
                <a:avLst/>
                <a:gdLst>
                  <a:gd name="T0" fmla="*/ 18 w 78"/>
                  <a:gd name="T1" fmla="*/ 38 h 76"/>
                  <a:gd name="T2" fmla="*/ 24 w 78"/>
                  <a:gd name="T3" fmla="*/ 44 h 76"/>
                  <a:gd name="T4" fmla="*/ 58 w 78"/>
                  <a:gd name="T5" fmla="*/ 75 h 76"/>
                  <a:gd name="T6" fmla="*/ 59 w 78"/>
                  <a:gd name="T7" fmla="*/ 76 h 76"/>
                  <a:gd name="T8" fmla="*/ 65 w 78"/>
                  <a:gd name="T9" fmla="*/ 64 h 76"/>
                  <a:gd name="T10" fmla="*/ 78 w 78"/>
                  <a:gd name="T11" fmla="*/ 57 h 76"/>
                  <a:gd name="T12" fmla="*/ 77 w 78"/>
                  <a:gd name="T13" fmla="*/ 55 h 76"/>
                  <a:gd name="T14" fmla="*/ 61 w 78"/>
                  <a:gd name="T15" fmla="*/ 38 h 76"/>
                  <a:gd name="T16" fmla="*/ 63 w 78"/>
                  <a:gd name="T17" fmla="*/ 37 h 76"/>
                  <a:gd name="T18" fmla="*/ 63 w 78"/>
                  <a:gd name="T19" fmla="*/ 37 h 76"/>
                  <a:gd name="T20" fmla="*/ 63 w 78"/>
                  <a:gd name="T21" fmla="*/ 31 h 76"/>
                  <a:gd name="T22" fmla="*/ 34 w 78"/>
                  <a:gd name="T23" fmla="*/ 3 h 76"/>
                  <a:gd name="T24" fmla="*/ 34 w 78"/>
                  <a:gd name="T25" fmla="*/ 3 h 76"/>
                  <a:gd name="T26" fmla="*/ 29 w 78"/>
                  <a:gd name="T27" fmla="*/ 3 h 76"/>
                  <a:gd name="T28" fmla="*/ 26 w 78"/>
                  <a:gd name="T29" fmla="*/ 5 h 76"/>
                  <a:gd name="T30" fmla="*/ 26 w 78"/>
                  <a:gd name="T31" fmla="*/ 5 h 76"/>
                  <a:gd name="T32" fmla="*/ 26 w 78"/>
                  <a:gd name="T33" fmla="*/ 6 h 76"/>
                  <a:gd name="T34" fmla="*/ 16 w 78"/>
                  <a:gd name="T35" fmla="*/ 1 h 76"/>
                  <a:gd name="T36" fmla="*/ 3 w 78"/>
                  <a:gd name="T37" fmla="*/ 15 h 76"/>
                  <a:gd name="T38" fmla="*/ 18 w 78"/>
                  <a:gd name="T39" fmla="*/ 38 h 76"/>
                  <a:gd name="T40" fmla="*/ 28 w 78"/>
                  <a:gd name="T41" fmla="*/ 5 h 76"/>
                  <a:gd name="T42" fmla="*/ 28 w 78"/>
                  <a:gd name="T43" fmla="*/ 5 h 76"/>
                  <a:gd name="T44" fmla="*/ 28 w 78"/>
                  <a:gd name="T45" fmla="*/ 5 h 76"/>
                  <a:gd name="T46" fmla="*/ 29 w 78"/>
                  <a:gd name="T47" fmla="*/ 5 h 76"/>
                  <a:gd name="T48" fmla="*/ 28 w 78"/>
                  <a:gd name="T49" fmla="*/ 5 h 76"/>
                  <a:gd name="T50" fmla="*/ 29 w 78"/>
                  <a:gd name="T51" fmla="*/ 5 h 76"/>
                  <a:gd name="T52" fmla="*/ 59 w 78"/>
                  <a:gd name="T53" fmla="*/ 36 h 76"/>
                  <a:gd name="T54" fmla="*/ 46 w 78"/>
                  <a:gd name="T55" fmla="*/ 22 h 76"/>
                  <a:gd name="T56" fmla="*/ 40 w 78"/>
                  <a:gd name="T57" fmla="*/ 16 h 76"/>
                  <a:gd name="T58" fmla="*/ 29 w 78"/>
                  <a:gd name="T59" fmla="*/ 8 h 76"/>
                  <a:gd name="T60" fmla="*/ 31 w 78"/>
                  <a:gd name="T61" fmla="*/ 5 h 76"/>
                  <a:gd name="T62" fmla="*/ 32 w 78"/>
                  <a:gd name="T63" fmla="*/ 5 h 76"/>
                  <a:gd name="T64" fmla="*/ 32 w 78"/>
                  <a:gd name="T65" fmla="*/ 5 h 76"/>
                  <a:gd name="T66" fmla="*/ 61 w 78"/>
                  <a:gd name="T67" fmla="*/ 34 h 76"/>
                  <a:gd name="T68" fmla="*/ 61 w 78"/>
                  <a:gd name="T69" fmla="*/ 34 h 76"/>
                  <a:gd name="T70" fmla="*/ 61 w 78"/>
                  <a:gd name="T71" fmla="*/ 34 h 76"/>
                  <a:gd name="T72" fmla="*/ 59 w 78"/>
                  <a:gd name="T73" fmla="*/ 36 h 76"/>
                  <a:gd name="T74" fmla="*/ 31 w 78"/>
                  <a:gd name="T75" fmla="*/ 45 h 76"/>
                  <a:gd name="T76" fmla="*/ 32 w 78"/>
                  <a:gd name="T77" fmla="*/ 44 h 76"/>
                  <a:gd name="T78" fmla="*/ 34 w 78"/>
                  <a:gd name="T79" fmla="*/ 45 h 76"/>
                  <a:gd name="T80" fmla="*/ 56 w 78"/>
                  <a:gd name="T81" fmla="*/ 64 h 76"/>
                  <a:gd name="T82" fmla="*/ 57 w 78"/>
                  <a:gd name="T83" fmla="*/ 66 h 76"/>
                  <a:gd name="T84" fmla="*/ 56 w 78"/>
                  <a:gd name="T85" fmla="*/ 67 h 76"/>
                  <a:gd name="T86" fmla="*/ 54 w 78"/>
                  <a:gd name="T87" fmla="*/ 66 h 76"/>
                  <a:gd name="T88" fmla="*/ 32 w 78"/>
                  <a:gd name="T89" fmla="*/ 47 h 76"/>
                  <a:gd name="T90" fmla="*/ 31 w 78"/>
                  <a:gd name="T91" fmla="*/ 4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8" h="76">
                    <a:moveTo>
                      <a:pt x="18" y="38"/>
                    </a:moveTo>
                    <a:cubicBezTo>
                      <a:pt x="24" y="44"/>
                      <a:pt x="24" y="44"/>
                      <a:pt x="24" y="44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8" y="75"/>
                      <a:pt x="59" y="75"/>
                      <a:pt x="59" y="76"/>
                    </a:cubicBezTo>
                    <a:cubicBezTo>
                      <a:pt x="60" y="71"/>
                      <a:pt x="61" y="67"/>
                      <a:pt x="65" y="64"/>
                    </a:cubicBezTo>
                    <a:cubicBezTo>
                      <a:pt x="69" y="59"/>
                      <a:pt x="73" y="58"/>
                      <a:pt x="78" y="57"/>
                    </a:cubicBezTo>
                    <a:cubicBezTo>
                      <a:pt x="78" y="57"/>
                      <a:pt x="77" y="56"/>
                      <a:pt x="77" y="55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4" y="35"/>
                      <a:pt x="64" y="33"/>
                      <a:pt x="63" y="31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1"/>
                      <a:pt x="31" y="1"/>
                      <a:pt x="29" y="3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2" y="3"/>
                      <a:pt x="17" y="0"/>
                      <a:pt x="16" y="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7"/>
                      <a:pt x="16" y="36"/>
                      <a:pt x="18" y="38"/>
                    </a:cubicBezTo>
                    <a:close/>
                    <a:moveTo>
                      <a:pt x="28" y="5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29" y="5"/>
                    </a:moveTo>
                    <a:cubicBezTo>
                      <a:pt x="28" y="5"/>
                      <a:pt x="28" y="5"/>
                      <a:pt x="28" y="5"/>
                    </a:cubicBezTo>
                    <a:lnTo>
                      <a:pt x="29" y="5"/>
                    </a:lnTo>
                    <a:close/>
                    <a:moveTo>
                      <a:pt x="59" y="36"/>
                    </a:moveTo>
                    <a:cubicBezTo>
                      <a:pt x="46" y="22"/>
                      <a:pt x="46" y="22"/>
                      <a:pt x="46" y="22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9" y="15"/>
                      <a:pt x="34" y="11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4"/>
                      <a:pt x="61" y="34"/>
                      <a:pt x="61" y="34"/>
                    </a:cubicBezTo>
                    <a:lnTo>
                      <a:pt x="59" y="36"/>
                    </a:lnTo>
                    <a:close/>
                    <a:moveTo>
                      <a:pt x="31" y="45"/>
                    </a:move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3"/>
                      <a:pt x="33" y="44"/>
                      <a:pt x="34" y="45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7" y="65"/>
                      <a:pt x="57" y="65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8"/>
                      <a:pt x="54" y="67"/>
                      <a:pt x="54" y="66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0" y="46"/>
                      <a:pt x="31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76" name="Freeform 39"/>
              <p:cNvSpPr>
                <a:spLocks noEditPoints="1"/>
              </p:cNvSpPr>
              <p:nvPr/>
            </p:nvSpPr>
            <p:spPr bwMode="auto">
              <a:xfrm>
                <a:off x="5605463" y="5715001"/>
                <a:ext cx="180975" cy="174625"/>
              </a:xfrm>
              <a:custGeom>
                <a:avLst/>
                <a:gdLst>
                  <a:gd name="T0" fmla="*/ 0 w 22"/>
                  <a:gd name="T1" fmla="*/ 16 h 21"/>
                  <a:gd name="T2" fmla="*/ 2 w 22"/>
                  <a:gd name="T3" fmla="*/ 16 h 21"/>
                  <a:gd name="T4" fmla="*/ 3 w 22"/>
                  <a:gd name="T5" fmla="*/ 16 h 21"/>
                  <a:gd name="T6" fmla="*/ 16 w 22"/>
                  <a:gd name="T7" fmla="*/ 20 h 21"/>
                  <a:gd name="T8" fmla="*/ 21 w 22"/>
                  <a:gd name="T9" fmla="*/ 14 h 21"/>
                  <a:gd name="T10" fmla="*/ 17 w 22"/>
                  <a:gd name="T11" fmla="*/ 1 h 21"/>
                  <a:gd name="T12" fmla="*/ 16 w 22"/>
                  <a:gd name="T13" fmla="*/ 1 h 21"/>
                  <a:gd name="T14" fmla="*/ 16 w 22"/>
                  <a:gd name="T15" fmla="*/ 0 h 21"/>
                  <a:gd name="T16" fmla="*/ 5 w 22"/>
                  <a:gd name="T17" fmla="*/ 5 h 21"/>
                  <a:gd name="T18" fmla="*/ 0 w 22"/>
                  <a:gd name="T19" fmla="*/ 16 h 21"/>
                  <a:gd name="T20" fmla="*/ 5 w 22"/>
                  <a:gd name="T21" fmla="*/ 14 h 21"/>
                  <a:gd name="T22" fmla="*/ 5 w 22"/>
                  <a:gd name="T23" fmla="*/ 13 h 21"/>
                  <a:gd name="T24" fmla="*/ 6 w 22"/>
                  <a:gd name="T25" fmla="*/ 13 h 21"/>
                  <a:gd name="T26" fmla="*/ 14 w 22"/>
                  <a:gd name="T27" fmla="*/ 17 h 21"/>
                  <a:gd name="T28" fmla="*/ 15 w 22"/>
                  <a:gd name="T29" fmla="*/ 17 h 21"/>
                  <a:gd name="T30" fmla="*/ 15 w 22"/>
                  <a:gd name="T31" fmla="*/ 18 h 21"/>
                  <a:gd name="T32" fmla="*/ 14 w 22"/>
                  <a:gd name="T33" fmla="*/ 18 h 21"/>
                  <a:gd name="T34" fmla="*/ 5 w 22"/>
                  <a:gd name="T35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21">
                    <a:moveTo>
                      <a:pt x="0" y="16"/>
                    </a:moveTo>
                    <a:cubicBezTo>
                      <a:pt x="1" y="16"/>
                      <a:pt x="1" y="16"/>
                      <a:pt x="2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9" y="21"/>
                      <a:pt x="22" y="18"/>
                      <a:pt x="21" y="1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" y="1"/>
                      <a:pt x="9" y="2"/>
                      <a:pt x="5" y="5"/>
                    </a:cubicBezTo>
                    <a:cubicBezTo>
                      <a:pt x="2" y="9"/>
                      <a:pt x="1" y="12"/>
                      <a:pt x="0" y="16"/>
                    </a:cubicBezTo>
                    <a:close/>
                    <a:moveTo>
                      <a:pt x="5" y="14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5" y="14"/>
                      <a:pt x="5" y="14"/>
                      <a:pt x="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400" y="4538"/>
              <a:ext cx="945" cy="866"/>
              <a:chOff x="6221413" y="4164013"/>
              <a:chExt cx="642938" cy="636588"/>
            </a:xfrm>
            <a:grpFill/>
          </p:grpSpPr>
          <p:sp>
            <p:nvSpPr>
              <p:cNvPr id="78" name="Freeform 40"/>
              <p:cNvSpPr/>
              <p:nvPr/>
            </p:nvSpPr>
            <p:spPr bwMode="auto">
              <a:xfrm>
                <a:off x="6221413" y="4164013"/>
                <a:ext cx="642938" cy="636588"/>
              </a:xfrm>
              <a:custGeom>
                <a:avLst/>
                <a:gdLst>
                  <a:gd name="T0" fmla="*/ 0 w 78"/>
                  <a:gd name="T1" fmla="*/ 38 h 77"/>
                  <a:gd name="T2" fmla="*/ 39 w 78"/>
                  <a:gd name="T3" fmla="*/ 0 h 77"/>
                  <a:gd name="T4" fmla="*/ 39 w 78"/>
                  <a:gd name="T5" fmla="*/ 2 h 77"/>
                  <a:gd name="T6" fmla="*/ 39 w 78"/>
                  <a:gd name="T7" fmla="*/ 4 h 77"/>
                  <a:gd name="T8" fmla="*/ 5 w 78"/>
                  <a:gd name="T9" fmla="*/ 38 h 77"/>
                  <a:gd name="T10" fmla="*/ 39 w 78"/>
                  <a:gd name="T11" fmla="*/ 72 h 77"/>
                  <a:gd name="T12" fmla="*/ 73 w 78"/>
                  <a:gd name="T13" fmla="*/ 38 h 77"/>
                  <a:gd name="T14" fmla="*/ 39 w 78"/>
                  <a:gd name="T15" fmla="*/ 4 h 77"/>
                  <a:gd name="T16" fmla="*/ 39 w 78"/>
                  <a:gd name="T17" fmla="*/ 2 h 77"/>
                  <a:gd name="T18" fmla="*/ 39 w 78"/>
                  <a:gd name="T19" fmla="*/ 0 h 77"/>
                  <a:gd name="T20" fmla="*/ 78 w 78"/>
                  <a:gd name="T21" fmla="*/ 38 h 77"/>
                  <a:gd name="T22" fmla="*/ 39 w 78"/>
                  <a:gd name="T23" fmla="*/ 77 h 77"/>
                  <a:gd name="T24" fmla="*/ 0 w 78"/>
                  <a:gd name="T25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" h="77">
                    <a:moveTo>
                      <a:pt x="0" y="38"/>
                    </a:moveTo>
                    <a:cubicBezTo>
                      <a:pt x="0" y="17"/>
                      <a:pt x="18" y="0"/>
                      <a:pt x="39" y="0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20" y="4"/>
                      <a:pt x="5" y="20"/>
                      <a:pt x="5" y="38"/>
                    </a:cubicBezTo>
                    <a:cubicBezTo>
                      <a:pt x="5" y="57"/>
                      <a:pt x="20" y="72"/>
                      <a:pt x="39" y="72"/>
                    </a:cubicBezTo>
                    <a:cubicBezTo>
                      <a:pt x="58" y="72"/>
                      <a:pt x="73" y="57"/>
                      <a:pt x="73" y="38"/>
                    </a:cubicBezTo>
                    <a:cubicBezTo>
                      <a:pt x="73" y="20"/>
                      <a:pt x="58" y="4"/>
                      <a:pt x="39" y="4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0" y="0"/>
                      <a:pt x="78" y="17"/>
                      <a:pt x="78" y="38"/>
                    </a:cubicBezTo>
                    <a:cubicBezTo>
                      <a:pt x="78" y="60"/>
                      <a:pt x="60" y="77"/>
                      <a:pt x="39" y="77"/>
                    </a:cubicBezTo>
                    <a:cubicBezTo>
                      <a:pt x="18" y="77"/>
                      <a:pt x="0" y="60"/>
                      <a:pt x="0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79" name="Freeform 41"/>
              <p:cNvSpPr>
                <a:spLocks noEditPoints="1"/>
              </p:cNvSpPr>
              <p:nvPr/>
            </p:nvSpPr>
            <p:spPr bwMode="auto">
              <a:xfrm>
                <a:off x="6402388" y="4279901"/>
                <a:ext cx="304800" cy="420688"/>
              </a:xfrm>
              <a:custGeom>
                <a:avLst/>
                <a:gdLst>
                  <a:gd name="T0" fmla="*/ 23 w 37"/>
                  <a:gd name="T1" fmla="*/ 35 h 51"/>
                  <a:gd name="T2" fmla="*/ 21 w 37"/>
                  <a:gd name="T3" fmla="*/ 35 h 51"/>
                  <a:gd name="T4" fmla="*/ 10 w 37"/>
                  <a:gd name="T5" fmla="*/ 34 h 51"/>
                  <a:gd name="T6" fmla="*/ 10 w 37"/>
                  <a:gd name="T7" fmla="*/ 30 h 51"/>
                  <a:gd name="T8" fmla="*/ 11 w 37"/>
                  <a:gd name="T9" fmla="*/ 28 h 51"/>
                  <a:gd name="T10" fmla="*/ 13 w 37"/>
                  <a:gd name="T11" fmla="*/ 25 h 51"/>
                  <a:gd name="T12" fmla="*/ 20 w 37"/>
                  <a:gd name="T13" fmla="*/ 19 h 51"/>
                  <a:gd name="T14" fmla="*/ 23 w 37"/>
                  <a:gd name="T15" fmla="*/ 15 h 51"/>
                  <a:gd name="T16" fmla="*/ 22 w 37"/>
                  <a:gd name="T17" fmla="*/ 12 h 51"/>
                  <a:gd name="T18" fmla="*/ 18 w 37"/>
                  <a:gd name="T19" fmla="*/ 11 h 51"/>
                  <a:gd name="T20" fmla="*/ 14 w 37"/>
                  <a:gd name="T21" fmla="*/ 12 h 51"/>
                  <a:gd name="T22" fmla="*/ 12 w 37"/>
                  <a:gd name="T23" fmla="*/ 18 h 51"/>
                  <a:gd name="T24" fmla="*/ 10 w 37"/>
                  <a:gd name="T25" fmla="*/ 18 h 51"/>
                  <a:gd name="T26" fmla="*/ 1 w 37"/>
                  <a:gd name="T27" fmla="*/ 8 h 51"/>
                  <a:gd name="T28" fmla="*/ 4 w 37"/>
                  <a:gd name="T29" fmla="*/ 5 h 51"/>
                  <a:gd name="T30" fmla="*/ 18 w 37"/>
                  <a:gd name="T31" fmla="*/ 0 h 51"/>
                  <a:gd name="T32" fmla="*/ 30 w 37"/>
                  <a:gd name="T33" fmla="*/ 3 h 51"/>
                  <a:gd name="T34" fmla="*/ 37 w 37"/>
                  <a:gd name="T35" fmla="*/ 14 h 51"/>
                  <a:gd name="T36" fmla="*/ 35 w 37"/>
                  <a:gd name="T37" fmla="*/ 20 h 51"/>
                  <a:gd name="T38" fmla="*/ 28 w 37"/>
                  <a:gd name="T39" fmla="*/ 26 h 51"/>
                  <a:gd name="T40" fmla="*/ 24 w 37"/>
                  <a:gd name="T41" fmla="*/ 31 h 51"/>
                  <a:gd name="T42" fmla="*/ 23 w 37"/>
                  <a:gd name="T43" fmla="*/ 35 h 51"/>
                  <a:gd name="T44" fmla="*/ 10 w 37"/>
                  <a:gd name="T45" fmla="*/ 44 h 51"/>
                  <a:gd name="T46" fmla="*/ 17 w 37"/>
                  <a:gd name="T47" fmla="*/ 38 h 51"/>
                  <a:gd name="T48" fmla="*/ 24 w 37"/>
                  <a:gd name="T49" fmla="*/ 44 h 51"/>
                  <a:gd name="T50" fmla="*/ 17 w 37"/>
                  <a:gd name="T51" fmla="*/ 51 h 51"/>
                  <a:gd name="T52" fmla="*/ 10 w 37"/>
                  <a:gd name="T53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1">
                    <a:moveTo>
                      <a:pt x="23" y="35"/>
                    </a:moveTo>
                    <a:cubicBezTo>
                      <a:pt x="21" y="35"/>
                      <a:pt x="21" y="35"/>
                      <a:pt x="21" y="35"/>
                    </a:cubicBezTo>
                    <a:cubicBezTo>
                      <a:pt x="15" y="35"/>
                      <a:pt x="10" y="35"/>
                      <a:pt x="10" y="34"/>
                    </a:cubicBezTo>
                    <a:cubicBezTo>
                      <a:pt x="10" y="34"/>
                      <a:pt x="10" y="32"/>
                      <a:pt x="10" y="30"/>
                    </a:cubicBezTo>
                    <a:cubicBezTo>
                      <a:pt x="10" y="30"/>
                      <a:pt x="10" y="30"/>
                      <a:pt x="11" y="28"/>
                    </a:cubicBezTo>
                    <a:cubicBezTo>
                      <a:pt x="11" y="27"/>
                      <a:pt x="12" y="26"/>
                      <a:pt x="13" y="25"/>
                    </a:cubicBezTo>
                    <a:cubicBezTo>
                      <a:pt x="14" y="24"/>
                      <a:pt x="16" y="22"/>
                      <a:pt x="20" y="19"/>
                    </a:cubicBezTo>
                    <a:cubicBezTo>
                      <a:pt x="22" y="17"/>
                      <a:pt x="23" y="16"/>
                      <a:pt x="23" y="15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1" y="11"/>
                      <a:pt x="20" y="11"/>
                      <a:pt x="18" y="11"/>
                    </a:cubicBezTo>
                    <a:cubicBezTo>
                      <a:pt x="17" y="11"/>
                      <a:pt x="15" y="11"/>
                      <a:pt x="14" y="12"/>
                    </a:cubicBezTo>
                    <a:cubicBezTo>
                      <a:pt x="13" y="13"/>
                      <a:pt x="12" y="15"/>
                      <a:pt x="12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7"/>
                      <a:pt x="0" y="12"/>
                      <a:pt x="1" y="8"/>
                    </a:cubicBezTo>
                    <a:cubicBezTo>
                      <a:pt x="1" y="8"/>
                      <a:pt x="1" y="8"/>
                      <a:pt x="4" y="5"/>
                    </a:cubicBezTo>
                    <a:cubicBezTo>
                      <a:pt x="7" y="2"/>
                      <a:pt x="12" y="0"/>
                      <a:pt x="18" y="0"/>
                    </a:cubicBezTo>
                    <a:cubicBezTo>
                      <a:pt x="23" y="0"/>
                      <a:pt x="27" y="1"/>
                      <a:pt x="30" y="3"/>
                    </a:cubicBezTo>
                    <a:cubicBezTo>
                      <a:pt x="34" y="6"/>
                      <a:pt x="37" y="10"/>
                      <a:pt x="37" y="14"/>
                    </a:cubicBezTo>
                    <a:cubicBezTo>
                      <a:pt x="37" y="16"/>
                      <a:pt x="36" y="18"/>
                      <a:pt x="35" y="20"/>
                    </a:cubicBezTo>
                    <a:cubicBezTo>
                      <a:pt x="34" y="22"/>
                      <a:pt x="32" y="24"/>
                      <a:pt x="28" y="26"/>
                    </a:cubicBezTo>
                    <a:cubicBezTo>
                      <a:pt x="26" y="28"/>
                      <a:pt x="25" y="30"/>
                      <a:pt x="24" y="31"/>
                    </a:cubicBezTo>
                    <a:cubicBezTo>
                      <a:pt x="23" y="32"/>
                      <a:pt x="23" y="33"/>
                      <a:pt x="23" y="35"/>
                    </a:cubicBezTo>
                    <a:close/>
                    <a:moveTo>
                      <a:pt x="10" y="44"/>
                    </a:moveTo>
                    <a:cubicBezTo>
                      <a:pt x="10" y="41"/>
                      <a:pt x="13" y="38"/>
                      <a:pt x="17" y="38"/>
                    </a:cubicBezTo>
                    <a:cubicBezTo>
                      <a:pt x="21" y="38"/>
                      <a:pt x="24" y="41"/>
                      <a:pt x="24" y="44"/>
                    </a:cubicBezTo>
                    <a:cubicBezTo>
                      <a:pt x="24" y="48"/>
                      <a:pt x="21" y="51"/>
                      <a:pt x="17" y="51"/>
                    </a:cubicBezTo>
                    <a:cubicBezTo>
                      <a:pt x="13" y="51"/>
                      <a:pt x="10" y="48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0" name="Freeform 42"/>
              <p:cNvSpPr>
                <a:spLocks noEditPoints="1"/>
              </p:cNvSpPr>
              <p:nvPr/>
            </p:nvSpPr>
            <p:spPr bwMode="auto">
              <a:xfrm>
                <a:off x="6402388" y="4279901"/>
                <a:ext cx="304800" cy="420688"/>
              </a:xfrm>
              <a:custGeom>
                <a:avLst/>
                <a:gdLst>
                  <a:gd name="T0" fmla="*/ 23 w 37"/>
                  <a:gd name="T1" fmla="*/ 35 h 51"/>
                  <a:gd name="T2" fmla="*/ 21 w 37"/>
                  <a:gd name="T3" fmla="*/ 35 h 51"/>
                  <a:gd name="T4" fmla="*/ 10 w 37"/>
                  <a:gd name="T5" fmla="*/ 34 h 51"/>
                  <a:gd name="T6" fmla="*/ 10 w 37"/>
                  <a:gd name="T7" fmla="*/ 30 h 51"/>
                  <a:gd name="T8" fmla="*/ 11 w 37"/>
                  <a:gd name="T9" fmla="*/ 28 h 51"/>
                  <a:gd name="T10" fmla="*/ 13 w 37"/>
                  <a:gd name="T11" fmla="*/ 25 h 51"/>
                  <a:gd name="T12" fmla="*/ 20 w 37"/>
                  <a:gd name="T13" fmla="*/ 19 h 51"/>
                  <a:gd name="T14" fmla="*/ 23 w 37"/>
                  <a:gd name="T15" fmla="*/ 15 h 51"/>
                  <a:gd name="T16" fmla="*/ 22 w 37"/>
                  <a:gd name="T17" fmla="*/ 12 h 51"/>
                  <a:gd name="T18" fmla="*/ 18 w 37"/>
                  <a:gd name="T19" fmla="*/ 11 h 51"/>
                  <a:gd name="T20" fmla="*/ 14 w 37"/>
                  <a:gd name="T21" fmla="*/ 12 h 51"/>
                  <a:gd name="T22" fmla="*/ 12 w 37"/>
                  <a:gd name="T23" fmla="*/ 18 h 51"/>
                  <a:gd name="T24" fmla="*/ 10 w 37"/>
                  <a:gd name="T25" fmla="*/ 18 h 51"/>
                  <a:gd name="T26" fmla="*/ 1 w 37"/>
                  <a:gd name="T27" fmla="*/ 8 h 51"/>
                  <a:gd name="T28" fmla="*/ 4 w 37"/>
                  <a:gd name="T29" fmla="*/ 5 h 51"/>
                  <a:gd name="T30" fmla="*/ 18 w 37"/>
                  <a:gd name="T31" fmla="*/ 0 h 51"/>
                  <a:gd name="T32" fmla="*/ 30 w 37"/>
                  <a:gd name="T33" fmla="*/ 3 h 51"/>
                  <a:gd name="T34" fmla="*/ 37 w 37"/>
                  <a:gd name="T35" fmla="*/ 14 h 51"/>
                  <a:gd name="T36" fmla="*/ 35 w 37"/>
                  <a:gd name="T37" fmla="*/ 20 h 51"/>
                  <a:gd name="T38" fmla="*/ 28 w 37"/>
                  <a:gd name="T39" fmla="*/ 26 h 51"/>
                  <a:gd name="T40" fmla="*/ 24 w 37"/>
                  <a:gd name="T41" fmla="*/ 31 h 51"/>
                  <a:gd name="T42" fmla="*/ 23 w 37"/>
                  <a:gd name="T43" fmla="*/ 35 h 51"/>
                  <a:gd name="T44" fmla="*/ 10 w 37"/>
                  <a:gd name="T45" fmla="*/ 44 h 51"/>
                  <a:gd name="T46" fmla="*/ 17 w 37"/>
                  <a:gd name="T47" fmla="*/ 38 h 51"/>
                  <a:gd name="T48" fmla="*/ 24 w 37"/>
                  <a:gd name="T49" fmla="*/ 44 h 51"/>
                  <a:gd name="T50" fmla="*/ 17 w 37"/>
                  <a:gd name="T51" fmla="*/ 51 h 51"/>
                  <a:gd name="T52" fmla="*/ 10 w 37"/>
                  <a:gd name="T53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1">
                    <a:moveTo>
                      <a:pt x="23" y="35"/>
                    </a:moveTo>
                    <a:cubicBezTo>
                      <a:pt x="21" y="35"/>
                      <a:pt x="21" y="35"/>
                      <a:pt x="21" y="35"/>
                    </a:cubicBezTo>
                    <a:cubicBezTo>
                      <a:pt x="15" y="35"/>
                      <a:pt x="10" y="35"/>
                      <a:pt x="10" y="34"/>
                    </a:cubicBezTo>
                    <a:cubicBezTo>
                      <a:pt x="10" y="34"/>
                      <a:pt x="10" y="32"/>
                      <a:pt x="10" y="30"/>
                    </a:cubicBezTo>
                    <a:cubicBezTo>
                      <a:pt x="10" y="30"/>
                      <a:pt x="10" y="30"/>
                      <a:pt x="11" y="28"/>
                    </a:cubicBezTo>
                    <a:cubicBezTo>
                      <a:pt x="11" y="27"/>
                      <a:pt x="12" y="26"/>
                      <a:pt x="13" y="25"/>
                    </a:cubicBezTo>
                    <a:cubicBezTo>
                      <a:pt x="14" y="24"/>
                      <a:pt x="16" y="22"/>
                      <a:pt x="20" y="19"/>
                    </a:cubicBezTo>
                    <a:cubicBezTo>
                      <a:pt x="22" y="17"/>
                      <a:pt x="23" y="16"/>
                      <a:pt x="23" y="15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1" y="11"/>
                      <a:pt x="20" y="11"/>
                      <a:pt x="18" y="11"/>
                    </a:cubicBezTo>
                    <a:cubicBezTo>
                      <a:pt x="17" y="11"/>
                      <a:pt x="15" y="11"/>
                      <a:pt x="14" y="12"/>
                    </a:cubicBezTo>
                    <a:cubicBezTo>
                      <a:pt x="13" y="13"/>
                      <a:pt x="12" y="15"/>
                      <a:pt x="12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7"/>
                      <a:pt x="0" y="12"/>
                      <a:pt x="1" y="8"/>
                    </a:cubicBezTo>
                    <a:cubicBezTo>
                      <a:pt x="1" y="8"/>
                      <a:pt x="1" y="8"/>
                      <a:pt x="4" y="5"/>
                    </a:cubicBezTo>
                    <a:cubicBezTo>
                      <a:pt x="7" y="2"/>
                      <a:pt x="12" y="0"/>
                      <a:pt x="18" y="0"/>
                    </a:cubicBezTo>
                    <a:cubicBezTo>
                      <a:pt x="23" y="0"/>
                      <a:pt x="27" y="1"/>
                      <a:pt x="30" y="3"/>
                    </a:cubicBezTo>
                    <a:cubicBezTo>
                      <a:pt x="34" y="6"/>
                      <a:pt x="37" y="10"/>
                      <a:pt x="37" y="14"/>
                    </a:cubicBezTo>
                    <a:cubicBezTo>
                      <a:pt x="37" y="16"/>
                      <a:pt x="36" y="18"/>
                      <a:pt x="35" y="20"/>
                    </a:cubicBezTo>
                    <a:cubicBezTo>
                      <a:pt x="34" y="22"/>
                      <a:pt x="32" y="24"/>
                      <a:pt x="28" y="26"/>
                    </a:cubicBezTo>
                    <a:cubicBezTo>
                      <a:pt x="26" y="28"/>
                      <a:pt x="25" y="30"/>
                      <a:pt x="24" y="31"/>
                    </a:cubicBezTo>
                    <a:cubicBezTo>
                      <a:pt x="23" y="32"/>
                      <a:pt x="23" y="33"/>
                      <a:pt x="23" y="35"/>
                    </a:cubicBezTo>
                    <a:close/>
                    <a:moveTo>
                      <a:pt x="10" y="44"/>
                    </a:moveTo>
                    <a:cubicBezTo>
                      <a:pt x="10" y="41"/>
                      <a:pt x="13" y="38"/>
                      <a:pt x="17" y="38"/>
                    </a:cubicBezTo>
                    <a:cubicBezTo>
                      <a:pt x="21" y="38"/>
                      <a:pt x="24" y="41"/>
                      <a:pt x="24" y="44"/>
                    </a:cubicBezTo>
                    <a:cubicBezTo>
                      <a:pt x="24" y="48"/>
                      <a:pt x="21" y="51"/>
                      <a:pt x="17" y="51"/>
                    </a:cubicBezTo>
                    <a:cubicBezTo>
                      <a:pt x="13" y="51"/>
                      <a:pt x="10" y="48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81" name="Freeform 47"/>
            <p:cNvSpPr>
              <a:spLocks noEditPoints="1"/>
            </p:cNvSpPr>
            <p:nvPr/>
          </p:nvSpPr>
          <p:spPr bwMode="auto">
            <a:xfrm>
              <a:off x="10090" y="4556"/>
              <a:ext cx="919" cy="841"/>
            </a:xfrm>
            <a:custGeom>
              <a:avLst/>
              <a:gdLst>
                <a:gd name="T0" fmla="*/ 38 w 76"/>
                <a:gd name="T1" fmla="*/ 25 h 75"/>
                <a:gd name="T2" fmla="*/ 38 w 76"/>
                <a:gd name="T3" fmla="*/ 25 h 75"/>
                <a:gd name="T4" fmla="*/ 44 w 76"/>
                <a:gd name="T5" fmla="*/ 22 h 75"/>
                <a:gd name="T6" fmla="*/ 47 w 76"/>
                <a:gd name="T7" fmla="*/ 16 h 75"/>
                <a:gd name="T8" fmla="*/ 44 w 76"/>
                <a:gd name="T9" fmla="*/ 10 h 75"/>
                <a:gd name="T10" fmla="*/ 38 w 76"/>
                <a:gd name="T11" fmla="*/ 8 h 75"/>
                <a:gd name="T12" fmla="*/ 32 w 76"/>
                <a:gd name="T13" fmla="*/ 10 h 75"/>
                <a:gd name="T14" fmla="*/ 34 w 76"/>
                <a:gd name="T15" fmla="*/ 12 h 75"/>
                <a:gd name="T16" fmla="*/ 32 w 76"/>
                <a:gd name="T17" fmla="*/ 10 h 75"/>
                <a:gd name="T18" fmla="*/ 30 w 76"/>
                <a:gd name="T19" fmla="*/ 16 h 75"/>
                <a:gd name="T20" fmla="*/ 32 w 76"/>
                <a:gd name="T21" fmla="*/ 22 h 75"/>
                <a:gd name="T22" fmla="*/ 38 w 76"/>
                <a:gd name="T23" fmla="*/ 25 h 75"/>
                <a:gd name="T24" fmla="*/ 47 w 76"/>
                <a:gd name="T25" fmla="*/ 61 h 75"/>
                <a:gd name="T26" fmla="*/ 46 w 76"/>
                <a:gd name="T27" fmla="*/ 61 h 75"/>
                <a:gd name="T28" fmla="*/ 46 w 76"/>
                <a:gd name="T29" fmla="*/ 61 h 75"/>
                <a:gd name="T30" fmla="*/ 46 w 76"/>
                <a:gd name="T31" fmla="*/ 57 h 75"/>
                <a:gd name="T32" fmla="*/ 46 w 76"/>
                <a:gd name="T33" fmla="*/ 26 h 75"/>
                <a:gd name="T34" fmla="*/ 26 w 76"/>
                <a:gd name="T35" fmla="*/ 26 h 75"/>
                <a:gd name="T36" fmla="*/ 26 w 76"/>
                <a:gd name="T37" fmla="*/ 32 h 75"/>
                <a:gd name="T38" fmla="*/ 28 w 76"/>
                <a:gd name="T39" fmla="*/ 32 h 75"/>
                <a:gd name="T40" fmla="*/ 29 w 76"/>
                <a:gd name="T41" fmla="*/ 32 h 75"/>
                <a:gd name="T42" fmla="*/ 30 w 76"/>
                <a:gd name="T43" fmla="*/ 32 h 75"/>
                <a:gd name="T44" fmla="*/ 30 w 76"/>
                <a:gd name="T45" fmla="*/ 32 h 75"/>
                <a:gd name="T46" fmla="*/ 30 w 76"/>
                <a:gd name="T47" fmla="*/ 36 h 75"/>
                <a:gd name="T48" fmla="*/ 30 w 76"/>
                <a:gd name="T49" fmla="*/ 57 h 75"/>
                <a:gd name="T50" fmla="*/ 30 w 76"/>
                <a:gd name="T51" fmla="*/ 60 h 75"/>
                <a:gd name="T52" fmla="*/ 30 w 76"/>
                <a:gd name="T53" fmla="*/ 61 h 75"/>
                <a:gd name="T54" fmla="*/ 28 w 76"/>
                <a:gd name="T55" fmla="*/ 61 h 75"/>
                <a:gd name="T56" fmla="*/ 26 w 76"/>
                <a:gd name="T57" fmla="*/ 61 h 75"/>
                <a:gd name="T58" fmla="*/ 26 w 76"/>
                <a:gd name="T59" fmla="*/ 67 h 75"/>
                <a:gd name="T60" fmla="*/ 50 w 76"/>
                <a:gd name="T61" fmla="*/ 67 h 75"/>
                <a:gd name="T62" fmla="*/ 50 w 76"/>
                <a:gd name="T63" fmla="*/ 65 h 75"/>
                <a:gd name="T64" fmla="*/ 50 w 76"/>
                <a:gd name="T65" fmla="*/ 64 h 75"/>
                <a:gd name="T66" fmla="*/ 50 w 76"/>
                <a:gd name="T67" fmla="*/ 61 h 75"/>
                <a:gd name="T68" fmla="*/ 48 w 76"/>
                <a:gd name="T69" fmla="*/ 61 h 75"/>
                <a:gd name="T70" fmla="*/ 47 w 76"/>
                <a:gd name="T71" fmla="*/ 61 h 75"/>
                <a:gd name="T72" fmla="*/ 38 w 76"/>
                <a:gd name="T73" fmla="*/ 0 h 75"/>
                <a:gd name="T74" fmla="*/ 0 w 76"/>
                <a:gd name="T75" fmla="*/ 37 h 75"/>
                <a:gd name="T76" fmla="*/ 38 w 76"/>
                <a:gd name="T77" fmla="*/ 75 h 75"/>
                <a:gd name="T78" fmla="*/ 76 w 76"/>
                <a:gd name="T79" fmla="*/ 37 h 75"/>
                <a:gd name="T80" fmla="*/ 38 w 76"/>
                <a:gd name="T81" fmla="*/ 0 h 75"/>
                <a:gd name="T82" fmla="*/ 38 w 76"/>
                <a:gd name="T83" fmla="*/ 70 h 75"/>
                <a:gd name="T84" fmla="*/ 5 w 76"/>
                <a:gd name="T85" fmla="*/ 37 h 75"/>
                <a:gd name="T86" fmla="*/ 38 w 76"/>
                <a:gd name="T87" fmla="*/ 5 h 75"/>
                <a:gd name="T88" fmla="*/ 71 w 76"/>
                <a:gd name="T89" fmla="*/ 37 h 75"/>
                <a:gd name="T90" fmla="*/ 38 w 76"/>
                <a:gd name="T91" fmla="*/ 7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6" h="75">
                  <a:moveTo>
                    <a:pt x="3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40" y="25"/>
                    <a:pt x="43" y="24"/>
                    <a:pt x="44" y="22"/>
                  </a:cubicBezTo>
                  <a:cubicBezTo>
                    <a:pt x="46" y="21"/>
                    <a:pt x="47" y="18"/>
                    <a:pt x="47" y="16"/>
                  </a:cubicBezTo>
                  <a:cubicBezTo>
                    <a:pt x="47" y="14"/>
                    <a:pt x="46" y="12"/>
                    <a:pt x="44" y="10"/>
                  </a:cubicBezTo>
                  <a:cubicBezTo>
                    <a:pt x="43" y="8"/>
                    <a:pt x="40" y="8"/>
                    <a:pt x="38" y="8"/>
                  </a:cubicBezTo>
                  <a:cubicBezTo>
                    <a:pt x="36" y="8"/>
                    <a:pt x="34" y="8"/>
                    <a:pt x="32" y="1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0" y="12"/>
                    <a:pt x="30" y="14"/>
                    <a:pt x="30" y="16"/>
                  </a:cubicBezTo>
                  <a:cubicBezTo>
                    <a:pt x="30" y="18"/>
                    <a:pt x="30" y="21"/>
                    <a:pt x="32" y="22"/>
                  </a:cubicBezTo>
                  <a:cubicBezTo>
                    <a:pt x="34" y="24"/>
                    <a:pt x="36" y="25"/>
                    <a:pt x="38" y="25"/>
                  </a:cubicBezTo>
                  <a:close/>
                  <a:moveTo>
                    <a:pt x="47" y="61"/>
                  </a:move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59"/>
                    <a:pt x="46" y="5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4"/>
                    <a:pt x="30" y="36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9"/>
                    <a:pt x="30" y="60"/>
                    <a:pt x="30" y="6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29" y="61"/>
                    <a:pt x="28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lose/>
                  <a:moveTo>
                    <a:pt x="38" y="0"/>
                  </a:move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8" y="75"/>
                  </a:cubicBezTo>
                  <a:cubicBezTo>
                    <a:pt x="59" y="75"/>
                    <a:pt x="76" y="58"/>
                    <a:pt x="76" y="37"/>
                  </a:cubicBezTo>
                  <a:cubicBezTo>
                    <a:pt x="76" y="17"/>
                    <a:pt x="59" y="0"/>
                    <a:pt x="38" y="0"/>
                  </a:cubicBezTo>
                  <a:close/>
                  <a:moveTo>
                    <a:pt x="38" y="70"/>
                  </a:moveTo>
                  <a:cubicBezTo>
                    <a:pt x="20" y="70"/>
                    <a:pt x="5" y="56"/>
                    <a:pt x="5" y="37"/>
                  </a:cubicBezTo>
                  <a:cubicBezTo>
                    <a:pt x="5" y="19"/>
                    <a:pt x="20" y="5"/>
                    <a:pt x="38" y="5"/>
                  </a:cubicBezTo>
                  <a:cubicBezTo>
                    <a:pt x="56" y="5"/>
                    <a:pt x="71" y="19"/>
                    <a:pt x="71" y="37"/>
                  </a:cubicBezTo>
                  <a:cubicBezTo>
                    <a:pt x="71" y="56"/>
                    <a:pt x="56" y="70"/>
                    <a:pt x="38" y="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82" name="Freeform 50"/>
            <p:cNvSpPr/>
            <p:nvPr/>
          </p:nvSpPr>
          <p:spPr bwMode="auto">
            <a:xfrm>
              <a:off x="13466" y="4897"/>
              <a:ext cx="1113" cy="495"/>
            </a:xfrm>
            <a:custGeom>
              <a:avLst/>
              <a:gdLst>
                <a:gd name="T0" fmla="*/ 38 w 92"/>
                <a:gd name="T1" fmla="*/ 44 h 44"/>
                <a:gd name="T2" fmla="*/ 34 w 92"/>
                <a:gd name="T3" fmla="*/ 42 h 44"/>
                <a:gd name="T4" fmla="*/ 19 w 92"/>
                <a:gd name="T5" fmla="*/ 7 h 44"/>
                <a:gd name="T6" fmla="*/ 4 w 92"/>
                <a:gd name="T7" fmla="*/ 7 h 44"/>
                <a:gd name="T8" fmla="*/ 0 w 92"/>
                <a:gd name="T9" fmla="*/ 3 h 44"/>
                <a:gd name="T10" fmla="*/ 4 w 92"/>
                <a:gd name="T11" fmla="*/ 0 h 44"/>
                <a:gd name="T12" fmla="*/ 22 w 92"/>
                <a:gd name="T13" fmla="*/ 0 h 44"/>
                <a:gd name="T14" fmla="*/ 25 w 92"/>
                <a:gd name="T15" fmla="*/ 2 h 44"/>
                <a:gd name="T16" fmla="*/ 40 w 92"/>
                <a:gd name="T17" fmla="*/ 37 h 44"/>
                <a:gd name="T18" fmla="*/ 88 w 92"/>
                <a:gd name="T19" fmla="*/ 37 h 44"/>
                <a:gd name="T20" fmla="*/ 92 w 92"/>
                <a:gd name="T21" fmla="*/ 40 h 44"/>
                <a:gd name="T22" fmla="*/ 88 w 92"/>
                <a:gd name="T23" fmla="*/ 44 h 44"/>
                <a:gd name="T24" fmla="*/ 38 w 92"/>
                <a:gd name="T2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44">
                  <a:moveTo>
                    <a:pt x="38" y="44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0" y="37"/>
                    <a:pt x="92" y="38"/>
                    <a:pt x="92" y="40"/>
                  </a:cubicBezTo>
                  <a:cubicBezTo>
                    <a:pt x="92" y="43"/>
                    <a:pt x="90" y="44"/>
                    <a:pt x="88" y="44"/>
                  </a:cubicBezTo>
                  <a:lnTo>
                    <a:pt x="38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13867" y="4741"/>
              <a:ext cx="943" cy="776"/>
              <a:chOff x="9364663" y="4271963"/>
              <a:chExt cx="641350" cy="569913"/>
            </a:xfrm>
            <a:grpFill/>
          </p:grpSpPr>
          <p:sp>
            <p:nvSpPr>
              <p:cNvPr id="84" name="Oval 48"/>
              <p:cNvSpPr>
                <a:spLocks noChangeArrowheads="1"/>
              </p:cNvSpPr>
              <p:nvPr/>
            </p:nvSpPr>
            <p:spPr bwMode="auto">
              <a:xfrm>
                <a:off x="9471026" y="4733926"/>
                <a:ext cx="115888" cy="107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5" name="Oval 49"/>
              <p:cNvSpPr>
                <a:spLocks noChangeArrowheads="1"/>
              </p:cNvSpPr>
              <p:nvPr/>
            </p:nvSpPr>
            <p:spPr bwMode="auto">
              <a:xfrm>
                <a:off x="9759951" y="4733926"/>
                <a:ext cx="114300" cy="1079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6" name="Freeform 51"/>
              <p:cNvSpPr/>
              <p:nvPr/>
            </p:nvSpPr>
            <p:spPr bwMode="auto">
              <a:xfrm>
                <a:off x="9364663" y="4271963"/>
                <a:ext cx="633413" cy="354013"/>
              </a:xfrm>
              <a:custGeom>
                <a:avLst/>
                <a:gdLst>
                  <a:gd name="T0" fmla="*/ 52 w 77"/>
                  <a:gd name="T1" fmla="*/ 23 h 43"/>
                  <a:gd name="T2" fmla="*/ 66 w 77"/>
                  <a:gd name="T3" fmla="*/ 9 h 43"/>
                  <a:gd name="T4" fmla="*/ 74 w 77"/>
                  <a:gd name="T5" fmla="*/ 11 h 43"/>
                  <a:gd name="T6" fmla="*/ 75 w 77"/>
                  <a:gd name="T7" fmla="*/ 10 h 43"/>
                  <a:gd name="T8" fmla="*/ 68 w 77"/>
                  <a:gd name="T9" fmla="*/ 0 h 43"/>
                  <a:gd name="T10" fmla="*/ 50 w 77"/>
                  <a:gd name="T11" fmla="*/ 0 h 43"/>
                  <a:gd name="T12" fmla="*/ 27 w 77"/>
                  <a:gd name="T13" fmla="*/ 0 h 43"/>
                  <a:gd name="T14" fmla="*/ 10 w 77"/>
                  <a:gd name="T15" fmla="*/ 0 h 43"/>
                  <a:gd name="T16" fmla="*/ 3 w 77"/>
                  <a:gd name="T17" fmla="*/ 10 h 43"/>
                  <a:gd name="T18" fmla="*/ 12 w 77"/>
                  <a:gd name="T19" fmla="*/ 33 h 43"/>
                  <a:gd name="T20" fmla="*/ 27 w 77"/>
                  <a:gd name="T21" fmla="*/ 43 h 43"/>
                  <a:gd name="T22" fmla="*/ 50 w 77"/>
                  <a:gd name="T23" fmla="*/ 43 h 43"/>
                  <a:gd name="T24" fmla="*/ 64 w 77"/>
                  <a:gd name="T25" fmla="*/ 36 h 43"/>
                  <a:gd name="T26" fmla="*/ 52 w 77"/>
                  <a:gd name="T27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43">
                    <a:moveTo>
                      <a:pt x="52" y="23"/>
                    </a:moveTo>
                    <a:cubicBezTo>
                      <a:pt x="52" y="15"/>
                      <a:pt x="58" y="9"/>
                      <a:pt x="66" y="9"/>
                    </a:cubicBezTo>
                    <a:cubicBezTo>
                      <a:pt x="69" y="9"/>
                      <a:pt x="72" y="10"/>
                      <a:pt x="74" y="11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7" y="4"/>
                      <a:pt x="74" y="0"/>
                      <a:pt x="6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4" y="0"/>
                      <a:pt x="34" y="0"/>
                      <a:pt x="27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0" y="4"/>
                      <a:pt x="3" y="10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4" y="39"/>
                      <a:pt x="21" y="43"/>
                      <a:pt x="27" y="43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5" y="43"/>
                      <a:pt x="60" y="40"/>
                      <a:pt x="64" y="36"/>
                    </a:cubicBezTo>
                    <a:cubicBezTo>
                      <a:pt x="57" y="35"/>
                      <a:pt x="52" y="29"/>
                      <a:pt x="5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87" name="Freeform 52"/>
              <p:cNvSpPr>
                <a:spLocks noEditPoints="1"/>
              </p:cNvSpPr>
              <p:nvPr/>
            </p:nvSpPr>
            <p:spPr bwMode="auto">
              <a:xfrm>
                <a:off x="9809163" y="4362451"/>
                <a:ext cx="196850" cy="190500"/>
              </a:xfrm>
              <a:custGeom>
                <a:avLst/>
                <a:gdLst>
                  <a:gd name="T0" fmla="*/ 19 w 24"/>
                  <a:gd name="T1" fmla="*/ 3 h 23"/>
                  <a:gd name="T2" fmla="*/ 12 w 24"/>
                  <a:gd name="T3" fmla="*/ 0 h 23"/>
                  <a:gd name="T4" fmla="*/ 0 w 24"/>
                  <a:gd name="T5" fmla="*/ 12 h 23"/>
                  <a:gd name="T6" fmla="*/ 11 w 24"/>
                  <a:gd name="T7" fmla="*/ 23 h 23"/>
                  <a:gd name="T8" fmla="*/ 12 w 24"/>
                  <a:gd name="T9" fmla="*/ 23 h 23"/>
                  <a:gd name="T10" fmla="*/ 24 w 24"/>
                  <a:gd name="T11" fmla="*/ 12 h 23"/>
                  <a:gd name="T12" fmla="*/ 19 w 24"/>
                  <a:gd name="T13" fmla="*/ 3 h 23"/>
                  <a:gd name="T14" fmla="*/ 15 w 24"/>
                  <a:gd name="T15" fmla="*/ 13 h 23"/>
                  <a:gd name="T16" fmla="*/ 19 w 24"/>
                  <a:gd name="T17" fmla="*/ 17 h 23"/>
                  <a:gd name="T18" fmla="*/ 19 w 24"/>
                  <a:gd name="T19" fmla="*/ 19 h 23"/>
                  <a:gd name="T20" fmla="*/ 18 w 24"/>
                  <a:gd name="T21" fmla="*/ 20 h 23"/>
                  <a:gd name="T22" fmla="*/ 17 w 24"/>
                  <a:gd name="T23" fmla="*/ 19 h 23"/>
                  <a:gd name="T24" fmla="*/ 14 w 24"/>
                  <a:gd name="T25" fmla="*/ 16 h 23"/>
                  <a:gd name="T26" fmla="*/ 12 w 24"/>
                  <a:gd name="T27" fmla="*/ 14 h 23"/>
                  <a:gd name="T28" fmla="*/ 7 w 24"/>
                  <a:gd name="T29" fmla="*/ 19 h 23"/>
                  <a:gd name="T30" fmla="*/ 6 w 24"/>
                  <a:gd name="T31" fmla="*/ 20 h 23"/>
                  <a:gd name="T32" fmla="*/ 4 w 24"/>
                  <a:gd name="T33" fmla="*/ 19 h 23"/>
                  <a:gd name="T34" fmla="*/ 4 w 24"/>
                  <a:gd name="T35" fmla="*/ 17 h 23"/>
                  <a:gd name="T36" fmla="*/ 10 w 24"/>
                  <a:gd name="T37" fmla="*/ 12 h 23"/>
                  <a:gd name="T38" fmla="*/ 4 w 24"/>
                  <a:gd name="T39" fmla="*/ 6 h 23"/>
                  <a:gd name="T40" fmla="*/ 4 w 24"/>
                  <a:gd name="T41" fmla="*/ 4 h 23"/>
                  <a:gd name="T42" fmla="*/ 7 w 24"/>
                  <a:gd name="T43" fmla="*/ 4 h 23"/>
                  <a:gd name="T44" fmla="*/ 12 w 24"/>
                  <a:gd name="T45" fmla="*/ 9 h 23"/>
                  <a:gd name="T46" fmla="*/ 17 w 24"/>
                  <a:gd name="T47" fmla="*/ 4 h 23"/>
                  <a:gd name="T48" fmla="*/ 19 w 24"/>
                  <a:gd name="T49" fmla="*/ 4 h 23"/>
                  <a:gd name="T50" fmla="*/ 19 w 24"/>
                  <a:gd name="T51" fmla="*/ 4 h 23"/>
                  <a:gd name="T52" fmla="*/ 19 w 24"/>
                  <a:gd name="T53" fmla="*/ 6 h 23"/>
                  <a:gd name="T54" fmla="*/ 17 w 24"/>
                  <a:gd name="T55" fmla="*/ 9 h 23"/>
                  <a:gd name="T56" fmla="*/ 14 w 24"/>
                  <a:gd name="T57" fmla="*/ 12 h 23"/>
                  <a:gd name="T58" fmla="*/ 15 w 24"/>
                  <a:gd name="T59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" h="23">
                    <a:moveTo>
                      <a:pt x="19" y="3"/>
                    </a:moveTo>
                    <a:cubicBezTo>
                      <a:pt x="17" y="1"/>
                      <a:pt x="15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8" y="23"/>
                      <a:pt x="24" y="18"/>
                      <a:pt x="24" y="12"/>
                    </a:cubicBezTo>
                    <a:cubicBezTo>
                      <a:pt x="24" y="8"/>
                      <a:pt x="22" y="5"/>
                      <a:pt x="19" y="3"/>
                    </a:cubicBezTo>
                    <a:close/>
                    <a:moveTo>
                      <a:pt x="15" y="13"/>
                    </a:move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8"/>
                      <a:pt x="19" y="19"/>
                    </a:cubicBezTo>
                    <a:cubicBezTo>
                      <a:pt x="19" y="19"/>
                      <a:pt x="19" y="20"/>
                      <a:pt x="18" y="20"/>
                    </a:cubicBezTo>
                    <a:cubicBezTo>
                      <a:pt x="18" y="20"/>
                      <a:pt x="17" y="19"/>
                      <a:pt x="17" y="19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19"/>
                      <a:pt x="6" y="20"/>
                      <a:pt x="6" y="20"/>
                    </a:cubicBezTo>
                    <a:cubicBezTo>
                      <a:pt x="5" y="20"/>
                      <a:pt x="5" y="19"/>
                      <a:pt x="4" y="19"/>
                    </a:cubicBezTo>
                    <a:cubicBezTo>
                      <a:pt x="4" y="18"/>
                      <a:pt x="4" y="17"/>
                      <a:pt x="4" y="17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5"/>
                      <a:pt x="4" y="4"/>
                    </a:cubicBezTo>
                    <a:cubicBezTo>
                      <a:pt x="5" y="3"/>
                      <a:pt x="6" y="3"/>
                      <a:pt x="7" y="4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3"/>
                      <a:pt x="18" y="3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0" y="6"/>
                      <a:pt x="19" y="6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4" y="12"/>
                      <a:pt x="14" y="12"/>
                      <a:pt x="14" y="12"/>
                    </a:cubicBezTo>
                    <a:lnTo>
                      <a:pt x="1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15912" y="4508"/>
              <a:ext cx="992" cy="954"/>
              <a:chOff x="10541001" y="4148138"/>
              <a:chExt cx="674688" cy="701676"/>
            </a:xfrm>
            <a:grpFill/>
          </p:grpSpPr>
          <p:sp>
            <p:nvSpPr>
              <p:cNvPr id="89" name="Freeform 53"/>
              <p:cNvSpPr>
                <a:spLocks noEditPoints="1"/>
              </p:cNvSpPr>
              <p:nvPr/>
            </p:nvSpPr>
            <p:spPr bwMode="auto">
              <a:xfrm>
                <a:off x="10541001" y="4181476"/>
                <a:ext cx="214313" cy="668338"/>
              </a:xfrm>
              <a:custGeom>
                <a:avLst/>
                <a:gdLst>
                  <a:gd name="T0" fmla="*/ 22 w 26"/>
                  <a:gd name="T1" fmla="*/ 0 h 81"/>
                  <a:gd name="T2" fmla="*/ 4 w 26"/>
                  <a:gd name="T3" fmla="*/ 0 h 81"/>
                  <a:gd name="T4" fmla="*/ 0 w 26"/>
                  <a:gd name="T5" fmla="*/ 1 h 81"/>
                  <a:gd name="T6" fmla="*/ 0 w 26"/>
                  <a:gd name="T7" fmla="*/ 80 h 81"/>
                  <a:gd name="T8" fmla="*/ 4 w 26"/>
                  <a:gd name="T9" fmla="*/ 81 h 81"/>
                  <a:gd name="T10" fmla="*/ 22 w 26"/>
                  <a:gd name="T11" fmla="*/ 81 h 81"/>
                  <a:gd name="T12" fmla="*/ 26 w 26"/>
                  <a:gd name="T13" fmla="*/ 80 h 81"/>
                  <a:gd name="T14" fmla="*/ 26 w 26"/>
                  <a:gd name="T15" fmla="*/ 1 h 81"/>
                  <a:gd name="T16" fmla="*/ 22 w 26"/>
                  <a:gd name="T17" fmla="*/ 0 h 81"/>
                  <a:gd name="T18" fmla="*/ 24 w 26"/>
                  <a:gd name="T19" fmla="*/ 71 h 81"/>
                  <a:gd name="T20" fmla="*/ 23 w 26"/>
                  <a:gd name="T21" fmla="*/ 72 h 81"/>
                  <a:gd name="T22" fmla="*/ 3 w 26"/>
                  <a:gd name="T23" fmla="*/ 72 h 81"/>
                  <a:gd name="T24" fmla="*/ 3 w 26"/>
                  <a:gd name="T25" fmla="*/ 71 h 81"/>
                  <a:gd name="T26" fmla="*/ 3 w 26"/>
                  <a:gd name="T27" fmla="*/ 69 h 81"/>
                  <a:gd name="T28" fmla="*/ 3 w 26"/>
                  <a:gd name="T29" fmla="*/ 69 h 81"/>
                  <a:gd name="T30" fmla="*/ 23 w 26"/>
                  <a:gd name="T31" fmla="*/ 69 h 81"/>
                  <a:gd name="T32" fmla="*/ 24 w 26"/>
                  <a:gd name="T33" fmla="*/ 69 h 81"/>
                  <a:gd name="T34" fmla="*/ 24 w 26"/>
                  <a:gd name="T35" fmla="*/ 71 h 81"/>
                  <a:gd name="T36" fmla="*/ 24 w 26"/>
                  <a:gd name="T37" fmla="*/ 23 h 81"/>
                  <a:gd name="T38" fmla="*/ 23 w 26"/>
                  <a:gd name="T39" fmla="*/ 24 h 81"/>
                  <a:gd name="T40" fmla="*/ 3 w 26"/>
                  <a:gd name="T41" fmla="*/ 24 h 81"/>
                  <a:gd name="T42" fmla="*/ 3 w 26"/>
                  <a:gd name="T43" fmla="*/ 23 h 81"/>
                  <a:gd name="T44" fmla="*/ 3 w 26"/>
                  <a:gd name="T45" fmla="*/ 21 h 81"/>
                  <a:gd name="T46" fmla="*/ 3 w 26"/>
                  <a:gd name="T47" fmla="*/ 21 h 81"/>
                  <a:gd name="T48" fmla="*/ 23 w 26"/>
                  <a:gd name="T49" fmla="*/ 21 h 81"/>
                  <a:gd name="T50" fmla="*/ 24 w 26"/>
                  <a:gd name="T51" fmla="*/ 21 h 81"/>
                  <a:gd name="T52" fmla="*/ 24 w 26"/>
                  <a:gd name="T53" fmla="*/ 23 h 81"/>
                  <a:gd name="T54" fmla="*/ 24 w 26"/>
                  <a:gd name="T55" fmla="*/ 14 h 81"/>
                  <a:gd name="T56" fmla="*/ 23 w 26"/>
                  <a:gd name="T57" fmla="*/ 14 h 81"/>
                  <a:gd name="T58" fmla="*/ 3 w 26"/>
                  <a:gd name="T59" fmla="*/ 14 h 81"/>
                  <a:gd name="T60" fmla="*/ 3 w 26"/>
                  <a:gd name="T61" fmla="*/ 14 h 81"/>
                  <a:gd name="T62" fmla="*/ 3 w 26"/>
                  <a:gd name="T63" fmla="*/ 12 h 81"/>
                  <a:gd name="T64" fmla="*/ 3 w 26"/>
                  <a:gd name="T65" fmla="*/ 11 h 81"/>
                  <a:gd name="T66" fmla="*/ 23 w 26"/>
                  <a:gd name="T67" fmla="*/ 11 h 81"/>
                  <a:gd name="T68" fmla="*/ 24 w 26"/>
                  <a:gd name="T69" fmla="*/ 12 h 81"/>
                  <a:gd name="T70" fmla="*/ 24 w 26"/>
                  <a:gd name="T71" fmla="*/ 1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81">
                    <a:moveTo>
                      <a:pt x="2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1"/>
                      <a:pt x="1" y="81"/>
                      <a:pt x="4" y="81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4" y="81"/>
                      <a:pt x="26" y="81"/>
                      <a:pt x="26" y="8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4" y="0"/>
                      <a:pt x="22" y="0"/>
                    </a:cubicBezTo>
                    <a:close/>
                    <a:moveTo>
                      <a:pt x="24" y="71"/>
                    </a:moveTo>
                    <a:cubicBezTo>
                      <a:pt x="23" y="72"/>
                      <a:pt x="23" y="72"/>
                      <a:pt x="23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4" y="69"/>
                      <a:pt x="24" y="69"/>
                      <a:pt x="24" y="69"/>
                    </a:cubicBezTo>
                    <a:lnTo>
                      <a:pt x="24" y="71"/>
                    </a:lnTo>
                    <a:close/>
                    <a:moveTo>
                      <a:pt x="24" y="23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lnTo>
                      <a:pt x="24" y="23"/>
                    </a:lnTo>
                    <a:close/>
                    <a:moveTo>
                      <a:pt x="24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90" name="Freeform 54"/>
              <p:cNvSpPr>
                <a:spLocks noEditPoints="1"/>
              </p:cNvSpPr>
              <p:nvPr/>
            </p:nvSpPr>
            <p:spPr bwMode="auto">
              <a:xfrm>
                <a:off x="10763251" y="4148138"/>
                <a:ext cx="452438" cy="693738"/>
              </a:xfrm>
              <a:custGeom>
                <a:avLst/>
                <a:gdLst>
                  <a:gd name="T0" fmla="*/ 55 w 55"/>
                  <a:gd name="T1" fmla="*/ 74 h 84"/>
                  <a:gd name="T2" fmla="*/ 25 w 55"/>
                  <a:gd name="T3" fmla="*/ 1 h 84"/>
                  <a:gd name="T4" fmla="*/ 20 w 55"/>
                  <a:gd name="T5" fmla="*/ 1 h 84"/>
                  <a:gd name="T6" fmla="*/ 3 w 55"/>
                  <a:gd name="T7" fmla="*/ 8 h 84"/>
                  <a:gd name="T8" fmla="*/ 0 w 55"/>
                  <a:gd name="T9" fmla="*/ 11 h 84"/>
                  <a:gd name="T10" fmla="*/ 30 w 55"/>
                  <a:gd name="T11" fmla="*/ 84 h 84"/>
                  <a:gd name="T12" fmla="*/ 34 w 55"/>
                  <a:gd name="T13" fmla="*/ 83 h 84"/>
                  <a:gd name="T14" fmla="*/ 51 w 55"/>
                  <a:gd name="T15" fmla="*/ 76 h 84"/>
                  <a:gd name="T16" fmla="*/ 55 w 55"/>
                  <a:gd name="T17" fmla="*/ 74 h 84"/>
                  <a:gd name="T18" fmla="*/ 8 w 55"/>
                  <a:gd name="T19" fmla="*/ 21 h 84"/>
                  <a:gd name="T20" fmla="*/ 7 w 55"/>
                  <a:gd name="T21" fmla="*/ 19 h 84"/>
                  <a:gd name="T22" fmla="*/ 7 w 55"/>
                  <a:gd name="T23" fmla="*/ 19 h 84"/>
                  <a:gd name="T24" fmla="*/ 26 w 55"/>
                  <a:gd name="T25" fmla="*/ 11 h 84"/>
                  <a:gd name="T26" fmla="*/ 26 w 55"/>
                  <a:gd name="T27" fmla="*/ 11 h 84"/>
                  <a:gd name="T28" fmla="*/ 27 w 55"/>
                  <a:gd name="T29" fmla="*/ 13 h 84"/>
                  <a:gd name="T30" fmla="*/ 27 w 55"/>
                  <a:gd name="T31" fmla="*/ 14 h 84"/>
                  <a:gd name="T32" fmla="*/ 9 w 55"/>
                  <a:gd name="T33" fmla="*/ 22 h 84"/>
                  <a:gd name="T34" fmla="*/ 8 w 55"/>
                  <a:gd name="T35" fmla="*/ 21 h 84"/>
                  <a:gd name="T36" fmla="*/ 12 w 55"/>
                  <a:gd name="T37" fmla="*/ 30 h 84"/>
                  <a:gd name="T38" fmla="*/ 11 w 55"/>
                  <a:gd name="T39" fmla="*/ 28 h 84"/>
                  <a:gd name="T40" fmla="*/ 11 w 55"/>
                  <a:gd name="T41" fmla="*/ 28 h 84"/>
                  <a:gd name="T42" fmla="*/ 29 w 55"/>
                  <a:gd name="T43" fmla="*/ 20 h 84"/>
                  <a:gd name="T44" fmla="*/ 30 w 55"/>
                  <a:gd name="T45" fmla="*/ 20 h 84"/>
                  <a:gd name="T46" fmla="*/ 31 w 55"/>
                  <a:gd name="T47" fmla="*/ 22 h 84"/>
                  <a:gd name="T48" fmla="*/ 31 w 55"/>
                  <a:gd name="T49" fmla="*/ 23 h 84"/>
                  <a:gd name="T50" fmla="*/ 12 w 55"/>
                  <a:gd name="T51" fmla="*/ 30 h 84"/>
                  <a:gd name="T52" fmla="*/ 49 w 55"/>
                  <a:gd name="T53" fmla="*/ 67 h 84"/>
                  <a:gd name="T54" fmla="*/ 31 w 55"/>
                  <a:gd name="T55" fmla="*/ 75 h 84"/>
                  <a:gd name="T56" fmla="*/ 30 w 55"/>
                  <a:gd name="T57" fmla="*/ 75 h 84"/>
                  <a:gd name="T58" fmla="*/ 29 w 55"/>
                  <a:gd name="T59" fmla="*/ 72 h 84"/>
                  <a:gd name="T60" fmla="*/ 30 w 55"/>
                  <a:gd name="T61" fmla="*/ 72 h 84"/>
                  <a:gd name="T62" fmla="*/ 48 w 55"/>
                  <a:gd name="T63" fmla="*/ 64 h 84"/>
                  <a:gd name="T64" fmla="*/ 48 w 55"/>
                  <a:gd name="T65" fmla="*/ 65 h 84"/>
                  <a:gd name="T66" fmla="*/ 49 w 55"/>
                  <a:gd name="T67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84">
                    <a:moveTo>
                      <a:pt x="55" y="74"/>
                    </a:move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2" y="0"/>
                      <a:pt x="20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30" y="84"/>
                      <a:pt x="32" y="84"/>
                      <a:pt x="34" y="83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75"/>
                      <a:pt x="55" y="74"/>
                      <a:pt x="55" y="74"/>
                    </a:cubicBezTo>
                    <a:close/>
                    <a:moveTo>
                      <a:pt x="8" y="2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9" y="22"/>
                      <a:pt x="9" y="22"/>
                      <a:pt x="9" y="22"/>
                    </a:cubicBezTo>
                    <a:lnTo>
                      <a:pt x="8" y="21"/>
                    </a:lnTo>
                    <a:close/>
                    <a:moveTo>
                      <a:pt x="12" y="30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  <a:moveTo>
                      <a:pt x="49" y="67"/>
                    </a:moveTo>
                    <a:cubicBezTo>
                      <a:pt x="31" y="75"/>
                      <a:pt x="31" y="75"/>
                      <a:pt x="31" y="75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9" y="67"/>
                      <a:pt x="49" y="67"/>
                      <a:pt x="4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96" name="Freeform 59"/>
            <p:cNvSpPr/>
            <p:nvPr/>
          </p:nvSpPr>
          <p:spPr bwMode="auto">
            <a:xfrm>
              <a:off x="10170" y="6052"/>
              <a:ext cx="870" cy="932"/>
            </a:xfrm>
            <a:custGeom>
              <a:avLst/>
              <a:gdLst>
                <a:gd name="T0" fmla="*/ 72 w 72"/>
                <a:gd name="T1" fmla="*/ 35 h 83"/>
                <a:gd name="T2" fmla="*/ 39 w 72"/>
                <a:gd name="T3" fmla="*/ 4 h 83"/>
                <a:gd name="T4" fmla="*/ 39 w 72"/>
                <a:gd name="T5" fmla="*/ 3 h 83"/>
                <a:gd name="T6" fmla="*/ 36 w 72"/>
                <a:gd name="T7" fmla="*/ 0 h 83"/>
                <a:gd name="T8" fmla="*/ 33 w 72"/>
                <a:gd name="T9" fmla="*/ 3 h 83"/>
                <a:gd name="T10" fmla="*/ 33 w 72"/>
                <a:gd name="T11" fmla="*/ 4 h 83"/>
                <a:gd name="T12" fmla="*/ 0 w 72"/>
                <a:gd name="T13" fmla="*/ 35 h 83"/>
                <a:gd name="T14" fmla="*/ 33 w 72"/>
                <a:gd name="T15" fmla="*/ 35 h 83"/>
                <a:gd name="T16" fmla="*/ 33 w 72"/>
                <a:gd name="T17" fmla="*/ 67 h 83"/>
                <a:gd name="T18" fmla="*/ 30 w 72"/>
                <a:gd name="T19" fmla="*/ 75 h 83"/>
                <a:gd name="T20" fmla="*/ 22 w 72"/>
                <a:gd name="T21" fmla="*/ 78 h 83"/>
                <a:gd name="T22" fmla="*/ 15 w 72"/>
                <a:gd name="T23" fmla="*/ 75 h 83"/>
                <a:gd name="T24" fmla="*/ 12 w 72"/>
                <a:gd name="T25" fmla="*/ 67 h 83"/>
                <a:gd name="T26" fmla="*/ 9 w 72"/>
                <a:gd name="T27" fmla="*/ 65 h 83"/>
                <a:gd name="T28" fmla="*/ 6 w 72"/>
                <a:gd name="T29" fmla="*/ 67 h 83"/>
                <a:gd name="T30" fmla="*/ 22 w 72"/>
                <a:gd name="T31" fmla="*/ 83 h 83"/>
                <a:gd name="T32" fmla="*/ 39 w 72"/>
                <a:gd name="T33" fmla="*/ 68 h 83"/>
                <a:gd name="T34" fmla="*/ 39 w 72"/>
                <a:gd name="T35" fmla="*/ 68 h 83"/>
                <a:gd name="T36" fmla="*/ 39 w 72"/>
                <a:gd name="T37" fmla="*/ 35 h 83"/>
                <a:gd name="T38" fmla="*/ 72 w 72"/>
                <a:gd name="T39" fmla="*/ 3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83">
                  <a:moveTo>
                    <a:pt x="72" y="35"/>
                  </a:moveTo>
                  <a:cubicBezTo>
                    <a:pt x="72" y="18"/>
                    <a:pt x="58" y="5"/>
                    <a:pt x="39" y="4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7" y="0"/>
                    <a:pt x="36" y="0"/>
                  </a:cubicBezTo>
                  <a:cubicBezTo>
                    <a:pt x="34" y="0"/>
                    <a:pt x="33" y="1"/>
                    <a:pt x="33" y="3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15" y="5"/>
                    <a:pt x="0" y="18"/>
                    <a:pt x="0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70"/>
                    <a:pt x="32" y="73"/>
                    <a:pt x="30" y="75"/>
                  </a:cubicBezTo>
                  <a:cubicBezTo>
                    <a:pt x="28" y="77"/>
                    <a:pt x="25" y="78"/>
                    <a:pt x="22" y="78"/>
                  </a:cubicBezTo>
                  <a:cubicBezTo>
                    <a:pt x="19" y="78"/>
                    <a:pt x="17" y="77"/>
                    <a:pt x="15" y="75"/>
                  </a:cubicBezTo>
                  <a:cubicBezTo>
                    <a:pt x="13" y="73"/>
                    <a:pt x="12" y="70"/>
                    <a:pt x="12" y="67"/>
                  </a:cubicBezTo>
                  <a:cubicBezTo>
                    <a:pt x="12" y="66"/>
                    <a:pt x="10" y="65"/>
                    <a:pt x="9" y="65"/>
                  </a:cubicBezTo>
                  <a:cubicBezTo>
                    <a:pt x="7" y="65"/>
                    <a:pt x="6" y="66"/>
                    <a:pt x="6" y="67"/>
                  </a:cubicBezTo>
                  <a:cubicBezTo>
                    <a:pt x="6" y="76"/>
                    <a:pt x="14" y="83"/>
                    <a:pt x="22" y="83"/>
                  </a:cubicBezTo>
                  <a:cubicBezTo>
                    <a:pt x="31" y="83"/>
                    <a:pt x="38" y="77"/>
                    <a:pt x="39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35"/>
                    <a:pt x="39" y="35"/>
                    <a:pt x="39" y="35"/>
                  </a:cubicBezTo>
                  <a:lnTo>
                    <a:pt x="7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538" y="2894"/>
              <a:ext cx="1160" cy="1144"/>
              <a:chOff x="9175751" y="2960688"/>
              <a:chExt cx="788988" cy="841375"/>
            </a:xfrm>
            <a:grpFill/>
          </p:grpSpPr>
          <p:sp>
            <p:nvSpPr>
              <p:cNvPr id="98" name="Freeform 60"/>
              <p:cNvSpPr/>
              <p:nvPr/>
            </p:nvSpPr>
            <p:spPr bwMode="auto">
              <a:xfrm>
                <a:off x="9480551" y="2960688"/>
                <a:ext cx="484188" cy="841375"/>
              </a:xfrm>
              <a:custGeom>
                <a:avLst/>
                <a:gdLst>
                  <a:gd name="T0" fmla="*/ 6 w 59"/>
                  <a:gd name="T1" fmla="*/ 8 h 102"/>
                  <a:gd name="T2" fmla="*/ 3 w 59"/>
                  <a:gd name="T3" fmla="*/ 15 h 102"/>
                  <a:gd name="T4" fmla="*/ 6 w 59"/>
                  <a:gd name="T5" fmla="*/ 15 h 102"/>
                  <a:gd name="T6" fmla="*/ 17 w 59"/>
                  <a:gd name="T7" fmla="*/ 24 h 102"/>
                  <a:gd name="T8" fmla="*/ 12 w 59"/>
                  <a:gd name="T9" fmla="*/ 31 h 102"/>
                  <a:gd name="T10" fmla="*/ 18 w 59"/>
                  <a:gd name="T11" fmla="*/ 39 h 102"/>
                  <a:gd name="T12" fmla="*/ 7 w 59"/>
                  <a:gd name="T13" fmla="*/ 48 h 102"/>
                  <a:gd name="T14" fmla="*/ 4 w 59"/>
                  <a:gd name="T15" fmla="*/ 48 h 102"/>
                  <a:gd name="T16" fmla="*/ 7 w 59"/>
                  <a:gd name="T17" fmla="*/ 55 h 102"/>
                  <a:gd name="T18" fmla="*/ 1 w 59"/>
                  <a:gd name="T19" fmla="*/ 63 h 102"/>
                  <a:gd name="T20" fmla="*/ 29 w 59"/>
                  <a:gd name="T21" fmla="*/ 63 h 102"/>
                  <a:gd name="T22" fmla="*/ 25 w 59"/>
                  <a:gd name="T23" fmla="*/ 80 h 102"/>
                  <a:gd name="T24" fmla="*/ 24 w 59"/>
                  <a:gd name="T25" fmla="*/ 89 h 102"/>
                  <a:gd name="T26" fmla="*/ 32 w 59"/>
                  <a:gd name="T27" fmla="*/ 102 h 102"/>
                  <a:gd name="T28" fmla="*/ 33 w 59"/>
                  <a:gd name="T29" fmla="*/ 102 h 102"/>
                  <a:gd name="T30" fmla="*/ 42 w 59"/>
                  <a:gd name="T31" fmla="*/ 93 h 102"/>
                  <a:gd name="T32" fmla="*/ 43 w 59"/>
                  <a:gd name="T33" fmla="*/ 84 h 102"/>
                  <a:gd name="T34" fmla="*/ 49 w 59"/>
                  <a:gd name="T35" fmla="*/ 63 h 102"/>
                  <a:gd name="T36" fmla="*/ 58 w 59"/>
                  <a:gd name="T37" fmla="*/ 55 h 102"/>
                  <a:gd name="T38" fmla="*/ 58 w 59"/>
                  <a:gd name="T39" fmla="*/ 14 h 102"/>
                  <a:gd name="T40" fmla="*/ 46 w 59"/>
                  <a:gd name="T41" fmla="*/ 0 h 102"/>
                  <a:gd name="T42" fmla="*/ 0 w 59"/>
                  <a:gd name="T43" fmla="*/ 0 h 102"/>
                  <a:gd name="T44" fmla="*/ 6 w 59"/>
                  <a:gd name="T45" fmla="*/ 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" h="102">
                    <a:moveTo>
                      <a:pt x="6" y="8"/>
                    </a:moveTo>
                    <a:cubicBezTo>
                      <a:pt x="6" y="11"/>
                      <a:pt x="5" y="13"/>
                      <a:pt x="3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2" y="15"/>
                      <a:pt x="17" y="18"/>
                      <a:pt x="17" y="24"/>
                    </a:cubicBezTo>
                    <a:cubicBezTo>
                      <a:pt x="17" y="27"/>
                      <a:pt x="15" y="30"/>
                      <a:pt x="12" y="31"/>
                    </a:cubicBezTo>
                    <a:cubicBezTo>
                      <a:pt x="15" y="33"/>
                      <a:pt x="18" y="36"/>
                      <a:pt x="18" y="39"/>
                    </a:cubicBezTo>
                    <a:cubicBezTo>
                      <a:pt x="18" y="44"/>
                      <a:pt x="13" y="48"/>
                      <a:pt x="7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50"/>
                      <a:pt x="7" y="52"/>
                      <a:pt x="7" y="55"/>
                    </a:cubicBezTo>
                    <a:cubicBezTo>
                      <a:pt x="7" y="59"/>
                      <a:pt x="5" y="62"/>
                      <a:pt x="1" y="63"/>
                    </a:cubicBezTo>
                    <a:cubicBezTo>
                      <a:pt x="29" y="63"/>
                      <a:pt x="29" y="63"/>
                      <a:pt x="29" y="63"/>
                    </a:cubicBezTo>
                    <a:cubicBezTo>
                      <a:pt x="28" y="64"/>
                      <a:pt x="26" y="74"/>
                      <a:pt x="25" y="80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94"/>
                      <a:pt x="28" y="102"/>
                      <a:pt x="32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8" y="102"/>
                      <a:pt x="42" y="98"/>
                      <a:pt x="42" y="93"/>
                    </a:cubicBezTo>
                    <a:cubicBezTo>
                      <a:pt x="43" y="84"/>
                      <a:pt x="43" y="84"/>
                      <a:pt x="43" y="84"/>
                    </a:cubicBezTo>
                    <a:cubicBezTo>
                      <a:pt x="45" y="73"/>
                      <a:pt x="45" y="67"/>
                      <a:pt x="49" y="63"/>
                    </a:cubicBezTo>
                    <a:cubicBezTo>
                      <a:pt x="53" y="60"/>
                      <a:pt x="57" y="58"/>
                      <a:pt x="58" y="55"/>
                    </a:cubicBezTo>
                    <a:cubicBezTo>
                      <a:pt x="59" y="45"/>
                      <a:pt x="58" y="24"/>
                      <a:pt x="58" y="14"/>
                    </a:cubicBezTo>
                    <a:cubicBezTo>
                      <a:pt x="58" y="10"/>
                      <a:pt x="47" y="0"/>
                      <a:pt x="46" y="0"/>
                    </a:cubicBezTo>
                    <a:cubicBezTo>
                      <a:pt x="34" y="0"/>
                      <a:pt x="0" y="0"/>
                      <a:pt x="0" y="0"/>
                    </a:cubicBezTo>
                    <a:cubicBezTo>
                      <a:pt x="4" y="1"/>
                      <a:pt x="6" y="4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99" name="Freeform 61"/>
              <p:cNvSpPr/>
              <p:nvPr/>
            </p:nvSpPr>
            <p:spPr bwMode="auto">
              <a:xfrm>
                <a:off x="9217026" y="3363913"/>
                <a:ext cx="295275" cy="100013"/>
              </a:xfrm>
              <a:custGeom>
                <a:avLst/>
                <a:gdLst>
                  <a:gd name="T0" fmla="*/ 6 w 36"/>
                  <a:gd name="T1" fmla="*/ 0 h 12"/>
                  <a:gd name="T2" fmla="*/ 0 w 36"/>
                  <a:gd name="T3" fmla="*/ 6 h 12"/>
                  <a:gd name="T4" fmla="*/ 6 w 36"/>
                  <a:gd name="T5" fmla="*/ 12 h 12"/>
                  <a:gd name="T6" fmla="*/ 22 w 36"/>
                  <a:gd name="T7" fmla="*/ 12 h 12"/>
                  <a:gd name="T8" fmla="*/ 30 w 36"/>
                  <a:gd name="T9" fmla="*/ 12 h 12"/>
                  <a:gd name="T10" fmla="*/ 36 w 36"/>
                  <a:gd name="T11" fmla="*/ 6 h 12"/>
                  <a:gd name="T12" fmla="*/ 36 w 36"/>
                  <a:gd name="T13" fmla="*/ 6 h 12"/>
                  <a:gd name="T14" fmla="*/ 30 w 36"/>
                  <a:gd name="T15" fmla="*/ 0 h 12"/>
                  <a:gd name="T16" fmla="*/ 17 w 36"/>
                  <a:gd name="T17" fmla="*/ 0 h 12"/>
                  <a:gd name="T18" fmla="*/ 6 w 36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2">
                    <a:moveTo>
                      <a:pt x="6" y="0"/>
                    </a:move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6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3" y="12"/>
                      <a:pt x="36" y="9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3"/>
                      <a:pt x="33" y="0"/>
                      <a:pt x="30" y="0"/>
                    </a:cubicBezTo>
                    <a:cubicBezTo>
                      <a:pt x="17" y="0"/>
                      <a:pt x="17" y="0"/>
                      <a:pt x="17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0" name="Freeform 62"/>
              <p:cNvSpPr/>
              <p:nvPr/>
            </p:nvSpPr>
            <p:spPr bwMode="auto">
              <a:xfrm>
                <a:off x="9175751" y="3232151"/>
                <a:ext cx="427038" cy="100013"/>
              </a:xfrm>
              <a:custGeom>
                <a:avLst/>
                <a:gdLst>
                  <a:gd name="T0" fmla="*/ 44 w 52"/>
                  <a:gd name="T1" fmla="*/ 12 h 12"/>
                  <a:gd name="T2" fmla="*/ 50 w 52"/>
                  <a:gd name="T3" fmla="*/ 10 h 12"/>
                  <a:gd name="T4" fmla="*/ 52 w 52"/>
                  <a:gd name="T5" fmla="*/ 6 h 12"/>
                  <a:gd name="T6" fmla="*/ 50 w 52"/>
                  <a:gd name="T7" fmla="*/ 2 h 12"/>
                  <a:gd name="T8" fmla="*/ 44 w 52"/>
                  <a:gd name="T9" fmla="*/ 0 h 12"/>
                  <a:gd name="T10" fmla="*/ 22 w 52"/>
                  <a:gd name="T11" fmla="*/ 0 h 12"/>
                  <a:gd name="T12" fmla="*/ 9 w 52"/>
                  <a:gd name="T13" fmla="*/ 0 h 12"/>
                  <a:gd name="T14" fmla="*/ 3 w 52"/>
                  <a:gd name="T15" fmla="*/ 2 h 12"/>
                  <a:gd name="T16" fmla="*/ 0 w 52"/>
                  <a:gd name="T17" fmla="*/ 6 h 12"/>
                  <a:gd name="T18" fmla="*/ 3 w 52"/>
                  <a:gd name="T19" fmla="*/ 10 h 12"/>
                  <a:gd name="T20" fmla="*/ 9 w 52"/>
                  <a:gd name="T21" fmla="*/ 12 h 12"/>
                  <a:gd name="T22" fmla="*/ 22 w 52"/>
                  <a:gd name="T23" fmla="*/ 12 h 12"/>
                  <a:gd name="T24" fmla="*/ 44 w 52"/>
                  <a:gd name="T2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12">
                    <a:moveTo>
                      <a:pt x="44" y="12"/>
                    </a:moveTo>
                    <a:cubicBezTo>
                      <a:pt x="46" y="12"/>
                      <a:pt x="48" y="12"/>
                      <a:pt x="50" y="10"/>
                    </a:cubicBezTo>
                    <a:cubicBezTo>
                      <a:pt x="51" y="9"/>
                      <a:pt x="52" y="8"/>
                      <a:pt x="52" y="6"/>
                    </a:cubicBezTo>
                    <a:cubicBezTo>
                      <a:pt x="52" y="5"/>
                      <a:pt x="51" y="3"/>
                      <a:pt x="50" y="2"/>
                    </a:cubicBezTo>
                    <a:cubicBezTo>
                      <a:pt x="48" y="1"/>
                      <a:pt x="46" y="0"/>
                      <a:pt x="4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1"/>
                      <a:pt x="3" y="2"/>
                    </a:cubicBezTo>
                    <a:cubicBezTo>
                      <a:pt x="1" y="3"/>
                      <a:pt x="0" y="5"/>
                      <a:pt x="0" y="6"/>
                    </a:cubicBezTo>
                    <a:cubicBezTo>
                      <a:pt x="0" y="8"/>
                      <a:pt x="1" y="9"/>
                      <a:pt x="3" y="10"/>
                    </a:cubicBezTo>
                    <a:cubicBezTo>
                      <a:pt x="4" y="12"/>
                      <a:pt x="6" y="12"/>
                      <a:pt x="9" y="12"/>
                    </a:cubicBezTo>
                    <a:cubicBezTo>
                      <a:pt x="22" y="12"/>
                      <a:pt x="22" y="12"/>
                      <a:pt x="22" y="12"/>
                    </a:cubicBezTo>
                    <a:lnTo>
                      <a:pt x="4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1" name="Freeform 63"/>
              <p:cNvSpPr/>
              <p:nvPr/>
            </p:nvSpPr>
            <p:spPr bwMode="auto">
              <a:xfrm>
                <a:off x="9183688" y="3108326"/>
                <a:ext cx="419100" cy="100013"/>
              </a:xfrm>
              <a:custGeom>
                <a:avLst/>
                <a:gdLst>
                  <a:gd name="T0" fmla="*/ 48 w 51"/>
                  <a:gd name="T1" fmla="*/ 10 h 12"/>
                  <a:gd name="T2" fmla="*/ 51 w 51"/>
                  <a:gd name="T3" fmla="*/ 6 h 12"/>
                  <a:gd name="T4" fmla="*/ 48 w 51"/>
                  <a:gd name="T5" fmla="*/ 1 h 12"/>
                  <a:gd name="T6" fmla="*/ 42 w 51"/>
                  <a:gd name="T7" fmla="*/ 0 h 12"/>
                  <a:gd name="T8" fmla="*/ 8 w 51"/>
                  <a:gd name="T9" fmla="*/ 0 h 12"/>
                  <a:gd name="T10" fmla="*/ 2 w 51"/>
                  <a:gd name="T11" fmla="*/ 1 h 12"/>
                  <a:gd name="T12" fmla="*/ 0 w 51"/>
                  <a:gd name="T13" fmla="*/ 6 h 12"/>
                  <a:gd name="T14" fmla="*/ 2 w 51"/>
                  <a:gd name="T15" fmla="*/ 10 h 12"/>
                  <a:gd name="T16" fmla="*/ 8 w 51"/>
                  <a:gd name="T17" fmla="*/ 12 h 12"/>
                  <a:gd name="T18" fmla="*/ 42 w 51"/>
                  <a:gd name="T19" fmla="*/ 12 h 12"/>
                  <a:gd name="T20" fmla="*/ 48 w 51"/>
                  <a:gd name="T2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12">
                    <a:moveTo>
                      <a:pt x="48" y="10"/>
                    </a:moveTo>
                    <a:cubicBezTo>
                      <a:pt x="50" y="9"/>
                      <a:pt x="51" y="7"/>
                      <a:pt x="51" y="6"/>
                    </a:cubicBezTo>
                    <a:cubicBezTo>
                      <a:pt x="51" y="4"/>
                      <a:pt x="50" y="3"/>
                      <a:pt x="48" y="1"/>
                    </a:cubicBezTo>
                    <a:cubicBezTo>
                      <a:pt x="47" y="0"/>
                      <a:pt x="45" y="0"/>
                      <a:pt x="4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1" y="9"/>
                      <a:pt x="2" y="10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5" y="12"/>
                      <a:pt x="47" y="11"/>
                      <a:pt x="48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2" name="Freeform 64"/>
              <p:cNvSpPr/>
              <p:nvPr/>
            </p:nvSpPr>
            <p:spPr bwMode="auto">
              <a:xfrm>
                <a:off x="9224963" y="2976563"/>
                <a:ext cx="279400" cy="98425"/>
              </a:xfrm>
              <a:custGeom>
                <a:avLst/>
                <a:gdLst>
                  <a:gd name="T0" fmla="*/ 28 w 34"/>
                  <a:gd name="T1" fmla="*/ 12 h 12"/>
                  <a:gd name="T2" fmla="*/ 34 w 34"/>
                  <a:gd name="T3" fmla="*/ 6 h 12"/>
                  <a:gd name="T4" fmla="*/ 28 w 34"/>
                  <a:gd name="T5" fmla="*/ 0 h 12"/>
                  <a:gd name="T6" fmla="*/ 5 w 34"/>
                  <a:gd name="T7" fmla="*/ 0 h 12"/>
                  <a:gd name="T8" fmla="*/ 0 w 34"/>
                  <a:gd name="T9" fmla="*/ 6 h 12"/>
                  <a:gd name="T10" fmla="*/ 5 w 34"/>
                  <a:gd name="T11" fmla="*/ 12 h 12"/>
                  <a:gd name="T12" fmla="*/ 5 w 34"/>
                  <a:gd name="T13" fmla="*/ 12 h 12"/>
                  <a:gd name="T14" fmla="*/ 28 w 34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12">
                    <a:moveTo>
                      <a:pt x="28" y="12"/>
                    </a:moveTo>
                    <a:cubicBezTo>
                      <a:pt x="31" y="12"/>
                      <a:pt x="34" y="9"/>
                      <a:pt x="34" y="6"/>
                    </a:cubicBezTo>
                    <a:cubicBezTo>
                      <a:pt x="34" y="3"/>
                      <a:pt x="31" y="0"/>
                      <a:pt x="2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lnTo>
                      <a:pt x="2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11848" y="2894"/>
              <a:ext cx="1151" cy="1144"/>
              <a:chOff x="8204201" y="2960688"/>
              <a:chExt cx="782638" cy="841375"/>
            </a:xfrm>
            <a:grpFill/>
          </p:grpSpPr>
          <p:sp>
            <p:nvSpPr>
              <p:cNvPr id="104" name="Freeform 65"/>
              <p:cNvSpPr/>
              <p:nvPr/>
            </p:nvSpPr>
            <p:spPr bwMode="auto">
              <a:xfrm>
                <a:off x="8204201" y="2960688"/>
                <a:ext cx="477838" cy="841375"/>
              </a:xfrm>
              <a:custGeom>
                <a:avLst/>
                <a:gdLst>
                  <a:gd name="T0" fmla="*/ 53 w 58"/>
                  <a:gd name="T1" fmla="*/ 94 h 102"/>
                  <a:gd name="T2" fmla="*/ 56 w 58"/>
                  <a:gd name="T3" fmla="*/ 87 h 102"/>
                  <a:gd name="T4" fmla="*/ 53 w 58"/>
                  <a:gd name="T5" fmla="*/ 87 h 102"/>
                  <a:gd name="T6" fmla="*/ 41 w 58"/>
                  <a:gd name="T7" fmla="*/ 78 h 102"/>
                  <a:gd name="T8" fmla="*/ 47 w 58"/>
                  <a:gd name="T9" fmla="*/ 71 h 102"/>
                  <a:gd name="T10" fmla="*/ 41 w 58"/>
                  <a:gd name="T11" fmla="*/ 63 h 102"/>
                  <a:gd name="T12" fmla="*/ 52 w 58"/>
                  <a:gd name="T13" fmla="*/ 54 h 102"/>
                  <a:gd name="T14" fmla="*/ 55 w 58"/>
                  <a:gd name="T15" fmla="*/ 54 h 102"/>
                  <a:gd name="T16" fmla="*/ 52 w 58"/>
                  <a:gd name="T17" fmla="*/ 47 h 102"/>
                  <a:gd name="T18" fmla="*/ 57 w 58"/>
                  <a:gd name="T19" fmla="*/ 39 h 102"/>
                  <a:gd name="T20" fmla="*/ 30 w 58"/>
                  <a:gd name="T21" fmla="*/ 39 h 102"/>
                  <a:gd name="T22" fmla="*/ 34 w 58"/>
                  <a:gd name="T23" fmla="*/ 22 h 102"/>
                  <a:gd name="T24" fmla="*/ 35 w 58"/>
                  <a:gd name="T25" fmla="*/ 13 h 102"/>
                  <a:gd name="T26" fmla="*/ 26 w 58"/>
                  <a:gd name="T27" fmla="*/ 0 h 102"/>
                  <a:gd name="T28" fmla="*/ 25 w 58"/>
                  <a:gd name="T29" fmla="*/ 0 h 102"/>
                  <a:gd name="T30" fmla="*/ 17 w 58"/>
                  <a:gd name="T31" fmla="*/ 9 h 102"/>
                  <a:gd name="T32" fmla="*/ 16 w 58"/>
                  <a:gd name="T33" fmla="*/ 18 h 102"/>
                  <a:gd name="T34" fmla="*/ 10 w 58"/>
                  <a:gd name="T35" fmla="*/ 39 h 102"/>
                  <a:gd name="T36" fmla="*/ 1 w 58"/>
                  <a:gd name="T37" fmla="*/ 47 h 102"/>
                  <a:gd name="T38" fmla="*/ 1 w 58"/>
                  <a:gd name="T39" fmla="*/ 88 h 102"/>
                  <a:gd name="T40" fmla="*/ 13 w 58"/>
                  <a:gd name="T41" fmla="*/ 102 h 102"/>
                  <a:gd name="T42" fmla="*/ 58 w 58"/>
                  <a:gd name="T43" fmla="*/ 102 h 102"/>
                  <a:gd name="T44" fmla="*/ 53 w 58"/>
                  <a:gd name="T45" fmla="*/ 9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102">
                    <a:moveTo>
                      <a:pt x="53" y="94"/>
                    </a:moveTo>
                    <a:cubicBezTo>
                      <a:pt x="53" y="91"/>
                      <a:pt x="54" y="89"/>
                      <a:pt x="5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47" y="87"/>
                      <a:pt x="41" y="84"/>
                      <a:pt x="41" y="78"/>
                    </a:cubicBezTo>
                    <a:cubicBezTo>
                      <a:pt x="41" y="75"/>
                      <a:pt x="44" y="72"/>
                      <a:pt x="47" y="71"/>
                    </a:cubicBezTo>
                    <a:cubicBezTo>
                      <a:pt x="43" y="69"/>
                      <a:pt x="41" y="66"/>
                      <a:pt x="41" y="63"/>
                    </a:cubicBezTo>
                    <a:cubicBezTo>
                      <a:pt x="41" y="57"/>
                      <a:pt x="46" y="54"/>
                      <a:pt x="52" y="54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2"/>
                      <a:pt x="52" y="50"/>
                      <a:pt x="52" y="47"/>
                    </a:cubicBezTo>
                    <a:cubicBezTo>
                      <a:pt x="52" y="43"/>
                      <a:pt x="54" y="40"/>
                      <a:pt x="57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0" y="38"/>
                      <a:pt x="33" y="28"/>
                      <a:pt x="34" y="22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6" y="8"/>
                      <a:pt x="31" y="0"/>
                      <a:pt x="2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1" y="0"/>
                      <a:pt x="17" y="4"/>
                      <a:pt x="17" y="9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4" y="29"/>
                      <a:pt x="14" y="35"/>
                      <a:pt x="10" y="39"/>
                    </a:cubicBezTo>
                    <a:cubicBezTo>
                      <a:pt x="6" y="42"/>
                      <a:pt x="2" y="44"/>
                      <a:pt x="1" y="47"/>
                    </a:cubicBezTo>
                    <a:cubicBezTo>
                      <a:pt x="0" y="57"/>
                      <a:pt x="1" y="78"/>
                      <a:pt x="1" y="88"/>
                    </a:cubicBezTo>
                    <a:cubicBezTo>
                      <a:pt x="1" y="92"/>
                      <a:pt x="12" y="102"/>
                      <a:pt x="13" y="102"/>
                    </a:cubicBezTo>
                    <a:cubicBezTo>
                      <a:pt x="24" y="102"/>
                      <a:pt x="58" y="102"/>
                      <a:pt x="58" y="102"/>
                    </a:cubicBezTo>
                    <a:cubicBezTo>
                      <a:pt x="55" y="101"/>
                      <a:pt x="53" y="98"/>
                      <a:pt x="53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5" name="Freeform 66"/>
              <p:cNvSpPr/>
              <p:nvPr/>
            </p:nvSpPr>
            <p:spPr bwMode="auto">
              <a:xfrm>
                <a:off x="8656638" y="3298826"/>
                <a:ext cx="296863" cy="98425"/>
              </a:xfrm>
              <a:custGeom>
                <a:avLst/>
                <a:gdLst>
                  <a:gd name="T0" fmla="*/ 30 w 36"/>
                  <a:gd name="T1" fmla="*/ 12 h 12"/>
                  <a:gd name="T2" fmla="*/ 36 w 36"/>
                  <a:gd name="T3" fmla="*/ 6 h 12"/>
                  <a:gd name="T4" fmla="*/ 30 w 36"/>
                  <a:gd name="T5" fmla="*/ 0 h 12"/>
                  <a:gd name="T6" fmla="*/ 14 w 36"/>
                  <a:gd name="T7" fmla="*/ 0 h 12"/>
                  <a:gd name="T8" fmla="*/ 6 w 36"/>
                  <a:gd name="T9" fmla="*/ 0 h 12"/>
                  <a:gd name="T10" fmla="*/ 0 w 36"/>
                  <a:gd name="T11" fmla="*/ 6 h 12"/>
                  <a:gd name="T12" fmla="*/ 0 w 36"/>
                  <a:gd name="T13" fmla="*/ 6 h 12"/>
                  <a:gd name="T14" fmla="*/ 6 w 36"/>
                  <a:gd name="T15" fmla="*/ 12 h 12"/>
                  <a:gd name="T16" fmla="*/ 19 w 36"/>
                  <a:gd name="T17" fmla="*/ 12 h 12"/>
                  <a:gd name="T18" fmla="*/ 30 w 36"/>
                  <a:gd name="T1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2">
                    <a:moveTo>
                      <a:pt x="30" y="12"/>
                    </a:moveTo>
                    <a:cubicBezTo>
                      <a:pt x="33" y="12"/>
                      <a:pt x="36" y="9"/>
                      <a:pt x="36" y="6"/>
                    </a:cubicBezTo>
                    <a:cubicBezTo>
                      <a:pt x="36" y="3"/>
                      <a:pt x="33" y="0"/>
                      <a:pt x="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9"/>
                      <a:pt x="2" y="12"/>
                      <a:pt x="6" y="12"/>
                    </a:cubicBezTo>
                    <a:cubicBezTo>
                      <a:pt x="19" y="12"/>
                      <a:pt x="19" y="12"/>
                      <a:pt x="19" y="12"/>
                    </a:cubicBezTo>
                    <a:lnTo>
                      <a:pt x="3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6" name="Freeform 67"/>
              <p:cNvSpPr/>
              <p:nvPr/>
            </p:nvSpPr>
            <p:spPr bwMode="auto">
              <a:xfrm>
                <a:off x="8566151" y="3430588"/>
                <a:ext cx="420688" cy="98425"/>
              </a:xfrm>
              <a:custGeom>
                <a:avLst/>
                <a:gdLst>
                  <a:gd name="T0" fmla="*/ 8 w 51"/>
                  <a:gd name="T1" fmla="*/ 0 h 12"/>
                  <a:gd name="T2" fmla="*/ 2 w 51"/>
                  <a:gd name="T3" fmla="*/ 2 h 12"/>
                  <a:gd name="T4" fmla="*/ 0 w 51"/>
                  <a:gd name="T5" fmla="*/ 6 h 12"/>
                  <a:gd name="T6" fmla="*/ 2 w 51"/>
                  <a:gd name="T7" fmla="*/ 10 h 12"/>
                  <a:gd name="T8" fmla="*/ 8 w 51"/>
                  <a:gd name="T9" fmla="*/ 12 h 12"/>
                  <a:gd name="T10" fmla="*/ 30 w 51"/>
                  <a:gd name="T11" fmla="*/ 12 h 12"/>
                  <a:gd name="T12" fmla="*/ 43 w 51"/>
                  <a:gd name="T13" fmla="*/ 12 h 12"/>
                  <a:gd name="T14" fmla="*/ 49 w 51"/>
                  <a:gd name="T15" fmla="*/ 10 h 12"/>
                  <a:gd name="T16" fmla="*/ 51 w 51"/>
                  <a:gd name="T17" fmla="*/ 6 h 12"/>
                  <a:gd name="T18" fmla="*/ 49 w 51"/>
                  <a:gd name="T19" fmla="*/ 2 h 12"/>
                  <a:gd name="T20" fmla="*/ 43 w 51"/>
                  <a:gd name="T21" fmla="*/ 0 h 12"/>
                  <a:gd name="T22" fmla="*/ 30 w 51"/>
                  <a:gd name="T23" fmla="*/ 0 h 12"/>
                  <a:gd name="T24" fmla="*/ 8 w 51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12">
                    <a:moveTo>
                      <a:pt x="8" y="0"/>
                    </a:moveTo>
                    <a:cubicBezTo>
                      <a:pt x="6" y="0"/>
                      <a:pt x="3" y="0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7"/>
                      <a:pt x="0" y="9"/>
                      <a:pt x="2" y="10"/>
                    </a:cubicBezTo>
                    <a:cubicBezTo>
                      <a:pt x="3" y="11"/>
                      <a:pt x="6" y="12"/>
                      <a:pt x="8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2"/>
                      <a:pt x="48" y="11"/>
                      <a:pt x="49" y="10"/>
                    </a:cubicBezTo>
                    <a:cubicBezTo>
                      <a:pt x="51" y="9"/>
                      <a:pt x="51" y="7"/>
                      <a:pt x="51" y="6"/>
                    </a:cubicBezTo>
                    <a:cubicBezTo>
                      <a:pt x="51" y="4"/>
                      <a:pt x="51" y="3"/>
                      <a:pt x="49" y="2"/>
                    </a:cubicBezTo>
                    <a:cubicBezTo>
                      <a:pt x="48" y="0"/>
                      <a:pt x="45" y="0"/>
                      <a:pt x="43" y="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7" name="Freeform 68"/>
              <p:cNvSpPr/>
              <p:nvPr/>
            </p:nvSpPr>
            <p:spPr bwMode="auto">
              <a:xfrm>
                <a:off x="8566151" y="3554413"/>
                <a:ext cx="420688" cy="98425"/>
              </a:xfrm>
              <a:custGeom>
                <a:avLst/>
                <a:gdLst>
                  <a:gd name="T0" fmla="*/ 2 w 51"/>
                  <a:gd name="T1" fmla="*/ 2 h 12"/>
                  <a:gd name="T2" fmla="*/ 0 w 51"/>
                  <a:gd name="T3" fmla="*/ 6 h 12"/>
                  <a:gd name="T4" fmla="*/ 2 w 51"/>
                  <a:gd name="T5" fmla="*/ 11 h 12"/>
                  <a:gd name="T6" fmla="*/ 9 w 51"/>
                  <a:gd name="T7" fmla="*/ 12 h 12"/>
                  <a:gd name="T8" fmla="*/ 43 w 51"/>
                  <a:gd name="T9" fmla="*/ 12 h 12"/>
                  <a:gd name="T10" fmla="*/ 49 w 51"/>
                  <a:gd name="T11" fmla="*/ 11 h 12"/>
                  <a:gd name="T12" fmla="*/ 51 w 51"/>
                  <a:gd name="T13" fmla="*/ 6 h 12"/>
                  <a:gd name="T14" fmla="*/ 49 w 51"/>
                  <a:gd name="T15" fmla="*/ 2 h 12"/>
                  <a:gd name="T16" fmla="*/ 43 w 51"/>
                  <a:gd name="T17" fmla="*/ 0 h 12"/>
                  <a:gd name="T18" fmla="*/ 9 w 51"/>
                  <a:gd name="T19" fmla="*/ 0 h 12"/>
                  <a:gd name="T20" fmla="*/ 2 w 51"/>
                  <a:gd name="T2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12">
                    <a:moveTo>
                      <a:pt x="2" y="2"/>
                    </a:moveTo>
                    <a:cubicBezTo>
                      <a:pt x="1" y="3"/>
                      <a:pt x="0" y="5"/>
                      <a:pt x="0" y="6"/>
                    </a:cubicBezTo>
                    <a:cubicBezTo>
                      <a:pt x="0" y="8"/>
                      <a:pt x="1" y="9"/>
                      <a:pt x="2" y="11"/>
                    </a:cubicBezTo>
                    <a:cubicBezTo>
                      <a:pt x="4" y="12"/>
                      <a:pt x="6" y="12"/>
                      <a:pt x="9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2"/>
                      <a:pt x="47" y="12"/>
                      <a:pt x="49" y="11"/>
                    </a:cubicBezTo>
                    <a:cubicBezTo>
                      <a:pt x="50" y="9"/>
                      <a:pt x="51" y="8"/>
                      <a:pt x="51" y="6"/>
                    </a:cubicBezTo>
                    <a:cubicBezTo>
                      <a:pt x="51" y="5"/>
                      <a:pt x="50" y="3"/>
                      <a:pt x="49" y="2"/>
                    </a:cubicBezTo>
                    <a:cubicBezTo>
                      <a:pt x="47" y="1"/>
                      <a:pt x="45" y="0"/>
                      <a:pt x="4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4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08" name="Freeform 69"/>
              <p:cNvSpPr/>
              <p:nvPr/>
            </p:nvSpPr>
            <p:spPr bwMode="auto">
              <a:xfrm>
                <a:off x="8664576" y="3686176"/>
                <a:ext cx="280988" cy="98425"/>
              </a:xfrm>
              <a:custGeom>
                <a:avLst/>
                <a:gdLst>
                  <a:gd name="T0" fmla="*/ 6 w 34"/>
                  <a:gd name="T1" fmla="*/ 0 h 12"/>
                  <a:gd name="T2" fmla="*/ 0 w 34"/>
                  <a:gd name="T3" fmla="*/ 6 h 12"/>
                  <a:gd name="T4" fmla="*/ 6 w 34"/>
                  <a:gd name="T5" fmla="*/ 12 h 12"/>
                  <a:gd name="T6" fmla="*/ 28 w 34"/>
                  <a:gd name="T7" fmla="*/ 12 h 12"/>
                  <a:gd name="T8" fmla="*/ 34 w 34"/>
                  <a:gd name="T9" fmla="*/ 6 h 12"/>
                  <a:gd name="T10" fmla="*/ 28 w 34"/>
                  <a:gd name="T11" fmla="*/ 0 h 12"/>
                  <a:gd name="T12" fmla="*/ 28 w 34"/>
                  <a:gd name="T13" fmla="*/ 0 h 12"/>
                  <a:gd name="T14" fmla="*/ 6 w 34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12">
                    <a:moveTo>
                      <a:pt x="6" y="0"/>
                    </a:move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2"/>
                      <a:pt x="6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31" y="12"/>
                      <a:pt x="34" y="9"/>
                      <a:pt x="34" y="6"/>
                    </a:cubicBezTo>
                    <a:cubicBezTo>
                      <a:pt x="34" y="3"/>
                      <a:pt x="31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4938" y="3205"/>
              <a:ext cx="738" cy="695"/>
              <a:chOff x="4230688" y="3125788"/>
              <a:chExt cx="501650" cy="511176"/>
            </a:xfrm>
            <a:grpFill/>
          </p:grpSpPr>
          <p:sp>
            <p:nvSpPr>
              <p:cNvPr id="110" name="Freeform 70"/>
              <p:cNvSpPr/>
              <p:nvPr/>
            </p:nvSpPr>
            <p:spPr bwMode="auto">
              <a:xfrm>
                <a:off x="4230688" y="3125788"/>
                <a:ext cx="501650" cy="511175"/>
              </a:xfrm>
              <a:custGeom>
                <a:avLst/>
                <a:gdLst>
                  <a:gd name="T0" fmla="*/ 50 w 61"/>
                  <a:gd name="T1" fmla="*/ 56 h 62"/>
                  <a:gd name="T2" fmla="*/ 37 w 61"/>
                  <a:gd name="T3" fmla="*/ 25 h 62"/>
                  <a:gd name="T4" fmla="*/ 5 w 61"/>
                  <a:gd name="T5" fmla="*/ 12 h 62"/>
                  <a:gd name="T6" fmla="*/ 0 w 61"/>
                  <a:gd name="T7" fmla="*/ 6 h 62"/>
                  <a:gd name="T8" fmla="*/ 5 w 61"/>
                  <a:gd name="T9" fmla="*/ 0 h 62"/>
                  <a:gd name="T10" fmla="*/ 61 w 61"/>
                  <a:gd name="T11" fmla="*/ 56 h 62"/>
                  <a:gd name="T12" fmla="*/ 55 w 61"/>
                  <a:gd name="T13" fmla="*/ 62 h 62"/>
                  <a:gd name="T14" fmla="*/ 50 w 61"/>
                  <a:gd name="T15" fmla="*/ 5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62">
                    <a:moveTo>
                      <a:pt x="50" y="56"/>
                    </a:moveTo>
                    <a:cubicBezTo>
                      <a:pt x="50" y="44"/>
                      <a:pt x="45" y="33"/>
                      <a:pt x="37" y="25"/>
                    </a:cubicBezTo>
                    <a:cubicBezTo>
                      <a:pt x="29" y="17"/>
                      <a:pt x="18" y="12"/>
                      <a:pt x="5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36" y="0"/>
                      <a:pt x="61" y="25"/>
                      <a:pt x="61" y="56"/>
                    </a:cubicBezTo>
                    <a:cubicBezTo>
                      <a:pt x="61" y="59"/>
                      <a:pt x="58" y="62"/>
                      <a:pt x="55" y="62"/>
                    </a:cubicBezTo>
                    <a:cubicBezTo>
                      <a:pt x="52" y="62"/>
                      <a:pt x="50" y="59"/>
                      <a:pt x="50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11" name="Freeform 71"/>
              <p:cNvSpPr/>
              <p:nvPr/>
            </p:nvSpPr>
            <p:spPr bwMode="auto">
              <a:xfrm>
                <a:off x="4230688" y="3273426"/>
                <a:ext cx="361950" cy="363538"/>
              </a:xfrm>
              <a:custGeom>
                <a:avLst/>
                <a:gdLst>
                  <a:gd name="T0" fmla="*/ 32 w 44"/>
                  <a:gd name="T1" fmla="*/ 38 h 44"/>
                  <a:gd name="T2" fmla="*/ 5 w 44"/>
                  <a:gd name="T3" fmla="*/ 11 h 44"/>
                  <a:gd name="T4" fmla="*/ 0 w 44"/>
                  <a:gd name="T5" fmla="*/ 5 h 44"/>
                  <a:gd name="T6" fmla="*/ 5 w 44"/>
                  <a:gd name="T7" fmla="*/ 0 h 44"/>
                  <a:gd name="T8" fmla="*/ 44 w 44"/>
                  <a:gd name="T9" fmla="*/ 38 h 44"/>
                  <a:gd name="T10" fmla="*/ 38 w 44"/>
                  <a:gd name="T11" fmla="*/ 44 h 44"/>
                  <a:gd name="T12" fmla="*/ 32 w 44"/>
                  <a:gd name="T13" fmla="*/ 3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44">
                    <a:moveTo>
                      <a:pt x="32" y="38"/>
                    </a:moveTo>
                    <a:cubicBezTo>
                      <a:pt x="32" y="23"/>
                      <a:pt x="20" y="11"/>
                      <a:pt x="5" y="11"/>
                    </a:cubicBezTo>
                    <a:cubicBezTo>
                      <a:pt x="2" y="11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6" y="0"/>
                      <a:pt x="44" y="17"/>
                      <a:pt x="44" y="38"/>
                    </a:cubicBezTo>
                    <a:cubicBezTo>
                      <a:pt x="44" y="41"/>
                      <a:pt x="41" y="44"/>
                      <a:pt x="38" y="44"/>
                    </a:cubicBezTo>
                    <a:cubicBezTo>
                      <a:pt x="35" y="44"/>
                      <a:pt x="32" y="41"/>
                      <a:pt x="3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4230688" y="3446463"/>
                <a:ext cx="188913" cy="1905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127" name="Freeform 85"/>
            <p:cNvSpPr>
              <a:spLocks noEditPoints="1"/>
            </p:cNvSpPr>
            <p:nvPr/>
          </p:nvSpPr>
          <p:spPr bwMode="auto">
            <a:xfrm>
              <a:off x="15669" y="2846"/>
              <a:ext cx="677" cy="1212"/>
            </a:xfrm>
            <a:custGeom>
              <a:avLst/>
              <a:gdLst>
                <a:gd name="T0" fmla="*/ 20 w 56"/>
                <a:gd name="T1" fmla="*/ 35 h 108"/>
                <a:gd name="T2" fmla="*/ 15 w 56"/>
                <a:gd name="T3" fmla="*/ 42 h 108"/>
                <a:gd name="T4" fmla="*/ 15 w 56"/>
                <a:gd name="T5" fmla="*/ 69 h 108"/>
                <a:gd name="T6" fmla="*/ 20 w 56"/>
                <a:gd name="T7" fmla="*/ 76 h 108"/>
                <a:gd name="T8" fmla="*/ 25 w 56"/>
                <a:gd name="T9" fmla="*/ 69 h 108"/>
                <a:gd name="T10" fmla="*/ 25 w 56"/>
                <a:gd name="T11" fmla="*/ 49 h 108"/>
                <a:gd name="T12" fmla="*/ 23 w 56"/>
                <a:gd name="T13" fmla="*/ 37 h 108"/>
                <a:gd name="T14" fmla="*/ 7 w 56"/>
                <a:gd name="T15" fmla="*/ 43 h 108"/>
                <a:gd name="T16" fmla="*/ 1 w 56"/>
                <a:gd name="T17" fmla="*/ 51 h 108"/>
                <a:gd name="T18" fmla="*/ 7 w 56"/>
                <a:gd name="T19" fmla="*/ 72 h 108"/>
                <a:gd name="T20" fmla="*/ 12 w 56"/>
                <a:gd name="T21" fmla="*/ 49 h 108"/>
                <a:gd name="T22" fmla="*/ 7 w 56"/>
                <a:gd name="T23" fmla="*/ 43 h 108"/>
                <a:gd name="T24" fmla="*/ 39 w 56"/>
                <a:gd name="T25" fmla="*/ 6 h 108"/>
                <a:gd name="T26" fmla="*/ 40 w 56"/>
                <a:gd name="T27" fmla="*/ 42 h 108"/>
                <a:gd name="T28" fmla="*/ 40 w 56"/>
                <a:gd name="T29" fmla="*/ 70 h 108"/>
                <a:gd name="T30" fmla="*/ 33 w 56"/>
                <a:gd name="T31" fmla="*/ 79 h 108"/>
                <a:gd name="T32" fmla="*/ 20 w 56"/>
                <a:gd name="T33" fmla="*/ 78 h 108"/>
                <a:gd name="T34" fmla="*/ 7 w 56"/>
                <a:gd name="T35" fmla="*/ 74 h 108"/>
                <a:gd name="T36" fmla="*/ 0 w 56"/>
                <a:gd name="T37" fmla="*/ 98 h 108"/>
                <a:gd name="T38" fmla="*/ 11 w 56"/>
                <a:gd name="T39" fmla="*/ 108 h 108"/>
                <a:gd name="T40" fmla="*/ 51 w 56"/>
                <a:gd name="T41" fmla="*/ 101 h 108"/>
                <a:gd name="T42" fmla="*/ 51 w 56"/>
                <a:gd name="T43" fmla="*/ 100 h 108"/>
                <a:gd name="T44" fmla="*/ 44 w 56"/>
                <a:gd name="T45" fmla="*/ 93 h 108"/>
                <a:gd name="T46" fmla="*/ 44 w 56"/>
                <a:gd name="T47" fmla="*/ 75 h 108"/>
                <a:gd name="T48" fmla="*/ 51 w 56"/>
                <a:gd name="T49" fmla="*/ 68 h 108"/>
                <a:gd name="T50" fmla="*/ 45 w 56"/>
                <a:gd name="T51" fmla="*/ 0 h 108"/>
                <a:gd name="T52" fmla="*/ 51 w 56"/>
                <a:gd name="T53" fmla="*/ 98 h 108"/>
                <a:gd name="T54" fmla="*/ 56 w 56"/>
                <a:gd name="T55" fmla="*/ 75 h 108"/>
                <a:gd name="T56" fmla="*/ 51 w 56"/>
                <a:gd name="T57" fmla="*/ 70 h 108"/>
                <a:gd name="T58" fmla="*/ 47 w 56"/>
                <a:gd name="T59" fmla="*/ 75 h 108"/>
                <a:gd name="T60" fmla="*/ 47 w 56"/>
                <a:gd name="T61" fmla="*/ 93 h 108"/>
                <a:gd name="T62" fmla="*/ 33 w 56"/>
                <a:gd name="T63" fmla="*/ 35 h 108"/>
                <a:gd name="T64" fmla="*/ 28 w 56"/>
                <a:gd name="T65" fmla="*/ 42 h 108"/>
                <a:gd name="T66" fmla="*/ 28 w 56"/>
                <a:gd name="T67" fmla="*/ 70 h 108"/>
                <a:gd name="T68" fmla="*/ 33 w 56"/>
                <a:gd name="T69" fmla="*/ 77 h 108"/>
                <a:gd name="T70" fmla="*/ 38 w 56"/>
                <a:gd name="T71" fmla="*/ 70 h 108"/>
                <a:gd name="T72" fmla="*/ 38 w 56"/>
                <a:gd name="T73" fmla="*/ 42 h 108"/>
                <a:gd name="T74" fmla="*/ 33 w 56"/>
                <a:gd name="T75" fmla="*/ 3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108">
                  <a:moveTo>
                    <a:pt x="20" y="35"/>
                  </a:moveTo>
                  <a:cubicBezTo>
                    <a:pt x="20" y="35"/>
                    <a:pt x="20" y="35"/>
                    <a:pt x="20" y="35"/>
                  </a:cubicBezTo>
                  <a:cubicBezTo>
                    <a:pt x="18" y="35"/>
                    <a:pt x="17" y="36"/>
                    <a:pt x="16" y="37"/>
                  </a:cubicBezTo>
                  <a:cubicBezTo>
                    <a:pt x="15" y="38"/>
                    <a:pt x="15" y="40"/>
                    <a:pt x="15" y="42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71"/>
                    <a:pt x="15" y="73"/>
                    <a:pt x="16" y="74"/>
                  </a:cubicBezTo>
                  <a:cubicBezTo>
                    <a:pt x="17" y="75"/>
                    <a:pt x="18" y="76"/>
                    <a:pt x="20" y="76"/>
                  </a:cubicBezTo>
                  <a:cubicBezTo>
                    <a:pt x="21" y="76"/>
                    <a:pt x="22" y="75"/>
                    <a:pt x="23" y="74"/>
                  </a:cubicBezTo>
                  <a:cubicBezTo>
                    <a:pt x="24" y="73"/>
                    <a:pt x="25" y="71"/>
                    <a:pt x="25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0"/>
                    <a:pt x="24" y="38"/>
                    <a:pt x="23" y="37"/>
                  </a:cubicBezTo>
                  <a:cubicBezTo>
                    <a:pt x="22" y="36"/>
                    <a:pt x="21" y="35"/>
                    <a:pt x="20" y="35"/>
                  </a:cubicBezTo>
                  <a:close/>
                  <a:moveTo>
                    <a:pt x="7" y="43"/>
                  </a:moveTo>
                  <a:cubicBezTo>
                    <a:pt x="4" y="43"/>
                    <a:pt x="1" y="45"/>
                    <a:pt x="1" y="48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70"/>
                    <a:pt x="4" y="72"/>
                    <a:pt x="7" y="72"/>
                  </a:cubicBezTo>
                  <a:cubicBezTo>
                    <a:pt x="10" y="72"/>
                    <a:pt x="12" y="70"/>
                    <a:pt x="12" y="6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5"/>
                    <a:pt x="10" y="43"/>
                    <a:pt x="7" y="43"/>
                  </a:cubicBezTo>
                  <a:close/>
                  <a:moveTo>
                    <a:pt x="45" y="0"/>
                  </a:moveTo>
                  <a:cubicBezTo>
                    <a:pt x="42" y="0"/>
                    <a:pt x="39" y="2"/>
                    <a:pt x="39" y="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40"/>
                    <a:pt x="40" y="41"/>
                    <a:pt x="40" y="42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1"/>
                    <a:pt x="40" y="72"/>
                    <a:pt x="39" y="73"/>
                  </a:cubicBezTo>
                  <a:cubicBezTo>
                    <a:pt x="39" y="77"/>
                    <a:pt x="36" y="79"/>
                    <a:pt x="33" y="79"/>
                  </a:cubicBezTo>
                  <a:cubicBezTo>
                    <a:pt x="29" y="79"/>
                    <a:pt x="27" y="77"/>
                    <a:pt x="26" y="74"/>
                  </a:cubicBezTo>
                  <a:cubicBezTo>
                    <a:pt x="25" y="76"/>
                    <a:pt x="23" y="78"/>
                    <a:pt x="20" y="78"/>
                  </a:cubicBezTo>
                  <a:cubicBezTo>
                    <a:pt x="16" y="78"/>
                    <a:pt x="13" y="75"/>
                    <a:pt x="13" y="72"/>
                  </a:cubicBezTo>
                  <a:cubicBezTo>
                    <a:pt x="11" y="73"/>
                    <a:pt x="9" y="74"/>
                    <a:pt x="7" y="74"/>
                  </a:cubicBezTo>
                  <a:cubicBezTo>
                    <a:pt x="3" y="74"/>
                    <a:pt x="1" y="73"/>
                    <a:pt x="0" y="7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9"/>
                    <a:pt x="0" y="100"/>
                  </a:cubicBezTo>
                  <a:cubicBezTo>
                    <a:pt x="3" y="102"/>
                    <a:pt x="8" y="108"/>
                    <a:pt x="11" y="108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7" y="107"/>
                    <a:pt x="50" y="105"/>
                    <a:pt x="51" y="101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6" y="99"/>
                    <a:pt x="44" y="96"/>
                    <a:pt x="44" y="93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1"/>
                    <a:pt x="47" y="68"/>
                    <a:pt x="51" y="68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2"/>
                    <a:pt x="48" y="0"/>
                    <a:pt x="45" y="0"/>
                  </a:cubicBezTo>
                  <a:close/>
                  <a:moveTo>
                    <a:pt x="51" y="98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54" y="98"/>
                    <a:pt x="56" y="96"/>
                    <a:pt x="56" y="93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2"/>
                    <a:pt x="54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8" y="71"/>
                    <a:pt x="47" y="72"/>
                    <a:pt x="47" y="75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7" y="95"/>
                    <a:pt x="48" y="97"/>
                    <a:pt x="51" y="98"/>
                  </a:cubicBezTo>
                  <a:close/>
                  <a:moveTo>
                    <a:pt x="33" y="35"/>
                  </a:moveTo>
                  <a:cubicBezTo>
                    <a:pt x="31" y="35"/>
                    <a:pt x="30" y="36"/>
                    <a:pt x="29" y="37"/>
                  </a:cubicBezTo>
                  <a:cubicBezTo>
                    <a:pt x="28" y="38"/>
                    <a:pt x="28" y="40"/>
                    <a:pt x="28" y="42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72"/>
                    <a:pt x="28" y="74"/>
                    <a:pt x="29" y="75"/>
                  </a:cubicBezTo>
                  <a:cubicBezTo>
                    <a:pt x="30" y="76"/>
                    <a:pt x="31" y="77"/>
                    <a:pt x="33" y="77"/>
                  </a:cubicBezTo>
                  <a:cubicBezTo>
                    <a:pt x="34" y="77"/>
                    <a:pt x="35" y="76"/>
                    <a:pt x="36" y="75"/>
                  </a:cubicBezTo>
                  <a:cubicBezTo>
                    <a:pt x="37" y="74"/>
                    <a:pt x="38" y="72"/>
                    <a:pt x="38" y="70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0"/>
                    <a:pt x="37" y="38"/>
                    <a:pt x="36" y="37"/>
                  </a:cubicBezTo>
                  <a:cubicBezTo>
                    <a:pt x="35" y="36"/>
                    <a:pt x="34" y="35"/>
                    <a:pt x="33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6" name="Freeform 117"/>
            <p:cNvSpPr>
              <a:spLocks noEditPoints="1"/>
            </p:cNvSpPr>
            <p:nvPr/>
          </p:nvSpPr>
          <p:spPr bwMode="auto">
            <a:xfrm>
              <a:off x="8254" y="6318"/>
              <a:ext cx="1269" cy="640"/>
            </a:xfrm>
            <a:custGeom>
              <a:avLst/>
              <a:gdLst>
                <a:gd name="T0" fmla="*/ 94 w 105"/>
                <a:gd name="T1" fmla="*/ 24 h 57"/>
                <a:gd name="T2" fmla="*/ 67 w 105"/>
                <a:gd name="T3" fmla="*/ 1 h 57"/>
                <a:gd name="T4" fmla="*/ 64 w 105"/>
                <a:gd name="T5" fmla="*/ 1 h 57"/>
                <a:gd name="T6" fmla="*/ 64 w 105"/>
                <a:gd name="T7" fmla="*/ 4 h 57"/>
                <a:gd name="T8" fmla="*/ 88 w 105"/>
                <a:gd name="T9" fmla="*/ 24 h 57"/>
                <a:gd name="T10" fmla="*/ 68 w 105"/>
                <a:gd name="T11" fmla="*/ 24 h 57"/>
                <a:gd name="T12" fmla="*/ 56 w 105"/>
                <a:gd name="T13" fmla="*/ 37 h 57"/>
                <a:gd name="T14" fmla="*/ 56 w 105"/>
                <a:gd name="T15" fmla="*/ 37 h 57"/>
                <a:gd name="T16" fmla="*/ 50 w 105"/>
                <a:gd name="T17" fmla="*/ 37 h 57"/>
                <a:gd name="T18" fmla="*/ 50 w 105"/>
                <a:gd name="T19" fmla="*/ 37 h 57"/>
                <a:gd name="T20" fmla="*/ 38 w 105"/>
                <a:gd name="T21" fmla="*/ 24 h 57"/>
                <a:gd name="T22" fmla="*/ 18 w 105"/>
                <a:gd name="T23" fmla="*/ 24 h 57"/>
                <a:gd name="T24" fmla="*/ 42 w 105"/>
                <a:gd name="T25" fmla="*/ 4 h 57"/>
                <a:gd name="T26" fmla="*/ 42 w 105"/>
                <a:gd name="T27" fmla="*/ 1 h 57"/>
                <a:gd name="T28" fmla="*/ 39 w 105"/>
                <a:gd name="T29" fmla="*/ 1 h 57"/>
                <a:gd name="T30" fmla="*/ 12 w 105"/>
                <a:gd name="T31" fmla="*/ 24 h 57"/>
                <a:gd name="T32" fmla="*/ 1 w 105"/>
                <a:gd name="T33" fmla="*/ 34 h 57"/>
                <a:gd name="T34" fmla="*/ 0 w 105"/>
                <a:gd name="T35" fmla="*/ 36 h 57"/>
                <a:gd name="T36" fmla="*/ 0 w 105"/>
                <a:gd name="T37" fmla="*/ 37 h 57"/>
                <a:gd name="T38" fmla="*/ 0 w 105"/>
                <a:gd name="T39" fmla="*/ 45 h 57"/>
                <a:gd name="T40" fmla="*/ 13 w 105"/>
                <a:gd name="T41" fmla="*/ 57 h 57"/>
                <a:gd name="T42" fmla="*/ 38 w 105"/>
                <a:gd name="T43" fmla="*/ 57 h 57"/>
                <a:gd name="T44" fmla="*/ 50 w 105"/>
                <a:gd name="T45" fmla="*/ 45 h 57"/>
                <a:gd name="T46" fmla="*/ 50 w 105"/>
                <a:gd name="T47" fmla="*/ 45 h 57"/>
                <a:gd name="T48" fmla="*/ 56 w 105"/>
                <a:gd name="T49" fmla="*/ 45 h 57"/>
                <a:gd name="T50" fmla="*/ 56 w 105"/>
                <a:gd name="T51" fmla="*/ 45 h 57"/>
                <a:gd name="T52" fmla="*/ 68 w 105"/>
                <a:gd name="T53" fmla="*/ 57 h 57"/>
                <a:gd name="T54" fmla="*/ 93 w 105"/>
                <a:gd name="T55" fmla="*/ 57 h 57"/>
                <a:gd name="T56" fmla="*/ 105 w 105"/>
                <a:gd name="T57" fmla="*/ 45 h 57"/>
                <a:gd name="T58" fmla="*/ 105 w 105"/>
                <a:gd name="T59" fmla="*/ 37 h 57"/>
                <a:gd name="T60" fmla="*/ 94 w 105"/>
                <a:gd name="T61" fmla="*/ 24 h 57"/>
                <a:gd name="T62" fmla="*/ 46 w 105"/>
                <a:gd name="T63" fmla="*/ 45 h 57"/>
                <a:gd name="T64" fmla="*/ 38 w 105"/>
                <a:gd name="T65" fmla="*/ 53 h 57"/>
                <a:gd name="T66" fmla="*/ 13 w 105"/>
                <a:gd name="T67" fmla="*/ 53 h 57"/>
                <a:gd name="T68" fmla="*/ 4 w 105"/>
                <a:gd name="T69" fmla="*/ 45 h 57"/>
                <a:gd name="T70" fmla="*/ 4 w 105"/>
                <a:gd name="T71" fmla="*/ 37 h 57"/>
                <a:gd name="T72" fmla="*/ 4 w 105"/>
                <a:gd name="T73" fmla="*/ 36 h 57"/>
                <a:gd name="T74" fmla="*/ 6 w 105"/>
                <a:gd name="T75" fmla="*/ 32 h 57"/>
                <a:gd name="T76" fmla="*/ 9 w 105"/>
                <a:gd name="T77" fmla="*/ 29 h 57"/>
                <a:gd name="T78" fmla="*/ 13 w 105"/>
                <a:gd name="T79" fmla="*/ 29 h 57"/>
                <a:gd name="T80" fmla="*/ 13 w 105"/>
                <a:gd name="T81" fmla="*/ 29 h 57"/>
                <a:gd name="T82" fmla="*/ 38 w 105"/>
                <a:gd name="T83" fmla="*/ 29 h 57"/>
                <a:gd name="T84" fmla="*/ 46 w 105"/>
                <a:gd name="T85" fmla="*/ 37 h 57"/>
                <a:gd name="T86" fmla="*/ 46 w 105"/>
                <a:gd name="T87" fmla="*/ 39 h 57"/>
                <a:gd name="T88" fmla="*/ 46 w 105"/>
                <a:gd name="T89" fmla="*/ 43 h 57"/>
                <a:gd name="T90" fmla="*/ 46 w 105"/>
                <a:gd name="T91" fmla="*/ 45 h 57"/>
                <a:gd name="T92" fmla="*/ 101 w 105"/>
                <a:gd name="T93" fmla="*/ 45 h 57"/>
                <a:gd name="T94" fmla="*/ 93 w 105"/>
                <a:gd name="T95" fmla="*/ 53 h 57"/>
                <a:gd name="T96" fmla="*/ 68 w 105"/>
                <a:gd name="T97" fmla="*/ 53 h 57"/>
                <a:gd name="T98" fmla="*/ 60 w 105"/>
                <a:gd name="T99" fmla="*/ 45 h 57"/>
                <a:gd name="T100" fmla="*/ 60 w 105"/>
                <a:gd name="T101" fmla="*/ 43 h 57"/>
                <a:gd name="T102" fmla="*/ 60 w 105"/>
                <a:gd name="T103" fmla="*/ 39 h 57"/>
                <a:gd name="T104" fmla="*/ 60 w 105"/>
                <a:gd name="T105" fmla="*/ 37 h 57"/>
                <a:gd name="T106" fmla="*/ 68 w 105"/>
                <a:gd name="T107" fmla="*/ 29 h 57"/>
                <a:gd name="T108" fmla="*/ 92 w 105"/>
                <a:gd name="T109" fmla="*/ 29 h 57"/>
                <a:gd name="T110" fmla="*/ 93 w 105"/>
                <a:gd name="T111" fmla="*/ 29 h 57"/>
                <a:gd name="T112" fmla="*/ 96 w 105"/>
                <a:gd name="T113" fmla="*/ 29 h 57"/>
                <a:gd name="T114" fmla="*/ 100 w 105"/>
                <a:gd name="T115" fmla="*/ 33 h 57"/>
                <a:gd name="T116" fmla="*/ 101 w 105"/>
                <a:gd name="T117" fmla="*/ 36 h 57"/>
                <a:gd name="T118" fmla="*/ 101 w 105"/>
                <a:gd name="T119" fmla="*/ 37 h 57"/>
                <a:gd name="T120" fmla="*/ 101 w 105"/>
                <a:gd name="T121" fmla="*/ 4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5" h="57">
                  <a:moveTo>
                    <a:pt x="94" y="24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6" y="0"/>
                    <a:pt x="64" y="1"/>
                    <a:pt x="64" y="1"/>
                  </a:cubicBezTo>
                  <a:cubicBezTo>
                    <a:pt x="63" y="2"/>
                    <a:pt x="63" y="4"/>
                    <a:pt x="64" y="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1" y="24"/>
                    <a:pt x="56" y="30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0"/>
                    <a:pt x="44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3" y="2"/>
                    <a:pt x="42" y="1"/>
                  </a:cubicBezTo>
                  <a:cubicBezTo>
                    <a:pt x="41" y="1"/>
                    <a:pt x="40" y="0"/>
                    <a:pt x="39" y="1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6" y="25"/>
                    <a:pt x="2" y="29"/>
                    <a:pt x="1" y="34"/>
                  </a:cubicBezTo>
                  <a:cubicBezTo>
                    <a:pt x="1" y="35"/>
                    <a:pt x="0" y="35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2"/>
                    <a:pt x="6" y="57"/>
                    <a:pt x="13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4" y="57"/>
                    <a:pt x="50" y="52"/>
                    <a:pt x="50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52"/>
                    <a:pt x="61" y="57"/>
                    <a:pt x="68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100" y="57"/>
                    <a:pt x="105" y="52"/>
                    <a:pt x="105" y="45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5" y="30"/>
                    <a:pt x="100" y="25"/>
                    <a:pt x="94" y="24"/>
                  </a:cubicBezTo>
                  <a:close/>
                  <a:moveTo>
                    <a:pt x="46" y="45"/>
                  </a:moveTo>
                  <a:cubicBezTo>
                    <a:pt x="46" y="49"/>
                    <a:pt x="42" y="53"/>
                    <a:pt x="38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8" y="53"/>
                    <a:pt x="4" y="49"/>
                    <a:pt x="4" y="45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5"/>
                    <a:pt x="5" y="33"/>
                    <a:pt x="6" y="32"/>
                  </a:cubicBezTo>
                  <a:cubicBezTo>
                    <a:pt x="7" y="31"/>
                    <a:pt x="8" y="30"/>
                    <a:pt x="9" y="29"/>
                  </a:cubicBezTo>
                  <a:cubicBezTo>
                    <a:pt x="10" y="29"/>
                    <a:pt x="11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2" y="29"/>
                    <a:pt x="46" y="32"/>
                    <a:pt x="46" y="37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3"/>
                    <a:pt x="46" y="43"/>
                    <a:pt x="46" y="43"/>
                  </a:cubicBezTo>
                  <a:lnTo>
                    <a:pt x="46" y="45"/>
                  </a:lnTo>
                  <a:close/>
                  <a:moveTo>
                    <a:pt x="101" y="45"/>
                  </a:moveTo>
                  <a:cubicBezTo>
                    <a:pt x="101" y="49"/>
                    <a:pt x="98" y="53"/>
                    <a:pt x="93" y="53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64" y="53"/>
                    <a:pt x="60" y="49"/>
                    <a:pt x="60" y="45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2"/>
                    <a:pt x="64" y="29"/>
                    <a:pt x="68" y="29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4" y="29"/>
                    <a:pt x="95" y="29"/>
                    <a:pt x="96" y="29"/>
                  </a:cubicBezTo>
                  <a:cubicBezTo>
                    <a:pt x="98" y="30"/>
                    <a:pt x="99" y="31"/>
                    <a:pt x="100" y="33"/>
                  </a:cubicBezTo>
                  <a:cubicBezTo>
                    <a:pt x="101" y="34"/>
                    <a:pt x="101" y="35"/>
                    <a:pt x="101" y="36"/>
                  </a:cubicBezTo>
                  <a:cubicBezTo>
                    <a:pt x="101" y="37"/>
                    <a:pt x="101" y="37"/>
                    <a:pt x="101" y="37"/>
                  </a:cubicBezTo>
                  <a:lnTo>
                    <a:pt x="101" y="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13677" y="6070"/>
              <a:ext cx="1003" cy="896"/>
              <a:chOff x="9224963" y="5221288"/>
              <a:chExt cx="682625" cy="658813"/>
            </a:xfrm>
            <a:grpFill/>
          </p:grpSpPr>
          <p:sp>
            <p:nvSpPr>
              <p:cNvPr id="168" name="Freeform 118"/>
              <p:cNvSpPr/>
              <p:nvPr/>
            </p:nvSpPr>
            <p:spPr bwMode="auto">
              <a:xfrm>
                <a:off x="9331326" y="5368926"/>
                <a:ext cx="469900" cy="511175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69" name="Freeform 119"/>
              <p:cNvSpPr/>
              <p:nvPr/>
            </p:nvSpPr>
            <p:spPr bwMode="auto">
              <a:xfrm>
                <a:off x="9224963" y="5221288"/>
                <a:ext cx="682625" cy="369888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11793" y="4711"/>
              <a:ext cx="1269" cy="773"/>
              <a:chOff x="8172451" y="4256088"/>
              <a:chExt cx="863600" cy="568326"/>
            </a:xfrm>
            <a:grpFill/>
          </p:grpSpPr>
          <p:sp>
            <p:nvSpPr>
              <p:cNvPr id="189" name="Freeform 43"/>
              <p:cNvSpPr/>
              <p:nvPr/>
            </p:nvSpPr>
            <p:spPr bwMode="auto">
              <a:xfrm>
                <a:off x="8402638" y="4256088"/>
                <a:ext cx="633413" cy="354013"/>
              </a:xfrm>
              <a:custGeom>
                <a:avLst/>
                <a:gdLst>
                  <a:gd name="T0" fmla="*/ 50 w 77"/>
                  <a:gd name="T1" fmla="*/ 43 h 43"/>
                  <a:gd name="T2" fmla="*/ 66 w 77"/>
                  <a:gd name="T3" fmla="*/ 33 h 43"/>
                  <a:gd name="T4" fmla="*/ 75 w 77"/>
                  <a:gd name="T5" fmla="*/ 10 h 43"/>
                  <a:gd name="T6" fmla="*/ 68 w 77"/>
                  <a:gd name="T7" fmla="*/ 0 h 43"/>
                  <a:gd name="T8" fmla="*/ 50 w 77"/>
                  <a:gd name="T9" fmla="*/ 0 h 43"/>
                  <a:gd name="T10" fmla="*/ 28 w 77"/>
                  <a:gd name="T11" fmla="*/ 0 h 43"/>
                  <a:gd name="T12" fmla="*/ 10 w 77"/>
                  <a:gd name="T13" fmla="*/ 0 h 43"/>
                  <a:gd name="T14" fmla="*/ 3 w 77"/>
                  <a:gd name="T15" fmla="*/ 10 h 43"/>
                  <a:gd name="T16" fmla="*/ 12 w 77"/>
                  <a:gd name="T17" fmla="*/ 33 h 43"/>
                  <a:gd name="T18" fmla="*/ 27 w 77"/>
                  <a:gd name="T19" fmla="*/ 43 h 43"/>
                  <a:gd name="T20" fmla="*/ 50 w 77"/>
                  <a:gd name="T2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43">
                    <a:moveTo>
                      <a:pt x="50" y="43"/>
                    </a:moveTo>
                    <a:cubicBezTo>
                      <a:pt x="56" y="43"/>
                      <a:pt x="63" y="39"/>
                      <a:pt x="66" y="33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7" y="4"/>
                      <a:pt x="74" y="0"/>
                      <a:pt x="6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4" y="0"/>
                      <a:pt x="34" y="0"/>
                      <a:pt x="2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" y="0"/>
                      <a:pt x="0" y="4"/>
                      <a:pt x="3" y="10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4" y="39"/>
                      <a:pt x="21" y="43"/>
                      <a:pt x="27" y="43"/>
                    </a:cubicBezTo>
                    <a:lnTo>
                      <a:pt x="5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0" name="Oval 44"/>
              <p:cNvSpPr>
                <a:spLocks noChangeArrowheads="1"/>
              </p:cNvSpPr>
              <p:nvPr/>
            </p:nvSpPr>
            <p:spPr bwMode="auto">
              <a:xfrm>
                <a:off x="8509001" y="4718051"/>
                <a:ext cx="115888" cy="1063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1" name="Oval 45"/>
              <p:cNvSpPr>
                <a:spLocks noChangeArrowheads="1"/>
              </p:cNvSpPr>
              <p:nvPr/>
            </p:nvSpPr>
            <p:spPr bwMode="auto">
              <a:xfrm>
                <a:off x="8796338" y="4718051"/>
                <a:ext cx="115888" cy="1063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2" name="Freeform 46"/>
              <p:cNvSpPr/>
              <p:nvPr/>
            </p:nvSpPr>
            <p:spPr bwMode="auto">
              <a:xfrm>
                <a:off x="8172451" y="4338638"/>
                <a:ext cx="755650" cy="361950"/>
              </a:xfrm>
              <a:custGeom>
                <a:avLst/>
                <a:gdLst>
                  <a:gd name="T0" fmla="*/ 38 w 92"/>
                  <a:gd name="T1" fmla="*/ 44 h 44"/>
                  <a:gd name="T2" fmla="*/ 34 w 92"/>
                  <a:gd name="T3" fmla="*/ 42 h 44"/>
                  <a:gd name="T4" fmla="*/ 19 w 92"/>
                  <a:gd name="T5" fmla="*/ 7 h 44"/>
                  <a:gd name="T6" fmla="*/ 4 w 92"/>
                  <a:gd name="T7" fmla="*/ 7 h 44"/>
                  <a:gd name="T8" fmla="*/ 0 w 92"/>
                  <a:gd name="T9" fmla="*/ 3 h 44"/>
                  <a:gd name="T10" fmla="*/ 4 w 92"/>
                  <a:gd name="T11" fmla="*/ 0 h 44"/>
                  <a:gd name="T12" fmla="*/ 22 w 92"/>
                  <a:gd name="T13" fmla="*/ 0 h 44"/>
                  <a:gd name="T14" fmla="*/ 25 w 92"/>
                  <a:gd name="T15" fmla="*/ 2 h 44"/>
                  <a:gd name="T16" fmla="*/ 40 w 92"/>
                  <a:gd name="T17" fmla="*/ 37 h 44"/>
                  <a:gd name="T18" fmla="*/ 88 w 92"/>
                  <a:gd name="T19" fmla="*/ 37 h 44"/>
                  <a:gd name="T20" fmla="*/ 92 w 92"/>
                  <a:gd name="T21" fmla="*/ 41 h 44"/>
                  <a:gd name="T22" fmla="*/ 88 w 92"/>
                  <a:gd name="T23" fmla="*/ 44 h 44"/>
                  <a:gd name="T24" fmla="*/ 38 w 92"/>
                  <a:gd name="T2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2" h="44">
                    <a:moveTo>
                      <a:pt x="38" y="44"/>
                    </a:moveTo>
                    <a:cubicBezTo>
                      <a:pt x="34" y="42"/>
                      <a:pt x="34" y="42"/>
                      <a:pt x="34" y="42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90" y="37"/>
                      <a:pt x="92" y="38"/>
                      <a:pt x="92" y="41"/>
                    </a:cubicBezTo>
                    <a:cubicBezTo>
                      <a:pt x="92" y="43"/>
                      <a:pt x="90" y="44"/>
                      <a:pt x="88" y="44"/>
                    </a:cubicBezTo>
                    <a:lnTo>
                      <a:pt x="3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  <p:sp>
            <p:nvSpPr>
              <p:cNvPr id="193" name="Freeform 134"/>
              <p:cNvSpPr/>
              <p:nvPr/>
            </p:nvSpPr>
            <p:spPr bwMode="auto">
              <a:xfrm>
                <a:off x="8542338" y="4692651"/>
                <a:ext cx="254000" cy="49213"/>
              </a:xfrm>
              <a:custGeom>
                <a:avLst/>
                <a:gdLst>
                  <a:gd name="T0" fmla="*/ 29 w 31"/>
                  <a:gd name="T1" fmla="*/ 0 h 6"/>
                  <a:gd name="T2" fmla="*/ 3 w 31"/>
                  <a:gd name="T3" fmla="*/ 0 h 6"/>
                  <a:gd name="T4" fmla="*/ 0 w 31"/>
                  <a:gd name="T5" fmla="*/ 3 h 6"/>
                  <a:gd name="T6" fmla="*/ 3 w 31"/>
                  <a:gd name="T7" fmla="*/ 6 h 6"/>
                  <a:gd name="T8" fmla="*/ 29 w 31"/>
                  <a:gd name="T9" fmla="*/ 6 h 6"/>
                  <a:gd name="T10" fmla="*/ 31 w 31"/>
                  <a:gd name="T11" fmla="*/ 3 h 6"/>
                  <a:gd name="T12" fmla="*/ 29 w 31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6">
                    <a:moveTo>
                      <a:pt x="2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0" y="6"/>
                      <a:pt x="31" y="5"/>
                      <a:pt x="31" y="3"/>
                    </a:cubicBezTo>
                    <a:cubicBezTo>
                      <a:pt x="31" y="2"/>
                      <a:pt x="30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5"/>
              </a:p>
            </p:txBody>
          </p:sp>
        </p:grpSp>
        <p:sp>
          <p:nvSpPr>
            <p:cNvPr id="319" name="Freeform 96"/>
            <p:cNvSpPr>
              <a:spLocks noEditPoints="1"/>
            </p:cNvSpPr>
            <p:nvPr/>
          </p:nvSpPr>
          <p:spPr bwMode="auto">
            <a:xfrm>
              <a:off x="5117" y="7438"/>
              <a:ext cx="1086" cy="607"/>
            </a:xfrm>
            <a:custGeom>
              <a:avLst/>
              <a:gdLst>
                <a:gd name="T0" fmla="*/ 293 w 293"/>
                <a:gd name="T1" fmla="*/ 212 h 228"/>
                <a:gd name="T2" fmla="*/ 293 w 293"/>
                <a:gd name="T3" fmla="*/ 212 h 228"/>
                <a:gd name="T4" fmla="*/ 293 w 293"/>
                <a:gd name="T5" fmla="*/ 17 h 228"/>
                <a:gd name="T6" fmla="*/ 293 w 293"/>
                <a:gd name="T7" fmla="*/ 17 h 228"/>
                <a:gd name="T8" fmla="*/ 292 w 293"/>
                <a:gd name="T9" fmla="*/ 11 h 228"/>
                <a:gd name="T10" fmla="*/ 276 w 293"/>
                <a:gd name="T11" fmla="*/ 0 h 228"/>
                <a:gd name="T12" fmla="*/ 146 w 293"/>
                <a:gd name="T13" fmla="*/ 0 h 228"/>
                <a:gd name="T14" fmla="*/ 16 w 293"/>
                <a:gd name="T15" fmla="*/ 0 h 228"/>
                <a:gd name="T16" fmla="*/ 1 w 293"/>
                <a:gd name="T17" fmla="*/ 11 h 228"/>
                <a:gd name="T18" fmla="*/ 0 w 293"/>
                <a:gd name="T19" fmla="*/ 18 h 228"/>
                <a:gd name="T20" fmla="*/ 0 w 293"/>
                <a:gd name="T21" fmla="*/ 211 h 228"/>
                <a:gd name="T22" fmla="*/ 1 w 293"/>
                <a:gd name="T23" fmla="*/ 217 h 228"/>
                <a:gd name="T24" fmla="*/ 16 w 293"/>
                <a:gd name="T25" fmla="*/ 228 h 228"/>
                <a:gd name="T26" fmla="*/ 146 w 293"/>
                <a:gd name="T27" fmla="*/ 228 h 228"/>
                <a:gd name="T28" fmla="*/ 276 w 293"/>
                <a:gd name="T29" fmla="*/ 228 h 228"/>
                <a:gd name="T30" fmla="*/ 292 w 293"/>
                <a:gd name="T31" fmla="*/ 217 h 228"/>
                <a:gd name="T32" fmla="*/ 293 w 293"/>
                <a:gd name="T33" fmla="*/ 213 h 228"/>
                <a:gd name="T34" fmla="*/ 293 w 293"/>
                <a:gd name="T35" fmla="*/ 213 h 228"/>
                <a:gd name="T36" fmla="*/ 293 w 293"/>
                <a:gd name="T37" fmla="*/ 212 h 228"/>
                <a:gd name="T38" fmla="*/ 276 w 293"/>
                <a:gd name="T39" fmla="*/ 190 h 228"/>
                <a:gd name="T40" fmla="*/ 222 w 293"/>
                <a:gd name="T41" fmla="*/ 145 h 228"/>
                <a:gd name="T42" fmla="*/ 185 w 293"/>
                <a:gd name="T43" fmla="*/ 114 h 228"/>
                <a:gd name="T44" fmla="*/ 222 w 293"/>
                <a:gd name="T45" fmla="*/ 84 h 228"/>
                <a:gd name="T46" fmla="*/ 276 w 293"/>
                <a:gd name="T47" fmla="*/ 38 h 228"/>
                <a:gd name="T48" fmla="*/ 276 w 293"/>
                <a:gd name="T49" fmla="*/ 190 h 228"/>
                <a:gd name="T50" fmla="*/ 276 w 293"/>
                <a:gd name="T51" fmla="*/ 17 h 228"/>
                <a:gd name="T52" fmla="*/ 211 w 293"/>
                <a:gd name="T53" fmla="*/ 71 h 228"/>
                <a:gd name="T54" fmla="*/ 169 w 293"/>
                <a:gd name="T55" fmla="*/ 106 h 228"/>
                <a:gd name="T56" fmla="*/ 146 w 293"/>
                <a:gd name="T57" fmla="*/ 116 h 228"/>
                <a:gd name="T58" fmla="*/ 123 w 293"/>
                <a:gd name="T59" fmla="*/ 106 h 228"/>
                <a:gd name="T60" fmla="*/ 81 w 293"/>
                <a:gd name="T61" fmla="*/ 71 h 228"/>
                <a:gd name="T62" fmla="*/ 16 w 293"/>
                <a:gd name="T63" fmla="*/ 17 h 228"/>
                <a:gd name="T64" fmla="*/ 16 w 293"/>
                <a:gd name="T65" fmla="*/ 17 h 228"/>
                <a:gd name="T66" fmla="*/ 146 w 293"/>
                <a:gd name="T67" fmla="*/ 17 h 228"/>
                <a:gd name="T68" fmla="*/ 276 w 293"/>
                <a:gd name="T69" fmla="*/ 17 h 228"/>
                <a:gd name="T70" fmla="*/ 16 w 293"/>
                <a:gd name="T71" fmla="*/ 38 h 228"/>
                <a:gd name="T72" fmla="*/ 71 w 293"/>
                <a:gd name="T73" fmla="*/ 84 h 228"/>
                <a:gd name="T74" fmla="*/ 107 w 293"/>
                <a:gd name="T75" fmla="*/ 114 h 228"/>
                <a:gd name="T76" fmla="*/ 71 w 293"/>
                <a:gd name="T77" fmla="*/ 145 h 228"/>
                <a:gd name="T78" fmla="*/ 16 w 293"/>
                <a:gd name="T79" fmla="*/ 190 h 228"/>
                <a:gd name="T80" fmla="*/ 16 w 293"/>
                <a:gd name="T81" fmla="*/ 38 h 228"/>
                <a:gd name="T82" fmla="*/ 146 w 293"/>
                <a:gd name="T83" fmla="*/ 212 h 228"/>
                <a:gd name="T84" fmla="*/ 16 w 293"/>
                <a:gd name="T85" fmla="*/ 212 h 228"/>
                <a:gd name="T86" fmla="*/ 16 w 293"/>
                <a:gd name="T87" fmla="*/ 212 h 228"/>
                <a:gd name="T88" fmla="*/ 81 w 293"/>
                <a:gd name="T89" fmla="*/ 158 h 228"/>
                <a:gd name="T90" fmla="*/ 120 w 293"/>
                <a:gd name="T91" fmla="*/ 125 h 228"/>
                <a:gd name="T92" fmla="*/ 146 w 293"/>
                <a:gd name="T93" fmla="*/ 133 h 228"/>
                <a:gd name="T94" fmla="*/ 172 w 293"/>
                <a:gd name="T95" fmla="*/ 125 h 228"/>
                <a:gd name="T96" fmla="*/ 211 w 293"/>
                <a:gd name="T97" fmla="*/ 158 h 228"/>
                <a:gd name="T98" fmla="*/ 276 w 293"/>
                <a:gd name="T99" fmla="*/ 212 h 228"/>
                <a:gd name="T100" fmla="*/ 146 w 293"/>
                <a:gd name="T101" fmla="*/ 2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3" h="228">
                  <a:moveTo>
                    <a:pt x="293" y="212"/>
                  </a:moveTo>
                  <a:cubicBezTo>
                    <a:pt x="293" y="212"/>
                    <a:pt x="293" y="212"/>
                    <a:pt x="293" y="212"/>
                  </a:cubicBezTo>
                  <a:cubicBezTo>
                    <a:pt x="293" y="17"/>
                    <a:pt x="293" y="17"/>
                    <a:pt x="293" y="17"/>
                  </a:cubicBezTo>
                  <a:cubicBezTo>
                    <a:pt x="293" y="17"/>
                    <a:pt x="293" y="17"/>
                    <a:pt x="293" y="17"/>
                  </a:cubicBezTo>
                  <a:cubicBezTo>
                    <a:pt x="293" y="15"/>
                    <a:pt x="292" y="13"/>
                    <a:pt x="292" y="11"/>
                  </a:cubicBezTo>
                  <a:cubicBezTo>
                    <a:pt x="289" y="5"/>
                    <a:pt x="283" y="0"/>
                    <a:pt x="27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9" y="0"/>
                    <a:pt x="3" y="5"/>
                    <a:pt x="1" y="11"/>
                  </a:cubicBezTo>
                  <a:cubicBezTo>
                    <a:pt x="0" y="13"/>
                    <a:pt x="0" y="15"/>
                    <a:pt x="0" y="18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3"/>
                    <a:pt x="0" y="215"/>
                    <a:pt x="1" y="217"/>
                  </a:cubicBezTo>
                  <a:cubicBezTo>
                    <a:pt x="3" y="224"/>
                    <a:pt x="9" y="228"/>
                    <a:pt x="16" y="228"/>
                  </a:cubicBezTo>
                  <a:cubicBezTo>
                    <a:pt x="146" y="228"/>
                    <a:pt x="146" y="228"/>
                    <a:pt x="146" y="228"/>
                  </a:cubicBezTo>
                  <a:cubicBezTo>
                    <a:pt x="276" y="228"/>
                    <a:pt x="276" y="228"/>
                    <a:pt x="276" y="228"/>
                  </a:cubicBezTo>
                  <a:cubicBezTo>
                    <a:pt x="283" y="228"/>
                    <a:pt x="289" y="224"/>
                    <a:pt x="292" y="217"/>
                  </a:cubicBezTo>
                  <a:cubicBezTo>
                    <a:pt x="292" y="216"/>
                    <a:pt x="292" y="214"/>
                    <a:pt x="293" y="213"/>
                  </a:cubicBezTo>
                  <a:cubicBezTo>
                    <a:pt x="293" y="213"/>
                    <a:pt x="293" y="213"/>
                    <a:pt x="293" y="213"/>
                  </a:cubicBezTo>
                  <a:cubicBezTo>
                    <a:pt x="293" y="212"/>
                    <a:pt x="293" y="212"/>
                    <a:pt x="293" y="212"/>
                  </a:cubicBezTo>
                  <a:close/>
                  <a:moveTo>
                    <a:pt x="276" y="190"/>
                  </a:moveTo>
                  <a:cubicBezTo>
                    <a:pt x="222" y="145"/>
                    <a:pt x="222" y="145"/>
                    <a:pt x="222" y="145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222" y="84"/>
                    <a:pt x="222" y="84"/>
                    <a:pt x="222" y="84"/>
                  </a:cubicBezTo>
                  <a:cubicBezTo>
                    <a:pt x="276" y="38"/>
                    <a:pt x="276" y="38"/>
                    <a:pt x="276" y="38"/>
                  </a:cubicBezTo>
                  <a:lnTo>
                    <a:pt x="276" y="190"/>
                  </a:lnTo>
                  <a:close/>
                  <a:moveTo>
                    <a:pt x="276" y="17"/>
                  </a:moveTo>
                  <a:cubicBezTo>
                    <a:pt x="211" y="71"/>
                    <a:pt x="211" y="71"/>
                    <a:pt x="211" y="71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63" y="112"/>
                    <a:pt x="155" y="116"/>
                    <a:pt x="146" y="116"/>
                  </a:cubicBezTo>
                  <a:cubicBezTo>
                    <a:pt x="137" y="116"/>
                    <a:pt x="129" y="112"/>
                    <a:pt x="123" y="106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6" y="17"/>
                    <a:pt x="146" y="17"/>
                    <a:pt x="146" y="17"/>
                  </a:cubicBezTo>
                  <a:lnTo>
                    <a:pt x="276" y="17"/>
                  </a:lnTo>
                  <a:close/>
                  <a:moveTo>
                    <a:pt x="16" y="38"/>
                  </a:moveTo>
                  <a:cubicBezTo>
                    <a:pt x="71" y="84"/>
                    <a:pt x="71" y="84"/>
                    <a:pt x="71" y="84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16" y="190"/>
                    <a:pt x="16" y="190"/>
                    <a:pt x="16" y="190"/>
                  </a:cubicBezTo>
                  <a:lnTo>
                    <a:pt x="16" y="38"/>
                  </a:lnTo>
                  <a:close/>
                  <a:moveTo>
                    <a:pt x="146" y="212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2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8" y="130"/>
                    <a:pt x="137" y="133"/>
                    <a:pt x="146" y="133"/>
                  </a:cubicBezTo>
                  <a:cubicBezTo>
                    <a:pt x="155" y="133"/>
                    <a:pt x="164" y="130"/>
                    <a:pt x="172" y="125"/>
                  </a:cubicBezTo>
                  <a:cubicBezTo>
                    <a:pt x="211" y="158"/>
                    <a:pt x="211" y="158"/>
                    <a:pt x="211" y="158"/>
                  </a:cubicBezTo>
                  <a:cubicBezTo>
                    <a:pt x="276" y="212"/>
                    <a:pt x="276" y="212"/>
                    <a:pt x="276" y="212"/>
                  </a:cubicBezTo>
                  <a:lnTo>
                    <a:pt x="146" y="2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" name="Freeform 86"/>
            <p:cNvSpPr>
              <a:spLocks noEditPoints="1"/>
            </p:cNvSpPr>
            <p:nvPr/>
          </p:nvSpPr>
          <p:spPr bwMode="auto">
            <a:xfrm>
              <a:off x="6460" y="7359"/>
              <a:ext cx="1189" cy="767"/>
            </a:xfrm>
            <a:custGeom>
              <a:avLst/>
              <a:gdLst>
                <a:gd name="T0" fmla="*/ 327 w 327"/>
                <a:gd name="T1" fmla="*/ 130 h 294"/>
                <a:gd name="T2" fmla="*/ 163 w 327"/>
                <a:gd name="T3" fmla="*/ 0 h 294"/>
                <a:gd name="T4" fmla="*/ 0 w 327"/>
                <a:gd name="T5" fmla="*/ 130 h 294"/>
                <a:gd name="T6" fmla="*/ 163 w 327"/>
                <a:gd name="T7" fmla="*/ 260 h 294"/>
                <a:gd name="T8" fmla="*/ 219 w 327"/>
                <a:gd name="T9" fmla="*/ 253 h 294"/>
                <a:gd name="T10" fmla="*/ 267 w 327"/>
                <a:gd name="T11" fmla="*/ 292 h 294"/>
                <a:gd name="T12" fmla="*/ 271 w 327"/>
                <a:gd name="T13" fmla="*/ 294 h 294"/>
                <a:gd name="T14" fmla="*/ 273 w 327"/>
                <a:gd name="T15" fmla="*/ 292 h 294"/>
                <a:gd name="T16" fmla="*/ 270 w 327"/>
                <a:gd name="T17" fmla="*/ 229 h 294"/>
                <a:gd name="T18" fmla="*/ 327 w 327"/>
                <a:gd name="T19" fmla="*/ 130 h 294"/>
                <a:gd name="T20" fmla="*/ 228 w 327"/>
                <a:gd name="T21" fmla="*/ 186 h 294"/>
                <a:gd name="T22" fmla="*/ 101 w 327"/>
                <a:gd name="T23" fmla="*/ 186 h 294"/>
                <a:gd name="T24" fmla="*/ 89 w 327"/>
                <a:gd name="T25" fmla="*/ 174 h 294"/>
                <a:gd name="T26" fmla="*/ 101 w 327"/>
                <a:gd name="T27" fmla="*/ 163 h 294"/>
                <a:gd name="T28" fmla="*/ 228 w 327"/>
                <a:gd name="T29" fmla="*/ 163 h 294"/>
                <a:gd name="T30" fmla="*/ 240 w 327"/>
                <a:gd name="T31" fmla="*/ 174 h 294"/>
                <a:gd name="T32" fmla="*/ 228 w 327"/>
                <a:gd name="T33" fmla="*/ 186 h 294"/>
                <a:gd name="T34" fmla="*/ 228 w 327"/>
                <a:gd name="T35" fmla="*/ 137 h 294"/>
                <a:gd name="T36" fmla="*/ 101 w 327"/>
                <a:gd name="T37" fmla="*/ 137 h 294"/>
                <a:gd name="T38" fmla="*/ 89 w 327"/>
                <a:gd name="T39" fmla="*/ 125 h 294"/>
                <a:gd name="T40" fmla="*/ 101 w 327"/>
                <a:gd name="T41" fmla="*/ 114 h 294"/>
                <a:gd name="T42" fmla="*/ 228 w 327"/>
                <a:gd name="T43" fmla="*/ 114 h 294"/>
                <a:gd name="T44" fmla="*/ 240 w 327"/>
                <a:gd name="T45" fmla="*/ 125 h 294"/>
                <a:gd name="T46" fmla="*/ 228 w 327"/>
                <a:gd name="T47" fmla="*/ 137 h 294"/>
                <a:gd name="T48" fmla="*/ 228 w 327"/>
                <a:gd name="T49" fmla="*/ 88 h 294"/>
                <a:gd name="T50" fmla="*/ 101 w 327"/>
                <a:gd name="T51" fmla="*/ 88 h 294"/>
                <a:gd name="T52" fmla="*/ 89 w 327"/>
                <a:gd name="T53" fmla="*/ 76 h 294"/>
                <a:gd name="T54" fmla="*/ 101 w 327"/>
                <a:gd name="T55" fmla="*/ 65 h 294"/>
                <a:gd name="T56" fmla="*/ 228 w 327"/>
                <a:gd name="T57" fmla="*/ 65 h 294"/>
                <a:gd name="T58" fmla="*/ 240 w 327"/>
                <a:gd name="T59" fmla="*/ 76 h 294"/>
                <a:gd name="T60" fmla="*/ 228 w 327"/>
                <a:gd name="T61" fmla="*/ 8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" h="294">
                  <a:moveTo>
                    <a:pt x="327" y="130"/>
                  </a:moveTo>
                  <a:cubicBezTo>
                    <a:pt x="327" y="58"/>
                    <a:pt x="254" y="0"/>
                    <a:pt x="163" y="0"/>
                  </a:cubicBezTo>
                  <a:cubicBezTo>
                    <a:pt x="73" y="0"/>
                    <a:pt x="0" y="58"/>
                    <a:pt x="0" y="130"/>
                  </a:cubicBezTo>
                  <a:cubicBezTo>
                    <a:pt x="0" y="202"/>
                    <a:pt x="73" y="260"/>
                    <a:pt x="163" y="260"/>
                  </a:cubicBezTo>
                  <a:cubicBezTo>
                    <a:pt x="183" y="260"/>
                    <a:pt x="202" y="258"/>
                    <a:pt x="219" y="253"/>
                  </a:cubicBezTo>
                  <a:cubicBezTo>
                    <a:pt x="267" y="292"/>
                    <a:pt x="267" y="292"/>
                    <a:pt x="267" y="292"/>
                  </a:cubicBezTo>
                  <a:cubicBezTo>
                    <a:pt x="268" y="293"/>
                    <a:pt x="270" y="294"/>
                    <a:pt x="271" y="294"/>
                  </a:cubicBezTo>
                  <a:cubicBezTo>
                    <a:pt x="272" y="294"/>
                    <a:pt x="273" y="293"/>
                    <a:pt x="273" y="292"/>
                  </a:cubicBezTo>
                  <a:cubicBezTo>
                    <a:pt x="270" y="229"/>
                    <a:pt x="270" y="229"/>
                    <a:pt x="270" y="229"/>
                  </a:cubicBezTo>
                  <a:cubicBezTo>
                    <a:pt x="305" y="205"/>
                    <a:pt x="327" y="170"/>
                    <a:pt x="327" y="130"/>
                  </a:cubicBezTo>
                  <a:close/>
                  <a:moveTo>
                    <a:pt x="228" y="186"/>
                  </a:moveTo>
                  <a:cubicBezTo>
                    <a:pt x="101" y="186"/>
                    <a:pt x="101" y="186"/>
                    <a:pt x="101" y="186"/>
                  </a:cubicBezTo>
                  <a:cubicBezTo>
                    <a:pt x="94" y="186"/>
                    <a:pt x="89" y="181"/>
                    <a:pt x="89" y="174"/>
                  </a:cubicBezTo>
                  <a:cubicBezTo>
                    <a:pt x="89" y="168"/>
                    <a:pt x="94" y="163"/>
                    <a:pt x="101" y="163"/>
                  </a:cubicBezTo>
                  <a:cubicBezTo>
                    <a:pt x="228" y="163"/>
                    <a:pt x="228" y="163"/>
                    <a:pt x="228" y="163"/>
                  </a:cubicBezTo>
                  <a:cubicBezTo>
                    <a:pt x="234" y="163"/>
                    <a:pt x="240" y="168"/>
                    <a:pt x="240" y="174"/>
                  </a:cubicBezTo>
                  <a:cubicBezTo>
                    <a:pt x="240" y="181"/>
                    <a:pt x="234" y="186"/>
                    <a:pt x="228" y="186"/>
                  </a:cubicBezTo>
                  <a:close/>
                  <a:moveTo>
                    <a:pt x="228" y="137"/>
                  </a:moveTo>
                  <a:cubicBezTo>
                    <a:pt x="101" y="137"/>
                    <a:pt x="101" y="137"/>
                    <a:pt x="101" y="137"/>
                  </a:cubicBezTo>
                  <a:cubicBezTo>
                    <a:pt x="94" y="137"/>
                    <a:pt x="89" y="132"/>
                    <a:pt x="89" y="125"/>
                  </a:cubicBezTo>
                  <a:cubicBezTo>
                    <a:pt x="89" y="119"/>
                    <a:pt x="94" y="114"/>
                    <a:pt x="101" y="114"/>
                  </a:cubicBezTo>
                  <a:cubicBezTo>
                    <a:pt x="228" y="114"/>
                    <a:pt x="228" y="114"/>
                    <a:pt x="228" y="114"/>
                  </a:cubicBezTo>
                  <a:cubicBezTo>
                    <a:pt x="234" y="114"/>
                    <a:pt x="240" y="119"/>
                    <a:pt x="240" y="125"/>
                  </a:cubicBezTo>
                  <a:cubicBezTo>
                    <a:pt x="240" y="132"/>
                    <a:pt x="234" y="137"/>
                    <a:pt x="228" y="137"/>
                  </a:cubicBezTo>
                  <a:close/>
                  <a:moveTo>
                    <a:pt x="228" y="88"/>
                  </a:moveTo>
                  <a:cubicBezTo>
                    <a:pt x="101" y="88"/>
                    <a:pt x="101" y="88"/>
                    <a:pt x="101" y="88"/>
                  </a:cubicBezTo>
                  <a:cubicBezTo>
                    <a:pt x="94" y="88"/>
                    <a:pt x="89" y="83"/>
                    <a:pt x="89" y="76"/>
                  </a:cubicBezTo>
                  <a:cubicBezTo>
                    <a:pt x="89" y="70"/>
                    <a:pt x="94" y="65"/>
                    <a:pt x="101" y="65"/>
                  </a:cubicBezTo>
                  <a:cubicBezTo>
                    <a:pt x="228" y="65"/>
                    <a:pt x="228" y="65"/>
                    <a:pt x="228" y="65"/>
                  </a:cubicBezTo>
                  <a:cubicBezTo>
                    <a:pt x="234" y="65"/>
                    <a:pt x="240" y="70"/>
                    <a:pt x="240" y="76"/>
                  </a:cubicBezTo>
                  <a:cubicBezTo>
                    <a:pt x="240" y="83"/>
                    <a:pt x="234" y="88"/>
                    <a:pt x="228" y="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22" name="Group 52"/>
            <p:cNvGrpSpPr/>
            <p:nvPr/>
          </p:nvGrpSpPr>
          <p:grpSpPr>
            <a:xfrm>
              <a:off x="6472" y="8992"/>
              <a:ext cx="1286" cy="730"/>
              <a:chOff x="3653259" y="3001930"/>
              <a:chExt cx="658286" cy="520242"/>
            </a:xfrm>
            <a:grpFill/>
          </p:grpSpPr>
          <p:sp>
            <p:nvSpPr>
              <p:cNvPr id="323" name="Freeform 9"/>
              <p:cNvSpPr/>
              <p:nvPr/>
            </p:nvSpPr>
            <p:spPr bwMode="auto">
              <a:xfrm>
                <a:off x="3864446" y="3138944"/>
                <a:ext cx="447099" cy="342020"/>
              </a:xfrm>
              <a:custGeom>
                <a:avLst/>
                <a:gdLst>
                  <a:gd name="T0" fmla="*/ 1511 w 1915"/>
                  <a:gd name="T1" fmla="*/ 0 h 1465"/>
                  <a:gd name="T2" fmla="*/ 1550 w 1915"/>
                  <a:gd name="T3" fmla="*/ 238 h 1465"/>
                  <a:gd name="T4" fmla="*/ 207 w 1915"/>
                  <a:gd name="T5" fmla="*/ 1231 h 1465"/>
                  <a:gd name="T6" fmla="*/ 0 w 1915"/>
                  <a:gd name="T7" fmla="*/ 1219 h 1465"/>
                  <a:gd name="T8" fmla="*/ 796 w 1915"/>
                  <a:gd name="T9" fmla="*/ 1465 h 1465"/>
                  <a:gd name="T10" fmla="*/ 1915 w 1915"/>
                  <a:gd name="T11" fmla="*/ 637 h 1465"/>
                  <a:gd name="T12" fmla="*/ 1511 w 1915"/>
                  <a:gd name="T13" fmla="*/ 0 h 1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5" h="1465">
                    <a:moveTo>
                      <a:pt x="1511" y="0"/>
                    </a:moveTo>
                    <a:cubicBezTo>
                      <a:pt x="1536" y="76"/>
                      <a:pt x="1550" y="156"/>
                      <a:pt x="1550" y="238"/>
                    </a:cubicBezTo>
                    <a:cubicBezTo>
                      <a:pt x="1550" y="787"/>
                      <a:pt x="949" y="1231"/>
                      <a:pt x="207" y="1231"/>
                    </a:cubicBezTo>
                    <a:cubicBezTo>
                      <a:pt x="137" y="1231"/>
                      <a:pt x="67" y="1227"/>
                      <a:pt x="0" y="1219"/>
                    </a:cubicBezTo>
                    <a:cubicBezTo>
                      <a:pt x="203" y="1371"/>
                      <a:pt x="484" y="1465"/>
                      <a:pt x="796" y="1465"/>
                    </a:cubicBezTo>
                    <a:cubicBezTo>
                      <a:pt x="1414" y="1465"/>
                      <a:pt x="1915" y="1094"/>
                      <a:pt x="1915" y="637"/>
                    </a:cubicBezTo>
                    <a:cubicBezTo>
                      <a:pt x="1915" y="381"/>
                      <a:pt x="1758" y="152"/>
                      <a:pt x="1511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24" name="Oval 10"/>
              <p:cNvSpPr>
                <a:spLocks noChangeArrowheads="1"/>
              </p:cNvSpPr>
              <p:nvPr/>
            </p:nvSpPr>
            <p:spPr bwMode="auto">
              <a:xfrm>
                <a:off x="3653259" y="3001930"/>
                <a:ext cx="522302" cy="387348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25" name="Freeform 11"/>
              <p:cNvSpPr/>
              <p:nvPr/>
            </p:nvSpPr>
            <p:spPr bwMode="auto">
              <a:xfrm>
                <a:off x="3671802" y="3262566"/>
                <a:ext cx="229730" cy="163799"/>
              </a:xfrm>
              <a:custGeom>
                <a:avLst/>
                <a:gdLst>
                  <a:gd name="T0" fmla="*/ 407 w 981"/>
                  <a:gd name="T1" fmla="*/ 157 h 703"/>
                  <a:gd name="T2" fmla="*/ 69 w 981"/>
                  <a:gd name="T3" fmla="*/ 611 h 703"/>
                  <a:gd name="T4" fmla="*/ 107 w 981"/>
                  <a:gd name="T5" fmla="*/ 699 h 703"/>
                  <a:gd name="T6" fmla="*/ 764 w 981"/>
                  <a:gd name="T7" fmla="*/ 330 h 703"/>
                  <a:gd name="T8" fmla="*/ 407 w 981"/>
                  <a:gd name="T9" fmla="*/ 157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1" h="703">
                    <a:moveTo>
                      <a:pt x="407" y="157"/>
                    </a:moveTo>
                    <a:cubicBezTo>
                      <a:pt x="332" y="348"/>
                      <a:pt x="138" y="567"/>
                      <a:pt x="69" y="611"/>
                    </a:cubicBezTo>
                    <a:cubicBezTo>
                      <a:pt x="0" y="655"/>
                      <a:pt x="31" y="694"/>
                      <a:pt x="107" y="699"/>
                    </a:cubicBezTo>
                    <a:cubicBezTo>
                      <a:pt x="183" y="703"/>
                      <a:pt x="546" y="660"/>
                      <a:pt x="764" y="330"/>
                    </a:cubicBezTo>
                    <a:cubicBezTo>
                      <a:pt x="981" y="0"/>
                      <a:pt x="407" y="157"/>
                      <a:pt x="407" y="15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26" name="Freeform 12"/>
              <p:cNvSpPr/>
              <p:nvPr/>
            </p:nvSpPr>
            <p:spPr bwMode="auto">
              <a:xfrm>
                <a:off x="4061211" y="3363524"/>
                <a:ext cx="232821" cy="158648"/>
              </a:xfrm>
              <a:custGeom>
                <a:avLst/>
                <a:gdLst>
                  <a:gd name="T0" fmla="*/ 578 w 999"/>
                  <a:gd name="T1" fmla="*/ 142 h 680"/>
                  <a:gd name="T2" fmla="*/ 929 w 999"/>
                  <a:gd name="T3" fmla="*/ 585 h 680"/>
                  <a:gd name="T4" fmla="*/ 893 w 999"/>
                  <a:gd name="T5" fmla="*/ 674 h 680"/>
                  <a:gd name="T6" fmla="*/ 226 w 999"/>
                  <a:gd name="T7" fmla="*/ 324 h 680"/>
                  <a:gd name="T8" fmla="*/ 578 w 999"/>
                  <a:gd name="T9" fmla="*/ 142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9" h="680">
                    <a:moveTo>
                      <a:pt x="578" y="142"/>
                    </a:moveTo>
                    <a:cubicBezTo>
                      <a:pt x="659" y="330"/>
                      <a:pt x="859" y="544"/>
                      <a:pt x="929" y="585"/>
                    </a:cubicBezTo>
                    <a:cubicBezTo>
                      <a:pt x="999" y="627"/>
                      <a:pt x="969" y="668"/>
                      <a:pt x="893" y="674"/>
                    </a:cubicBezTo>
                    <a:cubicBezTo>
                      <a:pt x="817" y="680"/>
                      <a:pt x="453" y="648"/>
                      <a:pt x="226" y="324"/>
                    </a:cubicBezTo>
                    <a:cubicBezTo>
                      <a:pt x="0" y="0"/>
                      <a:pt x="578" y="142"/>
                      <a:pt x="578" y="14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  <p:sp>
          <p:nvSpPr>
            <p:cNvPr id="327" name="Freeform 82"/>
            <p:cNvSpPr>
              <a:spLocks noEditPoints="1"/>
            </p:cNvSpPr>
            <p:nvPr/>
          </p:nvSpPr>
          <p:spPr bwMode="auto">
            <a:xfrm>
              <a:off x="8492" y="8981"/>
              <a:ext cx="888" cy="752"/>
            </a:xfrm>
            <a:custGeom>
              <a:avLst/>
              <a:gdLst/>
              <a:ahLst/>
              <a:cxnLst>
                <a:cxn ang="0">
                  <a:pos x="61" y="26"/>
                </a:cxn>
                <a:cxn ang="0">
                  <a:pos x="61" y="68"/>
                </a:cxn>
                <a:cxn ang="0">
                  <a:pos x="58" y="72"/>
                </a:cxn>
                <a:cxn ang="0">
                  <a:pos x="4" y="72"/>
                </a:cxn>
                <a:cxn ang="0">
                  <a:pos x="0" y="6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36" y="22"/>
                </a:cxn>
                <a:cxn ang="0">
                  <a:pos x="40" y="26"/>
                </a:cxn>
                <a:cxn ang="0">
                  <a:pos x="61" y="26"/>
                </a:cxn>
                <a:cxn ang="0">
                  <a:pos x="46" y="32"/>
                </a:cxn>
                <a:cxn ang="0">
                  <a:pos x="45" y="31"/>
                </a:cxn>
                <a:cxn ang="0">
                  <a:pos x="16" y="31"/>
                </a:cxn>
                <a:cxn ang="0">
                  <a:pos x="15" y="32"/>
                </a:cxn>
                <a:cxn ang="0">
                  <a:pos x="15" y="35"/>
                </a:cxn>
                <a:cxn ang="0">
                  <a:pos x="16" y="36"/>
                </a:cxn>
                <a:cxn ang="0">
                  <a:pos x="45" y="36"/>
                </a:cxn>
                <a:cxn ang="0">
                  <a:pos x="46" y="35"/>
                </a:cxn>
                <a:cxn ang="0">
                  <a:pos x="46" y="32"/>
                </a:cxn>
                <a:cxn ang="0">
                  <a:pos x="46" y="43"/>
                </a:cxn>
                <a:cxn ang="0">
                  <a:pos x="45" y="41"/>
                </a:cxn>
                <a:cxn ang="0">
                  <a:pos x="16" y="41"/>
                </a:cxn>
                <a:cxn ang="0">
                  <a:pos x="15" y="43"/>
                </a:cxn>
                <a:cxn ang="0">
                  <a:pos x="15" y="45"/>
                </a:cxn>
                <a:cxn ang="0">
                  <a:pos x="16" y="47"/>
                </a:cxn>
                <a:cxn ang="0">
                  <a:pos x="45" y="47"/>
                </a:cxn>
                <a:cxn ang="0">
                  <a:pos x="46" y="45"/>
                </a:cxn>
                <a:cxn ang="0">
                  <a:pos x="46" y="43"/>
                </a:cxn>
                <a:cxn ang="0">
                  <a:pos x="46" y="53"/>
                </a:cxn>
                <a:cxn ang="0">
                  <a:pos x="45" y="52"/>
                </a:cxn>
                <a:cxn ang="0">
                  <a:pos x="16" y="52"/>
                </a:cxn>
                <a:cxn ang="0">
                  <a:pos x="15" y="53"/>
                </a:cxn>
                <a:cxn ang="0">
                  <a:pos x="15" y="56"/>
                </a:cxn>
                <a:cxn ang="0">
                  <a:pos x="16" y="57"/>
                </a:cxn>
                <a:cxn ang="0">
                  <a:pos x="45" y="57"/>
                </a:cxn>
                <a:cxn ang="0">
                  <a:pos x="46" y="56"/>
                </a:cxn>
                <a:cxn ang="0">
                  <a:pos x="46" y="53"/>
                </a:cxn>
                <a:cxn ang="0">
                  <a:pos x="60" y="21"/>
                </a:cxn>
                <a:cxn ang="0">
                  <a:pos x="41" y="21"/>
                </a:cxn>
                <a:cxn ang="0">
                  <a:pos x="41" y="2"/>
                </a:cxn>
                <a:cxn ang="0">
                  <a:pos x="42" y="3"/>
                </a:cxn>
                <a:cxn ang="0">
                  <a:pos x="59" y="19"/>
                </a:cxn>
                <a:cxn ang="0">
                  <a:pos x="60" y="21"/>
                </a:cxn>
              </a:cxnLst>
              <a:rect l="0" t="0" r="r" b="b"/>
              <a:pathLst>
                <a:path w="61" h="72">
                  <a:moveTo>
                    <a:pt x="61" y="26"/>
                  </a:moveTo>
                  <a:cubicBezTo>
                    <a:pt x="61" y="68"/>
                    <a:pt x="61" y="68"/>
                    <a:pt x="61" y="68"/>
                  </a:cubicBezTo>
                  <a:cubicBezTo>
                    <a:pt x="61" y="71"/>
                    <a:pt x="60" y="72"/>
                    <a:pt x="5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" y="72"/>
                    <a:pt x="0" y="71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4"/>
                    <a:pt x="37" y="26"/>
                    <a:pt x="40" y="26"/>
                  </a:cubicBezTo>
                  <a:lnTo>
                    <a:pt x="61" y="26"/>
                  </a:lnTo>
                  <a:close/>
                  <a:moveTo>
                    <a:pt x="46" y="32"/>
                  </a:moveTo>
                  <a:cubicBezTo>
                    <a:pt x="46" y="32"/>
                    <a:pt x="45" y="31"/>
                    <a:pt x="4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6"/>
                    <a:pt x="16" y="36"/>
                    <a:pt x="16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6"/>
                    <a:pt x="46" y="35"/>
                  </a:cubicBezTo>
                  <a:lnTo>
                    <a:pt x="46" y="32"/>
                  </a:lnTo>
                  <a:close/>
                  <a:moveTo>
                    <a:pt x="46" y="43"/>
                  </a:moveTo>
                  <a:cubicBezTo>
                    <a:pt x="46" y="42"/>
                    <a:pt x="45" y="41"/>
                    <a:pt x="4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5" y="42"/>
                    <a:pt x="15" y="43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7"/>
                    <a:pt x="46" y="46"/>
                    <a:pt x="46" y="45"/>
                  </a:cubicBezTo>
                  <a:lnTo>
                    <a:pt x="46" y="43"/>
                  </a:lnTo>
                  <a:close/>
                  <a:moveTo>
                    <a:pt x="46" y="53"/>
                  </a:moveTo>
                  <a:cubicBezTo>
                    <a:pt x="46" y="52"/>
                    <a:pt x="45" y="52"/>
                    <a:pt x="45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5" y="52"/>
                    <a:pt x="15" y="53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6"/>
                    <a:pt x="16" y="57"/>
                    <a:pt x="16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6"/>
                    <a:pt x="46" y="56"/>
                  </a:cubicBezTo>
                  <a:lnTo>
                    <a:pt x="46" y="53"/>
                  </a:lnTo>
                  <a:close/>
                  <a:moveTo>
                    <a:pt x="60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2" y="3"/>
                    <a:pt x="42" y="3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20"/>
                    <a:pt x="59" y="20"/>
                    <a:pt x="60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8" name="Group 119"/>
            <p:cNvGrpSpPr/>
            <p:nvPr/>
          </p:nvGrpSpPr>
          <p:grpSpPr>
            <a:xfrm>
              <a:off x="8508" y="7389"/>
              <a:ext cx="956" cy="709"/>
              <a:chOff x="1227138" y="271463"/>
              <a:chExt cx="679450" cy="701675"/>
            </a:xfrm>
            <a:grpFill/>
          </p:grpSpPr>
          <p:sp>
            <p:nvSpPr>
              <p:cNvPr id="329" name="Freeform 5"/>
              <p:cNvSpPr>
                <a:spLocks noEditPoints="1"/>
              </p:cNvSpPr>
              <p:nvPr/>
            </p:nvSpPr>
            <p:spPr bwMode="auto">
              <a:xfrm>
                <a:off x="1566863" y="584200"/>
                <a:ext cx="339725" cy="342900"/>
              </a:xfrm>
              <a:custGeom>
                <a:avLst/>
                <a:gdLst/>
                <a:ahLst/>
                <a:cxnLst>
                  <a:cxn ang="0">
                    <a:pos x="89" y="73"/>
                  </a:cxn>
                  <a:cxn ang="0">
                    <a:pos x="69" y="52"/>
                  </a:cxn>
                  <a:cxn ang="0">
                    <a:pos x="62" y="13"/>
                  </a:cxn>
                  <a:cxn ang="0">
                    <a:pos x="13" y="13"/>
                  </a:cxn>
                  <a:cxn ang="0">
                    <a:pos x="13" y="63"/>
                  </a:cxn>
                  <a:cxn ang="0">
                    <a:pos x="52" y="70"/>
                  </a:cxn>
                  <a:cxn ang="0">
                    <a:pos x="72" y="90"/>
                  </a:cxn>
                  <a:cxn ang="0">
                    <a:pos x="89" y="73"/>
                  </a:cxn>
                  <a:cxn ang="0">
                    <a:pos x="54" y="54"/>
                  </a:cxn>
                  <a:cxn ang="0">
                    <a:pos x="22" y="54"/>
                  </a:cxn>
                  <a:cxn ang="0">
                    <a:pos x="22" y="22"/>
                  </a:cxn>
                  <a:cxn ang="0">
                    <a:pos x="54" y="22"/>
                  </a:cxn>
                  <a:cxn ang="0">
                    <a:pos x="54" y="54"/>
                  </a:cxn>
                  <a:cxn ang="0">
                    <a:pos x="54" y="54"/>
                  </a:cxn>
                  <a:cxn ang="0">
                    <a:pos x="54" y="54"/>
                  </a:cxn>
                </a:cxnLst>
                <a:rect l="0" t="0" r="r" b="b"/>
                <a:pathLst>
                  <a:path w="89" h="90">
                    <a:moveTo>
                      <a:pt x="89" y="73"/>
                    </a:moveTo>
                    <a:cubicBezTo>
                      <a:pt x="69" y="52"/>
                      <a:pt x="69" y="52"/>
                      <a:pt x="69" y="52"/>
                    </a:cubicBezTo>
                    <a:cubicBezTo>
                      <a:pt x="75" y="40"/>
                      <a:pt x="73" y="24"/>
                      <a:pt x="62" y="13"/>
                    </a:cubicBezTo>
                    <a:cubicBezTo>
                      <a:pt x="49" y="0"/>
                      <a:pt x="27" y="0"/>
                      <a:pt x="13" y="13"/>
                    </a:cubicBezTo>
                    <a:cubicBezTo>
                      <a:pt x="0" y="27"/>
                      <a:pt x="0" y="49"/>
                      <a:pt x="13" y="63"/>
                    </a:cubicBezTo>
                    <a:cubicBezTo>
                      <a:pt x="24" y="73"/>
                      <a:pt x="39" y="75"/>
                      <a:pt x="52" y="70"/>
                    </a:cubicBezTo>
                    <a:cubicBezTo>
                      <a:pt x="72" y="90"/>
                      <a:pt x="72" y="90"/>
                      <a:pt x="72" y="90"/>
                    </a:cubicBezTo>
                    <a:lnTo>
                      <a:pt x="89" y="73"/>
                    </a:lnTo>
                    <a:close/>
                    <a:moveTo>
                      <a:pt x="54" y="54"/>
                    </a:moveTo>
                    <a:cubicBezTo>
                      <a:pt x="45" y="63"/>
                      <a:pt x="31" y="63"/>
                      <a:pt x="22" y="54"/>
                    </a:cubicBezTo>
                    <a:cubicBezTo>
                      <a:pt x="13" y="45"/>
                      <a:pt x="13" y="31"/>
                      <a:pt x="22" y="22"/>
                    </a:cubicBezTo>
                    <a:cubicBezTo>
                      <a:pt x="31" y="13"/>
                      <a:pt x="45" y="13"/>
                      <a:pt x="54" y="22"/>
                    </a:cubicBezTo>
                    <a:cubicBezTo>
                      <a:pt x="62" y="31"/>
                      <a:pt x="62" y="45"/>
                      <a:pt x="54" y="54"/>
                    </a:cubicBezTo>
                    <a:close/>
                    <a:moveTo>
                      <a:pt x="54" y="54"/>
                    </a:moveTo>
                    <a:cubicBezTo>
                      <a:pt x="54" y="54"/>
                      <a:pt x="54" y="54"/>
                      <a:pt x="54" y="5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6"/>
              <p:cNvSpPr>
                <a:spLocks noEditPoints="1"/>
              </p:cNvSpPr>
              <p:nvPr/>
            </p:nvSpPr>
            <p:spPr bwMode="auto">
              <a:xfrm>
                <a:off x="1227138" y="271463"/>
                <a:ext cx="565150" cy="701675"/>
              </a:xfrm>
              <a:custGeom>
                <a:avLst/>
                <a:gdLst/>
                <a:ahLst/>
                <a:cxnLst>
                  <a:cxn ang="0">
                    <a:pos x="127" y="161"/>
                  </a:cxn>
                  <a:cxn ang="0">
                    <a:pos x="101" y="152"/>
                  </a:cxn>
                  <a:cxn ang="0">
                    <a:pos x="25" y="152"/>
                  </a:cxn>
                  <a:cxn ang="0">
                    <a:pos x="25" y="139"/>
                  </a:cxn>
                  <a:cxn ang="0">
                    <a:pos x="91" y="139"/>
                  </a:cxn>
                  <a:cxn ang="0">
                    <a:pos x="86" y="126"/>
                  </a:cxn>
                  <a:cxn ang="0">
                    <a:pos x="25" y="126"/>
                  </a:cxn>
                  <a:cxn ang="0">
                    <a:pos x="25" y="113"/>
                  </a:cxn>
                  <a:cxn ang="0">
                    <a:pos x="86" y="113"/>
                  </a:cxn>
                  <a:cxn ang="0">
                    <a:pos x="91" y="99"/>
                  </a:cxn>
                  <a:cxn ang="0">
                    <a:pos x="25" y="99"/>
                  </a:cxn>
                  <a:cxn ang="0">
                    <a:pos x="25" y="87"/>
                  </a:cxn>
                  <a:cxn ang="0">
                    <a:pos x="102" y="87"/>
                  </a:cxn>
                  <a:cxn ang="0">
                    <a:pos x="127" y="79"/>
                  </a:cxn>
                  <a:cxn ang="0">
                    <a:pos x="148" y="85"/>
                  </a:cxn>
                  <a:cxn ang="0">
                    <a:pos x="148" y="0"/>
                  </a:cxn>
                  <a:cxn ang="0">
                    <a:pos x="53" y="0"/>
                  </a:cxn>
                  <a:cxn ang="0">
                    <a:pos x="53" y="56"/>
                  </a:cxn>
                  <a:cxn ang="0">
                    <a:pos x="0" y="56"/>
                  </a:cxn>
                  <a:cxn ang="0">
                    <a:pos x="0" y="184"/>
                  </a:cxn>
                  <a:cxn ang="0">
                    <a:pos x="148" y="184"/>
                  </a:cxn>
                  <a:cxn ang="0">
                    <a:pos x="148" y="168"/>
                  </a:cxn>
                  <a:cxn ang="0">
                    <a:pos x="140" y="159"/>
                  </a:cxn>
                  <a:cxn ang="0">
                    <a:pos x="127" y="161"/>
                  </a:cxn>
                  <a:cxn ang="0">
                    <a:pos x="127" y="161"/>
                  </a:cxn>
                  <a:cxn ang="0">
                    <a:pos x="127" y="161"/>
                  </a:cxn>
                </a:cxnLst>
                <a:rect l="0" t="0" r="r" b="b"/>
                <a:pathLst>
                  <a:path w="148" h="184">
                    <a:moveTo>
                      <a:pt x="127" y="161"/>
                    </a:moveTo>
                    <a:cubicBezTo>
                      <a:pt x="117" y="161"/>
                      <a:pt x="108" y="158"/>
                      <a:pt x="101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91" y="139"/>
                      <a:pt x="91" y="139"/>
                      <a:pt x="91" y="139"/>
                    </a:cubicBezTo>
                    <a:cubicBezTo>
                      <a:pt x="88" y="135"/>
                      <a:pt x="87" y="130"/>
                      <a:pt x="86" y="126"/>
                    </a:cubicBezTo>
                    <a:cubicBezTo>
                      <a:pt x="25" y="126"/>
                      <a:pt x="25" y="126"/>
                      <a:pt x="25" y="126"/>
                    </a:cubicBezTo>
                    <a:cubicBezTo>
                      <a:pt x="25" y="113"/>
                      <a:pt x="25" y="113"/>
                      <a:pt x="25" y="113"/>
                    </a:cubicBezTo>
                    <a:cubicBezTo>
                      <a:pt x="86" y="113"/>
                      <a:pt x="86" y="113"/>
                      <a:pt x="86" y="113"/>
                    </a:cubicBezTo>
                    <a:cubicBezTo>
                      <a:pt x="87" y="108"/>
                      <a:pt x="89" y="104"/>
                      <a:pt x="91" y="99"/>
                    </a:cubicBezTo>
                    <a:cubicBezTo>
                      <a:pt x="25" y="99"/>
                      <a:pt x="25" y="99"/>
                      <a:pt x="25" y="99"/>
                    </a:cubicBezTo>
                    <a:cubicBezTo>
                      <a:pt x="25" y="87"/>
                      <a:pt x="25" y="87"/>
                      <a:pt x="25" y="87"/>
                    </a:cubicBezTo>
                    <a:cubicBezTo>
                      <a:pt x="102" y="87"/>
                      <a:pt x="102" y="87"/>
                      <a:pt x="102" y="87"/>
                    </a:cubicBezTo>
                    <a:cubicBezTo>
                      <a:pt x="109" y="82"/>
                      <a:pt x="118" y="79"/>
                      <a:pt x="127" y="79"/>
                    </a:cubicBezTo>
                    <a:cubicBezTo>
                      <a:pt x="135" y="79"/>
                      <a:pt x="142" y="81"/>
                      <a:pt x="148" y="85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148" y="184"/>
                      <a:pt x="148" y="184"/>
                      <a:pt x="148" y="184"/>
                    </a:cubicBezTo>
                    <a:cubicBezTo>
                      <a:pt x="148" y="168"/>
                      <a:pt x="148" y="168"/>
                      <a:pt x="148" y="168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6" y="160"/>
                      <a:pt x="131" y="161"/>
                      <a:pt x="127" y="161"/>
                    </a:cubicBezTo>
                    <a:close/>
                    <a:moveTo>
                      <a:pt x="127" y="161"/>
                    </a:moveTo>
                    <a:cubicBezTo>
                      <a:pt x="127" y="161"/>
                      <a:pt x="127" y="161"/>
                      <a:pt x="127" y="161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7"/>
              <p:cNvSpPr>
                <a:spLocks noEditPoints="1"/>
              </p:cNvSpPr>
              <p:nvPr/>
            </p:nvSpPr>
            <p:spPr bwMode="auto">
              <a:xfrm>
                <a:off x="1246188" y="293688"/>
                <a:ext cx="141288" cy="144463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0" y="91"/>
                  </a:cxn>
                  <a:cxn ang="0">
                    <a:pos x="89" y="9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89" y="0"/>
                  </a:cxn>
                </a:cxnLst>
                <a:rect l="0" t="0" r="r" b="b"/>
                <a:pathLst>
                  <a:path w="89" h="91">
                    <a:moveTo>
                      <a:pt x="89" y="0"/>
                    </a:moveTo>
                    <a:lnTo>
                      <a:pt x="0" y="91"/>
                    </a:lnTo>
                    <a:lnTo>
                      <a:pt x="89" y="91"/>
                    </a:lnTo>
                    <a:lnTo>
                      <a:pt x="89" y="0"/>
                    </a:lnTo>
                    <a:close/>
                    <a:moveTo>
                      <a:pt x="89" y="0"/>
                    </a:moveTo>
                    <a:lnTo>
                      <a:pt x="8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8"/>
              <p:cNvSpPr>
                <a:spLocks noEditPoints="1"/>
              </p:cNvSpPr>
              <p:nvPr/>
            </p:nvSpPr>
            <p:spPr bwMode="auto">
              <a:xfrm>
                <a:off x="1246188" y="293688"/>
                <a:ext cx="141288" cy="144463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0" y="91"/>
                  </a:cxn>
                  <a:cxn ang="0">
                    <a:pos x="89" y="91"/>
                  </a:cxn>
                  <a:cxn ang="0">
                    <a:pos x="89" y="0"/>
                  </a:cxn>
                  <a:cxn ang="0">
                    <a:pos x="89" y="0"/>
                  </a:cxn>
                  <a:cxn ang="0">
                    <a:pos x="89" y="0"/>
                  </a:cxn>
                </a:cxnLst>
                <a:rect l="0" t="0" r="r" b="b"/>
                <a:pathLst>
                  <a:path w="89" h="91">
                    <a:moveTo>
                      <a:pt x="89" y="0"/>
                    </a:moveTo>
                    <a:lnTo>
                      <a:pt x="0" y="91"/>
                    </a:lnTo>
                    <a:lnTo>
                      <a:pt x="89" y="91"/>
                    </a:lnTo>
                    <a:lnTo>
                      <a:pt x="89" y="0"/>
                    </a:lnTo>
                    <a:moveTo>
                      <a:pt x="89" y="0"/>
                    </a:moveTo>
                    <a:lnTo>
                      <a:pt x="89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3" name="Group 15"/>
            <p:cNvGrpSpPr>
              <a:grpSpLocks noChangeAspect="1"/>
            </p:cNvGrpSpPr>
            <p:nvPr/>
          </p:nvGrpSpPr>
          <p:grpSpPr bwMode="auto">
            <a:xfrm>
              <a:off x="10061" y="7461"/>
              <a:ext cx="1245" cy="999"/>
              <a:chOff x="3415" y="1072"/>
              <a:chExt cx="541" cy="606"/>
            </a:xfrm>
            <a:grpFill/>
          </p:grpSpPr>
          <p:sp>
            <p:nvSpPr>
              <p:cNvPr id="334" name="Freeform 16"/>
              <p:cNvSpPr>
                <a:spLocks noEditPoints="1"/>
              </p:cNvSpPr>
              <p:nvPr/>
            </p:nvSpPr>
            <p:spPr bwMode="auto">
              <a:xfrm>
                <a:off x="3518" y="1151"/>
                <a:ext cx="335" cy="450"/>
              </a:xfrm>
              <a:custGeom>
                <a:avLst/>
                <a:gdLst>
                  <a:gd name="T0" fmla="*/ 1129 w 1467"/>
                  <a:gd name="T1" fmla="*/ 1975 h 1975"/>
                  <a:gd name="T2" fmla="*/ 339 w 1467"/>
                  <a:gd name="T3" fmla="*/ 1975 h 1975"/>
                  <a:gd name="T4" fmla="*/ 282 w 1467"/>
                  <a:gd name="T5" fmla="*/ 1919 h 1975"/>
                  <a:gd name="T6" fmla="*/ 282 w 1467"/>
                  <a:gd name="T7" fmla="*/ 1311 h 1975"/>
                  <a:gd name="T8" fmla="*/ 0 w 1467"/>
                  <a:gd name="T9" fmla="*/ 733 h 1975"/>
                  <a:gd name="T10" fmla="*/ 734 w 1467"/>
                  <a:gd name="T11" fmla="*/ 0 h 1975"/>
                  <a:gd name="T12" fmla="*/ 1467 w 1467"/>
                  <a:gd name="T13" fmla="*/ 733 h 1975"/>
                  <a:gd name="T14" fmla="*/ 1185 w 1467"/>
                  <a:gd name="T15" fmla="*/ 1311 h 1975"/>
                  <a:gd name="T16" fmla="*/ 1185 w 1467"/>
                  <a:gd name="T17" fmla="*/ 1919 h 1975"/>
                  <a:gd name="T18" fmla="*/ 1129 w 1467"/>
                  <a:gd name="T19" fmla="*/ 1975 h 1975"/>
                  <a:gd name="T20" fmla="*/ 395 w 1467"/>
                  <a:gd name="T21" fmla="*/ 1862 h 1975"/>
                  <a:gd name="T22" fmla="*/ 1072 w 1467"/>
                  <a:gd name="T23" fmla="*/ 1862 h 1975"/>
                  <a:gd name="T24" fmla="*/ 1072 w 1467"/>
                  <a:gd name="T25" fmla="*/ 1283 h 1975"/>
                  <a:gd name="T26" fmla="*/ 1096 w 1467"/>
                  <a:gd name="T27" fmla="*/ 1237 h 1975"/>
                  <a:gd name="T28" fmla="*/ 1355 w 1467"/>
                  <a:gd name="T29" fmla="*/ 733 h 1975"/>
                  <a:gd name="T30" fmla="*/ 734 w 1467"/>
                  <a:gd name="T31" fmla="*/ 113 h 1975"/>
                  <a:gd name="T32" fmla="*/ 113 w 1467"/>
                  <a:gd name="T33" fmla="*/ 733 h 1975"/>
                  <a:gd name="T34" fmla="*/ 372 w 1467"/>
                  <a:gd name="T35" fmla="*/ 1237 h 1975"/>
                  <a:gd name="T36" fmla="*/ 395 w 1467"/>
                  <a:gd name="T37" fmla="*/ 1283 h 1975"/>
                  <a:gd name="T38" fmla="*/ 395 w 1467"/>
                  <a:gd name="T39" fmla="*/ 1862 h 1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67" h="1975">
                    <a:moveTo>
                      <a:pt x="1129" y="1975"/>
                    </a:moveTo>
                    <a:lnTo>
                      <a:pt x="339" y="1975"/>
                    </a:lnTo>
                    <a:cubicBezTo>
                      <a:pt x="308" y="1975"/>
                      <a:pt x="282" y="1950"/>
                      <a:pt x="282" y="1919"/>
                    </a:cubicBezTo>
                    <a:lnTo>
                      <a:pt x="282" y="1311"/>
                    </a:lnTo>
                    <a:cubicBezTo>
                      <a:pt x="105" y="1172"/>
                      <a:pt x="0" y="958"/>
                      <a:pt x="0" y="733"/>
                    </a:cubicBezTo>
                    <a:cubicBezTo>
                      <a:pt x="0" y="329"/>
                      <a:pt x="329" y="0"/>
                      <a:pt x="734" y="0"/>
                    </a:cubicBezTo>
                    <a:cubicBezTo>
                      <a:pt x="1138" y="0"/>
                      <a:pt x="1467" y="329"/>
                      <a:pt x="1467" y="733"/>
                    </a:cubicBezTo>
                    <a:cubicBezTo>
                      <a:pt x="1467" y="958"/>
                      <a:pt x="1362" y="1172"/>
                      <a:pt x="1185" y="1311"/>
                    </a:cubicBezTo>
                    <a:lnTo>
                      <a:pt x="1185" y="1919"/>
                    </a:lnTo>
                    <a:cubicBezTo>
                      <a:pt x="1185" y="1950"/>
                      <a:pt x="1160" y="1975"/>
                      <a:pt x="1129" y="1975"/>
                    </a:cubicBezTo>
                    <a:close/>
                    <a:moveTo>
                      <a:pt x="395" y="1862"/>
                    </a:moveTo>
                    <a:lnTo>
                      <a:pt x="1072" y="1862"/>
                    </a:lnTo>
                    <a:lnTo>
                      <a:pt x="1072" y="1283"/>
                    </a:lnTo>
                    <a:cubicBezTo>
                      <a:pt x="1072" y="1264"/>
                      <a:pt x="1081" y="1247"/>
                      <a:pt x="1096" y="1237"/>
                    </a:cubicBezTo>
                    <a:cubicBezTo>
                      <a:pt x="1258" y="1120"/>
                      <a:pt x="1355" y="932"/>
                      <a:pt x="1355" y="733"/>
                    </a:cubicBezTo>
                    <a:cubicBezTo>
                      <a:pt x="1355" y="391"/>
                      <a:pt x="1076" y="113"/>
                      <a:pt x="734" y="113"/>
                    </a:cubicBezTo>
                    <a:cubicBezTo>
                      <a:pt x="391" y="113"/>
                      <a:pt x="113" y="391"/>
                      <a:pt x="113" y="733"/>
                    </a:cubicBezTo>
                    <a:cubicBezTo>
                      <a:pt x="113" y="932"/>
                      <a:pt x="209" y="1120"/>
                      <a:pt x="372" y="1237"/>
                    </a:cubicBezTo>
                    <a:cubicBezTo>
                      <a:pt x="386" y="1248"/>
                      <a:pt x="395" y="1264"/>
                      <a:pt x="395" y="1283"/>
                    </a:cubicBezTo>
                    <a:lnTo>
                      <a:pt x="395" y="186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5" name="Freeform 17"/>
              <p:cNvSpPr>
                <a:spLocks noEditPoints="1"/>
              </p:cNvSpPr>
              <p:nvPr/>
            </p:nvSpPr>
            <p:spPr bwMode="auto">
              <a:xfrm>
                <a:off x="3595" y="1575"/>
                <a:ext cx="180" cy="103"/>
              </a:xfrm>
              <a:custGeom>
                <a:avLst/>
                <a:gdLst>
                  <a:gd name="T0" fmla="*/ 395 w 790"/>
                  <a:gd name="T1" fmla="*/ 452 h 452"/>
                  <a:gd name="T2" fmla="*/ 0 w 790"/>
                  <a:gd name="T3" fmla="*/ 57 h 452"/>
                  <a:gd name="T4" fmla="*/ 56 w 790"/>
                  <a:gd name="T5" fmla="*/ 0 h 452"/>
                  <a:gd name="T6" fmla="*/ 733 w 790"/>
                  <a:gd name="T7" fmla="*/ 0 h 452"/>
                  <a:gd name="T8" fmla="*/ 790 w 790"/>
                  <a:gd name="T9" fmla="*/ 57 h 452"/>
                  <a:gd name="T10" fmla="*/ 395 w 790"/>
                  <a:gd name="T11" fmla="*/ 452 h 452"/>
                  <a:gd name="T12" fmla="*/ 125 w 790"/>
                  <a:gd name="T13" fmla="*/ 113 h 452"/>
                  <a:gd name="T14" fmla="*/ 395 w 790"/>
                  <a:gd name="T15" fmla="*/ 339 h 452"/>
                  <a:gd name="T16" fmla="*/ 664 w 790"/>
                  <a:gd name="T17" fmla="*/ 113 h 452"/>
                  <a:gd name="T18" fmla="*/ 125 w 790"/>
                  <a:gd name="T19" fmla="*/ 113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0" h="452">
                    <a:moveTo>
                      <a:pt x="395" y="452"/>
                    </a:moveTo>
                    <a:cubicBezTo>
                      <a:pt x="167" y="452"/>
                      <a:pt x="0" y="192"/>
                      <a:pt x="0" y="57"/>
                    </a:cubicBezTo>
                    <a:cubicBezTo>
                      <a:pt x="0" y="26"/>
                      <a:pt x="25" y="0"/>
                      <a:pt x="56" y="0"/>
                    </a:cubicBezTo>
                    <a:lnTo>
                      <a:pt x="733" y="0"/>
                    </a:lnTo>
                    <a:cubicBezTo>
                      <a:pt x="764" y="0"/>
                      <a:pt x="790" y="26"/>
                      <a:pt x="790" y="57"/>
                    </a:cubicBezTo>
                    <a:cubicBezTo>
                      <a:pt x="790" y="192"/>
                      <a:pt x="623" y="452"/>
                      <a:pt x="395" y="452"/>
                    </a:cubicBezTo>
                    <a:close/>
                    <a:moveTo>
                      <a:pt x="125" y="113"/>
                    </a:moveTo>
                    <a:cubicBezTo>
                      <a:pt x="161" y="206"/>
                      <a:pt x="267" y="339"/>
                      <a:pt x="395" y="339"/>
                    </a:cubicBezTo>
                    <a:cubicBezTo>
                      <a:pt x="522" y="339"/>
                      <a:pt x="628" y="206"/>
                      <a:pt x="664" y="113"/>
                    </a:cubicBezTo>
                    <a:lnTo>
                      <a:pt x="125" y="1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6" name="Freeform 18"/>
              <p:cNvSpPr/>
              <p:nvPr/>
            </p:nvSpPr>
            <p:spPr bwMode="auto">
              <a:xfrm>
                <a:off x="3595" y="1447"/>
                <a:ext cx="180" cy="25"/>
              </a:xfrm>
              <a:custGeom>
                <a:avLst/>
                <a:gdLst>
                  <a:gd name="T0" fmla="*/ 733 w 790"/>
                  <a:gd name="T1" fmla="*/ 113 h 113"/>
                  <a:gd name="T2" fmla="*/ 56 w 790"/>
                  <a:gd name="T3" fmla="*/ 113 h 113"/>
                  <a:gd name="T4" fmla="*/ 0 w 790"/>
                  <a:gd name="T5" fmla="*/ 56 h 113"/>
                  <a:gd name="T6" fmla="*/ 56 w 790"/>
                  <a:gd name="T7" fmla="*/ 0 h 113"/>
                  <a:gd name="T8" fmla="*/ 733 w 790"/>
                  <a:gd name="T9" fmla="*/ 0 h 113"/>
                  <a:gd name="T10" fmla="*/ 790 w 790"/>
                  <a:gd name="T11" fmla="*/ 56 h 113"/>
                  <a:gd name="T12" fmla="*/ 733 w 790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0" h="113">
                    <a:moveTo>
                      <a:pt x="733" y="113"/>
                    </a:moveTo>
                    <a:lnTo>
                      <a:pt x="56" y="113"/>
                    </a:lnTo>
                    <a:cubicBezTo>
                      <a:pt x="25" y="113"/>
                      <a:pt x="0" y="87"/>
                      <a:pt x="0" y="56"/>
                    </a:cubicBezTo>
                    <a:cubicBezTo>
                      <a:pt x="0" y="25"/>
                      <a:pt x="25" y="0"/>
                      <a:pt x="56" y="0"/>
                    </a:cubicBezTo>
                    <a:lnTo>
                      <a:pt x="733" y="0"/>
                    </a:lnTo>
                    <a:cubicBezTo>
                      <a:pt x="764" y="0"/>
                      <a:pt x="790" y="25"/>
                      <a:pt x="790" y="56"/>
                    </a:cubicBezTo>
                    <a:cubicBezTo>
                      <a:pt x="790" y="87"/>
                      <a:pt x="764" y="113"/>
                      <a:pt x="733" y="1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7" name="Freeform 19"/>
              <p:cNvSpPr/>
              <p:nvPr/>
            </p:nvSpPr>
            <p:spPr bwMode="auto">
              <a:xfrm>
                <a:off x="3594" y="1458"/>
                <a:ext cx="182" cy="53"/>
              </a:xfrm>
              <a:custGeom>
                <a:avLst/>
                <a:gdLst>
                  <a:gd name="T0" fmla="*/ 738 w 799"/>
                  <a:gd name="T1" fmla="*/ 230 h 230"/>
                  <a:gd name="T2" fmla="*/ 729 w 799"/>
                  <a:gd name="T3" fmla="*/ 229 h 230"/>
                  <a:gd name="T4" fmla="*/ 52 w 799"/>
                  <a:gd name="T5" fmla="*/ 116 h 230"/>
                  <a:gd name="T6" fmla="*/ 5 w 799"/>
                  <a:gd name="T7" fmla="*/ 51 h 230"/>
                  <a:gd name="T8" fmla="*/ 70 w 799"/>
                  <a:gd name="T9" fmla="*/ 5 h 230"/>
                  <a:gd name="T10" fmla="*/ 748 w 799"/>
                  <a:gd name="T11" fmla="*/ 118 h 230"/>
                  <a:gd name="T12" fmla="*/ 794 w 799"/>
                  <a:gd name="T13" fmla="*/ 183 h 230"/>
                  <a:gd name="T14" fmla="*/ 738 w 799"/>
                  <a:gd name="T15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9" h="230">
                    <a:moveTo>
                      <a:pt x="738" y="230"/>
                    </a:moveTo>
                    <a:cubicBezTo>
                      <a:pt x="736" y="230"/>
                      <a:pt x="732" y="230"/>
                      <a:pt x="729" y="229"/>
                    </a:cubicBezTo>
                    <a:lnTo>
                      <a:pt x="52" y="116"/>
                    </a:lnTo>
                    <a:cubicBezTo>
                      <a:pt x="21" y="111"/>
                      <a:pt x="0" y="82"/>
                      <a:pt x="5" y="51"/>
                    </a:cubicBezTo>
                    <a:cubicBezTo>
                      <a:pt x="11" y="21"/>
                      <a:pt x="40" y="0"/>
                      <a:pt x="70" y="5"/>
                    </a:cubicBezTo>
                    <a:lnTo>
                      <a:pt x="748" y="118"/>
                    </a:lnTo>
                    <a:cubicBezTo>
                      <a:pt x="778" y="123"/>
                      <a:pt x="799" y="152"/>
                      <a:pt x="794" y="183"/>
                    </a:cubicBezTo>
                    <a:cubicBezTo>
                      <a:pt x="789" y="211"/>
                      <a:pt x="765" y="230"/>
                      <a:pt x="738" y="23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8" name="Freeform 20"/>
              <p:cNvSpPr/>
              <p:nvPr/>
            </p:nvSpPr>
            <p:spPr bwMode="auto">
              <a:xfrm>
                <a:off x="3594" y="1510"/>
                <a:ext cx="182" cy="52"/>
              </a:xfrm>
              <a:custGeom>
                <a:avLst/>
                <a:gdLst>
                  <a:gd name="T0" fmla="*/ 738 w 799"/>
                  <a:gd name="T1" fmla="*/ 230 h 230"/>
                  <a:gd name="T2" fmla="*/ 729 w 799"/>
                  <a:gd name="T3" fmla="*/ 229 h 230"/>
                  <a:gd name="T4" fmla="*/ 52 w 799"/>
                  <a:gd name="T5" fmla="*/ 116 h 230"/>
                  <a:gd name="T6" fmla="*/ 5 w 799"/>
                  <a:gd name="T7" fmla="*/ 51 h 230"/>
                  <a:gd name="T8" fmla="*/ 70 w 799"/>
                  <a:gd name="T9" fmla="*/ 5 h 230"/>
                  <a:gd name="T10" fmla="*/ 748 w 799"/>
                  <a:gd name="T11" fmla="*/ 118 h 230"/>
                  <a:gd name="T12" fmla="*/ 794 w 799"/>
                  <a:gd name="T13" fmla="*/ 183 h 230"/>
                  <a:gd name="T14" fmla="*/ 738 w 799"/>
                  <a:gd name="T15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9" h="230">
                    <a:moveTo>
                      <a:pt x="738" y="230"/>
                    </a:moveTo>
                    <a:cubicBezTo>
                      <a:pt x="736" y="230"/>
                      <a:pt x="732" y="230"/>
                      <a:pt x="729" y="229"/>
                    </a:cubicBezTo>
                    <a:lnTo>
                      <a:pt x="52" y="116"/>
                    </a:lnTo>
                    <a:cubicBezTo>
                      <a:pt x="21" y="111"/>
                      <a:pt x="0" y="82"/>
                      <a:pt x="5" y="51"/>
                    </a:cubicBezTo>
                    <a:cubicBezTo>
                      <a:pt x="11" y="20"/>
                      <a:pt x="40" y="0"/>
                      <a:pt x="70" y="5"/>
                    </a:cubicBezTo>
                    <a:lnTo>
                      <a:pt x="748" y="118"/>
                    </a:lnTo>
                    <a:cubicBezTo>
                      <a:pt x="778" y="123"/>
                      <a:pt x="799" y="152"/>
                      <a:pt x="794" y="183"/>
                    </a:cubicBezTo>
                    <a:cubicBezTo>
                      <a:pt x="789" y="210"/>
                      <a:pt x="765" y="230"/>
                      <a:pt x="738" y="23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39" name="Freeform 21"/>
              <p:cNvSpPr/>
              <p:nvPr/>
            </p:nvSpPr>
            <p:spPr bwMode="auto">
              <a:xfrm>
                <a:off x="3415" y="1318"/>
                <a:ext cx="77" cy="26"/>
              </a:xfrm>
              <a:custGeom>
                <a:avLst/>
                <a:gdLst>
                  <a:gd name="T0" fmla="*/ 283 w 339"/>
                  <a:gd name="T1" fmla="*/ 113 h 113"/>
                  <a:gd name="T2" fmla="*/ 57 w 339"/>
                  <a:gd name="T3" fmla="*/ 113 h 113"/>
                  <a:gd name="T4" fmla="*/ 0 w 339"/>
                  <a:gd name="T5" fmla="*/ 57 h 113"/>
                  <a:gd name="T6" fmla="*/ 57 w 339"/>
                  <a:gd name="T7" fmla="*/ 0 h 113"/>
                  <a:gd name="T8" fmla="*/ 283 w 339"/>
                  <a:gd name="T9" fmla="*/ 0 h 113"/>
                  <a:gd name="T10" fmla="*/ 339 w 339"/>
                  <a:gd name="T11" fmla="*/ 57 h 113"/>
                  <a:gd name="T12" fmla="*/ 283 w 339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113">
                    <a:moveTo>
                      <a:pt x="283" y="113"/>
                    </a:moveTo>
                    <a:lnTo>
                      <a:pt x="57" y="113"/>
                    </a:lnTo>
                    <a:cubicBezTo>
                      <a:pt x="26" y="113"/>
                      <a:pt x="0" y="88"/>
                      <a:pt x="0" y="57"/>
                    </a:cubicBezTo>
                    <a:cubicBezTo>
                      <a:pt x="0" y="26"/>
                      <a:pt x="26" y="0"/>
                      <a:pt x="57" y="0"/>
                    </a:cubicBezTo>
                    <a:lnTo>
                      <a:pt x="283" y="0"/>
                    </a:lnTo>
                    <a:cubicBezTo>
                      <a:pt x="314" y="0"/>
                      <a:pt x="339" y="26"/>
                      <a:pt x="339" y="57"/>
                    </a:cubicBezTo>
                    <a:cubicBezTo>
                      <a:pt x="339" y="88"/>
                      <a:pt x="314" y="113"/>
                      <a:pt x="283" y="1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0" name="Freeform 22"/>
              <p:cNvSpPr/>
              <p:nvPr/>
            </p:nvSpPr>
            <p:spPr bwMode="auto">
              <a:xfrm>
                <a:off x="3878" y="1318"/>
                <a:ext cx="78" cy="26"/>
              </a:xfrm>
              <a:custGeom>
                <a:avLst/>
                <a:gdLst>
                  <a:gd name="T0" fmla="*/ 283 w 339"/>
                  <a:gd name="T1" fmla="*/ 113 h 113"/>
                  <a:gd name="T2" fmla="*/ 57 w 339"/>
                  <a:gd name="T3" fmla="*/ 113 h 113"/>
                  <a:gd name="T4" fmla="*/ 0 w 339"/>
                  <a:gd name="T5" fmla="*/ 57 h 113"/>
                  <a:gd name="T6" fmla="*/ 57 w 339"/>
                  <a:gd name="T7" fmla="*/ 0 h 113"/>
                  <a:gd name="T8" fmla="*/ 283 w 339"/>
                  <a:gd name="T9" fmla="*/ 0 h 113"/>
                  <a:gd name="T10" fmla="*/ 339 w 339"/>
                  <a:gd name="T11" fmla="*/ 57 h 113"/>
                  <a:gd name="T12" fmla="*/ 283 w 339"/>
                  <a:gd name="T1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9" h="113">
                    <a:moveTo>
                      <a:pt x="283" y="113"/>
                    </a:moveTo>
                    <a:lnTo>
                      <a:pt x="57" y="113"/>
                    </a:lnTo>
                    <a:cubicBezTo>
                      <a:pt x="26" y="113"/>
                      <a:pt x="0" y="88"/>
                      <a:pt x="0" y="57"/>
                    </a:cubicBezTo>
                    <a:cubicBezTo>
                      <a:pt x="0" y="26"/>
                      <a:pt x="26" y="0"/>
                      <a:pt x="57" y="0"/>
                    </a:cubicBezTo>
                    <a:lnTo>
                      <a:pt x="283" y="0"/>
                    </a:lnTo>
                    <a:cubicBezTo>
                      <a:pt x="314" y="0"/>
                      <a:pt x="339" y="26"/>
                      <a:pt x="339" y="57"/>
                    </a:cubicBezTo>
                    <a:cubicBezTo>
                      <a:pt x="339" y="88"/>
                      <a:pt x="314" y="113"/>
                      <a:pt x="283" y="11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1" name="Freeform 23"/>
              <p:cNvSpPr/>
              <p:nvPr/>
            </p:nvSpPr>
            <p:spPr bwMode="auto">
              <a:xfrm>
                <a:off x="3568" y="1072"/>
                <a:ext cx="55" cy="79"/>
              </a:xfrm>
              <a:custGeom>
                <a:avLst/>
                <a:gdLst>
                  <a:gd name="T0" fmla="*/ 177 w 241"/>
                  <a:gd name="T1" fmla="*/ 347 h 347"/>
                  <a:gd name="T2" fmla="*/ 127 w 241"/>
                  <a:gd name="T3" fmla="*/ 316 h 347"/>
                  <a:gd name="T4" fmla="*/ 14 w 241"/>
                  <a:gd name="T5" fmla="*/ 90 h 347"/>
                  <a:gd name="T6" fmla="*/ 39 w 241"/>
                  <a:gd name="T7" fmla="*/ 14 h 347"/>
                  <a:gd name="T8" fmla="*/ 115 w 241"/>
                  <a:gd name="T9" fmla="*/ 39 h 347"/>
                  <a:gd name="T10" fmla="*/ 228 w 241"/>
                  <a:gd name="T11" fmla="*/ 265 h 347"/>
                  <a:gd name="T12" fmla="*/ 202 w 241"/>
                  <a:gd name="T13" fmla="*/ 341 h 347"/>
                  <a:gd name="T14" fmla="*/ 177 w 241"/>
                  <a:gd name="T15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1" h="347">
                    <a:moveTo>
                      <a:pt x="177" y="347"/>
                    </a:moveTo>
                    <a:cubicBezTo>
                      <a:pt x="156" y="347"/>
                      <a:pt x="136" y="335"/>
                      <a:pt x="127" y="316"/>
                    </a:cubicBezTo>
                    <a:lnTo>
                      <a:pt x="14" y="90"/>
                    </a:lnTo>
                    <a:cubicBezTo>
                      <a:pt x="0" y="62"/>
                      <a:pt x="11" y="28"/>
                      <a:pt x="39" y="14"/>
                    </a:cubicBezTo>
                    <a:cubicBezTo>
                      <a:pt x="67" y="0"/>
                      <a:pt x="101" y="12"/>
                      <a:pt x="115" y="39"/>
                    </a:cubicBezTo>
                    <a:lnTo>
                      <a:pt x="228" y="265"/>
                    </a:lnTo>
                    <a:cubicBezTo>
                      <a:pt x="241" y="293"/>
                      <a:pt x="230" y="327"/>
                      <a:pt x="202" y="341"/>
                    </a:cubicBezTo>
                    <a:cubicBezTo>
                      <a:pt x="194" y="345"/>
                      <a:pt x="185" y="347"/>
                      <a:pt x="177" y="3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2" name="Freeform 24"/>
              <p:cNvSpPr/>
              <p:nvPr/>
            </p:nvSpPr>
            <p:spPr bwMode="auto">
              <a:xfrm>
                <a:off x="3748" y="1072"/>
                <a:ext cx="55" cy="79"/>
              </a:xfrm>
              <a:custGeom>
                <a:avLst/>
                <a:gdLst>
                  <a:gd name="T0" fmla="*/ 64 w 242"/>
                  <a:gd name="T1" fmla="*/ 347 h 347"/>
                  <a:gd name="T2" fmla="*/ 39 w 242"/>
                  <a:gd name="T3" fmla="*/ 341 h 347"/>
                  <a:gd name="T4" fmla="*/ 14 w 242"/>
                  <a:gd name="T5" fmla="*/ 265 h 347"/>
                  <a:gd name="T6" fmla="*/ 126 w 242"/>
                  <a:gd name="T7" fmla="*/ 39 h 347"/>
                  <a:gd name="T8" fmla="*/ 202 w 242"/>
                  <a:gd name="T9" fmla="*/ 14 h 347"/>
                  <a:gd name="T10" fmla="*/ 228 w 242"/>
                  <a:gd name="T11" fmla="*/ 89 h 347"/>
                  <a:gd name="T12" fmla="*/ 115 w 242"/>
                  <a:gd name="T13" fmla="*/ 315 h 347"/>
                  <a:gd name="T14" fmla="*/ 64 w 242"/>
                  <a:gd name="T15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347">
                    <a:moveTo>
                      <a:pt x="64" y="347"/>
                    </a:moveTo>
                    <a:cubicBezTo>
                      <a:pt x="56" y="347"/>
                      <a:pt x="47" y="345"/>
                      <a:pt x="39" y="341"/>
                    </a:cubicBezTo>
                    <a:cubicBezTo>
                      <a:pt x="11" y="327"/>
                      <a:pt x="0" y="293"/>
                      <a:pt x="14" y="265"/>
                    </a:cubicBezTo>
                    <a:lnTo>
                      <a:pt x="126" y="39"/>
                    </a:lnTo>
                    <a:cubicBezTo>
                      <a:pt x="141" y="11"/>
                      <a:pt x="175" y="0"/>
                      <a:pt x="202" y="14"/>
                    </a:cubicBezTo>
                    <a:cubicBezTo>
                      <a:pt x="230" y="28"/>
                      <a:pt x="242" y="62"/>
                      <a:pt x="228" y="89"/>
                    </a:cubicBezTo>
                    <a:lnTo>
                      <a:pt x="115" y="315"/>
                    </a:lnTo>
                    <a:cubicBezTo>
                      <a:pt x="105" y="335"/>
                      <a:pt x="85" y="347"/>
                      <a:pt x="64" y="3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3" name="Freeform 25"/>
              <p:cNvSpPr/>
              <p:nvPr/>
            </p:nvSpPr>
            <p:spPr bwMode="auto">
              <a:xfrm>
                <a:off x="3439" y="1175"/>
                <a:ext cx="81" cy="53"/>
              </a:xfrm>
              <a:custGeom>
                <a:avLst/>
                <a:gdLst>
                  <a:gd name="T0" fmla="*/ 290 w 355"/>
                  <a:gd name="T1" fmla="*/ 233 h 233"/>
                  <a:gd name="T2" fmla="*/ 265 w 355"/>
                  <a:gd name="T3" fmla="*/ 227 h 233"/>
                  <a:gd name="T4" fmla="*/ 39 w 355"/>
                  <a:gd name="T5" fmla="*/ 114 h 233"/>
                  <a:gd name="T6" fmla="*/ 14 w 355"/>
                  <a:gd name="T7" fmla="*/ 39 h 233"/>
                  <a:gd name="T8" fmla="*/ 90 w 355"/>
                  <a:gd name="T9" fmla="*/ 13 h 233"/>
                  <a:gd name="T10" fmla="*/ 316 w 355"/>
                  <a:gd name="T11" fmla="*/ 126 h 233"/>
                  <a:gd name="T12" fmla="*/ 341 w 355"/>
                  <a:gd name="T13" fmla="*/ 202 h 233"/>
                  <a:gd name="T14" fmla="*/ 290 w 355"/>
                  <a:gd name="T1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5" h="233">
                    <a:moveTo>
                      <a:pt x="290" y="233"/>
                    </a:moveTo>
                    <a:cubicBezTo>
                      <a:pt x="282" y="233"/>
                      <a:pt x="274" y="231"/>
                      <a:pt x="265" y="227"/>
                    </a:cubicBezTo>
                    <a:lnTo>
                      <a:pt x="39" y="114"/>
                    </a:lnTo>
                    <a:cubicBezTo>
                      <a:pt x="11" y="100"/>
                      <a:pt x="0" y="67"/>
                      <a:pt x="14" y="39"/>
                    </a:cubicBezTo>
                    <a:cubicBezTo>
                      <a:pt x="28" y="11"/>
                      <a:pt x="62" y="0"/>
                      <a:pt x="90" y="13"/>
                    </a:cubicBezTo>
                    <a:lnTo>
                      <a:pt x="316" y="126"/>
                    </a:lnTo>
                    <a:cubicBezTo>
                      <a:pt x="344" y="140"/>
                      <a:pt x="355" y="174"/>
                      <a:pt x="341" y="202"/>
                    </a:cubicBezTo>
                    <a:cubicBezTo>
                      <a:pt x="331" y="222"/>
                      <a:pt x="311" y="233"/>
                      <a:pt x="290" y="23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  <p:sp>
            <p:nvSpPr>
              <p:cNvPr id="344" name="Freeform 26"/>
              <p:cNvSpPr/>
              <p:nvPr/>
            </p:nvSpPr>
            <p:spPr bwMode="auto">
              <a:xfrm>
                <a:off x="3851" y="1175"/>
                <a:ext cx="81" cy="53"/>
              </a:xfrm>
              <a:custGeom>
                <a:avLst/>
                <a:gdLst>
                  <a:gd name="T0" fmla="*/ 64 w 354"/>
                  <a:gd name="T1" fmla="*/ 233 h 233"/>
                  <a:gd name="T2" fmla="*/ 13 w 354"/>
                  <a:gd name="T3" fmla="*/ 202 h 233"/>
                  <a:gd name="T4" fmla="*/ 39 w 354"/>
                  <a:gd name="T5" fmla="*/ 126 h 233"/>
                  <a:gd name="T6" fmla="*/ 265 w 354"/>
                  <a:gd name="T7" fmla="*/ 13 h 233"/>
                  <a:gd name="T8" fmla="*/ 340 w 354"/>
                  <a:gd name="T9" fmla="*/ 39 h 233"/>
                  <a:gd name="T10" fmla="*/ 315 w 354"/>
                  <a:gd name="T11" fmla="*/ 115 h 233"/>
                  <a:gd name="T12" fmla="*/ 89 w 354"/>
                  <a:gd name="T13" fmla="*/ 228 h 233"/>
                  <a:gd name="T14" fmla="*/ 64 w 354"/>
                  <a:gd name="T1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4" h="233">
                    <a:moveTo>
                      <a:pt x="64" y="233"/>
                    </a:moveTo>
                    <a:cubicBezTo>
                      <a:pt x="43" y="233"/>
                      <a:pt x="23" y="222"/>
                      <a:pt x="13" y="202"/>
                    </a:cubicBezTo>
                    <a:cubicBezTo>
                      <a:pt x="0" y="174"/>
                      <a:pt x="11" y="140"/>
                      <a:pt x="39" y="126"/>
                    </a:cubicBezTo>
                    <a:lnTo>
                      <a:pt x="265" y="13"/>
                    </a:lnTo>
                    <a:cubicBezTo>
                      <a:pt x="292" y="0"/>
                      <a:pt x="326" y="11"/>
                      <a:pt x="340" y="39"/>
                    </a:cubicBezTo>
                    <a:cubicBezTo>
                      <a:pt x="354" y="67"/>
                      <a:pt x="343" y="101"/>
                      <a:pt x="315" y="115"/>
                    </a:cubicBezTo>
                    <a:lnTo>
                      <a:pt x="89" y="228"/>
                    </a:lnTo>
                    <a:cubicBezTo>
                      <a:pt x="81" y="231"/>
                      <a:pt x="72" y="233"/>
                      <a:pt x="64" y="23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th-TH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rdia New" panose="020B0304020202020204" pitchFamily="34" charset="-34"/>
                </a:endParaRPr>
              </a:p>
            </p:txBody>
          </p:sp>
        </p:grpSp>
        <p:sp>
          <p:nvSpPr>
            <p:cNvPr id="345" name="Freeform 21"/>
            <p:cNvSpPr>
              <a:spLocks noEditPoints="1"/>
            </p:cNvSpPr>
            <p:nvPr/>
          </p:nvSpPr>
          <p:spPr bwMode="auto">
            <a:xfrm>
              <a:off x="10278" y="9148"/>
              <a:ext cx="792" cy="83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35"/>
                </a:cxn>
                <a:cxn ang="0">
                  <a:pos x="16" y="74"/>
                </a:cxn>
                <a:cxn ang="0">
                  <a:pos x="35" y="102"/>
                </a:cxn>
                <a:cxn ang="0">
                  <a:pos x="54" y="74"/>
                </a:cxn>
                <a:cxn ang="0">
                  <a:pos x="70" y="35"/>
                </a:cxn>
                <a:cxn ang="0">
                  <a:pos x="35" y="0"/>
                </a:cxn>
                <a:cxn ang="0">
                  <a:pos x="43" y="87"/>
                </a:cxn>
                <a:cxn ang="0">
                  <a:pos x="27" y="89"/>
                </a:cxn>
                <a:cxn ang="0">
                  <a:pos x="26" y="83"/>
                </a:cxn>
                <a:cxn ang="0">
                  <a:pos x="26" y="83"/>
                </a:cxn>
                <a:cxn ang="0">
                  <a:pos x="45" y="80"/>
                </a:cxn>
                <a:cxn ang="0">
                  <a:pos x="44" y="83"/>
                </a:cxn>
                <a:cxn ang="0">
                  <a:pos x="43" y="87"/>
                </a:cxn>
                <a:cxn ang="0">
                  <a:pos x="25" y="79"/>
                </a:cxn>
                <a:cxn ang="0">
                  <a:pos x="23" y="73"/>
                </a:cxn>
                <a:cxn ang="0">
                  <a:pos x="47" y="73"/>
                </a:cxn>
                <a:cxn ang="0">
                  <a:pos x="46" y="77"/>
                </a:cxn>
                <a:cxn ang="0">
                  <a:pos x="25" y="79"/>
                </a:cxn>
                <a:cxn ang="0">
                  <a:pos x="35" y="96"/>
                </a:cxn>
                <a:cxn ang="0">
                  <a:pos x="29" y="92"/>
                </a:cxn>
                <a:cxn ang="0">
                  <a:pos x="42" y="90"/>
                </a:cxn>
                <a:cxn ang="0">
                  <a:pos x="35" y="96"/>
                </a:cxn>
                <a:cxn ang="0">
                  <a:pos x="50" y="67"/>
                </a:cxn>
                <a:cxn ang="0">
                  <a:pos x="20" y="67"/>
                </a:cxn>
                <a:cxn ang="0">
                  <a:pos x="15" y="57"/>
                </a:cxn>
                <a:cxn ang="0">
                  <a:pos x="6" y="35"/>
                </a:cxn>
                <a:cxn ang="0">
                  <a:pos x="35" y="6"/>
                </a:cxn>
                <a:cxn ang="0">
                  <a:pos x="64" y="35"/>
                </a:cxn>
                <a:cxn ang="0">
                  <a:pos x="55" y="57"/>
                </a:cxn>
                <a:cxn ang="0">
                  <a:pos x="50" y="67"/>
                </a:cxn>
                <a:cxn ang="0">
                  <a:pos x="50" y="67"/>
                </a:cxn>
                <a:cxn ang="0">
                  <a:pos x="50" y="67"/>
                </a:cxn>
              </a:cxnLst>
              <a:rect l="0" t="0" r="r" b="b"/>
              <a:pathLst>
                <a:path w="70" h="102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48"/>
                    <a:pt x="12" y="62"/>
                    <a:pt x="16" y="74"/>
                  </a:cubicBezTo>
                  <a:cubicBezTo>
                    <a:pt x="22" y="91"/>
                    <a:pt x="22" y="102"/>
                    <a:pt x="35" y="102"/>
                  </a:cubicBezTo>
                  <a:cubicBezTo>
                    <a:pt x="49" y="102"/>
                    <a:pt x="48" y="92"/>
                    <a:pt x="54" y="74"/>
                  </a:cubicBezTo>
                  <a:cubicBezTo>
                    <a:pt x="58" y="62"/>
                    <a:pt x="70" y="48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43" y="87"/>
                  </a:moveTo>
                  <a:cubicBezTo>
                    <a:pt x="27" y="89"/>
                    <a:pt x="27" y="89"/>
                    <a:pt x="27" y="89"/>
                  </a:cubicBezTo>
                  <a:cubicBezTo>
                    <a:pt x="27" y="87"/>
                    <a:pt x="26" y="85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1"/>
                    <a:pt x="45" y="82"/>
                    <a:pt x="44" y="83"/>
                  </a:cubicBezTo>
                  <a:cubicBezTo>
                    <a:pt x="44" y="84"/>
                    <a:pt x="44" y="86"/>
                    <a:pt x="43" y="87"/>
                  </a:cubicBezTo>
                  <a:close/>
                  <a:moveTo>
                    <a:pt x="25" y="79"/>
                  </a:moveTo>
                  <a:cubicBezTo>
                    <a:pt x="24" y="78"/>
                    <a:pt x="23" y="76"/>
                    <a:pt x="23" y="73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5"/>
                    <a:pt x="47" y="76"/>
                    <a:pt x="46" y="77"/>
                  </a:cubicBezTo>
                  <a:lnTo>
                    <a:pt x="25" y="79"/>
                  </a:lnTo>
                  <a:close/>
                  <a:moveTo>
                    <a:pt x="35" y="96"/>
                  </a:moveTo>
                  <a:cubicBezTo>
                    <a:pt x="32" y="96"/>
                    <a:pt x="30" y="95"/>
                    <a:pt x="29" y="92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0" y="95"/>
                    <a:pt x="39" y="96"/>
                    <a:pt x="35" y="96"/>
                  </a:cubicBezTo>
                  <a:close/>
                  <a:moveTo>
                    <a:pt x="50" y="67"/>
                  </a:moveTo>
                  <a:cubicBezTo>
                    <a:pt x="20" y="67"/>
                    <a:pt x="20" y="67"/>
                    <a:pt x="20" y="67"/>
                  </a:cubicBezTo>
                  <a:cubicBezTo>
                    <a:pt x="19" y="64"/>
                    <a:pt x="17" y="60"/>
                    <a:pt x="15" y="57"/>
                  </a:cubicBezTo>
                  <a:cubicBezTo>
                    <a:pt x="11" y="49"/>
                    <a:pt x="6" y="41"/>
                    <a:pt x="6" y="35"/>
                  </a:cubicBezTo>
                  <a:cubicBezTo>
                    <a:pt x="6" y="19"/>
                    <a:pt x="19" y="6"/>
                    <a:pt x="35" y="6"/>
                  </a:cubicBezTo>
                  <a:cubicBezTo>
                    <a:pt x="51" y="6"/>
                    <a:pt x="64" y="19"/>
                    <a:pt x="64" y="35"/>
                  </a:cubicBezTo>
                  <a:cubicBezTo>
                    <a:pt x="64" y="41"/>
                    <a:pt x="60" y="49"/>
                    <a:pt x="55" y="57"/>
                  </a:cubicBezTo>
                  <a:cubicBezTo>
                    <a:pt x="53" y="60"/>
                    <a:pt x="52" y="64"/>
                    <a:pt x="50" y="67"/>
                  </a:cubicBezTo>
                  <a:close/>
                  <a:moveTo>
                    <a:pt x="50" y="67"/>
                  </a:moveTo>
                  <a:cubicBezTo>
                    <a:pt x="50" y="67"/>
                    <a:pt x="50" y="67"/>
                    <a:pt x="50" y="6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Freeform 74"/>
            <p:cNvSpPr>
              <a:spLocks noEditPoints="1"/>
            </p:cNvSpPr>
            <p:nvPr/>
          </p:nvSpPr>
          <p:spPr bwMode="auto">
            <a:xfrm>
              <a:off x="5140" y="9053"/>
              <a:ext cx="1093" cy="609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Freeform 217"/>
            <p:cNvSpPr>
              <a:spLocks noEditPoints="1"/>
            </p:cNvSpPr>
            <p:nvPr/>
          </p:nvSpPr>
          <p:spPr bwMode="auto">
            <a:xfrm>
              <a:off x="13622" y="7542"/>
              <a:ext cx="1034" cy="556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53"/>
                </a:cxn>
                <a:cxn ang="0">
                  <a:pos x="78" y="53"/>
                </a:cxn>
                <a:cxn ang="0">
                  <a:pos x="78" y="58"/>
                </a:cxn>
                <a:cxn ang="0">
                  <a:pos x="73" y="22"/>
                </a:cxn>
                <a:cxn ang="0">
                  <a:pos x="71" y="23"/>
                </a:cxn>
                <a:cxn ang="0">
                  <a:pos x="66" y="18"/>
                </a:cxn>
                <a:cxn ang="0">
                  <a:pos x="42" y="42"/>
                </a:cxn>
                <a:cxn ang="0">
                  <a:pos x="40" y="42"/>
                </a:cxn>
                <a:cxn ang="0">
                  <a:pos x="31" y="34"/>
                </a:cxn>
                <a:cxn ang="0">
                  <a:pos x="16" y="49"/>
                </a:cxn>
                <a:cxn ang="0">
                  <a:pos x="8" y="4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41" y="29"/>
                </a:cxn>
                <a:cxn ang="0">
                  <a:pos x="59" y="11"/>
                </a:cxn>
                <a:cxn ang="0">
                  <a:pos x="54" y="6"/>
                </a:cxn>
                <a:cxn ang="0">
                  <a:pos x="55" y="4"/>
                </a:cxn>
                <a:cxn ang="0">
                  <a:pos x="71" y="4"/>
                </a:cxn>
                <a:cxn ang="0">
                  <a:pos x="73" y="6"/>
                </a:cxn>
                <a:cxn ang="0">
                  <a:pos x="73" y="22"/>
                </a:cxn>
              </a:cxnLst>
              <a:rect l="0" t="0" r="r" b="b"/>
              <a:pathLst>
                <a:path w="78" h="58">
                  <a:moveTo>
                    <a:pt x="78" y="5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78" y="53"/>
                    <a:pt x="78" y="53"/>
                    <a:pt x="78" y="53"/>
                  </a:cubicBezTo>
                  <a:lnTo>
                    <a:pt x="78" y="58"/>
                  </a:lnTo>
                  <a:close/>
                  <a:moveTo>
                    <a:pt x="73" y="22"/>
                  </a:moveTo>
                  <a:cubicBezTo>
                    <a:pt x="73" y="23"/>
                    <a:pt x="71" y="24"/>
                    <a:pt x="71" y="23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1" y="43"/>
                    <a:pt x="41" y="43"/>
                    <a:pt x="40" y="42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9"/>
                    <a:pt x="32" y="19"/>
                    <a:pt x="32" y="2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6"/>
                    <a:pt x="54" y="4"/>
                    <a:pt x="55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5"/>
                    <a:pt x="73" y="6"/>
                  </a:cubicBezTo>
                  <a:lnTo>
                    <a:pt x="73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Freeform 178"/>
            <p:cNvSpPr>
              <a:spLocks noEditPoints="1"/>
            </p:cNvSpPr>
            <p:nvPr/>
          </p:nvSpPr>
          <p:spPr bwMode="auto">
            <a:xfrm>
              <a:off x="13499" y="9102"/>
              <a:ext cx="1229" cy="664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Freeform 148"/>
            <p:cNvSpPr>
              <a:spLocks noEditPoints="1"/>
            </p:cNvSpPr>
            <p:nvPr/>
          </p:nvSpPr>
          <p:spPr bwMode="auto">
            <a:xfrm>
              <a:off x="11987" y="7510"/>
              <a:ext cx="973" cy="673"/>
            </a:xfrm>
            <a:custGeom>
              <a:avLst/>
              <a:gdLst/>
              <a:ahLst/>
              <a:cxnLst>
                <a:cxn ang="0">
                  <a:pos x="16" y="54"/>
                </a:cxn>
                <a:cxn ang="0">
                  <a:pos x="14" y="57"/>
                </a:cxn>
                <a:cxn ang="0">
                  <a:pos x="2" y="57"/>
                </a:cxn>
                <a:cxn ang="0">
                  <a:pos x="0" y="54"/>
                </a:cxn>
                <a:cxn ang="0">
                  <a:pos x="0" y="29"/>
                </a:cxn>
                <a:cxn ang="0">
                  <a:pos x="2" y="26"/>
                </a:cxn>
                <a:cxn ang="0">
                  <a:pos x="14" y="26"/>
                </a:cxn>
                <a:cxn ang="0">
                  <a:pos x="16" y="29"/>
                </a:cxn>
                <a:cxn ang="0">
                  <a:pos x="16" y="54"/>
                </a:cxn>
                <a:cxn ang="0">
                  <a:pos x="7" y="47"/>
                </a:cxn>
                <a:cxn ang="0">
                  <a:pos x="5" y="49"/>
                </a:cxn>
                <a:cxn ang="0">
                  <a:pos x="7" y="52"/>
                </a:cxn>
                <a:cxn ang="0">
                  <a:pos x="10" y="49"/>
                </a:cxn>
                <a:cxn ang="0">
                  <a:pos x="7" y="47"/>
                </a:cxn>
                <a:cxn ang="0">
                  <a:pos x="62" y="35"/>
                </a:cxn>
                <a:cxn ang="0">
                  <a:pos x="62" y="38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52"/>
                </a:cxn>
                <a:cxn ang="0">
                  <a:pos x="57" y="59"/>
                </a:cxn>
                <a:cxn ang="0">
                  <a:pos x="49" y="62"/>
                </a:cxn>
                <a:cxn ang="0">
                  <a:pos x="47" y="62"/>
                </a:cxn>
                <a:cxn ang="0">
                  <a:pos x="44" y="62"/>
                </a:cxn>
                <a:cxn ang="0">
                  <a:pos x="43" y="62"/>
                </a:cxn>
                <a:cxn ang="0">
                  <a:pos x="28" y="59"/>
                </a:cxn>
                <a:cxn ang="0">
                  <a:pos x="22" y="57"/>
                </a:cxn>
                <a:cxn ang="0">
                  <a:pos x="19" y="54"/>
                </a:cxn>
                <a:cxn ang="0">
                  <a:pos x="19" y="29"/>
                </a:cxn>
                <a:cxn ang="0">
                  <a:pos x="21" y="26"/>
                </a:cxn>
                <a:cxn ang="0">
                  <a:pos x="29" y="19"/>
                </a:cxn>
                <a:cxn ang="0">
                  <a:pos x="33" y="14"/>
                </a:cxn>
                <a:cxn ang="0">
                  <a:pos x="35" y="8"/>
                </a:cxn>
                <a:cxn ang="0">
                  <a:pos x="38" y="1"/>
                </a:cxn>
                <a:cxn ang="0">
                  <a:pos x="40" y="0"/>
                </a:cxn>
                <a:cxn ang="0">
                  <a:pos x="49" y="11"/>
                </a:cxn>
                <a:cxn ang="0">
                  <a:pos x="46" y="18"/>
                </a:cxn>
                <a:cxn ang="0">
                  <a:pos x="45" y="21"/>
                </a:cxn>
                <a:cxn ang="0">
                  <a:pos x="56" y="21"/>
                </a:cxn>
                <a:cxn ang="0">
                  <a:pos x="64" y="29"/>
                </a:cxn>
                <a:cxn ang="0">
                  <a:pos x="62" y="35"/>
                </a:cxn>
              </a:cxnLst>
              <a:rect l="0" t="0" r="r" b="b"/>
              <a:pathLst>
                <a:path w="64" h="62">
                  <a:moveTo>
                    <a:pt x="16" y="54"/>
                  </a:moveTo>
                  <a:cubicBezTo>
                    <a:pt x="16" y="56"/>
                    <a:pt x="15" y="57"/>
                    <a:pt x="14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" y="57"/>
                    <a:pt x="0" y="56"/>
                    <a:pt x="0" y="5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6" y="27"/>
                    <a:pt x="16" y="29"/>
                  </a:cubicBezTo>
                  <a:lnTo>
                    <a:pt x="16" y="54"/>
                  </a:lnTo>
                  <a:close/>
                  <a:moveTo>
                    <a:pt x="7" y="47"/>
                  </a:moveTo>
                  <a:cubicBezTo>
                    <a:pt x="6" y="47"/>
                    <a:pt x="5" y="48"/>
                    <a:pt x="5" y="49"/>
                  </a:cubicBezTo>
                  <a:cubicBezTo>
                    <a:pt x="5" y="51"/>
                    <a:pt x="6" y="52"/>
                    <a:pt x="7" y="52"/>
                  </a:cubicBezTo>
                  <a:cubicBezTo>
                    <a:pt x="9" y="52"/>
                    <a:pt x="10" y="51"/>
                    <a:pt x="10" y="49"/>
                  </a:cubicBezTo>
                  <a:cubicBezTo>
                    <a:pt x="10" y="48"/>
                    <a:pt x="9" y="47"/>
                    <a:pt x="7" y="47"/>
                  </a:cubicBezTo>
                  <a:close/>
                  <a:moveTo>
                    <a:pt x="62" y="35"/>
                  </a:moveTo>
                  <a:cubicBezTo>
                    <a:pt x="62" y="36"/>
                    <a:pt x="62" y="37"/>
                    <a:pt x="62" y="38"/>
                  </a:cubicBezTo>
                  <a:cubicBezTo>
                    <a:pt x="62" y="40"/>
                    <a:pt x="62" y="42"/>
                    <a:pt x="61" y="43"/>
                  </a:cubicBezTo>
                  <a:cubicBezTo>
                    <a:pt x="61" y="45"/>
                    <a:pt x="61" y="46"/>
                    <a:pt x="61" y="48"/>
                  </a:cubicBezTo>
                  <a:cubicBezTo>
                    <a:pt x="60" y="49"/>
                    <a:pt x="60" y="51"/>
                    <a:pt x="59" y="52"/>
                  </a:cubicBezTo>
                  <a:cubicBezTo>
                    <a:pt x="59" y="55"/>
                    <a:pt x="58" y="57"/>
                    <a:pt x="57" y="59"/>
                  </a:cubicBezTo>
                  <a:cubicBezTo>
                    <a:pt x="55" y="61"/>
                    <a:pt x="52" y="62"/>
                    <a:pt x="49" y="62"/>
                  </a:cubicBezTo>
                  <a:cubicBezTo>
                    <a:pt x="48" y="62"/>
                    <a:pt x="48" y="62"/>
                    <a:pt x="47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8" y="62"/>
                    <a:pt x="32" y="60"/>
                    <a:pt x="28" y="59"/>
                  </a:cubicBezTo>
                  <a:cubicBezTo>
                    <a:pt x="25" y="58"/>
                    <a:pt x="23" y="57"/>
                    <a:pt x="22" y="57"/>
                  </a:cubicBezTo>
                  <a:cubicBezTo>
                    <a:pt x="20" y="57"/>
                    <a:pt x="19" y="56"/>
                    <a:pt x="19" y="54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3" y="26"/>
                    <a:pt x="27" y="21"/>
                    <a:pt x="29" y="19"/>
                  </a:cubicBezTo>
                  <a:cubicBezTo>
                    <a:pt x="30" y="17"/>
                    <a:pt x="31" y="15"/>
                    <a:pt x="33" y="14"/>
                  </a:cubicBezTo>
                  <a:cubicBezTo>
                    <a:pt x="34" y="13"/>
                    <a:pt x="35" y="10"/>
                    <a:pt x="35" y="8"/>
                  </a:cubicBezTo>
                  <a:cubicBezTo>
                    <a:pt x="36" y="5"/>
                    <a:pt x="36" y="3"/>
                    <a:pt x="38" y="1"/>
                  </a:cubicBezTo>
                  <a:cubicBezTo>
                    <a:pt x="38" y="1"/>
                    <a:pt x="39" y="0"/>
                    <a:pt x="40" y="0"/>
                  </a:cubicBezTo>
                  <a:cubicBezTo>
                    <a:pt x="49" y="0"/>
                    <a:pt x="49" y="8"/>
                    <a:pt x="49" y="11"/>
                  </a:cubicBezTo>
                  <a:cubicBezTo>
                    <a:pt x="49" y="14"/>
                    <a:pt x="47" y="16"/>
                    <a:pt x="46" y="18"/>
                  </a:cubicBezTo>
                  <a:cubicBezTo>
                    <a:pt x="46" y="19"/>
                    <a:pt x="46" y="20"/>
                    <a:pt x="45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60" y="21"/>
                    <a:pt x="64" y="25"/>
                    <a:pt x="64" y="29"/>
                  </a:cubicBezTo>
                  <a:cubicBezTo>
                    <a:pt x="64" y="31"/>
                    <a:pt x="63" y="33"/>
                    <a:pt x="62" y="3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6" name="AutoShape 81"/>
            <p:cNvSpPr/>
            <p:nvPr/>
          </p:nvSpPr>
          <p:spPr bwMode="auto">
            <a:xfrm>
              <a:off x="11938" y="9083"/>
              <a:ext cx="1056" cy="7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4287" tIns="14287" rIns="14287" bIns="14287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+mn-cs"/>
                <a:sym typeface="Gill Sans" charset="0"/>
              </a:endParaRPr>
            </a:p>
          </p:txBody>
        </p:sp>
        <p:sp>
          <p:nvSpPr>
            <p:cNvPr id="357" name="Freeform 120"/>
            <p:cNvSpPr>
              <a:spLocks noEditPoints="1"/>
            </p:cNvSpPr>
            <p:nvPr/>
          </p:nvSpPr>
          <p:spPr bwMode="auto">
            <a:xfrm>
              <a:off x="15414" y="7559"/>
              <a:ext cx="1038" cy="639"/>
            </a:xfrm>
            <a:custGeom>
              <a:avLst/>
              <a:gdLst/>
              <a:ahLst/>
              <a:cxnLst>
                <a:cxn ang="0">
                  <a:pos x="11" y="58"/>
                </a:cxn>
                <a:cxn ang="0">
                  <a:pos x="9" y="58"/>
                </a:cxn>
                <a:cxn ang="0">
                  <a:pos x="0" y="49"/>
                </a:cxn>
                <a:cxn ang="0">
                  <a:pos x="0" y="18"/>
                </a:cxn>
                <a:cxn ang="0">
                  <a:pos x="9" y="9"/>
                </a:cxn>
                <a:cxn ang="0">
                  <a:pos x="11" y="9"/>
                </a:cxn>
                <a:cxn ang="0">
                  <a:pos x="11" y="58"/>
                </a:cxn>
                <a:cxn ang="0">
                  <a:pos x="54" y="58"/>
                </a:cxn>
                <a:cxn ang="0">
                  <a:pos x="15" y="58"/>
                </a:cxn>
                <a:cxn ang="0">
                  <a:pos x="15" y="9"/>
                </a:cxn>
                <a:cxn ang="0">
                  <a:pos x="20" y="9"/>
                </a:cxn>
                <a:cxn ang="0">
                  <a:pos x="20" y="3"/>
                </a:cxn>
                <a:cxn ang="0">
                  <a:pos x="24" y="0"/>
                </a:cxn>
                <a:cxn ang="0">
                  <a:pos x="45" y="0"/>
                </a:cxn>
                <a:cxn ang="0">
                  <a:pos x="49" y="3"/>
                </a:cxn>
                <a:cxn ang="0">
                  <a:pos x="49" y="9"/>
                </a:cxn>
                <a:cxn ang="0">
                  <a:pos x="54" y="9"/>
                </a:cxn>
                <a:cxn ang="0">
                  <a:pos x="54" y="58"/>
                </a:cxn>
                <a:cxn ang="0">
                  <a:pos x="44" y="9"/>
                </a:cxn>
                <a:cxn ang="0">
                  <a:pos x="44" y="4"/>
                </a:cxn>
                <a:cxn ang="0">
                  <a:pos x="25" y="4"/>
                </a:cxn>
                <a:cxn ang="0">
                  <a:pos x="25" y="9"/>
                </a:cxn>
                <a:cxn ang="0">
                  <a:pos x="44" y="9"/>
                </a:cxn>
                <a:cxn ang="0">
                  <a:pos x="68" y="49"/>
                </a:cxn>
                <a:cxn ang="0">
                  <a:pos x="60" y="58"/>
                </a:cxn>
                <a:cxn ang="0">
                  <a:pos x="58" y="58"/>
                </a:cxn>
                <a:cxn ang="0">
                  <a:pos x="58" y="9"/>
                </a:cxn>
                <a:cxn ang="0">
                  <a:pos x="60" y="9"/>
                </a:cxn>
                <a:cxn ang="0">
                  <a:pos x="68" y="18"/>
                </a:cxn>
                <a:cxn ang="0">
                  <a:pos x="68" y="49"/>
                </a:cxn>
              </a:cxnLst>
              <a:rect l="0" t="0" r="r" b="b"/>
              <a:pathLst>
                <a:path w="68" h="58">
                  <a:moveTo>
                    <a:pt x="11" y="58"/>
                  </a:moveTo>
                  <a:cubicBezTo>
                    <a:pt x="9" y="58"/>
                    <a:pt x="9" y="58"/>
                    <a:pt x="9" y="58"/>
                  </a:cubicBezTo>
                  <a:cubicBezTo>
                    <a:pt x="4" y="58"/>
                    <a:pt x="0" y="54"/>
                    <a:pt x="0" y="4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4" y="9"/>
                    <a:pt x="9" y="9"/>
                  </a:cubicBezTo>
                  <a:cubicBezTo>
                    <a:pt x="11" y="9"/>
                    <a:pt x="11" y="9"/>
                    <a:pt x="11" y="9"/>
                  </a:cubicBezTo>
                  <a:lnTo>
                    <a:pt x="11" y="58"/>
                  </a:lnTo>
                  <a:close/>
                  <a:moveTo>
                    <a:pt x="54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0"/>
                    <a:pt x="49" y="1"/>
                    <a:pt x="49" y="3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58"/>
                  </a:lnTo>
                  <a:close/>
                  <a:moveTo>
                    <a:pt x="44" y="9"/>
                  </a:moveTo>
                  <a:cubicBezTo>
                    <a:pt x="44" y="4"/>
                    <a:pt x="44" y="4"/>
                    <a:pt x="44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44" y="9"/>
                  </a:lnTo>
                  <a:close/>
                  <a:moveTo>
                    <a:pt x="68" y="49"/>
                  </a:moveTo>
                  <a:cubicBezTo>
                    <a:pt x="68" y="54"/>
                    <a:pt x="65" y="58"/>
                    <a:pt x="60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5" y="9"/>
                    <a:pt x="68" y="13"/>
                    <a:pt x="68" y="18"/>
                  </a:cubicBezTo>
                  <a:lnTo>
                    <a:pt x="68" y="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" name="Freeform 158"/>
            <p:cNvSpPr>
              <a:spLocks noEditPoints="1"/>
            </p:cNvSpPr>
            <p:nvPr/>
          </p:nvSpPr>
          <p:spPr bwMode="auto">
            <a:xfrm>
              <a:off x="15414" y="9174"/>
              <a:ext cx="1037" cy="637"/>
            </a:xfrm>
            <a:custGeom>
              <a:avLst/>
              <a:gdLst/>
              <a:ahLst/>
              <a:cxnLst>
                <a:cxn ang="0">
                  <a:pos x="68" y="30"/>
                </a:cxn>
                <a:cxn ang="0">
                  <a:pos x="0" y="30"/>
                </a:cxn>
                <a:cxn ang="0">
                  <a:pos x="0" y="15"/>
                </a:cxn>
                <a:cxn ang="0">
                  <a:pos x="7" y="9"/>
                </a:cxn>
                <a:cxn ang="0">
                  <a:pos x="20" y="9"/>
                </a:cxn>
                <a:cxn ang="0">
                  <a:pos x="20" y="3"/>
                </a:cxn>
                <a:cxn ang="0">
                  <a:pos x="24" y="0"/>
                </a:cxn>
                <a:cxn ang="0">
                  <a:pos x="45" y="0"/>
                </a:cxn>
                <a:cxn ang="0">
                  <a:pos x="49" y="3"/>
                </a:cxn>
                <a:cxn ang="0">
                  <a:pos x="49" y="9"/>
                </a:cxn>
                <a:cxn ang="0">
                  <a:pos x="62" y="9"/>
                </a:cxn>
                <a:cxn ang="0">
                  <a:pos x="68" y="15"/>
                </a:cxn>
                <a:cxn ang="0">
                  <a:pos x="68" y="30"/>
                </a:cxn>
                <a:cxn ang="0">
                  <a:pos x="68" y="52"/>
                </a:cxn>
                <a:cxn ang="0">
                  <a:pos x="62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34"/>
                </a:cxn>
                <a:cxn ang="0">
                  <a:pos x="26" y="34"/>
                </a:cxn>
                <a:cxn ang="0">
                  <a:pos x="26" y="40"/>
                </a:cxn>
                <a:cxn ang="0">
                  <a:pos x="28" y="42"/>
                </a:cxn>
                <a:cxn ang="0">
                  <a:pos x="41" y="42"/>
                </a:cxn>
                <a:cxn ang="0">
                  <a:pos x="43" y="40"/>
                </a:cxn>
                <a:cxn ang="0">
                  <a:pos x="43" y="34"/>
                </a:cxn>
                <a:cxn ang="0">
                  <a:pos x="68" y="34"/>
                </a:cxn>
                <a:cxn ang="0">
                  <a:pos x="68" y="52"/>
                </a:cxn>
                <a:cxn ang="0">
                  <a:pos x="44" y="9"/>
                </a:cxn>
                <a:cxn ang="0">
                  <a:pos x="44" y="5"/>
                </a:cxn>
                <a:cxn ang="0">
                  <a:pos x="25" y="5"/>
                </a:cxn>
                <a:cxn ang="0">
                  <a:pos x="25" y="9"/>
                </a:cxn>
                <a:cxn ang="0">
                  <a:pos x="44" y="9"/>
                </a:cxn>
                <a:cxn ang="0">
                  <a:pos x="39" y="39"/>
                </a:cxn>
                <a:cxn ang="0">
                  <a:pos x="30" y="39"/>
                </a:cxn>
                <a:cxn ang="0">
                  <a:pos x="30" y="34"/>
                </a:cxn>
                <a:cxn ang="0">
                  <a:pos x="39" y="34"/>
                </a:cxn>
                <a:cxn ang="0">
                  <a:pos x="39" y="39"/>
                </a:cxn>
              </a:cxnLst>
              <a:rect l="0" t="0" r="r" b="b"/>
              <a:pathLst>
                <a:path w="68" h="58">
                  <a:moveTo>
                    <a:pt x="68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3" y="9"/>
                    <a:pt x="7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0"/>
                    <a:pt x="49" y="1"/>
                    <a:pt x="49" y="3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6" y="9"/>
                    <a:pt x="68" y="12"/>
                    <a:pt x="68" y="15"/>
                  </a:cubicBezTo>
                  <a:lnTo>
                    <a:pt x="68" y="30"/>
                  </a:lnTo>
                  <a:close/>
                  <a:moveTo>
                    <a:pt x="68" y="52"/>
                  </a:moveTo>
                  <a:cubicBezTo>
                    <a:pt x="68" y="55"/>
                    <a:pt x="66" y="58"/>
                    <a:pt x="6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1"/>
                    <a:pt x="27" y="42"/>
                    <a:pt x="28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2"/>
                    <a:pt x="43" y="41"/>
                    <a:pt x="43" y="40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68" y="34"/>
                    <a:pt x="68" y="34"/>
                    <a:pt x="68" y="34"/>
                  </a:cubicBezTo>
                  <a:lnTo>
                    <a:pt x="68" y="52"/>
                  </a:lnTo>
                  <a:close/>
                  <a:moveTo>
                    <a:pt x="44" y="9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44" y="9"/>
                  </a:lnTo>
                  <a:close/>
                  <a:moveTo>
                    <a:pt x="39" y="39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9" y="34"/>
                    <a:pt x="39" y="34"/>
                    <a:pt x="39" y="34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6" name="Freeform 1633"/>
            <p:cNvSpPr>
              <a:spLocks noEditPoints="1"/>
            </p:cNvSpPr>
            <p:nvPr/>
          </p:nvSpPr>
          <p:spPr bwMode="auto">
            <a:xfrm>
              <a:off x="16904" y="3105"/>
              <a:ext cx="852" cy="889"/>
            </a:xfrm>
            <a:custGeom>
              <a:avLst/>
              <a:gdLst>
                <a:gd name="T0" fmla="*/ 1379 w 3262"/>
                <a:gd name="T1" fmla="*/ 634 h 3292"/>
                <a:gd name="T2" fmla="*/ 1323 w 3262"/>
                <a:gd name="T3" fmla="*/ 793 h 3292"/>
                <a:gd name="T4" fmla="*/ 1241 w 3262"/>
                <a:gd name="T5" fmla="*/ 918 h 3292"/>
                <a:gd name="T6" fmla="*/ 1142 w 3262"/>
                <a:gd name="T7" fmla="*/ 1010 h 3292"/>
                <a:gd name="T8" fmla="*/ 1034 w 3262"/>
                <a:gd name="T9" fmla="*/ 1067 h 3292"/>
                <a:gd name="T10" fmla="*/ 918 w 3262"/>
                <a:gd name="T11" fmla="*/ 1112 h 3292"/>
                <a:gd name="T12" fmla="*/ 1224 w 3262"/>
                <a:gd name="T13" fmla="*/ 2230 h 3292"/>
                <a:gd name="T14" fmla="*/ 1231 w 3262"/>
                <a:gd name="T15" fmla="*/ 2368 h 3292"/>
                <a:gd name="T16" fmla="*/ 1255 w 3262"/>
                <a:gd name="T17" fmla="*/ 2469 h 3292"/>
                <a:gd name="T18" fmla="*/ 1333 w 3262"/>
                <a:gd name="T19" fmla="*/ 2587 h 3292"/>
                <a:gd name="T20" fmla="*/ 1445 w 3262"/>
                <a:gd name="T21" fmla="*/ 2676 h 3292"/>
                <a:gd name="T22" fmla="*/ 1574 w 3262"/>
                <a:gd name="T23" fmla="*/ 2735 h 3292"/>
                <a:gd name="T24" fmla="*/ 1670 w 3262"/>
                <a:gd name="T25" fmla="*/ 2762 h 3292"/>
                <a:gd name="T26" fmla="*/ 1775 w 3262"/>
                <a:gd name="T27" fmla="*/ 2774 h 3292"/>
                <a:gd name="T28" fmla="*/ 1948 w 3262"/>
                <a:gd name="T29" fmla="*/ 2767 h 3292"/>
                <a:gd name="T30" fmla="*/ 2118 w 3262"/>
                <a:gd name="T31" fmla="*/ 2734 h 3292"/>
                <a:gd name="T32" fmla="*/ 2274 w 3262"/>
                <a:gd name="T33" fmla="*/ 2676 h 3292"/>
                <a:gd name="T34" fmla="*/ 2274 w 3262"/>
                <a:gd name="T35" fmla="*/ 2327 h 3292"/>
                <a:gd name="T36" fmla="*/ 2105 w 3262"/>
                <a:gd name="T37" fmla="*/ 2392 h 3292"/>
                <a:gd name="T38" fmla="*/ 1953 w 3262"/>
                <a:gd name="T39" fmla="*/ 2403 h 3292"/>
                <a:gd name="T40" fmla="*/ 1851 w 3262"/>
                <a:gd name="T41" fmla="*/ 2376 h 3292"/>
                <a:gd name="T42" fmla="*/ 1777 w 3262"/>
                <a:gd name="T43" fmla="*/ 2326 h 3292"/>
                <a:gd name="T44" fmla="*/ 1734 w 3262"/>
                <a:gd name="T45" fmla="*/ 2261 h 3292"/>
                <a:gd name="T46" fmla="*/ 1724 w 3262"/>
                <a:gd name="T47" fmla="*/ 2191 h 3292"/>
                <a:gd name="T48" fmla="*/ 1722 w 3262"/>
                <a:gd name="T49" fmla="*/ 2069 h 3292"/>
                <a:gd name="T50" fmla="*/ 2243 w 3262"/>
                <a:gd name="T51" fmla="*/ 1434 h 3292"/>
                <a:gd name="T52" fmla="*/ 1722 w 3262"/>
                <a:gd name="T53" fmla="*/ 503 h 3292"/>
                <a:gd name="T54" fmla="*/ 2719 w 3262"/>
                <a:gd name="T55" fmla="*/ 0 h 3292"/>
                <a:gd name="T56" fmla="*/ 2889 w 3262"/>
                <a:gd name="T57" fmla="*/ 28 h 3292"/>
                <a:gd name="T58" fmla="*/ 3039 w 3262"/>
                <a:gd name="T59" fmla="*/ 106 h 3292"/>
                <a:gd name="T60" fmla="*/ 3156 w 3262"/>
                <a:gd name="T61" fmla="*/ 225 h 3292"/>
                <a:gd name="T62" fmla="*/ 3234 w 3262"/>
                <a:gd name="T63" fmla="*/ 376 h 3292"/>
                <a:gd name="T64" fmla="*/ 3262 w 3262"/>
                <a:gd name="T65" fmla="*/ 548 h 3292"/>
                <a:gd name="T66" fmla="*/ 3250 w 3262"/>
                <a:gd name="T67" fmla="*/ 2860 h 3292"/>
                <a:gd name="T68" fmla="*/ 3187 w 3262"/>
                <a:gd name="T69" fmla="*/ 3019 h 3292"/>
                <a:gd name="T70" fmla="*/ 3082 w 3262"/>
                <a:gd name="T71" fmla="*/ 3149 h 3292"/>
                <a:gd name="T72" fmla="*/ 2943 w 3262"/>
                <a:gd name="T73" fmla="*/ 3242 h 3292"/>
                <a:gd name="T74" fmla="*/ 2778 w 3262"/>
                <a:gd name="T75" fmla="*/ 3289 h 3292"/>
                <a:gd name="T76" fmla="*/ 485 w 3262"/>
                <a:gd name="T77" fmla="*/ 3289 h 3292"/>
                <a:gd name="T78" fmla="*/ 320 w 3262"/>
                <a:gd name="T79" fmla="*/ 3242 h 3292"/>
                <a:gd name="T80" fmla="*/ 180 w 3262"/>
                <a:gd name="T81" fmla="*/ 3149 h 3292"/>
                <a:gd name="T82" fmla="*/ 75 w 3262"/>
                <a:gd name="T83" fmla="*/ 3019 h 3292"/>
                <a:gd name="T84" fmla="*/ 12 w 3262"/>
                <a:gd name="T85" fmla="*/ 2860 h 3292"/>
                <a:gd name="T86" fmla="*/ 0 w 3262"/>
                <a:gd name="T87" fmla="*/ 548 h 3292"/>
                <a:gd name="T88" fmla="*/ 28 w 3262"/>
                <a:gd name="T89" fmla="*/ 376 h 3292"/>
                <a:gd name="T90" fmla="*/ 105 w 3262"/>
                <a:gd name="T91" fmla="*/ 225 h 3292"/>
                <a:gd name="T92" fmla="*/ 223 w 3262"/>
                <a:gd name="T93" fmla="*/ 106 h 3292"/>
                <a:gd name="T94" fmla="*/ 372 w 3262"/>
                <a:gd name="T95" fmla="*/ 28 h 3292"/>
                <a:gd name="T96" fmla="*/ 544 w 3262"/>
                <a:gd name="T97" fmla="*/ 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62" h="3292">
                  <a:moveTo>
                    <a:pt x="1402" y="503"/>
                  </a:moveTo>
                  <a:lnTo>
                    <a:pt x="1391" y="571"/>
                  </a:lnTo>
                  <a:lnTo>
                    <a:pt x="1379" y="634"/>
                  </a:lnTo>
                  <a:lnTo>
                    <a:pt x="1363" y="692"/>
                  </a:lnTo>
                  <a:lnTo>
                    <a:pt x="1344" y="744"/>
                  </a:lnTo>
                  <a:lnTo>
                    <a:pt x="1323" y="793"/>
                  </a:lnTo>
                  <a:lnTo>
                    <a:pt x="1298" y="836"/>
                  </a:lnTo>
                  <a:lnTo>
                    <a:pt x="1272" y="878"/>
                  </a:lnTo>
                  <a:lnTo>
                    <a:pt x="1241" y="918"/>
                  </a:lnTo>
                  <a:lnTo>
                    <a:pt x="1207" y="954"/>
                  </a:lnTo>
                  <a:lnTo>
                    <a:pt x="1172" y="988"/>
                  </a:lnTo>
                  <a:lnTo>
                    <a:pt x="1142" y="1010"/>
                  </a:lnTo>
                  <a:lnTo>
                    <a:pt x="1109" y="1030"/>
                  </a:lnTo>
                  <a:lnTo>
                    <a:pt x="1072" y="1050"/>
                  </a:lnTo>
                  <a:lnTo>
                    <a:pt x="1034" y="1067"/>
                  </a:lnTo>
                  <a:lnTo>
                    <a:pt x="996" y="1084"/>
                  </a:lnTo>
                  <a:lnTo>
                    <a:pt x="956" y="1098"/>
                  </a:lnTo>
                  <a:lnTo>
                    <a:pt x="918" y="1112"/>
                  </a:lnTo>
                  <a:lnTo>
                    <a:pt x="918" y="1434"/>
                  </a:lnTo>
                  <a:lnTo>
                    <a:pt x="1224" y="1434"/>
                  </a:lnTo>
                  <a:lnTo>
                    <a:pt x="1224" y="2230"/>
                  </a:lnTo>
                  <a:lnTo>
                    <a:pt x="1224" y="2280"/>
                  </a:lnTo>
                  <a:lnTo>
                    <a:pt x="1227" y="2326"/>
                  </a:lnTo>
                  <a:lnTo>
                    <a:pt x="1231" y="2368"/>
                  </a:lnTo>
                  <a:lnTo>
                    <a:pt x="1238" y="2406"/>
                  </a:lnTo>
                  <a:lnTo>
                    <a:pt x="1245" y="2439"/>
                  </a:lnTo>
                  <a:lnTo>
                    <a:pt x="1255" y="2469"/>
                  </a:lnTo>
                  <a:lnTo>
                    <a:pt x="1275" y="2509"/>
                  </a:lnTo>
                  <a:lnTo>
                    <a:pt x="1300" y="2548"/>
                  </a:lnTo>
                  <a:lnTo>
                    <a:pt x="1333" y="2587"/>
                  </a:lnTo>
                  <a:lnTo>
                    <a:pt x="1372" y="2623"/>
                  </a:lnTo>
                  <a:lnTo>
                    <a:pt x="1407" y="2651"/>
                  </a:lnTo>
                  <a:lnTo>
                    <a:pt x="1445" y="2676"/>
                  </a:lnTo>
                  <a:lnTo>
                    <a:pt x="1485" y="2698"/>
                  </a:lnTo>
                  <a:lnTo>
                    <a:pt x="1528" y="2719"/>
                  </a:lnTo>
                  <a:lnTo>
                    <a:pt x="1574" y="2735"/>
                  </a:lnTo>
                  <a:lnTo>
                    <a:pt x="1607" y="2746"/>
                  </a:lnTo>
                  <a:lnTo>
                    <a:pt x="1639" y="2755"/>
                  </a:lnTo>
                  <a:lnTo>
                    <a:pt x="1670" y="2762"/>
                  </a:lnTo>
                  <a:lnTo>
                    <a:pt x="1703" y="2767"/>
                  </a:lnTo>
                  <a:lnTo>
                    <a:pt x="1737" y="2771"/>
                  </a:lnTo>
                  <a:lnTo>
                    <a:pt x="1775" y="2774"/>
                  </a:lnTo>
                  <a:lnTo>
                    <a:pt x="1817" y="2775"/>
                  </a:lnTo>
                  <a:lnTo>
                    <a:pt x="1884" y="2773"/>
                  </a:lnTo>
                  <a:lnTo>
                    <a:pt x="1948" y="2767"/>
                  </a:lnTo>
                  <a:lnTo>
                    <a:pt x="2009" y="2759"/>
                  </a:lnTo>
                  <a:lnTo>
                    <a:pt x="2070" y="2747"/>
                  </a:lnTo>
                  <a:lnTo>
                    <a:pt x="2118" y="2734"/>
                  </a:lnTo>
                  <a:lnTo>
                    <a:pt x="2167" y="2719"/>
                  </a:lnTo>
                  <a:lnTo>
                    <a:pt x="2220" y="2699"/>
                  </a:lnTo>
                  <a:lnTo>
                    <a:pt x="2274" y="2676"/>
                  </a:lnTo>
                  <a:lnTo>
                    <a:pt x="2331" y="2651"/>
                  </a:lnTo>
                  <a:lnTo>
                    <a:pt x="2331" y="2292"/>
                  </a:lnTo>
                  <a:lnTo>
                    <a:pt x="2274" y="2327"/>
                  </a:lnTo>
                  <a:lnTo>
                    <a:pt x="2218" y="2355"/>
                  </a:lnTo>
                  <a:lnTo>
                    <a:pt x="2161" y="2377"/>
                  </a:lnTo>
                  <a:lnTo>
                    <a:pt x="2105" y="2392"/>
                  </a:lnTo>
                  <a:lnTo>
                    <a:pt x="2047" y="2402"/>
                  </a:lnTo>
                  <a:lnTo>
                    <a:pt x="1991" y="2405"/>
                  </a:lnTo>
                  <a:lnTo>
                    <a:pt x="1953" y="2403"/>
                  </a:lnTo>
                  <a:lnTo>
                    <a:pt x="1917" y="2398"/>
                  </a:lnTo>
                  <a:lnTo>
                    <a:pt x="1884" y="2388"/>
                  </a:lnTo>
                  <a:lnTo>
                    <a:pt x="1851" y="2376"/>
                  </a:lnTo>
                  <a:lnTo>
                    <a:pt x="1820" y="2359"/>
                  </a:lnTo>
                  <a:lnTo>
                    <a:pt x="1798" y="2344"/>
                  </a:lnTo>
                  <a:lnTo>
                    <a:pt x="1777" y="2326"/>
                  </a:lnTo>
                  <a:lnTo>
                    <a:pt x="1760" y="2306"/>
                  </a:lnTo>
                  <a:lnTo>
                    <a:pt x="1744" y="2284"/>
                  </a:lnTo>
                  <a:lnTo>
                    <a:pt x="1734" y="2261"/>
                  </a:lnTo>
                  <a:lnTo>
                    <a:pt x="1729" y="2243"/>
                  </a:lnTo>
                  <a:lnTo>
                    <a:pt x="1726" y="2220"/>
                  </a:lnTo>
                  <a:lnTo>
                    <a:pt x="1724" y="2191"/>
                  </a:lnTo>
                  <a:lnTo>
                    <a:pt x="1723" y="2156"/>
                  </a:lnTo>
                  <a:lnTo>
                    <a:pt x="1722" y="2116"/>
                  </a:lnTo>
                  <a:lnTo>
                    <a:pt x="1722" y="2069"/>
                  </a:lnTo>
                  <a:lnTo>
                    <a:pt x="1722" y="2017"/>
                  </a:lnTo>
                  <a:lnTo>
                    <a:pt x="1722" y="1434"/>
                  </a:lnTo>
                  <a:lnTo>
                    <a:pt x="2243" y="1434"/>
                  </a:lnTo>
                  <a:lnTo>
                    <a:pt x="2243" y="1028"/>
                  </a:lnTo>
                  <a:lnTo>
                    <a:pt x="1722" y="1028"/>
                  </a:lnTo>
                  <a:lnTo>
                    <a:pt x="1722" y="503"/>
                  </a:lnTo>
                  <a:lnTo>
                    <a:pt x="1402" y="503"/>
                  </a:lnTo>
                  <a:close/>
                  <a:moveTo>
                    <a:pt x="544" y="0"/>
                  </a:moveTo>
                  <a:lnTo>
                    <a:pt x="2719" y="0"/>
                  </a:lnTo>
                  <a:lnTo>
                    <a:pt x="2778" y="3"/>
                  </a:lnTo>
                  <a:lnTo>
                    <a:pt x="2834" y="12"/>
                  </a:lnTo>
                  <a:lnTo>
                    <a:pt x="2889" y="28"/>
                  </a:lnTo>
                  <a:lnTo>
                    <a:pt x="2943" y="48"/>
                  </a:lnTo>
                  <a:lnTo>
                    <a:pt x="2992" y="75"/>
                  </a:lnTo>
                  <a:lnTo>
                    <a:pt x="3039" y="106"/>
                  </a:lnTo>
                  <a:lnTo>
                    <a:pt x="3082" y="141"/>
                  </a:lnTo>
                  <a:lnTo>
                    <a:pt x="3122" y="181"/>
                  </a:lnTo>
                  <a:lnTo>
                    <a:pt x="3156" y="225"/>
                  </a:lnTo>
                  <a:lnTo>
                    <a:pt x="3187" y="272"/>
                  </a:lnTo>
                  <a:lnTo>
                    <a:pt x="3214" y="322"/>
                  </a:lnTo>
                  <a:lnTo>
                    <a:pt x="3234" y="376"/>
                  </a:lnTo>
                  <a:lnTo>
                    <a:pt x="3250" y="431"/>
                  </a:lnTo>
                  <a:lnTo>
                    <a:pt x="3259" y="489"/>
                  </a:lnTo>
                  <a:lnTo>
                    <a:pt x="3262" y="548"/>
                  </a:lnTo>
                  <a:lnTo>
                    <a:pt x="3262" y="2743"/>
                  </a:lnTo>
                  <a:lnTo>
                    <a:pt x="3259" y="2802"/>
                  </a:lnTo>
                  <a:lnTo>
                    <a:pt x="3250" y="2860"/>
                  </a:lnTo>
                  <a:lnTo>
                    <a:pt x="3234" y="2916"/>
                  </a:lnTo>
                  <a:lnTo>
                    <a:pt x="3214" y="2969"/>
                  </a:lnTo>
                  <a:lnTo>
                    <a:pt x="3187" y="3019"/>
                  </a:lnTo>
                  <a:lnTo>
                    <a:pt x="3156" y="3067"/>
                  </a:lnTo>
                  <a:lnTo>
                    <a:pt x="3122" y="3110"/>
                  </a:lnTo>
                  <a:lnTo>
                    <a:pt x="3082" y="3149"/>
                  </a:lnTo>
                  <a:lnTo>
                    <a:pt x="3039" y="3186"/>
                  </a:lnTo>
                  <a:lnTo>
                    <a:pt x="2992" y="3217"/>
                  </a:lnTo>
                  <a:lnTo>
                    <a:pt x="2943" y="3242"/>
                  </a:lnTo>
                  <a:lnTo>
                    <a:pt x="2889" y="3263"/>
                  </a:lnTo>
                  <a:lnTo>
                    <a:pt x="2834" y="3279"/>
                  </a:lnTo>
                  <a:lnTo>
                    <a:pt x="2778" y="3289"/>
                  </a:lnTo>
                  <a:lnTo>
                    <a:pt x="2719" y="3292"/>
                  </a:lnTo>
                  <a:lnTo>
                    <a:pt x="544" y="3292"/>
                  </a:lnTo>
                  <a:lnTo>
                    <a:pt x="485" y="3289"/>
                  </a:lnTo>
                  <a:lnTo>
                    <a:pt x="428" y="3279"/>
                  </a:lnTo>
                  <a:lnTo>
                    <a:pt x="372" y="3263"/>
                  </a:lnTo>
                  <a:lnTo>
                    <a:pt x="320" y="3242"/>
                  </a:lnTo>
                  <a:lnTo>
                    <a:pt x="270" y="3217"/>
                  </a:lnTo>
                  <a:lnTo>
                    <a:pt x="223" y="3186"/>
                  </a:lnTo>
                  <a:lnTo>
                    <a:pt x="180" y="3149"/>
                  </a:lnTo>
                  <a:lnTo>
                    <a:pt x="140" y="3110"/>
                  </a:lnTo>
                  <a:lnTo>
                    <a:pt x="105" y="3067"/>
                  </a:lnTo>
                  <a:lnTo>
                    <a:pt x="75" y="3019"/>
                  </a:lnTo>
                  <a:lnTo>
                    <a:pt x="49" y="2969"/>
                  </a:lnTo>
                  <a:lnTo>
                    <a:pt x="28" y="2916"/>
                  </a:lnTo>
                  <a:lnTo>
                    <a:pt x="12" y="2860"/>
                  </a:lnTo>
                  <a:lnTo>
                    <a:pt x="3" y="2802"/>
                  </a:lnTo>
                  <a:lnTo>
                    <a:pt x="0" y="2743"/>
                  </a:lnTo>
                  <a:lnTo>
                    <a:pt x="0" y="548"/>
                  </a:lnTo>
                  <a:lnTo>
                    <a:pt x="3" y="489"/>
                  </a:lnTo>
                  <a:lnTo>
                    <a:pt x="12" y="431"/>
                  </a:lnTo>
                  <a:lnTo>
                    <a:pt x="28" y="376"/>
                  </a:lnTo>
                  <a:lnTo>
                    <a:pt x="49" y="322"/>
                  </a:lnTo>
                  <a:lnTo>
                    <a:pt x="75" y="272"/>
                  </a:lnTo>
                  <a:lnTo>
                    <a:pt x="105" y="225"/>
                  </a:lnTo>
                  <a:lnTo>
                    <a:pt x="140" y="181"/>
                  </a:lnTo>
                  <a:lnTo>
                    <a:pt x="180" y="141"/>
                  </a:lnTo>
                  <a:lnTo>
                    <a:pt x="223" y="106"/>
                  </a:lnTo>
                  <a:lnTo>
                    <a:pt x="270" y="75"/>
                  </a:lnTo>
                  <a:lnTo>
                    <a:pt x="320" y="48"/>
                  </a:lnTo>
                  <a:lnTo>
                    <a:pt x="372" y="28"/>
                  </a:lnTo>
                  <a:lnTo>
                    <a:pt x="428" y="12"/>
                  </a:lnTo>
                  <a:lnTo>
                    <a:pt x="485" y="3"/>
                  </a:lnTo>
                  <a:lnTo>
                    <a:pt x="5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59" name="Freeform 1714"/>
            <p:cNvSpPr>
              <a:spLocks noEditPoints="1"/>
            </p:cNvSpPr>
            <p:nvPr/>
          </p:nvSpPr>
          <p:spPr bwMode="auto">
            <a:xfrm>
              <a:off x="16904" y="4427"/>
              <a:ext cx="852" cy="889"/>
            </a:xfrm>
            <a:custGeom>
              <a:avLst/>
              <a:gdLst>
                <a:gd name="T0" fmla="*/ 569 w 3262"/>
                <a:gd name="T1" fmla="*/ 926 h 3292"/>
                <a:gd name="T2" fmla="*/ 297 w 3262"/>
                <a:gd name="T3" fmla="*/ 1209 h 3292"/>
                <a:gd name="T4" fmla="*/ 205 w 3262"/>
                <a:gd name="T5" fmla="*/ 1674 h 3292"/>
                <a:gd name="T6" fmla="*/ 305 w 3262"/>
                <a:gd name="T7" fmla="*/ 2132 h 3292"/>
                <a:gd name="T8" fmla="*/ 599 w 3262"/>
                <a:gd name="T9" fmla="*/ 2390 h 3292"/>
                <a:gd name="T10" fmla="*/ 1040 w 3262"/>
                <a:gd name="T11" fmla="*/ 2439 h 3292"/>
                <a:gd name="T12" fmla="*/ 1343 w 3262"/>
                <a:gd name="T13" fmla="*/ 2350 h 3292"/>
                <a:gd name="T14" fmla="*/ 1461 w 3262"/>
                <a:gd name="T15" fmla="*/ 2273 h 3292"/>
                <a:gd name="T16" fmla="*/ 1316 w 3262"/>
                <a:gd name="T17" fmla="*/ 2024 h 3292"/>
                <a:gd name="T18" fmla="*/ 1134 w 3262"/>
                <a:gd name="T19" fmla="*/ 2135 h 3292"/>
                <a:gd name="T20" fmla="*/ 846 w 3262"/>
                <a:gd name="T21" fmla="*/ 2165 h 3292"/>
                <a:gd name="T22" fmla="*/ 618 w 3262"/>
                <a:gd name="T23" fmla="*/ 1978 h 3292"/>
                <a:gd name="T24" fmla="*/ 549 w 3262"/>
                <a:gd name="T25" fmla="*/ 1598 h 3292"/>
                <a:gd name="T26" fmla="*/ 639 w 3262"/>
                <a:gd name="T27" fmla="*/ 1278 h 3292"/>
                <a:gd name="T28" fmla="*/ 825 w 3262"/>
                <a:gd name="T29" fmla="*/ 1129 h 3292"/>
                <a:gd name="T30" fmla="*/ 1085 w 3262"/>
                <a:gd name="T31" fmla="*/ 1126 h 3292"/>
                <a:gd name="T32" fmla="*/ 1290 w 3262"/>
                <a:gd name="T33" fmla="*/ 1277 h 3292"/>
                <a:gd name="T34" fmla="*/ 1407 w 3262"/>
                <a:gd name="T35" fmla="*/ 1538 h 3292"/>
                <a:gd name="T36" fmla="*/ 1624 w 3262"/>
                <a:gd name="T37" fmla="*/ 2113 h 3292"/>
                <a:gd name="T38" fmla="*/ 1850 w 3262"/>
                <a:gd name="T39" fmla="*/ 2329 h 3292"/>
                <a:gd name="T40" fmla="*/ 2233 w 3262"/>
                <a:gd name="T41" fmla="*/ 2439 h 3292"/>
                <a:gd name="T42" fmla="*/ 2615 w 3262"/>
                <a:gd name="T43" fmla="*/ 2429 h 3292"/>
                <a:gd name="T44" fmla="*/ 2923 w 3262"/>
                <a:gd name="T45" fmla="*/ 2305 h 3292"/>
                <a:gd name="T46" fmla="*/ 3056 w 3262"/>
                <a:gd name="T47" fmla="*/ 2041 h 3292"/>
                <a:gd name="T48" fmla="*/ 2988 w 3262"/>
                <a:gd name="T49" fmla="*/ 1728 h 3292"/>
                <a:gd name="T50" fmla="*/ 2732 w 3262"/>
                <a:gd name="T51" fmla="*/ 1549 h 3292"/>
                <a:gd name="T52" fmla="*/ 2290 w 3262"/>
                <a:gd name="T53" fmla="*/ 1420 h 3292"/>
                <a:gd name="T54" fmla="*/ 2234 w 3262"/>
                <a:gd name="T55" fmla="*/ 1248 h 3292"/>
                <a:gd name="T56" fmla="*/ 2384 w 3262"/>
                <a:gd name="T57" fmla="*/ 1111 h 3292"/>
                <a:gd name="T58" fmla="*/ 2633 w 3262"/>
                <a:gd name="T59" fmla="*/ 1142 h 3292"/>
                <a:gd name="T60" fmla="*/ 3045 w 3262"/>
                <a:gd name="T61" fmla="*/ 1265 h 3292"/>
                <a:gd name="T62" fmla="*/ 2926 w 3262"/>
                <a:gd name="T63" fmla="*/ 983 h 3292"/>
                <a:gd name="T64" fmla="*/ 2647 w 3262"/>
                <a:gd name="T65" fmla="*/ 857 h 3292"/>
                <a:gd name="T66" fmla="*/ 2309 w 3262"/>
                <a:gd name="T67" fmla="*/ 860 h 3292"/>
                <a:gd name="T68" fmla="*/ 2050 w 3262"/>
                <a:gd name="T69" fmla="*/ 969 h 3292"/>
                <a:gd name="T70" fmla="*/ 1909 w 3262"/>
                <a:gd name="T71" fmla="*/ 1217 h 3292"/>
                <a:gd name="T72" fmla="*/ 1945 w 3262"/>
                <a:gd name="T73" fmla="*/ 1526 h 3292"/>
                <a:gd name="T74" fmla="*/ 2173 w 3262"/>
                <a:gd name="T75" fmla="*/ 1717 h 3292"/>
                <a:gd name="T76" fmla="*/ 2643 w 3262"/>
                <a:gd name="T77" fmla="*/ 1858 h 3292"/>
                <a:gd name="T78" fmla="*/ 2725 w 3262"/>
                <a:gd name="T79" fmla="*/ 2007 h 3292"/>
                <a:gd name="T80" fmla="*/ 2607 w 3262"/>
                <a:gd name="T81" fmla="*/ 2151 h 3292"/>
                <a:gd name="T82" fmla="*/ 2276 w 3262"/>
                <a:gd name="T83" fmla="*/ 2171 h 3292"/>
                <a:gd name="T84" fmla="*/ 2002 w 3262"/>
                <a:gd name="T85" fmla="*/ 2048 h 3292"/>
                <a:gd name="T86" fmla="*/ 1853 w 3262"/>
                <a:gd name="T87" fmla="*/ 1805 h 3292"/>
                <a:gd name="T88" fmla="*/ 1585 w 3262"/>
                <a:gd name="T89" fmla="*/ 1121 h 3292"/>
                <a:gd name="T90" fmla="*/ 1271 w 3262"/>
                <a:gd name="T91" fmla="*/ 890 h 3292"/>
                <a:gd name="T92" fmla="*/ 2714 w 3262"/>
                <a:gd name="T93" fmla="*/ 0 h 3292"/>
                <a:gd name="T94" fmla="*/ 3081 w 3262"/>
                <a:gd name="T95" fmla="*/ 142 h 3292"/>
                <a:gd name="T96" fmla="*/ 3259 w 3262"/>
                <a:gd name="T97" fmla="*/ 492 h 3292"/>
                <a:gd name="T98" fmla="*/ 3187 w 3262"/>
                <a:gd name="T99" fmla="*/ 3017 h 3292"/>
                <a:gd name="T100" fmla="*/ 2886 w 3262"/>
                <a:gd name="T101" fmla="*/ 3263 h 3292"/>
                <a:gd name="T102" fmla="*/ 375 w 3262"/>
                <a:gd name="T103" fmla="*/ 3263 h 3292"/>
                <a:gd name="T104" fmla="*/ 76 w 3262"/>
                <a:gd name="T105" fmla="*/ 3017 h 3292"/>
                <a:gd name="T106" fmla="*/ 3 w 3262"/>
                <a:gd name="T107" fmla="*/ 492 h 3292"/>
                <a:gd name="T108" fmla="*/ 181 w 3262"/>
                <a:gd name="T109" fmla="*/ 142 h 3292"/>
                <a:gd name="T110" fmla="*/ 548 w 3262"/>
                <a:gd name="T111" fmla="*/ 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2" h="3292">
                  <a:moveTo>
                    <a:pt x="939" y="845"/>
                  </a:moveTo>
                  <a:lnTo>
                    <a:pt x="869" y="848"/>
                  </a:lnTo>
                  <a:lnTo>
                    <a:pt x="802" y="855"/>
                  </a:lnTo>
                  <a:lnTo>
                    <a:pt x="739" y="866"/>
                  </a:lnTo>
                  <a:lnTo>
                    <a:pt x="678" y="882"/>
                  </a:lnTo>
                  <a:lnTo>
                    <a:pt x="622" y="901"/>
                  </a:lnTo>
                  <a:lnTo>
                    <a:pt x="569" y="926"/>
                  </a:lnTo>
                  <a:lnTo>
                    <a:pt x="519" y="954"/>
                  </a:lnTo>
                  <a:lnTo>
                    <a:pt x="473" y="987"/>
                  </a:lnTo>
                  <a:lnTo>
                    <a:pt x="431" y="1023"/>
                  </a:lnTo>
                  <a:lnTo>
                    <a:pt x="392" y="1064"/>
                  </a:lnTo>
                  <a:lnTo>
                    <a:pt x="356" y="1109"/>
                  </a:lnTo>
                  <a:lnTo>
                    <a:pt x="324" y="1157"/>
                  </a:lnTo>
                  <a:lnTo>
                    <a:pt x="297" y="1209"/>
                  </a:lnTo>
                  <a:lnTo>
                    <a:pt x="272" y="1265"/>
                  </a:lnTo>
                  <a:lnTo>
                    <a:pt x="252" y="1325"/>
                  </a:lnTo>
                  <a:lnTo>
                    <a:pt x="234" y="1388"/>
                  </a:lnTo>
                  <a:lnTo>
                    <a:pt x="221" y="1454"/>
                  </a:lnTo>
                  <a:lnTo>
                    <a:pt x="212" y="1524"/>
                  </a:lnTo>
                  <a:lnTo>
                    <a:pt x="206" y="1597"/>
                  </a:lnTo>
                  <a:lnTo>
                    <a:pt x="205" y="1674"/>
                  </a:lnTo>
                  <a:lnTo>
                    <a:pt x="207" y="1751"/>
                  </a:lnTo>
                  <a:lnTo>
                    <a:pt x="213" y="1824"/>
                  </a:lnTo>
                  <a:lnTo>
                    <a:pt x="223" y="1894"/>
                  </a:lnTo>
                  <a:lnTo>
                    <a:pt x="237" y="1960"/>
                  </a:lnTo>
                  <a:lnTo>
                    <a:pt x="256" y="2021"/>
                  </a:lnTo>
                  <a:lnTo>
                    <a:pt x="278" y="2079"/>
                  </a:lnTo>
                  <a:lnTo>
                    <a:pt x="305" y="2132"/>
                  </a:lnTo>
                  <a:lnTo>
                    <a:pt x="336" y="2182"/>
                  </a:lnTo>
                  <a:lnTo>
                    <a:pt x="370" y="2226"/>
                  </a:lnTo>
                  <a:lnTo>
                    <a:pt x="408" y="2268"/>
                  </a:lnTo>
                  <a:lnTo>
                    <a:pt x="450" y="2305"/>
                  </a:lnTo>
                  <a:lnTo>
                    <a:pt x="496" y="2338"/>
                  </a:lnTo>
                  <a:lnTo>
                    <a:pt x="545" y="2366"/>
                  </a:lnTo>
                  <a:lnTo>
                    <a:pt x="599" y="2390"/>
                  </a:lnTo>
                  <a:lnTo>
                    <a:pt x="655" y="2410"/>
                  </a:lnTo>
                  <a:lnTo>
                    <a:pt x="715" y="2426"/>
                  </a:lnTo>
                  <a:lnTo>
                    <a:pt x="779" y="2437"/>
                  </a:lnTo>
                  <a:lnTo>
                    <a:pt x="846" y="2443"/>
                  </a:lnTo>
                  <a:lnTo>
                    <a:pt x="917" y="2446"/>
                  </a:lnTo>
                  <a:lnTo>
                    <a:pt x="980" y="2444"/>
                  </a:lnTo>
                  <a:lnTo>
                    <a:pt x="1040" y="2439"/>
                  </a:lnTo>
                  <a:lnTo>
                    <a:pt x="1095" y="2432"/>
                  </a:lnTo>
                  <a:lnTo>
                    <a:pt x="1146" y="2421"/>
                  </a:lnTo>
                  <a:lnTo>
                    <a:pt x="1193" y="2409"/>
                  </a:lnTo>
                  <a:lnTo>
                    <a:pt x="1237" y="2396"/>
                  </a:lnTo>
                  <a:lnTo>
                    <a:pt x="1276" y="2381"/>
                  </a:lnTo>
                  <a:lnTo>
                    <a:pt x="1312" y="2366"/>
                  </a:lnTo>
                  <a:lnTo>
                    <a:pt x="1343" y="2350"/>
                  </a:lnTo>
                  <a:lnTo>
                    <a:pt x="1372" y="2336"/>
                  </a:lnTo>
                  <a:lnTo>
                    <a:pt x="1396" y="2321"/>
                  </a:lnTo>
                  <a:lnTo>
                    <a:pt x="1416" y="2308"/>
                  </a:lnTo>
                  <a:lnTo>
                    <a:pt x="1433" y="2295"/>
                  </a:lnTo>
                  <a:lnTo>
                    <a:pt x="1446" y="2285"/>
                  </a:lnTo>
                  <a:lnTo>
                    <a:pt x="1455" y="2278"/>
                  </a:lnTo>
                  <a:lnTo>
                    <a:pt x="1461" y="2273"/>
                  </a:lnTo>
                  <a:lnTo>
                    <a:pt x="1463" y="2271"/>
                  </a:lnTo>
                  <a:lnTo>
                    <a:pt x="1358" y="1984"/>
                  </a:lnTo>
                  <a:lnTo>
                    <a:pt x="1357" y="1986"/>
                  </a:lnTo>
                  <a:lnTo>
                    <a:pt x="1352" y="1991"/>
                  </a:lnTo>
                  <a:lnTo>
                    <a:pt x="1342" y="2000"/>
                  </a:lnTo>
                  <a:lnTo>
                    <a:pt x="1331" y="2010"/>
                  </a:lnTo>
                  <a:lnTo>
                    <a:pt x="1316" y="2024"/>
                  </a:lnTo>
                  <a:lnTo>
                    <a:pt x="1298" y="2038"/>
                  </a:lnTo>
                  <a:lnTo>
                    <a:pt x="1278" y="2055"/>
                  </a:lnTo>
                  <a:lnTo>
                    <a:pt x="1254" y="2071"/>
                  </a:lnTo>
                  <a:lnTo>
                    <a:pt x="1228" y="2088"/>
                  </a:lnTo>
                  <a:lnTo>
                    <a:pt x="1199" y="2104"/>
                  </a:lnTo>
                  <a:lnTo>
                    <a:pt x="1167" y="2121"/>
                  </a:lnTo>
                  <a:lnTo>
                    <a:pt x="1134" y="2135"/>
                  </a:lnTo>
                  <a:lnTo>
                    <a:pt x="1098" y="2149"/>
                  </a:lnTo>
                  <a:lnTo>
                    <a:pt x="1060" y="2159"/>
                  </a:lnTo>
                  <a:lnTo>
                    <a:pt x="1019" y="2167"/>
                  </a:lnTo>
                  <a:lnTo>
                    <a:pt x="977" y="2174"/>
                  </a:lnTo>
                  <a:lnTo>
                    <a:pt x="933" y="2176"/>
                  </a:lnTo>
                  <a:lnTo>
                    <a:pt x="889" y="2172"/>
                  </a:lnTo>
                  <a:lnTo>
                    <a:pt x="846" y="2165"/>
                  </a:lnTo>
                  <a:lnTo>
                    <a:pt x="806" y="2152"/>
                  </a:lnTo>
                  <a:lnTo>
                    <a:pt x="768" y="2134"/>
                  </a:lnTo>
                  <a:lnTo>
                    <a:pt x="733" y="2113"/>
                  </a:lnTo>
                  <a:lnTo>
                    <a:pt x="700" y="2085"/>
                  </a:lnTo>
                  <a:lnTo>
                    <a:pt x="669" y="2054"/>
                  </a:lnTo>
                  <a:lnTo>
                    <a:pt x="643" y="2019"/>
                  </a:lnTo>
                  <a:lnTo>
                    <a:pt x="618" y="1978"/>
                  </a:lnTo>
                  <a:lnTo>
                    <a:pt x="598" y="1935"/>
                  </a:lnTo>
                  <a:lnTo>
                    <a:pt x="580" y="1887"/>
                  </a:lnTo>
                  <a:lnTo>
                    <a:pt x="566" y="1836"/>
                  </a:lnTo>
                  <a:lnTo>
                    <a:pt x="556" y="1781"/>
                  </a:lnTo>
                  <a:lnTo>
                    <a:pt x="549" y="1722"/>
                  </a:lnTo>
                  <a:lnTo>
                    <a:pt x="547" y="1660"/>
                  </a:lnTo>
                  <a:lnTo>
                    <a:pt x="549" y="1598"/>
                  </a:lnTo>
                  <a:lnTo>
                    <a:pt x="554" y="1540"/>
                  </a:lnTo>
                  <a:lnTo>
                    <a:pt x="562" y="1487"/>
                  </a:lnTo>
                  <a:lnTo>
                    <a:pt x="572" y="1438"/>
                  </a:lnTo>
                  <a:lnTo>
                    <a:pt x="585" y="1392"/>
                  </a:lnTo>
                  <a:lnTo>
                    <a:pt x="602" y="1350"/>
                  </a:lnTo>
                  <a:lnTo>
                    <a:pt x="620" y="1312"/>
                  </a:lnTo>
                  <a:lnTo>
                    <a:pt x="639" y="1278"/>
                  </a:lnTo>
                  <a:lnTo>
                    <a:pt x="662" y="1247"/>
                  </a:lnTo>
                  <a:lnTo>
                    <a:pt x="686" y="1219"/>
                  </a:lnTo>
                  <a:lnTo>
                    <a:pt x="711" y="1196"/>
                  </a:lnTo>
                  <a:lnTo>
                    <a:pt x="738" y="1174"/>
                  </a:lnTo>
                  <a:lnTo>
                    <a:pt x="766" y="1156"/>
                  </a:lnTo>
                  <a:lnTo>
                    <a:pt x="795" y="1142"/>
                  </a:lnTo>
                  <a:lnTo>
                    <a:pt x="825" y="1129"/>
                  </a:lnTo>
                  <a:lnTo>
                    <a:pt x="855" y="1121"/>
                  </a:lnTo>
                  <a:lnTo>
                    <a:pt x="887" y="1114"/>
                  </a:lnTo>
                  <a:lnTo>
                    <a:pt x="918" y="1111"/>
                  </a:lnTo>
                  <a:lnTo>
                    <a:pt x="949" y="1110"/>
                  </a:lnTo>
                  <a:lnTo>
                    <a:pt x="999" y="1111"/>
                  </a:lnTo>
                  <a:lnTo>
                    <a:pt x="1043" y="1117"/>
                  </a:lnTo>
                  <a:lnTo>
                    <a:pt x="1085" y="1126"/>
                  </a:lnTo>
                  <a:lnTo>
                    <a:pt x="1122" y="1139"/>
                  </a:lnTo>
                  <a:lnTo>
                    <a:pt x="1157" y="1155"/>
                  </a:lnTo>
                  <a:lnTo>
                    <a:pt x="1189" y="1174"/>
                  </a:lnTo>
                  <a:lnTo>
                    <a:pt x="1218" y="1196"/>
                  </a:lnTo>
                  <a:lnTo>
                    <a:pt x="1244" y="1220"/>
                  </a:lnTo>
                  <a:lnTo>
                    <a:pt x="1269" y="1247"/>
                  </a:lnTo>
                  <a:lnTo>
                    <a:pt x="1290" y="1277"/>
                  </a:lnTo>
                  <a:lnTo>
                    <a:pt x="1311" y="1309"/>
                  </a:lnTo>
                  <a:lnTo>
                    <a:pt x="1330" y="1343"/>
                  </a:lnTo>
                  <a:lnTo>
                    <a:pt x="1347" y="1379"/>
                  </a:lnTo>
                  <a:lnTo>
                    <a:pt x="1363" y="1417"/>
                  </a:lnTo>
                  <a:lnTo>
                    <a:pt x="1378" y="1456"/>
                  </a:lnTo>
                  <a:lnTo>
                    <a:pt x="1394" y="1496"/>
                  </a:lnTo>
                  <a:lnTo>
                    <a:pt x="1407" y="1538"/>
                  </a:lnTo>
                  <a:lnTo>
                    <a:pt x="1511" y="1869"/>
                  </a:lnTo>
                  <a:lnTo>
                    <a:pt x="1527" y="1911"/>
                  </a:lnTo>
                  <a:lnTo>
                    <a:pt x="1543" y="1954"/>
                  </a:lnTo>
                  <a:lnTo>
                    <a:pt x="1560" y="1995"/>
                  </a:lnTo>
                  <a:lnTo>
                    <a:pt x="1580" y="2035"/>
                  </a:lnTo>
                  <a:lnTo>
                    <a:pt x="1600" y="2074"/>
                  </a:lnTo>
                  <a:lnTo>
                    <a:pt x="1624" y="2113"/>
                  </a:lnTo>
                  <a:lnTo>
                    <a:pt x="1648" y="2149"/>
                  </a:lnTo>
                  <a:lnTo>
                    <a:pt x="1676" y="2183"/>
                  </a:lnTo>
                  <a:lnTo>
                    <a:pt x="1705" y="2216"/>
                  </a:lnTo>
                  <a:lnTo>
                    <a:pt x="1737" y="2248"/>
                  </a:lnTo>
                  <a:lnTo>
                    <a:pt x="1772" y="2277"/>
                  </a:lnTo>
                  <a:lnTo>
                    <a:pt x="1810" y="2305"/>
                  </a:lnTo>
                  <a:lnTo>
                    <a:pt x="1850" y="2329"/>
                  </a:lnTo>
                  <a:lnTo>
                    <a:pt x="1894" y="2353"/>
                  </a:lnTo>
                  <a:lnTo>
                    <a:pt x="1941" y="2374"/>
                  </a:lnTo>
                  <a:lnTo>
                    <a:pt x="1992" y="2392"/>
                  </a:lnTo>
                  <a:lnTo>
                    <a:pt x="2046" y="2408"/>
                  </a:lnTo>
                  <a:lnTo>
                    <a:pt x="2105" y="2421"/>
                  </a:lnTo>
                  <a:lnTo>
                    <a:pt x="2166" y="2432"/>
                  </a:lnTo>
                  <a:lnTo>
                    <a:pt x="2233" y="2439"/>
                  </a:lnTo>
                  <a:lnTo>
                    <a:pt x="2303" y="2444"/>
                  </a:lnTo>
                  <a:lnTo>
                    <a:pt x="2378" y="2446"/>
                  </a:lnTo>
                  <a:lnTo>
                    <a:pt x="2378" y="2446"/>
                  </a:lnTo>
                  <a:lnTo>
                    <a:pt x="2441" y="2445"/>
                  </a:lnTo>
                  <a:lnTo>
                    <a:pt x="2502" y="2441"/>
                  </a:lnTo>
                  <a:lnTo>
                    <a:pt x="2560" y="2436"/>
                  </a:lnTo>
                  <a:lnTo>
                    <a:pt x="2615" y="2429"/>
                  </a:lnTo>
                  <a:lnTo>
                    <a:pt x="2668" y="2418"/>
                  </a:lnTo>
                  <a:lnTo>
                    <a:pt x="2719" y="2406"/>
                  </a:lnTo>
                  <a:lnTo>
                    <a:pt x="2766" y="2390"/>
                  </a:lnTo>
                  <a:lnTo>
                    <a:pt x="2810" y="2373"/>
                  </a:lnTo>
                  <a:lnTo>
                    <a:pt x="2851" y="2353"/>
                  </a:lnTo>
                  <a:lnTo>
                    <a:pt x="2888" y="2331"/>
                  </a:lnTo>
                  <a:lnTo>
                    <a:pt x="2923" y="2305"/>
                  </a:lnTo>
                  <a:lnTo>
                    <a:pt x="2954" y="2276"/>
                  </a:lnTo>
                  <a:lnTo>
                    <a:pt x="2980" y="2245"/>
                  </a:lnTo>
                  <a:lnTo>
                    <a:pt x="3004" y="2210"/>
                  </a:lnTo>
                  <a:lnTo>
                    <a:pt x="3023" y="2172"/>
                  </a:lnTo>
                  <a:lnTo>
                    <a:pt x="3039" y="2132"/>
                  </a:lnTo>
                  <a:lnTo>
                    <a:pt x="3049" y="2088"/>
                  </a:lnTo>
                  <a:lnTo>
                    <a:pt x="3056" y="2041"/>
                  </a:lnTo>
                  <a:lnTo>
                    <a:pt x="3058" y="1991"/>
                  </a:lnTo>
                  <a:lnTo>
                    <a:pt x="3056" y="1939"/>
                  </a:lnTo>
                  <a:lnTo>
                    <a:pt x="3050" y="1891"/>
                  </a:lnTo>
                  <a:lnTo>
                    <a:pt x="3041" y="1845"/>
                  </a:lnTo>
                  <a:lnTo>
                    <a:pt x="3027" y="1803"/>
                  </a:lnTo>
                  <a:lnTo>
                    <a:pt x="3009" y="1765"/>
                  </a:lnTo>
                  <a:lnTo>
                    <a:pt x="2988" y="1728"/>
                  </a:lnTo>
                  <a:lnTo>
                    <a:pt x="2962" y="1694"/>
                  </a:lnTo>
                  <a:lnTo>
                    <a:pt x="2932" y="1664"/>
                  </a:lnTo>
                  <a:lnTo>
                    <a:pt x="2900" y="1637"/>
                  </a:lnTo>
                  <a:lnTo>
                    <a:pt x="2864" y="1611"/>
                  </a:lnTo>
                  <a:lnTo>
                    <a:pt x="2823" y="1588"/>
                  </a:lnTo>
                  <a:lnTo>
                    <a:pt x="2780" y="1567"/>
                  </a:lnTo>
                  <a:lnTo>
                    <a:pt x="2732" y="1549"/>
                  </a:lnTo>
                  <a:lnTo>
                    <a:pt x="2681" y="1533"/>
                  </a:lnTo>
                  <a:lnTo>
                    <a:pt x="2626" y="1519"/>
                  </a:lnTo>
                  <a:lnTo>
                    <a:pt x="2418" y="1472"/>
                  </a:lnTo>
                  <a:lnTo>
                    <a:pt x="2377" y="1462"/>
                  </a:lnTo>
                  <a:lnTo>
                    <a:pt x="2343" y="1450"/>
                  </a:lnTo>
                  <a:lnTo>
                    <a:pt x="2313" y="1435"/>
                  </a:lnTo>
                  <a:lnTo>
                    <a:pt x="2290" y="1420"/>
                  </a:lnTo>
                  <a:lnTo>
                    <a:pt x="2270" y="1401"/>
                  </a:lnTo>
                  <a:lnTo>
                    <a:pt x="2255" y="1381"/>
                  </a:lnTo>
                  <a:lnTo>
                    <a:pt x="2244" y="1360"/>
                  </a:lnTo>
                  <a:lnTo>
                    <a:pt x="2237" y="1336"/>
                  </a:lnTo>
                  <a:lnTo>
                    <a:pt x="2233" y="1309"/>
                  </a:lnTo>
                  <a:lnTo>
                    <a:pt x="2232" y="1281"/>
                  </a:lnTo>
                  <a:lnTo>
                    <a:pt x="2234" y="1248"/>
                  </a:lnTo>
                  <a:lnTo>
                    <a:pt x="2242" y="1219"/>
                  </a:lnTo>
                  <a:lnTo>
                    <a:pt x="2254" y="1193"/>
                  </a:lnTo>
                  <a:lnTo>
                    <a:pt x="2271" y="1170"/>
                  </a:lnTo>
                  <a:lnTo>
                    <a:pt x="2293" y="1150"/>
                  </a:lnTo>
                  <a:lnTo>
                    <a:pt x="2320" y="1134"/>
                  </a:lnTo>
                  <a:lnTo>
                    <a:pt x="2349" y="1120"/>
                  </a:lnTo>
                  <a:lnTo>
                    <a:pt x="2384" y="1111"/>
                  </a:lnTo>
                  <a:lnTo>
                    <a:pt x="2422" y="1105"/>
                  </a:lnTo>
                  <a:lnTo>
                    <a:pt x="2464" y="1103"/>
                  </a:lnTo>
                  <a:lnTo>
                    <a:pt x="2505" y="1105"/>
                  </a:lnTo>
                  <a:lnTo>
                    <a:pt x="2542" y="1109"/>
                  </a:lnTo>
                  <a:lnTo>
                    <a:pt x="2575" y="1117"/>
                  </a:lnTo>
                  <a:lnTo>
                    <a:pt x="2606" y="1127"/>
                  </a:lnTo>
                  <a:lnTo>
                    <a:pt x="2633" y="1142"/>
                  </a:lnTo>
                  <a:lnTo>
                    <a:pt x="2656" y="1159"/>
                  </a:lnTo>
                  <a:lnTo>
                    <a:pt x="2676" y="1181"/>
                  </a:lnTo>
                  <a:lnTo>
                    <a:pt x="2691" y="1206"/>
                  </a:lnTo>
                  <a:lnTo>
                    <a:pt x="2704" y="1235"/>
                  </a:lnTo>
                  <a:lnTo>
                    <a:pt x="2712" y="1268"/>
                  </a:lnTo>
                  <a:lnTo>
                    <a:pt x="2719" y="1304"/>
                  </a:lnTo>
                  <a:lnTo>
                    <a:pt x="3045" y="1265"/>
                  </a:lnTo>
                  <a:lnTo>
                    <a:pt x="3039" y="1214"/>
                  </a:lnTo>
                  <a:lnTo>
                    <a:pt x="3029" y="1167"/>
                  </a:lnTo>
                  <a:lnTo>
                    <a:pt x="3015" y="1123"/>
                  </a:lnTo>
                  <a:lnTo>
                    <a:pt x="2998" y="1083"/>
                  </a:lnTo>
                  <a:lnTo>
                    <a:pt x="2977" y="1047"/>
                  </a:lnTo>
                  <a:lnTo>
                    <a:pt x="2954" y="1013"/>
                  </a:lnTo>
                  <a:lnTo>
                    <a:pt x="2926" y="983"/>
                  </a:lnTo>
                  <a:lnTo>
                    <a:pt x="2896" y="956"/>
                  </a:lnTo>
                  <a:lnTo>
                    <a:pt x="2862" y="932"/>
                  </a:lnTo>
                  <a:lnTo>
                    <a:pt x="2825" y="912"/>
                  </a:lnTo>
                  <a:lnTo>
                    <a:pt x="2785" y="893"/>
                  </a:lnTo>
                  <a:lnTo>
                    <a:pt x="2742" y="878"/>
                  </a:lnTo>
                  <a:lnTo>
                    <a:pt x="2696" y="866"/>
                  </a:lnTo>
                  <a:lnTo>
                    <a:pt x="2647" y="857"/>
                  </a:lnTo>
                  <a:lnTo>
                    <a:pt x="2595" y="851"/>
                  </a:lnTo>
                  <a:lnTo>
                    <a:pt x="2541" y="846"/>
                  </a:lnTo>
                  <a:lnTo>
                    <a:pt x="2483" y="845"/>
                  </a:lnTo>
                  <a:lnTo>
                    <a:pt x="2438" y="846"/>
                  </a:lnTo>
                  <a:lnTo>
                    <a:pt x="2395" y="849"/>
                  </a:lnTo>
                  <a:lnTo>
                    <a:pt x="2351" y="854"/>
                  </a:lnTo>
                  <a:lnTo>
                    <a:pt x="2309" y="860"/>
                  </a:lnTo>
                  <a:lnTo>
                    <a:pt x="2267" y="868"/>
                  </a:lnTo>
                  <a:lnTo>
                    <a:pt x="2227" y="880"/>
                  </a:lnTo>
                  <a:lnTo>
                    <a:pt x="2189" y="893"/>
                  </a:lnTo>
                  <a:lnTo>
                    <a:pt x="2151" y="908"/>
                  </a:lnTo>
                  <a:lnTo>
                    <a:pt x="2115" y="926"/>
                  </a:lnTo>
                  <a:lnTo>
                    <a:pt x="2081" y="947"/>
                  </a:lnTo>
                  <a:lnTo>
                    <a:pt x="2050" y="969"/>
                  </a:lnTo>
                  <a:lnTo>
                    <a:pt x="2021" y="996"/>
                  </a:lnTo>
                  <a:lnTo>
                    <a:pt x="1994" y="1025"/>
                  </a:lnTo>
                  <a:lnTo>
                    <a:pt x="1971" y="1057"/>
                  </a:lnTo>
                  <a:lnTo>
                    <a:pt x="1950" y="1092"/>
                  </a:lnTo>
                  <a:lnTo>
                    <a:pt x="1933" y="1130"/>
                  </a:lnTo>
                  <a:lnTo>
                    <a:pt x="1919" y="1172"/>
                  </a:lnTo>
                  <a:lnTo>
                    <a:pt x="1909" y="1217"/>
                  </a:lnTo>
                  <a:lnTo>
                    <a:pt x="1903" y="1266"/>
                  </a:lnTo>
                  <a:lnTo>
                    <a:pt x="1901" y="1317"/>
                  </a:lnTo>
                  <a:lnTo>
                    <a:pt x="1902" y="1364"/>
                  </a:lnTo>
                  <a:lnTo>
                    <a:pt x="1907" y="1408"/>
                  </a:lnTo>
                  <a:lnTo>
                    <a:pt x="1916" y="1451"/>
                  </a:lnTo>
                  <a:lnTo>
                    <a:pt x="1929" y="1490"/>
                  </a:lnTo>
                  <a:lnTo>
                    <a:pt x="1945" y="1526"/>
                  </a:lnTo>
                  <a:lnTo>
                    <a:pt x="1964" y="1561"/>
                  </a:lnTo>
                  <a:lnTo>
                    <a:pt x="1989" y="1593"/>
                  </a:lnTo>
                  <a:lnTo>
                    <a:pt x="2017" y="1622"/>
                  </a:lnTo>
                  <a:lnTo>
                    <a:pt x="2049" y="1650"/>
                  </a:lnTo>
                  <a:lnTo>
                    <a:pt x="2086" y="1675"/>
                  </a:lnTo>
                  <a:lnTo>
                    <a:pt x="2128" y="1696"/>
                  </a:lnTo>
                  <a:lnTo>
                    <a:pt x="2173" y="1717"/>
                  </a:lnTo>
                  <a:lnTo>
                    <a:pt x="2224" y="1735"/>
                  </a:lnTo>
                  <a:lnTo>
                    <a:pt x="2281" y="1750"/>
                  </a:lnTo>
                  <a:lnTo>
                    <a:pt x="2503" y="1803"/>
                  </a:lnTo>
                  <a:lnTo>
                    <a:pt x="2545" y="1814"/>
                  </a:lnTo>
                  <a:lnTo>
                    <a:pt x="2582" y="1827"/>
                  </a:lnTo>
                  <a:lnTo>
                    <a:pt x="2615" y="1841"/>
                  </a:lnTo>
                  <a:lnTo>
                    <a:pt x="2643" y="1858"/>
                  </a:lnTo>
                  <a:lnTo>
                    <a:pt x="2666" y="1874"/>
                  </a:lnTo>
                  <a:lnTo>
                    <a:pt x="2685" y="1893"/>
                  </a:lnTo>
                  <a:lnTo>
                    <a:pt x="2700" y="1913"/>
                  </a:lnTo>
                  <a:lnTo>
                    <a:pt x="2711" y="1935"/>
                  </a:lnTo>
                  <a:lnTo>
                    <a:pt x="2719" y="1958"/>
                  </a:lnTo>
                  <a:lnTo>
                    <a:pt x="2724" y="1981"/>
                  </a:lnTo>
                  <a:lnTo>
                    <a:pt x="2725" y="2007"/>
                  </a:lnTo>
                  <a:lnTo>
                    <a:pt x="2723" y="2036"/>
                  </a:lnTo>
                  <a:lnTo>
                    <a:pt x="2714" y="2062"/>
                  </a:lnTo>
                  <a:lnTo>
                    <a:pt x="2703" y="2085"/>
                  </a:lnTo>
                  <a:lnTo>
                    <a:pt x="2686" y="2105"/>
                  </a:lnTo>
                  <a:lnTo>
                    <a:pt x="2664" y="2123"/>
                  </a:lnTo>
                  <a:lnTo>
                    <a:pt x="2638" y="2138"/>
                  </a:lnTo>
                  <a:lnTo>
                    <a:pt x="2607" y="2151"/>
                  </a:lnTo>
                  <a:lnTo>
                    <a:pt x="2571" y="2161"/>
                  </a:lnTo>
                  <a:lnTo>
                    <a:pt x="2531" y="2168"/>
                  </a:lnTo>
                  <a:lnTo>
                    <a:pt x="2487" y="2175"/>
                  </a:lnTo>
                  <a:lnTo>
                    <a:pt x="2438" y="2178"/>
                  </a:lnTo>
                  <a:lnTo>
                    <a:pt x="2385" y="2179"/>
                  </a:lnTo>
                  <a:lnTo>
                    <a:pt x="2329" y="2177"/>
                  </a:lnTo>
                  <a:lnTo>
                    <a:pt x="2276" y="2171"/>
                  </a:lnTo>
                  <a:lnTo>
                    <a:pt x="2227" y="2163"/>
                  </a:lnTo>
                  <a:lnTo>
                    <a:pt x="2181" y="2151"/>
                  </a:lnTo>
                  <a:lnTo>
                    <a:pt x="2140" y="2136"/>
                  </a:lnTo>
                  <a:lnTo>
                    <a:pt x="2102" y="2118"/>
                  </a:lnTo>
                  <a:lnTo>
                    <a:pt x="2066" y="2097"/>
                  </a:lnTo>
                  <a:lnTo>
                    <a:pt x="2033" y="2073"/>
                  </a:lnTo>
                  <a:lnTo>
                    <a:pt x="2002" y="2048"/>
                  </a:lnTo>
                  <a:lnTo>
                    <a:pt x="1975" y="2019"/>
                  </a:lnTo>
                  <a:lnTo>
                    <a:pt x="1950" y="1989"/>
                  </a:lnTo>
                  <a:lnTo>
                    <a:pt x="1927" y="1956"/>
                  </a:lnTo>
                  <a:lnTo>
                    <a:pt x="1905" y="1921"/>
                  </a:lnTo>
                  <a:lnTo>
                    <a:pt x="1887" y="1883"/>
                  </a:lnTo>
                  <a:lnTo>
                    <a:pt x="1869" y="1845"/>
                  </a:lnTo>
                  <a:lnTo>
                    <a:pt x="1853" y="1805"/>
                  </a:lnTo>
                  <a:lnTo>
                    <a:pt x="1839" y="1763"/>
                  </a:lnTo>
                  <a:lnTo>
                    <a:pt x="1731" y="1433"/>
                  </a:lnTo>
                  <a:lnTo>
                    <a:pt x="1706" y="1360"/>
                  </a:lnTo>
                  <a:lnTo>
                    <a:pt x="1679" y="1293"/>
                  </a:lnTo>
                  <a:lnTo>
                    <a:pt x="1649" y="1231"/>
                  </a:lnTo>
                  <a:lnTo>
                    <a:pt x="1619" y="1174"/>
                  </a:lnTo>
                  <a:lnTo>
                    <a:pt x="1585" y="1121"/>
                  </a:lnTo>
                  <a:lnTo>
                    <a:pt x="1549" y="1075"/>
                  </a:lnTo>
                  <a:lnTo>
                    <a:pt x="1510" y="1032"/>
                  </a:lnTo>
                  <a:lnTo>
                    <a:pt x="1468" y="995"/>
                  </a:lnTo>
                  <a:lnTo>
                    <a:pt x="1424" y="962"/>
                  </a:lnTo>
                  <a:lnTo>
                    <a:pt x="1376" y="934"/>
                  </a:lnTo>
                  <a:lnTo>
                    <a:pt x="1325" y="909"/>
                  </a:lnTo>
                  <a:lnTo>
                    <a:pt x="1271" y="890"/>
                  </a:lnTo>
                  <a:lnTo>
                    <a:pt x="1212" y="873"/>
                  </a:lnTo>
                  <a:lnTo>
                    <a:pt x="1150" y="861"/>
                  </a:lnTo>
                  <a:lnTo>
                    <a:pt x="1085" y="853"/>
                  </a:lnTo>
                  <a:lnTo>
                    <a:pt x="1014" y="848"/>
                  </a:lnTo>
                  <a:lnTo>
                    <a:pt x="939" y="845"/>
                  </a:lnTo>
                  <a:close/>
                  <a:moveTo>
                    <a:pt x="548" y="0"/>
                  </a:moveTo>
                  <a:lnTo>
                    <a:pt x="2714" y="0"/>
                  </a:lnTo>
                  <a:lnTo>
                    <a:pt x="2774" y="3"/>
                  </a:lnTo>
                  <a:lnTo>
                    <a:pt x="2831" y="12"/>
                  </a:lnTo>
                  <a:lnTo>
                    <a:pt x="2886" y="28"/>
                  </a:lnTo>
                  <a:lnTo>
                    <a:pt x="2940" y="49"/>
                  </a:lnTo>
                  <a:lnTo>
                    <a:pt x="2990" y="75"/>
                  </a:lnTo>
                  <a:lnTo>
                    <a:pt x="3037" y="107"/>
                  </a:lnTo>
                  <a:lnTo>
                    <a:pt x="3081" y="142"/>
                  </a:lnTo>
                  <a:lnTo>
                    <a:pt x="3121" y="182"/>
                  </a:lnTo>
                  <a:lnTo>
                    <a:pt x="3155" y="227"/>
                  </a:lnTo>
                  <a:lnTo>
                    <a:pt x="3187" y="274"/>
                  </a:lnTo>
                  <a:lnTo>
                    <a:pt x="3213" y="325"/>
                  </a:lnTo>
                  <a:lnTo>
                    <a:pt x="3234" y="379"/>
                  </a:lnTo>
                  <a:lnTo>
                    <a:pt x="3250" y="434"/>
                  </a:lnTo>
                  <a:lnTo>
                    <a:pt x="3259" y="492"/>
                  </a:lnTo>
                  <a:lnTo>
                    <a:pt x="3262" y="552"/>
                  </a:lnTo>
                  <a:lnTo>
                    <a:pt x="3262" y="2738"/>
                  </a:lnTo>
                  <a:lnTo>
                    <a:pt x="3259" y="2799"/>
                  </a:lnTo>
                  <a:lnTo>
                    <a:pt x="3250" y="2857"/>
                  </a:lnTo>
                  <a:lnTo>
                    <a:pt x="3234" y="2913"/>
                  </a:lnTo>
                  <a:lnTo>
                    <a:pt x="3213" y="2967"/>
                  </a:lnTo>
                  <a:lnTo>
                    <a:pt x="3187" y="3017"/>
                  </a:lnTo>
                  <a:lnTo>
                    <a:pt x="3155" y="3065"/>
                  </a:lnTo>
                  <a:lnTo>
                    <a:pt x="3121" y="3109"/>
                  </a:lnTo>
                  <a:lnTo>
                    <a:pt x="3081" y="3148"/>
                  </a:lnTo>
                  <a:lnTo>
                    <a:pt x="3037" y="3185"/>
                  </a:lnTo>
                  <a:lnTo>
                    <a:pt x="2990" y="3216"/>
                  </a:lnTo>
                  <a:lnTo>
                    <a:pt x="2940" y="3242"/>
                  </a:lnTo>
                  <a:lnTo>
                    <a:pt x="2886" y="3263"/>
                  </a:lnTo>
                  <a:lnTo>
                    <a:pt x="2831" y="3279"/>
                  </a:lnTo>
                  <a:lnTo>
                    <a:pt x="2774" y="3289"/>
                  </a:lnTo>
                  <a:lnTo>
                    <a:pt x="2714" y="3292"/>
                  </a:lnTo>
                  <a:lnTo>
                    <a:pt x="548" y="3292"/>
                  </a:lnTo>
                  <a:lnTo>
                    <a:pt x="489" y="3289"/>
                  </a:lnTo>
                  <a:lnTo>
                    <a:pt x="431" y="3279"/>
                  </a:lnTo>
                  <a:lnTo>
                    <a:pt x="375" y="3263"/>
                  </a:lnTo>
                  <a:lnTo>
                    <a:pt x="322" y="3242"/>
                  </a:lnTo>
                  <a:lnTo>
                    <a:pt x="272" y="3216"/>
                  </a:lnTo>
                  <a:lnTo>
                    <a:pt x="225" y="3185"/>
                  </a:lnTo>
                  <a:lnTo>
                    <a:pt x="181" y="3148"/>
                  </a:lnTo>
                  <a:lnTo>
                    <a:pt x="142" y="3109"/>
                  </a:lnTo>
                  <a:lnTo>
                    <a:pt x="106" y="3065"/>
                  </a:lnTo>
                  <a:lnTo>
                    <a:pt x="76" y="3017"/>
                  </a:lnTo>
                  <a:lnTo>
                    <a:pt x="49" y="2967"/>
                  </a:lnTo>
                  <a:lnTo>
                    <a:pt x="29" y="2913"/>
                  </a:lnTo>
                  <a:lnTo>
                    <a:pt x="13" y="2857"/>
                  </a:lnTo>
                  <a:lnTo>
                    <a:pt x="3" y="2799"/>
                  </a:lnTo>
                  <a:lnTo>
                    <a:pt x="0" y="2738"/>
                  </a:lnTo>
                  <a:lnTo>
                    <a:pt x="0" y="552"/>
                  </a:lnTo>
                  <a:lnTo>
                    <a:pt x="3" y="492"/>
                  </a:lnTo>
                  <a:lnTo>
                    <a:pt x="13" y="434"/>
                  </a:lnTo>
                  <a:lnTo>
                    <a:pt x="29" y="379"/>
                  </a:lnTo>
                  <a:lnTo>
                    <a:pt x="49" y="325"/>
                  </a:lnTo>
                  <a:lnTo>
                    <a:pt x="76" y="274"/>
                  </a:lnTo>
                  <a:lnTo>
                    <a:pt x="106" y="227"/>
                  </a:lnTo>
                  <a:lnTo>
                    <a:pt x="142" y="182"/>
                  </a:lnTo>
                  <a:lnTo>
                    <a:pt x="181" y="142"/>
                  </a:lnTo>
                  <a:lnTo>
                    <a:pt x="225" y="107"/>
                  </a:lnTo>
                  <a:lnTo>
                    <a:pt x="272" y="75"/>
                  </a:lnTo>
                  <a:lnTo>
                    <a:pt x="322" y="49"/>
                  </a:lnTo>
                  <a:lnTo>
                    <a:pt x="375" y="28"/>
                  </a:lnTo>
                  <a:lnTo>
                    <a:pt x="431" y="12"/>
                  </a:lnTo>
                  <a:lnTo>
                    <a:pt x="489" y="3"/>
                  </a:lnTo>
                  <a:lnTo>
                    <a:pt x="5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grpSp>
          <p:nvGrpSpPr>
            <p:cNvPr id="805" name="Group 1787"/>
            <p:cNvGrpSpPr>
              <a:grpSpLocks noChangeAspect="1"/>
            </p:cNvGrpSpPr>
            <p:nvPr/>
          </p:nvGrpSpPr>
          <p:grpSpPr bwMode="auto">
            <a:xfrm>
              <a:off x="16899" y="6008"/>
              <a:ext cx="861" cy="889"/>
              <a:chOff x="3219" y="9555"/>
              <a:chExt cx="358" cy="412"/>
            </a:xfrm>
            <a:grpFill/>
          </p:grpSpPr>
          <p:sp>
            <p:nvSpPr>
              <p:cNvPr id="806" name="Freeform 1789"/>
              <p:cNvSpPr>
                <a:spLocks noEditPoints="1"/>
              </p:cNvSpPr>
              <p:nvPr/>
            </p:nvSpPr>
            <p:spPr bwMode="auto">
              <a:xfrm>
                <a:off x="3261" y="9627"/>
                <a:ext cx="274" cy="268"/>
              </a:xfrm>
              <a:custGeom>
                <a:avLst/>
                <a:gdLst>
                  <a:gd name="T0" fmla="*/ 405 w 2185"/>
                  <a:gd name="T1" fmla="*/ 1718 h 2148"/>
                  <a:gd name="T2" fmla="*/ 261 w 2185"/>
                  <a:gd name="T3" fmla="*/ 1857 h 2148"/>
                  <a:gd name="T4" fmla="*/ 154 w 2185"/>
                  <a:gd name="T5" fmla="*/ 2002 h 2148"/>
                  <a:gd name="T6" fmla="*/ 189 w 2185"/>
                  <a:gd name="T7" fmla="*/ 2008 h 2148"/>
                  <a:gd name="T8" fmla="*/ 316 w 2185"/>
                  <a:gd name="T9" fmla="*/ 1873 h 2148"/>
                  <a:gd name="T10" fmla="*/ 1862 w 2185"/>
                  <a:gd name="T11" fmla="*/ 1376 h 2148"/>
                  <a:gd name="T12" fmla="*/ 1827 w 2185"/>
                  <a:gd name="T13" fmla="*/ 1427 h 2148"/>
                  <a:gd name="T14" fmla="*/ 2033 w 2185"/>
                  <a:gd name="T15" fmla="*/ 1478 h 2148"/>
                  <a:gd name="T16" fmla="*/ 2108 w 2185"/>
                  <a:gd name="T17" fmla="*/ 1465 h 2148"/>
                  <a:gd name="T18" fmla="*/ 2107 w 2185"/>
                  <a:gd name="T19" fmla="*/ 1430 h 2148"/>
                  <a:gd name="T20" fmla="*/ 2017 w 2185"/>
                  <a:gd name="T21" fmla="*/ 1390 h 2148"/>
                  <a:gd name="T22" fmla="*/ 1914 w 2185"/>
                  <a:gd name="T23" fmla="*/ 1376 h 2148"/>
                  <a:gd name="T24" fmla="*/ 956 w 2185"/>
                  <a:gd name="T25" fmla="*/ 1030 h 2148"/>
                  <a:gd name="T26" fmla="*/ 826 w 2185"/>
                  <a:gd name="T27" fmla="*/ 1304 h 2148"/>
                  <a:gd name="T28" fmla="*/ 999 w 2185"/>
                  <a:gd name="T29" fmla="*/ 1389 h 2148"/>
                  <a:gd name="T30" fmla="*/ 1211 w 2185"/>
                  <a:gd name="T31" fmla="*/ 1235 h 2148"/>
                  <a:gd name="T32" fmla="*/ 990 w 2185"/>
                  <a:gd name="T33" fmla="*/ 944 h 2148"/>
                  <a:gd name="T34" fmla="*/ 973 w 2185"/>
                  <a:gd name="T35" fmla="*/ 110 h 2148"/>
                  <a:gd name="T36" fmla="*/ 969 w 2185"/>
                  <a:gd name="T37" fmla="*/ 201 h 2148"/>
                  <a:gd name="T38" fmla="*/ 971 w 2185"/>
                  <a:gd name="T39" fmla="*/ 304 h 2148"/>
                  <a:gd name="T40" fmla="*/ 1005 w 2185"/>
                  <a:gd name="T41" fmla="*/ 512 h 2148"/>
                  <a:gd name="T42" fmla="*/ 1052 w 2185"/>
                  <a:gd name="T43" fmla="*/ 363 h 2148"/>
                  <a:gd name="T44" fmla="*/ 1049 w 2185"/>
                  <a:gd name="T45" fmla="*/ 191 h 2148"/>
                  <a:gd name="T46" fmla="*/ 1010 w 2185"/>
                  <a:gd name="T47" fmla="*/ 81 h 2148"/>
                  <a:gd name="T48" fmla="*/ 1019 w 2185"/>
                  <a:gd name="T49" fmla="*/ 2 h 2148"/>
                  <a:gd name="T50" fmla="*/ 1095 w 2185"/>
                  <a:gd name="T51" fmla="*/ 56 h 2148"/>
                  <a:gd name="T52" fmla="*/ 1124 w 2185"/>
                  <a:gd name="T53" fmla="*/ 121 h 2148"/>
                  <a:gd name="T54" fmla="*/ 1130 w 2185"/>
                  <a:gd name="T55" fmla="*/ 222 h 2148"/>
                  <a:gd name="T56" fmla="*/ 1116 w 2185"/>
                  <a:gd name="T57" fmla="*/ 400 h 2148"/>
                  <a:gd name="T58" fmla="*/ 1092 w 2185"/>
                  <a:gd name="T59" fmla="*/ 573 h 2148"/>
                  <a:gd name="T60" fmla="*/ 1077 w 2185"/>
                  <a:gd name="T61" fmla="*/ 668 h 2148"/>
                  <a:gd name="T62" fmla="*/ 1129 w 2185"/>
                  <a:gd name="T63" fmla="*/ 863 h 2148"/>
                  <a:gd name="T64" fmla="*/ 1355 w 2185"/>
                  <a:gd name="T65" fmla="*/ 1169 h 2148"/>
                  <a:gd name="T66" fmla="*/ 1591 w 2185"/>
                  <a:gd name="T67" fmla="*/ 1270 h 2148"/>
                  <a:gd name="T68" fmla="*/ 1915 w 2185"/>
                  <a:gd name="T69" fmla="*/ 1257 h 2148"/>
                  <a:gd name="T70" fmla="*/ 2108 w 2185"/>
                  <a:gd name="T71" fmla="*/ 1294 h 2148"/>
                  <a:gd name="T72" fmla="*/ 2172 w 2185"/>
                  <a:gd name="T73" fmla="*/ 1350 h 2148"/>
                  <a:gd name="T74" fmla="*/ 2183 w 2185"/>
                  <a:gd name="T75" fmla="*/ 1467 h 2148"/>
                  <a:gd name="T76" fmla="*/ 2128 w 2185"/>
                  <a:gd name="T77" fmla="*/ 1571 h 2148"/>
                  <a:gd name="T78" fmla="*/ 2023 w 2185"/>
                  <a:gd name="T79" fmla="*/ 1595 h 2148"/>
                  <a:gd name="T80" fmla="*/ 1780 w 2185"/>
                  <a:gd name="T81" fmla="*/ 1553 h 2148"/>
                  <a:gd name="T82" fmla="*/ 1505 w 2185"/>
                  <a:gd name="T83" fmla="*/ 1441 h 2148"/>
                  <a:gd name="T84" fmla="*/ 1004 w 2185"/>
                  <a:gd name="T85" fmla="*/ 1504 h 2148"/>
                  <a:gd name="T86" fmla="*/ 581 w 2185"/>
                  <a:gd name="T87" fmla="*/ 1749 h 2148"/>
                  <a:gd name="T88" fmla="*/ 386 w 2185"/>
                  <a:gd name="T89" fmla="*/ 2016 h 2148"/>
                  <a:gd name="T90" fmla="*/ 221 w 2185"/>
                  <a:gd name="T91" fmla="*/ 2138 h 2148"/>
                  <a:gd name="T92" fmla="*/ 89 w 2185"/>
                  <a:gd name="T93" fmla="*/ 2130 h 2148"/>
                  <a:gd name="T94" fmla="*/ 2 w 2185"/>
                  <a:gd name="T95" fmla="*/ 2054 h 2148"/>
                  <a:gd name="T96" fmla="*/ 28 w 2185"/>
                  <a:gd name="T97" fmla="*/ 1944 h 2148"/>
                  <a:gd name="T98" fmla="*/ 186 w 2185"/>
                  <a:gd name="T99" fmla="*/ 1769 h 2148"/>
                  <a:gd name="T100" fmla="*/ 357 w 2185"/>
                  <a:gd name="T101" fmla="*/ 1653 h 2148"/>
                  <a:gd name="T102" fmla="*/ 428 w 2185"/>
                  <a:gd name="T103" fmla="*/ 1615 h 2148"/>
                  <a:gd name="T104" fmla="*/ 516 w 2185"/>
                  <a:gd name="T105" fmla="*/ 1567 h 2148"/>
                  <a:gd name="T106" fmla="*/ 695 w 2185"/>
                  <a:gd name="T107" fmla="*/ 1237 h 2148"/>
                  <a:gd name="T108" fmla="*/ 857 w 2185"/>
                  <a:gd name="T109" fmla="*/ 904 h 2148"/>
                  <a:gd name="T110" fmla="*/ 857 w 2185"/>
                  <a:gd name="T111" fmla="*/ 542 h 2148"/>
                  <a:gd name="T112" fmla="*/ 817 w 2185"/>
                  <a:gd name="T113" fmla="*/ 227 h 2148"/>
                  <a:gd name="T114" fmla="*/ 854 w 2185"/>
                  <a:gd name="T115" fmla="*/ 44 h 2148"/>
                  <a:gd name="T116" fmla="*/ 964 w 2185"/>
                  <a:gd name="T117" fmla="*/ 0 h 2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85" h="2148">
                    <a:moveTo>
                      <a:pt x="451" y="1677"/>
                    </a:moveTo>
                    <a:lnTo>
                      <a:pt x="438" y="1688"/>
                    </a:lnTo>
                    <a:lnTo>
                      <a:pt x="426" y="1700"/>
                    </a:lnTo>
                    <a:lnTo>
                      <a:pt x="416" y="1710"/>
                    </a:lnTo>
                    <a:lnTo>
                      <a:pt x="405" y="1718"/>
                    </a:lnTo>
                    <a:lnTo>
                      <a:pt x="399" y="1724"/>
                    </a:lnTo>
                    <a:lnTo>
                      <a:pt x="361" y="1757"/>
                    </a:lnTo>
                    <a:lnTo>
                      <a:pt x="325" y="1791"/>
                    </a:lnTo>
                    <a:lnTo>
                      <a:pt x="292" y="1824"/>
                    </a:lnTo>
                    <a:lnTo>
                      <a:pt x="261" y="1857"/>
                    </a:lnTo>
                    <a:lnTo>
                      <a:pt x="234" y="1889"/>
                    </a:lnTo>
                    <a:lnTo>
                      <a:pt x="209" y="1920"/>
                    </a:lnTo>
                    <a:lnTo>
                      <a:pt x="187" y="1949"/>
                    </a:lnTo>
                    <a:lnTo>
                      <a:pt x="169" y="1976"/>
                    </a:lnTo>
                    <a:lnTo>
                      <a:pt x="154" y="2002"/>
                    </a:lnTo>
                    <a:lnTo>
                      <a:pt x="141" y="2025"/>
                    </a:lnTo>
                    <a:lnTo>
                      <a:pt x="133" y="2045"/>
                    </a:lnTo>
                    <a:lnTo>
                      <a:pt x="150" y="2035"/>
                    </a:lnTo>
                    <a:lnTo>
                      <a:pt x="169" y="2024"/>
                    </a:lnTo>
                    <a:lnTo>
                      <a:pt x="189" y="2008"/>
                    </a:lnTo>
                    <a:lnTo>
                      <a:pt x="211" y="1990"/>
                    </a:lnTo>
                    <a:lnTo>
                      <a:pt x="235" y="1967"/>
                    </a:lnTo>
                    <a:lnTo>
                      <a:pt x="260" y="1940"/>
                    </a:lnTo>
                    <a:lnTo>
                      <a:pt x="287" y="1908"/>
                    </a:lnTo>
                    <a:lnTo>
                      <a:pt x="316" y="1873"/>
                    </a:lnTo>
                    <a:lnTo>
                      <a:pt x="347" y="1832"/>
                    </a:lnTo>
                    <a:lnTo>
                      <a:pt x="380" y="1785"/>
                    </a:lnTo>
                    <a:lnTo>
                      <a:pt x="414" y="1734"/>
                    </a:lnTo>
                    <a:lnTo>
                      <a:pt x="451" y="1677"/>
                    </a:lnTo>
                    <a:close/>
                    <a:moveTo>
                      <a:pt x="1862" y="1376"/>
                    </a:moveTo>
                    <a:lnTo>
                      <a:pt x="1818" y="1377"/>
                    </a:lnTo>
                    <a:lnTo>
                      <a:pt x="1770" y="1379"/>
                    </a:lnTo>
                    <a:lnTo>
                      <a:pt x="1718" y="1383"/>
                    </a:lnTo>
                    <a:lnTo>
                      <a:pt x="1775" y="1406"/>
                    </a:lnTo>
                    <a:lnTo>
                      <a:pt x="1827" y="1427"/>
                    </a:lnTo>
                    <a:lnTo>
                      <a:pt x="1875" y="1445"/>
                    </a:lnTo>
                    <a:lnTo>
                      <a:pt x="1919" y="1459"/>
                    </a:lnTo>
                    <a:lnTo>
                      <a:pt x="1960" y="1469"/>
                    </a:lnTo>
                    <a:lnTo>
                      <a:pt x="1997" y="1476"/>
                    </a:lnTo>
                    <a:lnTo>
                      <a:pt x="2033" y="1478"/>
                    </a:lnTo>
                    <a:lnTo>
                      <a:pt x="2048" y="1478"/>
                    </a:lnTo>
                    <a:lnTo>
                      <a:pt x="2066" y="1476"/>
                    </a:lnTo>
                    <a:lnTo>
                      <a:pt x="2083" y="1472"/>
                    </a:lnTo>
                    <a:lnTo>
                      <a:pt x="2098" y="1469"/>
                    </a:lnTo>
                    <a:lnTo>
                      <a:pt x="2108" y="1465"/>
                    </a:lnTo>
                    <a:lnTo>
                      <a:pt x="2112" y="1461"/>
                    </a:lnTo>
                    <a:lnTo>
                      <a:pt x="2114" y="1455"/>
                    </a:lnTo>
                    <a:lnTo>
                      <a:pt x="2114" y="1448"/>
                    </a:lnTo>
                    <a:lnTo>
                      <a:pt x="2112" y="1439"/>
                    </a:lnTo>
                    <a:lnTo>
                      <a:pt x="2107" y="1430"/>
                    </a:lnTo>
                    <a:lnTo>
                      <a:pt x="2098" y="1421"/>
                    </a:lnTo>
                    <a:lnTo>
                      <a:pt x="2084" y="1412"/>
                    </a:lnTo>
                    <a:lnTo>
                      <a:pt x="2066" y="1403"/>
                    </a:lnTo>
                    <a:lnTo>
                      <a:pt x="2043" y="1396"/>
                    </a:lnTo>
                    <a:lnTo>
                      <a:pt x="2017" y="1390"/>
                    </a:lnTo>
                    <a:lnTo>
                      <a:pt x="1994" y="1385"/>
                    </a:lnTo>
                    <a:lnTo>
                      <a:pt x="1973" y="1382"/>
                    </a:lnTo>
                    <a:lnTo>
                      <a:pt x="1954" y="1378"/>
                    </a:lnTo>
                    <a:lnTo>
                      <a:pt x="1934" y="1377"/>
                    </a:lnTo>
                    <a:lnTo>
                      <a:pt x="1914" y="1376"/>
                    </a:lnTo>
                    <a:lnTo>
                      <a:pt x="1890" y="1376"/>
                    </a:lnTo>
                    <a:lnTo>
                      <a:pt x="1862" y="1376"/>
                    </a:lnTo>
                    <a:close/>
                    <a:moveTo>
                      <a:pt x="990" y="944"/>
                    </a:moveTo>
                    <a:lnTo>
                      <a:pt x="974" y="986"/>
                    </a:lnTo>
                    <a:lnTo>
                      <a:pt x="956" y="1030"/>
                    </a:lnTo>
                    <a:lnTo>
                      <a:pt x="935" y="1079"/>
                    </a:lnTo>
                    <a:lnTo>
                      <a:pt x="912" y="1130"/>
                    </a:lnTo>
                    <a:lnTo>
                      <a:pt x="887" y="1184"/>
                    </a:lnTo>
                    <a:lnTo>
                      <a:pt x="858" y="1242"/>
                    </a:lnTo>
                    <a:lnTo>
                      <a:pt x="826" y="1304"/>
                    </a:lnTo>
                    <a:lnTo>
                      <a:pt x="778" y="1393"/>
                    </a:lnTo>
                    <a:lnTo>
                      <a:pt x="731" y="1477"/>
                    </a:lnTo>
                    <a:lnTo>
                      <a:pt x="817" y="1446"/>
                    </a:lnTo>
                    <a:lnTo>
                      <a:pt x="906" y="1417"/>
                    </a:lnTo>
                    <a:lnTo>
                      <a:pt x="999" y="1389"/>
                    </a:lnTo>
                    <a:lnTo>
                      <a:pt x="1096" y="1363"/>
                    </a:lnTo>
                    <a:lnTo>
                      <a:pt x="1198" y="1339"/>
                    </a:lnTo>
                    <a:lnTo>
                      <a:pt x="1305" y="1316"/>
                    </a:lnTo>
                    <a:lnTo>
                      <a:pt x="1263" y="1282"/>
                    </a:lnTo>
                    <a:lnTo>
                      <a:pt x="1211" y="1235"/>
                    </a:lnTo>
                    <a:lnTo>
                      <a:pt x="1161" y="1183"/>
                    </a:lnTo>
                    <a:lnTo>
                      <a:pt x="1114" y="1129"/>
                    </a:lnTo>
                    <a:lnTo>
                      <a:pt x="1070" y="1071"/>
                    </a:lnTo>
                    <a:lnTo>
                      <a:pt x="1029" y="1009"/>
                    </a:lnTo>
                    <a:lnTo>
                      <a:pt x="990" y="944"/>
                    </a:lnTo>
                    <a:close/>
                    <a:moveTo>
                      <a:pt x="986" y="69"/>
                    </a:moveTo>
                    <a:lnTo>
                      <a:pt x="982" y="72"/>
                    </a:lnTo>
                    <a:lnTo>
                      <a:pt x="978" y="81"/>
                    </a:lnTo>
                    <a:lnTo>
                      <a:pt x="975" y="94"/>
                    </a:lnTo>
                    <a:lnTo>
                      <a:pt x="973" y="110"/>
                    </a:lnTo>
                    <a:lnTo>
                      <a:pt x="971" y="128"/>
                    </a:lnTo>
                    <a:lnTo>
                      <a:pt x="970" y="147"/>
                    </a:lnTo>
                    <a:lnTo>
                      <a:pt x="969" y="167"/>
                    </a:lnTo>
                    <a:lnTo>
                      <a:pt x="969" y="186"/>
                    </a:lnTo>
                    <a:lnTo>
                      <a:pt x="969" y="201"/>
                    </a:lnTo>
                    <a:lnTo>
                      <a:pt x="969" y="215"/>
                    </a:lnTo>
                    <a:lnTo>
                      <a:pt x="969" y="223"/>
                    </a:lnTo>
                    <a:lnTo>
                      <a:pt x="969" y="226"/>
                    </a:lnTo>
                    <a:lnTo>
                      <a:pt x="969" y="263"/>
                    </a:lnTo>
                    <a:lnTo>
                      <a:pt x="971" y="304"/>
                    </a:lnTo>
                    <a:lnTo>
                      <a:pt x="975" y="348"/>
                    </a:lnTo>
                    <a:lnTo>
                      <a:pt x="980" y="391"/>
                    </a:lnTo>
                    <a:lnTo>
                      <a:pt x="987" y="435"/>
                    </a:lnTo>
                    <a:lnTo>
                      <a:pt x="996" y="475"/>
                    </a:lnTo>
                    <a:lnTo>
                      <a:pt x="1005" y="512"/>
                    </a:lnTo>
                    <a:lnTo>
                      <a:pt x="1017" y="487"/>
                    </a:lnTo>
                    <a:lnTo>
                      <a:pt x="1029" y="460"/>
                    </a:lnTo>
                    <a:lnTo>
                      <a:pt x="1039" y="431"/>
                    </a:lnTo>
                    <a:lnTo>
                      <a:pt x="1047" y="398"/>
                    </a:lnTo>
                    <a:lnTo>
                      <a:pt x="1052" y="363"/>
                    </a:lnTo>
                    <a:lnTo>
                      <a:pt x="1056" y="325"/>
                    </a:lnTo>
                    <a:lnTo>
                      <a:pt x="1056" y="283"/>
                    </a:lnTo>
                    <a:lnTo>
                      <a:pt x="1055" y="252"/>
                    </a:lnTo>
                    <a:lnTo>
                      <a:pt x="1053" y="221"/>
                    </a:lnTo>
                    <a:lnTo>
                      <a:pt x="1049" y="191"/>
                    </a:lnTo>
                    <a:lnTo>
                      <a:pt x="1044" y="163"/>
                    </a:lnTo>
                    <a:lnTo>
                      <a:pt x="1037" y="137"/>
                    </a:lnTo>
                    <a:lnTo>
                      <a:pt x="1030" y="114"/>
                    </a:lnTo>
                    <a:lnTo>
                      <a:pt x="1020" y="96"/>
                    </a:lnTo>
                    <a:lnTo>
                      <a:pt x="1010" y="81"/>
                    </a:lnTo>
                    <a:lnTo>
                      <a:pt x="999" y="73"/>
                    </a:lnTo>
                    <a:lnTo>
                      <a:pt x="986" y="69"/>
                    </a:lnTo>
                    <a:close/>
                    <a:moveTo>
                      <a:pt x="964" y="0"/>
                    </a:moveTo>
                    <a:lnTo>
                      <a:pt x="999" y="1"/>
                    </a:lnTo>
                    <a:lnTo>
                      <a:pt x="1019" y="2"/>
                    </a:lnTo>
                    <a:lnTo>
                      <a:pt x="1039" y="7"/>
                    </a:lnTo>
                    <a:lnTo>
                      <a:pt x="1055" y="15"/>
                    </a:lnTo>
                    <a:lnTo>
                      <a:pt x="1071" y="27"/>
                    </a:lnTo>
                    <a:lnTo>
                      <a:pt x="1084" y="40"/>
                    </a:lnTo>
                    <a:lnTo>
                      <a:pt x="1095" y="56"/>
                    </a:lnTo>
                    <a:lnTo>
                      <a:pt x="1105" y="72"/>
                    </a:lnTo>
                    <a:lnTo>
                      <a:pt x="1113" y="88"/>
                    </a:lnTo>
                    <a:lnTo>
                      <a:pt x="1119" y="104"/>
                    </a:lnTo>
                    <a:lnTo>
                      <a:pt x="1122" y="113"/>
                    </a:lnTo>
                    <a:lnTo>
                      <a:pt x="1124" y="121"/>
                    </a:lnTo>
                    <a:lnTo>
                      <a:pt x="1126" y="130"/>
                    </a:lnTo>
                    <a:lnTo>
                      <a:pt x="1128" y="141"/>
                    </a:lnTo>
                    <a:lnTo>
                      <a:pt x="1130" y="165"/>
                    </a:lnTo>
                    <a:lnTo>
                      <a:pt x="1130" y="192"/>
                    </a:lnTo>
                    <a:lnTo>
                      <a:pt x="1130" y="222"/>
                    </a:lnTo>
                    <a:lnTo>
                      <a:pt x="1129" y="255"/>
                    </a:lnTo>
                    <a:lnTo>
                      <a:pt x="1127" y="290"/>
                    </a:lnTo>
                    <a:lnTo>
                      <a:pt x="1124" y="326"/>
                    </a:lnTo>
                    <a:lnTo>
                      <a:pt x="1120" y="363"/>
                    </a:lnTo>
                    <a:lnTo>
                      <a:pt x="1116" y="400"/>
                    </a:lnTo>
                    <a:lnTo>
                      <a:pt x="1112" y="438"/>
                    </a:lnTo>
                    <a:lnTo>
                      <a:pt x="1107" y="475"/>
                    </a:lnTo>
                    <a:lnTo>
                      <a:pt x="1102" y="510"/>
                    </a:lnTo>
                    <a:lnTo>
                      <a:pt x="1097" y="543"/>
                    </a:lnTo>
                    <a:lnTo>
                      <a:pt x="1092" y="573"/>
                    </a:lnTo>
                    <a:lnTo>
                      <a:pt x="1088" y="601"/>
                    </a:lnTo>
                    <a:lnTo>
                      <a:pt x="1084" y="625"/>
                    </a:lnTo>
                    <a:lnTo>
                      <a:pt x="1081" y="644"/>
                    </a:lnTo>
                    <a:lnTo>
                      <a:pt x="1079" y="659"/>
                    </a:lnTo>
                    <a:lnTo>
                      <a:pt x="1077" y="668"/>
                    </a:lnTo>
                    <a:lnTo>
                      <a:pt x="1077" y="671"/>
                    </a:lnTo>
                    <a:lnTo>
                      <a:pt x="1072" y="693"/>
                    </a:lnTo>
                    <a:lnTo>
                      <a:pt x="1066" y="716"/>
                    </a:lnTo>
                    <a:lnTo>
                      <a:pt x="1095" y="791"/>
                    </a:lnTo>
                    <a:lnTo>
                      <a:pt x="1129" y="863"/>
                    </a:lnTo>
                    <a:lnTo>
                      <a:pt x="1168" y="932"/>
                    </a:lnTo>
                    <a:lnTo>
                      <a:pt x="1211" y="997"/>
                    </a:lnTo>
                    <a:lnTo>
                      <a:pt x="1256" y="1059"/>
                    </a:lnTo>
                    <a:lnTo>
                      <a:pt x="1304" y="1116"/>
                    </a:lnTo>
                    <a:lnTo>
                      <a:pt x="1355" y="1169"/>
                    </a:lnTo>
                    <a:lnTo>
                      <a:pt x="1392" y="1200"/>
                    </a:lnTo>
                    <a:lnTo>
                      <a:pt x="1432" y="1228"/>
                    </a:lnTo>
                    <a:lnTo>
                      <a:pt x="1474" y="1255"/>
                    </a:lnTo>
                    <a:lnTo>
                      <a:pt x="1516" y="1280"/>
                    </a:lnTo>
                    <a:lnTo>
                      <a:pt x="1591" y="1270"/>
                    </a:lnTo>
                    <a:lnTo>
                      <a:pt x="1664" y="1263"/>
                    </a:lnTo>
                    <a:lnTo>
                      <a:pt x="1734" y="1258"/>
                    </a:lnTo>
                    <a:lnTo>
                      <a:pt x="1801" y="1256"/>
                    </a:lnTo>
                    <a:lnTo>
                      <a:pt x="1862" y="1255"/>
                    </a:lnTo>
                    <a:lnTo>
                      <a:pt x="1915" y="1257"/>
                    </a:lnTo>
                    <a:lnTo>
                      <a:pt x="1963" y="1260"/>
                    </a:lnTo>
                    <a:lnTo>
                      <a:pt x="2006" y="1266"/>
                    </a:lnTo>
                    <a:lnTo>
                      <a:pt x="2045" y="1273"/>
                    </a:lnTo>
                    <a:lnTo>
                      <a:pt x="2079" y="1282"/>
                    </a:lnTo>
                    <a:lnTo>
                      <a:pt x="2108" y="1294"/>
                    </a:lnTo>
                    <a:lnTo>
                      <a:pt x="2132" y="1307"/>
                    </a:lnTo>
                    <a:lnTo>
                      <a:pt x="2150" y="1323"/>
                    </a:lnTo>
                    <a:lnTo>
                      <a:pt x="2150" y="1323"/>
                    </a:lnTo>
                    <a:lnTo>
                      <a:pt x="2162" y="1335"/>
                    </a:lnTo>
                    <a:lnTo>
                      <a:pt x="2172" y="1350"/>
                    </a:lnTo>
                    <a:lnTo>
                      <a:pt x="2179" y="1364"/>
                    </a:lnTo>
                    <a:lnTo>
                      <a:pt x="2182" y="1378"/>
                    </a:lnTo>
                    <a:lnTo>
                      <a:pt x="2185" y="1408"/>
                    </a:lnTo>
                    <a:lnTo>
                      <a:pt x="2185" y="1438"/>
                    </a:lnTo>
                    <a:lnTo>
                      <a:pt x="2183" y="1467"/>
                    </a:lnTo>
                    <a:lnTo>
                      <a:pt x="2177" y="1494"/>
                    </a:lnTo>
                    <a:lnTo>
                      <a:pt x="2169" y="1519"/>
                    </a:lnTo>
                    <a:lnTo>
                      <a:pt x="2156" y="1542"/>
                    </a:lnTo>
                    <a:lnTo>
                      <a:pt x="2143" y="1557"/>
                    </a:lnTo>
                    <a:lnTo>
                      <a:pt x="2128" y="1571"/>
                    </a:lnTo>
                    <a:lnTo>
                      <a:pt x="2110" y="1581"/>
                    </a:lnTo>
                    <a:lnTo>
                      <a:pt x="2090" y="1588"/>
                    </a:lnTo>
                    <a:lnTo>
                      <a:pt x="2070" y="1592"/>
                    </a:lnTo>
                    <a:lnTo>
                      <a:pt x="2047" y="1594"/>
                    </a:lnTo>
                    <a:lnTo>
                      <a:pt x="2023" y="1595"/>
                    </a:lnTo>
                    <a:lnTo>
                      <a:pt x="1981" y="1593"/>
                    </a:lnTo>
                    <a:lnTo>
                      <a:pt x="1934" y="1588"/>
                    </a:lnTo>
                    <a:lnTo>
                      <a:pt x="1885" y="1580"/>
                    </a:lnTo>
                    <a:lnTo>
                      <a:pt x="1834" y="1567"/>
                    </a:lnTo>
                    <a:lnTo>
                      <a:pt x="1780" y="1553"/>
                    </a:lnTo>
                    <a:lnTo>
                      <a:pt x="1726" y="1535"/>
                    </a:lnTo>
                    <a:lnTo>
                      <a:pt x="1670" y="1516"/>
                    </a:lnTo>
                    <a:lnTo>
                      <a:pt x="1615" y="1493"/>
                    </a:lnTo>
                    <a:lnTo>
                      <a:pt x="1559" y="1468"/>
                    </a:lnTo>
                    <a:lnTo>
                      <a:pt x="1505" y="1441"/>
                    </a:lnTo>
                    <a:lnTo>
                      <a:pt x="1452" y="1414"/>
                    </a:lnTo>
                    <a:lnTo>
                      <a:pt x="1344" y="1431"/>
                    </a:lnTo>
                    <a:lnTo>
                      <a:pt x="1232" y="1453"/>
                    </a:lnTo>
                    <a:lnTo>
                      <a:pt x="1118" y="1477"/>
                    </a:lnTo>
                    <a:lnTo>
                      <a:pt x="1004" y="1504"/>
                    </a:lnTo>
                    <a:lnTo>
                      <a:pt x="891" y="1534"/>
                    </a:lnTo>
                    <a:lnTo>
                      <a:pt x="779" y="1566"/>
                    </a:lnTo>
                    <a:lnTo>
                      <a:pt x="670" y="1600"/>
                    </a:lnTo>
                    <a:lnTo>
                      <a:pt x="624" y="1678"/>
                    </a:lnTo>
                    <a:lnTo>
                      <a:pt x="581" y="1749"/>
                    </a:lnTo>
                    <a:lnTo>
                      <a:pt x="539" y="1815"/>
                    </a:lnTo>
                    <a:lnTo>
                      <a:pt x="498" y="1874"/>
                    </a:lnTo>
                    <a:lnTo>
                      <a:pt x="459" y="1928"/>
                    </a:lnTo>
                    <a:lnTo>
                      <a:pt x="422" y="1974"/>
                    </a:lnTo>
                    <a:lnTo>
                      <a:pt x="386" y="2016"/>
                    </a:lnTo>
                    <a:lnTo>
                      <a:pt x="351" y="2052"/>
                    </a:lnTo>
                    <a:lnTo>
                      <a:pt x="317" y="2081"/>
                    </a:lnTo>
                    <a:lnTo>
                      <a:pt x="284" y="2105"/>
                    </a:lnTo>
                    <a:lnTo>
                      <a:pt x="252" y="2124"/>
                    </a:lnTo>
                    <a:lnTo>
                      <a:pt x="221" y="2138"/>
                    </a:lnTo>
                    <a:lnTo>
                      <a:pt x="192" y="2145"/>
                    </a:lnTo>
                    <a:lnTo>
                      <a:pt x="162" y="2148"/>
                    </a:lnTo>
                    <a:lnTo>
                      <a:pt x="137" y="2146"/>
                    </a:lnTo>
                    <a:lnTo>
                      <a:pt x="112" y="2140"/>
                    </a:lnTo>
                    <a:lnTo>
                      <a:pt x="89" y="2130"/>
                    </a:lnTo>
                    <a:lnTo>
                      <a:pt x="35" y="2102"/>
                    </a:lnTo>
                    <a:lnTo>
                      <a:pt x="22" y="2093"/>
                    </a:lnTo>
                    <a:lnTo>
                      <a:pt x="13" y="2082"/>
                    </a:lnTo>
                    <a:lnTo>
                      <a:pt x="6" y="2068"/>
                    </a:lnTo>
                    <a:lnTo>
                      <a:pt x="2" y="2054"/>
                    </a:lnTo>
                    <a:lnTo>
                      <a:pt x="0" y="2038"/>
                    </a:lnTo>
                    <a:lnTo>
                      <a:pt x="0" y="2023"/>
                    </a:lnTo>
                    <a:lnTo>
                      <a:pt x="2" y="2008"/>
                    </a:lnTo>
                    <a:lnTo>
                      <a:pt x="13" y="1977"/>
                    </a:lnTo>
                    <a:lnTo>
                      <a:pt x="28" y="1944"/>
                    </a:lnTo>
                    <a:lnTo>
                      <a:pt x="49" y="1910"/>
                    </a:lnTo>
                    <a:lnTo>
                      <a:pt x="75" y="1876"/>
                    </a:lnTo>
                    <a:lnTo>
                      <a:pt x="107" y="1840"/>
                    </a:lnTo>
                    <a:lnTo>
                      <a:pt x="145" y="1805"/>
                    </a:lnTo>
                    <a:lnTo>
                      <a:pt x="186" y="1769"/>
                    </a:lnTo>
                    <a:lnTo>
                      <a:pt x="234" y="1734"/>
                    </a:lnTo>
                    <a:lnTo>
                      <a:pt x="284" y="1698"/>
                    </a:lnTo>
                    <a:lnTo>
                      <a:pt x="339" y="1663"/>
                    </a:lnTo>
                    <a:lnTo>
                      <a:pt x="347" y="1659"/>
                    </a:lnTo>
                    <a:lnTo>
                      <a:pt x="357" y="1653"/>
                    </a:lnTo>
                    <a:lnTo>
                      <a:pt x="370" y="1646"/>
                    </a:lnTo>
                    <a:lnTo>
                      <a:pt x="385" y="1638"/>
                    </a:lnTo>
                    <a:lnTo>
                      <a:pt x="399" y="1630"/>
                    </a:lnTo>
                    <a:lnTo>
                      <a:pt x="414" y="1622"/>
                    </a:lnTo>
                    <a:lnTo>
                      <a:pt x="428" y="1615"/>
                    </a:lnTo>
                    <a:lnTo>
                      <a:pt x="440" y="1608"/>
                    </a:lnTo>
                    <a:lnTo>
                      <a:pt x="451" y="1603"/>
                    </a:lnTo>
                    <a:lnTo>
                      <a:pt x="458" y="1598"/>
                    </a:lnTo>
                    <a:lnTo>
                      <a:pt x="461" y="1597"/>
                    </a:lnTo>
                    <a:lnTo>
                      <a:pt x="516" y="1567"/>
                    </a:lnTo>
                    <a:lnTo>
                      <a:pt x="549" y="1510"/>
                    </a:lnTo>
                    <a:lnTo>
                      <a:pt x="584" y="1449"/>
                    </a:lnTo>
                    <a:lnTo>
                      <a:pt x="619" y="1383"/>
                    </a:lnTo>
                    <a:lnTo>
                      <a:pt x="656" y="1312"/>
                    </a:lnTo>
                    <a:lnTo>
                      <a:pt x="695" y="1237"/>
                    </a:lnTo>
                    <a:lnTo>
                      <a:pt x="704" y="1221"/>
                    </a:lnTo>
                    <a:lnTo>
                      <a:pt x="742" y="1146"/>
                    </a:lnTo>
                    <a:lnTo>
                      <a:pt x="781" y="1068"/>
                    </a:lnTo>
                    <a:lnTo>
                      <a:pt x="820" y="987"/>
                    </a:lnTo>
                    <a:lnTo>
                      <a:pt x="857" y="904"/>
                    </a:lnTo>
                    <a:lnTo>
                      <a:pt x="893" y="822"/>
                    </a:lnTo>
                    <a:lnTo>
                      <a:pt x="912" y="773"/>
                    </a:lnTo>
                    <a:lnTo>
                      <a:pt x="892" y="692"/>
                    </a:lnTo>
                    <a:lnTo>
                      <a:pt x="873" y="615"/>
                    </a:lnTo>
                    <a:lnTo>
                      <a:pt x="857" y="542"/>
                    </a:lnTo>
                    <a:lnTo>
                      <a:pt x="843" y="472"/>
                    </a:lnTo>
                    <a:lnTo>
                      <a:pt x="832" y="405"/>
                    </a:lnTo>
                    <a:lnTo>
                      <a:pt x="824" y="342"/>
                    </a:lnTo>
                    <a:lnTo>
                      <a:pt x="818" y="283"/>
                    </a:lnTo>
                    <a:lnTo>
                      <a:pt x="817" y="227"/>
                    </a:lnTo>
                    <a:lnTo>
                      <a:pt x="818" y="175"/>
                    </a:lnTo>
                    <a:lnTo>
                      <a:pt x="823" y="127"/>
                    </a:lnTo>
                    <a:lnTo>
                      <a:pt x="832" y="82"/>
                    </a:lnTo>
                    <a:lnTo>
                      <a:pt x="840" y="62"/>
                    </a:lnTo>
                    <a:lnTo>
                      <a:pt x="854" y="44"/>
                    </a:lnTo>
                    <a:lnTo>
                      <a:pt x="870" y="29"/>
                    </a:lnTo>
                    <a:lnTo>
                      <a:pt x="890" y="16"/>
                    </a:lnTo>
                    <a:lnTo>
                      <a:pt x="912" y="7"/>
                    </a:lnTo>
                    <a:lnTo>
                      <a:pt x="937" y="2"/>
                    </a:lnTo>
                    <a:lnTo>
                      <a:pt x="9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07" name="Freeform 1790"/>
              <p:cNvSpPr>
                <a:spLocks noEditPoints="1"/>
              </p:cNvSpPr>
              <p:nvPr/>
            </p:nvSpPr>
            <p:spPr bwMode="auto">
              <a:xfrm>
                <a:off x="3219" y="9555"/>
                <a:ext cx="358" cy="412"/>
              </a:xfrm>
              <a:custGeom>
                <a:avLst/>
                <a:gdLst>
                  <a:gd name="T0" fmla="*/ 2049 w 2869"/>
                  <a:gd name="T1" fmla="*/ 823 h 3292"/>
                  <a:gd name="T2" fmla="*/ 2512 w 2869"/>
                  <a:gd name="T3" fmla="*/ 785 h 3292"/>
                  <a:gd name="T4" fmla="*/ 2441 w 2869"/>
                  <a:gd name="T5" fmla="*/ 701 h 3292"/>
                  <a:gd name="T6" fmla="*/ 2357 w 2869"/>
                  <a:gd name="T7" fmla="*/ 609 h 3292"/>
                  <a:gd name="T8" fmla="*/ 2261 w 2869"/>
                  <a:gd name="T9" fmla="*/ 513 h 3292"/>
                  <a:gd name="T10" fmla="*/ 2169 w 2869"/>
                  <a:gd name="T11" fmla="*/ 428 h 3292"/>
                  <a:gd name="T12" fmla="*/ 2086 w 2869"/>
                  <a:gd name="T13" fmla="*/ 358 h 3292"/>
                  <a:gd name="T14" fmla="*/ 256 w 2869"/>
                  <a:gd name="T15" fmla="*/ 205 h 3292"/>
                  <a:gd name="T16" fmla="*/ 226 w 2869"/>
                  <a:gd name="T17" fmla="*/ 215 h 3292"/>
                  <a:gd name="T18" fmla="*/ 208 w 2869"/>
                  <a:gd name="T19" fmla="*/ 240 h 3292"/>
                  <a:gd name="T20" fmla="*/ 205 w 2869"/>
                  <a:gd name="T21" fmla="*/ 3035 h 3292"/>
                  <a:gd name="T22" fmla="*/ 215 w 2869"/>
                  <a:gd name="T23" fmla="*/ 3065 h 3292"/>
                  <a:gd name="T24" fmla="*/ 241 w 2869"/>
                  <a:gd name="T25" fmla="*/ 3083 h 3292"/>
                  <a:gd name="T26" fmla="*/ 2612 w 2869"/>
                  <a:gd name="T27" fmla="*/ 3085 h 3292"/>
                  <a:gd name="T28" fmla="*/ 2642 w 2869"/>
                  <a:gd name="T29" fmla="*/ 3076 h 3292"/>
                  <a:gd name="T30" fmla="*/ 2661 w 2869"/>
                  <a:gd name="T31" fmla="*/ 3050 h 3292"/>
                  <a:gd name="T32" fmla="*/ 2663 w 2869"/>
                  <a:gd name="T33" fmla="*/ 1028 h 3292"/>
                  <a:gd name="T34" fmla="*/ 1923 w 2869"/>
                  <a:gd name="T35" fmla="*/ 1025 h 3292"/>
                  <a:gd name="T36" fmla="*/ 1883 w 2869"/>
                  <a:gd name="T37" fmla="*/ 1006 h 3292"/>
                  <a:gd name="T38" fmla="*/ 1854 w 2869"/>
                  <a:gd name="T39" fmla="*/ 970 h 3292"/>
                  <a:gd name="T40" fmla="*/ 1844 w 2869"/>
                  <a:gd name="T41" fmla="*/ 925 h 3292"/>
                  <a:gd name="T42" fmla="*/ 256 w 2869"/>
                  <a:gd name="T43" fmla="*/ 205 h 3292"/>
                  <a:gd name="T44" fmla="*/ 1844 w 2869"/>
                  <a:gd name="T45" fmla="*/ 0 h 3292"/>
                  <a:gd name="T46" fmla="*/ 1870 w 2869"/>
                  <a:gd name="T47" fmla="*/ 1 h 3292"/>
                  <a:gd name="T48" fmla="*/ 1903 w 2869"/>
                  <a:gd name="T49" fmla="*/ 8 h 3292"/>
                  <a:gd name="T50" fmla="*/ 1944 w 2869"/>
                  <a:gd name="T51" fmla="*/ 21 h 3292"/>
                  <a:gd name="T52" fmla="*/ 1997 w 2869"/>
                  <a:gd name="T53" fmla="*/ 46 h 3292"/>
                  <a:gd name="T54" fmla="*/ 2059 w 2869"/>
                  <a:gd name="T55" fmla="*/ 83 h 3292"/>
                  <a:gd name="T56" fmla="*/ 2135 w 2869"/>
                  <a:gd name="T57" fmla="*/ 135 h 3292"/>
                  <a:gd name="T58" fmla="*/ 2236 w 2869"/>
                  <a:gd name="T59" fmla="*/ 215 h 3292"/>
                  <a:gd name="T60" fmla="*/ 2344 w 2869"/>
                  <a:gd name="T61" fmla="*/ 310 h 3292"/>
                  <a:gd name="T62" fmla="*/ 2454 w 2869"/>
                  <a:gd name="T63" fmla="*/ 416 h 3292"/>
                  <a:gd name="T64" fmla="*/ 2559 w 2869"/>
                  <a:gd name="T65" fmla="*/ 525 h 3292"/>
                  <a:gd name="T66" fmla="*/ 2654 w 2869"/>
                  <a:gd name="T67" fmla="*/ 634 h 3292"/>
                  <a:gd name="T68" fmla="*/ 2733 w 2869"/>
                  <a:gd name="T69" fmla="*/ 736 h 3292"/>
                  <a:gd name="T70" fmla="*/ 2785 w 2869"/>
                  <a:gd name="T71" fmla="*/ 812 h 3292"/>
                  <a:gd name="T72" fmla="*/ 2822 w 2869"/>
                  <a:gd name="T73" fmla="*/ 875 h 3292"/>
                  <a:gd name="T74" fmla="*/ 2846 w 2869"/>
                  <a:gd name="T75" fmla="*/ 927 h 3292"/>
                  <a:gd name="T76" fmla="*/ 2860 w 2869"/>
                  <a:gd name="T77" fmla="*/ 968 h 3292"/>
                  <a:gd name="T78" fmla="*/ 2867 w 2869"/>
                  <a:gd name="T79" fmla="*/ 1002 h 3292"/>
                  <a:gd name="T80" fmla="*/ 2869 w 2869"/>
                  <a:gd name="T81" fmla="*/ 1028 h 3292"/>
                  <a:gd name="T82" fmla="*/ 2866 w 2869"/>
                  <a:gd name="T83" fmla="*/ 3072 h 3292"/>
                  <a:gd name="T84" fmla="*/ 2844 w 2869"/>
                  <a:gd name="T85" fmla="*/ 3143 h 3292"/>
                  <a:gd name="T86" fmla="*/ 2805 w 2869"/>
                  <a:gd name="T87" fmla="*/ 3203 h 3292"/>
                  <a:gd name="T88" fmla="*/ 2751 w 2869"/>
                  <a:gd name="T89" fmla="*/ 3251 h 3292"/>
                  <a:gd name="T90" fmla="*/ 2686 w 2869"/>
                  <a:gd name="T91" fmla="*/ 3281 h 3292"/>
                  <a:gd name="T92" fmla="*/ 2612 w 2869"/>
                  <a:gd name="T93" fmla="*/ 3292 h 3292"/>
                  <a:gd name="T94" fmla="*/ 218 w 2869"/>
                  <a:gd name="T95" fmla="*/ 3289 h 3292"/>
                  <a:gd name="T96" fmla="*/ 148 w 2869"/>
                  <a:gd name="T97" fmla="*/ 3268 h 3292"/>
                  <a:gd name="T98" fmla="*/ 88 w 2869"/>
                  <a:gd name="T99" fmla="*/ 3229 h 3292"/>
                  <a:gd name="T100" fmla="*/ 41 w 2869"/>
                  <a:gd name="T101" fmla="*/ 3174 h 3292"/>
                  <a:gd name="T102" fmla="*/ 11 w 2869"/>
                  <a:gd name="T103" fmla="*/ 3108 h 3292"/>
                  <a:gd name="T104" fmla="*/ 0 w 2869"/>
                  <a:gd name="T105" fmla="*/ 3035 h 3292"/>
                  <a:gd name="T106" fmla="*/ 3 w 2869"/>
                  <a:gd name="T107" fmla="*/ 219 h 3292"/>
                  <a:gd name="T108" fmla="*/ 24 w 2869"/>
                  <a:gd name="T109" fmla="*/ 148 h 3292"/>
                  <a:gd name="T110" fmla="*/ 63 w 2869"/>
                  <a:gd name="T111" fmla="*/ 88 h 3292"/>
                  <a:gd name="T112" fmla="*/ 117 w 2869"/>
                  <a:gd name="T113" fmla="*/ 41 h 3292"/>
                  <a:gd name="T114" fmla="*/ 182 w 2869"/>
                  <a:gd name="T115" fmla="*/ 10 h 3292"/>
                  <a:gd name="T116" fmla="*/ 256 w 2869"/>
                  <a:gd name="T117" fmla="*/ 0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869" h="3292">
                    <a:moveTo>
                      <a:pt x="2049" y="327"/>
                    </a:moveTo>
                    <a:lnTo>
                      <a:pt x="2049" y="823"/>
                    </a:lnTo>
                    <a:lnTo>
                      <a:pt x="2542" y="823"/>
                    </a:lnTo>
                    <a:lnTo>
                      <a:pt x="2512" y="785"/>
                    </a:lnTo>
                    <a:lnTo>
                      <a:pt x="2478" y="744"/>
                    </a:lnTo>
                    <a:lnTo>
                      <a:pt x="2441" y="701"/>
                    </a:lnTo>
                    <a:lnTo>
                      <a:pt x="2401" y="656"/>
                    </a:lnTo>
                    <a:lnTo>
                      <a:pt x="2357" y="609"/>
                    </a:lnTo>
                    <a:lnTo>
                      <a:pt x="2309" y="560"/>
                    </a:lnTo>
                    <a:lnTo>
                      <a:pt x="2261" y="513"/>
                    </a:lnTo>
                    <a:lnTo>
                      <a:pt x="2215" y="470"/>
                    </a:lnTo>
                    <a:lnTo>
                      <a:pt x="2169" y="428"/>
                    </a:lnTo>
                    <a:lnTo>
                      <a:pt x="2127" y="391"/>
                    </a:lnTo>
                    <a:lnTo>
                      <a:pt x="2086" y="358"/>
                    </a:lnTo>
                    <a:lnTo>
                      <a:pt x="2049" y="327"/>
                    </a:lnTo>
                    <a:close/>
                    <a:moveTo>
                      <a:pt x="256" y="205"/>
                    </a:moveTo>
                    <a:lnTo>
                      <a:pt x="241" y="208"/>
                    </a:lnTo>
                    <a:lnTo>
                      <a:pt x="226" y="215"/>
                    </a:lnTo>
                    <a:lnTo>
                      <a:pt x="215" y="227"/>
                    </a:lnTo>
                    <a:lnTo>
                      <a:pt x="208" y="240"/>
                    </a:lnTo>
                    <a:lnTo>
                      <a:pt x="205" y="257"/>
                    </a:lnTo>
                    <a:lnTo>
                      <a:pt x="205" y="3035"/>
                    </a:lnTo>
                    <a:lnTo>
                      <a:pt x="208" y="3050"/>
                    </a:lnTo>
                    <a:lnTo>
                      <a:pt x="215" y="3065"/>
                    </a:lnTo>
                    <a:lnTo>
                      <a:pt x="226" y="3076"/>
                    </a:lnTo>
                    <a:lnTo>
                      <a:pt x="241" y="3083"/>
                    </a:lnTo>
                    <a:lnTo>
                      <a:pt x="256" y="3085"/>
                    </a:lnTo>
                    <a:lnTo>
                      <a:pt x="2612" y="3085"/>
                    </a:lnTo>
                    <a:lnTo>
                      <a:pt x="2628" y="3083"/>
                    </a:lnTo>
                    <a:lnTo>
                      <a:pt x="2642" y="3076"/>
                    </a:lnTo>
                    <a:lnTo>
                      <a:pt x="2654" y="3065"/>
                    </a:lnTo>
                    <a:lnTo>
                      <a:pt x="2661" y="3050"/>
                    </a:lnTo>
                    <a:lnTo>
                      <a:pt x="2663" y="3035"/>
                    </a:lnTo>
                    <a:lnTo>
                      <a:pt x="2663" y="1028"/>
                    </a:lnTo>
                    <a:lnTo>
                      <a:pt x="1946" y="1028"/>
                    </a:lnTo>
                    <a:lnTo>
                      <a:pt x="1923" y="1025"/>
                    </a:lnTo>
                    <a:lnTo>
                      <a:pt x="1901" y="1018"/>
                    </a:lnTo>
                    <a:lnTo>
                      <a:pt x="1883" y="1006"/>
                    </a:lnTo>
                    <a:lnTo>
                      <a:pt x="1866" y="990"/>
                    </a:lnTo>
                    <a:lnTo>
                      <a:pt x="1854" y="970"/>
                    </a:lnTo>
                    <a:lnTo>
                      <a:pt x="1847" y="949"/>
                    </a:lnTo>
                    <a:lnTo>
                      <a:pt x="1844" y="925"/>
                    </a:lnTo>
                    <a:lnTo>
                      <a:pt x="1844" y="205"/>
                    </a:lnTo>
                    <a:lnTo>
                      <a:pt x="256" y="205"/>
                    </a:lnTo>
                    <a:close/>
                    <a:moveTo>
                      <a:pt x="256" y="0"/>
                    </a:moveTo>
                    <a:lnTo>
                      <a:pt x="1844" y="0"/>
                    </a:lnTo>
                    <a:lnTo>
                      <a:pt x="1856" y="0"/>
                    </a:lnTo>
                    <a:lnTo>
                      <a:pt x="1870" y="1"/>
                    </a:lnTo>
                    <a:lnTo>
                      <a:pt x="1886" y="4"/>
                    </a:lnTo>
                    <a:lnTo>
                      <a:pt x="1903" y="8"/>
                    </a:lnTo>
                    <a:lnTo>
                      <a:pt x="1923" y="13"/>
                    </a:lnTo>
                    <a:lnTo>
                      <a:pt x="1944" y="21"/>
                    </a:lnTo>
                    <a:lnTo>
                      <a:pt x="1969" y="33"/>
                    </a:lnTo>
                    <a:lnTo>
                      <a:pt x="1997" y="46"/>
                    </a:lnTo>
                    <a:lnTo>
                      <a:pt x="2027" y="63"/>
                    </a:lnTo>
                    <a:lnTo>
                      <a:pt x="2059" y="83"/>
                    </a:lnTo>
                    <a:lnTo>
                      <a:pt x="2095" y="107"/>
                    </a:lnTo>
                    <a:lnTo>
                      <a:pt x="2135" y="135"/>
                    </a:lnTo>
                    <a:lnTo>
                      <a:pt x="2185" y="173"/>
                    </a:lnTo>
                    <a:lnTo>
                      <a:pt x="2236" y="215"/>
                    </a:lnTo>
                    <a:lnTo>
                      <a:pt x="2290" y="261"/>
                    </a:lnTo>
                    <a:lnTo>
                      <a:pt x="2344" y="310"/>
                    </a:lnTo>
                    <a:lnTo>
                      <a:pt x="2399" y="362"/>
                    </a:lnTo>
                    <a:lnTo>
                      <a:pt x="2454" y="416"/>
                    </a:lnTo>
                    <a:lnTo>
                      <a:pt x="2508" y="471"/>
                    </a:lnTo>
                    <a:lnTo>
                      <a:pt x="2559" y="525"/>
                    </a:lnTo>
                    <a:lnTo>
                      <a:pt x="2607" y="580"/>
                    </a:lnTo>
                    <a:lnTo>
                      <a:pt x="2654" y="634"/>
                    </a:lnTo>
                    <a:lnTo>
                      <a:pt x="2695" y="686"/>
                    </a:lnTo>
                    <a:lnTo>
                      <a:pt x="2733" y="736"/>
                    </a:lnTo>
                    <a:lnTo>
                      <a:pt x="2761" y="775"/>
                    </a:lnTo>
                    <a:lnTo>
                      <a:pt x="2785" y="812"/>
                    </a:lnTo>
                    <a:lnTo>
                      <a:pt x="2805" y="845"/>
                    </a:lnTo>
                    <a:lnTo>
                      <a:pt x="2822" y="875"/>
                    </a:lnTo>
                    <a:lnTo>
                      <a:pt x="2836" y="902"/>
                    </a:lnTo>
                    <a:lnTo>
                      <a:pt x="2846" y="927"/>
                    </a:lnTo>
                    <a:lnTo>
                      <a:pt x="2854" y="949"/>
                    </a:lnTo>
                    <a:lnTo>
                      <a:pt x="2860" y="968"/>
                    </a:lnTo>
                    <a:lnTo>
                      <a:pt x="2865" y="986"/>
                    </a:lnTo>
                    <a:lnTo>
                      <a:pt x="2867" y="1002"/>
                    </a:lnTo>
                    <a:lnTo>
                      <a:pt x="2868" y="1016"/>
                    </a:lnTo>
                    <a:lnTo>
                      <a:pt x="2869" y="1028"/>
                    </a:lnTo>
                    <a:lnTo>
                      <a:pt x="2869" y="3035"/>
                    </a:lnTo>
                    <a:lnTo>
                      <a:pt x="2866" y="3072"/>
                    </a:lnTo>
                    <a:lnTo>
                      <a:pt x="2857" y="3108"/>
                    </a:lnTo>
                    <a:lnTo>
                      <a:pt x="2844" y="3143"/>
                    </a:lnTo>
                    <a:lnTo>
                      <a:pt x="2827" y="3174"/>
                    </a:lnTo>
                    <a:lnTo>
                      <a:pt x="2805" y="3203"/>
                    </a:lnTo>
                    <a:lnTo>
                      <a:pt x="2780" y="3229"/>
                    </a:lnTo>
                    <a:lnTo>
                      <a:pt x="2751" y="3251"/>
                    </a:lnTo>
                    <a:lnTo>
                      <a:pt x="2720" y="3268"/>
                    </a:lnTo>
                    <a:lnTo>
                      <a:pt x="2686" y="3281"/>
                    </a:lnTo>
                    <a:lnTo>
                      <a:pt x="2650" y="3289"/>
                    </a:lnTo>
                    <a:lnTo>
                      <a:pt x="2612" y="3292"/>
                    </a:lnTo>
                    <a:lnTo>
                      <a:pt x="256" y="3292"/>
                    </a:lnTo>
                    <a:lnTo>
                      <a:pt x="218" y="3289"/>
                    </a:lnTo>
                    <a:lnTo>
                      <a:pt x="182" y="3281"/>
                    </a:lnTo>
                    <a:lnTo>
                      <a:pt x="148" y="3268"/>
                    </a:lnTo>
                    <a:lnTo>
                      <a:pt x="117" y="3251"/>
                    </a:lnTo>
                    <a:lnTo>
                      <a:pt x="88" y="3229"/>
                    </a:lnTo>
                    <a:lnTo>
                      <a:pt x="63" y="3203"/>
                    </a:lnTo>
                    <a:lnTo>
                      <a:pt x="41" y="3174"/>
                    </a:lnTo>
                    <a:lnTo>
                      <a:pt x="24" y="3143"/>
                    </a:lnTo>
                    <a:lnTo>
                      <a:pt x="11" y="3108"/>
                    </a:lnTo>
                    <a:lnTo>
                      <a:pt x="3" y="3072"/>
                    </a:lnTo>
                    <a:lnTo>
                      <a:pt x="0" y="3035"/>
                    </a:lnTo>
                    <a:lnTo>
                      <a:pt x="0" y="257"/>
                    </a:lnTo>
                    <a:lnTo>
                      <a:pt x="3" y="219"/>
                    </a:lnTo>
                    <a:lnTo>
                      <a:pt x="11" y="182"/>
                    </a:lnTo>
                    <a:lnTo>
                      <a:pt x="24" y="148"/>
                    </a:lnTo>
                    <a:lnTo>
                      <a:pt x="41" y="116"/>
                    </a:lnTo>
                    <a:lnTo>
                      <a:pt x="63" y="88"/>
                    </a:lnTo>
                    <a:lnTo>
                      <a:pt x="88" y="63"/>
                    </a:lnTo>
                    <a:lnTo>
                      <a:pt x="117" y="41"/>
                    </a:lnTo>
                    <a:lnTo>
                      <a:pt x="148" y="23"/>
                    </a:lnTo>
                    <a:lnTo>
                      <a:pt x="182" y="10"/>
                    </a:lnTo>
                    <a:lnTo>
                      <a:pt x="218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  <p:sp>
          <p:nvSpPr>
            <p:cNvPr id="360" name="Freeform 27"/>
            <p:cNvSpPr>
              <a:spLocks noEditPoints="1"/>
            </p:cNvSpPr>
            <p:nvPr/>
          </p:nvSpPr>
          <p:spPr bwMode="auto">
            <a:xfrm>
              <a:off x="16928" y="7558"/>
              <a:ext cx="802" cy="888"/>
            </a:xfrm>
            <a:custGeom>
              <a:avLst/>
              <a:gdLst>
                <a:gd name="T0" fmla="*/ 1578 w 3159"/>
                <a:gd name="T1" fmla="*/ 2113 h 3382"/>
                <a:gd name="T2" fmla="*/ 1779 w 3159"/>
                <a:gd name="T3" fmla="*/ 2042 h 3382"/>
                <a:gd name="T4" fmla="*/ 1895 w 3159"/>
                <a:gd name="T5" fmla="*/ 1820 h 3382"/>
                <a:gd name="T6" fmla="*/ 1547 w 3159"/>
                <a:gd name="T7" fmla="*/ 1481 h 3382"/>
                <a:gd name="T8" fmla="*/ 1367 w 3159"/>
                <a:gd name="T9" fmla="*/ 1562 h 3382"/>
                <a:gd name="T10" fmla="*/ 1264 w 3159"/>
                <a:gd name="T11" fmla="*/ 1778 h 3382"/>
                <a:gd name="T12" fmla="*/ 1703 w 3159"/>
                <a:gd name="T13" fmla="*/ 1505 h 3382"/>
                <a:gd name="T14" fmla="*/ 2399 w 3159"/>
                <a:gd name="T15" fmla="*/ 975 h 3382"/>
                <a:gd name="T16" fmla="*/ 1938 w 3159"/>
                <a:gd name="T17" fmla="*/ 1884 h 3382"/>
                <a:gd name="T18" fmla="*/ 1805 w 3159"/>
                <a:gd name="T19" fmla="*/ 2090 h 3382"/>
                <a:gd name="T20" fmla="*/ 1484 w 3159"/>
                <a:gd name="T21" fmla="*/ 2154 h 3382"/>
                <a:gd name="T22" fmla="*/ 858 w 3159"/>
                <a:gd name="T23" fmla="*/ 1951 h 3382"/>
                <a:gd name="T24" fmla="*/ 1301 w 3159"/>
                <a:gd name="T25" fmla="*/ 1554 h 3382"/>
                <a:gd name="T26" fmla="*/ 1594 w 3159"/>
                <a:gd name="T27" fmla="*/ 1427 h 3382"/>
                <a:gd name="T28" fmla="*/ 1580 w 3159"/>
                <a:gd name="T29" fmla="*/ 594 h 3382"/>
                <a:gd name="T30" fmla="*/ 1104 w 3159"/>
                <a:gd name="T31" fmla="*/ 693 h 3382"/>
                <a:gd name="T32" fmla="*/ 733 w 3159"/>
                <a:gd name="T33" fmla="*/ 946 h 3382"/>
                <a:gd name="T34" fmla="*/ 472 w 3159"/>
                <a:gd name="T35" fmla="*/ 1337 h 3382"/>
                <a:gd name="T36" fmla="*/ 382 w 3159"/>
                <a:gd name="T37" fmla="*/ 1796 h 3382"/>
                <a:gd name="T38" fmla="*/ 480 w 3159"/>
                <a:gd name="T39" fmla="*/ 2275 h 3382"/>
                <a:gd name="T40" fmla="*/ 733 w 3159"/>
                <a:gd name="T41" fmla="*/ 2647 h 3382"/>
                <a:gd name="T42" fmla="*/ 1121 w 3159"/>
                <a:gd name="T43" fmla="*/ 2908 h 3382"/>
                <a:gd name="T44" fmla="*/ 1580 w 3159"/>
                <a:gd name="T45" fmla="*/ 2999 h 3382"/>
                <a:gd name="T46" fmla="*/ 2055 w 3159"/>
                <a:gd name="T47" fmla="*/ 2901 h 3382"/>
                <a:gd name="T48" fmla="*/ 2426 w 3159"/>
                <a:gd name="T49" fmla="*/ 2647 h 3382"/>
                <a:gd name="T50" fmla="*/ 2686 w 3159"/>
                <a:gd name="T51" fmla="*/ 2257 h 3382"/>
                <a:gd name="T52" fmla="*/ 2777 w 3159"/>
                <a:gd name="T53" fmla="*/ 1796 h 3382"/>
                <a:gd name="T54" fmla="*/ 2679 w 3159"/>
                <a:gd name="T55" fmla="*/ 1319 h 3382"/>
                <a:gd name="T56" fmla="*/ 2426 w 3159"/>
                <a:gd name="T57" fmla="*/ 946 h 3382"/>
                <a:gd name="T58" fmla="*/ 2038 w 3159"/>
                <a:gd name="T59" fmla="*/ 685 h 3382"/>
                <a:gd name="T60" fmla="*/ 1580 w 3159"/>
                <a:gd name="T61" fmla="*/ 594 h 3382"/>
                <a:gd name="T62" fmla="*/ 1130 w 3159"/>
                <a:gd name="T63" fmla="*/ 91 h 3382"/>
                <a:gd name="T64" fmla="*/ 1110 w 3159"/>
                <a:gd name="T65" fmla="*/ 187 h 3382"/>
                <a:gd name="T66" fmla="*/ 1205 w 3159"/>
                <a:gd name="T67" fmla="*/ 170 h 3382"/>
                <a:gd name="T68" fmla="*/ 1324 w 3159"/>
                <a:gd name="T69" fmla="*/ 167 h 3382"/>
                <a:gd name="T70" fmla="*/ 1329 w 3159"/>
                <a:gd name="T71" fmla="*/ 80 h 3382"/>
                <a:gd name="T72" fmla="*/ 1278 w 3159"/>
                <a:gd name="T73" fmla="*/ 2 h 3382"/>
                <a:gd name="T74" fmla="*/ 1398 w 3159"/>
                <a:gd name="T75" fmla="*/ 97 h 3382"/>
                <a:gd name="T76" fmla="*/ 1346 w 3159"/>
                <a:gd name="T77" fmla="*/ 228 h 3382"/>
                <a:gd name="T78" fmla="*/ 1885 w 3159"/>
                <a:gd name="T79" fmla="*/ 241 h 3382"/>
                <a:gd name="T80" fmla="*/ 2433 w 3159"/>
                <a:gd name="T81" fmla="*/ 462 h 3382"/>
                <a:gd name="T82" fmla="*/ 2855 w 3159"/>
                <a:gd name="T83" fmla="*/ 860 h 3382"/>
                <a:gd name="T84" fmla="*/ 3107 w 3159"/>
                <a:gd name="T85" fmla="*/ 1391 h 3382"/>
                <a:gd name="T86" fmla="*/ 3146 w 3159"/>
                <a:gd name="T87" fmla="*/ 2003 h 3382"/>
                <a:gd name="T88" fmla="*/ 2960 w 3159"/>
                <a:gd name="T89" fmla="*/ 2569 h 3382"/>
                <a:gd name="T90" fmla="*/ 2589 w 3159"/>
                <a:gd name="T91" fmla="*/ 3016 h 3382"/>
                <a:gd name="T92" fmla="*/ 2079 w 3159"/>
                <a:gd name="T93" fmla="*/ 3302 h 3382"/>
                <a:gd name="T94" fmla="*/ 1476 w 3159"/>
                <a:gd name="T95" fmla="*/ 3379 h 3382"/>
                <a:gd name="T96" fmla="*/ 898 w 3159"/>
                <a:gd name="T97" fmla="*/ 3227 h 3382"/>
                <a:gd name="T98" fmla="*/ 428 w 3159"/>
                <a:gd name="T99" fmla="*/ 2883 h 3382"/>
                <a:gd name="T100" fmla="*/ 114 w 3159"/>
                <a:gd name="T101" fmla="*/ 2391 h 3382"/>
                <a:gd name="T102" fmla="*/ 0 w 3159"/>
                <a:gd name="T103" fmla="*/ 1796 h 3382"/>
                <a:gd name="T104" fmla="*/ 111 w 3159"/>
                <a:gd name="T105" fmla="*/ 1212 h 3382"/>
                <a:gd name="T106" fmla="*/ 415 w 3159"/>
                <a:gd name="T107" fmla="*/ 725 h 3382"/>
                <a:gd name="T108" fmla="*/ 872 w 3159"/>
                <a:gd name="T109" fmla="*/ 379 h 3382"/>
                <a:gd name="T110" fmla="*/ 1119 w 3159"/>
                <a:gd name="T111" fmla="*/ 255 h 3382"/>
                <a:gd name="T112" fmla="*/ 1041 w 3159"/>
                <a:gd name="T113" fmla="*/ 145 h 3382"/>
                <a:gd name="T114" fmla="*/ 1158 w 3159"/>
                <a:gd name="T115" fmla="*/ 16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59" h="3382">
                  <a:moveTo>
                    <a:pt x="1870" y="1672"/>
                  </a:moveTo>
                  <a:lnTo>
                    <a:pt x="1692" y="1909"/>
                  </a:lnTo>
                  <a:lnTo>
                    <a:pt x="1456" y="2088"/>
                  </a:lnTo>
                  <a:lnTo>
                    <a:pt x="1496" y="2103"/>
                  </a:lnTo>
                  <a:lnTo>
                    <a:pt x="1538" y="2111"/>
                  </a:lnTo>
                  <a:lnTo>
                    <a:pt x="1578" y="2113"/>
                  </a:lnTo>
                  <a:lnTo>
                    <a:pt x="1612" y="2112"/>
                  </a:lnTo>
                  <a:lnTo>
                    <a:pt x="1645" y="2107"/>
                  </a:lnTo>
                  <a:lnTo>
                    <a:pt x="1680" y="2097"/>
                  </a:lnTo>
                  <a:lnTo>
                    <a:pt x="1714" y="2084"/>
                  </a:lnTo>
                  <a:lnTo>
                    <a:pt x="1744" y="2067"/>
                  </a:lnTo>
                  <a:lnTo>
                    <a:pt x="1779" y="2042"/>
                  </a:lnTo>
                  <a:lnTo>
                    <a:pt x="1811" y="2013"/>
                  </a:lnTo>
                  <a:lnTo>
                    <a:pt x="1837" y="1980"/>
                  </a:lnTo>
                  <a:lnTo>
                    <a:pt x="1860" y="1944"/>
                  </a:lnTo>
                  <a:lnTo>
                    <a:pt x="1877" y="1904"/>
                  </a:lnTo>
                  <a:lnTo>
                    <a:pt x="1888" y="1863"/>
                  </a:lnTo>
                  <a:lnTo>
                    <a:pt x="1895" y="1820"/>
                  </a:lnTo>
                  <a:lnTo>
                    <a:pt x="1895" y="1776"/>
                  </a:lnTo>
                  <a:lnTo>
                    <a:pt x="1888" y="1730"/>
                  </a:lnTo>
                  <a:lnTo>
                    <a:pt x="1881" y="1701"/>
                  </a:lnTo>
                  <a:lnTo>
                    <a:pt x="1870" y="1672"/>
                  </a:lnTo>
                  <a:close/>
                  <a:moveTo>
                    <a:pt x="1580" y="1479"/>
                  </a:moveTo>
                  <a:lnTo>
                    <a:pt x="1547" y="1481"/>
                  </a:lnTo>
                  <a:lnTo>
                    <a:pt x="1514" y="1486"/>
                  </a:lnTo>
                  <a:lnTo>
                    <a:pt x="1514" y="1486"/>
                  </a:lnTo>
                  <a:lnTo>
                    <a:pt x="1473" y="1498"/>
                  </a:lnTo>
                  <a:lnTo>
                    <a:pt x="1434" y="1515"/>
                  </a:lnTo>
                  <a:lnTo>
                    <a:pt x="1399" y="1536"/>
                  </a:lnTo>
                  <a:lnTo>
                    <a:pt x="1367" y="1562"/>
                  </a:lnTo>
                  <a:lnTo>
                    <a:pt x="1338" y="1591"/>
                  </a:lnTo>
                  <a:lnTo>
                    <a:pt x="1314" y="1624"/>
                  </a:lnTo>
                  <a:lnTo>
                    <a:pt x="1295" y="1659"/>
                  </a:lnTo>
                  <a:lnTo>
                    <a:pt x="1279" y="1696"/>
                  </a:lnTo>
                  <a:lnTo>
                    <a:pt x="1269" y="1737"/>
                  </a:lnTo>
                  <a:lnTo>
                    <a:pt x="1264" y="1778"/>
                  </a:lnTo>
                  <a:lnTo>
                    <a:pt x="1264" y="1820"/>
                  </a:lnTo>
                  <a:lnTo>
                    <a:pt x="1271" y="1863"/>
                  </a:lnTo>
                  <a:lnTo>
                    <a:pt x="1278" y="1893"/>
                  </a:lnTo>
                  <a:lnTo>
                    <a:pt x="1289" y="1921"/>
                  </a:lnTo>
                  <a:lnTo>
                    <a:pt x="1467" y="1685"/>
                  </a:lnTo>
                  <a:lnTo>
                    <a:pt x="1703" y="1505"/>
                  </a:lnTo>
                  <a:lnTo>
                    <a:pt x="1663" y="1491"/>
                  </a:lnTo>
                  <a:lnTo>
                    <a:pt x="1621" y="1482"/>
                  </a:lnTo>
                  <a:lnTo>
                    <a:pt x="1621" y="1482"/>
                  </a:lnTo>
                  <a:lnTo>
                    <a:pt x="1580" y="1479"/>
                  </a:lnTo>
                  <a:close/>
                  <a:moveTo>
                    <a:pt x="2399" y="975"/>
                  </a:moveTo>
                  <a:lnTo>
                    <a:pt x="2399" y="975"/>
                  </a:lnTo>
                  <a:lnTo>
                    <a:pt x="1906" y="1625"/>
                  </a:lnTo>
                  <a:lnTo>
                    <a:pt x="1910" y="1633"/>
                  </a:lnTo>
                  <a:lnTo>
                    <a:pt x="2301" y="1642"/>
                  </a:lnTo>
                  <a:lnTo>
                    <a:pt x="1948" y="1812"/>
                  </a:lnTo>
                  <a:lnTo>
                    <a:pt x="1945" y="1848"/>
                  </a:lnTo>
                  <a:lnTo>
                    <a:pt x="1938" y="1884"/>
                  </a:lnTo>
                  <a:lnTo>
                    <a:pt x="1927" y="1919"/>
                  </a:lnTo>
                  <a:lnTo>
                    <a:pt x="1914" y="1953"/>
                  </a:lnTo>
                  <a:lnTo>
                    <a:pt x="2065" y="2113"/>
                  </a:lnTo>
                  <a:lnTo>
                    <a:pt x="1858" y="2039"/>
                  </a:lnTo>
                  <a:lnTo>
                    <a:pt x="1832" y="2066"/>
                  </a:lnTo>
                  <a:lnTo>
                    <a:pt x="1805" y="2090"/>
                  </a:lnTo>
                  <a:lnTo>
                    <a:pt x="1775" y="2110"/>
                  </a:lnTo>
                  <a:lnTo>
                    <a:pt x="1742" y="2128"/>
                  </a:lnTo>
                  <a:lnTo>
                    <a:pt x="1733" y="2521"/>
                  </a:lnTo>
                  <a:lnTo>
                    <a:pt x="1565" y="2166"/>
                  </a:lnTo>
                  <a:lnTo>
                    <a:pt x="1525" y="2162"/>
                  </a:lnTo>
                  <a:lnTo>
                    <a:pt x="1484" y="2154"/>
                  </a:lnTo>
                  <a:lnTo>
                    <a:pt x="1445" y="2141"/>
                  </a:lnTo>
                  <a:lnTo>
                    <a:pt x="1408" y="2124"/>
                  </a:lnTo>
                  <a:lnTo>
                    <a:pt x="760" y="2618"/>
                  </a:lnTo>
                  <a:lnTo>
                    <a:pt x="1253" y="1968"/>
                  </a:lnTo>
                  <a:lnTo>
                    <a:pt x="1249" y="1961"/>
                  </a:lnTo>
                  <a:lnTo>
                    <a:pt x="858" y="1951"/>
                  </a:lnTo>
                  <a:lnTo>
                    <a:pt x="1211" y="1782"/>
                  </a:lnTo>
                  <a:lnTo>
                    <a:pt x="1216" y="1734"/>
                  </a:lnTo>
                  <a:lnTo>
                    <a:pt x="1227" y="1686"/>
                  </a:lnTo>
                  <a:lnTo>
                    <a:pt x="1245" y="1640"/>
                  </a:lnTo>
                  <a:lnTo>
                    <a:pt x="1094" y="1480"/>
                  </a:lnTo>
                  <a:lnTo>
                    <a:pt x="1301" y="1554"/>
                  </a:lnTo>
                  <a:lnTo>
                    <a:pt x="1327" y="1528"/>
                  </a:lnTo>
                  <a:lnTo>
                    <a:pt x="1354" y="1503"/>
                  </a:lnTo>
                  <a:lnTo>
                    <a:pt x="1384" y="1483"/>
                  </a:lnTo>
                  <a:lnTo>
                    <a:pt x="1417" y="1465"/>
                  </a:lnTo>
                  <a:lnTo>
                    <a:pt x="1426" y="1073"/>
                  </a:lnTo>
                  <a:lnTo>
                    <a:pt x="1594" y="1427"/>
                  </a:lnTo>
                  <a:lnTo>
                    <a:pt x="1634" y="1431"/>
                  </a:lnTo>
                  <a:lnTo>
                    <a:pt x="1675" y="1440"/>
                  </a:lnTo>
                  <a:lnTo>
                    <a:pt x="1714" y="1452"/>
                  </a:lnTo>
                  <a:lnTo>
                    <a:pt x="1751" y="1469"/>
                  </a:lnTo>
                  <a:lnTo>
                    <a:pt x="2399" y="975"/>
                  </a:lnTo>
                  <a:close/>
                  <a:moveTo>
                    <a:pt x="1580" y="594"/>
                  </a:moveTo>
                  <a:lnTo>
                    <a:pt x="1498" y="597"/>
                  </a:lnTo>
                  <a:lnTo>
                    <a:pt x="1419" y="605"/>
                  </a:lnTo>
                  <a:lnTo>
                    <a:pt x="1383" y="869"/>
                  </a:lnTo>
                  <a:lnTo>
                    <a:pt x="1243" y="642"/>
                  </a:lnTo>
                  <a:lnTo>
                    <a:pt x="1172" y="665"/>
                  </a:lnTo>
                  <a:lnTo>
                    <a:pt x="1104" y="693"/>
                  </a:lnTo>
                  <a:lnTo>
                    <a:pt x="1036" y="725"/>
                  </a:lnTo>
                  <a:lnTo>
                    <a:pt x="971" y="761"/>
                  </a:lnTo>
                  <a:lnTo>
                    <a:pt x="907" y="801"/>
                  </a:lnTo>
                  <a:lnTo>
                    <a:pt x="846" y="846"/>
                  </a:lnTo>
                  <a:lnTo>
                    <a:pt x="788" y="894"/>
                  </a:lnTo>
                  <a:lnTo>
                    <a:pt x="733" y="946"/>
                  </a:lnTo>
                  <a:lnTo>
                    <a:pt x="678" y="1005"/>
                  </a:lnTo>
                  <a:lnTo>
                    <a:pt x="628" y="1066"/>
                  </a:lnTo>
                  <a:lnTo>
                    <a:pt x="581" y="1130"/>
                  </a:lnTo>
                  <a:lnTo>
                    <a:pt x="540" y="1197"/>
                  </a:lnTo>
                  <a:lnTo>
                    <a:pt x="504" y="1266"/>
                  </a:lnTo>
                  <a:lnTo>
                    <a:pt x="472" y="1337"/>
                  </a:lnTo>
                  <a:lnTo>
                    <a:pt x="445" y="1409"/>
                  </a:lnTo>
                  <a:lnTo>
                    <a:pt x="422" y="1484"/>
                  </a:lnTo>
                  <a:lnTo>
                    <a:pt x="405" y="1561"/>
                  </a:lnTo>
                  <a:lnTo>
                    <a:pt x="392" y="1638"/>
                  </a:lnTo>
                  <a:lnTo>
                    <a:pt x="384" y="1717"/>
                  </a:lnTo>
                  <a:lnTo>
                    <a:pt x="382" y="1796"/>
                  </a:lnTo>
                  <a:lnTo>
                    <a:pt x="384" y="1878"/>
                  </a:lnTo>
                  <a:lnTo>
                    <a:pt x="392" y="1958"/>
                  </a:lnTo>
                  <a:lnTo>
                    <a:pt x="655" y="1993"/>
                  </a:lnTo>
                  <a:lnTo>
                    <a:pt x="429" y="2134"/>
                  </a:lnTo>
                  <a:lnTo>
                    <a:pt x="452" y="2205"/>
                  </a:lnTo>
                  <a:lnTo>
                    <a:pt x="480" y="2275"/>
                  </a:lnTo>
                  <a:lnTo>
                    <a:pt x="512" y="2343"/>
                  </a:lnTo>
                  <a:lnTo>
                    <a:pt x="548" y="2407"/>
                  </a:lnTo>
                  <a:lnTo>
                    <a:pt x="588" y="2471"/>
                  </a:lnTo>
                  <a:lnTo>
                    <a:pt x="632" y="2532"/>
                  </a:lnTo>
                  <a:lnTo>
                    <a:pt x="680" y="2591"/>
                  </a:lnTo>
                  <a:lnTo>
                    <a:pt x="733" y="2647"/>
                  </a:lnTo>
                  <a:lnTo>
                    <a:pt x="791" y="2701"/>
                  </a:lnTo>
                  <a:lnTo>
                    <a:pt x="851" y="2752"/>
                  </a:lnTo>
                  <a:lnTo>
                    <a:pt x="916" y="2798"/>
                  </a:lnTo>
                  <a:lnTo>
                    <a:pt x="981" y="2839"/>
                  </a:lnTo>
                  <a:lnTo>
                    <a:pt x="1050" y="2876"/>
                  </a:lnTo>
                  <a:lnTo>
                    <a:pt x="1121" y="2908"/>
                  </a:lnTo>
                  <a:lnTo>
                    <a:pt x="1194" y="2936"/>
                  </a:lnTo>
                  <a:lnTo>
                    <a:pt x="1268" y="2958"/>
                  </a:lnTo>
                  <a:lnTo>
                    <a:pt x="1344" y="2976"/>
                  </a:lnTo>
                  <a:lnTo>
                    <a:pt x="1421" y="2989"/>
                  </a:lnTo>
                  <a:lnTo>
                    <a:pt x="1500" y="2996"/>
                  </a:lnTo>
                  <a:lnTo>
                    <a:pt x="1580" y="2999"/>
                  </a:lnTo>
                  <a:lnTo>
                    <a:pt x="1661" y="2996"/>
                  </a:lnTo>
                  <a:lnTo>
                    <a:pt x="1740" y="2989"/>
                  </a:lnTo>
                  <a:lnTo>
                    <a:pt x="1776" y="2724"/>
                  </a:lnTo>
                  <a:lnTo>
                    <a:pt x="1916" y="2951"/>
                  </a:lnTo>
                  <a:lnTo>
                    <a:pt x="1987" y="2928"/>
                  </a:lnTo>
                  <a:lnTo>
                    <a:pt x="2055" y="2901"/>
                  </a:lnTo>
                  <a:lnTo>
                    <a:pt x="2123" y="2869"/>
                  </a:lnTo>
                  <a:lnTo>
                    <a:pt x="2188" y="2833"/>
                  </a:lnTo>
                  <a:lnTo>
                    <a:pt x="2252" y="2792"/>
                  </a:lnTo>
                  <a:lnTo>
                    <a:pt x="2313" y="2748"/>
                  </a:lnTo>
                  <a:lnTo>
                    <a:pt x="2371" y="2699"/>
                  </a:lnTo>
                  <a:lnTo>
                    <a:pt x="2426" y="2647"/>
                  </a:lnTo>
                  <a:lnTo>
                    <a:pt x="2481" y="2589"/>
                  </a:lnTo>
                  <a:lnTo>
                    <a:pt x="2531" y="2527"/>
                  </a:lnTo>
                  <a:lnTo>
                    <a:pt x="2576" y="2463"/>
                  </a:lnTo>
                  <a:lnTo>
                    <a:pt x="2618" y="2397"/>
                  </a:lnTo>
                  <a:lnTo>
                    <a:pt x="2655" y="2328"/>
                  </a:lnTo>
                  <a:lnTo>
                    <a:pt x="2686" y="2257"/>
                  </a:lnTo>
                  <a:lnTo>
                    <a:pt x="2714" y="2184"/>
                  </a:lnTo>
                  <a:lnTo>
                    <a:pt x="2737" y="2109"/>
                  </a:lnTo>
                  <a:lnTo>
                    <a:pt x="2754" y="2033"/>
                  </a:lnTo>
                  <a:lnTo>
                    <a:pt x="2767" y="1955"/>
                  </a:lnTo>
                  <a:lnTo>
                    <a:pt x="2775" y="1877"/>
                  </a:lnTo>
                  <a:lnTo>
                    <a:pt x="2777" y="1796"/>
                  </a:lnTo>
                  <a:lnTo>
                    <a:pt x="2775" y="1716"/>
                  </a:lnTo>
                  <a:lnTo>
                    <a:pt x="2767" y="1635"/>
                  </a:lnTo>
                  <a:lnTo>
                    <a:pt x="2504" y="1600"/>
                  </a:lnTo>
                  <a:lnTo>
                    <a:pt x="2730" y="1460"/>
                  </a:lnTo>
                  <a:lnTo>
                    <a:pt x="2707" y="1389"/>
                  </a:lnTo>
                  <a:lnTo>
                    <a:pt x="2679" y="1319"/>
                  </a:lnTo>
                  <a:lnTo>
                    <a:pt x="2647" y="1251"/>
                  </a:lnTo>
                  <a:lnTo>
                    <a:pt x="2611" y="1185"/>
                  </a:lnTo>
                  <a:lnTo>
                    <a:pt x="2571" y="1122"/>
                  </a:lnTo>
                  <a:lnTo>
                    <a:pt x="2527" y="1061"/>
                  </a:lnTo>
                  <a:lnTo>
                    <a:pt x="2479" y="1003"/>
                  </a:lnTo>
                  <a:lnTo>
                    <a:pt x="2426" y="946"/>
                  </a:lnTo>
                  <a:lnTo>
                    <a:pt x="2368" y="892"/>
                  </a:lnTo>
                  <a:lnTo>
                    <a:pt x="2308" y="841"/>
                  </a:lnTo>
                  <a:lnTo>
                    <a:pt x="2243" y="796"/>
                  </a:lnTo>
                  <a:lnTo>
                    <a:pt x="2178" y="754"/>
                  </a:lnTo>
                  <a:lnTo>
                    <a:pt x="2109" y="717"/>
                  </a:lnTo>
                  <a:lnTo>
                    <a:pt x="2038" y="685"/>
                  </a:lnTo>
                  <a:lnTo>
                    <a:pt x="1965" y="658"/>
                  </a:lnTo>
                  <a:lnTo>
                    <a:pt x="1891" y="636"/>
                  </a:lnTo>
                  <a:lnTo>
                    <a:pt x="1815" y="617"/>
                  </a:lnTo>
                  <a:lnTo>
                    <a:pt x="1738" y="605"/>
                  </a:lnTo>
                  <a:lnTo>
                    <a:pt x="1659" y="597"/>
                  </a:lnTo>
                  <a:lnTo>
                    <a:pt x="1580" y="594"/>
                  </a:lnTo>
                  <a:close/>
                  <a:moveTo>
                    <a:pt x="1245" y="53"/>
                  </a:moveTo>
                  <a:lnTo>
                    <a:pt x="1224" y="54"/>
                  </a:lnTo>
                  <a:lnTo>
                    <a:pt x="1204" y="57"/>
                  </a:lnTo>
                  <a:lnTo>
                    <a:pt x="1177" y="66"/>
                  </a:lnTo>
                  <a:lnTo>
                    <a:pt x="1151" y="76"/>
                  </a:lnTo>
                  <a:lnTo>
                    <a:pt x="1130" y="91"/>
                  </a:lnTo>
                  <a:lnTo>
                    <a:pt x="1113" y="107"/>
                  </a:lnTo>
                  <a:lnTo>
                    <a:pt x="1102" y="125"/>
                  </a:lnTo>
                  <a:lnTo>
                    <a:pt x="1095" y="143"/>
                  </a:lnTo>
                  <a:lnTo>
                    <a:pt x="1095" y="161"/>
                  </a:lnTo>
                  <a:lnTo>
                    <a:pt x="1101" y="175"/>
                  </a:lnTo>
                  <a:lnTo>
                    <a:pt x="1110" y="187"/>
                  </a:lnTo>
                  <a:lnTo>
                    <a:pt x="1123" y="197"/>
                  </a:lnTo>
                  <a:lnTo>
                    <a:pt x="1139" y="206"/>
                  </a:lnTo>
                  <a:lnTo>
                    <a:pt x="1158" y="212"/>
                  </a:lnTo>
                  <a:lnTo>
                    <a:pt x="1170" y="195"/>
                  </a:lnTo>
                  <a:lnTo>
                    <a:pt x="1186" y="180"/>
                  </a:lnTo>
                  <a:lnTo>
                    <a:pt x="1205" y="170"/>
                  </a:lnTo>
                  <a:lnTo>
                    <a:pt x="1226" y="163"/>
                  </a:lnTo>
                  <a:lnTo>
                    <a:pt x="1249" y="160"/>
                  </a:lnTo>
                  <a:lnTo>
                    <a:pt x="1270" y="163"/>
                  </a:lnTo>
                  <a:lnTo>
                    <a:pt x="1291" y="170"/>
                  </a:lnTo>
                  <a:lnTo>
                    <a:pt x="1309" y="180"/>
                  </a:lnTo>
                  <a:lnTo>
                    <a:pt x="1324" y="167"/>
                  </a:lnTo>
                  <a:lnTo>
                    <a:pt x="1335" y="153"/>
                  </a:lnTo>
                  <a:lnTo>
                    <a:pt x="1344" y="138"/>
                  </a:lnTo>
                  <a:lnTo>
                    <a:pt x="1347" y="123"/>
                  </a:lnTo>
                  <a:lnTo>
                    <a:pt x="1346" y="108"/>
                  </a:lnTo>
                  <a:lnTo>
                    <a:pt x="1341" y="92"/>
                  </a:lnTo>
                  <a:lnTo>
                    <a:pt x="1329" y="80"/>
                  </a:lnTo>
                  <a:lnTo>
                    <a:pt x="1313" y="68"/>
                  </a:lnTo>
                  <a:lnTo>
                    <a:pt x="1293" y="59"/>
                  </a:lnTo>
                  <a:lnTo>
                    <a:pt x="1271" y="54"/>
                  </a:lnTo>
                  <a:lnTo>
                    <a:pt x="1245" y="53"/>
                  </a:lnTo>
                  <a:close/>
                  <a:moveTo>
                    <a:pt x="1245" y="0"/>
                  </a:moveTo>
                  <a:lnTo>
                    <a:pt x="1278" y="2"/>
                  </a:lnTo>
                  <a:lnTo>
                    <a:pt x="1308" y="9"/>
                  </a:lnTo>
                  <a:lnTo>
                    <a:pt x="1334" y="20"/>
                  </a:lnTo>
                  <a:lnTo>
                    <a:pt x="1357" y="34"/>
                  </a:lnTo>
                  <a:lnTo>
                    <a:pt x="1377" y="52"/>
                  </a:lnTo>
                  <a:lnTo>
                    <a:pt x="1390" y="73"/>
                  </a:lnTo>
                  <a:lnTo>
                    <a:pt x="1398" y="97"/>
                  </a:lnTo>
                  <a:lnTo>
                    <a:pt x="1400" y="124"/>
                  </a:lnTo>
                  <a:lnTo>
                    <a:pt x="1394" y="151"/>
                  </a:lnTo>
                  <a:lnTo>
                    <a:pt x="1384" y="176"/>
                  </a:lnTo>
                  <a:lnTo>
                    <a:pt x="1366" y="199"/>
                  </a:lnTo>
                  <a:lnTo>
                    <a:pt x="1343" y="221"/>
                  </a:lnTo>
                  <a:lnTo>
                    <a:pt x="1346" y="228"/>
                  </a:lnTo>
                  <a:lnTo>
                    <a:pt x="1423" y="219"/>
                  </a:lnTo>
                  <a:lnTo>
                    <a:pt x="1501" y="213"/>
                  </a:lnTo>
                  <a:lnTo>
                    <a:pt x="1580" y="211"/>
                  </a:lnTo>
                  <a:lnTo>
                    <a:pt x="1683" y="214"/>
                  </a:lnTo>
                  <a:lnTo>
                    <a:pt x="1786" y="225"/>
                  </a:lnTo>
                  <a:lnTo>
                    <a:pt x="1885" y="241"/>
                  </a:lnTo>
                  <a:lnTo>
                    <a:pt x="1983" y="263"/>
                  </a:lnTo>
                  <a:lnTo>
                    <a:pt x="2079" y="292"/>
                  </a:lnTo>
                  <a:lnTo>
                    <a:pt x="2172" y="327"/>
                  </a:lnTo>
                  <a:lnTo>
                    <a:pt x="2261" y="366"/>
                  </a:lnTo>
                  <a:lnTo>
                    <a:pt x="2348" y="412"/>
                  </a:lnTo>
                  <a:lnTo>
                    <a:pt x="2433" y="462"/>
                  </a:lnTo>
                  <a:lnTo>
                    <a:pt x="2513" y="517"/>
                  </a:lnTo>
                  <a:lnTo>
                    <a:pt x="2589" y="577"/>
                  </a:lnTo>
                  <a:lnTo>
                    <a:pt x="2662" y="642"/>
                  </a:lnTo>
                  <a:lnTo>
                    <a:pt x="2731" y="711"/>
                  </a:lnTo>
                  <a:lnTo>
                    <a:pt x="2794" y="783"/>
                  </a:lnTo>
                  <a:lnTo>
                    <a:pt x="2855" y="860"/>
                  </a:lnTo>
                  <a:lnTo>
                    <a:pt x="2909" y="941"/>
                  </a:lnTo>
                  <a:lnTo>
                    <a:pt x="2960" y="1025"/>
                  </a:lnTo>
                  <a:lnTo>
                    <a:pt x="3005" y="1112"/>
                  </a:lnTo>
                  <a:lnTo>
                    <a:pt x="3045" y="1202"/>
                  </a:lnTo>
                  <a:lnTo>
                    <a:pt x="3079" y="1295"/>
                  </a:lnTo>
                  <a:lnTo>
                    <a:pt x="3107" y="1391"/>
                  </a:lnTo>
                  <a:lnTo>
                    <a:pt x="3129" y="1490"/>
                  </a:lnTo>
                  <a:lnTo>
                    <a:pt x="3146" y="1590"/>
                  </a:lnTo>
                  <a:lnTo>
                    <a:pt x="3156" y="1692"/>
                  </a:lnTo>
                  <a:lnTo>
                    <a:pt x="3159" y="1796"/>
                  </a:lnTo>
                  <a:lnTo>
                    <a:pt x="3156" y="1901"/>
                  </a:lnTo>
                  <a:lnTo>
                    <a:pt x="3146" y="2003"/>
                  </a:lnTo>
                  <a:lnTo>
                    <a:pt x="3129" y="2104"/>
                  </a:lnTo>
                  <a:lnTo>
                    <a:pt x="3107" y="2201"/>
                  </a:lnTo>
                  <a:lnTo>
                    <a:pt x="3079" y="2298"/>
                  </a:lnTo>
                  <a:lnTo>
                    <a:pt x="3045" y="2391"/>
                  </a:lnTo>
                  <a:lnTo>
                    <a:pt x="3005" y="2482"/>
                  </a:lnTo>
                  <a:lnTo>
                    <a:pt x="2960" y="2569"/>
                  </a:lnTo>
                  <a:lnTo>
                    <a:pt x="2909" y="2652"/>
                  </a:lnTo>
                  <a:lnTo>
                    <a:pt x="2855" y="2733"/>
                  </a:lnTo>
                  <a:lnTo>
                    <a:pt x="2794" y="2809"/>
                  </a:lnTo>
                  <a:lnTo>
                    <a:pt x="2731" y="2883"/>
                  </a:lnTo>
                  <a:lnTo>
                    <a:pt x="2662" y="2951"/>
                  </a:lnTo>
                  <a:lnTo>
                    <a:pt x="2589" y="3016"/>
                  </a:lnTo>
                  <a:lnTo>
                    <a:pt x="2513" y="3076"/>
                  </a:lnTo>
                  <a:lnTo>
                    <a:pt x="2433" y="3132"/>
                  </a:lnTo>
                  <a:lnTo>
                    <a:pt x="2348" y="3182"/>
                  </a:lnTo>
                  <a:lnTo>
                    <a:pt x="2261" y="3227"/>
                  </a:lnTo>
                  <a:lnTo>
                    <a:pt x="2172" y="3267"/>
                  </a:lnTo>
                  <a:lnTo>
                    <a:pt x="2079" y="3302"/>
                  </a:lnTo>
                  <a:lnTo>
                    <a:pt x="1983" y="3329"/>
                  </a:lnTo>
                  <a:lnTo>
                    <a:pt x="1885" y="3353"/>
                  </a:lnTo>
                  <a:lnTo>
                    <a:pt x="1786" y="3368"/>
                  </a:lnTo>
                  <a:lnTo>
                    <a:pt x="1683" y="3379"/>
                  </a:lnTo>
                  <a:lnTo>
                    <a:pt x="1580" y="3382"/>
                  </a:lnTo>
                  <a:lnTo>
                    <a:pt x="1476" y="3379"/>
                  </a:lnTo>
                  <a:lnTo>
                    <a:pt x="1373" y="3368"/>
                  </a:lnTo>
                  <a:lnTo>
                    <a:pt x="1274" y="3353"/>
                  </a:lnTo>
                  <a:lnTo>
                    <a:pt x="1176" y="3329"/>
                  </a:lnTo>
                  <a:lnTo>
                    <a:pt x="1080" y="3302"/>
                  </a:lnTo>
                  <a:lnTo>
                    <a:pt x="987" y="3267"/>
                  </a:lnTo>
                  <a:lnTo>
                    <a:pt x="898" y="3227"/>
                  </a:lnTo>
                  <a:lnTo>
                    <a:pt x="811" y="3182"/>
                  </a:lnTo>
                  <a:lnTo>
                    <a:pt x="726" y="3132"/>
                  </a:lnTo>
                  <a:lnTo>
                    <a:pt x="646" y="3076"/>
                  </a:lnTo>
                  <a:lnTo>
                    <a:pt x="570" y="3016"/>
                  </a:lnTo>
                  <a:lnTo>
                    <a:pt x="497" y="2951"/>
                  </a:lnTo>
                  <a:lnTo>
                    <a:pt x="428" y="2883"/>
                  </a:lnTo>
                  <a:lnTo>
                    <a:pt x="365" y="2809"/>
                  </a:lnTo>
                  <a:lnTo>
                    <a:pt x="304" y="2733"/>
                  </a:lnTo>
                  <a:lnTo>
                    <a:pt x="250" y="2652"/>
                  </a:lnTo>
                  <a:lnTo>
                    <a:pt x="199" y="2569"/>
                  </a:lnTo>
                  <a:lnTo>
                    <a:pt x="154" y="2482"/>
                  </a:lnTo>
                  <a:lnTo>
                    <a:pt x="114" y="2391"/>
                  </a:lnTo>
                  <a:lnTo>
                    <a:pt x="80" y="2298"/>
                  </a:lnTo>
                  <a:lnTo>
                    <a:pt x="52" y="2201"/>
                  </a:lnTo>
                  <a:lnTo>
                    <a:pt x="30" y="2104"/>
                  </a:lnTo>
                  <a:lnTo>
                    <a:pt x="13" y="2003"/>
                  </a:lnTo>
                  <a:lnTo>
                    <a:pt x="3" y="1901"/>
                  </a:lnTo>
                  <a:lnTo>
                    <a:pt x="0" y="1796"/>
                  </a:lnTo>
                  <a:lnTo>
                    <a:pt x="3" y="1694"/>
                  </a:lnTo>
                  <a:lnTo>
                    <a:pt x="13" y="1594"/>
                  </a:lnTo>
                  <a:lnTo>
                    <a:pt x="29" y="1494"/>
                  </a:lnTo>
                  <a:lnTo>
                    <a:pt x="50" y="1397"/>
                  </a:lnTo>
                  <a:lnTo>
                    <a:pt x="77" y="1303"/>
                  </a:lnTo>
                  <a:lnTo>
                    <a:pt x="111" y="1212"/>
                  </a:lnTo>
                  <a:lnTo>
                    <a:pt x="149" y="1122"/>
                  </a:lnTo>
                  <a:lnTo>
                    <a:pt x="193" y="1035"/>
                  </a:lnTo>
                  <a:lnTo>
                    <a:pt x="242" y="953"/>
                  </a:lnTo>
                  <a:lnTo>
                    <a:pt x="295" y="873"/>
                  </a:lnTo>
                  <a:lnTo>
                    <a:pt x="353" y="797"/>
                  </a:lnTo>
                  <a:lnTo>
                    <a:pt x="415" y="725"/>
                  </a:lnTo>
                  <a:lnTo>
                    <a:pt x="482" y="656"/>
                  </a:lnTo>
                  <a:lnTo>
                    <a:pt x="553" y="591"/>
                  </a:lnTo>
                  <a:lnTo>
                    <a:pt x="628" y="532"/>
                  </a:lnTo>
                  <a:lnTo>
                    <a:pt x="706" y="475"/>
                  </a:lnTo>
                  <a:lnTo>
                    <a:pt x="788" y="424"/>
                  </a:lnTo>
                  <a:lnTo>
                    <a:pt x="872" y="379"/>
                  </a:lnTo>
                  <a:lnTo>
                    <a:pt x="960" y="338"/>
                  </a:lnTo>
                  <a:lnTo>
                    <a:pt x="1050" y="302"/>
                  </a:lnTo>
                  <a:lnTo>
                    <a:pt x="1143" y="273"/>
                  </a:lnTo>
                  <a:lnTo>
                    <a:pt x="1143" y="267"/>
                  </a:lnTo>
                  <a:lnTo>
                    <a:pt x="1143" y="263"/>
                  </a:lnTo>
                  <a:lnTo>
                    <a:pt x="1119" y="255"/>
                  </a:lnTo>
                  <a:lnTo>
                    <a:pt x="1096" y="243"/>
                  </a:lnTo>
                  <a:lnTo>
                    <a:pt x="1077" y="229"/>
                  </a:lnTo>
                  <a:lnTo>
                    <a:pt x="1063" y="212"/>
                  </a:lnTo>
                  <a:lnTo>
                    <a:pt x="1051" y="193"/>
                  </a:lnTo>
                  <a:lnTo>
                    <a:pt x="1043" y="172"/>
                  </a:lnTo>
                  <a:lnTo>
                    <a:pt x="1041" y="145"/>
                  </a:lnTo>
                  <a:lnTo>
                    <a:pt x="1047" y="119"/>
                  </a:lnTo>
                  <a:lnTo>
                    <a:pt x="1058" y="93"/>
                  </a:lnTo>
                  <a:lnTo>
                    <a:pt x="1075" y="70"/>
                  </a:lnTo>
                  <a:lnTo>
                    <a:pt x="1098" y="49"/>
                  </a:lnTo>
                  <a:lnTo>
                    <a:pt x="1126" y="30"/>
                  </a:lnTo>
                  <a:lnTo>
                    <a:pt x="1158" y="16"/>
                  </a:lnTo>
                  <a:lnTo>
                    <a:pt x="1194" y="5"/>
                  </a:lnTo>
                  <a:lnTo>
                    <a:pt x="1219" y="1"/>
                  </a:lnTo>
                  <a:lnTo>
                    <a:pt x="1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22" name="Freeform 1838"/>
            <p:cNvSpPr/>
            <p:nvPr/>
          </p:nvSpPr>
          <p:spPr bwMode="auto">
            <a:xfrm>
              <a:off x="16928" y="9041"/>
              <a:ext cx="797" cy="830"/>
            </a:xfrm>
            <a:custGeom>
              <a:avLst/>
              <a:gdLst>
                <a:gd name="T0" fmla="*/ 1785 w 3262"/>
                <a:gd name="T1" fmla="*/ 42 h 3292"/>
                <a:gd name="T2" fmla="*/ 1912 w 3262"/>
                <a:gd name="T3" fmla="*/ 188 h 3292"/>
                <a:gd name="T4" fmla="*/ 1925 w 3262"/>
                <a:gd name="T5" fmla="*/ 396 h 3292"/>
                <a:gd name="T6" fmla="*/ 1835 w 3262"/>
                <a:gd name="T7" fmla="*/ 1149 h 3292"/>
                <a:gd name="T8" fmla="*/ 2288 w 3262"/>
                <a:gd name="T9" fmla="*/ 575 h 3292"/>
                <a:gd name="T10" fmla="*/ 2417 w 3262"/>
                <a:gd name="T11" fmla="*/ 431 h 3292"/>
                <a:gd name="T12" fmla="*/ 2607 w 3262"/>
                <a:gd name="T13" fmla="*/ 394 h 3292"/>
                <a:gd name="T14" fmla="*/ 2784 w 3262"/>
                <a:gd name="T15" fmla="*/ 482 h 3292"/>
                <a:gd name="T16" fmla="*/ 2871 w 3262"/>
                <a:gd name="T17" fmla="*/ 661 h 3292"/>
                <a:gd name="T18" fmla="*/ 2834 w 3262"/>
                <a:gd name="T19" fmla="*/ 853 h 3292"/>
                <a:gd name="T20" fmla="*/ 2692 w 3262"/>
                <a:gd name="T21" fmla="*/ 982 h 3292"/>
                <a:gd name="T22" fmla="*/ 2123 w 3262"/>
                <a:gd name="T23" fmla="*/ 1440 h 3292"/>
                <a:gd name="T24" fmla="*/ 2869 w 3262"/>
                <a:gd name="T25" fmla="*/ 1349 h 3292"/>
                <a:gd name="T26" fmla="*/ 3075 w 3262"/>
                <a:gd name="T27" fmla="*/ 1362 h 3292"/>
                <a:gd name="T28" fmla="*/ 3220 w 3262"/>
                <a:gd name="T29" fmla="*/ 1490 h 3292"/>
                <a:gd name="T30" fmla="*/ 3259 w 3262"/>
                <a:gd name="T31" fmla="*/ 1687 h 3292"/>
                <a:gd name="T32" fmla="*/ 3172 w 3262"/>
                <a:gd name="T33" fmla="*/ 1864 h 3292"/>
                <a:gd name="T34" fmla="*/ 2998 w 3262"/>
                <a:gd name="T35" fmla="*/ 1951 h 3292"/>
                <a:gd name="T36" fmla="*/ 2792 w 3262"/>
                <a:gd name="T37" fmla="*/ 1906 h 3292"/>
                <a:gd name="T38" fmla="*/ 2587 w 3262"/>
                <a:gd name="T39" fmla="*/ 2283 h 3292"/>
                <a:gd name="T40" fmla="*/ 2755 w 3262"/>
                <a:gd name="T41" fmla="*/ 2348 h 3292"/>
                <a:gd name="T42" fmla="*/ 2864 w 3262"/>
                <a:gd name="T43" fmla="*/ 2513 h 3292"/>
                <a:gd name="T44" fmla="*/ 2852 w 3262"/>
                <a:gd name="T45" fmla="*/ 2707 h 3292"/>
                <a:gd name="T46" fmla="*/ 2719 w 3262"/>
                <a:gd name="T47" fmla="*/ 2859 h 3292"/>
                <a:gd name="T48" fmla="*/ 2529 w 3262"/>
                <a:gd name="T49" fmla="*/ 2897 h 3292"/>
                <a:gd name="T50" fmla="*/ 2352 w 3262"/>
                <a:gd name="T51" fmla="*/ 2810 h 3292"/>
                <a:gd name="T52" fmla="*/ 2267 w 3262"/>
                <a:gd name="T53" fmla="*/ 2647 h 3292"/>
                <a:gd name="T54" fmla="*/ 1864 w 3262"/>
                <a:gd name="T55" fmla="*/ 2783 h 3292"/>
                <a:gd name="T56" fmla="*/ 1937 w 3262"/>
                <a:gd name="T57" fmla="*/ 2983 h 3292"/>
                <a:gd name="T58" fmla="*/ 1873 w 3262"/>
                <a:gd name="T59" fmla="*/ 3172 h 3292"/>
                <a:gd name="T60" fmla="*/ 1712 w 3262"/>
                <a:gd name="T61" fmla="*/ 3281 h 3292"/>
                <a:gd name="T62" fmla="*/ 1512 w 3262"/>
                <a:gd name="T63" fmla="*/ 3267 h 3292"/>
                <a:gd name="T64" fmla="*/ 1367 w 3262"/>
                <a:gd name="T65" fmla="*/ 3139 h 3292"/>
                <a:gd name="T66" fmla="*/ 1328 w 3262"/>
                <a:gd name="T67" fmla="*/ 2938 h 3292"/>
                <a:gd name="T68" fmla="*/ 1427 w 3262"/>
                <a:gd name="T69" fmla="*/ 2753 h 3292"/>
                <a:gd name="T70" fmla="*/ 986 w 3262"/>
                <a:gd name="T71" fmla="*/ 2682 h 3292"/>
                <a:gd name="T72" fmla="*/ 879 w 3262"/>
                <a:gd name="T73" fmla="*/ 2838 h 3292"/>
                <a:gd name="T74" fmla="*/ 694 w 3262"/>
                <a:gd name="T75" fmla="*/ 2900 h 3292"/>
                <a:gd name="T76" fmla="*/ 508 w 3262"/>
                <a:gd name="T77" fmla="*/ 2838 h 3292"/>
                <a:gd name="T78" fmla="*/ 398 w 3262"/>
                <a:gd name="T79" fmla="*/ 2669 h 3292"/>
                <a:gd name="T80" fmla="*/ 410 w 3262"/>
                <a:gd name="T81" fmla="*/ 2475 h 3292"/>
                <a:gd name="T82" fmla="*/ 537 w 3262"/>
                <a:gd name="T83" fmla="*/ 2326 h 3292"/>
                <a:gd name="T84" fmla="*/ 711 w 3262"/>
                <a:gd name="T85" fmla="*/ 2283 h 3292"/>
                <a:gd name="T86" fmla="*/ 433 w 3262"/>
                <a:gd name="T87" fmla="*/ 1927 h 3292"/>
                <a:gd name="T88" fmla="*/ 225 w 3262"/>
                <a:gd name="T89" fmla="*/ 1943 h 3292"/>
                <a:gd name="T90" fmla="*/ 63 w 3262"/>
                <a:gd name="T91" fmla="*/ 1834 h 3292"/>
                <a:gd name="T92" fmla="*/ 0 w 3262"/>
                <a:gd name="T93" fmla="*/ 1646 h 3292"/>
                <a:gd name="T94" fmla="*/ 63 w 3262"/>
                <a:gd name="T95" fmla="*/ 1457 h 3292"/>
                <a:gd name="T96" fmla="*/ 225 w 3262"/>
                <a:gd name="T97" fmla="*/ 1348 h 3292"/>
                <a:gd name="T98" fmla="*/ 433 w 3262"/>
                <a:gd name="T99" fmla="*/ 1365 h 3292"/>
                <a:gd name="T100" fmla="*/ 711 w 3262"/>
                <a:gd name="T101" fmla="*/ 1008 h 3292"/>
                <a:gd name="T102" fmla="*/ 537 w 3262"/>
                <a:gd name="T103" fmla="*/ 965 h 3292"/>
                <a:gd name="T104" fmla="*/ 410 w 3262"/>
                <a:gd name="T105" fmla="*/ 815 h 3292"/>
                <a:gd name="T106" fmla="*/ 398 w 3262"/>
                <a:gd name="T107" fmla="*/ 621 h 3292"/>
                <a:gd name="T108" fmla="*/ 508 w 3262"/>
                <a:gd name="T109" fmla="*/ 454 h 3292"/>
                <a:gd name="T110" fmla="*/ 694 w 3262"/>
                <a:gd name="T111" fmla="*/ 391 h 3292"/>
                <a:gd name="T112" fmla="*/ 879 w 3262"/>
                <a:gd name="T113" fmla="*/ 454 h 3292"/>
                <a:gd name="T114" fmla="*/ 986 w 3262"/>
                <a:gd name="T115" fmla="*/ 609 h 3292"/>
                <a:gd name="T116" fmla="*/ 1427 w 3262"/>
                <a:gd name="T117" fmla="*/ 538 h 3292"/>
                <a:gd name="T118" fmla="*/ 1328 w 3262"/>
                <a:gd name="T119" fmla="*/ 353 h 3292"/>
                <a:gd name="T120" fmla="*/ 1367 w 3262"/>
                <a:gd name="T121" fmla="*/ 152 h 3292"/>
                <a:gd name="T122" fmla="*/ 1512 w 3262"/>
                <a:gd name="T123" fmla="*/ 23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62" h="3292">
                  <a:moveTo>
                    <a:pt x="1631" y="0"/>
                  </a:moveTo>
                  <a:lnTo>
                    <a:pt x="1673" y="3"/>
                  </a:lnTo>
                  <a:lnTo>
                    <a:pt x="1712" y="11"/>
                  </a:lnTo>
                  <a:lnTo>
                    <a:pt x="1750" y="23"/>
                  </a:lnTo>
                  <a:lnTo>
                    <a:pt x="1785" y="42"/>
                  </a:lnTo>
                  <a:lnTo>
                    <a:pt x="1818" y="64"/>
                  </a:lnTo>
                  <a:lnTo>
                    <a:pt x="1847" y="89"/>
                  </a:lnTo>
                  <a:lnTo>
                    <a:pt x="1873" y="119"/>
                  </a:lnTo>
                  <a:lnTo>
                    <a:pt x="1895" y="152"/>
                  </a:lnTo>
                  <a:lnTo>
                    <a:pt x="1912" y="188"/>
                  </a:lnTo>
                  <a:lnTo>
                    <a:pt x="1926" y="226"/>
                  </a:lnTo>
                  <a:lnTo>
                    <a:pt x="1934" y="266"/>
                  </a:lnTo>
                  <a:lnTo>
                    <a:pt x="1937" y="308"/>
                  </a:lnTo>
                  <a:lnTo>
                    <a:pt x="1934" y="353"/>
                  </a:lnTo>
                  <a:lnTo>
                    <a:pt x="1925" y="396"/>
                  </a:lnTo>
                  <a:lnTo>
                    <a:pt x="1909" y="436"/>
                  </a:lnTo>
                  <a:lnTo>
                    <a:pt x="1889" y="474"/>
                  </a:lnTo>
                  <a:lnTo>
                    <a:pt x="1864" y="508"/>
                  </a:lnTo>
                  <a:lnTo>
                    <a:pt x="1835" y="538"/>
                  </a:lnTo>
                  <a:lnTo>
                    <a:pt x="1835" y="1149"/>
                  </a:lnTo>
                  <a:lnTo>
                    <a:pt x="2263" y="717"/>
                  </a:lnTo>
                  <a:lnTo>
                    <a:pt x="2263" y="681"/>
                  </a:lnTo>
                  <a:lnTo>
                    <a:pt x="2267" y="645"/>
                  </a:lnTo>
                  <a:lnTo>
                    <a:pt x="2276" y="609"/>
                  </a:lnTo>
                  <a:lnTo>
                    <a:pt x="2288" y="575"/>
                  </a:lnTo>
                  <a:lnTo>
                    <a:pt x="2305" y="542"/>
                  </a:lnTo>
                  <a:lnTo>
                    <a:pt x="2327" y="511"/>
                  </a:lnTo>
                  <a:lnTo>
                    <a:pt x="2352" y="482"/>
                  </a:lnTo>
                  <a:lnTo>
                    <a:pt x="2383" y="454"/>
                  </a:lnTo>
                  <a:lnTo>
                    <a:pt x="2417" y="431"/>
                  </a:lnTo>
                  <a:lnTo>
                    <a:pt x="2453" y="414"/>
                  </a:lnTo>
                  <a:lnTo>
                    <a:pt x="2490" y="401"/>
                  </a:lnTo>
                  <a:lnTo>
                    <a:pt x="2529" y="394"/>
                  </a:lnTo>
                  <a:lnTo>
                    <a:pt x="2568" y="391"/>
                  </a:lnTo>
                  <a:lnTo>
                    <a:pt x="2607" y="394"/>
                  </a:lnTo>
                  <a:lnTo>
                    <a:pt x="2646" y="401"/>
                  </a:lnTo>
                  <a:lnTo>
                    <a:pt x="2683" y="414"/>
                  </a:lnTo>
                  <a:lnTo>
                    <a:pt x="2719" y="431"/>
                  </a:lnTo>
                  <a:lnTo>
                    <a:pt x="2752" y="454"/>
                  </a:lnTo>
                  <a:lnTo>
                    <a:pt x="2784" y="482"/>
                  </a:lnTo>
                  <a:lnTo>
                    <a:pt x="2812" y="513"/>
                  </a:lnTo>
                  <a:lnTo>
                    <a:pt x="2834" y="547"/>
                  </a:lnTo>
                  <a:lnTo>
                    <a:pt x="2852" y="584"/>
                  </a:lnTo>
                  <a:lnTo>
                    <a:pt x="2864" y="621"/>
                  </a:lnTo>
                  <a:lnTo>
                    <a:pt x="2871" y="661"/>
                  </a:lnTo>
                  <a:lnTo>
                    <a:pt x="2874" y="700"/>
                  </a:lnTo>
                  <a:lnTo>
                    <a:pt x="2871" y="739"/>
                  </a:lnTo>
                  <a:lnTo>
                    <a:pt x="2864" y="778"/>
                  </a:lnTo>
                  <a:lnTo>
                    <a:pt x="2852" y="815"/>
                  </a:lnTo>
                  <a:lnTo>
                    <a:pt x="2834" y="853"/>
                  </a:lnTo>
                  <a:lnTo>
                    <a:pt x="2812" y="887"/>
                  </a:lnTo>
                  <a:lnTo>
                    <a:pt x="2784" y="918"/>
                  </a:lnTo>
                  <a:lnTo>
                    <a:pt x="2755" y="944"/>
                  </a:lnTo>
                  <a:lnTo>
                    <a:pt x="2725" y="965"/>
                  </a:lnTo>
                  <a:lnTo>
                    <a:pt x="2692" y="982"/>
                  </a:lnTo>
                  <a:lnTo>
                    <a:pt x="2658" y="995"/>
                  </a:lnTo>
                  <a:lnTo>
                    <a:pt x="2622" y="1003"/>
                  </a:lnTo>
                  <a:lnTo>
                    <a:pt x="2587" y="1008"/>
                  </a:lnTo>
                  <a:lnTo>
                    <a:pt x="2551" y="1008"/>
                  </a:lnTo>
                  <a:lnTo>
                    <a:pt x="2123" y="1440"/>
                  </a:lnTo>
                  <a:lnTo>
                    <a:pt x="2728" y="1440"/>
                  </a:lnTo>
                  <a:lnTo>
                    <a:pt x="2758" y="1410"/>
                  </a:lnTo>
                  <a:lnTo>
                    <a:pt x="2792" y="1386"/>
                  </a:lnTo>
                  <a:lnTo>
                    <a:pt x="2829" y="1365"/>
                  </a:lnTo>
                  <a:lnTo>
                    <a:pt x="2869" y="1349"/>
                  </a:lnTo>
                  <a:lnTo>
                    <a:pt x="2912" y="1340"/>
                  </a:lnTo>
                  <a:lnTo>
                    <a:pt x="2956" y="1337"/>
                  </a:lnTo>
                  <a:lnTo>
                    <a:pt x="2998" y="1340"/>
                  </a:lnTo>
                  <a:lnTo>
                    <a:pt x="3038" y="1348"/>
                  </a:lnTo>
                  <a:lnTo>
                    <a:pt x="3075" y="1362"/>
                  </a:lnTo>
                  <a:lnTo>
                    <a:pt x="3110" y="1379"/>
                  </a:lnTo>
                  <a:lnTo>
                    <a:pt x="3143" y="1401"/>
                  </a:lnTo>
                  <a:lnTo>
                    <a:pt x="3172" y="1428"/>
                  </a:lnTo>
                  <a:lnTo>
                    <a:pt x="3198" y="1457"/>
                  </a:lnTo>
                  <a:lnTo>
                    <a:pt x="3220" y="1490"/>
                  </a:lnTo>
                  <a:lnTo>
                    <a:pt x="3238" y="1525"/>
                  </a:lnTo>
                  <a:lnTo>
                    <a:pt x="3251" y="1563"/>
                  </a:lnTo>
                  <a:lnTo>
                    <a:pt x="3259" y="1603"/>
                  </a:lnTo>
                  <a:lnTo>
                    <a:pt x="3262" y="1646"/>
                  </a:lnTo>
                  <a:lnTo>
                    <a:pt x="3259" y="1687"/>
                  </a:lnTo>
                  <a:lnTo>
                    <a:pt x="3251" y="1727"/>
                  </a:lnTo>
                  <a:lnTo>
                    <a:pt x="3238" y="1766"/>
                  </a:lnTo>
                  <a:lnTo>
                    <a:pt x="3220" y="1802"/>
                  </a:lnTo>
                  <a:lnTo>
                    <a:pt x="3198" y="1834"/>
                  </a:lnTo>
                  <a:lnTo>
                    <a:pt x="3172" y="1864"/>
                  </a:lnTo>
                  <a:lnTo>
                    <a:pt x="3143" y="1890"/>
                  </a:lnTo>
                  <a:lnTo>
                    <a:pt x="3110" y="1912"/>
                  </a:lnTo>
                  <a:lnTo>
                    <a:pt x="3075" y="1930"/>
                  </a:lnTo>
                  <a:lnTo>
                    <a:pt x="3038" y="1943"/>
                  </a:lnTo>
                  <a:lnTo>
                    <a:pt x="2998" y="1951"/>
                  </a:lnTo>
                  <a:lnTo>
                    <a:pt x="2956" y="1955"/>
                  </a:lnTo>
                  <a:lnTo>
                    <a:pt x="2912" y="1951"/>
                  </a:lnTo>
                  <a:lnTo>
                    <a:pt x="2869" y="1941"/>
                  </a:lnTo>
                  <a:lnTo>
                    <a:pt x="2829" y="1927"/>
                  </a:lnTo>
                  <a:lnTo>
                    <a:pt x="2792" y="1906"/>
                  </a:lnTo>
                  <a:lnTo>
                    <a:pt x="2758" y="1881"/>
                  </a:lnTo>
                  <a:lnTo>
                    <a:pt x="2728" y="1851"/>
                  </a:lnTo>
                  <a:lnTo>
                    <a:pt x="2123" y="1851"/>
                  </a:lnTo>
                  <a:lnTo>
                    <a:pt x="2551" y="2283"/>
                  </a:lnTo>
                  <a:lnTo>
                    <a:pt x="2587" y="2283"/>
                  </a:lnTo>
                  <a:lnTo>
                    <a:pt x="2622" y="2288"/>
                  </a:lnTo>
                  <a:lnTo>
                    <a:pt x="2658" y="2296"/>
                  </a:lnTo>
                  <a:lnTo>
                    <a:pt x="2692" y="2309"/>
                  </a:lnTo>
                  <a:lnTo>
                    <a:pt x="2725" y="2326"/>
                  </a:lnTo>
                  <a:lnTo>
                    <a:pt x="2755" y="2348"/>
                  </a:lnTo>
                  <a:lnTo>
                    <a:pt x="2784" y="2373"/>
                  </a:lnTo>
                  <a:lnTo>
                    <a:pt x="2812" y="2405"/>
                  </a:lnTo>
                  <a:lnTo>
                    <a:pt x="2834" y="2439"/>
                  </a:lnTo>
                  <a:lnTo>
                    <a:pt x="2852" y="2475"/>
                  </a:lnTo>
                  <a:lnTo>
                    <a:pt x="2864" y="2513"/>
                  </a:lnTo>
                  <a:lnTo>
                    <a:pt x="2871" y="2553"/>
                  </a:lnTo>
                  <a:lnTo>
                    <a:pt x="2874" y="2592"/>
                  </a:lnTo>
                  <a:lnTo>
                    <a:pt x="2871" y="2631"/>
                  </a:lnTo>
                  <a:lnTo>
                    <a:pt x="2864" y="2669"/>
                  </a:lnTo>
                  <a:lnTo>
                    <a:pt x="2852" y="2707"/>
                  </a:lnTo>
                  <a:lnTo>
                    <a:pt x="2834" y="2744"/>
                  </a:lnTo>
                  <a:lnTo>
                    <a:pt x="2812" y="2778"/>
                  </a:lnTo>
                  <a:lnTo>
                    <a:pt x="2784" y="2810"/>
                  </a:lnTo>
                  <a:lnTo>
                    <a:pt x="2752" y="2838"/>
                  </a:lnTo>
                  <a:lnTo>
                    <a:pt x="2719" y="2859"/>
                  </a:lnTo>
                  <a:lnTo>
                    <a:pt x="2683" y="2877"/>
                  </a:lnTo>
                  <a:lnTo>
                    <a:pt x="2646" y="2890"/>
                  </a:lnTo>
                  <a:lnTo>
                    <a:pt x="2607" y="2897"/>
                  </a:lnTo>
                  <a:lnTo>
                    <a:pt x="2568" y="2900"/>
                  </a:lnTo>
                  <a:lnTo>
                    <a:pt x="2529" y="2897"/>
                  </a:lnTo>
                  <a:lnTo>
                    <a:pt x="2490" y="2890"/>
                  </a:lnTo>
                  <a:lnTo>
                    <a:pt x="2453" y="2877"/>
                  </a:lnTo>
                  <a:lnTo>
                    <a:pt x="2417" y="2859"/>
                  </a:lnTo>
                  <a:lnTo>
                    <a:pt x="2383" y="2838"/>
                  </a:lnTo>
                  <a:lnTo>
                    <a:pt x="2352" y="2810"/>
                  </a:lnTo>
                  <a:lnTo>
                    <a:pt x="2327" y="2781"/>
                  </a:lnTo>
                  <a:lnTo>
                    <a:pt x="2305" y="2750"/>
                  </a:lnTo>
                  <a:lnTo>
                    <a:pt x="2288" y="2717"/>
                  </a:lnTo>
                  <a:lnTo>
                    <a:pt x="2276" y="2682"/>
                  </a:lnTo>
                  <a:lnTo>
                    <a:pt x="2267" y="2647"/>
                  </a:lnTo>
                  <a:lnTo>
                    <a:pt x="2263" y="2610"/>
                  </a:lnTo>
                  <a:lnTo>
                    <a:pt x="2263" y="2574"/>
                  </a:lnTo>
                  <a:lnTo>
                    <a:pt x="1835" y="2143"/>
                  </a:lnTo>
                  <a:lnTo>
                    <a:pt x="1835" y="2753"/>
                  </a:lnTo>
                  <a:lnTo>
                    <a:pt x="1864" y="2783"/>
                  </a:lnTo>
                  <a:lnTo>
                    <a:pt x="1889" y="2817"/>
                  </a:lnTo>
                  <a:lnTo>
                    <a:pt x="1909" y="2855"/>
                  </a:lnTo>
                  <a:lnTo>
                    <a:pt x="1925" y="2895"/>
                  </a:lnTo>
                  <a:lnTo>
                    <a:pt x="1934" y="2938"/>
                  </a:lnTo>
                  <a:lnTo>
                    <a:pt x="1937" y="2983"/>
                  </a:lnTo>
                  <a:lnTo>
                    <a:pt x="1934" y="3024"/>
                  </a:lnTo>
                  <a:lnTo>
                    <a:pt x="1926" y="3065"/>
                  </a:lnTo>
                  <a:lnTo>
                    <a:pt x="1912" y="3103"/>
                  </a:lnTo>
                  <a:lnTo>
                    <a:pt x="1895" y="3139"/>
                  </a:lnTo>
                  <a:lnTo>
                    <a:pt x="1873" y="3172"/>
                  </a:lnTo>
                  <a:lnTo>
                    <a:pt x="1847" y="3201"/>
                  </a:lnTo>
                  <a:lnTo>
                    <a:pt x="1818" y="3228"/>
                  </a:lnTo>
                  <a:lnTo>
                    <a:pt x="1785" y="3250"/>
                  </a:lnTo>
                  <a:lnTo>
                    <a:pt x="1750" y="3267"/>
                  </a:lnTo>
                  <a:lnTo>
                    <a:pt x="1712" y="3281"/>
                  </a:lnTo>
                  <a:lnTo>
                    <a:pt x="1673" y="3289"/>
                  </a:lnTo>
                  <a:lnTo>
                    <a:pt x="1631" y="3292"/>
                  </a:lnTo>
                  <a:lnTo>
                    <a:pt x="1589" y="3289"/>
                  </a:lnTo>
                  <a:lnTo>
                    <a:pt x="1550" y="3281"/>
                  </a:lnTo>
                  <a:lnTo>
                    <a:pt x="1512" y="3267"/>
                  </a:lnTo>
                  <a:lnTo>
                    <a:pt x="1476" y="3250"/>
                  </a:lnTo>
                  <a:lnTo>
                    <a:pt x="1444" y="3228"/>
                  </a:lnTo>
                  <a:lnTo>
                    <a:pt x="1415" y="3201"/>
                  </a:lnTo>
                  <a:lnTo>
                    <a:pt x="1389" y="3172"/>
                  </a:lnTo>
                  <a:lnTo>
                    <a:pt x="1367" y="3139"/>
                  </a:lnTo>
                  <a:lnTo>
                    <a:pt x="1350" y="3103"/>
                  </a:lnTo>
                  <a:lnTo>
                    <a:pt x="1336" y="3065"/>
                  </a:lnTo>
                  <a:lnTo>
                    <a:pt x="1328" y="3024"/>
                  </a:lnTo>
                  <a:lnTo>
                    <a:pt x="1325" y="2983"/>
                  </a:lnTo>
                  <a:lnTo>
                    <a:pt x="1328" y="2938"/>
                  </a:lnTo>
                  <a:lnTo>
                    <a:pt x="1338" y="2895"/>
                  </a:lnTo>
                  <a:lnTo>
                    <a:pt x="1353" y="2855"/>
                  </a:lnTo>
                  <a:lnTo>
                    <a:pt x="1373" y="2817"/>
                  </a:lnTo>
                  <a:lnTo>
                    <a:pt x="1398" y="2783"/>
                  </a:lnTo>
                  <a:lnTo>
                    <a:pt x="1427" y="2753"/>
                  </a:lnTo>
                  <a:lnTo>
                    <a:pt x="1427" y="2143"/>
                  </a:lnTo>
                  <a:lnTo>
                    <a:pt x="1000" y="2574"/>
                  </a:lnTo>
                  <a:lnTo>
                    <a:pt x="1000" y="2610"/>
                  </a:lnTo>
                  <a:lnTo>
                    <a:pt x="994" y="2647"/>
                  </a:lnTo>
                  <a:lnTo>
                    <a:pt x="986" y="2682"/>
                  </a:lnTo>
                  <a:lnTo>
                    <a:pt x="974" y="2717"/>
                  </a:lnTo>
                  <a:lnTo>
                    <a:pt x="957" y="2750"/>
                  </a:lnTo>
                  <a:lnTo>
                    <a:pt x="935" y="2781"/>
                  </a:lnTo>
                  <a:lnTo>
                    <a:pt x="911" y="2810"/>
                  </a:lnTo>
                  <a:lnTo>
                    <a:pt x="879" y="2838"/>
                  </a:lnTo>
                  <a:lnTo>
                    <a:pt x="845" y="2859"/>
                  </a:lnTo>
                  <a:lnTo>
                    <a:pt x="809" y="2877"/>
                  </a:lnTo>
                  <a:lnTo>
                    <a:pt x="771" y="2890"/>
                  </a:lnTo>
                  <a:lnTo>
                    <a:pt x="733" y="2897"/>
                  </a:lnTo>
                  <a:lnTo>
                    <a:pt x="694" y="2900"/>
                  </a:lnTo>
                  <a:lnTo>
                    <a:pt x="655" y="2897"/>
                  </a:lnTo>
                  <a:lnTo>
                    <a:pt x="616" y="2890"/>
                  </a:lnTo>
                  <a:lnTo>
                    <a:pt x="579" y="2877"/>
                  </a:lnTo>
                  <a:lnTo>
                    <a:pt x="543" y="2859"/>
                  </a:lnTo>
                  <a:lnTo>
                    <a:pt x="508" y="2838"/>
                  </a:lnTo>
                  <a:lnTo>
                    <a:pt x="478" y="2810"/>
                  </a:lnTo>
                  <a:lnTo>
                    <a:pt x="450" y="2778"/>
                  </a:lnTo>
                  <a:lnTo>
                    <a:pt x="428" y="2744"/>
                  </a:lnTo>
                  <a:lnTo>
                    <a:pt x="410" y="2707"/>
                  </a:lnTo>
                  <a:lnTo>
                    <a:pt x="398" y="2669"/>
                  </a:lnTo>
                  <a:lnTo>
                    <a:pt x="391" y="2631"/>
                  </a:lnTo>
                  <a:lnTo>
                    <a:pt x="388" y="2592"/>
                  </a:lnTo>
                  <a:lnTo>
                    <a:pt x="391" y="2553"/>
                  </a:lnTo>
                  <a:lnTo>
                    <a:pt x="398" y="2513"/>
                  </a:lnTo>
                  <a:lnTo>
                    <a:pt x="410" y="2475"/>
                  </a:lnTo>
                  <a:lnTo>
                    <a:pt x="428" y="2439"/>
                  </a:lnTo>
                  <a:lnTo>
                    <a:pt x="450" y="2405"/>
                  </a:lnTo>
                  <a:lnTo>
                    <a:pt x="478" y="2373"/>
                  </a:lnTo>
                  <a:lnTo>
                    <a:pt x="506" y="2348"/>
                  </a:lnTo>
                  <a:lnTo>
                    <a:pt x="537" y="2326"/>
                  </a:lnTo>
                  <a:lnTo>
                    <a:pt x="570" y="2309"/>
                  </a:lnTo>
                  <a:lnTo>
                    <a:pt x="605" y="2296"/>
                  </a:lnTo>
                  <a:lnTo>
                    <a:pt x="639" y="2288"/>
                  </a:lnTo>
                  <a:lnTo>
                    <a:pt x="675" y="2283"/>
                  </a:lnTo>
                  <a:lnTo>
                    <a:pt x="711" y="2283"/>
                  </a:lnTo>
                  <a:lnTo>
                    <a:pt x="1139" y="1851"/>
                  </a:lnTo>
                  <a:lnTo>
                    <a:pt x="534" y="1851"/>
                  </a:lnTo>
                  <a:lnTo>
                    <a:pt x="503" y="1881"/>
                  </a:lnTo>
                  <a:lnTo>
                    <a:pt x="470" y="1906"/>
                  </a:lnTo>
                  <a:lnTo>
                    <a:pt x="433" y="1927"/>
                  </a:lnTo>
                  <a:lnTo>
                    <a:pt x="393" y="1941"/>
                  </a:lnTo>
                  <a:lnTo>
                    <a:pt x="350" y="1951"/>
                  </a:lnTo>
                  <a:lnTo>
                    <a:pt x="306" y="1955"/>
                  </a:lnTo>
                  <a:lnTo>
                    <a:pt x="264" y="1951"/>
                  </a:lnTo>
                  <a:lnTo>
                    <a:pt x="225" y="1943"/>
                  </a:lnTo>
                  <a:lnTo>
                    <a:pt x="187" y="1930"/>
                  </a:lnTo>
                  <a:lnTo>
                    <a:pt x="151" y="1912"/>
                  </a:lnTo>
                  <a:lnTo>
                    <a:pt x="119" y="1890"/>
                  </a:lnTo>
                  <a:lnTo>
                    <a:pt x="90" y="1864"/>
                  </a:lnTo>
                  <a:lnTo>
                    <a:pt x="63" y="1834"/>
                  </a:lnTo>
                  <a:lnTo>
                    <a:pt x="42" y="1802"/>
                  </a:lnTo>
                  <a:lnTo>
                    <a:pt x="25" y="1766"/>
                  </a:lnTo>
                  <a:lnTo>
                    <a:pt x="11" y="1727"/>
                  </a:lnTo>
                  <a:lnTo>
                    <a:pt x="3" y="1687"/>
                  </a:lnTo>
                  <a:lnTo>
                    <a:pt x="0" y="1646"/>
                  </a:lnTo>
                  <a:lnTo>
                    <a:pt x="3" y="1603"/>
                  </a:lnTo>
                  <a:lnTo>
                    <a:pt x="11" y="1563"/>
                  </a:lnTo>
                  <a:lnTo>
                    <a:pt x="25" y="1525"/>
                  </a:lnTo>
                  <a:lnTo>
                    <a:pt x="42" y="1490"/>
                  </a:lnTo>
                  <a:lnTo>
                    <a:pt x="63" y="1457"/>
                  </a:lnTo>
                  <a:lnTo>
                    <a:pt x="90" y="1428"/>
                  </a:lnTo>
                  <a:lnTo>
                    <a:pt x="119" y="1401"/>
                  </a:lnTo>
                  <a:lnTo>
                    <a:pt x="151" y="1379"/>
                  </a:lnTo>
                  <a:lnTo>
                    <a:pt x="187" y="1362"/>
                  </a:lnTo>
                  <a:lnTo>
                    <a:pt x="225" y="1348"/>
                  </a:lnTo>
                  <a:lnTo>
                    <a:pt x="264" y="1340"/>
                  </a:lnTo>
                  <a:lnTo>
                    <a:pt x="306" y="1337"/>
                  </a:lnTo>
                  <a:lnTo>
                    <a:pt x="350" y="1340"/>
                  </a:lnTo>
                  <a:lnTo>
                    <a:pt x="393" y="1349"/>
                  </a:lnTo>
                  <a:lnTo>
                    <a:pt x="433" y="1365"/>
                  </a:lnTo>
                  <a:lnTo>
                    <a:pt x="470" y="1386"/>
                  </a:lnTo>
                  <a:lnTo>
                    <a:pt x="503" y="1410"/>
                  </a:lnTo>
                  <a:lnTo>
                    <a:pt x="534" y="1440"/>
                  </a:lnTo>
                  <a:lnTo>
                    <a:pt x="1139" y="1440"/>
                  </a:lnTo>
                  <a:lnTo>
                    <a:pt x="711" y="1008"/>
                  </a:lnTo>
                  <a:lnTo>
                    <a:pt x="675" y="1008"/>
                  </a:lnTo>
                  <a:lnTo>
                    <a:pt x="639" y="1003"/>
                  </a:lnTo>
                  <a:lnTo>
                    <a:pt x="605" y="995"/>
                  </a:lnTo>
                  <a:lnTo>
                    <a:pt x="570" y="982"/>
                  </a:lnTo>
                  <a:lnTo>
                    <a:pt x="537" y="965"/>
                  </a:lnTo>
                  <a:lnTo>
                    <a:pt x="506" y="944"/>
                  </a:lnTo>
                  <a:lnTo>
                    <a:pt x="478" y="918"/>
                  </a:lnTo>
                  <a:lnTo>
                    <a:pt x="450" y="887"/>
                  </a:lnTo>
                  <a:lnTo>
                    <a:pt x="428" y="853"/>
                  </a:lnTo>
                  <a:lnTo>
                    <a:pt x="410" y="815"/>
                  </a:lnTo>
                  <a:lnTo>
                    <a:pt x="398" y="778"/>
                  </a:lnTo>
                  <a:lnTo>
                    <a:pt x="391" y="739"/>
                  </a:lnTo>
                  <a:lnTo>
                    <a:pt x="388" y="700"/>
                  </a:lnTo>
                  <a:lnTo>
                    <a:pt x="391" y="661"/>
                  </a:lnTo>
                  <a:lnTo>
                    <a:pt x="398" y="621"/>
                  </a:lnTo>
                  <a:lnTo>
                    <a:pt x="410" y="584"/>
                  </a:lnTo>
                  <a:lnTo>
                    <a:pt x="428" y="547"/>
                  </a:lnTo>
                  <a:lnTo>
                    <a:pt x="450" y="513"/>
                  </a:lnTo>
                  <a:lnTo>
                    <a:pt x="478" y="482"/>
                  </a:lnTo>
                  <a:lnTo>
                    <a:pt x="508" y="454"/>
                  </a:lnTo>
                  <a:lnTo>
                    <a:pt x="543" y="431"/>
                  </a:lnTo>
                  <a:lnTo>
                    <a:pt x="579" y="414"/>
                  </a:lnTo>
                  <a:lnTo>
                    <a:pt x="616" y="401"/>
                  </a:lnTo>
                  <a:lnTo>
                    <a:pt x="655" y="394"/>
                  </a:lnTo>
                  <a:lnTo>
                    <a:pt x="694" y="391"/>
                  </a:lnTo>
                  <a:lnTo>
                    <a:pt x="733" y="394"/>
                  </a:lnTo>
                  <a:lnTo>
                    <a:pt x="771" y="401"/>
                  </a:lnTo>
                  <a:lnTo>
                    <a:pt x="809" y="414"/>
                  </a:lnTo>
                  <a:lnTo>
                    <a:pt x="845" y="431"/>
                  </a:lnTo>
                  <a:lnTo>
                    <a:pt x="879" y="454"/>
                  </a:lnTo>
                  <a:lnTo>
                    <a:pt x="911" y="482"/>
                  </a:lnTo>
                  <a:lnTo>
                    <a:pt x="935" y="511"/>
                  </a:lnTo>
                  <a:lnTo>
                    <a:pt x="957" y="542"/>
                  </a:lnTo>
                  <a:lnTo>
                    <a:pt x="974" y="575"/>
                  </a:lnTo>
                  <a:lnTo>
                    <a:pt x="986" y="609"/>
                  </a:lnTo>
                  <a:lnTo>
                    <a:pt x="994" y="645"/>
                  </a:lnTo>
                  <a:lnTo>
                    <a:pt x="1000" y="681"/>
                  </a:lnTo>
                  <a:lnTo>
                    <a:pt x="1000" y="717"/>
                  </a:lnTo>
                  <a:lnTo>
                    <a:pt x="1427" y="1149"/>
                  </a:lnTo>
                  <a:lnTo>
                    <a:pt x="1427" y="538"/>
                  </a:lnTo>
                  <a:lnTo>
                    <a:pt x="1398" y="508"/>
                  </a:lnTo>
                  <a:lnTo>
                    <a:pt x="1373" y="474"/>
                  </a:lnTo>
                  <a:lnTo>
                    <a:pt x="1353" y="436"/>
                  </a:lnTo>
                  <a:lnTo>
                    <a:pt x="1338" y="396"/>
                  </a:lnTo>
                  <a:lnTo>
                    <a:pt x="1328" y="353"/>
                  </a:lnTo>
                  <a:lnTo>
                    <a:pt x="1325" y="308"/>
                  </a:lnTo>
                  <a:lnTo>
                    <a:pt x="1328" y="266"/>
                  </a:lnTo>
                  <a:lnTo>
                    <a:pt x="1336" y="226"/>
                  </a:lnTo>
                  <a:lnTo>
                    <a:pt x="1350" y="188"/>
                  </a:lnTo>
                  <a:lnTo>
                    <a:pt x="1367" y="152"/>
                  </a:lnTo>
                  <a:lnTo>
                    <a:pt x="1389" y="119"/>
                  </a:lnTo>
                  <a:lnTo>
                    <a:pt x="1415" y="89"/>
                  </a:lnTo>
                  <a:lnTo>
                    <a:pt x="1444" y="64"/>
                  </a:lnTo>
                  <a:lnTo>
                    <a:pt x="1476" y="42"/>
                  </a:lnTo>
                  <a:lnTo>
                    <a:pt x="1512" y="23"/>
                  </a:lnTo>
                  <a:lnTo>
                    <a:pt x="1550" y="11"/>
                  </a:lnTo>
                  <a:lnTo>
                    <a:pt x="1589" y="3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sp>
        <p:nvSpPr>
          <p:cNvPr id="6" name="泪滴形 5"/>
          <p:cNvSpPr/>
          <p:nvPr/>
        </p:nvSpPr>
        <p:spPr>
          <a:xfrm>
            <a:off x="1080135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/>
        </p:nvSpPr>
        <p:spPr>
          <a:xfrm rot="10800000">
            <a:off x="2481580" y="2322195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 rot="5400000">
            <a:off x="1080135" y="2322195"/>
            <a:ext cx="1334135" cy="1334135"/>
          </a:xfrm>
          <a:prstGeom prst="teardrop">
            <a:avLst/>
          </a:prstGeom>
          <a:noFill/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flipH="1">
            <a:off x="2481580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41625" y="2719070"/>
            <a:ext cx="548640" cy="446405"/>
            <a:chOff x="10302876" y="5253038"/>
            <a:chExt cx="649288" cy="619126"/>
          </a:xfrm>
          <a:solidFill>
            <a:schemeClr val="bg1"/>
          </a:solidFill>
        </p:grpSpPr>
        <p:sp>
          <p:nvSpPr>
            <p:cNvPr id="51" name="Freeform 19"/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2" name="Freeform 20"/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3" name="Freeform 21"/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7" name="Freeform 25"/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318" name="Freeform 62"/>
          <p:cNvSpPr>
            <a:spLocks noEditPoints="1"/>
          </p:cNvSpPr>
          <p:nvPr/>
        </p:nvSpPr>
        <p:spPr bwMode="auto">
          <a:xfrm>
            <a:off x="1426210" y="4117975"/>
            <a:ext cx="642620" cy="527685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" name="Freeform 36"/>
          <p:cNvSpPr>
            <a:spLocks noEditPoints="1"/>
          </p:cNvSpPr>
          <p:nvPr/>
        </p:nvSpPr>
        <p:spPr bwMode="auto">
          <a:xfrm>
            <a:off x="2841625" y="4117975"/>
            <a:ext cx="569595" cy="528320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1522095" y="2713355"/>
            <a:ext cx="444500" cy="493395"/>
            <a:chOff x="1187451" y="1004888"/>
            <a:chExt cx="525463" cy="684213"/>
          </a:xfrm>
          <a:solidFill>
            <a:srgbClr val="765036"/>
          </a:solidFill>
        </p:grpSpPr>
        <p:sp>
          <p:nvSpPr>
            <p:cNvPr id="210" name="Freeform 147"/>
            <p:cNvSpPr>
              <a:spLocks noEditPoints="1"/>
            </p:cNvSpPr>
            <p:nvPr/>
          </p:nvSpPr>
          <p:spPr bwMode="auto">
            <a:xfrm>
              <a:off x="1187451" y="1004888"/>
              <a:ext cx="525463" cy="684213"/>
            </a:xfrm>
            <a:custGeom>
              <a:avLst/>
              <a:gdLst>
                <a:gd name="T0" fmla="*/ 0 w 331"/>
                <a:gd name="T1" fmla="*/ 431 h 431"/>
                <a:gd name="T2" fmla="*/ 0 w 331"/>
                <a:gd name="T3" fmla="*/ 0 h 431"/>
                <a:gd name="T4" fmla="*/ 259 w 331"/>
                <a:gd name="T5" fmla="*/ 0 h 431"/>
                <a:gd name="T6" fmla="*/ 331 w 331"/>
                <a:gd name="T7" fmla="*/ 68 h 431"/>
                <a:gd name="T8" fmla="*/ 326 w 331"/>
                <a:gd name="T9" fmla="*/ 73 h 431"/>
                <a:gd name="T10" fmla="*/ 331 w 331"/>
                <a:gd name="T11" fmla="*/ 68 h 431"/>
                <a:gd name="T12" fmla="*/ 331 w 331"/>
                <a:gd name="T13" fmla="*/ 73 h 431"/>
                <a:gd name="T14" fmla="*/ 331 w 331"/>
                <a:gd name="T15" fmla="*/ 431 h 431"/>
                <a:gd name="T16" fmla="*/ 0 w 331"/>
                <a:gd name="T17" fmla="*/ 431 h 431"/>
                <a:gd name="T18" fmla="*/ 15 w 331"/>
                <a:gd name="T19" fmla="*/ 421 h 431"/>
                <a:gd name="T20" fmla="*/ 321 w 331"/>
                <a:gd name="T21" fmla="*/ 421 h 431"/>
                <a:gd name="T22" fmla="*/ 321 w 331"/>
                <a:gd name="T23" fmla="*/ 78 h 431"/>
                <a:gd name="T24" fmla="*/ 259 w 331"/>
                <a:gd name="T25" fmla="*/ 11 h 431"/>
                <a:gd name="T26" fmla="*/ 15 w 331"/>
                <a:gd name="T27" fmla="*/ 11 h 431"/>
                <a:gd name="T28" fmla="*/ 15 w 331"/>
                <a:gd name="T29" fmla="*/ 42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" h="431">
                  <a:moveTo>
                    <a:pt x="0" y="431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331" y="68"/>
                  </a:lnTo>
                  <a:lnTo>
                    <a:pt x="326" y="73"/>
                  </a:lnTo>
                  <a:lnTo>
                    <a:pt x="331" y="68"/>
                  </a:lnTo>
                  <a:lnTo>
                    <a:pt x="331" y="73"/>
                  </a:lnTo>
                  <a:lnTo>
                    <a:pt x="331" y="431"/>
                  </a:lnTo>
                  <a:lnTo>
                    <a:pt x="0" y="431"/>
                  </a:lnTo>
                  <a:close/>
                  <a:moveTo>
                    <a:pt x="15" y="421"/>
                  </a:moveTo>
                  <a:lnTo>
                    <a:pt x="321" y="421"/>
                  </a:lnTo>
                  <a:lnTo>
                    <a:pt x="321" y="78"/>
                  </a:lnTo>
                  <a:lnTo>
                    <a:pt x="259" y="11"/>
                  </a:lnTo>
                  <a:lnTo>
                    <a:pt x="15" y="1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Rectangle 148"/>
            <p:cNvSpPr>
              <a:spLocks noChangeArrowheads="1"/>
            </p:cNvSpPr>
            <p:nvPr/>
          </p:nvSpPr>
          <p:spPr bwMode="auto">
            <a:xfrm>
              <a:off x="1293813" y="11699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Rectangle 149"/>
            <p:cNvSpPr>
              <a:spLocks noChangeArrowheads="1"/>
            </p:cNvSpPr>
            <p:nvPr/>
          </p:nvSpPr>
          <p:spPr bwMode="auto">
            <a:xfrm>
              <a:off x="1293813" y="1260476"/>
              <a:ext cx="3206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Rectangle 150"/>
            <p:cNvSpPr>
              <a:spLocks noChangeArrowheads="1"/>
            </p:cNvSpPr>
            <p:nvPr/>
          </p:nvSpPr>
          <p:spPr bwMode="auto">
            <a:xfrm>
              <a:off x="1293813" y="13604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Rectangle 151"/>
            <p:cNvSpPr>
              <a:spLocks noChangeArrowheads="1"/>
            </p:cNvSpPr>
            <p:nvPr/>
          </p:nvSpPr>
          <p:spPr bwMode="auto">
            <a:xfrm>
              <a:off x="1293813" y="1450976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Rectangle 152"/>
            <p:cNvSpPr>
              <a:spLocks noChangeArrowheads="1"/>
            </p:cNvSpPr>
            <p:nvPr/>
          </p:nvSpPr>
          <p:spPr bwMode="auto">
            <a:xfrm>
              <a:off x="1293813" y="1549401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53"/>
            <p:cNvSpPr/>
            <p:nvPr/>
          </p:nvSpPr>
          <p:spPr bwMode="auto">
            <a:xfrm>
              <a:off x="1590676" y="1012826"/>
              <a:ext cx="114300" cy="123825"/>
            </a:xfrm>
            <a:custGeom>
              <a:avLst/>
              <a:gdLst>
                <a:gd name="T0" fmla="*/ 0 w 72"/>
                <a:gd name="T1" fmla="*/ 78 h 78"/>
                <a:gd name="T2" fmla="*/ 0 w 72"/>
                <a:gd name="T3" fmla="*/ 0 h 78"/>
                <a:gd name="T4" fmla="*/ 10 w 72"/>
                <a:gd name="T5" fmla="*/ 0 h 78"/>
                <a:gd name="T6" fmla="*/ 10 w 72"/>
                <a:gd name="T7" fmla="*/ 63 h 78"/>
                <a:gd name="T8" fmla="*/ 72 w 72"/>
                <a:gd name="T9" fmla="*/ 63 h 78"/>
                <a:gd name="T10" fmla="*/ 72 w 72"/>
                <a:gd name="T11" fmla="*/ 78 h 78"/>
                <a:gd name="T12" fmla="*/ 0 w 72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8">
                  <a:moveTo>
                    <a:pt x="0" y="78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3"/>
                  </a:lnTo>
                  <a:lnTo>
                    <a:pt x="72" y="63"/>
                  </a:lnTo>
                  <a:lnTo>
                    <a:pt x="72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699000" y="2396490"/>
            <a:ext cx="3038627" cy="1045210"/>
            <a:chOff x="11884" y="3191"/>
            <a:chExt cx="3288" cy="1646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699000" y="3964305"/>
            <a:ext cx="3038627" cy="1045210"/>
            <a:chOff x="11884" y="3191"/>
            <a:chExt cx="3288" cy="1646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单击此处添加本章节的简要内容。本模板精心设计，模板所有素材。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250555" y="2396490"/>
            <a:ext cx="3038627" cy="1045210"/>
            <a:chOff x="11884" y="3191"/>
            <a:chExt cx="3288" cy="1646"/>
          </a:xfrm>
        </p:grpSpPr>
        <p:sp>
          <p:nvSpPr>
            <p:cNvPr id="19" name="文本框 18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单击此处添加本章节的简要内容。本模板精心设计，模板所有素材。</a:t>
              </a:r>
            </a:p>
          </p:txBody>
        </p:sp>
        <p:sp>
          <p:nvSpPr>
            <p:cNvPr id="20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250555" y="3964305"/>
            <a:ext cx="3038627" cy="1045210"/>
            <a:chOff x="11884" y="3191"/>
            <a:chExt cx="3288" cy="1646"/>
          </a:xfrm>
        </p:grpSpPr>
        <p:sp>
          <p:nvSpPr>
            <p:cNvPr id="25" name="文本框 24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单击此处添加本章节的简要内容。本模板精心设计，模板所有素材。</a:t>
              </a:r>
            </a:p>
          </p:txBody>
        </p:sp>
        <p:sp>
          <p:nvSpPr>
            <p:cNvPr id="26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5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sp>
        <p:nvSpPr>
          <p:cNvPr id="62" name="直接连接符 10"/>
          <p:cNvSpPr>
            <a:spLocks noChangeShapeType="1"/>
          </p:cNvSpPr>
          <p:nvPr/>
        </p:nvSpPr>
        <p:spPr bwMode="auto">
          <a:xfrm>
            <a:off x="6096199" y="2589549"/>
            <a:ext cx="0" cy="3564769"/>
          </a:xfrm>
          <a:prstGeom prst="line">
            <a:avLst/>
          </a:prstGeom>
          <a:noFill/>
          <a:ln w="9525" cap="flat" cmpd="sng">
            <a:solidFill>
              <a:srgbClr val="DAB96E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62" tIns="34281" rIns="68562" bIns="34281"/>
          <a:lstStyle/>
          <a:p>
            <a:pPr defTabSz="913765"/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95" name="Oval 28"/>
          <p:cNvSpPr/>
          <p:nvPr/>
        </p:nvSpPr>
        <p:spPr bwMode="auto">
          <a:xfrm>
            <a:off x="5673798" y="3913128"/>
            <a:ext cx="867236" cy="867461"/>
          </a:xfrm>
          <a:prstGeom prst="ellipse">
            <a:avLst/>
          </a:prstGeom>
          <a:solidFill>
            <a:srgbClr val="76503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>
              <a:defRPr/>
            </a:pPr>
            <a:endParaRPr lang="id-ID" sz="1200" kern="0">
              <a:solidFill>
                <a:sysClr val="windowText" lastClr="000000"/>
              </a:solidFill>
            </a:endParaRPr>
          </a:p>
        </p:txBody>
      </p:sp>
      <p:sp>
        <p:nvSpPr>
          <p:cNvPr id="68" name="矩形 16"/>
          <p:cNvSpPr>
            <a:spLocks noChangeArrowheads="1"/>
          </p:cNvSpPr>
          <p:nvPr/>
        </p:nvSpPr>
        <p:spPr bwMode="auto">
          <a:xfrm>
            <a:off x="3394977" y="4760949"/>
            <a:ext cx="1691835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" name="矩形 17"/>
          <p:cNvSpPr>
            <a:spLocks noChangeArrowheads="1"/>
          </p:cNvSpPr>
          <p:nvPr/>
        </p:nvSpPr>
        <p:spPr bwMode="auto">
          <a:xfrm>
            <a:off x="2423680" y="5121311"/>
            <a:ext cx="2652023" cy="227012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 w="9525"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" name="矩形 18"/>
          <p:cNvSpPr>
            <a:spLocks noChangeArrowheads="1"/>
          </p:cNvSpPr>
          <p:nvPr/>
        </p:nvSpPr>
        <p:spPr bwMode="auto">
          <a:xfrm>
            <a:off x="2928372" y="5469991"/>
            <a:ext cx="2158438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" name="TextBox 19"/>
          <p:cNvSpPr>
            <a:spLocks noChangeArrowheads="1"/>
          </p:cNvSpPr>
          <p:nvPr/>
        </p:nvSpPr>
        <p:spPr bwMode="auto">
          <a:xfrm>
            <a:off x="3604471" y="4760949"/>
            <a:ext cx="1148092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计划完成：</a:t>
            </a:r>
            <a:r>
              <a:rPr 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56</a:t>
            </a:r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％</a:t>
            </a:r>
          </a:p>
        </p:txBody>
      </p:sp>
      <p:sp>
        <p:nvSpPr>
          <p:cNvPr id="72" name="TextBox 20"/>
          <p:cNvSpPr>
            <a:spLocks noChangeArrowheads="1"/>
          </p:cNvSpPr>
          <p:nvPr/>
        </p:nvSpPr>
        <p:spPr bwMode="auto">
          <a:xfrm>
            <a:off x="3215637" y="5121312"/>
            <a:ext cx="1512280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实际完成数目：</a:t>
            </a:r>
            <a:r>
              <a:rPr 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820</a:t>
            </a:r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73" name="TextBox 21"/>
          <p:cNvSpPr>
            <a:spLocks noChangeArrowheads="1"/>
          </p:cNvSpPr>
          <p:nvPr/>
        </p:nvSpPr>
        <p:spPr bwMode="auto">
          <a:xfrm>
            <a:off x="3647323" y="5474753"/>
            <a:ext cx="1101217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回款数：</a:t>
            </a:r>
            <a:r>
              <a:rPr 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640</a:t>
            </a:r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74" name="矩形 22"/>
          <p:cNvSpPr>
            <a:spLocks noChangeArrowheads="1"/>
          </p:cNvSpPr>
          <p:nvPr/>
        </p:nvSpPr>
        <p:spPr bwMode="auto">
          <a:xfrm>
            <a:off x="6959574" y="4760949"/>
            <a:ext cx="1691835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5" name="矩形 23"/>
          <p:cNvSpPr>
            <a:spLocks noChangeArrowheads="1"/>
          </p:cNvSpPr>
          <p:nvPr/>
        </p:nvSpPr>
        <p:spPr bwMode="auto">
          <a:xfrm>
            <a:off x="6970683" y="5121311"/>
            <a:ext cx="2652021" cy="227012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 w="9525"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6" name="矩形 24"/>
          <p:cNvSpPr>
            <a:spLocks noChangeArrowheads="1"/>
          </p:cNvSpPr>
          <p:nvPr/>
        </p:nvSpPr>
        <p:spPr bwMode="auto">
          <a:xfrm>
            <a:off x="6959572" y="5469991"/>
            <a:ext cx="2158438" cy="227013"/>
          </a:xfrm>
          <a:prstGeom prst="rect">
            <a:avLst/>
          </a:prstGeom>
          <a:gradFill>
            <a:gsLst>
              <a:gs pos="48000">
                <a:srgbClr val="765036"/>
              </a:gs>
              <a:gs pos="0">
                <a:srgbClr val="8D7245"/>
              </a:gs>
              <a:gs pos="100000">
                <a:srgbClr val="8D7245"/>
              </a:gs>
            </a:gsLst>
            <a:lin ang="8100000" scaled="0"/>
          </a:gradFill>
          <a:ln>
            <a:noFill/>
          </a:ln>
          <a:effectLst/>
        </p:spPr>
        <p:txBody>
          <a:bodyPr lIns="68562" tIns="34281" rIns="68562" bIns="34281" anchor="ctr"/>
          <a:lstStyle/>
          <a:p>
            <a:pPr algn="ctr" defTabSz="913765"/>
            <a:endParaRPr lang="zh-CN" altLang="zh-CN" sz="1800" kern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" name="TextBox 25"/>
          <p:cNvSpPr>
            <a:spLocks noChangeArrowheads="1"/>
          </p:cNvSpPr>
          <p:nvPr/>
        </p:nvSpPr>
        <p:spPr bwMode="auto">
          <a:xfrm>
            <a:off x="7167480" y="4760949"/>
            <a:ext cx="1148092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计划完成：</a:t>
            </a:r>
            <a:r>
              <a:rPr 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56</a:t>
            </a:r>
            <a:r>
              <a:rPr lang="zh-CN" altLang="en-US" sz="1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％</a:t>
            </a:r>
          </a:p>
        </p:txBody>
      </p:sp>
      <p:sp>
        <p:nvSpPr>
          <p:cNvPr id="78" name="TextBox 26"/>
          <p:cNvSpPr>
            <a:spLocks noChangeArrowheads="1"/>
          </p:cNvSpPr>
          <p:nvPr/>
        </p:nvSpPr>
        <p:spPr bwMode="auto">
          <a:xfrm>
            <a:off x="7175416" y="5121312"/>
            <a:ext cx="1512280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实际完成数目：</a:t>
            </a:r>
            <a:r>
              <a:rPr 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820</a:t>
            </a:r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79" name="TextBox 27"/>
          <p:cNvSpPr>
            <a:spLocks noChangeArrowheads="1"/>
          </p:cNvSpPr>
          <p:nvPr/>
        </p:nvSpPr>
        <p:spPr bwMode="auto">
          <a:xfrm>
            <a:off x="7186526" y="5474753"/>
            <a:ext cx="1101217" cy="2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回款数：</a:t>
            </a:r>
            <a:r>
              <a:rPr 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panose="02000000000000000000" charset="-122"/>
              </a:rPr>
              <a:t>640</a:t>
            </a:r>
            <a:r>
              <a:rPr lang="zh-CN" altLang="en-US" sz="1100" b="1" ker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万</a:t>
            </a:r>
          </a:p>
        </p:txBody>
      </p:sp>
      <p:sp>
        <p:nvSpPr>
          <p:cNvPr id="80" name="TextBox 28"/>
          <p:cNvSpPr>
            <a:spLocks noChangeArrowheads="1"/>
          </p:cNvSpPr>
          <p:nvPr/>
        </p:nvSpPr>
        <p:spPr bwMode="auto">
          <a:xfrm>
            <a:off x="5716910" y="4004277"/>
            <a:ext cx="80454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defTabSz="913765"/>
            <a:r>
              <a:rPr lang="en-US" sz="40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方正兰亭粗黑_GBK" panose="02000000000000000000" charset="-122"/>
              </a:rPr>
              <a:t>VS</a:t>
            </a:r>
          </a:p>
        </p:txBody>
      </p:sp>
      <p:sp>
        <p:nvSpPr>
          <p:cNvPr id="6" name="对角圆角矩形 5"/>
          <p:cNvSpPr/>
          <p:nvPr/>
        </p:nvSpPr>
        <p:spPr>
          <a:xfrm>
            <a:off x="2372360" y="2760980"/>
            <a:ext cx="2703195" cy="1518920"/>
          </a:xfrm>
          <a:prstGeom prst="round2DiagRect">
            <a:avLst/>
          </a:prstGeom>
          <a:blipFill rotWithShape="1">
            <a:blip r:embed="rId3"/>
            <a:stretch>
              <a:fillRect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角圆角矩形 7"/>
          <p:cNvSpPr/>
          <p:nvPr/>
        </p:nvSpPr>
        <p:spPr>
          <a:xfrm flipH="1">
            <a:off x="6959600" y="2760980"/>
            <a:ext cx="2703195" cy="1518920"/>
          </a:xfrm>
          <a:prstGeom prst="round2DiagRect">
            <a:avLst/>
          </a:prstGeom>
          <a:blipFill rotWithShape="1">
            <a:blip r:embed="rId3"/>
            <a:stretch>
              <a:fillRect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01165" y="1503680"/>
            <a:ext cx="87903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nimBg="1"/>
      <p:bldP spid="95" grpId="0" bldLvl="0" animBg="1"/>
      <p:bldP spid="68" grpId="0" bldLvl="0" animBg="1"/>
      <p:bldP spid="69" grpId="0" bldLvl="0" animBg="1"/>
      <p:bldP spid="70" grpId="0" bldLvl="0" animBg="1"/>
      <p:bldP spid="71" grpId="0"/>
      <p:bldP spid="72" grpId="0"/>
      <p:bldP spid="73" grpId="0"/>
      <p:bldP spid="74" grpId="0" bldLvl="0" animBg="1"/>
      <p:bldP spid="75" grpId="0" bldLvl="0" animBg="1"/>
      <p:bldP spid="76" grpId="0" bldLvl="0" animBg="1"/>
      <p:bldP spid="77" grpId="0"/>
      <p:bldP spid="78" grpId="0"/>
      <p:bldP spid="79" grpId="0"/>
      <p:bldP spid="80" grpId="0"/>
      <p:bldP spid="6" grpId="0" bldLvl="0" animBg="1"/>
      <p:bldP spid="8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sp>
        <p:nvSpPr>
          <p:cNvPr id="6" name="矩形 5"/>
          <p:cNvSpPr/>
          <p:nvPr/>
        </p:nvSpPr>
        <p:spPr>
          <a:xfrm>
            <a:off x="1034415" y="1532890"/>
            <a:ext cx="5492115" cy="3199765"/>
          </a:xfrm>
          <a:prstGeom prst="rect">
            <a:avLst/>
          </a:prstGeom>
          <a:blipFill rotWithShape="1">
            <a:blip r:embed="rId3"/>
            <a:stretch>
              <a:fillRect t="-1000" b="-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03365" y="1532890"/>
            <a:ext cx="4350385" cy="68580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76"/>
          <p:cNvSpPr txBox="1"/>
          <p:nvPr/>
        </p:nvSpPr>
        <p:spPr>
          <a:xfrm>
            <a:off x="6901815" y="1619250"/>
            <a:ext cx="3758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请在此写入标题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787515" y="2304415"/>
            <a:ext cx="4157980" cy="2414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l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  <a:p>
            <a:pPr marL="400050" indent="-400050" algn="l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  <a:p>
            <a:pPr marL="400050" indent="-400050" algn="l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701165" y="5182870"/>
            <a:ext cx="879030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</p:spTree>
    <p:extLst>
      <p:ext uri="{BB962C8B-B14F-4D97-AF65-F5344CB8AC3E}">
        <p14:creationId xmlns:p14="http://schemas.microsoft.com/office/powerpoint/2010/main" val="50406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aphicFrame>
        <p:nvGraphicFramePr>
          <p:cNvPr id="6" name="图表 5"/>
          <p:cNvGraphicFramePr/>
          <p:nvPr/>
        </p:nvGraphicFramePr>
        <p:xfrm>
          <a:off x="5048250" y="1821180"/>
          <a:ext cx="6350000" cy="4104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975360" y="2943860"/>
            <a:ext cx="3675380" cy="218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</a:p>
        </p:txBody>
      </p:sp>
      <p:sp>
        <p:nvSpPr>
          <p:cNvPr id="29" name="TextBox 76"/>
          <p:cNvSpPr txBox="1"/>
          <p:nvPr/>
        </p:nvSpPr>
        <p:spPr>
          <a:xfrm>
            <a:off x="1416412" y="2136140"/>
            <a:ext cx="27918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请在此写入标题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177327" y="2394097"/>
            <a:ext cx="522288" cy="531812"/>
            <a:chOff x="5106988" y="2174876"/>
            <a:chExt cx="522288" cy="531812"/>
          </a:xfrm>
          <a:solidFill>
            <a:srgbClr val="765036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5402263" y="2262188"/>
              <a:ext cx="227013" cy="409575"/>
            </a:xfrm>
            <a:custGeom>
              <a:avLst/>
              <a:gdLst>
                <a:gd name="T0" fmla="*/ 26 w 26"/>
                <a:gd name="T1" fmla="*/ 22 h 47"/>
                <a:gd name="T2" fmla="*/ 26 w 26"/>
                <a:gd name="T3" fmla="*/ 21 h 47"/>
                <a:gd name="T4" fmla="*/ 26 w 26"/>
                <a:gd name="T5" fmla="*/ 19 h 47"/>
                <a:gd name="T6" fmla="*/ 18 w 26"/>
                <a:gd name="T7" fmla="*/ 0 h 47"/>
                <a:gd name="T8" fmla="*/ 1 w 26"/>
                <a:gd name="T9" fmla="*/ 19 h 47"/>
                <a:gd name="T10" fmla="*/ 0 w 26"/>
                <a:gd name="T11" fmla="*/ 21 h 47"/>
                <a:gd name="T12" fmla="*/ 0 w 26"/>
                <a:gd name="T13" fmla="*/ 22 h 47"/>
                <a:gd name="T14" fmla="*/ 10 w 26"/>
                <a:gd name="T15" fmla="*/ 47 h 47"/>
                <a:gd name="T16" fmla="*/ 26 w 26"/>
                <a:gd name="T17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47">
                  <a:moveTo>
                    <a:pt x="26" y="22"/>
                  </a:moveTo>
                  <a:cubicBezTo>
                    <a:pt x="26" y="22"/>
                    <a:pt x="26" y="21"/>
                    <a:pt x="26" y="21"/>
                  </a:cubicBezTo>
                  <a:cubicBezTo>
                    <a:pt x="26" y="20"/>
                    <a:pt x="26" y="20"/>
                    <a:pt x="26" y="19"/>
                  </a:cubicBezTo>
                  <a:cubicBezTo>
                    <a:pt x="26" y="12"/>
                    <a:pt x="23" y="5"/>
                    <a:pt x="18" y="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9" y="43"/>
                    <a:pt x="26" y="33"/>
                    <a:pt x="2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106988" y="2462213"/>
              <a:ext cx="347663" cy="244475"/>
            </a:xfrm>
            <a:custGeom>
              <a:avLst/>
              <a:gdLst>
                <a:gd name="T0" fmla="*/ 40 w 40"/>
                <a:gd name="T1" fmla="*/ 26 h 28"/>
                <a:gd name="T2" fmla="*/ 30 w 40"/>
                <a:gd name="T3" fmla="*/ 1 h 28"/>
                <a:gd name="T4" fmla="*/ 29 w 40"/>
                <a:gd name="T5" fmla="*/ 0 h 28"/>
                <a:gd name="T6" fmla="*/ 27 w 40"/>
                <a:gd name="T7" fmla="*/ 0 h 28"/>
                <a:gd name="T8" fmla="*/ 0 w 40"/>
                <a:gd name="T9" fmla="*/ 0 h 28"/>
                <a:gd name="T10" fmla="*/ 9 w 40"/>
                <a:gd name="T11" fmla="*/ 19 h 28"/>
                <a:gd name="T12" fmla="*/ 12 w 40"/>
                <a:gd name="T13" fmla="*/ 21 h 28"/>
                <a:gd name="T14" fmla="*/ 30 w 40"/>
                <a:gd name="T15" fmla="*/ 28 h 28"/>
                <a:gd name="T16" fmla="*/ 40 w 40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8">
                  <a:moveTo>
                    <a:pt x="40" y="26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4" y="14"/>
                    <a:pt x="9" y="19"/>
                  </a:cubicBezTo>
                  <a:cubicBezTo>
                    <a:pt x="10" y="20"/>
                    <a:pt x="11" y="21"/>
                    <a:pt x="12" y="21"/>
                  </a:cubicBezTo>
                  <a:cubicBezTo>
                    <a:pt x="17" y="25"/>
                    <a:pt x="23" y="28"/>
                    <a:pt x="30" y="28"/>
                  </a:cubicBezTo>
                  <a:cubicBezTo>
                    <a:pt x="33" y="28"/>
                    <a:pt x="36" y="27"/>
                    <a:pt x="4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116513" y="2174876"/>
              <a:ext cx="417513" cy="244475"/>
            </a:xfrm>
            <a:custGeom>
              <a:avLst/>
              <a:gdLst>
                <a:gd name="T0" fmla="*/ 29 w 48"/>
                <a:gd name="T1" fmla="*/ 0 h 28"/>
                <a:gd name="T2" fmla="*/ 21 w 48"/>
                <a:gd name="T3" fmla="*/ 2 h 28"/>
                <a:gd name="T4" fmla="*/ 18 w 48"/>
                <a:gd name="T5" fmla="*/ 3 h 28"/>
                <a:gd name="T6" fmla="*/ 4 w 48"/>
                <a:gd name="T7" fmla="*/ 15 h 28"/>
                <a:gd name="T8" fmla="*/ 27 w 48"/>
                <a:gd name="T9" fmla="*/ 15 h 28"/>
                <a:gd name="T10" fmla="*/ 28 w 48"/>
                <a:gd name="T11" fmla="*/ 16 h 28"/>
                <a:gd name="T12" fmla="*/ 28 w 48"/>
                <a:gd name="T13" fmla="*/ 17 h 28"/>
                <a:gd name="T14" fmla="*/ 27 w 48"/>
                <a:gd name="T15" fmla="*/ 18 h 28"/>
                <a:gd name="T16" fmla="*/ 2 w 48"/>
                <a:gd name="T17" fmla="*/ 18 h 28"/>
                <a:gd name="T18" fmla="*/ 2 w 48"/>
                <a:gd name="T19" fmla="*/ 21 h 28"/>
                <a:gd name="T20" fmla="*/ 24 w 48"/>
                <a:gd name="T21" fmla="*/ 21 h 28"/>
                <a:gd name="T22" fmla="*/ 25 w 48"/>
                <a:gd name="T23" fmla="*/ 21 h 28"/>
                <a:gd name="T24" fmla="*/ 25 w 48"/>
                <a:gd name="T25" fmla="*/ 23 h 28"/>
                <a:gd name="T26" fmla="*/ 24 w 48"/>
                <a:gd name="T27" fmla="*/ 23 h 28"/>
                <a:gd name="T28" fmla="*/ 1 w 48"/>
                <a:gd name="T29" fmla="*/ 23 h 28"/>
                <a:gd name="T30" fmla="*/ 0 w 48"/>
                <a:gd name="T31" fmla="*/ 28 h 28"/>
                <a:gd name="T32" fmla="*/ 28 w 48"/>
                <a:gd name="T33" fmla="*/ 28 h 28"/>
                <a:gd name="T34" fmla="*/ 30 w 48"/>
                <a:gd name="T35" fmla="*/ 28 h 28"/>
                <a:gd name="T36" fmla="*/ 31 w 48"/>
                <a:gd name="T37" fmla="*/ 27 h 28"/>
                <a:gd name="T38" fmla="*/ 48 w 48"/>
                <a:gd name="T39" fmla="*/ 7 h 28"/>
                <a:gd name="T40" fmla="*/ 29 w 48"/>
                <a:gd name="T4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28">
                  <a:moveTo>
                    <a:pt x="29" y="0"/>
                  </a:moveTo>
                  <a:cubicBezTo>
                    <a:pt x="27" y="0"/>
                    <a:pt x="24" y="1"/>
                    <a:pt x="21" y="2"/>
                  </a:cubicBezTo>
                  <a:cubicBezTo>
                    <a:pt x="20" y="2"/>
                    <a:pt x="19" y="2"/>
                    <a:pt x="18" y="3"/>
                  </a:cubicBezTo>
                  <a:cubicBezTo>
                    <a:pt x="12" y="5"/>
                    <a:pt x="7" y="10"/>
                    <a:pt x="4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8" y="16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7" y="18"/>
                    <a:pt x="27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9"/>
                    <a:pt x="2" y="20"/>
                    <a:pt x="2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5"/>
                    <a:pt x="0" y="27"/>
                    <a:pt x="0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3" y="3"/>
                    <a:pt x="37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70463" y="1398735"/>
            <a:ext cx="330200" cy="698501"/>
            <a:chOff x="1000125" y="1179513"/>
            <a:chExt cx="330200" cy="698501"/>
          </a:xfrm>
          <a:solidFill>
            <a:srgbClr val="765036"/>
          </a:solidFill>
        </p:grpSpPr>
        <p:sp>
          <p:nvSpPr>
            <p:cNvPr id="15" name="Freeform 8"/>
            <p:cNvSpPr/>
            <p:nvPr/>
          </p:nvSpPr>
          <p:spPr bwMode="auto">
            <a:xfrm>
              <a:off x="1174750" y="1371601"/>
              <a:ext cx="155575" cy="227013"/>
            </a:xfrm>
            <a:custGeom>
              <a:avLst/>
              <a:gdLst>
                <a:gd name="T0" fmla="*/ 3 w 18"/>
                <a:gd name="T1" fmla="*/ 10 h 26"/>
                <a:gd name="T2" fmla="*/ 5 w 18"/>
                <a:gd name="T3" fmla="*/ 16 h 26"/>
                <a:gd name="T4" fmla="*/ 0 w 18"/>
                <a:gd name="T5" fmla="*/ 22 h 26"/>
                <a:gd name="T6" fmla="*/ 0 w 18"/>
                <a:gd name="T7" fmla="*/ 26 h 26"/>
                <a:gd name="T8" fmla="*/ 18 w 18"/>
                <a:gd name="T9" fmla="*/ 26 h 26"/>
                <a:gd name="T10" fmla="*/ 11 w 18"/>
                <a:gd name="T11" fmla="*/ 8 h 26"/>
                <a:gd name="T12" fmla="*/ 0 w 18"/>
                <a:gd name="T13" fmla="*/ 0 h 26"/>
                <a:gd name="T14" fmla="*/ 0 w 18"/>
                <a:gd name="T15" fmla="*/ 8 h 26"/>
                <a:gd name="T16" fmla="*/ 3 w 18"/>
                <a:gd name="T1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3" y="10"/>
                  </a:moveTo>
                  <a:cubicBezTo>
                    <a:pt x="4" y="12"/>
                    <a:pt x="5" y="14"/>
                    <a:pt x="5" y="16"/>
                  </a:cubicBezTo>
                  <a:cubicBezTo>
                    <a:pt x="5" y="19"/>
                    <a:pt x="3" y="22"/>
                    <a:pt x="0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19"/>
                    <a:pt x="15" y="13"/>
                    <a:pt x="11" y="8"/>
                  </a:cubicBezTo>
                  <a:cubicBezTo>
                    <a:pt x="8" y="3"/>
                    <a:pt x="4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3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1157288" y="1346201"/>
              <a:ext cx="7938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000125" y="1625601"/>
              <a:ext cx="330200" cy="252413"/>
            </a:xfrm>
            <a:custGeom>
              <a:avLst/>
              <a:gdLst>
                <a:gd name="T0" fmla="*/ 0 w 38"/>
                <a:gd name="T1" fmla="*/ 0 h 29"/>
                <a:gd name="T2" fmla="*/ 0 w 38"/>
                <a:gd name="T3" fmla="*/ 3 h 29"/>
                <a:gd name="T4" fmla="*/ 6 w 38"/>
                <a:gd name="T5" fmla="*/ 22 h 29"/>
                <a:gd name="T6" fmla="*/ 19 w 38"/>
                <a:gd name="T7" fmla="*/ 29 h 29"/>
                <a:gd name="T8" fmla="*/ 33 w 38"/>
                <a:gd name="T9" fmla="*/ 22 h 29"/>
                <a:gd name="T10" fmla="*/ 38 w 38"/>
                <a:gd name="T11" fmla="*/ 3 h 29"/>
                <a:gd name="T12" fmla="*/ 38 w 38"/>
                <a:gd name="T13" fmla="*/ 0 h 29"/>
                <a:gd name="T14" fmla="*/ 0 w 38"/>
                <a:gd name="T15" fmla="*/ 0 h 29"/>
                <a:gd name="T16" fmla="*/ 22 w 38"/>
                <a:gd name="T17" fmla="*/ 23 h 29"/>
                <a:gd name="T18" fmla="*/ 22 w 38"/>
                <a:gd name="T19" fmla="*/ 23 h 29"/>
                <a:gd name="T20" fmla="*/ 22 w 38"/>
                <a:gd name="T21" fmla="*/ 23 h 29"/>
                <a:gd name="T22" fmla="*/ 21 w 38"/>
                <a:gd name="T23" fmla="*/ 22 h 29"/>
                <a:gd name="T24" fmla="*/ 22 w 38"/>
                <a:gd name="T25" fmla="*/ 21 h 29"/>
                <a:gd name="T26" fmla="*/ 34 w 38"/>
                <a:gd name="T27" fmla="*/ 6 h 29"/>
                <a:gd name="T28" fmla="*/ 34 w 38"/>
                <a:gd name="T29" fmla="*/ 5 h 29"/>
                <a:gd name="T30" fmla="*/ 35 w 38"/>
                <a:gd name="T31" fmla="*/ 4 h 29"/>
                <a:gd name="T32" fmla="*/ 36 w 38"/>
                <a:gd name="T33" fmla="*/ 5 h 29"/>
                <a:gd name="T34" fmla="*/ 36 w 38"/>
                <a:gd name="T35" fmla="*/ 6 h 29"/>
                <a:gd name="T36" fmla="*/ 22 w 38"/>
                <a:gd name="T3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29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11"/>
                    <a:pt x="2" y="17"/>
                    <a:pt x="6" y="22"/>
                  </a:cubicBezTo>
                  <a:cubicBezTo>
                    <a:pt x="9" y="26"/>
                    <a:pt x="14" y="29"/>
                    <a:pt x="19" y="29"/>
                  </a:cubicBezTo>
                  <a:cubicBezTo>
                    <a:pt x="24" y="29"/>
                    <a:pt x="29" y="26"/>
                    <a:pt x="33" y="22"/>
                  </a:cubicBezTo>
                  <a:cubicBezTo>
                    <a:pt x="36" y="17"/>
                    <a:pt x="38" y="11"/>
                    <a:pt x="38" y="3"/>
                  </a:cubicBezTo>
                  <a:cubicBezTo>
                    <a:pt x="38" y="2"/>
                    <a:pt x="38" y="1"/>
                    <a:pt x="38" y="0"/>
                  </a:cubicBezTo>
                  <a:lnTo>
                    <a:pt x="0" y="0"/>
                  </a:lnTo>
                  <a:close/>
                  <a:moveTo>
                    <a:pt x="22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2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8" y="21"/>
                    <a:pt x="34" y="14"/>
                    <a:pt x="34" y="6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4"/>
                    <a:pt x="35" y="4"/>
                  </a:cubicBezTo>
                  <a:cubicBezTo>
                    <a:pt x="35" y="4"/>
                    <a:pt x="36" y="5"/>
                    <a:pt x="36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15"/>
                    <a:pt x="30" y="23"/>
                    <a:pt x="2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1000125" y="1371601"/>
              <a:ext cx="157163" cy="227013"/>
            </a:xfrm>
            <a:custGeom>
              <a:avLst/>
              <a:gdLst>
                <a:gd name="T0" fmla="*/ 13 w 18"/>
                <a:gd name="T1" fmla="*/ 16 h 26"/>
                <a:gd name="T2" fmla="*/ 15 w 18"/>
                <a:gd name="T3" fmla="*/ 10 h 26"/>
                <a:gd name="T4" fmla="*/ 18 w 18"/>
                <a:gd name="T5" fmla="*/ 8 h 26"/>
                <a:gd name="T6" fmla="*/ 18 w 18"/>
                <a:gd name="T7" fmla="*/ 0 h 26"/>
                <a:gd name="T8" fmla="*/ 7 w 18"/>
                <a:gd name="T9" fmla="*/ 8 h 26"/>
                <a:gd name="T10" fmla="*/ 0 w 18"/>
                <a:gd name="T11" fmla="*/ 26 h 26"/>
                <a:gd name="T12" fmla="*/ 18 w 18"/>
                <a:gd name="T13" fmla="*/ 26 h 26"/>
                <a:gd name="T14" fmla="*/ 18 w 18"/>
                <a:gd name="T15" fmla="*/ 22 h 26"/>
                <a:gd name="T16" fmla="*/ 13 w 18"/>
                <a:gd name="T1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13" y="16"/>
                  </a:moveTo>
                  <a:cubicBezTo>
                    <a:pt x="13" y="14"/>
                    <a:pt x="14" y="12"/>
                    <a:pt x="15" y="10"/>
                  </a:cubicBezTo>
                  <a:cubicBezTo>
                    <a:pt x="15" y="9"/>
                    <a:pt x="16" y="8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0" y="3"/>
                    <a:pt x="7" y="8"/>
                  </a:cubicBezTo>
                  <a:cubicBezTo>
                    <a:pt x="3" y="13"/>
                    <a:pt x="1" y="20"/>
                    <a:pt x="0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3" y="19"/>
                    <a:pt x="1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1165225" y="1346201"/>
              <a:ext cx="952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1087438" y="1179513"/>
              <a:ext cx="104775" cy="166688"/>
            </a:xfrm>
            <a:custGeom>
              <a:avLst/>
              <a:gdLst>
                <a:gd name="T0" fmla="*/ 2 w 12"/>
                <a:gd name="T1" fmla="*/ 8 h 19"/>
                <a:gd name="T2" fmla="*/ 8 w 12"/>
                <a:gd name="T3" fmla="*/ 10 h 19"/>
                <a:gd name="T4" fmla="*/ 10 w 12"/>
                <a:gd name="T5" fmla="*/ 11 h 19"/>
                <a:gd name="T6" fmla="*/ 10 w 12"/>
                <a:gd name="T7" fmla="*/ 12 h 19"/>
                <a:gd name="T8" fmla="*/ 8 w 12"/>
                <a:gd name="T9" fmla="*/ 17 h 19"/>
                <a:gd name="T10" fmla="*/ 8 w 12"/>
                <a:gd name="T11" fmla="*/ 19 h 19"/>
                <a:gd name="T12" fmla="*/ 9 w 12"/>
                <a:gd name="T13" fmla="*/ 19 h 19"/>
                <a:gd name="T14" fmla="*/ 10 w 12"/>
                <a:gd name="T15" fmla="*/ 18 h 19"/>
                <a:gd name="T16" fmla="*/ 10 w 12"/>
                <a:gd name="T17" fmla="*/ 18 h 19"/>
                <a:gd name="T18" fmla="*/ 12 w 12"/>
                <a:gd name="T19" fmla="*/ 12 h 19"/>
                <a:gd name="T20" fmla="*/ 10 w 12"/>
                <a:gd name="T21" fmla="*/ 9 h 19"/>
                <a:gd name="T22" fmla="*/ 5 w 12"/>
                <a:gd name="T23" fmla="*/ 7 h 19"/>
                <a:gd name="T24" fmla="*/ 3 w 12"/>
                <a:gd name="T25" fmla="*/ 7 h 19"/>
                <a:gd name="T26" fmla="*/ 2 w 12"/>
                <a:gd name="T27" fmla="*/ 5 h 19"/>
                <a:gd name="T28" fmla="*/ 4 w 12"/>
                <a:gd name="T29" fmla="*/ 1 h 19"/>
                <a:gd name="T30" fmla="*/ 3 w 12"/>
                <a:gd name="T31" fmla="*/ 0 h 19"/>
                <a:gd name="T32" fmla="*/ 2 w 12"/>
                <a:gd name="T33" fmla="*/ 0 h 19"/>
                <a:gd name="T34" fmla="*/ 0 w 12"/>
                <a:gd name="T35" fmla="*/ 5 h 19"/>
                <a:gd name="T36" fmla="*/ 2 w 12"/>
                <a:gd name="T3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9">
                  <a:moveTo>
                    <a:pt x="2" y="8"/>
                  </a:moveTo>
                  <a:cubicBezTo>
                    <a:pt x="4" y="9"/>
                    <a:pt x="6" y="10"/>
                    <a:pt x="8" y="10"/>
                  </a:cubicBezTo>
                  <a:cubicBezTo>
                    <a:pt x="8" y="10"/>
                    <a:pt x="9" y="11"/>
                    <a:pt x="10" y="11"/>
                  </a:cubicBezTo>
                  <a:cubicBezTo>
                    <a:pt x="10" y="11"/>
                    <a:pt x="10" y="12"/>
                    <a:pt x="10" y="12"/>
                  </a:cubicBezTo>
                  <a:cubicBezTo>
                    <a:pt x="10" y="13"/>
                    <a:pt x="10" y="15"/>
                    <a:pt x="8" y="17"/>
                  </a:cubicBezTo>
                  <a:cubicBezTo>
                    <a:pt x="8" y="18"/>
                    <a:pt x="8" y="18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6"/>
                    <a:pt x="12" y="14"/>
                    <a:pt x="12" y="12"/>
                  </a:cubicBezTo>
                  <a:cubicBezTo>
                    <a:pt x="12" y="11"/>
                    <a:pt x="11" y="10"/>
                    <a:pt x="10" y="9"/>
                  </a:cubicBezTo>
                  <a:cubicBezTo>
                    <a:pt x="8" y="8"/>
                    <a:pt x="6" y="8"/>
                    <a:pt x="5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2" y="4"/>
                    <a:pt x="2" y="3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15039" y="1460647"/>
            <a:ext cx="339725" cy="576263"/>
            <a:chOff x="2044700" y="1241426"/>
            <a:chExt cx="339725" cy="576263"/>
          </a:xfrm>
          <a:solidFill>
            <a:srgbClr val="765036"/>
          </a:solidFill>
        </p:grpSpPr>
        <p:sp>
          <p:nvSpPr>
            <p:cNvPr id="25" name="Freeform 14"/>
            <p:cNvSpPr/>
            <p:nvPr/>
          </p:nvSpPr>
          <p:spPr bwMode="auto">
            <a:xfrm>
              <a:off x="2217738" y="1328738"/>
              <a:ext cx="17463" cy="42863"/>
            </a:xfrm>
            <a:custGeom>
              <a:avLst/>
              <a:gdLst>
                <a:gd name="T0" fmla="*/ 6 w 11"/>
                <a:gd name="T1" fmla="*/ 5 h 27"/>
                <a:gd name="T2" fmla="*/ 6 w 11"/>
                <a:gd name="T3" fmla="*/ 5 h 27"/>
                <a:gd name="T4" fmla="*/ 0 w 11"/>
                <a:gd name="T5" fmla="*/ 11 h 27"/>
                <a:gd name="T6" fmla="*/ 0 w 11"/>
                <a:gd name="T7" fmla="*/ 5 h 27"/>
                <a:gd name="T8" fmla="*/ 6 w 11"/>
                <a:gd name="T9" fmla="*/ 0 h 27"/>
                <a:gd name="T10" fmla="*/ 11 w 11"/>
                <a:gd name="T11" fmla="*/ 0 h 27"/>
                <a:gd name="T12" fmla="*/ 11 w 11"/>
                <a:gd name="T13" fmla="*/ 27 h 27"/>
                <a:gd name="T14" fmla="*/ 6 w 11"/>
                <a:gd name="T15" fmla="*/ 27 h 27"/>
                <a:gd name="T16" fmla="*/ 6 w 11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7">
                  <a:moveTo>
                    <a:pt x="6" y="5"/>
                  </a:moveTo>
                  <a:lnTo>
                    <a:pt x="6" y="5"/>
                  </a:lnTo>
                  <a:lnTo>
                    <a:pt x="0" y="11"/>
                  </a:lnTo>
                  <a:lnTo>
                    <a:pt x="0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7"/>
                  </a:lnTo>
                  <a:lnTo>
                    <a:pt x="6" y="27"/>
                  </a:ln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2252663" y="1328738"/>
              <a:ext cx="34925" cy="428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3 h 5"/>
                <a:gd name="T6" fmla="*/ 2 w 4"/>
                <a:gd name="T7" fmla="*/ 0 h 5"/>
                <a:gd name="T8" fmla="*/ 4 w 4"/>
                <a:gd name="T9" fmla="*/ 3 h 5"/>
                <a:gd name="T10" fmla="*/ 1 w 4"/>
                <a:gd name="T11" fmla="*/ 3 h 5"/>
                <a:gd name="T12" fmla="*/ 2 w 4"/>
                <a:gd name="T13" fmla="*/ 5 h 5"/>
                <a:gd name="T14" fmla="*/ 3 w 4"/>
                <a:gd name="T15" fmla="*/ 3 h 5"/>
                <a:gd name="T16" fmla="*/ 2 w 4"/>
                <a:gd name="T17" fmla="*/ 1 h 5"/>
                <a:gd name="T18" fmla="*/ 1 w 4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3"/>
                  </a:cubicBezTo>
                  <a:close/>
                  <a:moveTo>
                    <a:pt x="1" y="3"/>
                  </a:moveTo>
                  <a:cubicBezTo>
                    <a:pt x="1" y="4"/>
                    <a:pt x="2" y="5"/>
                    <a:pt x="2" y="5"/>
                  </a:cubicBezTo>
                  <a:cubicBezTo>
                    <a:pt x="3" y="5"/>
                    <a:pt x="3" y="4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1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8" name="Freeform 16"/>
            <p:cNvSpPr>
              <a:spLocks noEditPoints="1"/>
            </p:cNvSpPr>
            <p:nvPr/>
          </p:nvSpPr>
          <p:spPr bwMode="auto">
            <a:xfrm>
              <a:off x="2297113" y="1328738"/>
              <a:ext cx="34925" cy="428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3 h 5"/>
                <a:gd name="T6" fmla="*/ 2 w 4"/>
                <a:gd name="T7" fmla="*/ 0 h 5"/>
                <a:gd name="T8" fmla="*/ 4 w 4"/>
                <a:gd name="T9" fmla="*/ 3 h 5"/>
                <a:gd name="T10" fmla="*/ 1 w 4"/>
                <a:gd name="T11" fmla="*/ 3 h 5"/>
                <a:gd name="T12" fmla="*/ 2 w 4"/>
                <a:gd name="T13" fmla="*/ 5 h 5"/>
                <a:gd name="T14" fmla="*/ 3 w 4"/>
                <a:gd name="T15" fmla="*/ 3 h 5"/>
                <a:gd name="T16" fmla="*/ 2 w 4"/>
                <a:gd name="T17" fmla="*/ 1 h 5"/>
                <a:gd name="T18" fmla="*/ 1 w 4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close/>
                  <a:moveTo>
                    <a:pt x="1" y="3"/>
                  </a:moveTo>
                  <a:cubicBezTo>
                    <a:pt x="1" y="4"/>
                    <a:pt x="1" y="5"/>
                    <a:pt x="2" y="5"/>
                  </a:cubicBezTo>
                  <a:cubicBezTo>
                    <a:pt x="2" y="5"/>
                    <a:pt x="3" y="4"/>
                    <a:pt x="3" y="3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9" name="Freeform 17"/>
            <p:cNvSpPr>
              <a:spLocks noEditPoints="1"/>
            </p:cNvSpPr>
            <p:nvPr/>
          </p:nvSpPr>
          <p:spPr bwMode="auto">
            <a:xfrm>
              <a:off x="2044700" y="1241426"/>
              <a:ext cx="339725" cy="576263"/>
            </a:xfrm>
            <a:custGeom>
              <a:avLst/>
              <a:gdLst>
                <a:gd name="T0" fmla="*/ 6 w 39"/>
                <a:gd name="T1" fmla="*/ 0 h 66"/>
                <a:gd name="T2" fmla="*/ 0 w 39"/>
                <a:gd name="T3" fmla="*/ 59 h 66"/>
                <a:gd name="T4" fmla="*/ 32 w 39"/>
                <a:gd name="T5" fmla="*/ 66 h 66"/>
                <a:gd name="T6" fmla="*/ 39 w 39"/>
                <a:gd name="T7" fmla="*/ 7 h 66"/>
                <a:gd name="T8" fmla="*/ 10 w 39"/>
                <a:gd name="T9" fmla="*/ 58 h 66"/>
                <a:gd name="T10" fmla="*/ 10 w 39"/>
                <a:gd name="T11" fmla="*/ 50 h 66"/>
                <a:gd name="T12" fmla="*/ 10 w 39"/>
                <a:gd name="T13" fmla="*/ 58 h 66"/>
                <a:gd name="T14" fmla="*/ 6 w 39"/>
                <a:gd name="T15" fmla="*/ 44 h 66"/>
                <a:gd name="T16" fmla="*/ 13 w 39"/>
                <a:gd name="T17" fmla="*/ 44 h 66"/>
                <a:gd name="T18" fmla="*/ 10 w 39"/>
                <a:gd name="T19" fmla="*/ 39 h 66"/>
                <a:gd name="T20" fmla="*/ 10 w 39"/>
                <a:gd name="T21" fmla="*/ 31 h 66"/>
                <a:gd name="T22" fmla="*/ 10 w 39"/>
                <a:gd name="T23" fmla="*/ 39 h 66"/>
                <a:gd name="T24" fmla="*/ 6 w 39"/>
                <a:gd name="T25" fmla="*/ 24 h 66"/>
                <a:gd name="T26" fmla="*/ 16 w 39"/>
                <a:gd name="T27" fmla="*/ 22 h 66"/>
                <a:gd name="T28" fmla="*/ 17 w 39"/>
                <a:gd name="T29" fmla="*/ 26 h 66"/>
                <a:gd name="T30" fmla="*/ 8 w 39"/>
                <a:gd name="T31" fmla="*/ 28 h 66"/>
                <a:gd name="T32" fmla="*/ 19 w 39"/>
                <a:gd name="T33" fmla="*/ 58 h 66"/>
                <a:gd name="T34" fmla="*/ 19 w 39"/>
                <a:gd name="T35" fmla="*/ 50 h 66"/>
                <a:gd name="T36" fmla="*/ 19 w 39"/>
                <a:gd name="T37" fmla="*/ 58 h 66"/>
                <a:gd name="T38" fmla="*/ 15 w 39"/>
                <a:gd name="T39" fmla="*/ 44 h 66"/>
                <a:gd name="T40" fmla="*/ 23 w 39"/>
                <a:gd name="T41" fmla="*/ 44 h 66"/>
                <a:gd name="T42" fmla="*/ 19 w 39"/>
                <a:gd name="T43" fmla="*/ 39 h 66"/>
                <a:gd name="T44" fmla="*/ 19 w 39"/>
                <a:gd name="T45" fmla="*/ 31 h 66"/>
                <a:gd name="T46" fmla="*/ 19 w 39"/>
                <a:gd name="T47" fmla="*/ 39 h 66"/>
                <a:gd name="T48" fmla="*/ 22 w 39"/>
                <a:gd name="T49" fmla="*/ 24 h 66"/>
                <a:gd name="T50" fmla="*/ 31 w 39"/>
                <a:gd name="T51" fmla="*/ 22 h 66"/>
                <a:gd name="T52" fmla="*/ 32 w 39"/>
                <a:gd name="T53" fmla="*/ 26 h 66"/>
                <a:gd name="T54" fmla="*/ 23 w 39"/>
                <a:gd name="T55" fmla="*/ 28 h 66"/>
                <a:gd name="T56" fmla="*/ 29 w 39"/>
                <a:gd name="T57" fmla="*/ 58 h 66"/>
                <a:gd name="T58" fmla="*/ 29 w 39"/>
                <a:gd name="T59" fmla="*/ 50 h 66"/>
                <a:gd name="T60" fmla="*/ 29 w 39"/>
                <a:gd name="T61" fmla="*/ 58 h 66"/>
                <a:gd name="T62" fmla="*/ 25 w 39"/>
                <a:gd name="T63" fmla="*/ 44 h 66"/>
                <a:gd name="T64" fmla="*/ 33 w 39"/>
                <a:gd name="T65" fmla="*/ 44 h 66"/>
                <a:gd name="T66" fmla="*/ 29 w 39"/>
                <a:gd name="T67" fmla="*/ 39 h 66"/>
                <a:gd name="T68" fmla="*/ 29 w 39"/>
                <a:gd name="T69" fmla="*/ 31 h 66"/>
                <a:gd name="T70" fmla="*/ 29 w 39"/>
                <a:gd name="T71" fmla="*/ 39 h 66"/>
                <a:gd name="T72" fmla="*/ 31 w 39"/>
                <a:gd name="T73" fmla="*/ 18 h 66"/>
                <a:gd name="T74" fmla="*/ 3 w 39"/>
                <a:gd name="T75" fmla="*/ 13 h 66"/>
                <a:gd name="T76" fmla="*/ 8 w 39"/>
                <a:gd name="T77" fmla="*/ 5 h 66"/>
                <a:gd name="T78" fmla="*/ 35 w 39"/>
                <a:gd name="T79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" h="66">
                  <a:moveTo>
                    <a:pt x="3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6"/>
                    <a:pt x="6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6" y="66"/>
                    <a:pt x="39" y="63"/>
                    <a:pt x="39" y="59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3"/>
                    <a:pt x="36" y="0"/>
                    <a:pt x="32" y="0"/>
                  </a:cubicBezTo>
                  <a:close/>
                  <a:moveTo>
                    <a:pt x="10" y="58"/>
                  </a:moveTo>
                  <a:cubicBezTo>
                    <a:pt x="7" y="58"/>
                    <a:pt x="6" y="56"/>
                    <a:pt x="6" y="54"/>
                  </a:cubicBezTo>
                  <a:cubicBezTo>
                    <a:pt x="6" y="52"/>
                    <a:pt x="7" y="50"/>
                    <a:pt x="10" y="50"/>
                  </a:cubicBezTo>
                  <a:cubicBezTo>
                    <a:pt x="12" y="50"/>
                    <a:pt x="13" y="52"/>
                    <a:pt x="13" y="54"/>
                  </a:cubicBezTo>
                  <a:cubicBezTo>
                    <a:pt x="13" y="56"/>
                    <a:pt x="12" y="58"/>
                    <a:pt x="10" y="58"/>
                  </a:cubicBezTo>
                  <a:close/>
                  <a:moveTo>
                    <a:pt x="10" y="48"/>
                  </a:moveTo>
                  <a:cubicBezTo>
                    <a:pt x="7" y="48"/>
                    <a:pt x="6" y="46"/>
                    <a:pt x="6" y="44"/>
                  </a:cubicBezTo>
                  <a:cubicBezTo>
                    <a:pt x="6" y="42"/>
                    <a:pt x="7" y="40"/>
                    <a:pt x="10" y="40"/>
                  </a:cubicBezTo>
                  <a:cubicBezTo>
                    <a:pt x="12" y="40"/>
                    <a:pt x="13" y="42"/>
                    <a:pt x="13" y="44"/>
                  </a:cubicBezTo>
                  <a:cubicBezTo>
                    <a:pt x="13" y="46"/>
                    <a:pt x="12" y="48"/>
                    <a:pt x="10" y="48"/>
                  </a:cubicBezTo>
                  <a:close/>
                  <a:moveTo>
                    <a:pt x="10" y="39"/>
                  </a:moveTo>
                  <a:cubicBezTo>
                    <a:pt x="7" y="39"/>
                    <a:pt x="6" y="37"/>
                    <a:pt x="6" y="35"/>
                  </a:cubicBezTo>
                  <a:cubicBezTo>
                    <a:pt x="6" y="33"/>
                    <a:pt x="7" y="31"/>
                    <a:pt x="10" y="31"/>
                  </a:cubicBezTo>
                  <a:cubicBezTo>
                    <a:pt x="12" y="31"/>
                    <a:pt x="13" y="33"/>
                    <a:pt x="13" y="35"/>
                  </a:cubicBezTo>
                  <a:cubicBezTo>
                    <a:pt x="13" y="37"/>
                    <a:pt x="12" y="39"/>
                    <a:pt x="10" y="39"/>
                  </a:cubicBezTo>
                  <a:close/>
                  <a:moveTo>
                    <a:pt x="6" y="26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6" y="23"/>
                    <a:pt x="7" y="22"/>
                    <a:pt x="8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8"/>
                    <a:pt x="16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6" y="27"/>
                    <a:pt x="6" y="26"/>
                  </a:cubicBezTo>
                  <a:close/>
                  <a:moveTo>
                    <a:pt x="19" y="58"/>
                  </a:moveTo>
                  <a:cubicBezTo>
                    <a:pt x="17" y="58"/>
                    <a:pt x="15" y="56"/>
                    <a:pt x="15" y="54"/>
                  </a:cubicBezTo>
                  <a:cubicBezTo>
                    <a:pt x="15" y="52"/>
                    <a:pt x="17" y="50"/>
                    <a:pt x="19" y="50"/>
                  </a:cubicBezTo>
                  <a:cubicBezTo>
                    <a:pt x="21" y="50"/>
                    <a:pt x="23" y="52"/>
                    <a:pt x="23" y="54"/>
                  </a:cubicBezTo>
                  <a:cubicBezTo>
                    <a:pt x="23" y="56"/>
                    <a:pt x="21" y="58"/>
                    <a:pt x="19" y="58"/>
                  </a:cubicBezTo>
                  <a:close/>
                  <a:moveTo>
                    <a:pt x="19" y="48"/>
                  </a:moveTo>
                  <a:cubicBezTo>
                    <a:pt x="17" y="48"/>
                    <a:pt x="15" y="46"/>
                    <a:pt x="15" y="44"/>
                  </a:cubicBezTo>
                  <a:cubicBezTo>
                    <a:pt x="15" y="42"/>
                    <a:pt x="17" y="40"/>
                    <a:pt x="19" y="40"/>
                  </a:cubicBezTo>
                  <a:cubicBezTo>
                    <a:pt x="21" y="40"/>
                    <a:pt x="23" y="42"/>
                    <a:pt x="23" y="44"/>
                  </a:cubicBezTo>
                  <a:cubicBezTo>
                    <a:pt x="23" y="46"/>
                    <a:pt x="21" y="48"/>
                    <a:pt x="19" y="48"/>
                  </a:cubicBezTo>
                  <a:close/>
                  <a:moveTo>
                    <a:pt x="19" y="39"/>
                  </a:moveTo>
                  <a:cubicBezTo>
                    <a:pt x="17" y="39"/>
                    <a:pt x="15" y="37"/>
                    <a:pt x="15" y="35"/>
                  </a:cubicBezTo>
                  <a:cubicBezTo>
                    <a:pt x="15" y="33"/>
                    <a:pt x="17" y="31"/>
                    <a:pt x="19" y="31"/>
                  </a:cubicBezTo>
                  <a:cubicBezTo>
                    <a:pt x="21" y="31"/>
                    <a:pt x="23" y="33"/>
                    <a:pt x="23" y="35"/>
                  </a:cubicBezTo>
                  <a:cubicBezTo>
                    <a:pt x="23" y="37"/>
                    <a:pt x="21" y="39"/>
                    <a:pt x="19" y="39"/>
                  </a:cubicBezTo>
                  <a:close/>
                  <a:moveTo>
                    <a:pt x="22" y="26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2"/>
                    <a:pt x="23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2" y="22"/>
                    <a:pt x="32" y="23"/>
                    <a:pt x="32" y="24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7"/>
                    <a:pt x="32" y="28"/>
                    <a:pt x="31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2" y="28"/>
                    <a:pt x="22" y="27"/>
                    <a:pt x="22" y="26"/>
                  </a:cubicBezTo>
                  <a:close/>
                  <a:moveTo>
                    <a:pt x="29" y="58"/>
                  </a:moveTo>
                  <a:cubicBezTo>
                    <a:pt x="27" y="58"/>
                    <a:pt x="25" y="56"/>
                    <a:pt x="25" y="54"/>
                  </a:cubicBezTo>
                  <a:cubicBezTo>
                    <a:pt x="25" y="52"/>
                    <a:pt x="27" y="50"/>
                    <a:pt x="29" y="50"/>
                  </a:cubicBezTo>
                  <a:cubicBezTo>
                    <a:pt x="31" y="50"/>
                    <a:pt x="33" y="52"/>
                    <a:pt x="33" y="54"/>
                  </a:cubicBezTo>
                  <a:cubicBezTo>
                    <a:pt x="33" y="56"/>
                    <a:pt x="31" y="58"/>
                    <a:pt x="29" y="58"/>
                  </a:cubicBezTo>
                  <a:close/>
                  <a:moveTo>
                    <a:pt x="29" y="48"/>
                  </a:moveTo>
                  <a:cubicBezTo>
                    <a:pt x="27" y="48"/>
                    <a:pt x="25" y="46"/>
                    <a:pt x="25" y="44"/>
                  </a:cubicBezTo>
                  <a:cubicBezTo>
                    <a:pt x="25" y="42"/>
                    <a:pt x="27" y="40"/>
                    <a:pt x="29" y="40"/>
                  </a:cubicBezTo>
                  <a:cubicBezTo>
                    <a:pt x="31" y="40"/>
                    <a:pt x="33" y="42"/>
                    <a:pt x="33" y="44"/>
                  </a:cubicBezTo>
                  <a:cubicBezTo>
                    <a:pt x="33" y="46"/>
                    <a:pt x="31" y="48"/>
                    <a:pt x="29" y="48"/>
                  </a:cubicBezTo>
                  <a:close/>
                  <a:moveTo>
                    <a:pt x="29" y="39"/>
                  </a:moveTo>
                  <a:cubicBezTo>
                    <a:pt x="27" y="39"/>
                    <a:pt x="25" y="37"/>
                    <a:pt x="25" y="35"/>
                  </a:cubicBezTo>
                  <a:cubicBezTo>
                    <a:pt x="25" y="33"/>
                    <a:pt x="27" y="31"/>
                    <a:pt x="29" y="31"/>
                  </a:cubicBezTo>
                  <a:cubicBezTo>
                    <a:pt x="31" y="31"/>
                    <a:pt x="33" y="33"/>
                    <a:pt x="33" y="35"/>
                  </a:cubicBezTo>
                  <a:cubicBezTo>
                    <a:pt x="33" y="37"/>
                    <a:pt x="31" y="39"/>
                    <a:pt x="29" y="39"/>
                  </a:cubicBezTo>
                  <a:close/>
                  <a:moveTo>
                    <a:pt x="35" y="13"/>
                  </a:moveTo>
                  <a:cubicBezTo>
                    <a:pt x="35" y="16"/>
                    <a:pt x="33" y="18"/>
                    <a:pt x="31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3" y="16"/>
                    <a:pt x="3" y="13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5" y="5"/>
                    <a:pt x="8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3" y="5"/>
                    <a:pt x="35" y="7"/>
                    <a:pt x="35" y="10"/>
                  </a:cubicBezTo>
                  <a:lnTo>
                    <a:pt x="35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159863" y="1346347"/>
            <a:ext cx="547688" cy="715963"/>
            <a:chOff x="5089525" y="1127126"/>
            <a:chExt cx="547688" cy="715962"/>
          </a:xfrm>
          <a:solidFill>
            <a:srgbClr val="765036"/>
          </a:solidFill>
        </p:grpSpPr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5089525" y="1223963"/>
              <a:ext cx="34925" cy="619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2" name="Freeform 19"/>
            <p:cNvSpPr/>
            <p:nvPr/>
          </p:nvSpPr>
          <p:spPr bwMode="auto">
            <a:xfrm>
              <a:off x="5159375" y="1127126"/>
              <a:ext cx="477838" cy="436563"/>
            </a:xfrm>
            <a:custGeom>
              <a:avLst/>
              <a:gdLst>
                <a:gd name="T0" fmla="*/ 0 w 55"/>
                <a:gd name="T1" fmla="*/ 10 h 50"/>
                <a:gd name="T2" fmla="*/ 0 w 55"/>
                <a:gd name="T3" fmla="*/ 44 h 50"/>
                <a:gd name="T4" fmla="*/ 55 w 55"/>
                <a:gd name="T5" fmla="*/ 42 h 50"/>
                <a:gd name="T6" fmla="*/ 55 w 55"/>
                <a:gd name="T7" fmla="*/ 8 h 50"/>
                <a:gd name="T8" fmla="*/ 0 w 55"/>
                <a:gd name="T9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0">
                  <a:moveTo>
                    <a:pt x="0" y="1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21" y="35"/>
                    <a:pt x="33" y="50"/>
                    <a:pt x="55" y="42"/>
                  </a:cubicBezTo>
                  <a:cubicBezTo>
                    <a:pt x="55" y="31"/>
                    <a:pt x="55" y="19"/>
                    <a:pt x="55" y="8"/>
                  </a:cubicBezTo>
                  <a:cubicBezTo>
                    <a:pt x="33" y="16"/>
                    <a:pt x="21" y="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15288" y="2411559"/>
            <a:ext cx="549276" cy="549275"/>
            <a:chOff x="4044950" y="2192338"/>
            <a:chExt cx="549276" cy="549275"/>
          </a:xfrm>
          <a:solidFill>
            <a:srgbClr val="765036"/>
          </a:solidFill>
        </p:grpSpPr>
        <p:sp>
          <p:nvSpPr>
            <p:cNvPr id="34" name="Freeform 20"/>
            <p:cNvSpPr/>
            <p:nvPr/>
          </p:nvSpPr>
          <p:spPr bwMode="auto">
            <a:xfrm>
              <a:off x="4044950" y="2192338"/>
              <a:ext cx="549275" cy="549275"/>
            </a:xfrm>
            <a:custGeom>
              <a:avLst/>
              <a:gdLst>
                <a:gd name="T0" fmla="*/ 61 w 63"/>
                <a:gd name="T1" fmla="*/ 54 h 63"/>
                <a:gd name="T2" fmla="*/ 12 w 63"/>
                <a:gd name="T3" fmla="*/ 54 h 63"/>
                <a:gd name="T4" fmla="*/ 12 w 63"/>
                <a:gd name="T5" fmla="*/ 3 h 63"/>
                <a:gd name="T6" fmla="*/ 8 w 63"/>
                <a:gd name="T7" fmla="*/ 3 h 63"/>
                <a:gd name="T8" fmla="*/ 8 w 63"/>
                <a:gd name="T9" fmla="*/ 54 h 63"/>
                <a:gd name="T10" fmla="*/ 3 w 63"/>
                <a:gd name="T11" fmla="*/ 54 h 63"/>
                <a:gd name="T12" fmla="*/ 3 w 63"/>
                <a:gd name="T13" fmla="*/ 58 h 63"/>
                <a:gd name="T14" fmla="*/ 8 w 63"/>
                <a:gd name="T15" fmla="*/ 58 h 63"/>
                <a:gd name="T16" fmla="*/ 8 w 63"/>
                <a:gd name="T17" fmla="*/ 60 h 63"/>
                <a:gd name="T18" fmla="*/ 12 w 63"/>
                <a:gd name="T19" fmla="*/ 60 h 63"/>
                <a:gd name="T20" fmla="*/ 12 w 63"/>
                <a:gd name="T21" fmla="*/ 58 h 63"/>
                <a:gd name="T22" fmla="*/ 61 w 63"/>
                <a:gd name="T23" fmla="*/ 58 h 63"/>
                <a:gd name="T24" fmla="*/ 61 w 63"/>
                <a:gd name="T25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63">
                  <a:moveTo>
                    <a:pt x="61" y="54"/>
                  </a:moveTo>
                  <a:cubicBezTo>
                    <a:pt x="44" y="54"/>
                    <a:pt x="28" y="54"/>
                    <a:pt x="12" y="54"/>
                  </a:cubicBezTo>
                  <a:cubicBezTo>
                    <a:pt x="12" y="37"/>
                    <a:pt x="12" y="20"/>
                    <a:pt x="12" y="3"/>
                  </a:cubicBezTo>
                  <a:cubicBezTo>
                    <a:pt x="12" y="0"/>
                    <a:pt x="8" y="0"/>
                    <a:pt x="8" y="3"/>
                  </a:cubicBezTo>
                  <a:cubicBezTo>
                    <a:pt x="8" y="20"/>
                    <a:pt x="8" y="37"/>
                    <a:pt x="8" y="54"/>
                  </a:cubicBezTo>
                  <a:cubicBezTo>
                    <a:pt x="6" y="54"/>
                    <a:pt x="5" y="54"/>
                    <a:pt x="3" y="54"/>
                  </a:cubicBezTo>
                  <a:cubicBezTo>
                    <a:pt x="0" y="54"/>
                    <a:pt x="0" y="58"/>
                    <a:pt x="3" y="58"/>
                  </a:cubicBezTo>
                  <a:cubicBezTo>
                    <a:pt x="5" y="58"/>
                    <a:pt x="6" y="58"/>
                    <a:pt x="8" y="58"/>
                  </a:cubicBezTo>
                  <a:cubicBezTo>
                    <a:pt x="8" y="59"/>
                    <a:pt x="8" y="60"/>
                    <a:pt x="8" y="60"/>
                  </a:cubicBezTo>
                  <a:cubicBezTo>
                    <a:pt x="8" y="63"/>
                    <a:pt x="12" y="63"/>
                    <a:pt x="12" y="60"/>
                  </a:cubicBezTo>
                  <a:cubicBezTo>
                    <a:pt x="12" y="60"/>
                    <a:pt x="12" y="59"/>
                    <a:pt x="12" y="58"/>
                  </a:cubicBezTo>
                  <a:cubicBezTo>
                    <a:pt x="28" y="58"/>
                    <a:pt x="44" y="58"/>
                    <a:pt x="61" y="58"/>
                  </a:cubicBezTo>
                  <a:cubicBezTo>
                    <a:pt x="63" y="58"/>
                    <a:pt x="63" y="54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7" name="Freeform 21"/>
            <p:cNvSpPr/>
            <p:nvPr/>
          </p:nvSpPr>
          <p:spPr bwMode="auto">
            <a:xfrm>
              <a:off x="4132263" y="2219326"/>
              <a:ext cx="461963" cy="417513"/>
            </a:xfrm>
            <a:custGeom>
              <a:avLst/>
              <a:gdLst>
                <a:gd name="T0" fmla="*/ 53 w 53"/>
                <a:gd name="T1" fmla="*/ 5 h 48"/>
                <a:gd name="T2" fmla="*/ 51 w 53"/>
                <a:gd name="T3" fmla="*/ 3 h 48"/>
                <a:gd name="T4" fmla="*/ 49 w 53"/>
                <a:gd name="T5" fmla="*/ 3 h 48"/>
                <a:gd name="T6" fmla="*/ 47 w 53"/>
                <a:gd name="T7" fmla="*/ 2 h 48"/>
                <a:gd name="T8" fmla="*/ 39 w 53"/>
                <a:gd name="T9" fmla="*/ 1 h 48"/>
                <a:gd name="T10" fmla="*/ 35 w 53"/>
                <a:gd name="T11" fmla="*/ 3 h 48"/>
                <a:gd name="T12" fmla="*/ 37 w 53"/>
                <a:gd name="T13" fmla="*/ 7 h 48"/>
                <a:gd name="T14" fmla="*/ 26 w 53"/>
                <a:gd name="T15" fmla="*/ 20 h 48"/>
                <a:gd name="T16" fmla="*/ 7 w 53"/>
                <a:gd name="T17" fmla="*/ 37 h 48"/>
                <a:gd name="T18" fmla="*/ 10 w 53"/>
                <a:gd name="T19" fmla="*/ 46 h 48"/>
                <a:gd name="T20" fmla="*/ 32 w 53"/>
                <a:gd name="T21" fmla="*/ 30 h 48"/>
                <a:gd name="T22" fmla="*/ 45 w 53"/>
                <a:gd name="T23" fmla="*/ 14 h 48"/>
                <a:gd name="T24" fmla="*/ 44 w 53"/>
                <a:gd name="T25" fmla="*/ 16 h 48"/>
                <a:gd name="T26" fmla="*/ 47 w 53"/>
                <a:gd name="T27" fmla="*/ 20 h 48"/>
                <a:gd name="T28" fmla="*/ 47 w 53"/>
                <a:gd name="T29" fmla="*/ 20 h 48"/>
                <a:gd name="T30" fmla="*/ 51 w 53"/>
                <a:gd name="T31" fmla="*/ 18 h 48"/>
                <a:gd name="T32" fmla="*/ 53 w 53"/>
                <a:gd name="T33" fmla="*/ 7 h 48"/>
                <a:gd name="T34" fmla="*/ 53 w 53"/>
                <a:gd name="T35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48">
                  <a:moveTo>
                    <a:pt x="53" y="5"/>
                  </a:moveTo>
                  <a:cubicBezTo>
                    <a:pt x="52" y="4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8" y="2"/>
                    <a:pt x="47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7" y="0"/>
                    <a:pt x="35" y="2"/>
                    <a:pt x="35" y="3"/>
                  </a:cubicBezTo>
                  <a:cubicBezTo>
                    <a:pt x="34" y="5"/>
                    <a:pt x="35" y="7"/>
                    <a:pt x="37" y="7"/>
                  </a:cubicBezTo>
                  <a:cubicBezTo>
                    <a:pt x="33" y="11"/>
                    <a:pt x="29" y="15"/>
                    <a:pt x="26" y="20"/>
                  </a:cubicBezTo>
                  <a:cubicBezTo>
                    <a:pt x="21" y="28"/>
                    <a:pt x="16" y="34"/>
                    <a:pt x="7" y="37"/>
                  </a:cubicBezTo>
                  <a:cubicBezTo>
                    <a:pt x="0" y="38"/>
                    <a:pt x="3" y="48"/>
                    <a:pt x="10" y="46"/>
                  </a:cubicBezTo>
                  <a:cubicBezTo>
                    <a:pt x="19" y="44"/>
                    <a:pt x="26" y="38"/>
                    <a:pt x="32" y="30"/>
                  </a:cubicBezTo>
                  <a:cubicBezTo>
                    <a:pt x="36" y="24"/>
                    <a:pt x="39" y="18"/>
                    <a:pt x="45" y="14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8"/>
                    <a:pt x="45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9" y="20"/>
                    <a:pt x="50" y="19"/>
                    <a:pt x="51" y="18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5"/>
                    <a:pt x="5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89888" y="1303484"/>
            <a:ext cx="635001" cy="890588"/>
            <a:chOff x="4019550" y="1084263"/>
            <a:chExt cx="635001" cy="890588"/>
          </a:xfrm>
          <a:solidFill>
            <a:srgbClr val="765036"/>
          </a:solidFill>
        </p:grpSpPr>
        <p:sp>
          <p:nvSpPr>
            <p:cNvPr id="49" name="Freeform 22"/>
            <p:cNvSpPr/>
            <p:nvPr/>
          </p:nvSpPr>
          <p:spPr bwMode="auto">
            <a:xfrm>
              <a:off x="4019550" y="1144588"/>
              <a:ext cx="477838" cy="603250"/>
            </a:xfrm>
            <a:custGeom>
              <a:avLst/>
              <a:gdLst>
                <a:gd name="T0" fmla="*/ 55 w 55"/>
                <a:gd name="T1" fmla="*/ 64 h 69"/>
                <a:gd name="T2" fmla="*/ 55 w 55"/>
                <a:gd name="T3" fmla="*/ 64 h 69"/>
                <a:gd name="T4" fmla="*/ 34 w 55"/>
                <a:gd name="T5" fmla="*/ 60 h 69"/>
                <a:gd name="T6" fmla="*/ 5 w 55"/>
                <a:gd name="T7" fmla="*/ 21 h 69"/>
                <a:gd name="T8" fmla="*/ 9 w 5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9">
                  <a:moveTo>
                    <a:pt x="55" y="64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48" y="69"/>
                    <a:pt x="38" y="67"/>
                    <a:pt x="34" y="6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14"/>
                    <a:pt x="2" y="5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4124325" y="1084263"/>
              <a:ext cx="182563" cy="209550"/>
            </a:xfrm>
            <a:custGeom>
              <a:avLst/>
              <a:gdLst>
                <a:gd name="T0" fmla="*/ 20 w 21"/>
                <a:gd name="T1" fmla="*/ 14 h 24"/>
                <a:gd name="T2" fmla="*/ 19 w 21"/>
                <a:gd name="T3" fmla="*/ 20 h 24"/>
                <a:gd name="T4" fmla="*/ 16 w 21"/>
                <a:gd name="T5" fmla="*/ 22 h 24"/>
                <a:gd name="T6" fmla="*/ 10 w 21"/>
                <a:gd name="T7" fmla="*/ 21 h 24"/>
                <a:gd name="T8" fmla="*/ 1 w 21"/>
                <a:gd name="T9" fmla="*/ 9 h 24"/>
                <a:gd name="T10" fmla="*/ 2 w 21"/>
                <a:gd name="T11" fmla="*/ 3 h 24"/>
                <a:gd name="T12" fmla="*/ 5 w 21"/>
                <a:gd name="T13" fmla="*/ 1 h 24"/>
                <a:gd name="T14" fmla="*/ 11 w 21"/>
                <a:gd name="T15" fmla="*/ 2 h 24"/>
                <a:gd name="T16" fmla="*/ 20 w 21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4">
                  <a:moveTo>
                    <a:pt x="20" y="14"/>
                  </a:moveTo>
                  <a:cubicBezTo>
                    <a:pt x="21" y="16"/>
                    <a:pt x="21" y="19"/>
                    <a:pt x="19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4"/>
                    <a:pt x="11" y="23"/>
                    <a:pt x="10" y="2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7"/>
                    <a:pt x="0" y="4"/>
                    <a:pt x="2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0"/>
                    <a:pt x="11" y="2"/>
                  </a:cubicBezTo>
                  <a:lnTo>
                    <a:pt x="2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4402138" y="1476376"/>
              <a:ext cx="192088" cy="209550"/>
            </a:xfrm>
            <a:custGeom>
              <a:avLst/>
              <a:gdLst>
                <a:gd name="T0" fmla="*/ 20 w 22"/>
                <a:gd name="T1" fmla="*/ 14 h 24"/>
                <a:gd name="T2" fmla="*/ 19 w 22"/>
                <a:gd name="T3" fmla="*/ 21 h 24"/>
                <a:gd name="T4" fmla="*/ 17 w 22"/>
                <a:gd name="T5" fmla="*/ 22 h 24"/>
                <a:gd name="T6" fmla="*/ 10 w 22"/>
                <a:gd name="T7" fmla="*/ 21 h 24"/>
                <a:gd name="T8" fmla="*/ 2 w 22"/>
                <a:gd name="T9" fmla="*/ 10 h 24"/>
                <a:gd name="T10" fmla="*/ 3 w 22"/>
                <a:gd name="T11" fmla="*/ 3 h 24"/>
                <a:gd name="T12" fmla="*/ 5 w 22"/>
                <a:gd name="T13" fmla="*/ 1 h 24"/>
                <a:gd name="T14" fmla="*/ 12 w 22"/>
                <a:gd name="T15" fmla="*/ 2 h 24"/>
                <a:gd name="T16" fmla="*/ 20 w 22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4">
                  <a:moveTo>
                    <a:pt x="20" y="14"/>
                  </a:moveTo>
                  <a:cubicBezTo>
                    <a:pt x="22" y="16"/>
                    <a:pt x="21" y="19"/>
                    <a:pt x="19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4"/>
                    <a:pt x="12" y="23"/>
                    <a:pt x="10" y="2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0"/>
                    <a:pt x="12" y="2"/>
                  </a:cubicBezTo>
                  <a:lnTo>
                    <a:pt x="2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4037013" y="1730376"/>
              <a:ext cx="617538" cy="244475"/>
            </a:xfrm>
            <a:custGeom>
              <a:avLst/>
              <a:gdLst>
                <a:gd name="T0" fmla="*/ 53 w 71"/>
                <a:gd name="T1" fmla="*/ 28 h 28"/>
                <a:gd name="T2" fmla="*/ 40 w 71"/>
                <a:gd name="T3" fmla="*/ 24 h 28"/>
                <a:gd name="T4" fmla="*/ 34 w 71"/>
                <a:gd name="T5" fmla="*/ 15 h 28"/>
                <a:gd name="T6" fmla="*/ 34 w 71"/>
                <a:gd name="T7" fmla="*/ 15 h 28"/>
                <a:gd name="T8" fmla="*/ 30 w 71"/>
                <a:gd name="T9" fmla="*/ 8 h 28"/>
                <a:gd name="T10" fmla="*/ 19 w 71"/>
                <a:gd name="T11" fmla="*/ 4 h 28"/>
                <a:gd name="T12" fmla="*/ 18 w 71"/>
                <a:gd name="T13" fmla="*/ 4 h 28"/>
                <a:gd name="T14" fmla="*/ 8 w 71"/>
                <a:gd name="T15" fmla="*/ 8 h 28"/>
                <a:gd name="T16" fmla="*/ 4 w 71"/>
                <a:gd name="T17" fmla="*/ 14 h 28"/>
                <a:gd name="T18" fmla="*/ 4 w 71"/>
                <a:gd name="T19" fmla="*/ 15 h 28"/>
                <a:gd name="T20" fmla="*/ 2 w 71"/>
                <a:gd name="T21" fmla="*/ 16 h 28"/>
                <a:gd name="T22" fmla="*/ 0 w 71"/>
                <a:gd name="T23" fmla="*/ 15 h 28"/>
                <a:gd name="T24" fmla="*/ 0 w 71"/>
                <a:gd name="T25" fmla="*/ 14 h 28"/>
                <a:gd name="T26" fmla="*/ 6 w 71"/>
                <a:gd name="T27" fmla="*/ 5 h 28"/>
                <a:gd name="T28" fmla="*/ 18 w 71"/>
                <a:gd name="T29" fmla="*/ 1 h 28"/>
                <a:gd name="T30" fmla="*/ 19 w 71"/>
                <a:gd name="T31" fmla="*/ 1 h 28"/>
                <a:gd name="T32" fmla="*/ 32 w 71"/>
                <a:gd name="T33" fmla="*/ 5 h 28"/>
                <a:gd name="T34" fmla="*/ 37 w 71"/>
                <a:gd name="T35" fmla="*/ 13 h 28"/>
                <a:gd name="T36" fmla="*/ 37 w 71"/>
                <a:gd name="T37" fmla="*/ 14 h 28"/>
                <a:gd name="T38" fmla="*/ 42 w 71"/>
                <a:gd name="T39" fmla="*/ 21 h 28"/>
                <a:gd name="T40" fmla="*/ 53 w 71"/>
                <a:gd name="T41" fmla="*/ 24 h 28"/>
                <a:gd name="T42" fmla="*/ 53 w 71"/>
                <a:gd name="T43" fmla="*/ 24 h 28"/>
                <a:gd name="T44" fmla="*/ 53 w 71"/>
                <a:gd name="T45" fmla="*/ 24 h 28"/>
                <a:gd name="T46" fmla="*/ 64 w 71"/>
                <a:gd name="T47" fmla="*/ 21 h 28"/>
                <a:gd name="T48" fmla="*/ 64 w 71"/>
                <a:gd name="T49" fmla="*/ 21 h 28"/>
                <a:gd name="T50" fmla="*/ 68 w 71"/>
                <a:gd name="T51" fmla="*/ 14 h 28"/>
                <a:gd name="T52" fmla="*/ 68 w 71"/>
                <a:gd name="T53" fmla="*/ 14 h 28"/>
                <a:gd name="T54" fmla="*/ 68 w 71"/>
                <a:gd name="T55" fmla="*/ 14 h 28"/>
                <a:gd name="T56" fmla="*/ 63 w 71"/>
                <a:gd name="T57" fmla="*/ 7 h 28"/>
                <a:gd name="T58" fmla="*/ 52 w 71"/>
                <a:gd name="T59" fmla="*/ 4 h 28"/>
                <a:gd name="T60" fmla="*/ 51 w 71"/>
                <a:gd name="T61" fmla="*/ 2 h 28"/>
                <a:gd name="T62" fmla="*/ 52 w 71"/>
                <a:gd name="T63" fmla="*/ 0 h 28"/>
                <a:gd name="T64" fmla="*/ 65 w 71"/>
                <a:gd name="T65" fmla="*/ 4 h 28"/>
                <a:gd name="T66" fmla="*/ 71 w 71"/>
                <a:gd name="T67" fmla="*/ 14 h 28"/>
                <a:gd name="T68" fmla="*/ 71 w 71"/>
                <a:gd name="T69" fmla="*/ 14 h 28"/>
                <a:gd name="T70" fmla="*/ 66 w 71"/>
                <a:gd name="T71" fmla="*/ 24 h 28"/>
                <a:gd name="T72" fmla="*/ 66 w 71"/>
                <a:gd name="T73" fmla="*/ 24 h 28"/>
                <a:gd name="T74" fmla="*/ 53 w 71"/>
                <a:gd name="T7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" h="28">
                  <a:moveTo>
                    <a:pt x="53" y="28"/>
                  </a:moveTo>
                  <a:cubicBezTo>
                    <a:pt x="48" y="28"/>
                    <a:pt x="43" y="26"/>
                    <a:pt x="40" y="24"/>
                  </a:cubicBezTo>
                  <a:cubicBezTo>
                    <a:pt x="37" y="22"/>
                    <a:pt x="35" y="19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3" y="10"/>
                    <a:pt x="30" y="8"/>
                  </a:cubicBezTo>
                  <a:cubicBezTo>
                    <a:pt x="27" y="6"/>
                    <a:pt x="23" y="4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0" y="6"/>
                    <a:pt x="8" y="8"/>
                  </a:cubicBezTo>
                  <a:cubicBezTo>
                    <a:pt x="5" y="9"/>
                    <a:pt x="4" y="12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3" y="16"/>
                    <a:pt x="2" y="16"/>
                  </a:cubicBezTo>
                  <a:cubicBezTo>
                    <a:pt x="1" y="16"/>
                    <a:pt x="0" y="16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3" y="7"/>
                    <a:pt x="6" y="5"/>
                  </a:cubicBezTo>
                  <a:cubicBezTo>
                    <a:pt x="9" y="3"/>
                    <a:pt x="14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4" y="1"/>
                    <a:pt x="28" y="3"/>
                    <a:pt x="32" y="5"/>
                  </a:cubicBezTo>
                  <a:cubicBezTo>
                    <a:pt x="35" y="7"/>
                    <a:pt x="37" y="10"/>
                    <a:pt x="37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7"/>
                    <a:pt x="39" y="19"/>
                    <a:pt x="42" y="21"/>
                  </a:cubicBezTo>
                  <a:cubicBezTo>
                    <a:pt x="45" y="23"/>
                    <a:pt x="49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24"/>
                    <a:pt x="61" y="23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7" y="19"/>
                    <a:pt x="68" y="17"/>
                    <a:pt x="68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1"/>
                    <a:pt x="66" y="9"/>
                    <a:pt x="63" y="7"/>
                  </a:cubicBezTo>
                  <a:cubicBezTo>
                    <a:pt x="61" y="5"/>
                    <a:pt x="57" y="4"/>
                    <a:pt x="52" y="4"/>
                  </a:cubicBezTo>
                  <a:cubicBezTo>
                    <a:pt x="51" y="4"/>
                    <a:pt x="51" y="3"/>
                    <a:pt x="51" y="2"/>
                  </a:cubicBezTo>
                  <a:cubicBezTo>
                    <a:pt x="51" y="1"/>
                    <a:pt x="51" y="0"/>
                    <a:pt x="52" y="0"/>
                  </a:cubicBezTo>
                  <a:cubicBezTo>
                    <a:pt x="57" y="0"/>
                    <a:pt x="62" y="2"/>
                    <a:pt x="65" y="4"/>
                  </a:cubicBezTo>
                  <a:cubicBezTo>
                    <a:pt x="69" y="7"/>
                    <a:pt x="71" y="10"/>
                    <a:pt x="71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8"/>
                    <a:pt x="69" y="21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2" y="26"/>
                    <a:pt x="58" y="28"/>
                    <a:pt x="5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291751" y="2429023"/>
            <a:ext cx="660400" cy="506413"/>
            <a:chOff x="6221413" y="2209801"/>
            <a:chExt cx="660400" cy="506413"/>
          </a:xfrm>
          <a:solidFill>
            <a:srgbClr val="765036"/>
          </a:solidFill>
        </p:grpSpPr>
        <p:sp>
          <p:nvSpPr>
            <p:cNvPr id="70" name="Freeform 26"/>
            <p:cNvSpPr/>
            <p:nvPr/>
          </p:nvSpPr>
          <p:spPr bwMode="auto">
            <a:xfrm>
              <a:off x="6221413" y="2698751"/>
              <a:ext cx="660400" cy="17463"/>
            </a:xfrm>
            <a:custGeom>
              <a:avLst/>
              <a:gdLst>
                <a:gd name="T0" fmla="*/ 2 w 76"/>
                <a:gd name="T1" fmla="*/ 2 h 2"/>
                <a:gd name="T2" fmla="*/ 0 w 76"/>
                <a:gd name="T3" fmla="*/ 1 h 2"/>
                <a:gd name="T4" fmla="*/ 2 w 76"/>
                <a:gd name="T5" fmla="*/ 0 h 2"/>
                <a:gd name="T6" fmla="*/ 75 w 76"/>
                <a:gd name="T7" fmla="*/ 0 h 2"/>
                <a:gd name="T8" fmla="*/ 76 w 76"/>
                <a:gd name="T9" fmla="*/ 1 h 2"/>
                <a:gd name="T10" fmla="*/ 75 w 76"/>
                <a:gd name="T11" fmla="*/ 2 h 2"/>
                <a:gd name="T12" fmla="*/ 2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2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6" y="2"/>
                    <a:pt x="75" y="2"/>
                    <a:pt x="75" y="2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71" name="Rectangle 27"/>
            <p:cNvSpPr>
              <a:spLocks noChangeArrowheads="1"/>
            </p:cNvSpPr>
            <p:nvPr/>
          </p:nvSpPr>
          <p:spPr bwMode="auto">
            <a:xfrm>
              <a:off x="6308725" y="2322513"/>
              <a:ext cx="95250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72" name="Rectangle 28"/>
            <p:cNvSpPr>
              <a:spLocks noChangeArrowheads="1"/>
            </p:cNvSpPr>
            <p:nvPr/>
          </p:nvSpPr>
          <p:spPr bwMode="auto">
            <a:xfrm>
              <a:off x="6446838" y="2209801"/>
              <a:ext cx="96838" cy="436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73" name="Rectangle 29"/>
            <p:cNvSpPr>
              <a:spLocks noChangeArrowheads="1"/>
            </p:cNvSpPr>
            <p:nvPr/>
          </p:nvSpPr>
          <p:spPr bwMode="auto">
            <a:xfrm>
              <a:off x="6577013" y="2349501"/>
              <a:ext cx="96838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91" name="Rectangle 30"/>
            <p:cNvSpPr>
              <a:spLocks noChangeArrowheads="1"/>
            </p:cNvSpPr>
            <p:nvPr/>
          </p:nvSpPr>
          <p:spPr bwMode="auto">
            <a:xfrm>
              <a:off x="6726238" y="2444751"/>
              <a:ext cx="95250" cy="201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92" name="Freeform 31"/>
          <p:cNvSpPr>
            <a:spLocks noEditPoints="1"/>
          </p:cNvSpPr>
          <p:nvPr/>
        </p:nvSpPr>
        <p:spPr bwMode="auto">
          <a:xfrm>
            <a:off x="10633563" y="1468584"/>
            <a:ext cx="582613" cy="558800"/>
          </a:xfrm>
          <a:custGeom>
            <a:avLst/>
            <a:gdLst>
              <a:gd name="T0" fmla="*/ 58 w 67"/>
              <a:gd name="T1" fmla="*/ 30 h 64"/>
              <a:gd name="T2" fmla="*/ 57 w 67"/>
              <a:gd name="T3" fmla="*/ 30 h 64"/>
              <a:gd name="T4" fmla="*/ 58 w 67"/>
              <a:gd name="T5" fmla="*/ 30 h 64"/>
              <a:gd name="T6" fmla="*/ 58 w 67"/>
              <a:gd name="T7" fmla="*/ 30 h 64"/>
              <a:gd name="T8" fmla="*/ 58 w 67"/>
              <a:gd name="T9" fmla="*/ 30 h 64"/>
              <a:gd name="T10" fmla="*/ 58 w 67"/>
              <a:gd name="T11" fmla="*/ 31 h 64"/>
              <a:gd name="T12" fmla="*/ 58 w 67"/>
              <a:gd name="T13" fmla="*/ 31 h 64"/>
              <a:gd name="T14" fmla="*/ 52 w 67"/>
              <a:gd name="T15" fmla="*/ 37 h 64"/>
              <a:gd name="T16" fmla="*/ 15 w 67"/>
              <a:gd name="T17" fmla="*/ 37 h 64"/>
              <a:gd name="T18" fmla="*/ 9 w 67"/>
              <a:gd name="T19" fmla="*/ 31 h 64"/>
              <a:gd name="T20" fmla="*/ 9 w 67"/>
              <a:gd name="T21" fmla="*/ 31 h 64"/>
              <a:gd name="T22" fmla="*/ 9 w 67"/>
              <a:gd name="T23" fmla="*/ 30 h 64"/>
              <a:gd name="T24" fmla="*/ 9 w 67"/>
              <a:gd name="T25" fmla="*/ 30 h 64"/>
              <a:gd name="T26" fmla="*/ 9 w 67"/>
              <a:gd name="T27" fmla="*/ 30 h 64"/>
              <a:gd name="T28" fmla="*/ 10 w 67"/>
              <a:gd name="T29" fmla="*/ 30 h 64"/>
              <a:gd name="T30" fmla="*/ 9 w 67"/>
              <a:gd name="T31" fmla="*/ 30 h 64"/>
              <a:gd name="T32" fmla="*/ 0 w 67"/>
              <a:gd name="T33" fmla="*/ 39 h 64"/>
              <a:gd name="T34" fmla="*/ 0 w 67"/>
              <a:gd name="T35" fmla="*/ 54 h 64"/>
              <a:gd name="T36" fmla="*/ 9 w 67"/>
              <a:gd name="T37" fmla="*/ 64 h 64"/>
              <a:gd name="T38" fmla="*/ 58 w 67"/>
              <a:gd name="T39" fmla="*/ 64 h 64"/>
              <a:gd name="T40" fmla="*/ 67 w 67"/>
              <a:gd name="T41" fmla="*/ 54 h 64"/>
              <a:gd name="T42" fmla="*/ 67 w 67"/>
              <a:gd name="T43" fmla="*/ 39 h 64"/>
              <a:gd name="T44" fmla="*/ 58 w 67"/>
              <a:gd name="T45" fmla="*/ 30 h 64"/>
              <a:gd name="T46" fmla="*/ 7 w 67"/>
              <a:gd name="T47" fmla="*/ 38 h 64"/>
              <a:gd name="T48" fmla="*/ 6 w 67"/>
              <a:gd name="T49" fmla="*/ 38 h 64"/>
              <a:gd name="T50" fmla="*/ 5 w 67"/>
              <a:gd name="T51" fmla="*/ 36 h 64"/>
              <a:gd name="T52" fmla="*/ 6 w 67"/>
              <a:gd name="T53" fmla="*/ 35 h 64"/>
              <a:gd name="T54" fmla="*/ 7 w 67"/>
              <a:gd name="T55" fmla="*/ 35 h 64"/>
              <a:gd name="T56" fmla="*/ 9 w 67"/>
              <a:gd name="T57" fmla="*/ 36 h 64"/>
              <a:gd name="T58" fmla="*/ 7 w 67"/>
              <a:gd name="T59" fmla="*/ 38 h 64"/>
              <a:gd name="T60" fmla="*/ 58 w 67"/>
              <a:gd name="T61" fmla="*/ 56 h 64"/>
              <a:gd name="T62" fmla="*/ 57 w 67"/>
              <a:gd name="T63" fmla="*/ 57 h 64"/>
              <a:gd name="T64" fmla="*/ 10 w 67"/>
              <a:gd name="T65" fmla="*/ 57 h 64"/>
              <a:gd name="T66" fmla="*/ 9 w 67"/>
              <a:gd name="T67" fmla="*/ 56 h 64"/>
              <a:gd name="T68" fmla="*/ 9 w 67"/>
              <a:gd name="T69" fmla="*/ 51 h 64"/>
              <a:gd name="T70" fmla="*/ 10 w 67"/>
              <a:gd name="T71" fmla="*/ 50 h 64"/>
              <a:gd name="T72" fmla="*/ 57 w 67"/>
              <a:gd name="T73" fmla="*/ 50 h 64"/>
              <a:gd name="T74" fmla="*/ 58 w 67"/>
              <a:gd name="T75" fmla="*/ 51 h 64"/>
              <a:gd name="T76" fmla="*/ 58 w 67"/>
              <a:gd name="T77" fmla="*/ 56 h 64"/>
              <a:gd name="T78" fmla="*/ 62 w 67"/>
              <a:gd name="T79" fmla="*/ 38 h 64"/>
              <a:gd name="T80" fmla="*/ 60 w 67"/>
              <a:gd name="T81" fmla="*/ 38 h 64"/>
              <a:gd name="T82" fmla="*/ 58 w 67"/>
              <a:gd name="T83" fmla="*/ 36 h 64"/>
              <a:gd name="T84" fmla="*/ 60 w 67"/>
              <a:gd name="T85" fmla="*/ 35 h 64"/>
              <a:gd name="T86" fmla="*/ 62 w 67"/>
              <a:gd name="T87" fmla="*/ 35 h 64"/>
              <a:gd name="T88" fmla="*/ 63 w 67"/>
              <a:gd name="T89" fmla="*/ 36 h 64"/>
              <a:gd name="T90" fmla="*/ 62 w 67"/>
              <a:gd name="T91" fmla="*/ 38 h 64"/>
              <a:gd name="T92" fmla="*/ 55 w 67"/>
              <a:gd name="T93" fmla="*/ 30 h 64"/>
              <a:gd name="T94" fmla="*/ 57 w 67"/>
              <a:gd name="T95" fmla="*/ 30 h 64"/>
              <a:gd name="T96" fmla="*/ 55 w 67"/>
              <a:gd name="T97" fmla="*/ 27 h 64"/>
              <a:gd name="T98" fmla="*/ 55 w 67"/>
              <a:gd name="T99" fmla="*/ 0 h 64"/>
              <a:gd name="T100" fmla="*/ 12 w 67"/>
              <a:gd name="T101" fmla="*/ 0 h 64"/>
              <a:gd name="T102" fmla="*/ 12 w 67"/>
              <a:gd name="T103" fmla="*/ 27 h 64"/>
              <a:gd name="T104" fmla="*/ 10 w 67"/>
              <a:gd name="T105" fmla="*/ 30 h 64"/>
              <a:gd name="T106" fmla="*/ 12 w 67"/>
              <a:gd name="T107" fmla="*/ 30 h 64"/>
              <a:gd name="T108" fmla="*/ 55 w 67"/>
              <a:gd name="T109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7" h="64">
                <a:moveTo>
                  <a:pt x="58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1"/>
                  <a:pt x="58" y="31"/>
                  <a:pt x="58" y="31"/>
                </a:cubicBezTo>
                <a:cubicBezTo>
                  <a:pt x="58" y="31"/>
                  <a:pt x="58" y="31"/>
                  <a:pt x="58" y="31"/>
                </a:cubicBezTo>
                <a:cubicBezTo>
                  <a:pt x="57" y="34"/>
                  <a:pt x="55" y="37"/>
                  <a:pt x="52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2" y="37"/>
                  <a:pt x="10" y="34"/>
                  <a:pt x="9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10" y="30"/>
                  <a:pt x="10" y="30"/>
                  <a:pt x="10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4" y="30"/>
                  <a:pt x="0" y="34"/>
                  <a:pt x="0" y="39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60"/>
                  <a:pt x="4" y="64"/>
                  <a:pt x="9" y="64"/>
                </a:cubicBezTo>
                <a:cubicBezTo>
                  <a:pt x="58" y="64"/>
                  <a:pt x="58" y="64"/>
                  <a:pt x="58" y="64"/>
                </a:cubicBezTo>
                <a:cubicBezTo>
                  <a:pt x="63" y="64"/>
                  <a:pt x="67" y="60"/>
                  <a:pt x="67" y="54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4"/>
                  <a:pt x="63" y="30"/>
                  <a:pt x="58" y="30"/>
                </a:cubicBezTo>
                <a:close/>
                <a:moveTo>
                  <a:pt x="7" y="38"/>
                </a:moveTo>
                <a:cubicBezTo>
                  <a:pt x="6" y="38"/>
                  <a:pt x="6" y="38"/>
                  <a:pt x="6" y="38"/>
                </a:cubicBezTo>
                <a:cubicBezTo>
                  <a:pt x="5" y="38"/>
                  <a:pt x="5" y="37"/>
                  <a:pt x="5" y="36"/>
                </a:cubicBezTo>
                <a:cubicBezTo>
                  <a:pt x="5" y="35"/>
                  <a:pt x="5" y="35"/>
                  <a:pt x="6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9" y="35"/>
                  <a:pt x="9" y="36"/>
                </a:cubicBezTo>
                <a:cubicBezTo>
                  <a:pt x="9" y="37"/>
                  <a:pt x="8" y="38"/>
                  <a:pt x="7" y="38"/>
                </a:cubicBezTo>
                <a:close/>
                <a:moveTo>
                  <a:pt x="58" y="56"/>
                </a:moveTo>
                <a:cubicBezTo>
                  <a:pt x="58" y="57"/>
                  <a:pt x="58" y="57"/>
                  <a:pt x="57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9" y="57"/>
                  <a:pt x="9" y="57"/>
                  <a:pt x="9" y="56"/>
                </a:cubicBezTo>
                <a:cubicBezTo>
                  <a:pt x="9" y="51"/>
                  <a:pt x="9" y="51"/>
                  <a:pt x="9" y="51"/>
                </a:cubicBezTo>
                <a:cubicBezTo>
                  <a:pt x="9" y="51"/>
                  <a:pt x="9" y="50"/>
                  <a:pt x="10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8" y="50"/>
                  <a:pt x="58" y="51"/>
                  <a:pt x="58" y="51"/>
                </a:cubicBezTo>
                <a:lnTo>
                  <a:pt x="58" y="56"/>
                </a:lnTo>
                <a:close/>
                <a:moveTo>
                  <a:pt x="62" y="38"/>
                </a:moveTo>
                <a:cubicBezTo>
                  <a:pt x="60" y="38"/>
                  <a:pt x="60" y="38"/>
                  <a:pt x="60" y="38"/>
                </a:cubicBezTo>
                <a:cubicBezTo>
                  <a:pt x="59" y="38"/>
                  <a:pt x="58" y="37"/>
                  <a:pt x="58" y="36"/>
                </a:cubicBezTo>
                <a:cubicBezTo>
                  <a:pt x="58" y="35"/>
                  <a:pt x="59" y="35"/>
                  <a:pt x="60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63" y="35"/>
                  <a:pt x="63" y="35"/>
                  <a:pt x="63" y="36"/>
                </a:cubicBezTo>
                <a:cubicBezTo>
                  <a:pt x="63" y="37"/>
                  <a:pt x="63" y="38"/>
                  <a:pt x="62" y="38"/>
                </a:cubicBezTo>
                <a:close/>
                <a:moveTo>
                  <a:pt x="55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7" y="29"/>
                  <a:pt x="56" y="28"/>
                  <a:pt x="55" y="27"/>
                </a:cubicBezTo>
                <a:cubicBezTo>
                  <a:pt x="55" y="0"/>
                  <a:pt x="55" y="0"/>
                  <a:pt x="5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8"/>
                  <a:pt x="10" y="29"/>
                  <a:pt x="10" y="30"/>
                </a:cubicBezTo>
                <a:cubicBezTo>
                  <a:pt x="12" y="30"/>
                  <a:pt x="12" y="30"/>
                  <a:pt x="12" y="30"/>
                </a:cubicBezTo>
                <a:lnTo>
                  <a:pt x="55" y="3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93" name="Freeform 32"/>
          <p:cNvSpPr>
            <a:spLocks noEditPoints="1"/>
          </p:cNvSpPr>
          <p:nvPr/>
        </p:nvSpPr>
        <p:spPr bwMode="auto">
          <a:xfrm>
            <a:off x="5264639" y="5238897"/>
            <a:ext cx="557213" cy="698500"/>
          </a:xfrm>
          <a:custGeom>
            <a:avLst/>
            <a:gdLst>
              <a:gd name="T0" fmla="*/ 15 w 64"/>
              <a:gd name="T1" fmla="*/ 20 h 80"/>
              <a:gd name="T2" fmla="*/ 28 w 64"/>
              <a:gd name="T3" fmla="*/ 9 h 80"/>
              <a:gd name="T4" fmla="*/ 40 w 64"/>
              <a:gd name="T5" fmla="*/ 9 h 80"/>
              <a:gd name="T6" fmla="*/ 40 w 64"/>
              <a:gd name="T7" fmla="*/ 0 h 80"/>
              <a:gd name="T8" fmla="*/ 24 w 64"/>
              <a:gd name="T9" fmla="*/ 0 h 80"/>
              <a:gd name="T10" fmla="*/ 6 w 64"/>
              <a:gd name="T11" fmla="*/ 17 h 80"/>
              <a:gd name="T12" fmla="*/ 6 w 64"/>
              <a:gd name="T13" fmla="*/ 28 h 80"/>
              <a:gd name="T14" fmla="*/ 15 w 64"/>
              <a:gd name="T15" fmla="*/ 28 h 80"/>
              <a:gd name="T16" fmla="*/ 15 w 64"/>
              <a:gd name="T17" fmla="*/ 20 h 80"/>
              <a:gd name="T18" fmla="*/ 64 w 64"/>
              <a:gd name="T19" fmla="*/ 46 h 80"/>
              <a:gd name="T20" fmla="*/ 64 w 64"/>
              <a:gd name="T21" fmla="*/ 38 h 80"/>
              <a:gd name="T22" fmla="*/ 56 w 64"/>
              <a:gd name="T23" fmla="*/ 30 h 80"/>
              <a:gd name="T24" fmla="*/ 8 w 64"/>
              <a:gd name="T25" fmla="*/ 30 h 80"/>
              <a:gd name="T26" fmla="*/ 0 w 64"/>
              <a:gd name="T27" fmla="*/ 38 h 80"/>
              <a:gd name="T28" fmla="*/ 0 w 64"/>
              <a:gd name="T29" fmla="*/ 72 h 80"/>
              <a:gd name="T30" fmla="*/ 8 w 64"/>
              <a:gd name="T31" fmla="*/ 80 h 80"/>
              <a:gd name="T32" fmla="*/ 56 w 64"/>
              <a:gd name="T33" fmla="*/ 80 h 80"/>
              <a:gd name="T34" fmla="*/ 64 w 64"/>
              <a:gd name="T35" fmla="*/ 72 h 80"/>
              <a:gd name="T36" fmla="*/ 64 w 64"/>
              <a:gd name="T37" fmla="*/ 70 h 80"/>
              <a:gd name="T38" fmla="*/ 53 w 64"/>
              <a:gd name="T39" fmla="*/ 70 h 80"/>
              <a:gd name="T40" fmla="*/ 53 w 64"/>
              <a:gd name="T41" fmla="*/ 66 h 80"/>
              <a:gd name="T42" fmla="*/ 64 w 64"/>
              <a:gd name="T43" fmla="*/ 66 h 80"/>
              <a:gd name="T44" fmla="*/ 64 w 64"/>
              <a:gd name="T45" fmla="*/ 60 h 80"/>
              <a:gd name="T46" fmla="*/ 53 w 64"/>
              <a:gd name="T47" fmla="*/ 60 h 80"/>
              <a:gd name="T48" fmla="*/ 53 w 64"/>
              <a:gd name="T49" fmla="*/ 56 h 80"/>
              <a:gd name="T50" fmla="*/ 64 w 64"/>
              <a:gd name="T51" fmla="*/ 56 h 80"/>
              <a:gd name="T52" fmla="*/ 64 w 64"/>
              <a:gd name="T53" fmla="*/ 50 h 80"/>
              <a:gd name="T54" fmla="*/ 53 w 64"/>
              <a:gd name="T55" fmla="*/ 50 h 80"/>
              <a:gd name="T56" fmla="*/ 53 w 64"/>
              <a:gd name="T57" fmla="*/ 46 h 80"/>
              <a:gd name="T58" fmla="*/ 64 w 64"/>
              <a:gd name="T59" fmla="*/ 46 h 80"/>
              <a:gd name="T60" fmla="*/ 35 w 64"/>
              <a:gd name="T61" fmla="*/ 61 h 80"/>
              <a:gd name="T62" fmla="*/ 35 w 64"/>
              <a:gd name="T63" fmla="*/ 66 h 80"/>
              <a:gd name="T64" fmla="*/ 32 w 64"/>
              <a:gd name="T65" fmla="*/ 68 h 80"/>
              <a:gd name="T66" fmla="*/ 29 w 64"/>
              <a:gd name="T67" fmla="*/ 66 h 80"/>
              <a:gd name="T68" fmla="*/ 29 w 64"/>
              <a:gd name="T69" fmla="*/ 61 h 80"/>
              <a:gd name="T70" fmla="*/ 25 w 64"/>
              <a:gd name="T71" fmla="*/ 55 h 80"/>
              <a:gd name="T72" fmla="*/ 32 w 64"/>
              <a:gd name="T73" fmla="*/ 48 h 80"/>
              <a:gd name="T74" fmla="*/ 38 w 64"/>
              <a:gd name="T75" fmla="*/ 55 h 80"/>
              <a:gd name="T76" fmla="*/ 35 w 64"/>
              <a:gd name="T77" fmla="*/ 61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" h="80">
                <a:moveTo>
                  <a:pt x="15" y="20"/>
                </a:moveTo>
                <a:cubicBezTo>
                  <a:pt x="15" y="13"/>
                  <a:pt x="21" y="9"/>
                  <a:pt x="28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0"/>
                  <a:pt x="40" y="0"/>
                  <a:pt x="4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8"/>
                  <a:pt x="6" y="28"/>
                  <a:pt x="6" y="28"/>
                </a:cubicBezTo>
                <a:cubicBezTo>
                  <a:pt x="15" y="28"/>
                  <a:pt x="15" y="28"/>
                  <a:pt x="15" y="28"/>
                </a:cubicBezTo>
                <a:lnTo>
                  <a:pt x="15" y="20"/>
                </a:lnTo>
                <a:close/>
                <a:moveTo>
                  <a:pt x="64" y="46"/>
                </a:moveTo>
                <a:cubicBezTo>
                  <a:pt x="64" y="38"/>
                  <a:pt x="64" y="38"/>
                  <a:pt x="64" y="38"/>
                </a:cubicBezTo>
                <a:cubicBezTo>
                  <a:pt x="64" y="34"/>
                  <a:pt x="60" y="30"/>
                  <a:pt x="56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4" y="30"/>
                  <a:pt x="0" y="34"/>
                  <a:pt x="0" y="3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60" y="80"/>
                  <a:pt x="64" y="76"/>
                  <a:pt x="64" y="72"/>
                </a:cubicBezTo>
                <a:cubicBezTo>
                  <a:pt x="64" y="70"/>
                  <a:pt x="64" y="70"/>
                  <a:pt x="64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53" y="66"/>
                  <a:pt x="53" y="66"/>
                  <a:pt x="53" y="66"/>
                </a:cubicBezTo>
                <a:cubicBezTo>
                  <a:pt x="64" y="66"/>
                  <a:pt x="64" y="66"/>
                  <a:pt x="64" y="66"/>
                </a:cubicBezTo>
                <a:cubicBezTo>
                  <a:pt x="64" y="60"/>
                  <a:pt x="64" y="60"/>
                  <a:pt x="64" y="60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56"/>
                  <a:pt x="53" y="56"/>
                  <a:pt x="53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0"/>
                  <a:pt x="64" y="50"/>
                  <a:pt x="64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46"/>
                  <a:pt x="53" y="46"/>
                  <a:pt x="53" y="46"/>
                </a:cubicBezTo>
                <a:lnTo>
                  <a:pt x="64" y="46"/>
                </a:lnTo>
                <a:close/>
                <a:moveTo>
                  <a:pt x="35" y="61"/>
                </a:moveTo>
                <a:cubicBezTo>
                  <a:pt x="35" y="66"/>
                  <a:pt x="35" y="66"/>
                  <a:pt x="35" y="66"/>
                </a:cubicBezTo>
                <a:cubicBezTo>
                  <a:pt x="35" y="67"/>
                  <a:pt x="33" y="68"/>
                  <a:pt x="32" y="68"/>
                </a:cubicBezTo>
                <a:cubicBezTo>
                  <a:pt x="30" y="68"/>
                  <a:pt x="29" y="67"/>
                  <a:pt x="29" y="66"/>
                </a:cubicBezTo>
                <a:cubicBezTo>
                  <a:pt x="29" y="61"/>
                  <a:pt x="29" y="61"/>
                  <a:pt x="29" y="61"/>
                </a:cubicBezTo>
                <a:cubicBezTo>
                  <a:pt x="27" y="59"/>
                  <a:pt x="25" y="57"/>
                  <a:pt x="25" y="55"/>
                </a:cubicBezTo>
                <a:cubicBezTo>
                  <a:pt x="25" y="51"/>
                  <a:pt x="28" y="48"/>
                  <a:pt x="32" y="48"/>
                </a:cubicBezTo>
                <a:cubicBezTo>
                  <a:pt x="36" y="48"/>
                  <a:pt x="38" y="51"/>
                  <a:pt x="38" y="55"/>
                </a:cubicBezTo>
                <a:cubicBezTo>
                  <a:pt x="38" y="57"/>
                  <a:pt x="37" y="59"/>
                  <a:pt x="35" y="6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94" name="组合 93"/>
          <p:cNvGrpSpPr/>
          <p:nvPr/>
        </p:nvGrpSpPr>
        <p:grpSpPr>
          <a:xfrm>
            <a:off x="3115163" y="5203972"/>
            <a:ext cx="757239" cy="760412"/>
            <a:chOff x="3044825" y="4984751"/>
            <a:chExt cx="757238" cy="760412"/>
          </a:xfrm>
          <a:solidFill>
            <a:srgbClr val="765036"/>
          </a:solidFill>
        </p:grpSpPr>
        <p:sp>
          <p:nvSpPr>
            <p:cNvPr id="95" name="Freeform 33"/>
            <p:cNvSpPr>
              <a:spLocks noEditPoints="1"/>
            </p:cNvSpPr>
            <p:nvPr/>
          </p:nvSpPr>
          <p:spPr bwMode="auto">
            <a:xfrm>
              <a:off x="3340100" y="4984751"/>
              <a:ext cx="461963" cy="463550"/>
            </a:xfrm>
            <a:custGeom>
              <a:avLst/>
              <a:gdLst>
                <a:gd name="T0" fmla="*/ 43 w 53"/>
                <a:gd name="T1" fmla="*/ 10 h 53"/>
                <a:gd name="T2" fmla="*/ 9 w 53"/>
                <a:gd name="T3" fmla="*/ 10 h 53"/>
                <a:gd name="T4" fmla="*/ 2 w 53"/>
                <a:gd name="T5" fmla="*/ 34 h 53"/>
                <a:gd name="T6" fmla="*/ 4 w 53"/>
                <a:gd name="T7" fmla="*/ 32 h 53"/>
                <a:gd name="T8" fmla="*/ 19 w 53"/>
                <a:gd name="T9" fmla="*/ 34 h 53"/>
                <a:gd name="T10" fmla="*/ 21 w 53"/>
                <a:gd name="T11" fmla="*/ 49 h 53"/>
                <a:gd name="T12" fmla="*/ 19 w 53"/>
                <a:gd name="T13" fmla="*/ 51 h 53"/>
                <a:gd name="T14" fmla="*/ 43 w 53"/>
                <a:gd name="T15" fmla="*/ 44 h 53"/>
                <a:gd name="T16" fmla="*/ 43 w 53"/>
                <a:gd name="T17" fmla="*/ 10 h 53"/>
                <a:gd name="T18" fmla="*/ 39 w 53"/>
                <a:gd name="T19" fmla="*/ 25 h 53"/>
                <a:gd name="T20" fmla="*/ 29 w 53"/>
                <a:gd name="T21" fmla="*/ 25 h 53"/>
                <a:gd name="T22" fmla="*/ 29 w 53"/>
                <a:gd name="T23" fmla="*/ 15 h 53"/>
                <a:gd name="T24" fmla="*/ 39 w 53"/>
                <a:gd name="T25" fmla="*/ 15 h 53"/>
                <a:gd name="T26" fmla="*/ 39 w 53"/>
                <a:gd name="T27" fmla="*/ 2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3">
                  <a:moveTo>
                    <a:pt x="43" y="10"/>
                  </a:moveTo>
                  <a:cubicBezTo>
                    <a:pt x="34" y="0"/>
                    <a:pt x="18" y="0"/>
                    <a:pt x="9" y="10"/>
                  </a:cubicBezTo>
                  <a:cubicBezTo>
                    <a:pt x="2" y="16"/>
                    <a:pt x="0" y="25"/>
                    <a:pt x="2" y="34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7" y="29"/>
                    <a:pt x="14" y="29"/>
                    <a:pt x="19" y="34"/>
                  </a:cubicBezTo>
                  <a:cubicBezTo>
                    <a:pt x="24" y="39"/>
                    <a:pt x="24" y="46"/>
                    <a:pt x="21" y="49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8" y="53"/>
                    <a:pt x="37" y="51"/>
                    <a:pt x="43" y="44"/>
                  </a:cubicBezTo>
                  <a:cubicBezTo>
                    <a:pt x="53" y="35"/>
                    <a:pt x="53" y="19"/>
                    <a:pt x="43" y="10"/>
                  </a:cubicBezTo>
                  <a:close/>
                  <a:moveTo>
                    <a:pt x="39" y="25"/>
                  </a:moveTo>
                  <a:cubicBezTo>
                    <a:pt x="36" y="28"/>
                    <a:pt x="32" y="28"/>
                    <a:pt x="29" y="25"/>
                  </a:cubicBezTo>
                  <a:cubicBezTo>
                    <a:pt x="26" y="22"/>
                    <a:pt x="26" y="18"/>
                    <a:pt x="29" y="15"/>
                  </a:cubicBezTo>
                  <a:cubicBezTo>
                    <a:pt x="32" y="12"/>
                    <a:pt x="36" y="12"/>
                    <a:pt x="39" y="15"/>
                  </a:cubicBezTo>
                  <a:cubicBezTo>
                    <a:pt x="41" y="18"/>
                    <a:pt x="41" y="22"/>
                    <a:pt x="3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13" name="Freeform 34"/>
            <p:cNvSpPr/>
            <p:nvPr/>
          </p:nvSpPr>
          <p:spPr bwMode="auto">
            <a:xfrm>
              <a:off x="3044825" y="5246688"/>
              <a:ext cx="496888" cy="498475"/>
            </a:xfrm>
            <a:custGeom>
              <a:avLst/>
              <a:gdLst>
                <a:gd name="T0" fmla="*/ 52 w 57"/>
                <a:gd name="T1" fmla="*/ 5 h 57"/>
                <a:gd name="T2" fmla="*/ 38 w 57"/>
                <a:gd name="T3" fmla="*/ 4 h 57"/>
                <a:gd name="T4" fmla="*/ 37 w 57"/>
                <a:gd name="T5" fmla="*/ 5 h 57"/>
                <a:gd name="T6" fmla="*/ 4 w 57"/>
                <a:gd name="T7" fmla="*/ 38 h 57"/>
                <a:gd name="T8" fmla="*/ 5 w 57"/>
                <a:gd name="T9" fmla="*/ 52 h 57"/>
                <a:gd name="T10" fmla="*/ 19 w 57"/>
                <a:gd name="T11" fmla="*/ 53 h 57"/>
                <a:gd name="T12" fmla="*/ 19 w 57"/>
                <a:gd name="T13" fmla="*/ 53 h 57"/>
                <a:gd name="T14" fmla="*/ 19 w 57"/>
                <a:gd name="T15" fmla="*/ 53 h 57"/>
                <a:gd name="T16" fmla="*/ 18 w 57"/>
                <a:gd name="T17" fmla="*/ 46 h 57"/>
                <a:gd name="T18" fmla="*/ 25 w 57"/>
                <a:gd name="T19" fmla="*/ 47 h 57"/>
                <a:gd name="T20" fmla="*/ 25 w 57"/>
                <a:gd name="T21" fmla="*/ 47 h 57"/>
                <a:gd name="T22" fmla="*/ 26 w 57"/>
                <a:gd name="T23" fmla="*/ 46 h 57"/>
                <a:gd name="T24" fmla="*/ 26 w 57"/>
                <a:gd name="T25" fmla="*/ 46 h 57"/>
                <a:gd name="T26" fmla="*/ 25 w 57"/>
                <a:gd name="T27" fmla="*/ 39 h 57"/>
                <a:gd name="T28" fmla="*/ 32 w 57"/>
                <a:gd name="T29" fmla="*/ 40 h 57"/>
                <a:gd name="T30" fmla="*/ 32 w 57"/>
                <a:gd name="T31" fmla="*/ 40 h 57"/>
                <a:gd name="T32" fmla="*/ 33 w 57"/>
                <a:gd name="T33" fmla="*/ 39 h 57"/>
                <a:gd name="T34" fmla="*/ 33 w 57"/>
                <a:gd name="T35" fmla="*/ 38 h 57"/>
                <a:gd name="T36" fmla="*/ 32 w 57"/>
                <a:gd name="T37" fmla="*/ 32 h 57"/>
                <a:gd name="T38" fmla="*/ 39 w 57"/>
                <a:gd name="T39" fmla="*/ 33 h 57"/>
                <a:gd name="T40" fmla="*/ 39 w 57"/>
                <a:gd name="T41" fmla="*/ 33 h 57"/>
                <a:gd name="T42" fmla="*/ 41 w 57"/>
                <a:gd name="T43" fmla="*/ 31 h 57"/>
                <a:gd name="T44" fmla="*/ 41 w 57"/>
                <a:gd name="T45" fmla="*/ 31 h 57"/>
                <a:gd name="T46" fmla="*/ 40 w 57"/>
                <a:gd name="T47" fmla="*/ 25 h 57"/>
                <a:gd name="T48" fmla="*/ 46 w 57"/>
                <a:gd name="T49" fmla="*/ 25 h 57"/>
                <a:gd name="T50" fmla="*/ 47 w 57"/>
                <a:gd name="T51" fmla="*/ 26 h 57"/>
                <a:gd name="T52" fmla="*/ 52 w 57"/>
                <a:gd name="T53" fmla="*/ 20 h 57"/>
                <a:gd name="T54" fmla="*/ 53 w 57"/>
                <a:gd name="T55" fmla="*/ 19 h 57"/>
                <a:gd name="T56" fmla="*/ 52 w 57"/>
                <a:gd name="T57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57">
                  <a:moveTo>
                    <a:pt x="52" y="5"/>
                  </a:moveTo>
                  <a:cubicBezTo>
                    <a:pt x="48" y="1"/>
                    <a:pt x="42" y="0"/>
                    <a:pt x="38" y="4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42"/>
                    <a:pt x="1" y="48"/>
                    <a:pt x="5" y="52"/>
                  </a:cubicBezTo>
                  <a:cubicBezTo>
                    <a:pt x="9" y="56"/>
                    <a:pt x="15" y="57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5"/>
                    <a:pt x="56" y="9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9519139" y="5230959"/>
            <a:ext cx="757239" cy="715963"/>
            <a:chOff x="9448800" y="5011738"/>
            <a:chExt cx="757238" cy="715963"/>
          </a:xfrm>
          <a:solidFill>
            <a:srgbClr val="765036"/>
          </a:solidFill>
        </p:grpSpPr>
        <p:sp>
          <p:nvSpPr>
            <p:cNvPr id="115" name="Freeform 35"/>
            <p:cNvSpPr/>
            <p:nvPr/>
          </p:nvSpPr>
          <p:spPr bwMode="auto">
            <a:xfrm>
              <a:off x="9448800" y="5011738"/>
              <a:ext cx="452438" cy="715963"/>
            </a:xfrm>
            <a:custGeom>
              <a:avLst/>
              <a:gdLst>
                <a:gd name="T0" fmla="*/ 42 w 52"/>
                <a:gd name="T1" fmla="*/ 74 h 82"/>
                <a:gd name="T2" fmla="*/ 41 w 52"/>
                <a:gd name="T3" fmla="*/ 74 h 82"/>
                <a:gd name="T4" fmla="*/ 41 w 52"/>
                <a:gd name="T5" fmla="*/ 73 h 82"/>
                <a:gd name="T6" fmla="*/ 41 w 52"/>
                <a:gd name="T7" fmla="*/ 68 h 82"/>
                <a:gd name="T8" fmla="*/ 52 w 52"/>
                <a:gd name="T9" fmla="*/ 44 h 82"/>
                <a:gd name="T10" fmla="*/ 38 w 52"/>
                <a:gd name="T11" fmla="*/ 32 h 82"/>
                <a:gd name="T12" fmla="*/ 33 w 52"/>
                <a:gd name="T13" fmla="*/ 30 h 82"/>
                <a:gd name="T14" fmla="*/ 37 w 52"/>
                <a:gd name="T15" fmla="*/ 28 h 82"/>
                <a:gd name="T16" fmla="*/ 45 w 52"/>
                <a:gd name="T17" fmla="*/ 15 h 82"/>
                <a:gd name="T18" fmla="*/ 28 w 52"/>
                <a:gd name="T19" fmla="*/ 0 h 82"/>
                <a:gd name="T20" fmla="*/ 11 w 52"/>
                <a:gd name="T21" fmla="*/ 15 h 82"/>
                <a:gd name="T22" fmla="*/ 19 w 52"/>
                <a:gd name="T23" fmla="*/ 28 h 82"/>
                <a:gd name="T24" fmla="*/ 23 w 52"/>
                <a:gd name="T25" fmla="*/ 30 h 82"/>
                <a:gd name="T26" fmla="*/ 19 w 52"/>
                <a:gd name="T27" fmla="*/ 32 h 82"/>
                <a:gd name="T28" fmla="*/ 0 w 52"/>
                <a:gd name="T29" fmla="*/ 63 h 82"/>
                <a:gd name="T30" fmla="*/ 0 w 52"/>
                <a:gd name="T31" fmla="*/ 68 h 82"/>
                <a:gd name="T32" fmla="*/ 28 w 52"/>
                <a:gd name="T33" fmla="*/ 82 h 82"/>
                <a:gd name="T34" fmla="*/ 45 w 52"/>
                <a:gd name="T35" fmla="*/ 78 h 82"/>
                <a:gd name="T36" fmla="*/ 42 w 52"/>
                <a:gd name="T37" fmla="*/ 7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82">
                  <a:moveTo>
                    <a:pt x="42" y="74"/>
                  </a:moveTo>
                  <a:cubicBezTo>
                    <a:pt x="41" y="74"/>
                    <a:pt x="41" y="74"/>
                    <a:pt x="41" y="74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2"/>
                    <a:pt x="41" y="70"/>
                    <a:pt x="41" y="68"/>
                  </a:cubicBezTo>
                  <a:cubicBezTo>
                    <a:pt x="41" y="58"/>
                    <a:pt x="45" y="50"/>
                    <a:pt x="52" y="44"/>
                  </a:cubicBezTo>
                  <a:cubicBezTo>
                    <a:pt x="48" y="39"/>
                    <a:pt x="43" y="34"/>
                    <a:pt x="38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2" y="25"/>
                    <a:pt x="45" y="20"/>
                    <a:pt x="45" y="15"/>
                  </a:cubicBezTo>
                  <a:cubicBezTo>
                    <a:pt x="45" y="7"/>
                    <a:pt x="38" y="0"/>
                    <a:pt x="28" y="0"/>
                  </a:cubicBezTo>
                  <a:cubicBezTo>
                    <a:pt x="19" y="0"/>
                    <a:pt x="11" y="7"/>
                    <a:pt x="11" y="15"/>
                  </a:cubicBezTo>
                  <a:cubicBezTo>
                    <a:pt x="11" y="20"/>
                    <a:pt x="14" y="25"/>
                    <a:pt x="19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8" y="36"/>
                    <a:pt x="0" y="48"/>
                    <a:pt x="0" y="63"/>
                  </a:cubicBezTo>
                  <a:cubicBezTo>
                    <a:pt x="0" y="65"/>
                    <a:pt x="0" y="66"/>
                    <a:pt x="0" y="68"/>
                  </a:cubicBezTo>
                  <a:cubicBezTo>
                    <a:pt x="7" y="77"/>
                    <a:pt x="17" y="82"/>
                    <a:pt x="28" y="82"/>
                  </a:cubicBezTo>
                  <a:cubicBezTo>
                    <a:pt x="34" y="82"/>
                    <a:pt x="40" y="80"/>
                    <a:pt x="45" y="78"/>
                  </a:cubicBezTo>
                  <a:cubicBezTo>
                    <a:pt x="44" y="77"/>
                    <a:pt x="43" y="76"/>
                    <a:pt x="42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16" name="Freeform 36"/>
            <p:cNvSpPr/>
            <p:nvPr/>
          </p:nvSpPr>
          <p:spPr bwMode="auto">
            <a:xfrm>
              <a:off x="9840913" y="5194301"/>
              <a:ext cx="365125" cy="533400"/>
            </a:xfrm>
            <a:custGeom>
              <a:avLst/>
              <a:gdLst>
                <a:gd name="T0" fmla="*/ 28 w 42"/>
                <a:gd name="T1" fmla="*/ 24 h 61"/>
                <a:gd name="T2" fmla="*/ 24 w 42"/>
                <a:gd name="T3" fmla="*/ 22 h 61"/>
                <a:gd name="T4" fmla="*/ 28 w 42"/>
                <a:gd name="T5" fmla="*/ 20 h 61"/>
                <a:gd name="T6" fmla="*/ 33 w 42"/>
                <a:gd name="T7" fmla="*/ 11 h 61"/>
                <a:gd name="T8" fmla="*/ 21 w 42"/>
                <a:gd name="T9" fmla="*/ 0 h 61"/>
                <a:gd name="T10" fmla="*/ 9 w 42"/>
                <a:gd name="T11" fmla="*/ 11 h 61"/>
                <a:gd name="T12" fmla="*/ 15 w 42"/>
                <a:gd name="T13" fmla="*/ 20 h 61"/>
                <a:gd name="T14" fmla="*/ 19 w 42"/>
                <a:gd name="T15" fmla="*/ 22 h 61"/>
                <a:gd name="T16" fmla="*/ 14 w 42"/>
                <a:gd name="T17" fmla="*/ 24 h 61"/>
                <a:gd name="T18" fmla="*/ 13 w 42"/>
                <a:gd name="T19" fmla="*/ 25 h 61"/>
                <a:gd name="T20" fmla="*/ 11 w 42"/>
                <a:gd name="T21" fmla="*/ 26 h 61"/>
                <a:gd name="T22" fmla="*/ 9 w 42"/>
                <a:gd name="T23" fmla="*/ 28 h 61"/>
                <a:gd name="T24" fmla="*/ 0 w 42"/>
                <a:gd name="T25" fmla="*/ 47 h 61"/>
                <a:gd name="T26" fmla="*/ 1 w 42"/>
                <a:gd name="T27" fmla="*/ 51 h 61"/>
                <a:gd name="T28" fmla="*/ 4 w 42"/>
                <a:gd name="T29" fmla="*/ 54 h 61"/>
                <a:gd name="T30" fmla="*/ 6 w 42"/>
                <a:gd name="T31" fmla="*/ 56 h 61"/>
                <a:gd name="T32" fmla="*/ 8 w 42"/>
                <a:gd name="T33" fmla="*/ 57 h 61"/>
                <a:gd name="T34" fmla="*/ 21 w 42"/>
                <a:gd name="T35" fmla="*/ 61 h 61"/>
                <a:gd name="T36" fmla="*/ 42 w 42"/>
                <a:gd name="T37" fmla="*/ 51 h 61"/>
                <a:gd name="T38" fmla="*/ 42 w 42"/>
                <a:gd name="T39" fmla="*/ 47 h 61"/>
                <a:gd name="T40" fmla="*/ 28 w 42"/>
                <a:gd name="T41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61">
                  <a:moveTo>
                    <a:pt x="28" y="24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1" y="18"/>
                    <a:pt x="33" y="15"/>
                    <a:pt x="33" y="11"/>
                  </a:cubicBezTo>
                  <a:cubicBezTo>
                    <a:pt x="33" y="5"/>
                    <a:pt x="28" y="0"/>
                    <a:pt x="21" y="0"/>
                  </a:cubicBezTo>
                  <a:cubicBezTo>
                    <a:pt x="14" y="0"/>
                    <a:pt x="9" y="5"/>
                    <a:pt x="9" y="11"/>
                  </a:cubicBezTo>
                  <a:cubicBezTo>
                    <a:pt x="9" y="15"/>
                    <a:pt x="11" y="18"/>
                    <a:pt x="15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5"/>
                    <a:pt x="13" y="25"/>
                  </a:cubicBezTo>
                  <a:cubicBezTo>
                    <a:pt x="12" y="25"/>
                    <a:pt x="11" y="26"/>
                    <a:pt x="11" y="26"/>
                  </a:cubicBezTo>
                  <a:cubicBezTo>
                    <a:pt x="10" y="27"/>
                    <a:pt x="9" y="27"/>
                    <a:pt x="9" y="28"/>
                  </a:cubicBezTo>
                  <a:cubicBezTo>
                    <a:pt x="4" y="32"/>
                    <a:pt x="0" y="39"/>
                    <a:pt x="0" y="47"/>
                  </a:cubicBezTo>
                  <a:cubicBezTo>
                    <a:pt x="0" y="48"/>
                    <a:pt x="1" y="50"/>
                    <a:pt x="1" y="51"/>
                  </a:cubicBezTo>
                  <a:cubicBezTo>
                    <a:pt x="2" y="52"/>
                    <a:pt x="3" y="53"/>
                    <a:pt x="4" y="54"/>
                  </a:cubicBezTo>
                  <a:cubicBezTo>
                    <a:pt x="4" y="55"/>
                    <a:pt x="5" y="55"/>
                    <a:pt x="6" y="56"/>
                  </a:cubicBezTo>
                  <a:cubicBezTo>
                    <a:pt x="6" y="56"/>
                    <a:pt x="7" y="57"/>
                    <a:pt x="8" y="57"/>
                  </a:cubicBezTo>
                  <a:cubicBezTo>
                    <a:pt x="12" y="60"/>
                    <a:pt x="16" y="61"/>
                    <a:pt x="21" y="61"/>
                  </a:cubicBezTo>
                  <a:cubicBezTo>
                    <a:pt x="29" y="61"/>
                    <a:pt x="37" y="57"/>
                    <a:pt x="42" y="51"/>
                  </a:cubicBezTo>
                  <a:cubicBezTo>
                    <a:pt x="42" y="50"/>
                    <a:pt x="42" y="48"/>
                    <a:pt x="42" y="47"/>
                  </a:cubicBezTo>
                  <a:cubicBezTo>
                    <a:pt x="42" y="36"/>
                    <a:pt x="36" y="27"/>
                    <a:pt x="2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4237527" y="5230959"/>
            <a:ext cx="565151" cy="715963"/>
            <a:chOff x="4167188" y="5011738"/>
            <a:chExt cx="565150" cy="715963"/>
          </a:xfrm>
          <a:solidFill>
            <a:srgbClr val="765036"/>
          </a:solidFill>
        </p:grpSpPr>
        <p:sp>
          <p:nvSpPr>
            <p:cNvPr id="118" name="Freeform 37"/>
            <p:cNvSpPr>
              <a:spLocks noEditPoints="1"/>
            </p:cNvSpPr>
            <p:nvPr/>
          </p:nvSpPr>
          <p:spPr bwMode="auto">
            <a:xfrm>
              <a:off x="4167188" y="5281613"/>
              <a:ext cx="565150" cy="446088"/>
            </a:xfrm>
            <a:custGeom>
              <a:avLst/>
              <a:gdLst>
                <a:gd name="T0" fmla="*/ 65 w 65"/>
                <a:gd name="T1" fmla="*/ 16 h 51"/>
                <a:gd name="T2" fmla="*/ 65 w 65"/>
                <a:gd name="T3" fmla="*/ 8 h 51"/>
                <a:gd name="T4" fmla="*/ 56 w 65"/>
                <a:gd name="T5" fmla="*/ 0 h 51"/>
                <a:gd name="T6" fmla="*/ 8 w 65"/>
                <a:gd name="T7" fmla="*/ 0 h 51"/>
                <a:gd name="T8" fmla="*/ 0 w 65"/>
                <a:gd name="T9" fmla="*/ 8 h 51"/>
                <a:gd name="T10" fmla="*/ 0 w 65"/>
                <a:gd name="T11" fmla="*/ 43 h 51"/>
                <a:gd name="T12" fmla="*/ 8 w 65"/>
                <a:gd name="T13" fmla="*/ 51 h 51"/>
                <a:gd name="T14" fmla="*/ 56 w 65"/>
                <a:gd name="T15" fmla="*/ 51 h 51"/>
                <a:gd name="T16" fmla="*/ 65 w 65"/>
                <a:gd name="T17" fmla="*/ 43 h 51"/>
                <a:gd name="T18" fmla="*/ 65 w 65"/>
                <a:gd name="T19" fmla="*/ 41 h 51"/>
                <a:gd name="T20" fmla="*/ 54 w 65"/>
                <a:gd name="T21" fmla="*/ 41 h 51"/>
                <a:gd name="T22" fmla="*/ 54 w 65"/>
                <a:gd name="T23" fmla="*/ 36 h 51"/>
                <a:gd name="T24" fmla="*/ 65 w 65"/>
                <a:gd name="T25" fmla="*/ 36 h 51"/>
                <a:gd name="T26" fmla="*/ 65 w 65"/>
                <a:gd name="T27" fmla="*/ 31 h 51"/>
                <a:gd name="T28" fmla="*/ 54 w 65"/>
                <a:gd name="T29" fmla="*/ 31 h 51"/>
                <a:gd name="T30" fmla="*/ 54 w 65"/>
                <a:gd name="T31" fmla="*/ 26 h 51"/>
                <a:gd name="T32" fmla="*/ 65 w 65"/>
                <a:gd name="T33" fmla="*/ 26 h 51"/>
                <a:gd name="T34" fmla="*/ 65 w 65"/>
                <a:gd name="T35" fmla="*/ 20 h 51"/>
                <a:gd name="T36" fmla="*/ 54 w 65"/>
                <a:gd name="T37" fmla="*/ 20 h 51"/>
                <a:gd name="T38" fmla="*/ 54 w 65"/>
                <a:gd name="T39" fmla="*/ 16 h 51"/>
                <a:gd name="T40" fmla="*/ 65 w 65"/>
                <a:gd name="T41" fmla="*/ 16 h 51"/>
                <a:gd name="T42" fmla="*/ 35 w 65"/>
                <a:gd name="T43" fmla="*/ 30 h 51"/>
                <a:gd name="T44" fmla="*/ 35 w 65"/>
                <a:gd name="T45" fmla="*/ 35 h 51"/>
                <a:gd name="T46" fmla="*/ 32 w 65"/>
                <a:gd name="T47" fmla="*/ 37 h 51"/>
                <a:gd name="T48" fmla="*/ 29 w 65"/>
                <a:gd name="T49" fmla="*/ 35 h 51"/>
                <a:gd name="T50" fmla="*/ 29 w 65"/>
                <a:gd name="T51" fmla="*/ 30 h 51"/>
                <a:gd name="T52" fmla="*/ 25 w 65"/>
                <a:gd name="T53" fmla="*/ 24 h 51"/>
                <a:gd name="T54" fmla="*/ 32 w 65"/>
                <a:gd name="T55" fmla="*/ 17 h 51"/>
                <a:gd name="T56" fmla="*/ 39 w 65"/>
                <a:gd name="T57" fmla="*/ 24 h 51"/>
                <a:gd name="T58" fmla="*/ 35 w 65"/>
                <a:gd name="T59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51">
                  <a:moveTo>
                    <a:pt x="65" y="16"/>
                  </a:moveTo>
                  <a:cubicBezTo>
                    <a:pt x="65" y="8"/>
                    <a:pt x="65" y="8"/>
                    <a:pt x="65" y="8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3" y="51"/>
                    <a:pt x="8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61" y="51"/>
                    <a:pt x="65" y="47"/>
                    <a:pt x="65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6"/>
                    <a:pt x="54" y="16"/>
                    <a:pt x="54" y="16"/>
                  </a:cubicBezTo>
                  <a:lnTo>
                    <a:pt x="65" y="16"/>
                  </a:lnTo>
                  <a:close/>
                  <a:moveTo>
                    <a:pt x="35" y="30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5" y="36"/>
                    <a:pt x="34" y="37"/>
                    <a:pt x="32" y="37"/>
                  </a:cubicBezTo>
                  <a:cubicBezTo>
                    <a:pt x="30" y="37"/>
                    <a:pt x="29" y="36"/>
                    <a:pt x="29" y="35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28"/>
                    <a:pt x="25" y="26"/>
                    <a:pt x="25" y="24"/>
                  </a:cubicBezTo>
                  <a:cubicBezTo>
                    <a:pt x="25" y="20"/>
                    <a:pt x="28" y="17"/>
                    <a:pt x="32" y="17"/>
                  </a:cubicBezTo>
                  <a:cubicBezTo>
                    <a:pt x="36" y="17"/>
                    <a:pt x="39" y="20"/>
                    <a:pt x="39" y="24"/>
                  </a:cubicBezTo>
                  <a:cubicBezTo>
                    <a:pt x="39" y="26"/>
                    <a:pt x="37" y="28"/>
                    <a:pt x="3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19" name="Freeform 38"/>
            <p:cNvSpPr/>
            <p:nvPr/>
          </p:nvSpPr>
          <p:spPr bwMode="auto">
            <a:xfrm>
              <a:off x="4219575" y="5011738"/>
              <a:ext cx="452438" cy="252413"/>
            </a:xfrm>
            <a:custGeom>
              <a:avLst/>
              <a:gdLst>
                <a:gd name="T0" fmla="*/ 9 w 52"/>
                <a:gd name="T1" fmla="*/ 20 h 29"/>
                <a:gd name="T2" fmla="*/ 22 w 52"/>
                <a:gd name="T3" fmla="*/ 7 h 29"/>
                <a:gd name="T4" fmla="*/ 30 w 52"/>
                <a:gd name="T5" fmla="*/ 7 h 29"/>
                <a:gd name="T6" fmla="*/ 43 w 52"/>
                <a:gd name="T7" fmla="*/ 20 h 29"/>
                <a:gd name="T8" fmla="*/ 43 w 52"/>
                <a:gd name="T9" fmla="*/ 29 h 29"/>
                <a:gd name="T10" fmla="*/ 52 w 52"/>
                <a:gd name="T11" fmla="*/ 29 h 29"/>
                <a:gd name="T12" fmla="*/ 52 w 52"/>
                <a:gd name="T13" fmla="*/ 18 h 29"/>
                <a:gd name="T14" fmla="*/ 35 w 52"/>
                <a:gd name="T15" fmla="*/ 0 h 29"/>
                <a:gd name="T16" fmla="*/ 18 w 52"/>
                <a:gd name="T17" fmla="*/ 0 h 29"/>
                <a:gd name="T18" fmla="*/ 0 w 52"/>
                <a:gd name="T19" fmla="*/ 18 h 29"/>
                <a:gd name="T20" fmla="*/ 0 w 52"/>
                <a:gd name="T21" fmla="*/ 29 h 29"/>
                <a:gd name="T22" fmla="*/ 9 w 52"/>
                <a:gd name="T23" fmla="*/ 29 h 29"/>
                <a:gd name="T24" fmla="*/ 9 w 52"/>
                <a:gd name="T25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29">
                  <a:moveTo>
                    <a:pt x="9" y="20"/>
                  </a:moveTo>
                  <a:cubicBezTo>
                    <a:pt x="9" y="13"/>
                    <a:pt x="15" y="7"/>
                    <a:pt x="2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7" y="7"/>
                    <a:pt x="43" y="13"/>
                    <a:pt x="43" y="20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8"/>
                    <a:pt x="44" y="0"/>
                    <a:pt x="3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20" name="Freeform 39"/>
          <p:cNvSpPr>
            <a:spLocks noEditPoints="1"/>
          </p:cNvSpPr>
          <p:nvPr/>
        </p:nvSpPr>
        <p:spPr bwMode="auto">
          <a:xfrm>
            <a:off x="6344139" y="5238897"/>
            <a:ext cx="704851" cy="698500"/>
          </a:xfrm>
          <a:custGeom>
            <a:avLst/>
            <a:gdLst>
              <a:gd name="T0" fmla="*/ 46 w 81"/>
              <a:gd name="T1" fmla="*/ 0 h 80"/>
              <a:gd name="T2" fmla="*/ 0 w 81"/>
              <a:gd name="T3" fmla="*/ 65 h 80"/>
              <a:gd name="T4" fmla="*/ 62 w 81"/>
              <a:gd name="T5" fmla="*/ 67 h 80"/>
              <a:gd name="T6" fmla="*/ 62 w 81"/>
              <a:gd name="T7" fmla="*/ 26 h 80"/>
              <a:gd name="T8" fmla="*/ 57 w 81"/>
              <a:gd name="T9" fmla="*/ 10 h 80"/>
              <a:gd name="T10" fmla="*/ 5 w 81"/>
              <a:gd name="T11" fmla="*/ 10 h 80"/>
              <a:gd name="T12" fmla="*/ 42 w 81"/>
              <a:gd name="T13" fmla="*/ 44 h 80"/>
              <a:gd name="T14" fmla="*/ 45 w 81"/>
              <a:gd name="T15" fmla="*/ 44 h 80"/>
              <a:gd name="T16" fmla="*/ 48 w 81"/>
              <a:gd name="T17" fmla="*/ 43 h 80"/>
              <a:gd name="T18" fmla="*/ 47 w 81"/>
              <a:gd name="T19" fmla="*/ 46 h 80"/>
              <a:gd name="T20" fmla="*/ 44 w 81"/>
              <a:gd name="T21" fmla="*/ 47 h 80"/>
              <a:gd name="T22" fmla="*/ 40 w 81"/>
              <a:gd name="T23" fmla="*/ 37 h 80"/>
              <a:gd name="T24" fmla="*/ 48 w 81"/>
              <a:gd name="T25" fmla="*/ 41 h 80"/>
              <a:gd name="T26" fmla="*/ 42 w 81"/>
              <a:gd name="T27" fmla="*/ 43 h 80"/>
              <a:gd name="T28" fmla="*/ 36 w 81"/>
              <a:gd name="T29" fmla="*/ 38 h 80"/>
              <a:gd name="T30" fmla="*/ 32 w 81"/>
              <a:gd name="T31" fmla="*/ 42 h 80"/>
              <a:gd name="T32" fmla="*/ 32 w 81"/>
              <a:gd name="T33" fmla="*/ 36 h 80"/>
              <a:gd name="T34" fmla="*/ 33 w 81"/>
              <a:gd name="T35" fmla="*/ 33 h 80"/>
              <a:gd name="T36" fmla="*/ 38 w 81"/>
              <a:gd name="T37" fmla="*/ 32 h 80"/>
              <a:gd name="T38" fmla="*/ 38 w 81"/>
              <a:gd name="T39" fmla="*/ 35 h 80"/>
              <a:gd name="T40" fmla="*/ 35 w 81"/>
              <a:gd name="T41" fmla="*/ 36 h 80"/>
              <a:gd name="T42" fmla="*/ 31 w 81"/>
              <a:gd name="T43" fmla="*/ 37 h 80"/>
              <a:gd name="T44" fmla="*/ 27 w 81"/>
              <a:gd name="T45" fmla="*/ 46 h 80"/>
              <a:gd name="T46" fmla="*/ 24 w 81"/>
              <a:gd name="T47" fmla="*/ 37 h 80"/>
              <a:gd name="T48" fmla="*/ 25 w 81"/>
              <a:gd name="T49" fmla="*/ 34 h 80"/>
              <a:gd name="T50" fmla="*/ 30 w 81"/>
              <a:gd name="T51" fmla="*/ 32 h 80"/>
              <a:gd name="T52" fmla="*/ 31 w 81"/>
              <a:gd name="T53" fmla="*/ 35 h 80"/>
              <a:gd name="T54" fmla="*/ 28 w 81"/>
              <a:gd name="T55" fmla="*/ 35 h 80"/>
              <a:gd name="T56" fmla="*/ 7 w 81"/>
              <a:gd name="T57" fmla="*/ 44 h 80"/>
              <a:gd name="T58" fmla="*/ 11 w 81"/>
              <a:gd name="T59" fmla="*/ 44 h 80"/>
              <a:gd name="T60" fmla="*/ 12 w 81"/>
              <a:gd name="T61" fmla="*/ 44 h 80"/>
              <a:gd name="T62" fmla="*/ 11 w 81"/>
              <a:gd name="T63" fmla="*/ 46 h 80"/>
              <a:gd name="T64" fmla="*/ 7 w 81"/>
              <a:gd name="T65" fmla="*/ 46 h 80"/>
              <a:gd name="T66" fmla="*/ 3 w 81"/>
              <a:gd name="T67" fmla="*/ 41 h 80"/>
              <a:gd name="T68" fmla="*/ 7 w 81"/>
              <a:gd name="T69" fmla="*/ 36 h 80"/>
              <a:gd name="T70" fmla="*/ 12 w 81"/>
              <a:gd name="T71" fmla="*/ 37 h 80"/>
              <a:gd name="T72" fmla="*/ 11 w 81"/>
              <a:gd name="T73" fmla="*/ 39 h 80"/>
              <a:gd name="T74" fmla="*/ 9 w 81"/>
              <a:gd name="T75" fmla="*/ 38 h 80"/>
              <a:gd name="T76" fmla="*/ 7 w 81"/>
              <a:gd name="T77" fmla="*/ 44 h 80"/>
              <a:gd name="T78" fmla="*/ 22 w 81"/>
              <a:gd name="T79" fmla="*/ 37 h 80"/>
              <a:gd name="T80" fmla="*/ 18 w 81"/>
              <a:gd name="T81" fmla="*/ 47 h 80"/>
              <a:gd name="T82" fmla="*/ 14 w 81"/>
              <a:gd name="T83" fmla="*/ 37 h 80"/>
              <a:gd name="T84" fmla="*/ 13 w 81"/>
              <a:gd name="T85" fmla="*/ 52 h 80"/>
              <a:gd name="T86" fmla="*/ 50 w 81"/>
              <a:gd name="T87" fmla="*/ 52 h 80"/>
              <a:gd name="T88" fmla="*/ 53 w 81"/>
              <a:gd name="T89" fmla="*/ 44 h 80"/>
              <a:gd name="T90" fmla="*/ 56 w 81"/>
              <a:gd name="T91" fmla="*/ 44 h 80"/>
              <a:gd name="T92" fmla="*/ 59 w 81"/>
              <a:gd name="T93" fmla="*/ 43 h 80"/>
              <a:gd name="T94" fmla="*/ 58 w 81"/>
              <a:gd name="T95" fmla="*/ 46 h 80"/>
              <a:gd name="T96" fmla="*/ 55 w 81"/>
              <a:gd name="T97" fmla="*/ 47 h 80"/>
              <a:gd name="T98" fmla="*/ 50 w 81"/>
              <a:gd name="T99" fmla="*/ 37 h 80"/>
              <a:gd name="T100" fmla="*/ 59 w 81"/>
              <a:gd name="T101" fmla="*/ 41 h 80"/>
              <a:gd name="T102" fmla="*/ 74 w 81"/>
              <a:gd name="T103" fmla="*/ 49 h 80"/>
              <a:gd name="T104" fmla="*/ 74 w 81"/>
              <a:gd name="T105" fmla="*/ 44 h 80"/>
              <a:gd name="T106" fmla="*/ 17 w 81"/>
              <a:gd name="T107" fmla="*/ 44 h 80"/>
              <a:gd name="T108" fmla="*/ 19 w 81"/>
              <a:gd name="T109" fmla="*/ 44 h 80"/>
              <a:gd name="T110" fmla="*/ 20 w 81"/>
              <a:gd name="T111" fmla="*/ 40 h 80"/>
              <a:gd name="T112" fmla="*/ 18 w 81"/>
              <a:gd name="T113" fmla="*/ 38 h 80"/>
              <a:gd name="T114" fmla="*/ 16 w 81"/>
              <a:gd name="T115" fmla="*/ 40 h 80"/>
              <a:gd name="T116" fmla="*/ 17 w 81"/>
              <a:gd name="T117" fmla="*/ 44 h 80"/>
              <a:gd name="T118" fmla="*/ 43 w 81"/>
              <a:gd name="T119" fmla="*/ 38 h 80"/>
              <a:gd name="T120" fmla="*/ 45 w 81"/>
              <a:gd name="T121" fmla="*/ 39 h 80"/>
              <a:gd name="T122" fmla="*/ 54 w 81"/>
              <a:gd name="T123" fmla="*/ 38 h 80"/>
              <a:gd name="T124" fmla="*/ 56 w 81"/>
              <a:gd name="T125" fmla="*/ 3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1" h="80">
                <a:moveTo>
                  <a:pt x="62" y="26"/>
                </a:moveTo>
                <a:cubicBezTo>
                  <a:pt x="62" y="17"/>
                  <a:pt x="62" y="17"/>
                  <a:pt x="62" y="17"/>
                </a:cubicBezTo>
                <a:cubicBezTo>
                  <a:pt x="62" y="5"/>
                  <a:pt x="55" y="0"/>
                  <a:pt x="4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5"/>
                  <a:pt x="0" y="1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7" y="80"/>
                  <a:pt x="15" y="80"/>
                </a:cubicBezTo>
                <a:cubicBezTo>
                  <a:pt x="46" y="80"/>
                  <a:pt x="46" y="80"/>
                  <a:pt x="46" y="80"/>
                </a:cubicBezTo>
                <a:cubicBezTo>
                  <a:pt x="54" y="80"/>
                  <a:pt x="61" y="77"/>
                  <a:pt x="62" y="67"/>
                </a:cubicBezTo>
                <a:cubicBezTo>
                  <a:pt x="76" y="66"/>
                  <a:pt x="81" y="60"/>
                  <a:pt x="81" y="52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33"/>
                  <a:pt x="76" y="27"/>
                  <a:pt x="62" y="26"/>
                </a:cubicBezTo>
                <a:close/>
                <a:moveTo>
                  <a:pt x="13" y="3"/>
                </a:moveTo>
                <a:cubicBezTo>
                  <a:pt x="49" y="3"/>
                  <a:pt x="49" y="3"/>
                  <a:pt x="49" y="3"/>
                </a:cubicBezTo>
                <a:cubicBezTo>
                  <a:pt x="54" y="3"/>
                  <a:pt x="57" y="6"/>
                  <a:pt x="57" y="10"/>
                </a:cubicBezTo>
                <a:cubicBezTo>
                  <a:pt x="57" y="14"/>
                  <a:pt x="54" y="15"/>
                  <a:pt x="49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5" y="14"/>
                  <a:pt x="5" y="10"/>
                </a:cubicBezTo>
                <a:cubicBezTo>
                  <a:pt x="5" y="6"/>
                  <a:pt x="9" y="3"/>
                  <a:pt x="13" y="3"/>
                </a:cubicBezTo>
                <a:close/>
                <a:moveTo>
                  <a:pt x="42" y="43"/>
                </a:moveTo>
                <a:cubicBezTo>
                  <a:pt x="42" y="44"/>
                  <a:pt x="42" y="44"/>
                  <a:pt x="42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6" y="44"/>
                  <a:pt x="46" y="44"/>
                  <a:pt x="46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8" y="43"/>
                  <a:pt x="48" y="43"/>
                  <a:pt x="48" y="43"/>
                </a:cubicBezTo>
                <a:cubicBezTo>
                  <a:pt x="48" y="43"/>
                  <a:pt x="48" y="44"/>
                  <a:pt x="48" y="44"/>
                </a:cubicBezTo>
                <a:cubicBezTo>
                  <a:pt x="48" y="45"/>
                  <a:pt x="48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6" y="46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47"/>
                  <a:pt x="45" y="47"/>
                  <a:pt x="44" y="47"/>
                </a:cubicBezTo>
                <a:cubicBezTo>
                  <a:pt x="42" y="47"/>
                  <a:pt x="41" y="46"/>
                  <a:pt x="40" y="45"/>
                </a:cubicBezTo>
                <a:cubicBezTo>
                  <a:pt x="39" y="44"/>
                  <a:pt x="38" y="43"/>
                  <a:pt x="38" y="41"/>
                </a:cubicBezTo>
                <a:cubicBezTo>
                  <a:pt x="38" y="40"/>
                  <a:pt x="39" y="38"/>
                  <a:pt x="40" y="37"/>
                </a:cubicBezTo>
                <a:cubicBezTo>
                  <a:pt x="41" y="36"/>
                  <a:pt x="42" y="36"/>
                  <a:pt x="44" y="36"/>
                </a:cubicBezTo>
                <a:cubicBezTo>
                  <a:pt x="45" y="36"/>
                  <a:pt x="46" y="36"/>
                  <a:pt x="47" y="37"/>
                </a:cubicBezTo>
                <a:cubicBezTo>
                  <a:pt x="48" y="38"/>
                  <a:pt x="48" y="39"/>
                  <a:pt x="48" y="41"/>
                </a:cubicBezTo>
                <a:cubicBezTo>
                  <a:pt x="48" y="41"/>
                  <a:pt x="47" y="42"/>
                  <a:pt x="45" y="42"/>
                </a:cubicBezTo>
                <a:cubicBezTo>
                  <a:pt x="43" y="42"/>
                  <a:pt x="41" y="42"/>
                  <a:pt x="41" y="43"/>
                </a:cubicBezTo>
                <a:lnTo>
                  <a:pt x="42" y="43"/>
                </a:lnTo>
                <a:close/>
                <a:moveTo>
                  <a:pt x="36" y="36"/>
                </a:moveTo>
                <a:cubicBezTo>
                  <a:pt x="37" y="36"/>
                  <a:pt x="38" y="37"/>
                  <a:pt x="38" y="37"/>
                </a:cubicBezTo>
                <a:cubicBezTo>
                  <a:pt x="38" y="38"/>
                  <a:pt x="37" y="38"/>
                  <a:pt x="36" y="38"/>
                </a:cubicBezTo>
                <a:cubicBezTo>
                  <a:pt x="36" y="38"/>
                  <a:pt x="35" y="40"/>
                  <a:pt x="35" y="42"/>
                </a:cubicBezTo>
                <a:cubicBezTo>
                  <a:pt x="35" y="45"/>
                  <a:pt x="35" y="46"/>
                  <a:pt x="34" y="46"/>
                </a:cubicBezTo>
                <a:cubicBezTo>
                  <a:pt x="33" y="46"/>
                  <a:pt x="32" y="45"/>
                  <a:pt x="32" y="42"/>
                </a:cubicBezTo>
                <a:cubicBezTo>
                  <a:pt x="32" y="40"/>
                  <a:pt x="32" y="38"/>
                  <a:pt x="32" y="38"/>
                </a:cubicBezTo>
                <a:cubicBezTo>
                  <a:pt x="31" y="38"/>
                  <a:pt x="31" y="38"/>
                  <a:pt x="31" y="37"/>
                </a:cubicBezTo>
                <a:cubicBezTo>
                  <a:pt x="31" y="37"/>
                  <a:pt x="31" y="36"/>
                  <a:pt x="32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2" y="35"/>
                  <a:pt x="32" y="34"/>
                </a:cubicBezTo>
                <a:cubicBezTo>
                  <a:pt x="32" y="34"/>
                  <a:pt x="32" y="34"/>
                  <a:pt x="33" y="33"/>
                </a:cubicBezTo>
                <a:cubicBezTo>
                  <a:pt x="34" y="33"/>
                  <a:pt x="35" y="32"/>
                  <a:pt x="36" y="32"/>
                </a:cubicBezTo>
                <a:cubicBezTo>
                  <a:pt x="36" y="32"/>
                  <a:pt x="37" y="32"/>
                  <a:pt x="37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4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36" y="35"/>
                  <a:pt x="36" y="35"/>
                  <a:pt x="36" y="35"/>
                </a:cubicBezTo>
                <a:cubicBezTo>
                  <a:pt x="35" y="35"/>
                  <a:pt x="35" y="36"/>
                  <a:pt x="35" y="36"/>
                </a:cubicBezTo>
                <a:cubicBezTo>
                  <a:pt x="35" y="36"/>
                  <a:pt x="36" y="36"/>
                  <a:pt x="36" y="36"/>
                </a:cubicBezTo>
                <a:close/>
                <a:moveTo>
                  <a:pt x="29" y="36"/>
                </a:moveTo>
                <a:cubicBezTo>
                  <a:pt x="30" y="36"/>
                  <a:pt x="31" y="37"/>
                  <a:pt x="31" y="37"/>
                </a:cubicBezTo>
                <a:cubicBezTo>
                  <a:pt x="31" y="38"/>
                  <a:pt x="30" y="38"/>
                  <a:pt x="29" y="38"/>
                </a:cubicBezTo>
                <a:cubicBezTo>
                  <a:pt x="29" y="38"/>
                  <a:pt x="28" y="40"/>
                  <a:pt x="28" y="42"/>
                </a:cubicBezTo>
                <a:cubicBezTo>
                  <a:pt x="28" y="45"/>
                  <a:pt x="28" y="46"/>
                  <a:pt x="27" y="46"/>
                </a:cubicBezTo>
                <a:cubicBezTo>
                  <a:pt x="26" y="46"/>
                  <a:pt x="25" y="45"/>
                  <a:pt x="25" y="42"/>
                </a:cubicBezTo>
                <a:cubicBezTo>
                  <a:pt x="25" y="40"/>
                  <a:pt x="25" y="38"/>
                  <a:pt x="25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7"/>
                  <a:pt x="24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4"/>
                </a:cubicBezTo>
                <a:cubicBezTo>
                  <a:pt x="25" y="34"/>
                  <a:pt x="25" y="34"/>
                  <a:pt x="26" y="33"/>
                </a:cubicBezTo>
                <a:cubicBezTo>
                  <a:pt x="27" y="33"/>
                  <a:pt x="28" y="32"/>
                  <a:pt x="29" y="32"/>
                </a:cubicBezTo>
                <a:cubicBezTo>
                  <a:pt x="29" y="32"/>
                  <a:pt x="30" y="32"/>
                  <a:pt x="30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4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29" y="35"/>
                  <a:pt x="29" y="35"/>
                  <a:pt x="28" y="35"/>
                </a:cubicBezTo>
                <a:cubicBezTo>
                  <a:pt x="28" y="35"/>
                  <a:pt x="28" y="36"/>
                  <a:pt x="28" y="36"/>
                </a:cubicBezTo>
                <a:cubicBezTo>
                  <a:pt x="28" y="36"/>
                  <a:pt x="29" y="36"/>
                  <a:pt x="29" y="36"/>
                </a:cubicBezTo>
                <a:close/>
                <a:moveTo>
                  <a:pt x="7" y="44"/>
                </a:moveTo>
                <a:cubicBezTo>
                  <a:pt x="8" y="44"/>
                  <a:pt x="8" y="44"/>
                  <a:pt x="9" y="44"/>
                </a:cubicBezTo>
                <a:cubicBezTo>
                  <a:pt x="9" y="44"/>
                  <a:pt x="10" y="44"/>
                  <a:pt x="10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3"/>
                  <a:pt x="11" y="43"/>
                  <a:pt x="11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3"/>
                  <a:pt x="12" y="44"/>
                  <a:pt x="12" y="44"/>
                </a:cubicBezTo>
                <a:cubicBezTo>
                  <a:pt x="12" y="45"/>
                  <a:pt x="12" y="46"/>
                  <a:pt x="12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9" y="47"/>
                  <a:pt x="9" y="47"/>
                </a:cubicBezTo>
                <a:cubicBezTo>
                  <a:pt x="8" y="47"/>
                  <a:pt x="7" y="46"/>
                  <a:pt x="7" y="46"/>
                </a:cubicBezTo>
                <a:cubicBezTo>
                  <a:pt x="6" y="46"/>
                  <a:pt x="5" y="46"/>
                  <a:pt x="5" y="45"/>
                </a:cubicBezTo>
                <a:cubicBezTo>
                  <a:pt x="4" y="45"/>
                  <a:pt x="4" y="44"/>
                  <a:pt x="4" y="44"/>
                </a:cubicBezTo>
                <a:cubicBezTo>
                  <a:pt x="3" y="43"/>
                  <a:pt x="3" y="42"/>
                  <a:pt x="3" y="41"/>
                </a:cubicBezTo>
                <a:cubicBezTo>
                  <a:pt x="3" y="40"/>
                  <a:pt x="3" y="40"/>
                  <a:pt x="4" y="39"/>
                </a:cubicBezTo>
                <a:cubicBezTo>
                  <a:pt x="4" y="38"/>
                  <a:pt x="4" y="38"/>
                  <a:pt x="5" y="37"/>
                </a:cubicBezTo>
                <a:cubicBezTo>
                  <a:pt x="5" y="37"/>
                  <a:pt x="6" y="36"/>
                  <a:pt x="7" y="36"/>
                </a:cubicBezTo>
                <a:cubicBezTo>
                  <a:pt x="7" y="36"/>
                  <a:pt x="8" y="36"/>
                  <a:pt x="9" y="36"/>
                </a:cubicBezTo>
                <a:cubicBezTo>
                  <a:pt x="9" y="36"/>
                  <a:pt x="10" y="36"/>
                  <a:pt x="10" y="36"/>
                </a:cubicBezTo>
                <a:cubicBezTo>
                  <a:pt x="11" y="36"/>
                  <a:pt x="12" y="37"/>
                  <a:pt x="12" y="37"/>
                </a:cubicBezTo>
                <a:cubicBezTo>
                  <a:pt x="12" y="38"/>
                  <a:pt x="12" y="39"/>
                  <a:pt x="12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8" y="38"/>
                  <a:pt x="7" y="39"/>
                  <a:pt x="7" y="39"/>
                </a:cubicBezTo>
                <a:cubicBezTo>
                  <a:pt x="7" y="40"/>
                  <a:pt x="6" y="40"/>
                  <a:pt x="6" y="41"/>
                </a:cubicBezTo>
                <a:cubicBezTo>
                  <a:pt x="6" y="42"/>
                  <a:pt x="7" y="43"/>
                  <a:pt x="7" y="44"/>
                </a:cubicBezTo>
                <a:close/>
                <a:moveTo>
                  <a:pt x="14" y="37"/>
                </a:moveTo>
                <a:cubicBezTo>
                  <a:pt x="15" y="36"/>
                  <a:pt x="16" y="36"/>
                  <a:pt x="18" y="36"/>
                </a:cubicBezTo>
                <a:cubicBezTo>
                  <a:pt x="20" y="36"/>
                  <a:pt x="21" y="36"/>
                  <a:pt x="22" y="37"/>
                </a:cubicBezTo>
                <a:cubicBezTo>
                  <a:pt x="23" y="38"/>
                  <a:pt x="23" y="40"/>
                  <a:pt x="23" y="41"/>
                </a:cubicBezTo>
                <a:cubicBezTo>
                  <a:pt x="23" y="43"/>
                  <a:pt x="23" y="44"/>
                  <a:pt x="22" y="45"/>
                </a:cubicBezTo>
                <a:cubicBezTo>
                  <a:pt x="21" y="46"/>
                  <a:pt x="20" y="47"/>
                  <a:pt x="18" y="47"/>
                </a:cubicBezTo>
                <a:cubicBezTo>
                  <a:pt x="16" y="47"/>
                  <a:pt x="15" y="46"/>
                  <a:pt x="14" y="45"/>
                </a:cubicBezTo>
                <a:cubicBezTo>
                  <a:pt x="13" y="44"/>
                  <a:pt x="13" y="43"/>
                  <a:pt x="13" y="41"/>
                </a:cubicBezTo>
                <a:cubicBezTo>
                  <a:pt x="13" y="40"/>
                  <a:pt x="13" y="38"/>
                  <a:pt x="14" y="37"/>
                </a:cubicBezTo>
                <a:close/>
                <a:moveTo>
                  <a:pt x="48" y="54"/>
                </a:moveTo>
                <a:cubicBezTo>
                  <a:pt x="15" y="54"/>
                  <a:pt x="15" y="54"/>
                  <a:pt x="15" y="54"/>
                </a:cubicBezTo>
                <a:cubicBezTo>
                  <a:pt x="14" y="54"/>
                  <a:pt x="13" y="53"/>
                  <a:pt x="13" y="52"/>
                </a:cubicBezTo>
                <a:cubicBezTo>
                  <a:pt x="13" y="51"/>
                  <a:pt x="14" y="50"/>
                  <a:pt x="15" y="50"/>
                </a:cubicBezTo>
                <a:cubicBezTo>
                  <a:pt x="48" y="50"/>
                  <a:pt x="48" y="50"/>
                  <a:pt x="48" y="50"/>
                </a:cubicBezTo>
                <a:cubicBezTo>
                  <a:pt x="49" y="50"/>
                  <a:pt x="50" y="51"/>
                  <a:pt x="50" y="52"/>
                </a:cubicBezTo>
                <a:cubicBezTo>
                  <a:pt x="50" y="53"/>
                  <a:pt x="49" y="54"/>
                  <a:pt x="48" y="54"/>
                </a:cubicBezTo>
                <a:close/>
                <a:moveTo>
                  <a:pt x="52" y="43"/>
                </a:moveTo>
                <a:cubicBezTo>
                  <a:pt x="53" y="44"/>
                  <a:pt x="53" y="44"/>
                  <a:pt x="53" y="44"/>
                </a:cubicBezTo>
                <a:cubicBezTo>
                  <a:pt x="54" y="44"/>
                  <a:pt x="54" y="44"/>
                  <a:pt x="54" y="44"/>
                </a:cubicBezTo>
                <a:cubicBezTo>
                  <a:pt x="54" y="44"/>
                  <a:pt x="55" y="44"/>
                  <a:pt x="55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7" y="44"/>
                  <a:pt x="57" y="44"/>
                  <a:pt x="57" y="44"/>
                </a:cubicBezTo>
                <a:cubicBezTo>
                  <a:pt x="58" y="44"/>
                  <a:pt x="58" y="44"/>
                  <a:pt x="58" y="44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3"/>
                  <a:pt x="59" y="44"/>
                  <a:pt x="59" y="44"/>
                </a:cubicBezTo>
                <a:cubicBezTo>
                  <a:pt x="59" y="45"/>
                  <a:pt x="59" y="46"/>
                  <a:pt x="58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8" y="46"/>
                  <a:pt x="57" y="46"/>
                </a:cubicBezTo>
                <a:cubicBezTo>
                  <a:pt x="56" y="47"/>
                  <a:pt x="56" y="47"/>
                  <a:pt x="56" y="47"/>
                </a:cubicBezTo>
                <a:cubicBezTo>
                  <a:pt x="56" y="47"/>
                  <a:pt x="55" y="47"/>
                  <a:pt x="55" y="47"/>
                </a:cubicBezTo>
                <a:cubicBezTo>
                  <a:pt x="53" y="47"/>
                  <a:pt x="52" y="46"/>
                  <a:pt x="51" y="45"/>
                </a:cubicBezTo>
                <a:cubicBezTo>
                  <a:pt x="50" y="44"/>
                  <a:pt x="49" y="43"/>
                  <a:pt x="49" y="41"/>
                </a:cubicBezTo>
                <a:cubicBezTo>
                  <a:pt x="49" y="40"/>
                  <a:pt x="50" y="38"/>
                  <a:pt x="50" y="37"/>
                </a:cubicBezTo>
                <a:cubicBezTo>
                  <a:pt x="51" y="36"/>
                  <a:pt x="53" y="36"/>
                  <a:pt x="54" y="36"/>
                </a:cubicBezTo>
                <a:cubicBezTo>
                  <a:pt x="56" y="36"/>
                  <a:pt x="57" y="36"/>
                  <a:pt x="58" y="37"/>
                </a:cubicBezTo>
                <a:cubicBezTo>
                  <a:pt x="59" y="38"/>
                  <a:pt x="59" y="39"/>
                  <a:pt x="59" y="41"/>
                </a:cubicBezTo>
                <a:cubicBezTo>
                  <a:pt x="59" y="41"/>
                  <a:pt x="57" y="42"/>
                  <a:pt x="56" y="42"/>
                </a:cubicBezTo>
                <a:cubicBezTo>
                  <a:pt x="54" y="42"/>
                  <a:pt x="52" y="42"/>
                  <a:pt x="52" y="43"/>
                </a:cubicBezTo>
                <a:close/>
                <a:moveTo>
                  <a:pt x="74" y="49"/>
                </a:moveTo>
                <a:cubicBezTo>
                  <a:pt x="74" y="55"/>
                  <a:pt x="71" y="59"/>
                  <a:pt x="62" y="61"/>
                </a:cubicBezTo>
                <a:cubicBezTo>
                  <a:pt x="62" y="32"/>
                  <a:pt x="62" y="32"/>
                  <a:pt x="62" y="32"/>
                </a:cubicBezTo>
                <a:cubicBezTo>
                  <a:pt x="71" y="34"/>
                  <a:pt x="74" y="38"/>
                  <a:pt x="74" y="44"/>
                </a:cubicBezTo>
                <a:lnTo>
                  <a:pt x="74" y="49"/>
                </a:lnTo>
                <a:close/>
                <a:moveTo>
                  <a:pt x="17" y="44"/>
                </a:moveTo>
                <a:cubicBezTo>
                  <a:pt x="17" y="44"/>
                  <a:pt x="17" y="44"/>
                  <a:pt x="17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0"/>
                  <a:pt x="20" y="40"/>
                </a:cubicBezTo>
                <a:cubicBezTo>
                  <a:pt x="20" y="39"/>
                  <a:pt x="20" y="39"/>
                  <a:pt x="19" y="39"/>
                </a:cubicBezTo>
                <a:cubicBezTo>
                  <a:pt x="19" y="38"/>
                  <a:pt x="19" y="38"/>
                  <a:pt x="19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9"/>
                  <a:pt x="17" y="39"/>
                  <a:pt x="17" y="39"/>
                </a:cubicBezTo>
                <a:cubicBezTo>
                  <a:pt x="16" y="39"/>
                  <a:pt x="16" y="39"/>
                  <a:pt x="16" y="40"/>
                </a:cubicBezTo>
                <a:cubicBezTo>
                  <a:pt x="16" y="40"/>
                  <a:pt x="16" y="41"/>
                  <a:pt x="16" y="41"/>
                </a:cubicBezTo>
                <a:cubicBezTo>
                  <a:pt x="16" y="42"/>
                  <a:pt x="16" y="42"/>
                  <a:pt x="16" y="43"/>
                </a:cubicBezTo>
                <a:cubicBezTo>
                  <a:pt x="16" y="43"/>
                  <a:pt x="16" y="43"/>
                  <a:pt x="17" y="44"/>
                </a:cubicBezTo>
                <a:close/>
                <a:moveTo>
                  <a:pt x="45" y="39"/>
                </a:moveTo>
                <a:cubicBezTo>
                  <a:pt x="45" y="38"/>
                  <a:pt x="45" y="38"/>
                  <a:pt x="45" y="38"/>
                </a:cubicBezTo>
                <a:cubicBezTo>
                  <a:pt x="44" y="38"/>
                  <a:pt x="44" y="38"/>
                  <a:pt x="43" y="38"/>
                </a:cubicBezTo>
                <a:cubicBezTo>
                  <a:pt x="43" y="38"/>
                  <a:pt x="42" y="38"/>
                  <a:pt x="42" y="39"/>
                </a:cubicBezTo>
                <a:cubicBezTo>
                  <a:pt x="42" y="39"/>
                  <a:pt x="41" y="39"/>
                  <a:pt x="41" y="40"/>
                </a:cubicBezTo>
                <a:cubicBezTo>
                  <a:pt x="43" y="40"/>
                  <a:pt x="45" y="39"/>
                  <a:pt x="45" y="39"/>
                </a:cubicBezTo>
                <a:close/>
                <a:moveTo>
                  <a:pt x="56" y="39"/>
                </a:move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4" y="38"/>
                </a:cubicBezTo>
                <a:cubicBezTo>
                  <a:pt x="54" y="38"/>
                  <a:pt x="53" y="38"/>
                  <a:pt x="53" y="39"/>
                </a:cubicBezTo>
                <a:cubicBezTo>
                  <a:pt x="52" y="39"/>
                  <a:pt x="52" y="39"/>
                  <a:pt x="52" y="40"/>
                </a:cubicBezTo>
                <a:cubicBezTo>
                  <a:pt x="54" y="40"/>
                  <a:pt x="56" y="39"/>
                  <a:pt x="56" y="39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1" name="Freeform 40"/>
          <p:cNvSpPr>
            <a:spLocks noEditPoints="1"/>
          </p:cNvSpPr>
          <p:nvPr/>
        </p:nvSpPr>
        <p:spPr bwMode="auto">
          <a:xfrm>
            <a:off x="7361727" y="5238897"/>
            <a:ext cx="704851" cy="698500"/>
          </a:xfrm>
          <a:custGeom>
            <a:avLst/>
            <a:gdLst>
              <a:gd name="T0" fmla="*/ 62 w 81"/>
              <a:gd name="T1" fmla="*/ 17 h 80"/>
              <a:gd name="T2" fmla="*/ 16 w 81"/>
              <a:gd name="T3" fmla="*/ 0 h 80"/>
              <a:gd name="T4" fmla="*/ 0 w 81"/>
              <a:gd name="T5" fmla="*/ 65 h 80"/>
              <a:gd name="T6" fmla="*/ 47 w 81"/>
              <a:gd name="T7" fmla="*/ 80 h 80"/>
              <a:gd name="T8" fmla="*/ 81 w 81"/>
              <a:gd name="T9" fmla="*/ 52 h 80"/>
              <a:gd name="T10" fmla="*/ 62 w 81"/>
              <a:gd name="T11" fmla="*/ 26 h 80"/>
              <a:gd name="T12" fmla="*/ 15 w 81"/>
              <a:gd name="T13" fmla="*/ 54 h 80"/>
              <a:gd name="T14" fmla="*/ 15 w 81"/>
              <a:gd name="T15" fmla="*/ 50 h 80"/>
              <a:gd name="T16" fmla="*/ 50 w 81"/>
              <a:gd name="T17" fmla="*/ 52 h 80"/>
              <a:gd name="T18" fmla="*/ 21 w 81"/>
              <a:gd name="T19" fmla="*/ 43 h 80"/>
              <a:gd name="T20" fmla="*/ 22 w 81"/>
              <a:gd name="T21" fmla="*/ 44 h 80"/>
              <a:gd name="T22" fmla="*/ 23 w 81"/>
              <a:gd name="T23" fmla="*/ 44 h 80"/>
              <a:gd name="T24" fmla="*/ 24 w 81"/>
              <a:gd name="T25" fmla="*/ 44 h 80"/>
              <a:gd name="T26" fmla="*/ 24 w 81"/>
              <a:gd name="T27" fmla="*/ 46 h 80"/>
              <a:gd name="T28" fmla="*/ 22 w 81"/>
              <a:gd name="T29" fmla="*/ 47 h 80"/>
              <a:gd name="T30" fmla="*/ 18 w 81"/>
              <a:gd name="T31" fmla="*/ 43 h 80"/>
              <a:gd name="T32" fmla="*/ 17 w 81"/>
              <a:gd name="T33" fmla="*/ 37 h 80"/>
              <a:gd name="T34" fmla="*/ 18 w 81"/>
              <a:gd name="T35" fmla="*/ 35 h 80"/>
              <a:gd name="T36" fmla="*/ 21 w 81"/>
              <a:gd name="T37" fmla="*/ 35 h 80"/>
              <a:gd name="T38" fmla="*/ 24 w 81"/>
              <a:gd name="T39" fmla="*/ 37 h 80"/>
              <a:gd name="T40" fmla="*/ 21 w 81"/>
              <a:gd name="T41" fmla="*/ 40 h 80"/>
              <a:gd name="T42" fmla="*/ 28 w 81"/>
              <a:gd name="T43" fmla="*/ 43 h 80"/>
              <a:gd name="T44" fmla="*/ 30 w 81"/>
              <a:gd name="T45" fmla="*/ 44 h 80"/>
              <a:gd name="T46" fmla="*/ 32 w 81"/>
              <a:gd name="T47" fmla="*/ 44 h 80"/>
              <a:gd name="T48" fmla="*/ 34 w 81"/>
              <a:gd name="T49" fmla="*/ 44 h 80"/>
              <a:gd name="T50" fmla="*/ 35 w 81"/>
              <a:gd name="T51" fmla="*/ 44 h 80"/>
              <a:gd name="T52" fmla="*/ 34 w 81"/>
              <a:gd name="T53" fmla="*/ 46 h 80"/>
              <a:gd name="T54" fmla="*/ 32 w 81"/>
              <a:gd name="T55" fmla="*/ 47 h 80"/>
              <a:gd name="T56" fmla="*/ 27 w 81"/>
              <a:gd name="T57" fmla="*/ 45 h 80"/>
              <a:gd name="T58" fmla="*/ 26 w 81"/>
              <a:gd name="T59" fmla="*/ 37 h 80"/>
              <a:gd name="T60" fmla="*/ 34 w 81"/>
              <a:gd name="T61" fmla="*/ 37 h 80"/>
              <a:gd name="T62" fmla="*/ 32 w 81"/>
              <a:gd name="T63" fmla="*/ 42 h 80"/>
              <a:gd name="T64" fmla="*/ 42 w 81"/>
              <a:gd name="T65" fmla="*/ 39 h 80"/>
              <a:gd name="T66" fmla="*/ 40 w 81"/>
              <a:gd name="T67" fmla="*/ 38 h 80"/>
              <a:gd name="T68" fmla="*/ 37 w 81"/>
              <a:gd name="T69" fmla="*/ 39 h 80"/>
              <a:gd name="T70" fmla="*/ 38 w 81"/>
              <a:gd name="T71" fmla="*/ 36 h 80"/>
              <a:gd name="T72" fmla="*/ 40 w 81"/>
              <a:gd name="T73" fmla="*/ 36 h 80"/>
              <a:gd name="T74" fmla="*/ 45 w 81"/>
              <a:gd name="T75" fmla="*/ 39 h 80"/>
              <a:gd name="T76" fmla="*/ 42 w 81"/>
              <a:gd name="T77" fmla="*/ 46 h 80"/>
              <a:gd name="T78" fmla="*/ 42 w 81"/>
              <a:gd name="T79" fmla="*/ 46 h 80"/>
              <a:gd name="T80" fmla="*/ 40 w 81"/>
              <a:gd name="T81" fmla="*/ 46 h 80"/>
              <a:gd name="T82" fmla="*/ 37 w 81"/>
              <a:gd name="T83" fmla="*/ 46 h 80"/>
              <a:gd name="T84" fmla="*/ 36 w 81"/>
              <a:gd name="T85" fmla="*/ 42 h 80"/>
              <a:gd name="T86" fmla="*/ 40 w 81"/>
              <a:gd name="T87" fmla="*/ 40 h 80"/>
              <a:gd name="T88" fmla="*/ 42 w 81"/>
              <a:gd name="T89" fmla="*/ 39 h 80"/>
              <a:gd name="T90" fmla="*/ 13 w 81"/>
              <a:gd name="T91" fmla="*/ 15 h 80"/>
              <a:gd name="T92" fmla="*/ 13 w 81"/>
              <a:gd name="T93" fmla="*/ 3 h 80"/>
              <a:gd name="T94" fmla="*/ 57 w 81"/>
              <a:gd name="T95" fmla="*/ 10 h 80"/>
              <a:gd name="T96" fmla="*/ 74 w 81"/>
              <a:gd name="T97" fmla="*/ 49 h 80"/>
              <a:gd name="T98" fmla="*/ 62 w 81"/>
              <a:gd name="T99" fmla="*/ 32 h 80"/>
              <a:gd name="T100" fmla="*/ 74 w 81"/>
              <a:gd name="T101" fmla="*/ 49 h 80"/>
              <a:gd name="T102" fmla="*/ 31 w 81"/>
              <a:gd name="T103" fmla="*/ 38 h 80"/>
              <a:gd name="T104" fmla="*/ 29 w 81"/>
              <a:gd name="T105" fmla="*/ 39 h 80"/>
              <a:gd name="T106" fmla="*/ 32 w 81"/>
              <a:gd name="T107" fmla="*/ 39 h 80"/>
              <a:gd name="T108" fmla="*/ 39 w 81"/>
              <a:gd name="T109" fmla="*/ 44 h 80"/>
              <a:gd name="T110" fmla="*/ 41 w 81"/>
              <a:gd name="T111" fmla="*/ 44 h 80"/>
              <a:gd name="T112" fmla="*/ 41 w 81"/>
              <a:gd name="T113" fmla="*/ 42 h 80"/>
              <a:gd name="T114" fmla="*/ 40 w 81"/>
              <a:gd name="T115" fmla="*/ 42 h 80"/>
              <a:gd name="T116" fmla="*/ 39 w 81"/>
              <a:gd name="T117" fmla="*/ 4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1" h="80">
                <a:moveTo>
                  <a:pt x="62" y="26"/>
                </a:moveTo>
                <a:cubicBezTo>
                  <a:pt x="62" y="17"/>
                  <a:pt x="62" y="17"/>
                  <a:pt x="62" y="17"/>
                </a:cubicBezTo>
                <a:cubicBezTo>
                  <a:pt x="62" y="5"/>
                  <a:pt x="55" y="0"/>
                  <a:pt x="47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5"/>
                  <a:pt x="0" y="1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7" y="80"/>
                  <a:pt x="16" y="80"/>
                </a:cubicBezTo>
                <a:cubicBezTo>
                  <a:pt x="47" y="80"/>
                  <a:pt x="47" y="80"/>
                  <a:pt x="47" y="80"/>
                </a:cubicBezTo>
                <a:cubicBezTo>
                  <a:pt x="55" y="80"/>
                  <a:pt x="61" y="77"/>
                  <a:pt x="62" y="67"/>
                </a:cubicBezTo>
                <a:cubicBezTo>
                  <a:pt x="76" y="66"/>
                  <a:pt x="81" y="60"/>
                  <a:pt x="81" y="52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33"/>
                  <a:pt x="76" y="27"/>
                  <a:pt x="62" y="26"/>
                </a:cubicBezTo>
                <a:close/>
                <a:moveTo>
                  <a:pt x="49" y="54"/>
                </a:moveTo>
                <a:cubicBezTo>
                  <a:pt x="15" y="54"/>
                  <a:pt x="15" y="54"/>
                  <a:pt x="15" y="54"/>
                </a:cubicBezTo>
                <a:cubicBezTo>
                  <a:pt x="14" y="54"/>
                  <a:pt x="14" y="53"/>
                  <a:pt x="14" y="52"/>
                </a:cubicBezTo>
                <a:cubicBezTo>
                  <a:pt x="14" y="51"/>
                  <a:pt x="14" y="50"/>
                  <a:pt x="15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50" y="50"/>
                  <a:pt x="50" y="51"/>
                  <a:pt x="50" y="52"/>
                </a:cubicBezTo>
                <a:cubicBezTo>
                  <a:pt x="50" y="53"/>
                  <a:pt x="50" y="54"/>
                  <a:pt x="49" y="54"/>
                </a:cubicBezTo>
                <a:close/>
                <a:moveTo>
                  <a:pt x="21" y="43"/>
                </a:moveTo>
                <a:cubicBezTo>
                  <a:pt x="21" y="43"/>
                  <a:pt x="21" y="43"/>
                  <a:pt x="21" y="43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3" y="44"/>
                  <a:pt x="23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5"/>
                  <a:pt x="24" y="45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3" y="46"/>
                </a:cubicBezTo>
                <a:cubicBezTo>
                  <a:pt x="23" y="46"/>
                  <a:pt x="23" y="47"/>
                  <a:pt x="22" y="47"/>
                </a:cubicBezTo>
                <a:cubicBezTo>
                  <a:pt x="21" y="47"/>
                  <a:pt x="20" y="46"/>
                  <a:pt x="19" y="46"/>
                </a:cubicBezTo>
                <a:cubicBezTo>
                  <a:pt x="19" y="45"/>
                  <a:pt x="18" y="44"/>
                  <a:pt x="18" y="43"/>
                </a:cubicBezTo>
                <a:cubicBezTo>
                  <a:pt x="18" y="41"/>
                  <a:pt x="18" y="38"/>
                  <a:pt x="18" y="38"/>
                </a:cubicBezTo>
                <a:cubicBezTo>
                  <a:pt x="17" y="38"/>
                  <a:pt x="17" y="38"/>
                  <a:pt x="17" y="37"/>
                </a:cubicBezTo>
                <a:cubicBezTo>
                  <a:pt x="17" y="37"/>
                  <a:pt x="17" y="36"/>
                  <a:pt x="18" y="36"/>
                </a:cubicBezTo>
                <a:cubicBezTo>
                  <a:pt x="18" y="36"/>
                  <a:pt x="18" y="36"/>
                  <a:pt x="18" y="35"/>
                </a:cubicBezTo>
                <a:cubicBezTo>
                  <a:pt x="18" y="34"/>
                  <a:pt x="19" y="33"/>
                  <a:pt x="20" y="33"/>
                </a:cubicBezTo>
                <a:cubicBezTo>
                  <a:pt x="21" y="33"/>
                  <a:pt x="21" y="34"/>
                  <a:pt x="21" y="35"/>
                </a:cubicBezTo>
                <a:cubicBezTo>
                  <a:pt x="21" y="36"/>
                  <a:pt x="22" y="36"/>
                  <a:pt x="23" y="36"/>
                </a:cubicBezTo>
                <a:cubicBezTo>
                  <a:pt x="24" y="36"/>
                  <a:pt x="24" y="37"/>
                  <a:pt x="24" y="37"/>
                </a:cubicBezTo>
                <a:cubicBezTo>
                  <a:pt x="24" y="38"/>
                  <a:pt x="24" y="38"/>
                  <a:pt x="23" y="38"/>
                </a:cubicBezTo>
                <a:cubicBezTo>
                  <a:pt x="22" y="38"/>
                  <a:pt x="21" y="39"/>
                  <a:pt x="21" y="40"/>
                </a:cubicBezTo>
                <a:cubicBezTo>
                  <a:pt x="21" y="41"/>
                  <a:pt x="21" y="42"/>
                  <a:pt x="21" y="43"/>
                </a:cubicBezTo>
                <a:close/>
                <a:moveTo>
                  <a:pt x="28" y="43"/>
                </a:moveTo>
                <a:cubicBezTo>
                  <a:pt x="29" y="44"/>
                  <a:pt x="29" y="44"/>
                  <a:pt x="29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1" y="44"/>
                  <a:pt x="31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5" y="43"/>
                  <a:pt x="35" y="44"/>
                  <a:pt x="35" y="44"/>
                </a:cubicBezTo>
                <a:cubicBezTo>
                  <a:pt x="35" y="45"/>
                  <a:pt x="35" y="46"/>
                  <a:pt x="34" y="46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6"/>
                  <a:pt x="34" y="46"/>
                  <a:pt x="33" y="46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1" y="47"/>
                  <a:pt x="31" y="47"/>
                </a:cubicBezTo>
                <a:cubicBezTo>
                  <a:pt x="29" y="47"/>
                  <a:pt x="28" y="46"/>
                  <a:pt x="27" y="45"/>
                </a:cubicBezTo>
                <a:cubicBezTo>
                  <a:pt x="26" y="44"/>
                  <a:pt x="25" y="43"/>
                  <a:pt x="25" y="41"/>
                </a:cubicBezTo>
                <a:cubicBezTo>
                  <a:pt x="25" y="40"/>
                  <a:pt x="25" y="38"/>
                  <a:pt x="26" y="37"/>
                </a:cubicBezTo>
                <a:cubicBezTo>
                  <a:pt x="27" y="36"/>
                  <a:pt x="29" y="36"/>
                  <a:pt x="30" y="36"/>
                </a:cubicBezTo>
                <a:cubicBezTo>
                  <a:pt x="32" y="36"/>
                  <a:pt x="33" y="36"/>
                  <a:pt x="34" y="37"/>
                </a:cubicBezTo>
                <a:cubicBezTo>
                  <a:pt x="35" y="38"/>
                  <a:pt x="35" y="39"/>
                  <a:pt x="35" y="41"/>
                </a:cubicBezTo>
                <a:cubicBezTo>
                  <a:pt x="35" y="41"/>
                  <a:pt x="33" y="42"/>
                  <a:pt x="32" y="42"/>
                </a:cubicBezTo>
                <a:cubicBezTo>
                  <a:pt x="30" y="42"/>
                  <a:pt x="28" y="42"/>
                  <a:pt x="28" y="43"/>
                </a:cubicBezTo>
                <a:close/>
                <a:moveTo>
                  <a:pt x="42" y="39"/>
                </a:moveTo>
                <a:cubicBezTo>
                  <a:pt x="42" y="39"/>
                  <a:pt x="42" y="39"/>
                  <a:pt x="42" y="39"/>
                </a:cubicBezTo>
                <a:cubicBezTo>
                  <a:pt x="41" y="38"/>
                  <a:pt x="41" y="38"/>
                  <a:pt x="40" y="38"/>
                </a:cubicBezTo>
                <a:cubicBezTo>
                  <a:pt x="39" y="38"/>
                  <a:pt x="39" y="38"/>
                  <a:pt x="38" y="38"/>
                </a:cubicBezTo>
                <a:cubicBezTo>
                  <a:pt x="38" y="39"/>
                  <a:pt x="37" y="39"/>
                  <a:pt x="37" y="39"/>
                </a:cubicBezTo>
                <a:cubicBezTo>
                  <a:pt x="37" y="39"/>
                  <a:pt x="37" y="38"/>
                  <a:pt x="37" y="38"/>
                </a:cubicBezTo>
                <a:cubicBezTo>
                  <a:pt x="37" y="37"/>
                  <a:pt x="37" y="36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6"/>
                  <a:pt x="40" y="36"/>
                  <a:pt x="40" y="36"/>
                </a:cubicBezTo>
                <a:cubicBezTo>
                  <a:pt x="42" y="36"/>
                  <a:pt x="43" y="36"/>
                  <a:pt x="44" y="37"/>
                </a:cubicBezTo>
                <a:cubicBezTo>
                  <a:pt x="45" y="37"/>
                  <a:pt x="45" y="38"/>
                  <a:pt x="45" y="39"/>
                </a:cubicBezTo>
                <a:cubicBezTo>
                  <a:pt x="45" y="43"/>
                  <a:pt x="45" y="46"/>
                  <a:pt x="44" y="46"/>
                </a:cubicBezTo>
                <a:cubicBezTo>
                  <a:pt x="43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7"/>
                  <a:pt x="39" y="47"/>
                  <a:pt x="39" y="47"/>
                </a:cubicBezTo>
                <a:cubicBezTo>
                  <a:pt x="38" y="47"/>
                  <a:pt x="37" y="46"/>
                  <a:pt x="37" y="46"/>
                </a:cubicBezTo>
                <a:cubicBezTo>
                  <a:pt x="36" y="45"/>
                  <a:pt x="36" y="44"/>
                  <a:pt x="36" y="43"/>
                </a:cubicBezTo>
                <a:cubicBezTo>
                  <a:pt x="36" y="43"/>
                  <a:pt x="36" y="42"/>
                  <a:pt x="36" y="42"/>
                </a:cubicBezTo>
                <a:cubicBezTo>
                  <a:pt x="37" y="41"/>
                  <a:pt x="37" y="41"/>
                  <a:pt x="38" y="41"/>
                </a:cubicBezTo>
                <a:cubicBezTo>
                  <a:pt x="38" y="40"/>
                  <a:pt x="39" y="40"/>
                  <a:pt x="40" y="40"/>
                </a:cubicBezTo>
                <a:cubicBezTo>
                  <a:pt x="40" y="40"/>
                  <a:pt x="41" y="40"/>
                  <a:pt x="42" y="40"/>
                </a:cubicBezTo>
                <a:cubicBezTo>
                  <a:pt x="42" y="40"/>
                  <a:pt x="42" y="39"/>
                  <a:pt x="42" y="39"/>
                </a:cubicBezTo>
                <a:close/>
                <a:moveTo>
                  <a:pt x="50" y="15"/>
                </a:move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5" y="14"/>
                  <a:pt x="5" y="10"/>
                </a:cubicBezTo>
                <a:cubicBezTo>
                  <a:pt x="5" y="6"/>
                  <a:pt x="9" y="3"/>
                  <a:pt x="13" y="3"/>
                </a:cubicBezTo>
                <a:cubicBezTo>
                  <a:pt x="50" y="3"/>
                  <a:pt x="50" y="3"/>
                  <a:pt x="50" y="3"/>
                </a:cubicBezTo>
                <a:cubicBezTo>
                  <a:pt x="54" y="3"/>
                  <a:pt x="57" y="6"/>
                  <a:pt x="57" y="10"/>
                </a:cubicBezTo>
                <a:cubicBezTo>
                  <a:pt x="57" y="14"/>
                  <a:pt x="54" y="15"/>
                  <a:pt x="50" y="15"/>
                </a:cubicBezTo>
                <a:close/>
                <a:moveTo>
                  <a:pt x="74" y="49"/>
                </a:moveTo>
                <a:cubicBezTo>
                  <a:pt x="74" y="55"/>
                  <a:pt x="72" y="59"/>
                  <a:pt x="62" y="61"/>
                </a:cubicBezTo>
                <a:cubicBezTo>
                  <a:pt x="62" y="32"/>
                  <a:pt x="62" y="32"/>
                  <a:pt x="62" y="32"/>
                </a:cubicBezTo>
                <a:cubicBezTo>
                  <a:pt x="72" y="34"/>
                  <a:pt x="74" y="38"/>
                  <a:pt x="74" y="44"/>
                </a:cubicBezTo>
                <a:lnTo>
                  <a:pt x="74" y="49"/>
                </a:lnTo>
                <a:close/>
                <a:moveTo>
                  <a:pt x="32" y="39"/>
                </a:move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0" y="38"/>
                </a:cubicBezTo>
                <a:cubicBezTo>
                  <a:pt x="30" y="38"/>
                  <a:pt x="29" y="38"/>
                  <a:pt x="29" y="39"/>
                </a:cubicBezTo>
                <a:cubicBezTo>
                  <a:pt x="28" y="39"/>
                  <a:pt x="28" y="39"/>
                  <a:pt x="28" y="40"/>
                </a:cubicBezTo>
                <a:cubicBezTo>
                  <a:pt x="30" y="40"/>
                  <a:pt x="32" y="39"/>
                  <a:pt x="32" y="39"/>
                </a:cubicBezTo>
                <a:close/>
                <a:moveTo>
                  <a:pt x="39" y="43"/>
                </a:moveTo>
                <a:cubicBezTo>
                  <a:pt x="39" y="44"/>
                  <a:pt x="39" y="44"/>
                  <a:pt x="39" y="44"/>
                </a:cubicBezTo>
                <a:cubicBezTo>
                  <a:pt x="40" y="44"/>
                  <a:pt x="40" y="44"/>
                  <a:pt x="41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2" y="43"/>
                  <a:pt x="42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39" y="42"/>
                  <a:pt x="39" y="42"/>
                  <a:pt x="39" y="42"/>
                </a:cubicBezTo>
                <a:lnTo>
                  <a:pt x="39" y="43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2" name="Freeform 41"/>
          <p:cNvSpPr/>
          <p:nvPr/>
        </p:nvSpPr>
        <p:spPr bwMode="auto">
          <a:xfrm>
            <a:off x="1070463" y="5203972"/>
            <a:ext cx="530225" cy="760413"/>
          </a:xfrm>
          <a:custGeom>
            <a:avLst/>
            <a:gdLst>
              <a:gd name="T0" fmla="*/ 41 w 61"/>
              <a:gd name="T1" fmla="*/ 33 h 87"/>
              <a:gd name="T2" fmla="*/ 49 w 61"/>
              <a:gd name="T3" fmla="*/ 18 h 87"/>
              <a:gd name="T4" fmla="*/ 30 w 61"/>
              <a:gd name="T5" fmla="*/ 0 h 87"/>
              <a:gd name="T6" fmla="*/ 11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0 w 61"/>
              <a:gd name="T13" fmla="*/ 72 h 87"/>
              <a:gd name="T14" fmla="*/ 30 w 61"/>
              <a:gd name="T15" fmla="*/ 87 h 87"/>
              <a:gd name="T16" fmla="*/ 60 w 61"/>
              <a:gd name="T17" fmla="*/ 72 h 87"/>
              <a:gd name="T18" fmla="*/ 61 w 61"/>
              <a:gd name="T19" fmla="*/ 66 h 87"/>
              <a:gd name="T20" fmla="*/ 41 w 61"/>
              <a:gd name="T21" fmla="*/ 3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49" y="24"/>
                  <a:pt x="49" y="18"/>
                </a:cubicBezTo>
                <a:cubicBezTo>
                  <a:pt x="49" y="8"/>
                  <a:pt x="41" y="0"/>
                  <a:pt x="30" y="0"/>
                </a:cubicBezTo>
                <a:cubicBezTo>
                  <a:pt x="20" y="0"/>
                  <a:pt x="11" y="8"/>
                  <a:pt x="11" y="18"/>
                </a:cubicBezTo>
                <a:cubicBezTo>
                  <a:pt x="11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0" y="72"/>
                </a:cubicBezTo>
                <a:cubicBezTo>
                  <a:pt x="8" y="82"/>
                  <a:pt x="18" y="87"/>
                  <a:pt x="30" y="87"/>
                </a:cubicBezTo>
                <a:cubicBezTo>
                  <a:pt x="42" y="87"/>
                  <a:pt x="53" y="82"/>
                  <a:pt x="60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3" name="Freeform 42"/>
          <p:cNvSpPr>
            <a:spLocks noEditPoints="1"/>
          </p:cNvSpPr>
          <p:nvPr/>
        </p:nvSpPr>
        <p:spPr bwMode="auto">
          <a:xfrm>
            <a:off x="2115039" y="5203972"/>
            <a:ext cx="530225" cy="760413"/>
          </a:xfrm>
          <a:custGeom>
            <a:avLst/>
            <a:gdLst>
              <a:gd name="T0" fmla="*/ 41 w 61"/>
              <a:gd name="T1" fmla="*/ 33 h 87"/>
              <a:gd name="T2" fmla="*/ 49 w 61"/>
              <a:gd name="T3" fmla="*/ 18 h 87"/>
              <a:gd name="T4" fmla="*/ 30 w 61"/>
              <a:gd name="T5" fmla="*/ 0 h 87"/>
              <a:gd name="T6" fmla="*/ 11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0 w 61"/>
              <a:gd name="T13" fmla="*/ 72 h 87"/>
              <a:gd name="T14" fmla="*/ 30 w 61"/>
              <a:gd name="T15" fmla="*/ 87 h 87"/>
              <a:gd name="T16" fmla="*/ 60 w 61"/>
              <a:gd name="T17" fmla="*/ 72 h 87"/>
              <a:gd name="T18" fmla="*/ 61 w 61"/>
              <a:gd name="T19" fmla="*/ 66 h 87"/>
              <a:gd name="T20" fmla="*/ 41 w 61"/>
              <a:gd name="T21" fmla="*/ 33 h 87"/>
              <a:gd name="T22" fmla="*/ 49 w 61"/>
              <a:gd name="T23" fmla="*/ 45 h 87"/>
              <a:gd name="T24" fmla="*/ 30 w 61"/>
              <a:gd name="T25" fmla="*/ 74 h 87"/>
              <a:gd name="T26" fmla="*/ 28 w 61"/>
              <a:gd name="T27" fmla="*/ 76 h 87"/>
              <a:gd name="T28" fmla="*/ 27 w 61"/>
              <a:gd name="T29" fmla="*/ 76 h 87"/>
              <a:gd name="T30" fmla="*/ 25 w 61"/>
              <a:gd name="T31" fmla="*/ 74 h 87"/>
              <a:gd name="T32" fmla="*/ 12 w 61"/>
              <a:gd name="T33" fmla="*/ 57 h 87"/>
              <a:gd name="T34" fmla="*/ 11 w 61"/>
              <a:gd name="T35" fmla="*/ 57 h 87"/>
              <a:gd name="T36" fmla="*/ 19 w 61"/>
              <a:gd name="T37" fmla="*/ 57 h 87"/>
              <a:gd name="T38" fmla="*/ 27 w 61"/>
              <a:gd name="T39" fmla="*/ 67 h 87"/>
              <a:gd name="T40" fmla="*/ 44 w 61"/>
              <a:gd name="T41" fmla="*/ 42 h 87"/>
              <a:gd name="T42" fmla="*/ 48 w 61"/>
              <a:gd name="T43" fmla="*/ 41 h 87"/>
              <a:gd name="T44" fmla="*/ 49 w 61"/>
              <a:gd name="T45" fmla="*/ 45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49" y="24"/>
                  <a:pt x="49" y="18"/>
                </a:cubicBezTo>
                <a:cubicBezTo>
                  <a:pt x="49" y="8"/>
                  <a:pt x="41" y="0"/>
                  <a:pt x="30" y="0"/>
                </a:cubicBezTo>
                <a:cubicBezTo>
                  <a:pt x="20" y="0"/>
                  <a:pt x="11" y="8"/>
                  <a:pt x="11" y="18"/>
                </a:cubicBezTo>
                <a:cubicBezTo>
                  <a:pt x="11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0" y="72"/>
                </a:cubicBezTo>
                <a:cubicBezTo>
                  <a:pt x="8" y="82"/>
                  <a:pt x="18" y="87"/>
                  <a:pt x="30" y="87"/>
                </a:cubicBezTo>
                <a:cubicBezTo>
                  <a:pt x="42" y="87"/>
                  <a:pt x="53" y="82"/>
                  <a:pt x="60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  <a:moveTo>
                  <a:pt x="49" y="45"/>
                </a:moveTo>
                <a:cubicBezTo>
                  <a:pt x="30" y="74"/>
                  <a:pt x="30" y="74"/>
                  <a:pt x="30" y="74"/>
                </a:cubicBezTo>
                <a:cubicBezTo>
                  <a:pt x="30" y="75"/>
                  <a:pt x="29" y="76"/>
                  <a:pt x="28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27" y="76"/>
                  <a:pt x="26" y="75"/>
                  <a:pt x="25" y="74"/>
                </a:cubicBezTo>
                <a:cubicBezTo>
                  <a:pt x="12" y="57"/>
                  <a:pt x="12" y="57"/>
                  <a:pt x="12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27" y="67"/>
                  <a:pt x="27" y="67"/>
                  <a:pt x="27" y="67"/>
                </a:cubicBezTo>
                <a:cubicBezTo>
                  <a:pt x="44" y="42"/>
                  <a:pt x="44" y="42"/>
                  <a:pt x="44" y="42"/>
                </a:cubicBezTo>
                <a:cubicBezTo>
                  <a:pt x="45" y="41"/>
                  <a:pt x="46" y="40"/>
                  <a:pt x="48" y="41"/>
                </a:cubicBezTo>
                <a:cubicBezTo>
                  <a:pt x="49" y="42"/>
                  <a:pt x="50" y="44"/>
                  <a:pt x="49" y="45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4" name="Freeform 43"/>
          <p:cNvSpPr>
            <a:spLocks noEditPoints="1"/>
          </p:cNvSpPr>
          <p:nvPr/>
        </p:nvSpPr>
        <p:spPr bwMode="auto">
          <a:xfrm>
            <a:off x="8606327" y="5203972"/>
            <a:ext cx="530225" cy="760413"/>
          </a:xfrm>
          <a:custGeom>
            <a:avLst/>
            <a:gdLst>
              <a:gd name="T0" fmla="*/ 41 w 61"/>
              <a:gd name="T1" fmla="*/ 33 h 87"/>
              <a:gd name="T2" fmla="*/ 50 w 61"/>
              <a:gd name="T3" fmla="*/ 18 h 87"/>
              <a:gd name="T4" fmla="*/ 31 w 61"/>
              <a:gd name="T5" fmla="*/ 0 h 87"/>
              <a:gd name="T6" fmla="*/ 12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1 w 61"/>
              <a:gd name="T13" fmla="*/ 72 h 87"/>
              <a:gd name="T14" fmla="*/ 31 w 61"/>
              <a:gd name="T15" fmla="*/ 87 h 87"/>
              <a:gd name="T16" fmla="*/ 61 w 61"/>
              <a:gd name="T17" fmla="*/ 72 h 87"/>
              <a:gd name="T18" fmla="*/ 61 w 61"/>
              <a:gd name="T19" fmla="*/ 66 h 87"/>
              <a:gd name="T20" fmla="*/ 41 w 61"/>
              <a:gd name="T21" fmla="*/ 33 h 87"/>
              <a:gd name="T22" fmla="*/ 45 w 61"/>
              <a:gd name="T23" fmla="*/ 71 h 87"/>
              <a:gd name="T24" fmla="*/ 45 w 61"/>
              <a:gd name="T25" fmla="*/ 75 h 87"/>
              <a:gd name="T26" fmla="*/ 43 w 61"/>
              <a:gd name="T27" fmla="*/ 76 h 87"/>
              <a:gd name="T28" fmla="*/ 41 w 61"/>
              <a:gd name="T29" fmla="*/ 75 h 87"/>
              <a:gd name="T30" fmla="*/ 31 w 61"/>
              <a:gd name="T31" fmla="*/ 65 h 87"/>
              <a:gd name="T32" fmla="*/ 20 w 61"/>
              <a:gd name="T33" fmla="*/ 75 h 87"/>
              <a:gd name="T34" fmla="*/ 18 w 61"/>
              <a:gd name="T35" fmla="*/ 76 h 87"/>
              <a:gd name="T36" fmla="*/ 16 w 61"/>
              <a:gd name="T37" fmla="*/ 75 h 87"/>
              <a:gd name="T38" fmla="*/ 16 w 61"/>
              <a:gd name="T39" fmla="*/ 71 h 87"/>
              <a:gd name="T40" fmla="*/ 26 w 61"/>
              <a:gd name="T41" fmla="*/ 60 h 87"/>
              <a:gd name="T42" fmla="*/ 16 w 61"/>
              <a:gd name="T43" fmla="*/ 50 h 87"/>
              <a:gd name="T44" fmla="*/ 16 w 61"/>
              <a:gd name="T45" fmla="*/ 46 h 87"/>
              <a:gd name="T46" fmla="*/ 20 w 61"/>
              <a:gd name="T47" fmla="*/ 46 h 87"/>
              <a:gd name="T48" fmla="*/ 31 w 61"/>
              <a:gd name="T49" fmla="*/ 56 h 87"/>
              <a:gd name="T50" fmla="*/ 41 w 61"/>
              <a:gd name="T51" fmla="*/ 46 h 87"/>
              <a:gd name="T52" fmla="*/ 45 w 61"/>
              <a:gd name="T53" fmla="*/ 46 h 87"/>
              <a:gd name="T54" fmla="*/ 45 w 61"/>
              <a:gd name="T55" fmla="*/ 50 h 87"/>
              <a:gd name="T56" fmla="*/ 35 w 61"/>
              <a:gd name="T57" fmla="*/ 60 h 87"/>
              <a:gd name="T58" fmla="*/ 45 w 61"/>
              <a:gd name="T59" fmla="*/ 7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50" y="24"/>
                  <a:pt x="50" y="18"/>
                </a:cubicBezTo>
                <a:cubicBezTo>
                  <a:pt x="50" y="8"/>
                  <a:pt x="41" y="0"/>
                  <a:pt x="31" y="0"/>
                </a:cubicBezTo>
                <a:cubicBezTo>
                  <a:pt x="20" y="0"/>
                  <a:pt x="12" y="8"/>
                  <a:pt x="12" y="18"/>
                </a:cubicBezTo>
                <a:cubicBezTo>
                  <a:pt x="12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1" y="72"/>
                </a:cubicBezTo>
                <a:cubicBezTo>
                  <a:pt x="8" y="82"/>
                  <a:pt x="19" y="87"/>
                  <a:pt x="31" y="87"/>
                </a:cubicBezTo>
                <a:cubicBezTo>
                  <a:pt x="43" y="87"/>
                  <a:pt x="53" y="82"/>
                  <a:pt x="61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  <a:moveTo>
                  <a:pt x="45" y="71"/>
                </a:moveTo>
                <a:cubicBezTo>
                  <a:pt x="47" y="72"/>
                  <a:pt x="47" y="74"/>
                  <a:pt x="45" y="75"/>
                </a:cubicBezTo>
                <a:cubicBezTo>
                  <a:pt x="45" y="76"/>
                  <a:pt x="44" y="76"/>
                  <a:pt x="43" y="76"/>
                </a:cubicBezTo>
                <a:cubicBezTo>
                  <a:pt x="42" y="76"/>
                  <a:pt x="41" y="76"/>
                  <a:pt x="41" y="75"/>
                </a:cubicBezTo>
                <a:cubicBezTo>
                  <a:pt x="31" y="65"/>
                  <a:pt x="31" y="65"/>
                  <a:pt x="31" y="65"/>
                </a:cubicBezTo>
                <a:cubicBezTo>
                  <a:pt x="20" y="75"/>
                  <a:pt x="20" y="75"/>
                  <a:pt x="20" y="75"/>
                </a:cubicBezTo>
                <a:cubicBezTo>
                  <a:pt x="20" y="76"/>
                  <a:pt x="19" y="76"/>
                  <a:pt x="18" y="76"/>
                </a:cubicBezTo>
                <a:cubicBezTo>
                  <a:pt x="17" y="76"/>
                  <a:pt x="16" y="76"/>
                  <a:pt x="16" y="75"/>
                </a:cubicBezTo>
                <a:cubicBezTo>
                  <a:pt x="15" y="74"/>
                  <a:pt x="15" y="72"/>
                  <a:pt x="16" y="71"/>
                </a:cubicBezTo>
                <a:cubicBezTo>
                  <a:pt x="26" y="60"/>
                  <a:pt x="26" y="60"/>
                  <a:pt x="26" y="60"/>
                </a:cubicBezTo>
                <a:cubicBezTo>
                  <a:pt x="16" y="50"/>
                  <a:pt x="16" y="50"/>
                  <a:pt x="16" y="50"/>
                </a:cubicBezTo>
                <a:cubicBezTo>
                  <a:pt x="15" y="49"/>
                  <a:pt x="15" y="47"/>
                  <a:pt x="16" y="46"/>
                </a:cubicBezTo>
                <a:cubicBezTo>
                  <a:pt x="17" y="44"/>
                  <a:pt x="19" y="44"/>
                  <a:pt x="20" y="46"/>
                </a:cubicBezTo>
                <a:cubicBezTo>
                  <a:pt x="31" y="56"/>
                  <a:pt x="31" y="56"/>
                  <a:pt x="31" y="56"/>
                </a:cubicBezTo>
                <a:cubicBezTo>
                  <a:pt x="41" y="46"/>
                  <a:pt x="41" y="46"/>
                  <a:pt x="41" y="46"/>
                </a:cubicBezTo>
                <a:cubicBezTo>
                  <a:pt x="42" y="44"/>
                  <a:pt x="44" y="44"/>
                  <a:pt x="45" y="46"/>
                </a:cubicBezTo>
                <a:cubicBezTo>
                  <a:pt x="47" y="47"/>
                  <a:pt x="47" y="49"/>
                  <a:pt x="45" y="50"/>
                </a:cubicBezTo>
                <a:cubicBezTo>
                  <a:pt x="35" y="60"/>
                  <a:pt x="35" y="60"/>
                  <a:pt x="35" y="60"/>
                </a:cubicBezTo>
                <a:lnTo>
                  <a:pt x="45" y="71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5" name="Freeform 44"/>
          <p:cNvSpPr>
            <a:spLocks noEditPoints="1"/>
          </p:cNvSpPr>
          <p:nvPr/>
        </p:nvSpPr>
        <p:spPr bwMode="auto">
          <a:xfrm>
            <a:off x="10728813" y="5186509"/>
            <a:ext cx="592139" cy="795339"/>
          </a:xfrm>
          <a:custGeom>
            <a:avLst/>
            <a:gdLst>
              <a:gd name="T0" fmla="*/ 52 w 68"/>
              <a:gd name="T1" fmla="*/ 42 h 91"/>
              <a:gd name="T2" fmla="*/ 55 w 68"/>
              <a:gd name="T3" fmla="*/ 32 h 91"/>
              <a:gd name="T4" fmla="*/ 55 w 68"/>
              <a:gd name="T5" fmla="*/ 19 h 91"/>
              <a:gd name="T6" fmla="*/ 34 w 68"/>
              <a:gd name="T7" fmla="*/ 0 h 91"/>
              <a:gd name="T8" fmla="*/ 13 w 68"/>
              <a:gd name="T9" fmla="*/ 19 h 91"/>
              <a:gd name="T10" fmla="*/ 13 w 68"/>
              <a:gd name="T11" fmla="*/ 32 h 91"/>
              <a:gd name="T12" fmla="*/ 16 w 68"/>
              <a:gd name="T13" fmla="*/ 42 h 91"/>
              <a:gd name="T14" fmla="*/ 0 w 68"/>
              <a:gd name="T15" fmla="*/ 71 h 91"/>
              <a:gd name="T16" fmla="*/ 0 w 68"/>
              <a:gd name="T17" fmla="*/ 79 h 91"/>
              <a:gd name="T18" fmla="*/ 34 w 68"/>
              <a:gd name="T19" fmla="*/ 91 h 91"/>
              <a:gd name="T20" fmla="*/ 68 w 68"/>
              <a:gd name="T21" fmla="*/ 79 h 91"/>
              <a:gd name="T22" fmla="*/ 68 w 68"/>
              <a:gd name="T23" fmla="*/ 71 h 91"/>
              <a:gd name="T24" fmla="*/ 52 w 68"/>
              <a:gd name="T25" fmla="*/ 42 h 91"/>
              <a:gd name="T26" fmla="*/ 37 w 68"/>
              <a:gd name="T27" fmla="*/ 54 h 91"/>
              <a:gd name="T28" fmla="*/ 37 w 68"/>
              <a:gd name="T29" fmla="*/ 83 h 91"/>
              <a:gd name="T30" fmla="*/ 30 w 68"/>
              <a:gd name="T31" fmla="*/ 83 h 91"/>
              <a:gd name="T32" fmla="*/ 30 w 68"/>
              <a:gd name="T33" fmla="*/ 54 h 91"/>
              <a:gd name="T34" fmla="*/ 28 w 68"/>
              <a:gd name="T35" fmla="*/ 50 h 91"/>
              <a:gd name="T36" fmla="*/ 34 w 68"/>
              <a:gd name="T37" fmla="*/ 51 h 91"/>
              <a:gd name="T38" fmla="*/ 39 w 68"/>
              <a:gd name="T39" fmla="*/ 50 h 91"/>
              <a:gd name="T40" fmla="*/ 37 w 68"/>
              <a:gd name="T41" fmla="*/ 5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8" h="91">
                <a:moveTo>
                  <a:pt x="52" y="42"/>
                </a:moveTo>
                <a:cubicBezTo>
                  <a:pt x="54" y="39"/>
                  <a:pt x="55" y="36"/>
                  <a:pt x="55" y="32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9"/>
                  <a:pt x="45" y="0"/>
                  <a:pt x="34" y="0"/>
                </a:cubicBezTo>
                <a:cubicBezTo>
                  <a:pt x="22" y="0"/>
                  <a:pt x="13" y="9"/>
                  <a:pt x="13" y="19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6"/>
                  <a:pt x="14" y="39"/>
                  <a:pt x="16" y="42"/>
                </a:cubicBezTo>
                <a:cubicBezTo>
                  <a:pt x="6" y="48"/>
                  <a:pt x="0" y="58"/>
                  <a:pt x="0" y="71"/>
                </a:cubicBezTo>
                <a:cubicBezTo>
                  <a:pt x="0" y="79"/>
                  <a:pt x="0" y="79"/>
                  <a:pt x="0" y="79"/>
                </a:cubicBezTo>
                <a:cubicBezTo>
                  <a:pt x="9" y="87"/>
                  <a:pt x="21" y="91"/>
                  <a:pt x="34" y="91"/>
                </a:cubicBezTo>
                <a:cubicBezTo>
                  <a:pt x="47" y="91"/>
                  <a:pt x="59" y="87"/>
                  <a:pt x="68" y="79"/>
                </a:cubicBezTo>
                <a:cubicBezTo>
                  <a:pt x="68" y="71"/>
                  <a:pt x="68" y="71"/>
                  <a:pt x="68" y="71"/>
                </a:cubicBezTo>
                <a:cubicBezTo>
                  <a:pt x="68" y="58"/>
                  <a:pt x="61" y="48"/>
                  <a:pt x="52" y="42"/>
                </a:cubicBezTo>
                <a:close/>
                <a:moveTo>
                  <a:pt x="37" y="54"/>
                </a:moveTo>
                <a:cubicBezTo>
                  <a:pt x="37" y="83"/>
                  <a:pt x="37" y="83"/>
                  <a:pt x="37" y="83"/>
                </a:cubicBezTo>
                <a:cubicBezTo>
                  <a:pt x="30" y="83"/>
                  <a:pt x="30" y="83"/>
                  <a:pt x="30" y="83"/>
                </a:cubicBezTo>
                <a:cubicBezTo>
                  <a:pt x="30" y="54"/>
                  <a:pt x="30" y="54"/>
                  <a:pt x="30" y="54"/>
                </a:cubicBezTo>
                <a:cubicBezTo>
                  <a:pt x="29" y="53"/>
                  <a:pt x="28" y="52"/>
                  <a:pt x="28" y="50"/>
                </a:cubicBezTo>
                <a:cubicBezTo>
                  <a:pt x="30" y="51"/>
                  <a:pt x="32" y="51"/>
                  <a:pt x="34" y="51"/>
                </a:cubicBezTo>
                <a:cubicBezTo>
                  <a:pt x="36" y="51"/>
                  <a:pt x="38" y="51"/>
                  <a:pt x="39" y="50"/>
                </a:cubicBezTo>
                <a:cubicBezTo>
                  <a:pt x="39" y="52"/>
                  <a:pt x="38" y="53"/>
                  <a:pt x="37" y="54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6" name="Freeform 45"/>
          <p:cNvSpPr>
            <a:spLocks noEditPoints="1"/>
          </p:cNvSpPr>
          <p:nvPr/>
        </p:nvSpPr>
        <p:spPr bwMode="auto">
          <a:xfrm>
            <a:off x="3150088" y="1451123"/>
            <a:ext cx="477839" cy="593725"/>
          </a:xfrm>
          <a:custGeom>
            <a:avLst/>
            <a:gdLst>
              <a:gd name="T0" fmla="*/ 0 w 55"/>
              <a:gd name="T1" fmla="*/ 45 h 68"/>
              <a:gd name="T2" fmla="*/ 19 w 55"/>
              <a:gd name="T3" fmla="*/ 53 h 68"/>
              <a:gd name="T4" fmla="*/ 5 w 55"/>
              <a:gd name="T5" fmla="*/ 60 h 68"/>
              <a:gd name="T6" fmla="*/ 29 w 55"/>
              <a:gd name="T7" fmla="*/ 68 h 68"/>
              <a:gd name="T8" fmla="*/ 52 w 55"/>
              <a:gd name="T9" fmla="*/ 60 h 68"/>
              <a:gd name="T10" fmla="*/ 38 w 55"/>
              <a:gd name="T11" fmla="*/ 53 h 68"/>
              <a:gd name="T12" fmla="*/ 55 w 55"/>
              <a:gd name="T13" fmla="*/ 45 h 68"/>
              <a:gd name="T14" fmla="*/ 55 w 55"/>
              <a:gd name="T15" fmla="*/ 0 h 68"/>
              <a:gd name="T16" fmla="*/ 43 w 55"/>
              <a:gd name="T17" fmla="*/ 61 h 68"/>
              <a:gd name="T18" fmla="*/ 43 w 55"/>
              <a:gd name="T19" fmla="*/ 61 h 68"/>
              <a:gd name="T20" fmla="*/ 28 w 55"/>
              <a:gd name="T21" fmla="*/ 64 h 68"/>
              <a:gd name="T22" fmla="*/ 13 w 55"/>
              <a:gd name="T23" fmla="*/ 61 h 68"/>
              <a:gd name="T24" fmla="*/ 28 w 55"/>
              <a:gd name="T25" fmla="*/ 63 h 68"/>
              <a:gd name="T26" fmla="*/ 20 w 55"/>
              <a:gd name="T27" fmla="*/ 57 h 68"/>
              <a:gd name="T28" fmla="*/ 20 w 55"/>
              <a:gd name="T29" fmla="*/ 53 h 68"/>
              <a:gd name="T30" fmla="*/ 20 w 55"/>
              <a:gd name="T31" fmla="*/ 45 h 68"/>
              <a:gd name="T32" fmla="*/ 37 w 55"/>
              <a:gd name="T33" fmla="*/ 52 h 68"/>
              <a:gd name="T34" fmla="*/ 37 w 55"/>
              <a:gd name="T35" fmla="*/ 53 h 68"/>
              <a:gd name="T36" fmla="*/ 20 w 55"/>
              <a:gd name="T37" fmla="*/ 57 h 68"/>
              <a:gd name="T38" fmla="*/ 38 w 55"/>
              <a:gd name="T39" fmla="*/ 44 h 68"/>
              <a:gd name="T40" fmla="*/ 1 w 55"/>
              <a:gd name="T41" fmla="*/ 44 h 68"/>
              <a:gd name="T42" fmla="*/ 54 w 55"/>
              <a:gd name="T43" fmla="*/ 1 h 68"/>
              <a:gd name="T44" fmla="*/ 50 w 55"/>
              <a:gd name="T45" fmla="*/ 38 h 68"/>
              <a:gd name="T46" fmla="*/ 6 w 55"/>
              <a:gd name="T47" fmla="*/ 5 h 68"/>
              <a:gd name="T48" fmla="*/ 50 w 55"/>
              <a:gd name="T49" fmla="*/ 39 h 68"/>
              <a:gd name="T50" fmla="*/ 47 w 55"/>
              <a:gd name="T51" fmla="*/ 39 h 68"/>
              <a:gd name="T52" fmla="*/ 47 w 55"/>
              <a:gd name="T53" fmla="*/ 43 h 68"/>
              <a:gd name="T54" fmla="*/ 47 w 55"/>
              <a:gd name="T55" fmla="*/ 39 h 68"/>
              <a:gd name="T56" fmla="*/ 47 w 55"/>
              <a:gd name="T57" fmla="*/ 41 h 68"/>
              <a:gd name="T58" fmla="*/ 48 w 55"/>
              <a:gd name="T59" fmla="*/ 41 h 68"/>
              <a:gd name="T60" fmla="*/ 25 w 55"/>
              <a:gd name="T61" fmla="*/ 40 h 68"/>
              <a:gd name="T62" fmla="*/ 25 w 55"/>
              <a:gd name="T63" fmla="*/ 42 h 68"/>
              <a:gd name="T64" fmla="*/ 25 w 55"/>
              <a:gd name="T65" fmla="*/ 40 h 68"/>
              <a:gd name="T66" fmla="*/ 29 w 55"/>
              <a:gd name="T67" fmla="*/ 41 h 68"/>
              <a:gd name="T68" fmla="*/ 31 w 55"/>
              <a:gd name="T69" fmla="*/ 41 h 68"/>
              <a:gd name="T70" fmla="*/ 35 w 55"/>
              <a:gd name="T71" fmla="*/ 40 h 68"/>
              <a:gd name="T72" fmla="*/ 35 w 55"/>
              <a:gd name="T73" fmla="*/ 42 h 68"/>
              <a:gd name="T74" fmla="*/ 35 w 55"/>
              <a:gd name="T75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" h="68">
                <a:moveTo>
                  <a:pt x="0" y="0"/>
                </a:moveTo>
                <a:cubicBezTo>
                  <a:pt x="0" y="45"/>
                  <a:pt x="0" y="45"/>
                  <a:pt x="0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53"/>
                  <a:pt x="19" y="53"/>
                  <a:pt x="19" y="53"/>
                </a:cubicBezTo>
                <a:cubicBezTo>
                  <a:pt x="16" y="53"/>
                  <a:pt x="14" y="54"/>
                  <a:pt x="12" y="54"/>
                </a:cubicBezTo>
                <a:cubicBezTo>
                  <a:pt x="8" y="56"/>
                  <a:pt x="5" y="57"/>
                  <a:pt x="5" y="60"/>
                </a:cubicBezTo>
                <a:cubicBezTo>
                  <a:pt x="5" y="62"/>
                  <a:pt x="8" y="64"/>
                  <a:pt x="12" y="65"/>
                </a:cubicBezTo>
                <a:cubicBezTo>
                  <a:pt x="16" y="67"/>
                  <a:pt x="22" y="68"/>
                  <a:pt x="29" y="68"/>
                </a:cubicBezTo>
                <a:cubicBezTo>
                  <a:pt x="35" y="68"/>
                  <a:pt x="41" y="67"/>
                  <a:pt x="45" y="65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7"/>
                  <a:pt x="50" y="56"/>
                  <a:pt x="45" y="54"/>
                </a:cubicBezTo>
                <a:cubicBezTo>
                  <a:pt x="43" y="54"/>
                  <a:pt x="41" y="53"/>
                  <a:pt x="38" y="53"/>
                </a:cubicBezTo>
                <a:cubicBezTo>
                  <a:pt x="38" y="45"/>
                  <a:pt x="38" y="45"/>
                  <a:pt x="38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4"/>
                  <a:pt x="55" y="44"/>
                  <a:pt x="55" y="44"/>
                </a:cubicBezTo>
                <a:cubicBezTo>
                  <a:pt x="55" y="0"/>
                  <a:pt x="55" y="0"/>
                  <a:pt x="55" y="0"/>
                </a:cubicBezTo>
                <a:lnTo>
                  <a:pt x="0" y="0"/>
                </a:lnTo>
                <a:close/>
                <a:moveTo>
                  <a:pt x="43" y="61"/>
                </a:moveTo>
                <a:cubicBezTo>
                  <a:pt x="43" y="61"/>
                  <a:pt x="43" y="61"/>
                  <a:pt x="43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62"/>
                  <a:pt x="43" y="62"/>
                  <a:pt x="43" y="62"/>
                </a:cubicBezTo>
                <a:cubicBezTo>
                  <a:pt x="39" y="64"/>
                  <a:pt x="33" y="64"/>
                  <a:pt x="28" y="64"/>
                </a:cubicBezTo>
                <a:cubicBezTo>
                  <a:pt x="23" y="64"/>
                  <a:pt x="17" y="64"/>
                  <a:pt x="13" y="62"/>
                </a:cubicBezTo>
                <a:cubicBezTo>
                  <a:pt x="13" y="61"/>
                  <a:pt x="13" y="61"/>
                  <a:pt x="13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7" y="63"/>
                  <a:pt x="23" y="63"/>
                  <a:pt x="28" y="63"/>
                </a:cubicBezTo>
                <a:cubicBezTo>
                  <a:pt x="33" y="63"/>
                  <a:pt x="39" y="63"/>
                  <a:pt x="43" y="61"/>
                </a:cubicBezTo>
                <a:close/>
                <a:moveTo>
                  <a:pt x="20" y="57"/>
                </a:moveTo>
                <a:cubicBezTo>
                  <a:pt x="20" y="54"/>
                  <a:pt x="20" y="54"/>
                  <a:pt x="20" y="54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45"/>
                  <a:pt x="20" y="45"/>
                  <a:pt x="20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52"/>
                  <a:pt x="37" y="52"/>
                  <a:pt x="37" y="52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7"/>
                  <a:pt x="37" y="57"/>
                  <a:pt x="37" y="57"/>
                </a:cubicBezTo>
                <a:lnTo>
                  <a:pt x="20" y="57"/>
                </a:lnTo>
                <a:close/>
                <a:moveTo>
                  <a:pt x="54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" y="44"/>
                  <a:pt x="1" y="44"/>
                  <a:pt x="1" y="44"/>
                </a:cubicBezTo>
                <a:cubicBezTo>
                  <a:pt x="1" y="1"/>
                  <a:pt x="1" y="1"/>
                  <a:pt x="1" y="1"/>
                </a:cubicBezTo>
                <a:cubicBezTo>
                  <a:pt x="54" y="1"/>
                  <a:pt x="54" y="1"/>
                  <a:pt x="54" y="1"/>
                </a:cubicBezTo>
                <a:lnTo>
                  <a:pt x="54" y="44"/>
                </a:lnTo>
                <a:close/>
                <a:moveTo>
                  <a:pt x="50" y="38"/>
                </a:moveTo>
                <a:cubicBezTo>
                  <a:pt x="50" y="5"/>
                  <a:pt x="50" y="5"/>
                  <a:pt x="50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39"/>
                  <a:pt x="6" y="39"/>
                  <a:pt x="6" y="39"/>
                </a:cubicBezTo>
                <a:cubicBezTo>
                  <a:pt x="50" y="39"/>
                  <a:pt x="50" y="39"/>
                  <a:pt x="50" y="39"/>
                </a:cubicBezTo>
                <a:lnTo>
                  <a:pt x="50" y="38"/>
                </a:lnTo>
                <a:close/>
                <a:moveTo>
                  <a:pt x="47" y="39"/>
                </a:moveTo>
                <a:cubicBezTo>
                  <a:pt x="46" y="39"/>
                  <a:pt x="46" y="40"/>
                  <a:pt x="46" y="41"/>
                </a:cubicBezTo>
                <a:cubicBezTo>
                  <a:pt x="46" y="42"/>
                  <a:pt x="46" y="43"/>
                  <a:pt x="47" y="43"/>
                </a:cubicBezTo>
                <a:cubicBezTo>
                  <a:pt x="48" y="43"/>
                  <a:pt x="49" y="42"/>
                  <a:pt x="49" y="41"/>
                </a:cubicBezTo>
                <a:cubicBezTo>
                  <a:pt x="49" y="40"/>
                  <a:pt x="48" y="39"/>
                  <a:pt x="47" y="39"/>
                </a:cubicBezTo>
                <a:close/>
                <a:moveTo>
                  <a:pt x="47" y="42"/>
                </a:moveTo>
                <a:cubicBezTo>
                  <a:pt x="47" y="42"/>
                  <a:pt x="47" y="42"/>
                  <a:pt x="47" y="41"/>
                </a:cubicBezTo>
                <a:cubicBezTo>
                  <a:pt x="47" y="41"/>
                  <a:pt x="47" y="40"/>
                  <a:pt x="47" y="40"/>
                </a:cubicBezTo>
                <a:cubicBezTo>
                  <a:pt x="48" y="40"/>
                  <a:pt x="48" y="41"/>
                  <a:pt x="48" y="41"/>
                </a:cubicBezTo>
                <a:cubicBezTo>
                  <a:pt x="48" y="42"/>
                  <a:pt x="48" y="42"/>
                  <a:pt x="47" y="42"/>
                </a:cubicBezTo>
                <a:close/>
                <a:moveTo>
                  <a:pt x="25" y="40"/>
                </a:moveTo>
                <a:cubicBezTo>
                  <a:pt x="25" y="40"/>
                  <a:pt x="24" y="41"/>
                  <a:pt x="24" y="41"/>
                </a:cubicBezTo>
                <a:cubicBezTo>
                  <a:pt x="24" y="42"/>
                  <a:pt x="25" y="42"/>
                  <a:pt x="25" y="42"/>
                </a:cubicBezTo>
                <a:cubicBezTo>
                  <a:pt x="26" y="42"/>
                  <a:pt x="27" y="42"/>
                  <a:pt x="27" y="41"/>
                </a:cubicBezTo>
                <a:cubicBezTo>
                  <a:pt x="27" y="41"/>
                  <a:pt x="26" y="40"/>
                  <a:pt x="25" y="40"/>
                </a:cubicBezTo>
                <a:close/>
                <a:moveTo>
                  <a:pt x="30" y="40"/>
                </a:moveTo>
                <a:cubicBezTo>
                  <a:pt x="30" y="40"/>
                  <a:pt x="29" y="41"/>
                  <a:pt x="29" y="41"/>
                </a:cubicBezTo>
                <a:cubicBezTo>
                  <a:pt x="29" y="42"/>
                  <a:pt x="30" y="42"/>
                  <a:pt x="30" y="42"/>
                </a:cubicBezTo>
                <a:cubicBezTo>
                  <a:pt x="31" y="42"/>
                  <a:pt x="31" y="42"/>
                  <a:pt x="31" y="41"/>
                </a:cubicBezTo>
                <a:cubicBezTo>
                  <a:pt x="31" y="41"/>
                  <a:pt x="31" y="40"/>
                  <a:pt x="30" y="40"/>
                </a:cubicBezTo>
                <a:close/>
                <a:moveTo>
                  <a:pt x="35" y="40"/>
                </a:moveTo>
                <a:cubicBezTo>
                  <a:pt x="34" y="40"/>
                  <a:pt x="34" y="41"/>
                  <a:pt x="33" y="41"/>
                </a:cubicBezTo>
                <a:cubicBezTo>
                  <a:pt x="34" y="42"/>
                  <a:pt x="34" y="42"/>
                  <a:pt x="35" y="42"/>
                </a:cubicBezTo>
                <a:cubicBezTo>
                  <a:pt x="35" y="42"/>
                  <a:pt x="36" y="42"/>
                  <a:pt x="36" y="41"/>
                </a:cubicBezTo>
                <a:cubicBezTo>
                  <a:pt x="36" y="41"/>
                  <a:pt x="35" y="40"/>
                  <a:pt x="35" y="40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28" name="Freeform 46"/>
          <p:cNvSpPr>
            <a:spLocks noEditPoints="1"/>
          </p:cNvSpPr>
          <p:nvPr/>
        </p:nvSpPr>
        <p:spPr bwMode="auto">
          <a:xfrm>
            <a:off x="4254988" y="4210197"/>
            <a:ext cx="539751" cy="696913"/>
          </a:xfrm>
          <a:custGeom>
            <a:avLst/>
            <a:gdLst>
              <a:gd name="T0" fmla="*/ 18 w 62"/>
              <a:gd name="T1" fmla="*/ 30 h 80"/>
              <a:gd name="T2" fmla="*/ 18 w 62"/>
              <a:gd name="T3" fmla="*/ 56 h 80"/>
              <a:gd name="T4" fmla="*/ 25 w 62"/>
              <a:gd name="T5" fmla="*/ 63 h 80"/>
              <a:gd name="T6" fmla="*/ 37 w 62"/>
              <a:gd name="T7" fmla="*/ 63 h 80"/>
              <a:gd name="T8" fmla="*/ 43 w 62"/>
              <a:gd name="T9" fmla="*/ 56 h 80"/>
              <a:gd name="T10" fmla="*/ 43 w 62"/>
              <a:gd name="T11" fmla="*/ 30 h 80"/>
              <a:gd name="T12" fmla="*/ 43 w 62"/>
              <a:gd name="T13" fmla="*/ 30 h 80"/>
              <a:gd name="T14" fmla="*/ 48 w 62"/>
              <a:gd name="T15" fmla="*/ 17 h 80"/>
              <a:gd name="T16" fmla="*/ 31 w 62"/>
              <a:gd name="T17" fmla="*/ 0 h 80"/>
              <a:gd name="T18" fmla="*/ 13 w 62"/>
              <a:gd name="T19" fmla="*/ 17 h 80"/>
              <a:gd name="T20" fmla="*/ 18 w 62"/>
              <a:gd name="T21" fmla="*/ 30 h 80"/>
              <a:gd name="T22" fmla="*/ 59 w 62"/>
              <a:gd name="T23" fmla="*/ 36 h 80"/>
              <a:gd name="T24" fmla="*/ 58 w 62"/>
              <a:gd name="T25" fmla="*/ 34 h 80"/>
              <a:gd name="T26" fmla="*/ 50 w 62"/>
              <a:gd name="T27" fmla="*/ 40 h 80"/>
              <a:gd name="T28" fmla="*/ 51 w 62"/>
              <a:gd name="T29" fmla="*/ 41 h 80"/>
              <a:gd name="T30" fmla="*/ 52 w 62"/>
              <a:gd name="T31" fmla="*/ 49 h 80"/>
              <a:gd name="T32" fmla="*/ 31 w 62"/>
              <a:gd name="T33" fmla="*/ 70 h 80"/>
              <a:gd name="T34" fmla="*/ 9 w 62"/>
              <a:gd name="T35" fmla="*/ 49 h 80"/>
              <a:gd name="T36" fmla="*/ 11 w 62"/>
              <a:gd name="T37" fmla="*/ 40 h 80"/>
              <a:gd name="T38" fmla="*/ 12 w 62"/>
              <a:gd name="T39" fmla="*/ 39 h 80"/>
              <a:gd name="T40" fmla="*/ 4 w 62"/>
              <a:gd name="T41" fmla="*/ 33 h 80"/>
              <a:gd name="T42" fmla="*/ 3 w 62"/>
              <a:gd name="T43" fmla="*/ 35 h 80"/>
              <a:gd name="T44" fmla="*/ 0 w 62"/>
              <a:gd name="T45" fmla="*/ 49 h 80"/>
              <a:gd name="T46" fmla="*/ 31 w 62"/>
              <a:gd name="T47" fmla="*/ 80 h 80"/>
              <a:gd name="T48" fmla="*/ 62 w 62"/>
              <a:gd name="T49" fmla="*/ 49 h 80"/>
              <a:gd name="T50" fmla="*/ 59 w 62"/>
              <a:gd name="T51" fmla="*/ 3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80">
                <a:moveTo>
                  <a:pt x="18" y="30"/>
                </a:moveTo>
                <a:cubicBezTo>
                  <a:pt x="18" y="56"/>
                  <a:pt x="18" y="56"/>
                  <a:pt x="18" y="56"/>
                </a:cubicBezTo>
                <a:cubicBezTo>
                  <a:pt x="18" y="60"/>
                  <a:pt x="21" y="63"/>
                  <a:pt x="25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40" y="63"/>
                  <a:pt x="43" y="60"/>
                  <a:pt x="43" y="56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6" y="27"/>
                  <a:pt x="48" y="22"/>
                  <a:pt x="48" y="17"/>
                </a:cubicBezTo>
                <a:cubicBezTo>
                  <a:pt x="48" y="8"/>
                  <a:pt x="40" y="0"/>
                  <a:pt x="31" y="0"/>
                </a:cubicBezTo>
                <a:cubicBezTo>
                  <a:pt x="21" y="0"/>
                  <a:pt x="13" y="8"/>
                  <a:pt x="13" y="17"/>
                </a:cubicBezTo>
                <a:cubicBezTo>
                  <a:pt x="13" y="22"/>
                  <a:pt x="15" y="27"/>
                  <a:pt x="18" y="30"/>
                </a:cubicBezTo>
                <a:close/>
                <a:moveTo>
                  <a:pt x="59" y="36"/>
                </a:moveTo>
                <a:cubicBezTo>
                  <a:pt x="58" y="34"/>
                  <a:pt x="58" y="34"/>
                  <a:pt x="58" y="34"/>
                </a:cubicBezTo>
                <a:cubicBezTo>
                  <a:pt x="50" y="40"/>
                  <a:pt x="50" y="40"/>
                  <a:pt x="50" y="40"/>
                </a:cubicBezTo>
                <a:cubicBezTo>
                  <a:pt x="51" y="41"/>
                  <a:pt x="51" y="41"/>
                  <a:pt x="51" y="41"/>
                </a:cubicBezTo>
                <a:cubicBezTo>
                  <a:pt x="52" y="43"/>
                  <a:pt x="52" y="46"/>
                  <a:pt x="52" y="49"/>
                </a:cubicBezTo>
                <a:cubicBezTo>
                  <a:pt x="52" y="61"/>
                  <a:pt x="43" y="70"/>
                  <a:pt x="31" y="70"/>
                </a:cubicBezTo>
                <a:cubicBezTo>
                  <a:pt x="19" y="70"/>
                  <a:pt x="9" y="61"/>
                  <a:pt x="9" y="49"/>
                </a:cubicBezTo>
                <a:cubicBezTo>
                  <a:pt x="9" y="46"/>
                  <a:pt x="10" y="43"/>
                  <a:pt x="11" y="40"/>
                </a:cubicBezTo>
                <a:cubicBezTo>
                  <a:pt x="12" y="39"/>
                  <a:pt x="12" y="39"/>
                  <a:pt x="12" y="39"/>
                </a:cubicBezTo>
                <a:cubicBezTo>
                  <a:pt x="4" y="33"/>
                  <a:pt x="4" y="33"/>
                  <a:pt x="4" y="33"/>
                </a:cubicBezTo>
                <a:cubicBezTo>
                  <a:pt x="3" y="35"/>
                  <a:pt x="3" y="35"/>
                  <a:pt x="3" y="35"/>
                </a:cubicBezTo>
                <a:cubicBezTo>
                  <a:pt x="1" y="39"/>
                  <a:pt x="0" y="44"/>
                  <a:pt x="0" y="49"/>
                </a:cubicBezTo>
                <a:cubicBezTo>
                  <a:pt x="0" y="66"/>
                  <a:pt x="14" y="80"/>
                  <a:pt x="31" y="80"/>
                </a:cubicBezTo>
                <a:cubicBezTo>
                  <a:pt x="48" y="80"/>
                  <a:pt x="62" y="66"/>
                  <a:pt x="62" y="49"/>
                </a:cubicBezTo>
                <a:cubicBezTo>
                  <a:pt x="62" y="44"/>
                  <a:pt x="61" y="40"/>
                  <a:pt x="59" y="36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29" name="组合 128"/>
          <p:cNvGrpSpPr/>
          <p:nvPr/>
        </p:nvGrpSpPr>
        <p:grpSpPr>
          <a:xfrm>
            <a:off x="9519139" y="4183209"/>
            <a:ext cx="774700" cy="750888"/>
            <a:chOff x="9448800" y="3963988"/>
            <a:chExt cx="774700" cy="750888"/>
          </a:xfrm>
          <a:solidFill>
            <a:srgbClr val="765036"/>
          </a:solidFill>
        </p:grpSpPr>
        <p:sp>
          <p:nvSpPr>
            <p:cNvPr id="130" name="Freeform 47"/>
            <p:cNvSpPr>
              <a:spLocks noEditPoints="1"/>
            </p:cNvSpPr>
            <p:nvPr/>
          </p:nvSpPr>
          <p:spPr bwMode="auto">
            <a:xfrm>
              <a:off x="9448800" y="3963988"/>
              <a:ext cx="774700" cy="750888"/>
            </a:xfrm>
            <a:custGeom>
              <a:avLst/>
              <a:gdLst>
                <a:gd name="T0" fmla="*/ 87 w 89"/>
                <a:gd name="T1" fmla="*/ 22 h 86"/>
                <a:gd name="T2" fmla="*/ 70 w 89"/>
                <a:gd name="T3" fmla="*/ 22 h 86"/>
                <a:gd name="T4" fmla="*/ 70 w 89"/>
                <a:gd name="T5" fmla="*/ 18 h 86"/>
                <a:gd name="T6" fmla="*/ 68 w 89"/>
                <a:gd name="T7" fmla="*/ 6 h 86"/>
                <a:gd name="T8" fmla="*/ 62 w 89"/>
                <a:gd name="T9" fmla="*/ 0 h 86"/>
                <a:gd name="T10" fmla="*/ 56 w 89"/>
                <a:gd name="T11" fmla="*/ 6 h 86"/>
                <a:gd name="T12" fmla="*/ 54 w 89"/>
                <a:gd name="T13" fmla="*/ 18 h 86"/>
                <a:gd name="T14" fmla="*/ 54 w 89"/>
                <a:gd name="T15" fmla="*/ 22 h 86"/>
                <a:gd name="T16" fmla="*/ 35 w 89"/>
                <a:gd name="T17" fmla="*/ 22 h 86"/>
                <a:gd name="T18" fmla="*/ 35 w 89"/>
                <a:gd name="T19" fmla="*/ 18 h 86"/>
                <a:gd name="T20" fmla="*/ 33 w 89"/>
                <a:gd name="T21" fmla="*/ 6 h 86"/>
                <a:gd name="T22" fmla="*/ 27 w 89"/>
                <a:gd name="T23" fmla="*/ 0 h 86"/>
                <a:gd name="T24" fmla="*/ 21 w 89"/>
                <a:gd name="T25" fmla="*/ 6 h 86"/>
                <a:gd name="T26" fmla="*/ 19 w 89"/>
                <a:gd name="T27" fmla="*/ 18 h 86"/>
                <a:gd name="T28" fmla="*/ 19 w 89"/>
                <a:gd name="T29" fmla="*/ 22 h 86"/>
                <a:gd name="T30" fmla="*/ 2 w 89"/>
                <a:gd name="T31" fmla="*/ 22 h 86"/>
                <a:gd name="T32" fmla="*/ 0 w 89"/>
                <a:gd name="T33" fmla="*/ 23 h 86"/>
                <a:gd name="T34" fmla="*/ 0 w 89"/>
                <a:gd name="T35" fmla="*/ 84 h 86"/>
                <a:gd name="T36" fmla="*/ 2 w 89"/>
                <a:gd name="T37" fmla="*/ 86 h 86"/>
                <a:gd name="T38" fmla="*/ 87 w 89"/>
                <a:gd name="T39" fmla="*/ 86 h 86"/>
                <a:gd name="T40" fmla="*/ 89 w 89"/>
                <a:gd name="T41" fmla="*/ 84 h 86"/>
                <a:gd name="T42" fmla="*/ 89 w 89"/>
                <a:gd name="T43" fmla="*/ 23 h 86"/>
                <a:gd name="T44" fmla="*/ 87 w 89"/>
                <a:gd name="T45" fmla="*/ 22 h 86"/>
                <a:gd name="T46" fmla="*/ 57 w 89"/>
                <a:gd name="T47" fmla="*/ 18 h 86"/>
                <a:gd name="T48" fmla="*/ 58 w 89"/>
                <a:gd name="T49" fmla="*/ 6 h 86"/>
                <a:gd name="T50" fmla="*/ 62 w 89"/>
                <a:gd name="T51" fmla="*/ 2 h 86"/>
                <a:gd name="T52" fmla="*/ 66 w 89"/>
                <a:gd name="T53" fmla="*/ 6 h 86"/>
                <a:gd name="T54" fmla="*/ 68 w 89"/>
                <a:gd name="T55" fmla="*/ 18 h 86"/>
                <a:gd name="T56" fmla="*/ 68 w 89"/>
                <a:gd name="T57" fmla="*/ 22 h 86"/>
                <a:gd name="T58" fmla="*/ 57 w 89"/>
                <a:gd name="T59" fmla="*/ 22 h 86"/>
                <a:gd name="T60" fmla="*/ 57 w 89"/>
                <a:gd name="T61" fmla="*/ 18 h 86"/>
                <a:gd name="T62" fmla="*/ 22 w 89"/>
                <a:gd name="T63" fmla="*/ 18 h 86"/>
                <a:gd name="T64" fmla="*/ 23 w 89"/>
                <a:gd name="T65" fmla="*/ 6 h 86"/>
                <a:gd name="T66" fmla="*/ 27 w 89"/>
                <a:gd name="T67" fmla="*/ 2 h 86"/>
                <a:gd name="T68" fmla="*/ 31 w 89"/>
                <a:gd name="T69" fmla="*/ 6 h 86"/>
                <a:gd name="T70" fmla="*/ 33 w 89"/>
                <a:gd name="T71" fmla="*/ 18 h 86"/>
                <a:gd name="T72" fmla="*/ 32 w 89"/>
                <a:gd name="T73" fmla="*/ 22 h 86"/>
                <a:gd name="T74" fmla="*/ 22 w 89"/>
                <a:gd name="T75" fmla="*/ 22 h 86"/>
                <a:gd name="T76" fmla="*/ 22 w 89"/>
                <a:gd name="T77" fmla="*/ 18 h 86"/>
                <a:gd name="T78" fmla="*/ 83 w 89"/>
                <a:gd name="T79" fmla="*/ 80 h 86"/>
                <a:gd name="T80" fmla="*/ 81 w 89"/>
                <a:gd name="T81" fmla="*/ 82 h 86"/>
                <a:gd name="T82" fmla="*/ 8 w 89"/>
                <a:gd name="T83" fmla="*/ 82 h 86"/>
                <a:gd name="T84" fmla="*/ 5 w 89"/>
                <a:gd name="T85" fmla="*/ 80 h 86"/>
                <a:gd name="T86" fmla="*/ 5 w 89"/>
                <a:gd name="T87" fmla="*/ 40 h 86"/>
                <a:gd name="T88" fmla="*/ 8 w 89"/>
                <a:gd name="T89" fmla="*/ 39 h 86"/>
                <a:gd name="T90" fmla="*/ 81 w 89"/>
                <a:gd name="T91" fmla="*/ 39 h 86"/>
                <a:gd name="T92" fmla="*/ 83 w 89"/>
                <a:gd name="T93" fmla="*/ 40 h 86"/>
                <a:gd name="T94" fmla="*/ 83 w 89"/>
                <a:gd name="T95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86">
                  <a:moveTo>
                    <a:pt x="87" y="22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70" y="21"/>
                    <a:pt x="70" y="19"/>
                    <a:pt x="70" y="18"/>
                  </a:cubicBezTo>
                  <a:cubicBezTo>
                    <a:pt x="70" y="13"/>
                    <a:pt x="70" y="9"/>
                    <a:pt x="68" y="6"/>
                  </a:cubicBezTo>
                  <a:cubicBezTo>
                    <a:pt x="67" y="2"/>
                    <a:pt x="65" y="0"/>
                    <a:pt x="62" y="0"/>
                  </a:cubicBezTo>
                  <a:cubicBezTo>
                    <a:pt x="59" y="0"/>
                    <a:pt x="57" y="2"/>
                    <a:pt x="56" y="6"/>
                  </a:cubicBezTo>
                  <a:cubicBezTo>
                    <a:pt x="55" y="9"/>
                    <a:pt x="54" y="13"/>
                    <a:pt x="54" y="18"/>
                  </a:cubicBezTo>
                  <a:cubicBezTo>
                    <a:pt x="54" y="19"/>
                    <a:pt x="54" y="21"/>
                    <a:pt x="5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1"/>
                    <a:pt x="35" y="19"/>
                    <a:pt x="35" y="18"/>
                  </a:cubicBezTo>
                  <a:cubicBezTo>
                    <a:pt x="35" y="13"/>
                    <a:pt x="35" y="9"/>
                    <a:pt x="33" y="6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20" y="9"/>
                    <a:pt x="19" y="13"/>
                    <a:pt x="19" y="18"/>
                  </a:cubicBezTo>
                  <a:cubicBezTo>
                    <a:pt x="19" y="19"/>
                    <a:pt x="19" y="21"/>
                    <a:pt x="19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2"/>
                    <a:pt x="0" y="23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1" y="86"/>
                    <a:pt x="2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8" y="86"/>
                    <a:pt x="89" y="85"/>
                    <a:pt x="89" y="8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2"/>
                    <a:pt x="88" y="22"/>
                    <a:pt x="87" y="22"/>
                  </a:cubicBezTo>
                  <a:close/>
                  <a:moveTo>
                    <a:pt x="57" y="18"/>
                  </a:moveTo>
                  <a:cubicBezTo>
                    <a:pt x="57" y="13"/>
                    <a:pt x="57" y="9"/>
                    <a:pt x="58" y="6"/>
                  </a:cubicBezTo>
                  <a:cubicBezTo>
                    <a:pt x="59" y="3"/>
                    <a:pt x="60" y="2"/>
                    <a:pt x="62" y="2"/>
                  </a:cubicBezTo>
                  <a:cubicBezTo>
                    <a:pt x="64" y="2"/>
                    <a:pt x="65" y="3"/>
                    <a:pt x="66" y="6"/>
                  </a:cubicBezTo>
                  <a:cubicBezTo>
                    <a:pt x="67" y="9"/>
                    <a:pt x="68" y="13"/>
                    <a:pt x="68" y="18"/>
                  </a:cubicBezTo>
                  <a:cubicBezTo>
                    <a:pt x="68" y="19"/>
                    <a:pt x="68" y="21"/>
                    <a:pt x="68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21"/>
                    <a:pt x="57" y="19"/>
                    <a:pt x="57" y="18"/>
                  </a:cubicBezTo>
                  <a:close/>
                  <a:moveTo>
                    <a:pt x="22" y="18"/>
                  </a:moveTo>
                  <a:cubicBezTo>
                    <a:pt x="22" y="13"/>
                    <a:pt x="22" y="9"/>
                    <a:pt x="23" y="6"/>
                  </a:cubicBezTo>
                  <a:cubicBezTo>
                    <a:pt x="24" y="3"/>
                    <a:pt x="25" y="2"/>
                    <a:pt x="27" y="2"/>
                  </a:cubicBezTo>
                  <a:cubicBezTo>
                    <a:pt x="29" y="2"/>
                    <a:pt x="30" y="3"/>
                    <a:pt x="31" y="6"/>
                  </a:cubicBezTo>
                  <a:cubicBezTo>
                    <a:pt x="32" y="9"/>
                    <a:pt x="33" y="13"/>
                    <a:pt x="33" y="18"/>
                  </a:cubicBezTo>
                  <a:cubicBezTo>
                    <a:pt x="33" y="19"/>
                    <a:pt x="33" y="21"/>
                    <a:pt x="3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19"/>
                    <a:pt x="22" y="18"/>
                  </a:cubicBezTo>
                  <a:close/>
                  <a:moveTo>
                    <a:pt x="83" y="80"/>
                  </a:moveTo>
                  <a:cubicBezTo>
                    <a:pt x="83" y="81"/>
                    <a:pt x="82" y="82"/>
                    <a:pt x="81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6" y="82"/>
                    <a:pt x="5" y="81"/>
                    <a:pt x="5" y="8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39"/>
                    <a:pt x="6" y="39"/>
                    <a:pt x="8" y="3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2" y="39"/>
                    <a:pt x="83" y="39"/>
                    <a:pt x="83" y="40"/>
                  </a:cubicBezTo>
                  <a:lnTo>
                    <a:pt x="8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1" name="Freeform 48"/>
            <p:cNvSpPr>
              <a:spLocks noEditPoints="1"/>
            </p:cNvSpPr>
            <p:nvPr/>
          </p:nvSpPr>
          <p:spPr bwMode="auto">
            <a:xfrm>
              <a:off x="9493250" y="4303713"/>
              <a:ext cx="677863" cy="376238"/>
            </a:xfrm>
            <a:custGeom>
              <a:avLst/>
              <a:gdLst>
                <a:gd name="T0" fmla="*/ 76 w 78"/>
                <a:gd name="T1" fmla="*/ 0 h 43"/>
                <a:gd name="T2" fmla="*/ 3 w 78"/>
                <a:gd name="T3" fmla="*/ 0 h 43"/>
                <a:gd name="T4" fmla="*/ 0 w 78"/>
                <a:gd name="T5" fmla="*/ 1 h 43"/>
                <a:gd name="T6" fmla="*/ 0 w 78"/>
                <a:gd name="T7" fmla="*/ 41 h 43"/>
                <a:gd name="T8" fmla="*/ 3 w 78"/>
                <a:gd name="T9" fmla="*/ 43 h 43"/>
                <a:gd name="T10" fmla="*/ 76 w 78"/>
                <a:gd name="T11" fmla="*/ 43 h 43"/>
                <a:gd name="T12" fmla="*/ 78 w 78"/>
                <a:gd name="T13" fmla="*/ 41 h 43"/>
                <a:gd name="T14" fmla="*/ 78 w 78"/>
                <a:gd name="T15" fmla="*/ 1 h 43"/>
                <a:gd name="T16" fmla="*/ 76 w 78"/>
                <a:gd name="T17" fmla="*/ 0 h 43"/>
                <a:gd name="T18" fmla="*/ 77 w 78"/>
                <a:gd name="T19" fmla="*/ 41 h 43"/>
                <a:gd name="T20" fmla="*/ 76 w 78"/>
                <a:gd name="T21" fmla="*/ 43 h 43"/>
                <a:gd name="T22" fmla="*/ 3 w 78"/>
                <a:gd name="T23" fmla="*/ 43 h 43"/>
                <a:gd name="T24" fmla="*/ 1 w 78"/>
                <a:gd name="T25" fmla="*/ 41 h 43"/>
                <a:gd name="T26" fmla="*/ 1 w 78"/>
                <a:gd name="T27" fmla="*/ 1 h 43"/>
                <a:gd name="T28" fmla="*/ 3 w 78"/>
                <a:gd name="T29" fmla="*/ 0 h 43"/>
                <a:gd name="T30" fmla="*/ 76 w 78"/>
                <a:gd name="T31" fmla="*/ 0 h 43"/>
                <a:gd name="T32" fmla="*/ 77 w 78"/>
                <a:gd name="T33" fmla="*/ 1 h 43"/>
                <a:gd name="T34" fmla="*/ 77 w 78"/>
                <a:gd name="T35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43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1" y="43"/>
                    <a:pt x="3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3"/>
                    <a:pt x="78" y="42"/>
                    <a:pt x="78" y="4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0"/>
                    <a:pt x="77" y="0"/>
                    <a:pt x="76" y="0"/>
                  </a:cubicBezTo>
                  <a:close/>
                  <a:moveTo>
                    <a:pt x="77" y="41"/>
                  </a:moveTo>
                  <a:cubicBezTo>
                    <a:pt x="77" y="42"/>
                    <a:pt x="77" y="43"/>
                    <a:pt x="76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1" y="42"/>
                    <a:pt x="1" y="4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7" y="1"/>
                  </a:cubicBezTo>
                  <a:lnTo>
                    <a:pt x="77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2" name="Freeform 49"/>
            <p:cNvSpPr/>
            <p:nvPr/>
          </p:nvSpPr>
          <p:spPr bwMode="auto">
            <a:xfrm>
              <a:off x="9623425" y="4348163"/>
              <a:ext cx="200025" cy="287338"/>
            </a:xfrm>
            <a:custGeom>
              <a:avLst/>
              <a:gdLst>
                <a:gd name="T0" fmla="*/ 12 w 23"/>
                <a:gd name="T1" fmla="*/ 25 h 33"/>
                <a:gd name="T2" fmla="*/ 16 w 23"/>
                <a:gd name="T3" fmla="*/ 21 h 33"/>
                <a:gd name="T4" fmla="*/ 20 w 23"/>
                <a:gd name="T5" fmla="*/ 15 h 33"/>
                <a:gd name="T6" fmla="*/ 22 w 23"/>
                <a:gd name="T7" fmla="*/ 10 h 33"/>
                <a:gd name="T8" fmla="*/ 19 w 23"/>
                <a:gd name="T9" fmla="*/ 3 h 33"/>
                <a:gd name="T10" fmla="*/ 10 w 23"/>
                <a:gd name="T11" fmla="*/ 0 h 33"/>
                <a:gd name="T12" fmla="*/ 5 w 23"/>
                <a:gd name="T13" fmla="*/ 1 h 33"/>
                <a:gd name="T14" fmla="*/ 0 w 23"/>
                <a:gd name="T15" fmla="*/ 2 h 33"/>
                <a:gd name="T16" fmla="*/ 0 w 23"/>
                <a:gd name="T17" fmla="*/ 9 h 33"/>
                <a:gd name="T18" fmla="*/ 1 w 23"/>
                <a:gd name="T19" fmla="*/ 9 h 33"/>
                <a:gd name="T20" fmla="*/ 2 w 23"/>
                <a:gd name="T21" fmla="*/ 8 h 33"/>
                <a:gd name="T22" fmla="*/ 4 w 23"/>
                <a:gd name="T23" fmla="*/ 7 h 33"/>
                <a:gd name="T24" fmla="*/ 6 w 23"/>
                <a:gd name="T25" fmla="*/ 7 h 33"/>
                <a:gd name="T26" fmla="*/ 9 w 23"/>
                <a:gd name="T27" fmla="*/ 6 h 33"/>
                <a:gd name="T28" fmla="*/ 12 w 23"/>
                <a:gd name="T29" fmla="*/ 8 h 33"/>
                <a:gd name="T30" fmla="*/ 14 w 23"/>
                <a:gd name="T31" fmla="*/ 11 h 33"/>
                <a:gd name="T32" fmla="*/ 12 w 23"/>
                <a:gd name="T33" fmla="*/ 15 h 33"/>
                <a:gd name="T34" fmla="*/ 9 w 23"/>
                <a:gd name="T35" fmla="*/ 19 h 33"/>
                <a:gd name="T36" fmla="*/ 5 w 23"/>
                <a:gd name="T37" fmla="*/ 23 h 33"/>
                <a:gd name="T38" fmla="*/ 0 w 23"/>
                <a:gd name="T39" fmla="*/ 28 h 33"/>
                <a:gd name="T40" fmla="*/ 0 w 23"/>
                <a:gd name="T41" fmla="*/ 33 h 33"/>
                <a:gd name="T42" fmla="*/ 23 w 23"/>
                <a:gd name="T43" fmla="*/ 33 h 33"/>
                <a:gd name="T44" fmla="*/ 23 w 23"/>
                <a:gd name="T45" fmla="*/ 27 h 33"/>
                <a:gd name="T46" fmla="*/ 10 w 23"/>
                <a:gd name="T47" fmla="*/ 27 h 33"/>
                <a:gd name="T48" fmla="*/ 12 w 23"/>
                <a:gd name="T49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33">
                  <a:moveTo>
                    <a:pt x="12" y="25"/>
                  </a:moveTo>
                  <a:cubicBezTo>
                    <a:pt x="13" y="24"/>
                    <a:pt x="15" y="23"/>
                    <a:pt x="16" y="21"/>
                  </a:cubicBezTo>
                  <a:cubicBezTo>
                    <a:pt x="18" y="19"/>
                    <a:pt x="19" y="17"/>
                    <a:pt x="20" y="15"/>
                  </a:cubicBezTo>
                  <a:cubicBezTo>
                    <a:pt x="21" y="14"/>
                    <a:pt x="22" y="12"/>
                    <a:pt x="22" y="10"/>
                  </a:cubicBezTo>
                  <a:cubicBezTo>
                    <a:pt x="22" y="7"/>
                    <a:pt x="21" y="5"/>
                    <a:pt x="19" y="3"/>
                  </a:cubicBezTo>
                  <a:cubicBezTo>
                    <a:pt x="17" y="1"/>
                    <a:pt x="14" y="0"/>
                    <a:pt x="10" y="0"/>
                  </a:cubicBezTo>
                  <a:cubicBezTo>
                    <a:pt x="8" y="0"/>
                    <a:pt x="7" y="1"/>
                    <a:pt x="5" y="1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3" y="8"/>
                    <a:pt x="4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7" y="7"/>
                    <a:pt x="8" y="6"/>
                    <a:pt x="9" y="6"/>
                  </a:cubicBezTo>
                  <a:cubicBezTo>
                    <a:pt x="10" y="6"/>
                    <a:pt x="11" y="7"/>
                    <a:pt x="12" y="8"/>
                  </a:cubicBezTo>
                  <a:cubicBezTo>
                    <a:pt x="13" y="8"/>
                    <a:pt x="14" y="10"/>
                    <a:pt x="14" y="11"/>
                  </a:cubicBezTo>
                  <a:cubicBezTo>
                    <a:pt x="14" y="12"/>
                    <a:pt x="13" y="14"/>
                    <a:pt x="12" y="15"/>
                  </a:cubicBezTo>
                  <a:cubicBezTo>
                    <a:pt x="12" y="16"/>
                    <a:pt x="11" y="18"/>
                    <a:pt x="9" y="19"/>
                  </a:cubicBezTo>
                  <a:cubicBezTo>
                    <a:pt x="8" y="20"/>
                    <a:pt x="7" y="22"/>
                    <a:pt x="5" y="23"/>
                  </a:cubicBezTo>
                  <a:cubicBezTo>
                    <a:pt x="3" y="25"/>
                    <a:pt x="2" y="26"/>
                    <a:pt x="0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1" y="26"/>
                    <a:pt x="1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3" name="Freeform 50"/>
            <p:cNvSpPr/>
            <p:nvPr/>
          </p:nvSpPr>
          <p:spPr bwMode="auto">
            <a:xfrm>
              <a:off x="9866313" y="4356101"/>
              <a:ext cx="182563" cy="279400"/>
            </a:xfrm>
            <a:custGeom>
              <a:avLst/>
              <a:gdLst>
                <a:gd name="T0" fmla="*/ 15 w 21"/>
                <a:gd name="T1" fmla="*/ 0 h 32"/>
                <a:gd name="T2" fmla="*/ 8 w 21"/>
                <a:gd name="T3" fmla="*/ 0 h 32"/>
                <a:gd name="T4" fmla="*/ 7 w 21"/>
                <a:gd name="T5" fmla="*/ 2 h 32"/>
                <a:gd name="T6" fmla="*/ 6 w 21"/>
                <a:gd name="T7" fmla="*/ 3 h 32"/>
                <a:gd name="T8" fmla="*/ 3 w 21"/>
                <a:gd name="T9" fmla="*/ 4 h 32"/>
                <a:gd name="T10" fmla="*/ 0 w 21"/>
                <a:gd name="T11" fmla="*/ 4 h 32"/>
                <a:gd name="T12" fmla="*/ 0 w 21"/>
                <a:gd name="T13" fmla="*/ 9 h 32"/>
                <a:gd name="T14" fmla="*/ 7 w 21"/>
                <a:gd name="T15" fmla="*/ 9 h 32"/>
                <a:gd name="T16" fmla="*/ 7 w 21"/>
                <a:gd name="T17" fmla="*/ 26 h 32"/>
                <a:gd name="T18" fmla="*/ 0 w 21"/>
                <a:gd name="T19" fmla="*/ 26 h 32"/>
                <a:gd name="T20" fmla="*/ 0 w 21"/>
                <a:gd name="T21" fmla="*/ 32 h 32"/>
                <a:gd name="T22" fmla="*/ 21 w 21"/>
                <a:gd name="T23" fmla="*/ 32 h 32"/>
                <a:gd name="T24" fmla="*/ 21 w 21"/>
                <a:gd name="T25" fmla="*/ 26 h 32"/>
                <a:gd name="T26" fmla="*/ 15 w 21"/>
                <a:gd name="T27" fmla="*/ 26 h 32"/>
                <a:gd name="T28" fmla="*/ 15 w 21"/>
                <a:gd name="T2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32">
                  <a:moveTo>
                    <a:pt x="1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7" y="2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5" y="4"/>
                    <a:pt x="4" y="4"/>
                    <a:pt x="3" y="4"/>
                  </a:cubicBezTo>
                  <a:cubicBezTo>
                    <a:pt x="2" y="4"/>
                    <a:pt x="1" y="4"/>
                    <a:pt x="0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7326801" y="4157809"/>
            <a:ext cx="792163" cy="793751"/>
            <a:chOff x="7256463" y="3938588"/>
            <a:chExt cx="792163" cy="793750"/>
          </a:xfrm>
          <a:solidFill>
            <a:srgbClr val="765036"/>
          </a:solidFill>
        </p:grpSpPr>
        <p:sp>
          <p:nvSpPr>
            <p:cNvPr id="135" name="Freeform 51"/>
            <p:cNvSpPr>
              <a:spLocks noEditPoints="1"/>
            </p:cNvSpPr>
            <p:nvPr/>
          </p:nvSpPr>
          <p:spPr bwMode="auto">
            <a:xfrm>
              <a:off x="7256463" y="3938588"/>
              <a:ext cx="792163" cy="793750"/>
            </a:xfrm>
            <a:custGeom>
              <a:avLst/>
              <a:gdLst>
                <a:gd name="T0" fmla="*/ 46 w 91"/>
                <a:gd name="T1" fmla="*/ 0 h 91"/>
                <a:gd name="T2" fmla="*/ 0 w 91"/>
                <a:gd name="T3" fmla="*/ 46 h 91"/>
                <a:gd name="T4" fmla="*/ 46 w 91"/>
                <a:gd name="T5" fmla="*/ 91 h 91"/>
                <a:gd name="T6" fmla="*/ 91 w 91"/>
                <a:gd name="T7" fmla="*/ 46 h 91"/>
                <a:gd name="T8" fmla="*/ 46 w 91"/>
                <a:gd name="T9" fmla="*/ 0 h 91"/>
                <a:gd name="T10" fmla="*/ 46 w 91"/>
                <a:gd name="T11" fmla="*/ 86 h 91"/>
                <a:gd name="T12" fmla="*/ 5 w 91"/>
                <a:gd name="T13" fmla="*/ 46 h 91"/>
                <a:gd name="T14" fmla="*/ 46 w 91"/>
                <a:gd name="T15" fmla="*/ 6 h 91"/>
                <a:gd name="T16" fmla="*/ 86 w 91"/>
                <a:gd name="T17" fmla="*/ 46 h 91"/>
                <a:gd name="T18" fmla="*/ 46 w 91"/>
                <a:gd name="T19" fmla="*/ 8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46" y="0"/>
                  </a:move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21"/>
                    <a:pt x="71" y="0"/>
                    <a:pt x="46" y="0"/>
                  </a:cubicBezTo>
                  <a:close/>
                  <a:moveTo>
                    <a:pt x="46" y="86"/>
                  </a:moveTo>
                  <a:cubicBezTo>
                    <a:pt x="23" y="86"/>
                    <a:pt x="5" y="68"/>
                    <a:pt x="5" y="46"/>
                  </a:cubicBezTo>
                  <a:cubicBezTo>
                    <a:pt x="5" y="24"/>
                    <a:pt x="23" y="6"/>
                    <a:pt x="46" y="6"/>
                  </a:cubicBezTo>
                  <a:cubicBezTo>
                    <a:pt x="68" y="6"/>
                    <a:pt x="86" y="24"/>
                    <a:pt x="86" y="46"/>
                  </a:cubicBezTo>
                  <a:cubicBezTo>
                    <a:pt x="86" y="68"/>
                    <a:pt x="68" y="86"/>
                    <a:pt x="4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6" name="Freeform 52"/>
            <p:cNvSpPr>
              <a:spLocks noEditPoints="1"/>
            </p:cNvSpPr>
            <p:nvPr/>
          </p:nvSpPr>
          <p:spPr bwMode="auto">
            <a:xfrm>
              <a:off x="7343775" y="4025901"/>
              <a:ext cx="617538" cy="627063"/>
            </a:xfrm>
            <a:custGeom>
              <a:avLst/>
              <a:gdLst>
                <a:gd name="T0" fmla="*/ 36 w 71"/>
                <a:gd name="T1" fmla="*/ 0 h 72"/>
                <a:gd name="T2" fmla="*/ 0 w 71"/>
                <a:gd name="T3" fmla="*/ 36 h 72"/>
                <a:gd name="T4" fmla="*/ 36 w 71"/>
                <a:gd name="T5" fmla="*/ 72 h 72"/>
                <a:gd name="T6" fmla="*/ 71 w 71"/>
                <a:gd name="T7" fmla="*/ 36 h 72"/>
                <a:gd name="T8" fmla="*/ 36 w 71"/>
                <a:gd name="T9" fmla="*/ 0 h 72"/>
                <a:gd name="T10" fmla="*/ 36 w 71"/>
                <a:gd name="T11" fmla="*/ 66 h 72"/>
                <a:gd name="T12" fmla="*/ 5 w 71"/>
                <a:gd name="T13" fmla="*/ 36 h 72"/>
                <a:gd name="T14" fmla="*/ 36 w 71"/>
                <a:gd name="T15" fmla="*/ 6 h 72"/>
                <a:gd name="T16" fmla="*/ 66 w 71"/>
                <a:gd name="T17" fmla="*/ 36 h 72"/>
                <a:gd name="T18" fmla="*/ 36 w 71"/>
                <a:gd name="T19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72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lose/>
                  <a:moveTo>
                    <a:pt x="36" y="66"/>
                  </a:moveTo>
                  <a:cubicBezTo>
                    <a:pt x="19" y="66"/>
                    <a:pt x="5" y="52"/>
                    <a:pt x="5" y="36"/>
                  </a:cubicBezTo>
                  <a:cubicBezTo>
                    <a:pt x="5" y="19"/>
                    <a:pt x="19" y="6"/>
                    <a:pt x="36" y="6"/>
                  </a:cubicBezTo>
                  <a:cubicBezTo>
                    <a:pt x="52" y="6"/>
                    <a:pt x="66" y="19"/>
                    <a:pt x="66" y="36"/>
                  </a:cubicBezTo>
                  <a:cubicBezTo>
                    <a:pt x="66" y="52"/>
                    <a:pt x="52" y="66"/>
                    <a:pt x="36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7" name="Freeform 53"/>
            <p:cNvSpPr>
              <a:spLocks noEditPoints="1"/>
            </p:cNvSpPr>
            <p:nvPr/>
          </p:nvSpPr>
          <p:spPr bwMode="auto">
            <a:xfrm>
              <a:off x="7431088" y="4113213"/>
              <a:ext cx="442913" cy="452438"/>
            </a:xfrm>
            <a:custGeom>
              <a:avLst/>
              <a:gdLst>
                <a:gd name="T0" fmla="*/ 26 w 51"/>
                <a:gd name="T1" fmla="*/ 0 h 52"/>
                <a:gd name="T2" fmla="*/ 0 w 51"/>
                <a:gd name="T3" fmla="*/ 26 h 52"/>
                <a:gd name="T4" fmla="*/ 26 w 51"/>
                <a:gd name="T5" fmla="*/ 52 h 52"/>
                <a:gd name="T6" fmla="*/ 51 w 51"/>
                <a:gd name="T7" fmla="*/ 26 h 52"/>
                <a:gd name="T8" fmla="*/ 26 w 51"/>
                <a:gd name="T9" fmla="*/ 0 h 52"/>
                <a:gd name="T10" fmla="*/ 26 w 51"/>
                <a:gd name="T11" fmla="*/ 46 h 52"/>
                <a:gd name="T12" fmla="*/ 6 w 51"/>
                <a:gd name="T13" fmla="*/ 26 h 52"/>
                <a:gd name="T14" fmla="*/ 26 w 51"/>
                <a:gd name="T15" fmla="*/ 6 h 52"/>
                <a:gd name="T16" fmla="*/ 45 w 51"/>
                <a:gd name="T17" fmla="*/ 26 h 52"/>
                <a:gd name="T18" fmla="*/ 26 w 51"/>
                <a:gd name="T19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1" y="40"/>
                    <a:pt x="51" y="26"/>
                  </a:cubicBezTo>
                  <a:cubicBezTo>
                    <a:pt x="51" y="12"/>
                    <a:pt x="40" y="0"/>
                    <a:pt x="26" y="0"/>
                  </a:cubicBezTo>
                  <a:close/>
                  <a:moveTo>
                    <a:pt x="26" y="46"/>
                  </a:moveTo>
                  <a:cubicBezTo>
                    <a:pt x="15" y="46"/>
                    <a:pt x="6" y="37"/>
                    <a:pt x="6" y="26"/>
                  </a:cubicBezTo>
                  <a:cubicBezTo>
                    <a:pt x="6" y="15"/>
                    <a:pt x="15" y="6"/>
                    <a:pt x="26" y="6"/>
                  </a:cubicBezTo>
                  <a:cubicBezTo>
                    <a:pt x="36" y="6"/>
                    <a:pt x="45" y="15"/>
                    <a:pt x="45" y="26"/>
                  </a:cubicBezTo>
                  <a:cubicBezTo>
                    <a:pt x="45" y="37"/>
                    <a:pt x="36" y="46"/>
                    <a:pt x="26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8" name="Freeform 54"/>
            <p:cNvSpPr>
              <a:spLocks noEditPoints="1"/>
            </p:cNvSpPr>
            <p:nvPr/>
          </p:nvSpPr>
          <p:spPr bwMode="auto">
            <a:xfrm>
              <a:off x="7508875" y="4191001"/>
              <a:ext cx="287338" cy="296863"/>
            </a:xfrm>
            <a:custGeom>
              <a:avLst/>
              <a:gdLst>
                <a:gd name="T0" fmla="*/ 17 w 33"/>
                <a:gd name="T1" fmla="*/ 0 h 34"/>
                <a:gd name="T2" fmla="*/ 0 w 33"/>
                <a:gd name="T3" fmla="*/ 17 h 34"/>
                <a:gd name="T4" fmla="*/ 17 w 33"/>
                <a:gd name="T5" fmla="*/ 34 h 34"/>
                <a:gd name="T6" fmla="*/ 33 w 33"/>
                <a:gd name="T7" fmla="*/ 17 h 34"/>
                <a:gd name="T8" fmla="*/ 17 w 33"/>
                <a:gd name="T9" fmla="*/ 0 h 34"/>
                <a:gd name="T10" fmla="*/ 17 w 33"/>
                <a:gd name="T11" fmla="*/ 28 h 34"/>
                <a:gd name="T12" fmla="*/ 6 w 33"/>
                <a:gd name="T13" fmla="*/ 17 h 34"/>
                <a:gd name="T14" fmla="*/ 17 w 33"/>
                <a:gd name="T15" fmla="*/ 6 h 34"/>
                <a:gd name="T16" fmla="*/ 27 w 33"/>
                <a:gd name="T17" fmla="*/ 17 h 34"/>
                <a:gd name="T18" fmla="*/ 27 w 33"/>
                <a:gd name="T19" fmla="*/ 17 h 34"/>
                <a:gd name="T20" fmla="*/ 17 w 33"/>
                <a:gd name="T21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4"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  <a:close/>
                  <a:moveTo>
                    <a:pt x="17" y="28"/>
                  </a:moveTo>
                  <a:cubicBezTo>
                    <a:pt x="11" y="28"/>
                    <a:pt x="6" y="23"/>
                    <a:pt x="6" y="17"/>
                  </a:cubicBezTo>
                  <a:cubicBezTo>
                    <a:pt x="6" y="11"/>
                    <a:pt x="11" y="6"/>
                    <a:pt x="17" y="6"/>
                  </a:cubicBezTo>
                  <a:cubicBezTo>
                    <a:pt x="22" y="6"/>
                    <a:pt x="27" y="11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3"/>
                    <a:pt x="22" y="28"/>
                    <a:pt x="1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39" name="Oval 55"/>
            <p:cNvSpPr>
              <a:spLocks noChangeArrowheads="1"/>
            </p:cNvSpPr>
            <p:nvPr/>
          </p:nvSpPr>
          <p:spPr bwMode="auto">
            <a:xfrm>
              <a:off x="7586663" y="4268788"/>
              <a:ext cx="130175" cy="131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40" name="Freeform 56"/>
          <p:cNvSpPr>
            <a:spLocks noEditPoints="1"/>
          </p:cNvSpPr>
          <p:nvPr/>
        </p:nvSpPr>
        <p:spPr bwMode="auto">
          <a:xfrm>
            <a:off x="8474563" y="4157809"/>
            <a:ext cx="827088" cy="793751"/>
          </a:xfrm>
          <a:custGeom>
            <a:avLst/>
            <a:gdLst>
              <a:gd name="T0" fmla="*/ 75 w 95"/>
              <a:gd name="T1" fmla="*/ 7 h 91"/>
              <a:gd name="T2" fmla="*/ 67 w 95"/>
              <a:gd name="T3" fmla="*/ 20 h 91"/>
              <a:gd name="T4" fmla="*/ 33 w 95"/>
              <a:gd name="T5" fmla="*/ 21 h 91"/>
              <a:gd name="T6" fmla="*/ 5 w 95"/>
              <a:gd name="T7" fmla="*/ 66 h 91"/>
              <a:gd name="T8" fmla="*/ 42 w 95"/>
              <a:gd name="T9" fmla="*/ 86 h 91"/>
              <a:gd name="T10" fmla="*/ 78 w 95"/>
              <a:gd name="T11" fmla="*/ 41 h 91"/>
              <a:gd name="T12" fmla="*/ 69 w 95"/>
              <a:gd name="T13" fmla="*/ 23 h 91"/>
              <a:gd name="T14" fmla="*/ 87 w 95"/>
              <a:gd name="T15" fmla="*/ 13 h 91"/>
              <a:gd name="T16" fmla="*/ 81 w 95"/>
              <a:gd name="T17" fmla="*/ 3 h 91"/>
              <a:gd name="T18" fmla="*/ 27 w 95"/>
              <a:gd name="T19" fmla="*/ 76 h 91"/>
              <a:gd name="T20" fmla="*/ 27 w 95"/>
              <a:gd name="T21" fmla="*/ 73 h 91"/>
              <a:gd name="T22" fmla="*/ 24 w 95"/>
              <a:gd name="T23" fmla="*/ 70 h 91"/>
              <a:gd name="T24" fmla="*/ 18 w 95"/>
              <a:gd name="T25" fmla="*/ 63 h 91"/>
              <a:gd name="T26" fmla="*/ 21 w 95"/>
              <a:gd name="T27" fmla="*/ 63 h 91"/>
              <a:gd name="T28" fmla="*/ 19 w 95"/>
              <a:gd name="T29" fmla="*/ 67 h 91"/>
              <a:gd name="T30" fmla="*/ 29 w 95"/>
              <a:gd name="T31" fmla="*/ 67 h 91"/>
              <a:gd name="T32" fmla="*/ 40 w 95"/>
              <a:gd name="T33" fmla="*/ 61 h 91"/>
              <a:gd name="T34" fmla="*/ 39 w 95"/>
              <a:gd name="T35" fmla="*/ 64 h 91"/>
              <a:gd name="T36" fmla="*/ 31 w 95"/>
              <a:gd name="T37" fmla="*/ 66 h 91"/>
              <a:gd name="T38" fmla="*/ 31 w 95"/>
              <a:gd name="T39" fmla="*/ 53 h 91"/>
              <a:gd name="T40" fmla="*/ 26 w 95"/>
              <a:gd name="T41" fmla="*/ 59 h 91"/>
              <a:gd name="T42" fmla="*/ 27 w 95"/>
              <a:gd name="T43" fmla="*/ 54 h 91"/>
              <a:gd name="T44" fmla="*/ 40 w 95"/>
              <a:gd name="T45" fmla="*/ 58 h 91"/>
              <a:gd name="T46" fmla="*/ 40 w 95"/>
              <a:gd name="T47" fmla="*/ 61 h 91"/>
              <a:gd name="T48" fmla="*/ 38 w 95"/>
              <a:gd name="T49" fmla="*/ 49 h 91"/>
              <a:gd name="T50" fmla="*/ 40 w 95"/>
              <a:gd name="T51" fmla="*/ 47 h 91"/>
              <a:gd name="T52" fmla="*/ 57 w 95"/>
              <a:gd name="T53" fmla="*/ 46 h 91"/>
              <a:gd name="T54" fmla="*/ 45 w 95"/>
              <a:gd name="T55" fmla="*/ 48 h 91"/>
              <a:gd name="T56" fmla="*/ 53 w 95"/>
              <a:gd name="T57" fmla="*/ 37 h 91"/>
              <a:gd name="T58" fmla="*/ 47 w 95"/>
              <a:gd name="T59" fmla="*/ 46 h 91"/>
              <a:gd name="T60" fmla="*/ 57 w 95"/>
              <a:gd name="T61" fmla="*/ 42 h 91"/>
              <a:gd name="T62" fmla="*/ 63 w 95"/>
              <a:gd name="T63" fmla="*/ 35 h 91"/>
              <a:gd name="T64" fmla="*/ 56 w 95"/>
              <a:gd name="T65" fmla="*/ 28 h 91"/>
              <a:gd name="T66" fmla="*/ 63 w 95"/>
              <a:gd name="T67" fmla="*/ 35 h 91"/>
              <a:gd name="T68" fmla="*/ 87 w 95"/>
              <a:gd name="T69" fmla="*/ 12 h 91"/>
              <a:gd name="T70" fmla="*/ 69 w 95"/>
              <a:gd name="T71" fmla="*/ 22 h 91"/>
              <a:gd name="T72" fmla="*/ 67 w 95"/>
              <a:gd name="T73" fmla="*/ 21 h 91"/>
              <a:gd name="T74" fmla="*/ 76 w 95"/>
              <a:gd name="T75" fmla="*/ 8 h 91"/>
              <a:gd name="T76" fmla="*/ 88 w 95"/>
              <a:gd name="T77" fmla="*/ 10 h 91"/>
              <a:gd name="T78" fmla="*/ 35 w 95"/>
              <a:gd name="T79" fmla="*/ 57 h 91"/>
              <a:gd name="T80" fmla="*/ 37 w 95"/>
              <a:gd name="T81" fmla="*/ 64 h 91"/>
              <a:gd name="T82" fmla="*/ 45 w 95"/>
              <a:gd name="T83" fmla="*/ 38 h 91"/>
              <a:gd name="T84" fmla="*/ 51 w 95"/>
              <a:gd name="T85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5" h="91">
                <a:moveTo>
                  <a:pt x="81" y="3"/>
                </a:moveTo>
                <a:cubicBezTo>
                  <a:pt x="78" y="5"/>
                  <a:pt x="77" y="5"/>
                  <a:pt x="75" y="7"/>
                </a:cubicBezTo>
                <a:cubicBezTo>
                  <a:pt x="73" y="10"/>
                  <a:pt x="71" y="12"/>
                  <a:pt x="70" y="14"/>
                </a:cubicBezTo>
                <a:cubicBezTo>
                  <a:pt x="68" y="16"/>
                  <a:pt x="67" y="18"/>
                  <a:pt x="67" y="20"/>
                </a:cubicBezTo>
                <a:cubicBezTo>
                  <a:pt x="62" y="16"/>
                  <a:pt x="55" y="13"/>
                  <a:pt x="50" y="13"/>
                </a:cubicBezTo>
                <a:cubicBezTo>
                  <a:pt x="45" y="13"/>
                  <a:pt x="37" y="17"/>
                  <a:pt x="33" y="21"/>
                </a:cubicBezTo>
                <a:cubicBezTo>
                  <a:pt x="5" y="49"/>
                  <a:pt x="5" y="49"/>
                  <a:pt x="5" y="49"/>
                </a:cubicBezTo>
                <a:cubicBezTo>
                  <a:pt x="0" y="54"/>
                  <a:pt x="0" y="61"/>
                  <a:pt x="5" y="66"/>
                </a:cubicBezTo>
                <a:cubicBezTo>
                  <a:pt x="25" y="86"/>
                  <a:pt x="25" y="86"/>
                  <a:pt x="25" y="86"/>
                </a:cubicBezTo>
                <a:cubicBezTo>
                  <a:pt x="30" y="91"/>
                  <a:pt x="37" y="91"/>
                  <a:pt x="42" y="86"/>
                </a:cubicBezTo>
                <a:cubicBezTo>
                  <a:pt x="69" y="58"/>
                  <a:pt x="69" y="58"/>
                  <a:pt x="69" y="58"/>
                </a:cubicBezTo>
                <a:cubicBezTo>
                  <a:pt x="74" y="54"/>
                  <a:pt x="78" y="46"/>
                  <a:pt x="78" y="41"/>
                </a:cubicBezTo>
                <a:cubicBezTo>
                  <a:pt x="78" y="36"/>
                  <a:pt x="74" y="28"/>
                  <a:pt x="70" y="23"/>
                </a:cubicBezTo>
                <a:cubicBezTo>
                  <a:pt x="69" y="23"/>
                  <a:pt x="69" y="23"/>
                  <a:pt x="69" y="23"/>
                </a:cubicBezTo>
                <a:cubicBezTo>
                  <a:pt x="76" y="21"/>
                  <a:pt x="82" y="18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8" y="12"/>
                  <a:pt x="89" y="11"/>
                  <a:pt x="90" y="10"/>
                </a:cubicBezTo>
                <a:cubicBezTo>
                  <a:pt x="95" y="3"/>
                  <a:pt x="86" y="1"/>
                  <a:pt x="81" y="3"/>
                </a:cubicBezTo>
                <a:close/>
                <a:moveTo>
                  <a:pt x="29" y="75"/>
                </a:moveTo>
                <a:cubicBezTo>
                  <a:pt x="27" y="76"/>
                  <a:pt x="27" y="76"/>
                  <a:pt x="27" y="76"/>
                </a:cubicBezTo>
                <a:cubicBezTo>
                  <a:pt x="26" y="76"/>
                  <a:pt x="24" y="76"/>
                  <a:pt x="24" y="75"/>
                </a:cubicBezTo>
                <a:cubicBezTo>
                  <a:pt x="25" y="75"/>
                  <a:pt x="26" y="74"/>
                  <a:pt x="27" y="73"/>
                </a:cubicBezTo>
                <a:cubicBezTo>
                  <a:pt x="29" y="72"/>
                  <a:pt x="28" y="70"/>
                  <a:pt x="28" y="70"/>
                </a:cubicBezTo>
                <a:cubicBezTo>
                  <a:pt x="27" y="69"/>
                  <a:pt x="26" y="69"/>
                  <a:pt x="24" y="70"/>
                </a:cubicBezTo>
                <a:cubicBezTo>
                  <a:pt x="21" y="71"/>
                  <a:pt x="19" y="71"/>
                  <a:pt x="18" y="69"/>
                </a:cubicBezTo>
                <a:cubicBezTo>
                  <a:pt x="16" y="68"/>
                  <a:pt x="16" y="65"/>
                  <a:pt x="18" y="63"/>
                </a:cubicBezTo>
                <a:cubicBezTo>
                  <a:pt x="19" y="61"/>
                  <a:pt x="21" y="61"/>
                  <a:pt x="22" y="61"/>
                </a:cubicBezTo>
                <a:cubicBezTo>
                  <a:pt x="22" y="62"/>
                  <a:pt x="22" y="63"/>
                  <a:pt x="21" y="63"/>
                </a:cubicBezTo>
                <a:cubicBezTo>
                  <a:pt x="21" y="63"/>
                  <a:pt x="21" y="63"/>
                  <a:pt x="20" y="64"/>
                </a:cubicBezTo>
                <a:cubicBezTo>
                  <a:pt x="19" y="65"/>
                  <a:pt x="19" y="66"/>
                  <a:pt x="19" y="67"/>
                </a:cubicBezTo>
                <a:cubicBezTo>
                  <a:pt x="20" y="68"/>
                  <a:pt x="21" y="68"/>
                  <a:pt x="23" y="67"/>
                </a:cubicBezTo>
                <a:cubicBezTo>
                  <a:pt x="26" y="66"/>
                  <a:pt x="28" y="66"/>
                  <a:pt x="29" y="67"/>
                </a:cubicBezTo>
                <a:cubicBezTo>
                  <a:pt x="31" y="69"/>
                  <a:pt x="31" y="72"/>
                  <a:pt x="29" y="75"/>
                </a:cubicBezTo>
                <a:close/>
                <a:moveTo>
                  <a:pt x="40" y="61"/>
                </a:moveTo>
                <a:cubicBezTo>
                  <a:pt x="40" y="61"/>
                  <a:pt x="39" y="61"/>
                  <a:pt x="39" y="61"/>
                </a:cubicBezTo>
                <a:cubicBezTo>
                  <a:pt x="39" y="61"/>
                  <a:pt x="39" y="62"/>
                  <a:pt x="39" y="64"/>
                </a:cubicBezTo>
                <a:cubicBezTo>
                  <a:pt x="39" y="64"/>
                  <a:pt x="39" y="64"/>
                  <a:pt x="37" y="66"/>
                </a:cubicBezTo>
                <a:cubicBezTo>
                  <a:pt x="35" y="68"/>
                  <a:pt x="33" y="68"/>
                  <a:pt x="31" y="66"/>
                </a:cubicBezTo>
                <a:cubicBezTo>
                  <a:pt x="29" y="63"/>
                  <a:pt x="29" y="60"/>
                  <a:pt x="34" y="56"/>
                </a:cubicBezTo>
                <a:cubicBezTo>
                  <a:pt x="33" y="55"/>
                  <a:pt x="32" y="54"/>
                  <a:pt x="31" y="53"/>
                </a:cubicBezTo>
                <a:cubicBezTo>
                  <a:pt x="31" y="53"/>
                  <a:pt x="31" y="53"/>
                  <a:pt x="28" y="55"/>
                </a:cubicBezTo>
                <a:cubicBezTo>
                  <a:pt x="27" y="56"/>
                  <a:pt x="27" y="58"/>
                  <a:pt x="26" y="59"/>
                </a:cubicBezTo>
                <a:cubicBezTo>
                  <a:pt x="25" y="58"/>
                  <a:pt x="25" y="57"/>
                  <a:pt x="26" y="55"/>
                </a:cubicBezTo>
                <a:cubicBezTo>
                  <a:pt x="26" y="55"/>
                  <a:pt x="26" y="55"/>
                  <a:pt x="27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3" y="52"/>
                  <a:pt x="38" y="56"/>
                  <a:pt x="40" y="58"/>
                </a:cubicBezTo>
                <a:cubicBezTo>
                  <a:pt x="41" y="59"/>
                  <a:pt x="42" y="60"/>
                  <a:pt x="43" y="60"/>
                </a:cubicBezTo>
                <a:cubicBezTo>
                  <a:pt x="42" y="61"/>
                  <a:pt x="40" y="62"/>
                  <a:pt x="40" y="61"/>
                </a:cubicBezTo>
                <a:close/>
                <a:moveTo>
                  <a:pt x="46" y="56"/>
                </a:moveTo>
                <a:cubicBezTo>
                  <a:pt x="46" y="57"/>
                  <a:pt x="42" y="54"/>
                  <a:pt x="38" y="49"/>
                </a:cubicBezTo>
                <a:cubicBezTo>
                  <a:pt x="33" y="45"/>
                  <a:pt x="30" y="41"/>
                  <a:pt x="31" y="41"/>
                </a:cubicBezTo>
                <a:cubicBezTo>
                  <a:pt x="31" y="40"/>
                  <a:pt x="35" y="43"/>
                  <a:pt x="40" y="47"/>
                </a:cubicBezTo>
                <a:cubicBezTo>
                  <a:pt x="44" y="52"/>
                  <a:pt x="47" y="56"/>
                  <a:pt x="46" y="56"/>
                </a:cubicBezTo>
                <a:close/>
                <a:moveTo>
                  <a:pt x="57" y="46"/>
                </a:moveTo>
                <a:cubicBezTo>
                  <a:pt x="57" y="46"/>
                  <a:pt x="57" y="46"/>
                  <a:pt x="55" y="48"/>
                </a:cubicBezTo>
                <a:cubicBezTo>
                  <a:pt x="52" y="51"/>
                  <a:pt x="48" y="51"/>
                  <a:pt x="45" y="48"/>
                </a:cubicBezTo>
                <a:cubicBezTo>
                  <a:pt x="42" y="44"/>
                  <a:pt x="41" y="40"/>
                  <a:pt x="44" y="37"/>
                </a:cubicBezTo>
                <a:cubicBezTo>
                  <a:pt x="48" y="33"/>
                  <a:pt x="52" y="35"/>
                  <a:pt x="53" y="37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1" y="42"/>
                  <a:pt x="47" y="46"/>
                </a:cubicBezTo>
                <a:cubicBezTo>
                  <a:pt x="49" y="49"/>
                  <a:pt x="52" y="48"/>
                  <a:pt x="54" y="46"/>
                </a:cubicBezTo>
                <a:cubicBezTo>
                  <a:pt x="56" y="45"/>
                  <a:pt x="56" y="44"/>
                  <a:pt x="57" y="42"/>
                </a:cubicBezTo>
                <a:cubicBezTo>
                  <a:pt x="58" y="43"/>
                  <a:pt x="58" y="45"/>
                  <a:pt x="57" y="46"/>
                </a:cubicBezTo>
                <a:close/>
                <a:moveTo>
                  <a:pt x="63" y="35"/>
                </a:moveTo>
                <a:cubicBezTo>
                  <a:pt x="61" y="37"/>
                  <a:pt x="58" y="37"/>
                  <a:pt x="56" y="35"/>
                </a:cubicBezTo>
                <a:cubicBezTo>
                  <a:pt x="54" y="33"/>
                  <a:pt x="54" y="30"/>
                  <a:pt x="56" y="28"/>
                </a:cubicBezTo>
                <a:cubicBezTo>
                  <a:pt x="58" y="26"/>
                  <a:pt x="61" y="26"/>
                  <a:pt x="63" y="28"/>
                </a:cubicBezTo>
                <a:cubicBezTo>
                  <a:pt x="65" y="30"/>
                  <a:pt x="65" y="33"/>
                  <a:pt x="63" y="35"/>
                </a:cubicBezTo>
                <a:close/>
                <a:moveTo>
                  <a:pt x="88" y="10"/>
                </a:moveTo>
                <a:cubicBezTo>
                  <a:pt x="87" y="12"/>
                  <a:pt x="87" y="11"/>
                  <a:pt x="87" y="12"/>
                </a:cubicBezTo>
                <a:cubicBezTo>
                  <a:pt x="86" y="13"/>
                  <a:pt x="86" y="13"/>
                  <a:pt x="86" y="13"/>
                </a:cubicBezTo>
                <a:cubicBezTo>
                  <a:pt x="82" y="17"/>
                  <a:pt x="75" y="20"/>
                  <a:pt x="69" y="22"/>
                </a:cubicBezTo>
                <a:cubicBezTo>
                  <a:pt x="68" y="21"/>
                  <a:pt x="68" y="21"/>
                  <a:pt x="68" y="21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19"/>
                  <a:pt x="69" y="17"/>
                  <a:pt x="70" y="14"/>
                </a:cubicBezTo>
                <a:cubicBezTo>
                  <a:pt x="71" y="13"/>
                  <a:pt x="73" y="10"/>
                  <a:pt x="76" y="8"/>
                </a:cubicBezTo>
                <a:cubicBezTo>
                  <a:pt x="78" y="6"/>
                  <a:pt x="78" y="5"/>
                  <a:pt x="81" y="4"/>
                </a:cubicBezTo>
                <a:cubicBezTo>
                  <a:pt x="89" y="0"/>
                  <a:pt x="93" y="5"/>
                  <a:pt x="88" y="10"/>
                </a:cubicBezTo>
                <a:close/>
                <a:moveTo>
                  <a:pt x="37" y="59"/>
                </a:moveTo>
                <a:cubicBezTo>
                  <a:pt x="37" y="59"/>
                  <a:pt x="36" y="58"/>
                  <a:pt x="35" y="57"/>
                </a:cubicBezTo>
                <a:cubicBezTo>
                  <a:pt x="33" y="59"/>
                  <a:pt x="31" y="62"/>
                  <a:pt x="33" y="64"/>
                </a:cubicBezTo>
                <a:cubicBezTo>
                  <a:pt x="34" y="65"/>
                  <a:pt x="36" y="65"/>
                  <a:pt x="37" y="64"/>
                </a:cubicBezTo>
                <a:cubicBezTo>
                  <a:pt x="38" y="62"/>
                  <a:pt x="38" y="61"/>
                  <a:pt x="37" y="59"/>
                </a:cubicBezTo>
                <a:close/>
                <a:moveTo>
                  <a:pt x="45" y="38"/>
                </a:moveTo>
                <a:cubicBezTo>
                  <a:pt x="43" y="40"/>
                  <a:pt x="43" y="40"/>
                  <a:pt x="43" y="40"/>
                </a:cubicBezTo>
                <a:cubicBezTo>
                  <a:pt x="44" y="43"/>
                  <a:pt x="48" y="42"/>
                  <a:pt x="51" y="39"/>
                </a:cubicBezTo>
                <a:cubicBezTo>
                  <a:pt x="50" y="38"/>
                  <a:pt x="47" y="36"/>
                  <a:pt x="45" y="38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1" name="Freeform 57"/>
          <p:cNvSpPr>
            <a:spLocks noEditPoints="1"/>
          </p:cNvSpPr>
          <p:nvPr/>
        </p:nvSpPr>
        <p:spPr bwMode="auto">
          <a:xfrm>
            <a:off x="10624039" y="4148284"/>
            <a:ext cx="809625" cy="811213"/>
          </a:xfrm>
          <a:custGeom>
            <a:avLst/>
            <a:gdLst>
              <a:gd name="T0" fmla="*/ 46 w 93"/>
              <a:gd name="T1" fmla="*/ 0 h 93"/>
              <a:gd name="T2" fmla="*/ 0 w 93"/>
              <a:gd name="T3" fmla="*/ 47 h 93"/>
              <a:gd name="T4" fmla="*/ 46 w 93"/>
              <a:gd name="T5" fmla="*/ 93 h 93"/>
              <a:gd name="T6" fmla="*/ 93 w 93"/>
              <a:gd name="T7" fmla="*/ 47 h 93"/>
              <a:gd name="T8" fmla="*/ 46 w 93"/>
              <a:gd name="T9" fmla="*/ 0 h 93"/>
              <a:gd name="T10" fmla="*/ 46 w 93"/>
              <a:gd name="T11" fmla="*/ 88 h 93"/>
              <a:gd name="T12" fmla="*/ 5 w 93"/>
              <a:gd name="T13" fmla="*/ 47 h 93"/>
              <a:gd name="T14" fmla="*/ 45 w 93"/>
              <a:gd name="T15" fmla="*/ 6 h 93"/>
              <a:gd name="T16" fmla="*/ 43 w 93"/>
              <a:gd name="T17" fmla="*/ 10 h 93"/>
              <a:gd name="T18" fmla="*/ 42 w 93"/>
              <a:gd name="T19" fmla="*/ 12 h 93"/>
              <a:gd name="T20" fmla="*/ 38 w 93"/>
              <a:gd name="T21" fmla="*/ 19 h 93"/>
              <a:gd name="T22" fmla="*/ 43 w 93"/>
              <a:gd name="T23" fmla="*/ 19 h 93"/>
              <a:gd name="T24" fmla="*/ 43 w 93"/>
              <a:gd name="T25" fmla="*/ 45 h 93"/>
              <a:gd name="T26" fmla="*/ 40 w 93"/>
              <a:gd name="T27" fmla="*/ 50 h 93"/>
              <a:gd name="T28" fmla="*/ 45 w 93"/>
              <a:gd name="T29" fmla="*/ 55 h 93"/>
              <a:gd name="T30" fmla="*/ 50 w 93"/>
              <a:gd name="T31" fmla="*/ 52 h 93"/>
              <a:gd name="T32" fmla="*/ 76 w 93"/>
              <a:gd name="T33" fmla="*/ 52 h 93"/>
              <a:gd name="T34" fmla="*/ 76 w 93"/>
              <a:gd name="T35" fmla="*/ 58 h 93"/>
              <a:gd name="T36" fmla="*/ 83 w 93"/>
              <a:gd name="T37" fmla="*/ 54 h 93"/>
              <a:gd name="T38" fmla="*/ 87 w 93"/>
              <a:gd name="T39" fmla="*/ 51 h 93"/>
              <a:gd name="T40" fmla="*/ 46 w 93"/>
              <a:gd name="T41" fmla="*/ 88 h 93"/>
              <a:gd name="T42" fmla="*/ 85 w 93"/>
              <a:gd name="T43" fmla="*/ 47 h 93"/>
              <a:gd name="T44" fmla="*/ 83 w 93"/>
              <a:gd name="T45" fmla="*/ 46 h 93"/>
              <a:gd name="T46" fmla="*/ 76 w 93"/>
              <a:gd name="T47" fmla="*/ 42 h 93"/>
              <a:gd name="T48" fmla="*/ 76 w 93"/>
              <a:gd name="T49" fmla="*/ 47 h 93"/>
              <a:gd name="T50" fmla="*/ 50 w 93"/>
              <a:gd name="T51" fmla="*/ 47 h 93"/>
              <a:gd name="T52" fmla="*/ 48 w 93"/>
              <a:gd name="T53" fmla="*/ 46 h 93"/>
              <a:gd name="T54" fmla="*/ 48 w 93"/>
              <a:gd name="T55" fmla="*/ 19 h 93"/>
              <a:gd name="T56" fmla="*/ 53 w 93"/>
              <a:gd name="T57" fmla="*/ 19 h 93"/>
              <a:gd name="T58" fmla="*/ 49 w 93"/>
              <a:gd name="T59" fmla="*/ 12 h 93"/>
              <a:gd name="T60" fmla="*/ 46 w 93"/>
              <a:gd name="T61" fmla="*/ 6 h 93"/>
              <a:gd name="T62" fmla="*/ 46 w 93"/>
              <a:gd name="T63" fmla="*/ 6 h 93"/>
              <a:gd name="T64" fmla="*/ 87 w 93"/>
              <a:gd name="T65" fmla="*/ 47 h 93"/>
              <a:gd name="T66" fmla="*/ 87 w 93"/>
              <a:gd name="T67" fmla="*/ 48 h 93"/>
              <a:gd name="T68" fmla="*/ 85 w 93"/>
              <a:gd name="T69" fmla="*/ 47 h 93"/>
              <a:gd name="T70" fmla="*/ 45 w 93"/>
              <a:gd name="T71" fmla="*/ 76 h 93"/>
              <a:gd name="T72" fmla="*/ 40 w 93"/>
              <a:gd name="T73" fmla="*/ 81 h 93"/>
              <a:gd name="T74" fmla="*/ 45 w 93"/>
              <a:gd name="T75" fmla="*/ 86 h 93"/>
              <a:gd name="T76" fmla="*/ 51 w 93"/>
              <a:gd name="T77" fmla="*/ 81 h 93"/>
              <a:gd name="T78" fmla="*/ 45 w 93"/>
              <a:gd name="T79" fmla="*/ 76 h 93"/>
              <a:gd name="T80" fmla="*/ 14 w 93"/>
              <a:gd name="T81" fmla="*/ 45 h 93"/>
              <a:gd name="T82" fmla="*/ 9 w 93"/>
              <a:gd name="T83" fmla="*/ 50 h 93"/>
              <a:gd name="T84" fmla="*/ 14 w 93"/>
              <a:gd name="T85" fmla="*/ 55 h 93"/>
              <a:gd name="T86" fmla="*/ 19 w 93"/>
              <a:gd name="T87" fmla="*/ 50 h 93"/>
              <a:gd name="T88" fmla="*/ 14 w 93"/>
              <a:gd name="T89" fmla="*/ 4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3" h="93">
                <a:moveTo>
                  <a:pt x="46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3"/>
                  <a:pt x="21" y="93"/>
                  <a:pt x="46" y="93"/>
                </a:cubicBezTo>
                <a:cubicBezTo>
                  <a:pt x="72" y="93"/>
                  <a:pt x="93" y="73"/>
                  <a:pt x="93" y="47"/>
                </a:cubicBezTo>
                <a:cubicBezTo>
                  <a:pt x="93" y="21"/>
                  <a:pt x="72" y="0"/>
                  <a:pt x="46" y="0"/>
                </a:cubicBezTo>
                <a:close/>
                <a:moveTo>
                  <a:pt x="46" y="88"/>
                </a:moveTo>
                <a:cubicBezTo>
                  <a:pt x="24" y="88"/>
                  <a:pt x="6" y="70"/>
                  <a:pt x="5" y="47"/>
                </a:cubicBezTo>
                <a:cubicBezTo>
                  <a:pt x="6" y="25"/>
                  <a:pt x="23" y="7"/>
                  <a:pt x="45" y="6"/>
                </a:cubicBezTo>
                <a:cubicBezTo>
                  <a:pt x="43" y="10"/>
                  <a:pt x="43" y="10"/>
                  <a:pt x="43" y="10"/>
                </a:cubicBezTo>
                <a:cubicBezTo>
                  <a:pt x="42" y="12"/>
                  <a:pt x="42" y="12"/>
                  <a:pt x="42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6"/>
                  <a:pt x="40" y="48"/>
                  <a:pt x="40" y="50"/>
                </a:cubicBezTo>
                <a:cubicBezTo>
                  <a:pt x="40" y="53"/>
                  <a:pt x="42" y="55"/>
                  <a:pt x="45" y="55"/>
                </a:cubicBezTo>
                <a:cubicBezTo>
                  <a:pt x="47" y="55"/>
                  <a:pt x="49" y="54"/>
                  <a:pt x="50" y="52"/>
                </a:cubicBezTo>
                <a:cubicBezTo>
                  <a:pt x="76" y="52"/>
                  <a:pt x="76" y="52"/>
                  <a:pt x="76" y="52"/>
                </a:cubicBezTo>
                <a:cubicBezTo>
                  <a:pt x="76" y="58"/>
                  <a:pt x="76" y="58"/>
                  <a:pt x="76" y="58"/>
                </a:cubicBezTo>
                <a:cubicBezTo>
                  <a:pt x="83" y="54"/>
                  <a:pt x="83" y="54"/>
                  <a:pt x="83" y="54"/>
                </a:cubicBezTo>
                <a:cubicBezTo>
                  <a:pt x="87" y="51"/>
                  <a:pt x="87" y="51"/>
                  <a:pt x="87" y="51"/>
                </a:cubicBezTo>
                <a:cubicBezTo>
                  <a:pt x="85" y="72"/>
                  <a:pt x="68" y="88"/>
                  <a:pt x="46" y="88"/>
                </a:cubicBezTo>
                <a:close/>
                <a:moveTo>
                  <a:pt x="85" y="47"/>
                </a:moveTo>
                <a:cubicBezTo>
                  <a:pt x="83" y="46"/>
                  <a:pt x="83" y="46"/>
                  <a:pt x="83" y="46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7"/>
                  <a:pt x="76" y="47"/>
                  <a:pt x="76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49" y="46"/>
                  <a:pt x="49" y="46"/>
                  <a:pt x="48" y="46"/>
                </a:cubicBezTo>
                <a:cubicBezTo>
                  <a:pt x="48" y="19"/>
                  <a:pt x="48" y="19"/>
                  <a:pt x="48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49" y="12"/>
                  <a:pt x="49" y="12"/>
                  <a:pt x="49" y="12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69" y="6"/>
                  <a:pt x="87" y="24"/>
                  <a:pt x="87" y="47"/>
                </a:cubicBezTo>
                <a:cubicBezTo>
                  <a:pt x="87" y="47"/>
                  <a:pt x="87" y="48"/>
                  <a:pt x="87" y="48"/>
                </a:cubicBezTo>
                <a:lnTo>
                  <a:pt x="85" y="47"/>
                </a:lnTo>
                <a:close/>
                <a:moveTo>
                  <a:pt x="45" y="76"/>
                </a:moveTo>
                <a:cubicBezTo>
                  <a:pt x="43" y="76"/>
                  <a:pt x="40" y="78"/>
                  <a:pt x="40" y="81"/>
                </a:cubicBezTo>
                <a:cubicBezTo>
                  <a:pt x="40" y="84"/>
                  <a:pt x="43" y="86"/>
                  <a:pt x="45" y="86"/>
                </a:cubicBezTo>
                <a:cubicBezTo>
                  <a:pt x="48" y="86"/>
                  <a:pt x="51" y="84"/>
                  <a:pt x="51" y="81"/>
                </a:cubicBezTo>
                <a:cubicBezTo>
                  <a:pt x="51" y="78"/>
                  <a:pt x="48" y="76"/>
                  <a:pt x="45" y="76"/>
                </a:cubicBezTo>
                <a:close/>
                <a:moveTo>
                  <a:pt x="14" y="45"/>
                </a:moveTo>
                <a:cubicBezTo>
                  <a:pt x="11" y="45"/>
                  <a:pt x="9" y="47"/>
                  <a:pt x="9" y="50"/>
                </a:cubicBezTo>
                <a:cubicBezTo>
                  <a:pt x="9" y="53"/>
                  <a:pt x="11" y="55"/>
                  <a:pt x="14" y="55"/>
                </a:cubicBezTo>
                <a:cubicBezTo>
                  <a:pt x="17" y="55"/>
                  <a:pt x="19" y="53"/>
                  <a:pt x="19" y="50"/>
                </a:cubicBezTo>
                <a:cubicBezTo>
                  <a:pt x="19" y="47"/>
                  <a:pt x="17" y="45"/>
                  <a:pt x="14" y="45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2" name="Freeform 58"/>
          <p:cNvSpPr/>
          <p:nvPr/>
        </p:nvSpPr>
        <p:spPr bwMode="auto">
          <a:xfrm>
            <a:off x="5229713" y="4245123"/>
            <a:ext cx="635000" cy="627063"/>
          </a:xfrm>
          <a:custGeom>
            <a:avLst/>
            <a:gdLst>
              <a:gd name="T0" fmla="*/ 64 w 73"/>
              <a:gd name="T1" fmla="*/ 0 h 72"/>
              <a:gd name="T2" fmla="*/ 58 w 73"/>
              <a:gd name="T3" fmla="*/ 0 h 72"/>
              <a:gd name="T4" fmla="*/ 58 w 73"/>
              <a:gd name="T5" fmla="*/ 1 h 72"/>
              <a:gd name="T6" fmla="*/ 37 w 73"/>
              <a:gd name="T7" fmla="*/ 18 h 72"/>
              <a:gd name="T8" fmla="*/ 15 w 73"/>
              <a:gd name="T9" fmla="*/ 1 h 72"/>
              <a:gd name="T10" fmla="*/ 15 w 73"/>
              <a:gd name="T11" fmla="*/ 0 h 72"/>
              <a:gd name="T12" fmla="*/ 9 w 73"/>
              <a:gd name="T13" fmla="*/ 0 h 72"/>
              <a:gd name="T14" fmla="*/ 0 w 73"/>
              <a:gd name="T15" fmla="*/ 9 h 72"/>
              <a:gd name="T16" fmla="*/ 0 w 73"/>
              <a:gd name="T17" fmla="*/ 17 h 72"/>
              <a:gd name="T18" fmla="*/ 1 w 73"/>
              <a:gd name="T19" fmla="*/ 17 h 72"/>
              <a:gd name="T20" fmla="*/ 19 w 73"/>
              <a:gd name="T21" fmla="*/ 38 h 72"/>
              <a:gd name="T22" fmla="*/ 1 w 73"/>
              <a:gd name="T23" fmla="*/ 59 h 72"/>
              <a:gd name="T24" fmla="*/ 0 w 73"/>
              <a:gd name="T25" fmla="*/ 59 h 72"/>
              <a:gd name="T26" fmla="*/ 0 w 73"/>
              <a:gd name="T27" fmla="*/ 63 h 72"/>
              <a:gd name="T28" fmla="*/ 9 w 73"/>
              <a:gd name="T29" fmla="*/ 72 h 72"/>
              <a:gd name="T30" fmla="*/ 64 w 73"/>
              <a:gd name="T31" fmla="*/ 72 h 72"/>
              <a:gd name="T32" fmla="*/ 73 w 73"/>
              <a:gd name="T33" fmla="*/ 63 h 72"/>
              <a:gd name="T34" fmla="*/ 73 w 73"/>
              <a:gd name="T35" fmla="*/ 58 h 72"/>
              <a:gd name="T36" fmla="*/ 73 w 73"/>
              <a:gd name="T37" fmla="*/ 58 h 72"/>
              <a:gd name="T38" fmla="*/ 53 w 73"/>
              <a:gd name="T39" fmla="*/ 36 h 72"/>
              <a:gd name="T40" fmla="*/ 73 w 73"/>
              <a:gd name="T41" fmla="*/ 14 h 72"/>
              <a:gd name="T42" fmla="*/ 73 w 73"/>
              <a:gd name="T43" fmla="*/ 14 h 72"/>
              <a:gd name="T44" fmla="*/ 73 w 73"/>
              <a:gd name="T45" fmla="*/ 13 h 72"/>
              <a:gd name="T46" fmla="*/ 73 w 73"/>
              <a:gd name="T47" fmla="*/ 9 h 72"/>
              <a:gd name="T48" fmla="*/ 64 w 73"/>
              <a:gd name="T4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72">
                <a:moveTo>
                  <a:pt x="64" y="0"/>
                </a:moveTo>
                <a:cubicBezTo>
                  <a:pt x="58" y="0"/>
                  <a:pt x="58" y="0"/>
                  <a:pt x="58" y="0"/>
                </a:cubicBezTo>
                <a:cubicBezTo>
                  <a:pt x="58" y="1"/>
                  <a:pt x="58" y="1"/>
                  <a:pt x="58" y="1"/>
                </a:cubicBezTo>
                <a:cubicBezTo>
                  <a:pt x="57" y="11"/>
                  <a:pt x="48" y="18"/>
                  <a:pt x="37" y="18"/>
                </a:cubicBezTo>
                <a:cubicBezTo>
                  <a:pt x="26" y="18"/>
                  <a:pt x="17" y="11"/>
                  <a:pt x="15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1" y="18"/>
                  <a:pt x="19" y="27"/>
                  <a:pt x="19" y="38"/>
                </a:cubicBezTo>
                <a:cubicBezTo>
                  <a:pt x="19" y="49"/>
                  <a:pt x="11" y="58"/>
                  <a:pt x="1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8"/>
                  <a:pt x="4" y="72"/>
                  <a:pt x="9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9" y="72"/>
                  <a:pt x="73" y="68"/>
                  <a:pt x="73" y="63"/>
                </a:cubicBezTo>
                <a:cubicBezTo>
                  <a:pt x="73" y="58"/>
                  <a:pt x="73" y="58"/>
                  <a:pt x="73" y="58"/>
                </a:cubicBezTo>
                <a:cubicBezTo>
                  <a:pt x="73" y="58"/>
                  <a:pt x="73" y="58"/>
                  <a:pt x="73" y="58"/>
                </a:cubicBezTo>
                <a:cubicBezTo>
                  <a:pt x="62" y="57"/>
                  <a:pt x="53" y="47"/>
                  <a:pt x="53" y="36"/>
                </a:cubicBezTo>
                <a:cubicBezTo>
                  <a:pt x="53" y="24"/>
                  <a:pt x="62" y="15"/>
                  <a:pt x="73" y="14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3" y="13"/>
                  <a:pt x="73" y="13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4"/>
                  <a:pt x="69" y="0"/>
                  <a:pt x="64" y="0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43" name="组合 142"/>
          <p:cNvGrpSpPr/>
          <p:nvPr/>
        </p:nvGrpSpPr>
        <p:grpSpPr>
          <a:xfrm>
            <a:off x="1010139" y="4227659"/>
            <a:ext cx="660400" cy="661988"/>
            <a:chOff x="939800" y="4008438"/>
            <a:chExt cx="660400" cy="661988"/>
          </a:xfrm>
          <a:solidFill>
            <a:srgbClr val="765036"/>
          </a:solidFill>
        </p:grpSpPr>
        <p:sp>
          <p:nvSpPr>
            <p:cNvPr id="144" name="Freeform 59"/>
            <p:cNvSpPr>
              <a:spLocks noEditPoints="1"/>
            </p:cNvSpPr>
            <p:nvPr/>
          </p:nvSpPr>
          <p:spPr bwMode="auto">
            <a:xfrm>
              <a:off x="939800" y="4008438"/>
              <a:ext cx="660400" cy="661988"/>
            </a:xfrm>
            <a:custGeom>
              <a:avLst/>
              <a:gdLst>
                <a:gd name="T0" fmla="*/ 0 w 76"/>
                <a:gd name="T1" fmla="*/ 38 h 76"/>
                <a:gd name="T2" fmla="*/ 38 w 76"/>
                <a:gd name="T3" fmla="*/ 0 h 76"/>
                <a:gd name="T4" fmla="*/ 76 w 76"/>
                <a:gd name="T5" fmla="*/ 38 h 76"/>
                <a:gd name="T6" fmla="*/ 38 w 76"/>
                <a:gd name="T7" fmla="*/ 76 h 76"/>
                <a:gd name="T8" fmla="*/ 0 w 76"/>
                <a:gd name="T9" fmla="*/ 38 h 76"/>
                <a:gd name="T10" fmla="*/ 5 w 76"/>
                <a:gd name="T11" fmla="*/ 38 h 76"/>
                <a:gd name="T12" fmla="*/ 38 w 76"/>
                <a:gd name="T13" fmla="*/ 71 h 76"/>
                <a:gd name="T14" fmla="*/ 72 w 76"/>
                <a:gd name="T15" fmla="*/ 38 h 76"/>
                <a:gd name="T16" fmla="*/ 38 w 76"/>
                <a:gd name="T17" fmla="*/ 4 h 76"/>
                <a:gd name="T18" fmla="*/ 5 w 76"/>
                <a:gd name="T1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6">
                  <a:moveTo>
                    <a:pt x="0" y="38"/>
                  </a:move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ubicBezTo>
                    <a:pt x="76" y="59"/>
                    <a:pt x="59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lose/>
                  <a:moveTo>
                    <a:pt x="5" y="38"/>
                  </a:moveTo>
                  <a:cubicBezTo>
                    <a:pt x="5" y="56"/>
                    <a:pt x="20" y="71"/>
                    <a:pt x="38" y="71"/>
                  </a:cubicBezTo>
                  <a:cubicBezTo>
                    <a:pt x="57" y="71"/>
                    <a:pt x="72" y="56"/>
                    <a:pt x="72" y="38"/>
                  </a:cubicBezTo>
                  <a:cubicBezTo>
                    <a:pt x="72" y="19"/>
                    <a:pt x="57" y="4"/>
                    <a:pt x="38" y="4"/>
                  </a:cubicBezTo>
                  <a:cubicBezTo>
                    <a:pt x="20" y="4"/>
                    <a:pt x="5" y="19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45" name="Freeform 60"/>
            <p:cNvSpPr/>
            <p:nvPr/>
          </p:nvSpPr>
          <p:spPr bwMode="auto">
            <a:xfrm>
              <a:off x="1130300" y="4078288"/>
              <a:ext cx="182563" cy="409575"/>
            </a:xfrm>
            <a:custGeom>
              <a:avLst/>
              <a:gdLst>
                <a:gd name="T0" fmla="*/ 18 w 21"/>
                <a:gd name="T1" fmla="*/ 26 h 47"/>
                <a:gd name="T2" fmla="*/ 18 w 21"/>
                <a:gd name="T3" fmla="*/ 2 h 47"/>
                <a:gd name="T4" fmla="*/ 16 w 21"/>
                <a:gd name="T5" fmla="*/ 0 h 47"/>
                <a:gd name="T6" fmla="*/ 14 w 21"/>
                <a:gd name="T7" fmla="*/ 2 h 47"/>
                <a:gd name="T8" fmla="*/ 14 w 21"/>
                <a:gd name="T9" fmla="*/ 26 h 47"/>
                <a:gd name="T10" fmla="*/ 11 w 21"/>
                <a:gd name="T11" fmla="*/ 30 h 47"/>
                <a:gd name="T12" fmla="*/ 12 w 21"/>
                <a:gd name="T13" fmla="*/ 32 h 47"/>
                <a:gd name="T14" fmla="*/ 1 w 21"/>
                <a:gd name="T15" fmla="*/ 43 h 47"/>
                <a:gd name="T16" fmla="*/ 1 w 21"/>
                <a:gd name="T17" fmla="*/ 46 h 47"/>
                <a:gd name="T18" fmla="*/ 3 w 21"/>
                <a:gd name="T19" fmla="*/ 47 h 47"/>
                <a:gd name="T20" fmla="*/ 4 w 21"/>
                <a:gd name="T21" fmla="*/ 46 h 47"/>
                <a:gd name="T22" fmla="*/ 15 w 21"/>
                <a:gd name="T23" fmla="*/ 34 h 47"/>
                <a:gd name="T24" fmla="*/ 16 w 21"/>
                <a:gd name="T25" fmla="*/ 35 h 47"/>
                <a:gd name="T26" fmla="*/ 21 w 21"/>
                <a:gd name="T27" fmla="*/ 30 h 47"/>
                <a:gd name="T28" fmla="*/ 18 w 21"/>
                <a:gd name="T2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47">
                  <a:moveTo>
                    <a:pt x="18" y="26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4" y="0"/>
                    <a:pt x="14" y="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6"/>
                    <a:pt x="11" y="28"/>
                    <a:pt x="11" y="30"/>
                  </a:cubicBezTo>
                  <a:cubicBezTo>
                    <a:pt x="11" y="30"/>
                    <a:pt x="11" y="31"/>
                    <a:pt x="12" y="3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6"/>
                    <a:pt x="1" y="46"/>
                  </a:cubicBezTo>
                  <a:cubicBezTo>
                    <a:pt x="2" y="47"/>
                    <a:pt x="2" y="47"/>
                    <a:pt x="3" y="47"/>
                  </a:cubicBezTo>
                  <a:cubicBezTo>
                    <a:pt x="3" y="47"/>
                    <a:pt x="4" y="47"/>
                    <a:pt x="4" y="46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6" y="35"/>
                    <a:pt x="16" y="35"/>
                  </a:cubicBezTo>
                  <a:cubicBezTo>
                    <a:pt x="19" y="35"/>
                    <a:pt x="21" y="32"/>
                    <a:pt x="21" y="30"/>
                  </a:cubicBezTo>
                  <a:cubicBezTo>
                    <a:pt x="21" y="28"/>
                    <a:pt x="20" y="26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46" name="Freeform 61"/>
          <p:cNvSpPr>
            <a:spLocks noEditPoints="1"/>
          </p:cNvSpPr>
          <p:nvPr/>
        </p:nvSpPr>
        <p:spPr bwMode="auto">
          <a:xfrm>
            <a:off x="6352076" y="4210197"/>
            <a:ext cx="696913" cy="696913"/>
          </a:xfrm>
          <a:custGeom>
            <a:avLst/>
            <a:gdLst>
              <a:gd name="T0" fmla="*/ 0 w 80"/>
              <a:gd name="T1" fmla="*/ 40 h 80"/>
              <a:gd name="T2" fmla="*/ 80 w 80"/>
              <a:gd name="T3" fmla="*/ 40 h 80"/>
              <a:gd name="T4" fmla="*/ 33 w 80"/>
              <a:gd name="T5" fmla="*/ 76 h 80"/>
              <a:gd name="T6" fmla="*/ 39 w 80"/>
              <a:gd name="T7" fmla="*/ 61 h 80"/>
              <a:gd name="T8" fmla="*/ 33 w 80"/>
              <a:gd name="T9" fmla="*/ 76 h 80"/>
              <a:gd name="T10" fmla="*/ 18 w 80"/>
              <a:gd name="T11" fmla="*/ 41 h 80"/>
              <a:gd name="T12" fmla="*/ 8 w 80"/>
              <a:gd name="T13" fmla="*/ 58 h 80"/>
              <a:gd name="T14" fmla="*/ 42 w 80"/>
              <a:gd name="T15" fmla="*/ 19 h 80"/>
              <a:gd name="T16" fmla="*/ 46 w 80"/>
              <a:gd name="T17" fmla="*/ 3 h 80"/>
              <a:gd name="T18" fmla="*/ 42 w 80"/>
              <a:gd name="T19" fmla="*/ 19 h 80"/>
              <a:gd name="T20" fmla="*/ 59 w 80"/>
              <a:gd name="T21" fmla="*/ 38 h 80"/>
              <a:gd name="T22" fmla="*/ 42 w 80"/>
              <a:gd name="T23" fmla="*/ 22 h 80"/>
              <a:gd name="T24" fmla="*/ 39 w 80"/>
              <a:gd name="T25" fmla="*/ 19 h 80"/>
              <a:gd name="T26" fmla="*/ 33 w 80"/>
              <a:gd name="T27" fmla="*/ 3 h 80"/>
              <a:gd name="T28" fmla="*/ 39 w 80"/>
              <a:gd name="T29" fmla="*/ 19 h 80"/>
              <a:gd name="T30" fmla="*/ 39 w 80"/>
              <a:gd name="T31" fmla="*/ 38 h 80"/>
              <a:gd name="T32" fmla="*/ 24 w 80"/>
              <a:gd name="T33" fmla="*/ 22 h 80"/>
              <a:gd name="T34" fmla="*/ 18 w 80"/>
              <a:gd name="T35" fmla="*/ 38 h 80"/>
              <a:gd name="T36" fmla="*/ 8 w 80"/>
              <a:gd name="T37" fmla="*/ 22 h 80"/>
              <a:gd name="T38" fmla="*/ 18 w 80"/>
              <a:gd name="T39" fmla="*/ 38 h 80"/>
              <a:gd name="T40" fmla="*/ 39 w 80"/>
              <a:gd name="T41" fmla="*/ 41 h 80"/>
              <a:gd name="T42" fmla="*/ 24 w 80"/>
              <a:gd name="T43" fmla="*/ 58 h 80"/>
              <a:gd name="T44" fmla="*/ 42 w 80"/>
              <a:gd name="T45" fmla="*/ 61 h 80"/>
              <a:gd name="T46" fmla="*/ 46 w 80"/>
              <a:gd name="T47" fmla="*/ 77 h 80"/>
              <a:gd name="T48" fmla="*/ 42 w 80"/>
              <a:gd name="T49" fmla="*/ 61 h 80"/>
              <a:gd name="T50" fmla="*/ 42 w 80"/>
              <a:gd name="T51" fmla="*/ 41 h 80"/>
              <a:gd name="T52" fmla="*/ 56 w 80"/>
              <a:gd name="T53" fmla="*/ 58 h 80"/>
              <a:gd name="T54" fmla="*/ 61 w 80"/>
              <a:gd name="T55" fmla="*/ 41 h 80"/>
              <a:gd name="T56" fmla="*/ 73 w 80"/>
              <a:gd name="T57" fmla="*/ 58 h 80"/>
              <a:gd name="T58" fmla="*/ 59 w 80"/>
              <a:gd name="T59" fmla="*/ 58 h 80"/>
              <a:gd name="T60" fmla="*/ 61 w 80"/>
              <a:gd name="T61" fmla="*/ 38 h 80"/>
              <a:gd name="T62" fmla="*/ 73 w 80"/>
              <a:gd name="T63" fmla="*/ 22 h 80"/>
              <a:gd name="T64" fmla="*/ 61 w 80"/>
              <a:gd name="T65" fmla="*/ 38 h 80"/>
              <a:gd name="T66" fmla="*/ 58 w 80"/>
              <a:gd name="T67" fmla="*/ 19 h 80"/>
              <a:gd name="T68" fmla="*/ 67 w 80"/>
              <a:gd name="T69" fmla="*/ 13 h 80"/>
              <a:gd name="T70" fmla="*/ 14 w 80"/>
              <a:gd name="T71" fmla="*/ 13 h 80"/>
              <a:gd name="T72" fmla="*/ 22 w 80"/>
              <a:gd name="T73" fmla="*/ 19 h 80"/>
              <a:gd name="T74" fmla="*/ 14 w 80"/>
              <a:gd name="T75" fmla="*/ 13 h 80"/>
              <a:gd name="T76" fmla="*/ 22 w 80"/>
              <a:gd name="T77" fmla="*/ 61 h 80"/>
              <a:gd name="T78" fmla="*/ 14 w 80"/>
              <a:gd name="T79" fmla="*/ 66 h 80"/>
              <a:gd name="T80" fmla="*/ 67 w 80"/>
              <a:gd name="T81" fmla="*/ 66 h 80"/>
              <a:gd name="T82" fmla="*/ 58 w 80"/>
              <a:gd name="T83" fmla="*/ 61 h 80"/>
              <a:gd name="T84" fmla="*/ 67 w 80"/>
              <a:gd name="T85" fmla="*/ 6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0" h="80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62"/>
                  <a:pt x="18" y="80"/>
                  <a:pt x="40" y="80"/>
                </a:cubicBezTo>
                <a:cubicBezTo>
                  <a:pt x="62" y="80"/>
                  <a:pt x="80" y="62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33" y="76"/>
                </a:moveTo>
                <a:cubicBezTo>
                  <a:pt x="30" y="72"/>
                  <a:pt x="27" y="67"/>
                  <a:pt x="25" y="61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77"/>
                  <a:pt x="39" y="77"/>
                  <a:pt x="39" y="77"/>
                </a:cubicBezTo>
                <a:cubicBezTo>
                  <a:pt x="37" y="77"/>
                  <a:pt x="35" y="77"/>
                  <a:pt x="33" y="76"/>
                </a:cubicBezTo>
                <a:close/>
                <a:moveTo>
                  <a:pt x="3" y="41"/>
                </a:moveTo>
                <a:cubicBezTo>
                  <a:pt x="18" y="41"/>
                  <a:pt x="18" y="41"/>
                  <a:pt x="18" y="41"/>
                </a:cubicBezTo>
                <a:cubicBezTo>
                  <a:pt x="19" y="47"/>
                  <a:pt x="19" y="53"/>
                  <a:pt x="21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5" y="53"/>
                  <a:pt x="3" y="47"/>
                  <a:pt x="3" y="41"/>
                </a:cubicBezTo>
                <a:close/>
                <a:moveTo>
                  <a:pt x="42" y="19"/>
                </a:moveTo>
                <a:cubicBezTo>
                  <a:pt x="42" y="3"/>
                  <a:pt x="42" y="3"/>
                  <a:pt x="42" y="3"/>
                </a:cubicBezTo>
                <a:cubicBezTo>
                  <a:pt x="43" y="3"/>
                  <a:pt x="45" y="3"/>
                  <a:pt x="46" y="3"/>
                </a:cubicBezTo>
                <a:cubicBezTo>
                  <a:pt x="50" y="8"/>
                  <a:pt x="53" y="13"/>
                  <a:pt x="55" y="19"/>
                </a:cubicBezTo>
                <a:lnTo>
                  <a:pt x="42" y="19"/>
                </a:lnTo>
                <a:close/>
                <a:moveTo>
                  <a:pt x="56" y="22"/>
                </a:moveTo>
                <a:cubicBezTo>
                  <a:pt x="58" y="27"/>
                  <a:pt x="58" y="33"/>
                  <a:pt x="59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22"/>
                  <a:pt x="42" y="22"/>
                  <a:pt x="42" y="22"/>
                </a:cubicBezTo>
                <a:lnTo>
                  <a:pt x="56" y="22"/>
                </a:lnTo>
                <a:close/>
                <a:moveTo>
                  <a:pt x="39" y="19"/>
                </a:moveTo>
                <a:cubicBezTo>
                  <a:pt x="25" y="19"/>
                  <a:pt x="25" y="19"/>
                  <a:pt x="25" y="19"/>
                </a:cubicBezTo>
                <a:cubicBezTo>
                  <a:pt x="27" y="13"/>
                  <a:pt x="30" y="8"/>
                  <a:pt x="33" y="3"/>
                </a:cubicBezTo>
                <a:cubicBezTo>
                  <a:pt x="35" y="3"/>
                  <a:pt x="37" y="3"/>
                  <a:pt x="39" y="3"/>
                </a:cubicBezTo>
                <a:lnTo>
                  <a:pt x="39" y="19"/>
                </a:lnTo>
                <a:close/>
                <a:moveTo>
                  <a:pt x="39" y="22"/>
                </a:moveTo>
                <a:cubicBezTo>
                  <a:pt x="39" y="38"/>
                  <a:pt x="39" y="38"/>
                  <a:pt x="39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33"/>
                  <a:pt x="22" y="27"/>
                  <a:pt x="24" y="22"/>
                </a:cubicBezTo>
                <a:lnTo>
                  <a:pt x="39" y="22"/>
                </a:lnTo>
                <a:close/>
                <a:moveTo>
                  <a:pt x="18" y="38"/>
                </a:moveTo>
                <a:cubicBezTo>
                  <a:pt x="3" y="38"/>
                  <a:pt x="3" y="38"/>
                  <a:pt x="3" y="38"/>
                </a:cubicBezTo>
                <a:cubicBezTo>
                  <a:pt x="3" y="32"/>
                  <a:pt x="5" y="27"/>
                  <a:pt x="8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19" y="27"/>
                  <a:pt x="19" y="33"/>
                  <a:pt x="18" y="38"/>
                </a:cubicBezTo>
                <a:close/>
                <a:moveTo>
                  <a:pt x="21" y="41"/>
                </a:moveTo>
                <a:cubicBezTo>
                  <a:pt x="39" y="41"/>
                  <a:pt x="39" y="41"/>
                  <a:pt x="39" y="41"/>
                </a:cubicBezTo>
                <a:cubicBezTo>
                  <a:pt x="39" y="58"/>
                  <a:pt x="39" y="58"/>
                  <a:pt x="39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2" y="53"/>
                  <a:pt x="21" y="47"/>
                  <a:pt x="21" y="41"/>
                </a:cubicBezTo>
                <a:close/>
                <a:moveTo>
                  <a:pt x="42" y="61"/>
                </a:moveTo>
                <a:cubicBezTo>
                  <a:pt x="55" y="61"/>
                  <a:pt x="55" y="61"/>
                  <a:pt x="55" y="61"/>
                </a:cubicBezTo>
                <a:cubicBezTo>
                  <a:pt x="53" y="67"/>
                  <a:pt x="50" y="72"/>
                  <a:pt x="46" y="77"/>
                </a:cubicBezTo>
                <a:cubicBezTo>
                  <a:pt x="45" y="77"/>
                  <a:pt x="43" y="77"/>
                  <a:pt x="42" y="77"/>
                </a:cubicBezTo>
                <a:lnTo>
                  <a:pt x="42" y="61"/>
                </a:lnTo>
                <a:close/>
                <a:moveTo>
                  <a:pt x="42" y="58"/>
                </a:moveTo>
                <a:cubicBezTo>
                  <a:pt x="42" y="41"/>
                  <a:pt x="42" y="41"/>
                  <a:pt x="42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8" y="47"/>
                  <a:pt x="58" y="53"/>
                  <a:pt x="56" y="58"/>
                </a:cubicBezTo>
                <a:lnTo>
                  <a:pt x="42" y="58"/>
                </a:lnTo>
                <a:close/>
                <a:moveTo>
                  <a:pt x="61" y="41"/>
                </a:moveTo>
                <a:cubicBezTo>
                  <a:pt x="78" y="41"/>
                  <a:pt x="78" y="41"/>
                  <a:pt x="78" y="41"/>
                </a:cubicBezTo>
                <a:cubicBezTo>
                  <a:pt x="77" y="47"/>
                  <a:pt x="76" y="53"/>
                  <a:pt x="73" y="58"/>
                </a:cubicBezTo>
                <a:cubicBezTo>
                  <a:pt x="73" y="58"/>
                  <a:pt x="73" y="58"/>
                  <a:pt x="73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60" y="53"/>
                  <a:pt x="61" y="47"/>
                  <a:pt x="61" y="41"/>
                </a:cubicBezTo>
                <a:close/>
                <a:moveTo>
                  <a:pt x="61" y="38"/>
                </a:moveTo>
                <a:cubicBezTo>
                  <a:pt x="61" y="33"/>
                  <a:pt x="60" y="27"/>
                  <a:pt x="59" y="22"/>
                </a:cubicBezTo>
                <a:cubicBezTo>
                  <a:pt x="73" y="22"/>
                  <a:pt x="73" y="22"/>
                  <a:pt x="73" y="22"/>
                </a:cubicBezTo>
                <a:cubicBezTo>
                  <a:pt x="76" y="27"/>
                  <a:pt x="77" y="32"/>
                  <a:pt x="78" y="38"/>
                </a:cubicBezTo>
                <a:lnTo>
                  <a:pt x="61" y="38"/>
                </a:lnTo>
                <a:close/>
                <a:moveTo>
                  <a:pt x="71" y="19"/>
                </a:moveTo>
                <a:cubicBezTo>
                  <a:pt x="58" y="19"/>
                  <a:pt x="58" y="19"/>
                  <a:pt x="58" y="19"/>
                </a:cubicBezTo>
                <a:cubicBezTo>
                  <a:pt x="56" y="13"/>
                  <a:pt x="54" y="8"/>
                  <a:pt x="50" y="4"/>
                </a:cubicBezTo>
                <a:cubicBezTo>
                  <a:pt x="57" y="6"/>
                  <a:pt x="62" y="9"/>
                  <a:pt x="67" y="13"/>
                </a:cubicBezTo>
                <a:cubicBezTo>
                  <a:pt x="68" y="15"/>
                  <a:pt x="70" y="17"/>
                  <a:pt x="71" y="19"/>
                </a:cubicBezTo>
                <a:close/>
                <a:moveTo>
                  <a:pt x="14" y="13"/>
                </a:moveTo>
                <a:cubicBezTo>
                  <a:pt x="18" y="9"/>
                  <a:pt x="23" y="6"/>
                  <a:pt x="29" y="4"/>
                </a:cubicBezTo>
                <a:cubicBezTo>
                  <a:pt x="26" y="9"/>
                  <a:pt x="24" y="14"/>
                  <a:pt x="22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11" y="17"/>
                  <a:pt x="12" y="15"/>
                  <a:pt x="14" y="13"/>
                </a:cubicBezTo>
                <a:close/>
                <a:moveTo>
                  <a:pt x="9" y="61"/>
                </a:moveTo>
                <a:cubicBezTo>
                  <a:pt x="22" y="61"/>
                  <a:pt x="22" y="61"/>
                  <a:pt x="22" y="61"/>
                </a:cubicBezTo>
                <a:cubicBezTo>
                  <a:pt x="24" y="66"/>
                  <a:pt x="26" y="71"/>
                  <a:pt x="29" y="75"/>
                </a:cubicBezTo>
                <a:cubicBezTo>
                  <a:pt x="23" y="74"/>
                  <a:pt x="18" y="70"/>
                  <a:pt x="14" y="66"/>
                </a:cubicBezTo>
                <a:cubicBezTo>
                  <a:pt x="12" y="65"/>
                  <a:pt x="11" y="63"/>
                  <a:pt x="9" y="61"/>
                </a:cubicBezTo>
                <a:close/>
                <a:moveTo>
                  <a:pt x="67" y="66"/>
                </a:moveTo>
                <a:cubicBezTo>
                  <a:pt x="62" y="71"/>
                  <a:pt x="57" y="74"/>
                  <a:pt x="50" y="76"/>
                </a:cubicBezTo>
                <a:cubicBezTo>
                  <a:pt x="54" y="71"/>
                  <a:pt x="56" y="66"/>
                  <a:pt x="58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0" y="63"/>
                  <a:pt x="68" y="65"/>
                  <a:pt x="67" y="66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7" name="Freeform 62"/>
          <p:cNvSpPr/>
          <p:nvPr/>
        </p:nvSpPr>
        <p:spPr bwMode="auto">
          <a:xfrm>
            <a:off x="3132627" y="4192735"/>
            <a:ext cx="730251" cy="723900"/>
          </a:xfrm>
          <a:custGeom>
            <a:avLst/>
            <a:gdLst>
              <a:gd name="T0" fmla="*/ 50 w 84"/>
              <a:gd name="T1" fmla="*/ 69 h 83"/>
              <a:gd name="T2" fmla="*/ 64 w 84"/>
              <a:gd name="T3" fmla="*/ 42 h 83"/>
              <a:gd name="T4" fmla="*/ 69 w 84"/>
              <a:gd name="T5" fmla="*/ 31 h 83"/>
              <a:gd name="T6" fmla="*/ 82 w 84"/>
              <a:gd name="T7" fmla="*/ 4 h 83"/>
              <a:gd name="T8" fmla="*/ 80 w 84"/>
              <a:gd name="T9" fmla="*/ 1 h 83"/>
              <a:gd name="T10" fmla="*/ 52 w 84"/>
              <a:gd name="T11" fmla="*/ 15 h 83"/>
              <a:gd name="T12" fmla="*/ 42 w 84"/>
              <a:gd name="T13" fmla="*/ 20 h 83"/>
              <a:gd name="T14" fmla="*/ 15 w 84"/>
              <a:gd name="T15" fmla="*/ 34 h 83"/>
              <a:gd name="T16" fmla="*/ 14 w 84"/>
              <a:gd name="T17" fmla="*/ 40 h 83"/>
              <a:gd name="T18" fmla="*/ 24 w 84"/>
              <a:gd name="T19" fmla="*/ 50 h 83"/>
              <a:gd name="T20" fmla="*/ 2 w 84"/>
              <a:gd name="T21" fmla="*/ 72 h 83"/>
              <a:gd name="T22" fmla="*/ 1 w 84"/>
              <a:gd name="T23" fmla="*/ 76 h 83"/>
              <a:gd name="T24" fmla="*/ 8 w 84"/>
              <a:gd name="T25" fmla="*/ 82 h 83"/>
              <a:gd name="T26" fmla="*/ 11 w 84"/>
              <a:gd name="T27" fmla="*/ 82 h 83"/>
              <a:gd name="T28" fmla="*/ 33 w 84"/>
              <a:gd name="T29" fmla="*/ 60 h 83"/>
              <a:gd name="T30" fmla="*/ 43 w 84"/>
              <a:gd name="T31" fmla="*/ 70 h 83"/>
              <a:gd name="T32" fmla="*/ 50 w 84"/>
              <a:gd name="T33" fmla="*/ 6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83">
                <a:moveTo>
                  <a:pt x="50" y="69"/>
                </a:moveTo>
                <a:cubicBezTo>
                  <a:pt x="64" y="42"/>
                  <a:pt x="64" y="42"/>
                  <a:pt x="64" y="42"/>
                </a:cubicBezTo>
                <a:cubicBezTo>
                  <a:pt x="65" y="39"/>
                  <a:pt x="67" y="34"/>
                  <a:pt x="69" y="31"/>
                </a:cubicBezTo>
                <a:cubicBezTo>
                  <a:pt x="82" y="4"/>
                  <a:pt x="82" y="4"/>
                  <a:pt x="82" y="4"/>
                </a:cubicBezTo>
                <a:cubicBezTo>
                  <a:pt x="84" y="1"/>
                  <a:pt x="82" y="0"/>
                  <a:pt x="80" y="1"/>
                </a:cubicBezTo>
                <a:cubicBezTo>
                  <a:pt x="52" y="15"/>
                  <a:pt x="52" y="15"/>
                  <a:pt x="52" y="15"/>
                </a:cubicBezTo>
                <a:cubicBezTo>
                  <a:pt x="50" y="16"/>
                  <a:pt x="45" y="19"/>
                  <a:pt x="42" y="20"/>
                </a:cubicBezTo>
                <a:cubicBezTo>
                  <a:pt x="15" y="34"/>
                  <a:pt x="15" y="34"/>
                  <a:pt x="15" y="34"/>
                </a:cubicBezTo>
                <a:cubicBezTo>
                  <a:pt x="12" y="35"/>
                  <a:pt x="11" y="38"/>
                  <a:pt x="14" y="40"/>
                </a:cubicBezTo>
                <a:cubicBezTo>
                  <a:pt x="24" y="50"/>
                  <a:pt x="24" y="50"/>
                  <a:pt x="24" y="50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4"/>
                  <a:pt x="0" y="75"/>
                  <a:pt x="1" y="76"/>
                </a:cubicBezTo>
                <a:cubicBezTo>
                  <a:pt x="8" y="82"/>
                  <a:pt x="8" y="82"/>
                  <a:pt x="8" y="82"/>
                </a:cubicBezTo>
                <a:cubicBezTo>
                  <a:pt x="8" y="83"/>
                  <a:pt x="10" y="83"/>
                  <a:pt x="11" y="82"/>
                </a:cubicBezTo>
                <a:cubicBezTo>
                  <a:pt x="33" y="60"/>
                  <a:pt x="33" y="60"/>
                  <a:pt x="33" y="60"/>
                </a:cubicBezTo>
                <a:cubicBezTo>
                  <a:pt x="43" y="70"/>
                  <a:pt x="43" y="70"/>
                  <a:pt x="43" y="70"/>
                </a:cubicBezTo>
                <a:cubicBezTo>
                  <a:pt x="46" y="72"/>
                  <a:pt x="49" y="72"/>
                  <a:pt x="50" y="69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8" name="Freeform 63"/>
          <p:cNvSpPr/>
          <p:nvPr/>
        </p:nvSpPr>
        <p:spPr bwMode="auto">
          <a:xfrm>
            <a:off x="2053127" y="4227659"/>
            <a:ext cx="661988" cy="661988"/>
          </a:xfrm>
          <a:custGeom>
            <a:avLst/>
            <a:gdLst>
              <a:gd name="T0" fmla="*/ 66 w 76"/>
              <a:gd name="T1" fmla="*/ 26 h 76"/>
              <a:gd name="T2" fmla="*/ 40 w 76"/>
              <a:gd name="T3" fmla="*/ 16 h 76"/>
              <a:gd name="T4" fmla="*/ 30 w 76"/>
              <a:gd name="T5" fmla="*/ 11 h 76"/>
              <a:gd name="T6" fmla="*/ 4 w 76"/>
              <a:gd name="T7" fmla="*/ 1 h 76"/>
              <a:gd name="T8" fmla="*/ 1 w 76"/>
              <a:gd name="T9" fmla="*/ 4 h 76"/>
              <a:gd name="T10" fmla="*/ 12 w 76"/>
              <a:gd name="T11" fmla="*/ 30 h 76"/>
              <a:gd name="T12" fmla="*/ 16 w 76"/>
              <a:gd name="T13" fmla="*/ 40 h 76"/>
              <a:gd name="T14" fmla="*/ 26 w 76"/>
              <a:gd name="T15" fmla="*/ 66 h 76"/>
              <a:gd name="T16" fmla="*/ 33 w 76"/>
              <a:gd name="T17" fmla="*/ 66 h 76"/>
              <a:gd name="T18" fmla="*/ 44 w 76"/>
              <a:gd name="T19" fmla="*/ 55 h 76"/>
              <a:gd name="T20" fmla="*/ 64 w 76"/>
              <a:gd name="T21" fmla="*/ 74 h 76"/>
              <a:gd name="T22" fmla="*/ 68 w 76"/>
              <a:gd name="T23" fmla="*/ 75 h 76"/>
              <a:gd name="T24" fmla="*/ 75 w 76"/>
              <a:gd name="T25" fmla="*/ 68 h 76"/>
              <a:gd name="T26" fmla="*/ 75 w 76"/>
              <a:gd name="T27" fmla="*/ 64 h 76"/>
              <a:gd name="T28" fmla="*/ 55 w 76"/>
              <a:gd name="T29" fmla="*/ 44 h 76"/>
              <a:gd name="T30" fmla="*/ 66 w 76"/>
              <a:gd name="T31" fmla="*/ 33 h 76"/>
              <a:gd name="T32" fmla="*/ 66 w 76"/>
              <a:gd name="T33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" h="76">
                <a:moveTo>
                  <a:pt x="66" y="26"/>
                </a:moveTo>
                <a:cubicBezTo>
                  <a:pt x="40" y="16"/>
                  <a:pt x="40" y="16"/>
                  <a:pt x="40" y="16"/>
                </a:cubicBezTo>
                <a:cubicBezTo>
                  <a:pt x="37" y="14"/>
                  <a:pt x="33" y="13"/>
                  <a:pt x="30" y="11"/>
                </a:cubicBezTo>
                <a:cubicBezTo>
                  <a:pt x="4" y="1"/>
                  <a:pt x="4" y="1"/>
                  <a:pt x="4" y="1"/>
                </a:cubicBezTo>
                <a:cubicBezTo>
                  <a:pt x="1" y="0"/>
                  <a:pt x="0" y="1"/>
                  <a:pt x="1" y="4"/>
                </a:cubicBezTo>
                <a:cubicBezTo>
                  <a:pt x="12" y="30"/>
                  <a:pt x="12" y="30"/>
                  <a:pt x="12" y="30"/>
                </a:cubicBezTo>
                <a:cubicBezTo>
                  <a:pt x="13" y="33"/>
                  <a:pt x="15" y="37"/>
                  <a:pt x="16" y="40"/>
                </a:cubicBezTo>
                <a:cubicBezTo>
                  <a:pt x="26" y="66"/>
                  <a:pt x="26" y="66"/>
                  <a:pt x="26" y="66"/>
                </a:cubicBezTo>
                <a:cubicBezTo>
                  <a:pt x="27" y="68"/>
                  <a:pt x="30" y="69"/>
                  <a:pt x="33" y="66"/>
                </a:cubicBezTo>
                <a:cubicBezTo>
                  <a:pt x="44" y="55"/>
                  <a:pt x="44" y="55"/>
                  <a:pt x="44" y="55"/>
                </a:cubicBezTo>
                <a:cubicBezTo>
                  <a:pt x="64" y="74"/>
                  <a:pt x="64" y="74"/>
                  <a:pt x="64" y="74"/>
                </a:cubicBezTo>
                <a:cubicBezTo>
                  <a:pt x="65" y="75"/>
                  <a:pt x="67" y="76"/>
                  <a:pt x="68" y="75"/>
                </a:cubicBezTo>
                <a:cubicBezTo>
                  <a:pt x="75" y="68"/>
                  <a:pt x="75" y="68"/>
                  <a:pt x="75" y="68"/>
                </a:cubicBezTo>
                <a:cubicBezTo>
                  <a:pt x="76" y="67"/>
                  <a:pt x="76" y="65"/>
                  <a:pt x="75" y="64"/>
                </a:cubicBezTo>
                <a:cubicBezTo>
                  <a:pt x="55" y="44"/>
                  <a:pt x="55" y="44"/>
                  <a:pt x="55" y="44"/>
                </a:cubicBezTo>
                <a:cubicBezTo>
                  <a:pt x="66" y="33"/>
                  <a:pt x="66" y="33"/>
                  <a:pt x="66" y="33"/>
                </a:cubicBezTo>
                <a:cubicBezTo>
                  <a:pt x="69" y="30"/>
                  <a:pt x="69" y="27"/>
                  <a:pt x="66" y="26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49" name="Freeform 64"/>
          <p:cNvSpPr>
            <a:spLocks noEditPoints="1"/>
          </p:cNvSpPr>
          <p:nvPr/>
        </p:nvSpPr>
        <p:spPr bwMode="auto">
          <a:xfrm>
            <a:off x="5082076" y="3319609"/>
            <a:ext cx="817563" cy="531813"/>
          </a:xfrm>
          <a:custGeom>
            <a:avLst/>
            <a:gdLst>
              <a:gd name="T0" fmla="*/ 76 w 94"/>
              <a:gd name="T1" fmla="*/ 0 h 61"/>
              <a:gd name="T2" fmla="*/ 18 w 94"/>
              <a:gd name="T3" fmla="*/ 0 h 61"/>
              <a:gd name="T4" fmla="*/ 0 w 94"/>
              <a:gd name="T5" fmla="*/ 17 h 61"/>
              <a:gd name="T6" fmla="*/ 0 w 94"/>
              <a:gd name="T7" fmla="*/ 43 h 61"/>
              <a:gd name="T8" fmla="*/ 18 w 94"/>
              <a:gd name="T9" fmla="*/ 61 h 61"/>
              <a:gd name="T10" fmla="*/ 76 w 94"/>
              <a:gd name="T11" fmla="*/ 61 h 61"/>
              <a:gd name="T12" fmla="*/ 94 w 94"/>
              <a:gd name="T13" fmla="*/ 43 h 61"/>
              <a:gd name="T14" fmla="*/ 94 w 94"/>
              <a:gd name="T15" fmla="*/ 17 h 61"/>
              <a:gd name="T16" fmla="*/ 76 w 94"/>
              <a:gd name="T17" fmla="*/ 0 h 61"/>
              <a:gd name="T18" fmla="*/ 90 w 94"/>
              <a:gd name="T19" fmla="*/ 52 h 61"/>
              <a:gd name="T20" fmla="*/ 88 w 94"/>
              <a:gd name="T21" fmla="*/ 52 h 61"/>
              <a:gd name="T22" fmla="*/ 88 w 94"/>
              <a:gd name="T23" fmla="*/ 52 h 61"/>
              <a:gd name="T24" fmla="*/ 87 w 94"/>
              <a:gd name="T25" fmla="*/ 52 h 61"/>
              <a:gd name="T26" fmla="*/ 62 w 94"/>
              <a:gd name="T27" fmla="*/ 29 h 61"/>
              <a:gd name="T28" fmla="*/ 48 w 94"/>
              <a:gd name="T29" fmla="*/ 41 h 61"/>
              <a:gd name="T30" fmla="*/ 47 w 94"/>
              <a:gd name="T31" fmla="*/ 42 h 61"/>
              <a:gd name="T32" fmla="*/ 46 w 94"/>
              <a:gd name="T33" fmla="*/ 41 h 61"/>
              <a:gd name="T34" fmla="*/ 32 w 94"/>
              <a:gd name="T35" fmla="*/ 29 h 61"/>
              <a:gd name="T36" fmla="*/ 8 w 94"/>
              <a:gd name="T37" fmla="*/ 51 h 61"/>
              <a:gd name="T38" fmla="*/ 7 w 94"/>
              <a:gd name="T39" fmla="*/ 51 h 61"/>
              <a:gd name="T40" fmla="*/ 7 w 94"/>
              <a:gd name="T41" fmla="*/ 51 h 61"/>
              <a:gd name="T42" fmla="*/ 5 w 94"/>
              <a:gd name="T43" fmla="*/ 51 h 61"/>
              <a:gd name="T44" fmla="*/ 5 w 94"/>
              <a:gd name="T45" fmla="*/ 49 h 61"/>
              <a:gd name="T46" fmla="*/ 5 w 94"/>
              <a:gd name="T47" fmla="*/ 49 h 61"/>
              <a:gd name="T48" fmla="*/ 6 w 94"/>
              <a:gd name="T49" fmla="*/ 48 h 61"/>
              <a:gd name="T50" fmla="*/ 29 w 94"/>
              <a:gd name="T51" fmla="*/ 27 h 61"/>
              <a:gd name="T52" fmla="*/ 7 w 94"/>
              <a:gd name="T53" fmla="*/ 9 h 61"/>
              <a:gd name="T54" fmla="*/ 7 w 94"/>
              <a:gd name="T55" fmla="*/ 6 h 61"/>
              <a:gd name="T56" fmla="*/ 10 w 94"/>
              <a:gd name="T57" fmla="*/ 6 h 61"/>
              <a:gd name="T58" fmla="*/ 12 w 94"/>
              <a:gd name="T59" fmla="*/ 8 h 61"/>
              <a:gd name="T60" fmla="*/ 47 w 94"/>
              <a:gd name="T61" fmla="*/ 37 h 61"/>
              <a:gd name="T62" fmla="*/ 82 w 94"/>
              <a:gd name="T63" fmla="*/ 7 h 61"/>
              <a:gd name="T64" fmla="*/ 84 w 94"/>
              <a:gd name="T65" fmla="*/ 6 h 61"/>
              <a:gd name="T66" fmla="*/ 87 w 94"/>
              <a:gd name="T67" fmla="*/ 6 h 61"/>
              <a:gd name="T68" fmla="*/ 87 w 94"/>
              <a:gd name="T69" fmla="*/ 9 h 61"/>
              <a:gd name="T70" fmla="*/ 65 w 94"/>
              <a:gd name="T71" fmla="*/ 27 h 61"/>
              <a:gd name="T72" fmla="*/ 90 w 94"/>
              <a:gd name="T73" fmla="*/ 49 h 61"/>
              <a:gd name="T74" fmla="*/ 90 w 94"/>
              <a:gd name="T75" fmla="*/ 50 h 61"/>
              <a:gd name="T76" fmla="*/ 90 w 94"/>
              <a:gd name="T77" fmla="*/ 50 h 61"/>
              <a:gd name="T78" fmla="*/ 90 w 94"/>
              <a:gd name="T79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4" h="61">
                <a:moveTo>
                  <a:pt x="76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53"/>
                  <a:pt x="8" y="61"/>
                  <a:pt x="18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86" y="61"/>
                  <a:pt x="94" y="53"/>
                  <a:pt x="94" y="43"/>
                </a:cubicBezTo>
                <a:cubicBezTo>
                  <a:pt x="94" y="17"/>
                  <a:pt x="94" y="17"/>
                  <a:pt x="94" y="17"/>
                </a:cubicBezTo>
                <a:cubicBezTo>
                  <a:pt x="94" y="8"/>
                  <a:pt x="86" y="0"/>
                  <a:pt x="76" y="0"/>
                </a:cubicBezTo>
                <a:close/>
                <a:moveTo>
                  <a:pt x="90" y="52"/>
                </a:moveTo>
                <a:cubicBezTo>
                  <a:pt x="89" y="52"/>
                  <a:pt x="89" y="52"/>
                  <a:pt x="88" y="52"/>
                </a:cubicBezTo>
                <a:cubicBezTo>
                  <a:pt x="88" y="52"/>
                  <a:pt x="88" y="52"/>
                  <a:pt x="88" y="52"/>
                </a:cubicBezTo>
                <a:cubicBezTo>
                  <a:pt x="88" y="52"/>
                  <a:pt x="87" y="52"/>
                  <a:pt x="87" y="52"/>
                </a:cubicBezTo>
                <a:cubicBezTo>
                  <a:pt x="62" y="29"/>
                  <a:pt x="62" y="29"/>
                  <a:pt x="62" y="29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1"/>
                  <a:pt x="47" y="42"/>
                  <a:pt x="47" y="42"/>
                </a:cubicBezTo>
                <a:cubicBezTo>
                  <a:pt x="47" y="42"/>
                  <a:pt x="46" y="41"/>
                  <a:pt x="46" y="41"/>
                </a:cubicBezTo>
                <a:cubicBezTo>
                  <a:pt x="32" y="29"/>
                  <a:pt x="32" y="29"/>
                  <a:pt x="32" y="29"/>
                </a:cubicBezTo>
                <a:cubicBezTo>
                  <a:pt x="8" y="51"/>
                  <a:pt x="8" y="51"/>
                  <a:pt x="8" y="51"/>
                </a:cubicBezTo>
                <a:cubicBezTo>
                  <a:pt x="8" y="51"/>
                  <a:pt x="7" y="51"/>
                  <a:pt x="7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6" y="51"/>
                  <a:pt x="6" y="51"/>
                  <a:pt x="5" y="51"/>
                </a:cubicBezTo>
                <a:cubicBezTo>
                  <a:pt x="5" y="50"/>
                  <a:pt x="5" y="50"/>
                  <a:pt x="5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5" y="48"/>
                  <a:pt x="6" y="48"/>
                </a:cubicBezTo>
                <a:cubicBezTo>
                  <a:pt x="29" y="27"/>
                  <a:pt x="29" y="27"/>
                  <a:pt x="29" y="27"/>
                </a:cubicBezTo>
                <a:cubicBezTo>
                  <a:pt x="7" y="9"/>
                  <a:pt x="7" y="9"/>
                  <a:pt x="7" y="9"/>
                </a:cubicBezTo>
                <a:cubicBezTo>
                  <a:pt x="6" y="8"/>
                  <a:pt x="6" y="7"/>
                  <a:pt x="7" y="6"/>
                </a:cubicBezTo>
                <a:cubicBezTo>
                  <a:pt x="8" y="5"/>
                  <a:pt x="9" y="5"/>
                  <a:pt x="10" y="6"/>
                </a:cubicBezTo>
                <a:cubicBezTo>
                  <a:pt x="12" y="8"/>
                  <a:pt x="12" y="8"/>
                  <a:pt x="12" y="8"/>
                </a:cubicBezTo>
                <a:cubicBezTo>
                  <a:pt x="47" y="37"/>
                  <a:pt x="47" y="37"/>
                  <a:pt x="47" y="37"/>
                </a:cubicBezTo>
                <a:cubicBezTo>
                  <a:pt x="82" y="7"/>
                  <a:pt x="82" y="7"/>
                  <a:pt x="82" y="7"/>
                </a:cubicBezTo>
                <a:cubicBezTo>
                  <a:pt x="84" y="6"/>
                  <a:pt x="84" y="6"/>
                  <a:pt x="84" y="6"/>
                </a:cubicBezTo>
                <a:cubicBezTo>
                  <a:pt x="85" y="5"/>
                  <a:pt x="86" y="5"/>
                  <a:pt x="87" y="6"/>
                </a:cubicBezTo>
                <a:cubicBezTo>
                  <a:pt x="88" y="7"/>
                  <a:pt x="88" y="8"/>
                  <a:pt x="87" y="9"/>
                </a:cubicBezTo>
                <a:cubicBezTo>
                  <a:pt x="65" y="27"/>
                  <a:pt x="65" y="27"/>
                  <a:pt x="65" y="27"/>
                </a:cubicBezTo>
                <a:cubicBezTo>
                  <a:pt x="90" y="49"/>
                  <a:pt x="90" y="49"/>
                  <a:pt x="90" y="49"/>
                </a:cubicBezTo>
                <a:cubicBezTo>
                  <a:pt x="90" y="49"/>
                  <a:pt x="90" y="50"/>
                  <a:pt x="90" y="50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1"/>
                  <a:pt x="90" y="51"/>
                  <a:pt x="90" y="52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50" name="Freeform 65"/>
          <p:cNvSpPr>
            <a:spLocks noEditPoints="1"/>
          </p:cNvSpPr>
          <p:nvPr/>
        </p:nvSpPr>
        <p:spPr bwMode="auto">
          <a:xfrm>
            <a:off x="6309213" y="3249759"/>
            <a:ext cx="669925" cy="671513"/>
          </a:xfrm>
          <a:custGeom>
            <a:avLst/>
            <a:gdLst>
              <a:gd name="T0" fmla="*/ 39 w 77"/>
              <a:gd name="T1" fmla="*/ 0 h 77"/>
              <a:gd name="T2" fmla="*/ 6 w 77"/>
              <a:gd name="T3" fmla="*/ 27 h 77"/>
              <a:gd name="T4" fmla="*/ 3 w 77"/>
              <a:gd name="T5" fmla="*/ 29 h 77"/>
              <a:gd name="T6" fmla="*/ 0 w 77"/>
              <a:gd name="T7" fmla="*/ 38 h 77"/>
              <a:gd name="T8" fmla="*/ 13 w 77"/>
              <a:gd name="T9" fmla="*/ 77 h 77"/>
              <a:gd name="T10" fmla="*/ 77 w 77"/>
              <a:gd name="T11" fmla="*/ 63 h 77"/>
              <a:gd name="T12" fmla="*/ 70 w 77"/>
              <a:gd name="T13" fmla="*/ 26 h 77"/>
              <a:gd name="T14" fmla="*/ 11 w 77"/>
              <a:gd name="T15" fmla="*/ 26 h 77"/>
              <a:gd name="T16" fmla="*/ 38 w 77"/>
              <a:gd name="T17" fmla="*/ 2 h 77"/>
              <a:gd name="T18" fmla="*/ 66 w 77"/>
              <a:gd name="T19" fmla="*/ 26 h 77"/>
              <a:gd name="T20" fmla="*/ 72 w 77"/>
              <a:gd name="T21" fmla="*/ 31 h 77"/>
              <a:gd name="T22" fmla="*/ 61 w 77"/>
              <a:gd name="T23" fmla="*/ 41 h 77"/>
              <a:gd name="T24" fmla="*/ 59 w 77"/>
              <a:gd name="T25" fmla="*/ 29 h 77"/>
              <a:gd name="T26" fmla="*/ 17 w 77"/>
              <a:gd name="T27" fmla="*/ 29 h 77"/>
              <a:gd name="T28" fmla="*/ 16 w 77"/>
              <a:gd name="T29" fmla="*/ 39 h 77"/>
              <a:gd name="T30" fmla="*/ 8 w 77"/>
              <a:gd name="T31" fmla="*/ 29 h 77"/>
              <a:gd name="T32" fmla="*/ 58 w 77"/>
              <a:gd name="T33" fmla="*/ 43 h 77"/>
              <a:gd name="T34" fmla="*/ 19 w 77"/>
              <a:gd name="T35" fmla="*/ 42 h 77"/>
              <a:gd name="T36" fmla="*/ 58 w 77"/>
              <a:gd name="T37" fmla="*/ 31 h 77"/>
              <a:gd name="T38" fmla="*/ 64 w 77"/>
              <a:gd name="T39" fmla="*/ 74 h 77"/>
              <a:gd name="T40" fmla="*/ 3 w 77"/>
              <a:gd name="T41" fmla="*/ 63 h 77"/>
              <a:gd name="T42" fmla="*/ 4 w 77"/>
              <a:gd name="T43" fmla="*/ 32 h 77"/>
              <a:gd name="T44" fmla="*/ 16 w 77"/>
              <a:gd name="T45" fmla="*/ 43 h 77"/>
              <a:gd name="T46" fmla="*/ 39 w 77"/>
              <a:gd name="T47" fmla="*/ 62 h 77"/>
              <a:gd name="T48" fmla="*/ 60 w 77"/>
              <a:gd name="T49" fmla="*/ 45 h 77"/>
              <a:gd name="T50" fmla="*/ 61 w 77"/>
              <a:gd name="T51" fmla="*/ 44 h 77"/>
              <a:gd name="T52" fmla="*/ 73 w 77"/>
              <a:gd name="T53" fmla="*/ 33 h 77"/>
              <a:gd name="T54" fmla="*/ 75 w 77"/>
              <a:gd name="T55" fmla="*/ 63 h 77"/>
              <a:gd name="T56" fmla="*/ 55 w 77"/>
              <a:gd name="T57" fmla="*/ 52 h 77"/>
              <a:gd name="T58" fmla="*/ 55 w 77"/>
              <a:gd name="T59" fmla="*/ 54 h 77"/>
              <a:gd name="T60" fmla="*/ 71 w 77"/>
              <a:gd name="T61" fmla="*/ 70 h 77"/>
              <a:gd name="T62" fmla="*/ 72 w 77"/>
              <a:gd name="T63" fmla="*/ 68 h 77"/>
              <a:gd name="T64" fmla="*/ 21 w 77"/>
              <a:gd name="T65" fmla="*/ 53 h 77"/>
              <a:gd name="T66" fmla="*/ 7 w 77"/>
              <a:gd name="T67" fmla="*/ 69 h 77"/>
              <a:gd name="T68" fmla="*/ 8 w 77"/>
              <a:gd name="T69" fmla="*/ 69 h 77"/>
              <a:gd name="T70" fmla="*/ 23 w 77"/>
              <a:gd name="T71" fmla="*/ 5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" h="77">
                <a:moveTo>
                  <a:pt x="70" y="26"/>
                </a:moveTo>
                <a:cubicBezTo>
                  <a:pt x="39" y="0"/>
                  <a:pt x="39" y="0"/>
                  <a:pt x="3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4" y="28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1" y="32"/>
                  <a:pt x="0" y="35"/>
                  <a:pt x="0" y="3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1"/>
                  <a:pt x="6" y="77"/>
                  <a:pt x="13" y="77"/>
                </a:cubicBezTo>
                <a:cubicBezTo>
                  <a:pt x="64" y="77"/>
                  <a:pt x="64" y="77"/>
                  <a:pt x="64" y="77"/>
                </a:cubicBezTo>
                <a:cubicBezTo>
                  <a:pt x="71" y="77"/>
                  <a:pt x="77" y="71"/>
                  <a:pt x="77" y="63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33"/>
                  <a:pt x="74" y="28"/>
                  <a:pt x="70" y="26"/>
                </a:cubicBezTo>
                <a:close/>
                <a:moveTo>
                  <a:pt x="8" y="29"/>
                </a:moveTo>
                <a:cubicBezTo>
                  <a:pt x="11" y="26"/>
                  <a:pt x="11" y="26"/>
                  <a:pt x="11" y="26"/>
                </a:cubicBezTo>
                <a:cubicBezTo>
                  <a:pt x="13" y="25"/>
                  <a:pt x="13" y="25"/>
                  <a:pt x="13" y="25"/>
                </a:cubicBezTo>
                <a:cubicBezTo>
                  <a:pt x="38" y="2"/>
                  <a:pt x="38" y="2"/>
                  <a:pt x="38" y="2"/>
                </a:cubicBezTo>
                <a:cubicBezTo>
                  <a:pt x="64" y="25"/>
                  <a:pt x="64" y="25"/>
                  <a:pt x="64" y="25"/>
                </a:cubicBezTo>
                <a:cubicBezTo>
                  <a:pt x="66" y="26"/>
                  <a:pt x="66" y="26"/>
                  <a:pt x="66" y="26"/>
                </a:cubicBezTo>
                <a:cubicBezTo>
                  <a:pt x="69" y="28"/>
                  <a:pt x="69" y="28"/>
                  <a:pt x="69" y="28"/>
                </a:cubicBezTo>
                <a:cubicBezTo>
                  <a:pt x="72" y="31"/>
                  <a:pt x="72" y="31"/>
                  <a:pt x="72" y="31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41"/>
                  <a:pt x="61" y="41"/>
                  <a:pt x="61" y="41"/>
                </a:cubicBezTo>
                <a:cubicBezTo>
                  <a:pt x="61" y="30"/>
                  <a:pt x="61" y="30"/>
                  <a:pt x="61" y="30"/>
                </a:cubicBezTo>
                <a:cubicBezTo>
                  <a:pt x="59" y="29"/>
                  <a:pt x="59" y="29"/>
                  <a:pt x="59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9"/>
                  <a:pt x="16" y="39"/>
                  <a:pt x="16" y="39"/>
                </a:cubicBezTo>
                <a:cubicBezTo>
                  <a:pt x="6" y="30"/>
                  <a:pt x="6" y="30"/>
                  <a:pt x="6" y="30"/>
                </a:cubicBezTo>
                <a:lnTo>
                  <a:pt x="8" y="29"/>
                </a:lnTo>
                <a:close/>
                <a:moveTo>
                  <a:pt x="58" y="31"/>
                </a:moveTo>
                <a:cubicBezTo>
                  <a:pt x="58" y="43"/>
                  <a:pt x="58" y="43"/>
                  <a:pt x="58" y="43"/>
                </a:cubicBezTo>
                <a:cubicBezTo>
                  <a:pt x="40" y="59"/>
                  <a:pt x="40" y="59"/>
                  <a:pt x="40" y="59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1"/>
                  <a:pt x="19" y="31"/>
                  <a:pt x="19" y="31"/>
                </a:cubicBezTo>
                <a:lnTo>
                  <a:pt x="58" y="31"/>
                </a:lnTo>
                <a:close/>
                <a:moveTo>
                  <a:pt x="75" y="63"/>
                </a:moveTo>
                <a:cubicBezTo>
                  <a:pt x="75" y="69"/>
                  <a:pt x="70" y="74"/>
                  <a:pt x="64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8" y="74"/>
                  <a:pt x="3" y="69"/>
                  <a:pt x="3" y="63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6"/>
                  <a:pt x="3" y="34"/>
                  <a:pt x="4" y="32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39" y="62"/>
                  <a:pt x="39" y="62"/>
                  <a:pt x="39" y="62"/>
                </a:cubicBezTo>
                <a:cubicBezTo>
                  <a:pt x="40" y="62"/>
                  <a:pt x="40" y="62"/>
                  <a:pt x="40" y="62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45"/>
                  <a:pt x="60" y="45"/>
                  <a:pt x="60" y="45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73" y="33"/>
                  <a:pt x="73" y="33"/>
                  <a:pt x="73" y="33"/>
                </a:cubicBezTo>
                <a:cubicBezTo>
                  <a:pt x="74" y="34"/>
                  <a:pt x="75" y="36"/>
                  <a:pt x="75" y="38"/>
                </a:cubicBezTo>
                <a:lnTo>
                  <a:pt x="75" y="63"/>
                </a:lnTo>
                <a:close/>
                <a:moveTo>
                  <a:pt x="57" y="52"/>
                </a:moveTo>
                <a:cubicBezTo>
                  <a:pt x="57" y="52"/>
                  <a:pt x="56" y="52"/>
                  <a:pt x="55" y="52"/>
                </a:cubicBezTo>
                <a:cubicBezTo>
                  <a:pt x="55" y="53"/>
                  <a:pt x="55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60" y="59"/>
                  <a:pt x="65" y="64"/>
                  <a:pt x="70" y="69"/>
                </a:cubicBezTo>
                <a:cubicBezTo>
                  <a:pt x="71" y="70"/>
                  <a:pt x="71" y="70"/>
                  <a:pt x="71" y="70"/>
                </a:cubicBezTo>
                <a:cubicBezTo>
                  <a:pt x="72" y="69"/>
                  <a:pt x="72" y="69"/>
                  <a:pt x="72" y="69"/>
                </a:cubicBezTo>
                <a:cubicBezTo>
                  <a:pt x="73" y="69"/>
                  <a:pt x="73" y="68"/>
                  <a:pt x="72" y="68"/>
                </a:cubicBezTo>
                <a:cubicBezTo>
                  <a:pt x="67" y="63"/>
                  <a:pt x="62" y="57"/>
                  <a:pt x="57" y="52"/>
                </a:cubicBezTo>
                <a:close/>
                <a:moveTo>
                  <a:pt x="21" y="53"/>
                </a:moveTo>
                <a:cubicBezTo>
                  <a:pt x="16" y="58"/>
                  <a:pt x="11" y="62"/>
                  <a:pt x="7" y="67"/>
                </a:cubicBezTo>
                <a:cubicBezTo>
                  <a:pt x="6" y="68"/>
                  <a:pt x="6" y="69"/>
                  <a:pt x="7" y="69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69"/>
                  <a:pt x="8" y="69"/>
                  <a:pt x="8" y="69"/>
                </a:cubicBezTo>
                <a:cubicBezTo>
                  <a:pt x="13" y="64"/>
                  <a:pt x="18" y="60"/>
                  <a:pt x="23" y="55"/>
                </a:cubicBezTo>
                <a:cubicBezTo>
                  <a:pt x="23" y="54"/>
                  <a:pt x="23" y="53"/>
                  <a:pt x="23" y="53"/>
                </a:cubicBezTo>
                <a:cubicBezTo>
                  <a:pt x="22" y="52"/>
                  <a:pt x="21" y="52"/>
                  <a:pt x="21" y="5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51" name="组合 150"/>
          <p:cNvGrpSpPr/>
          <p:nvPr/>
        </p:nvGrpSpPr>
        <p:grpSpPr>
          <a:xfrm>
            <a:off x="9493739" y="3292623"/>
            <a:ext cx="704851" cy="585788"/>
            <a:chOff x="9423400" y="3073401"/>
            <a:chExt cx="704850" cy="585788"/>
          </a:xfrm>
          <a:solidFill>
            <a:srgbClr val="765036"/>
          </a:solidFill>
        </p:grpSpPr>
        <p:sp>
          <p:nvSpPr>
            <p:cNvPr id="152" name="Freeform 66"/>
            <p:cNvSpPr>
              <a:spLocks noEditPoints="1"/>
            </p:cNvSpPr>
            <p:nvPr/>
          </p:nvSpPr>
          <p:spPr bwMode="auto">
            <a:xfrm>
              <a:off x="9423400" y="3187701"/>
              <a:ext cx="704850" cy="471488"/>
            </a:xfrm>
            <a:custGeom>
              <a:avLst/>
              <a:gdLst>
                <a:gd name="T0" fmla="*/ 64 w 81"/>
                <a:gd name="T1" fmla="*/ 0 h 54"/>
                <a:gd name="T2" fmla="*/ 62 w 81"/>
                <a:gd name="T3" fmla="*/ 0 h 54"/>
                <a:gd name="T4" fmla="*/ 62 w 81"/>
                <a:gd name="T5" fmla="*/ 4 h 54"/>
                <a:gd name="T6" fmla="*/ 62 w 81"/>
                <a:gd name="T7" fmla="*/ 4 h 54"/>
                <a:gd name="T8" fmla="*/ 56 w 81"/>
                <a:gd name="T9" fmla="*/ 4 h 54"/>
                <a:gd name="T10" fmla="*/ 56 w 81"/>
                <a:gd name="T11" fmla="*/ 4 h 54"/>
                <a:gd name="T12" fmla="*/ 55 w 81"/>
                <a:gd name="T13" fmla="*/ 0 h 54"/>
                <a:gd name="T14" fmla="*/ 26 w 81"/>
                <a:gd name="T15" fmla="*/ 0 h 54"/>
                <a:gd name="T16" fmla="*/ 25 w 81"/>
                <a:gd name="T17" fmla="*/ 4 h 54"/>
                <a:gd name="T18" fmla="*/ 25 w 81"/>
                <a:gd name="T19" fmla="*/ 4 h 54"/>
                <a:gd name="T20" fmla="*/ 19 w 81"/>
                <a:gd name="T21" fmla="*/ 4 h 54"/>
                <a:gd name="T22" fmla="*/ 19 w 81"/>
                <a:gd name="T23" fmla="*/ 4 h 54"/>
                <a:gd name="T24" fmla="*/ 19 w 81"/>
                <a:gd name="T25" fmla="*/ 0 h 54"/>
                <a:gd name="T26" fmla="*/ 17 w 81"/>
                <a:gd name="T27" fmla="*/ 0 h 54"/>
                <a:gd name="T28" fmla="*/ 0 w 81"/>
                <a:gd name="T29" fmla="*/ 17 h 54"/>
                <a:gd name="T30" fmla="*/ 0 w 81"/>
                <a:gd name="T31" fmla="*/ 37 h 54"/>
                <a:gd name="T32" fmla="*/ 17 w 81"/>
                <a:gd name="T33" fmla="*/ 54 h 54"/>
                <a:gd name="T34" fmla="*/ 64 w 81"/>
                <a:gd name="T35" fmla="*/ 54 h 54"/>
                <a:gd name="T36" fmla="*/ 81 w 81"/>
                <a:gd name="T37" fmla="*/ 37 h 54"/>
                <a:gd name="T38" fmla="*/ 81 w 81"/>
                <a:gd name="T39" fmla="*/ 17 h 54"/>
                <a:gd name="T40" fmla="*/ 64 w 81"/>
                <a:gd name="T41" fmla="*/ 0 h 54"/>
                <a:gd name="T42" fmla="*/ 49 w 81"/>
                <a:gd name="T43" fmla="*/ 40 h 54"/>
                <a:gd name="T44" fmla="*/ 32 w 81"/>
                <a:gd name="T45" fmla="*/ 40 h 54"/>
                <a:gd name="T46" fmla="*/ 32 w 81"/>
                <a:gd name="T47" fmla="*/ 38 h 54"/>
                <a:gd name="T48" fmla="*/ 37 w 81"/>
                <a:gd name="T49" fmla="*/ 30 h 54"/>
                <a:gd name="T50" fmla="*/ 36 w 81"/>
                <a:gd name="T51" fmla="*/ 27 h 54"/>
                <a:gd name="T52" fmla="*/ 32 w 81"/>
                <a:gd name="T53" fmla="*/ 27 h 54"/>
                <a:gd name="T54" fmla="*/ 32 w 81"/>
                <a:gd name="T55" fmla="*/ 25 h 54"/>
                <a:gd name="T56" fmla="*/ 36 w 81"/>
                <a:gd name="T57" fmla="*/ 25 h 54"/>
                <a:gd name="T58" fmla="*/ 36 w 81"/>
                <a:gd name="T59" fmla="*/ 20 h 54"/>
                <a:gd name="T60" fmla="*/ 44 w 81"/>
                <a:gd name="T61" fmla="*/ 12 h 54"/>
                <a:gd name="T62" fmla="*/ 48 w 81"/>
                <a:gd name="T63" fmla="*/ 13 h 54"/>
                <a:gd name="T64" fmla="*/ 47 w 81"/>
                <a:gd name="T65" fmla="*/ 16 h 54"/>
                <a:gd name="T66" fmla="*/ 44 w 81"/>
                <a:gd name="T67" fmla="*/ 15 h 54"/>
                <a:gd name="T68" fmla="*/ 39 w 81"/>
                <a:gd name="T69" fmla="*/ 20 h 54"/>
                <a:gd name="T70" fmla="*/ 40 w 81"/>
                <a:gd name="T71" fmla="*/ 25 h 54"/>
                <a:gd name="T72" fmla="*/ 46 w 81"/>
                <a:gd name="T73" fmla="*/ 25 h 54"/>
                <a:gd name="T74" fmla="*/ 46 w 81"/>
                <a:gd name="T75" fmla="*/ 27 h 54"/>
                <a:gd name="T76" fmla="*/ 40 w 81"/>
                <a:gd name="T77" fmla="*/ 27 h 54"/>
                <a:gd name="T78" fmla="*/ 40 w 81"/>
                <a:gd name="T79" fmla="*/ 32 h 54"/>
                <a:gd name="T80" fmla="*/ 37 w 81"/>
                <a:gd name="T81" fmla="*/ 37 h 54"/>
                <a:gd name="T82" fmla="*/ 37 w 81"/>
                <a:gd name="T83" fmla="*/ 37 h 54"/>
                <a:gd name="T84" fmla="*/ 49 w 81"/>
                <a:gd name="T85" fmla="*/ 37 h 54"/>
                <a:gd name="T86" fmla="*/ 49 w 81"/>
                <a:gd name="T87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1" h="54">
                  <a:moveTo>
                    <a:pt x="64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1"/>
                    <a:pt x="62" y="2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6" y="1"/>
                    <a:pt x="5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5" y="2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1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6"/>
                    <a:pt x="8" y="54"/>
                    <a:pt x="17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74" y="54"/>
                    <a:pt x="81" y="46"/>
                    <a:pt x="81" y="3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7"/>
                    <a:pt x="74" y="0"/>
                    <a:pt x="64" y="0"/>
                  </a:cubicBezTo>
                  <a:close/>
                  <a:moveTo>
                    <a:pt x="49" y="40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5" y="36"/>
                    <a:pt x="37" y="34"/>
                    <a:pt x="37" y="30"/>
                  </a:cubicBezTo>
                  <a:cubicBezTo>
                    <a:pt x="37" y="29"/>
                    <a:pt x="37" y="28"/>
                    <a:pt x="36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6" y="22"/>
                    <a:pt x="36" y="20"/>
                  </a:cubicBezTo>
                  <a:cubicBezTo>
                    <a:pt x="36" y="15"/>
                    <a:pt x="39" y="12"/>
                    <a:pt x="44" y="12"/>
                  </a:cubicBezTo>
                  <a:cubicBezTo>
                    <a:pt x="46" y="12"/>
                    <a:pt x="47" y="12"/>
                    <a:pt x="48" y="13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15"/>
                    <a:pt x="45" y="15"/>
                    <a:pt x="44" y="15"/>
                  </a:cubicBezTo>
                  <a:cubicBezTo>
                    <a:pt x="40" y="15"/>
                    <a:pt x="39" y="17"/>
                    <a:pt x="39" y="20"/>
                  </a:cubicBezTo>
                  <a:cubicBezTo>
                    <a:pt x="39" y="22"/>
                    <a:pt x="39" y="23"/>
                    <a:pt x="40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9"/>
                    <a:pt x="40" y="31"/>
                    <a:pt x="40" y="32"/>
                  </a:cubicBezTo>
                  <a:cubicBezTo>
                    <a:pt x="39" y="34"/>
                    <a:pt x="38" y="35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9" y="37"/>
                    <a:pt x="49" y="37"/>
                    <a:pt x="49" y="37"/>
                  </a:cubicBezTo>
                  <a:lnTo>
                    <a:pt x="4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3" name="Freeform 67"/>
            <p:cNvSpPr/>
            <p:nvPr/>
          </p:nvSpPr>
          <p:spPr bwMode="auto">
            <a:xfrm>
              <a:off x="9596438" y="3073401"/>
              <a:ext cx="357188" cy="139700"/>
            </a:xfrm>
            <a:custGeom>
              <a:avLst/>
              <a:gdLst>
                <a:gd name="T0" fmla="*/ 41 w 41"/>
                <a:gd name="T1" fmla="*/ 13 h 16"/>
                <a:gd name="T2" fmla="*/ 30 w 41"/>
                <a:gd name="T3" fmla="*/ 0 h 16"/>
                <a:gd name="T4" fmla="*/ 11 w 41"/>
                <a:gd name="T5" fmla="*/ 0 h 16"/>
                <a:gd name="T6" fmla="*/ 0 w 41"/>
                <a:gd name="T7" fmla="*/ 13 h 16"/>
                <a:gd name="T8" fmla="*/ 0 w 41"/>
                <a:gd name="T9" fmla="*/ 16 h 16"/>
                <a:gd name="T10" fmla="*/ 4 w 41"/>
                <a:gd name="T11" fmla="*/ 16 h 16"/>
                <a:gd name="T12" fmla="*/ 5 w 41"/>
                <a:gd name="T13" fmla="*/ 13 h 16"/>
                <a:gd name="T14" fmla="*/ 14 w 41"/>
                <a:gd name="T15" fmla="*/ 3 h 16"/>
                <a:gd name="T16" fmla="*/ 27 w 41"/>
                <a:gd name="T17" fmla="*/ 3 h 16"/>
                <a:gd name="T18" fmla="*/ 36 w 41"/>
                <a:gd name="T19" fmla="*/ 13 h 16"/>
                <a:gd name="T20" fmla="*/ 37 w 41"/>
                <a:gd name="T21" fmla="*/ 16 h 16"/>
                <a:gd name="T22" fmla="*/ 41 w 41"/>
                <a:gd name="T23" fmla="*/ 16 h 16"/>
                <a:gd name="T24" fmla="*/ 41 w 41"/>
                <a:gd name="T2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6">
                  <a:moveTo>
                    <a:pt x="41" y="13"/>
                  </a:moveTo>
                  <a:cubicBezTo>
                    <a:pt x="39" y="5"/>
                    <a:pt x="35" y="0"/>
                    <a:pt x="3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2" y="5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5" y="14"/>
                    <a:pt x="5" y="13"/>
                  </a:cubicBezTo>
                  <a:cubicBezTo>
                    <a:pt x="6" y="7"/>
                    <a:pt x="10" y="3"/>
                    <a:pt x="14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2" y="3"/>
                    <a:pt x="35" y="7"/>
                    <a:pt x="36" y="13"/>
                  </a:cubicBezTo>
                  <a:cubicBezTo>
                    <a:pt x="37" y="14"/>
                    <a:pt x="37" y="15"/>
                    <a:pt x="37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8458688" y="3337072"/>
            <a:ext cx="730251" cy="488951"/>
            <a:chOff x="8388350" y="3117851"/>
            <a:chExt cx="730250" cy="488950"/>
          </a:xfrm>
          <a:solidFill>
            <a:srgbClr val="765036"/>
          </a:solidFill>
        </p:grpSpPr>
        <p:sp>
          <p:nvSpPr>
            <p:cNvPr id="155" name="Freeform 68"/>
            <p:cNvSpPr>
              <a:spLocks noEditPoints="1"/>
            </p:cNvSpPr>
            <p:nvPr/>
          </p:nvSpPr>
          <p:spPr bwMode="auto">
            <a:xfrm>
              <a:off x="8388350" y="3117851"/>
              <a:ext cx="730250" cy="488950"/>
            </a:xfrm>
            <a:custGeom>
              <a:avLst/>
              <a:gdLst>
                <a:gd name="T0" fmla="*/ 6 w 84"/>
                <a:gd name="T1" fmla="*/ 56 h 56"/>
                <a:gd name="T2" fmla="*/ 0 w 84"/>
                <a:gd name="T3" fmla="*/ 50 h 56"/>
                <a:gd name="T4" fmla="*/ 0 w 84"/>
                <a:gd name="T5" fmla="*/ 7 h 56"/>
                <a:gd name="T6" fmla="*/ 6 w 84"/>
                <a:gd name="T7" fmla="*/ 0 h 56"/>
                <a:gd name="T8" fmla="*/ 77 w 84"/>
                <a:gd name="T9" fmla="*/ 0 h 56"/>
                <a:gd name="T10" fmla="*/ 84 w 84"/>
                <a:gd name="T11" fmla="*/ 7 h 56"/>
                <a:gd name="T12" fmla="*/ 84 w 84"/>
                <a:gd name="T13" fmla="*/ 50 h 56"/>
                <a:gd name="T14" fmla="*/ 77 w 84"/>
                <a:gd name="T15" fmla="*/ 56 h 56"/>
                <a:gd name="T16" fmla="*/ 6 w 84"/>
                <a:gd name="T17" fmla="*/ 56 h 56"/>
                <a:gd name="T18" fmla="*/ 2 w 84"/>
                <a:gd name="T19" fmla="*/ 7 h 56"/>
                <a:gd name="T20" fmla="*/ 2 w 84"/>
                <a:gd name="T21" fmla="*/ 50 h 56"/>
                <a:gd name="T22" fmla="*/ 6 w 84"/>
                <a:gd name="T23" fmla="*/ 54 h 56"/>
                <a:gd name="T24" fmla="*/ 77 w 84"/>
                <a:gd name="T25" fmla="*/ 54 h 56"/>
                <a:gd name="T26" fmla="*/ 82 w 84"/>
                <a:gd name="T27" fmla="*/ 50 h 56"/>
                <a:gd name="T28" fmla="*/ 82 w 84"/>
                <a:gd name="T29" fmla="*/ 7 h 56"/>
                <a:gd name="T30" fmla="*/ 77 w 84"/>
                <a:gd name="T31" fmla="*/ 2 h 56"/>
                <a:gd name="T32" fmla="*/ 6 w 84"/>
                <a:gd name="T33" fmla="*/ 2 h 56"/>
                <a:gd name="T34" fmla="*/ 2 w 84"/>
                <a:gd name="T35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56">
                  <a:moveTo>
                    <a:pt x="6" y="56"/>
                  </a:moveTo>
                  <a:cubicBezTo>
                    <a:pt x="2" y="56"/>
                    <a:pt x="0" y="53"/>
                    <a:pt x="0" y="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1" y="0"/>
                    <a:pt x="84" y="3"/>
                    <a:pt x="84" y="7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3"/>
                    <a:pt x="81" y="56"/>
                    <a:pt x="77" y="56"/>
                  </a:cubicBezTo>
                  <a:lnTo>
                    <a:pt x="6" y="56"/>
                  </a:lnTo>
                  <a:close/>
                  <a:moveTo>
                    <a:pt x="2" y="7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2"/>
                    <a:pt x="4" y="54"/>
                    <a:pt x="6" y="5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80" y="54"/>
                    <a:pt x="82" y="52"/>
                    <a:pt x="82" y="50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4"/>
                    <a:pt x="80" y="2"/>
                    <a:pt x="7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4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6" name="Freeform 69"/>
            <p:cNvSpPr/>
            <p:nvPr/>
          </p:nvSpPr>
          <p:spPr bwMode="auto">
            <a:xfrm>
              <a:off x="8421688" y="3344863"/>
              <a:ext cx="234950" cy="165100"/>
            </a:xfrm>
            <a:custGeom>
              <a:avLst/>
              <a:gdLst>
                <a:gd name="T0" fmla="*/ 22 w 27"/>
                <a:gd name="T1" fmla="*/ 0 h 19"/>
                <a:gd name="T2" fmla="*/ 20 w 27"/>
                <a:gd name="T3" fmla="*/ 6 h 19"/>
                <a:gd name="T4" fmla="*/ 14 w 27"/>
                <a:gd name="T5" fmla="*/ 19 h 19"/>
                <a:gd name="T6" fmla="*/ 8 w 27"/>
                <a:gd name="T7" fmla="*/ 6 h 19"/>
                <a:gd name="T8" fmla="*/ 6 w 27"/>
                <a:gd name="T9" fmla="*/ 0 h 19"/>
                <a:gd name="T10" fmla="*/ 0 w 27"/>
                <a:gd name="T11" fmla="*/ 11 h 19"/>
                <a:gd name="T12" fmla="*/ 0 w 27"/>
                <a:gd name="T13" fmla="*/ 14 h 19"/>
                <a:gd name="T14" fmla="*/ 14 w 27"/>
                <a:gd name="T15" fmla="*/ 19 h 19"/>
                <a:gd name="T16" fmla="*/ 27 w 27"/>
                <a:gd name="T17" fmla="*/ 14 h 19"/>
                <a:gd name="T18" fmla="*/ 27 w 27"/>
                <a:gd name="T19" fmla="*/ 11 h 19"/>
                <a:gd name="T20" fmla="*/ 22 w 27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19">
                  <a:moveTo>
                    <a:pt x="22" y="0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3"/>
                    <a:pt x="0" y="6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9" y="19"/>
                    <a:pt x="14" y="19"/>
                  </a:cubicBezTo>
                  <a:cubicBezTo>
                    <a:pt x="19" y="19"/>
                    <a:pt x="24" y="17"/>
                    <a:pt x="27" y="14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7"/>
                    <a:pt x="25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7" name="Freeform 70"/>
            <p:cNvSpPr/>
            <p:nvPr/>
          </p:nvSpPr>
          <p:spPr bwMode="auto">
            <a:xfrm>
              <a:off x="8526463" y="3387726"/>
              <a:ext cx="34925" cy="87313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0 h 10"/>
                <a:gd name="T4" fmla="*/ 0 w 4"/>
                <a:gd name="T5" fmla="*/ 8 h 10"/>
                <a:gd name="T6" fmla="*/ 2 w 4"/>
                <a:gd name="T7" fmla="*/ 10 h 10"/>
                <a:gd name="T8" fmla="*/ 4 w 4"/>
                <a:gd name="T9" fmla="*/ 8 h 10"/>
                <a:gd name="T10" fmla="*/ 3 w 4"/>
                <a:gd name="T11" fmla="*/ 0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8" name="Freeform 71"/>
            <p:cNvSpPr/>
            <p:nvPr/>
          </p:nvSpPr>
          <p:spPr bwMode="auto">
            <a:xfrm>
              <a:off x="8466138" y="3195638"/>
              <a:ext cx="147638" cy="174625"/>
            </a:xfrm>
            <a:custGeom>
              <a:avLst/>
              <a:gdLst>
                <a:gd name="T0" fmla="*/ 17 w 17"/>
                <a:gd name="T1" fmla="*/ 13 h 20"/>
                <a:gd name="T2" fmla="*/ 9 w 17"/>
                <a:gd name="T3" fmla="*/ 20 h 20"/>
                <a:gd name="T4" fmla="*/ 0 w 17"/>
                <a:gd name="T5" fmla="*/ 13 h 20"/>
                <a:gd name="T6" fmla="*/ 0 w 17"/>
                <a:gd name="T7" fmla="*/ 8 h 20"/>
                <a:gd name="T8" fmla="*/ 9 w 17"/>
                <a:gd name="T9" fmla="*/ 0 h 20"/>
                <a:gd name="T10" fmla="*/ 17 w 17"/>
                <a:gd name="T11" fmla="*/ 8 h 20"/>
                <a:gd name="T12" fmla="*/ 17 w 17"/>
                <a:gd name="T13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17" y="13"/>
                  </a:moveTo>
                  <a:cubicBezTo>
                    <a:pt x="17" y="17"/>
                    <a:pt x="13" y="20"/>
                    <a:pt x="9" y="20"/>
                  </a:cubicBezTo>
                  <a:cubicBezTo>
                    <a:pt x="4" y="20"/>
                    <a:pt x="0" y="17"/>
                    <a:pt x="0" y="1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lnTo>
                    <a:pt x="1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9" name="Rectangle 72"/>
            <p:cNvSpPr>
              <a:spLocks noChangeArrowheads="1"/>
            </p:cNvSpPr>
            <p:nvPr/>
          </p:nvSpPr>
          <p:spPr bwMode="auto">
            <a:xfrm>
              <a:off x="8743950" y="3265488"/>
              <a:ext cx="2794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0" name="Rectangle 73"/>
            <p:cNvSpPr>
              <a:spLocks noChangeArrowheads="1"/>
            </p:cNvSpPr>
            <p:nvPr/>
          </p:nvSpPr>
          <p:spPr bwMode="auto">
            <a:xfrm>
              <a:off x="8743950" y="3352801"/>
              <a:ext cx="2794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61" name="Freeform 74"/>
          <p:cNvSpPr>
            <a:spLocks noEditPoints="1"/>
          </p:cNvSpPr>
          <p:nvPr/>
        </p:nvSpPr>
        <p:spPr bwMode="auto">
          <a:xfrm>
            <a:off x="930763" y="3292623"/>
            <a:ext cx="704851" cy="585788"/>
          </a:xfrm>
          <a:custGeom>
            <a:avLst/>
            <a:gdLst>
              <a:gd name="T0" fmla="*/ 39 w 81"/>
              <a:gd name="T1" fmla="*/ 35 h 67"/>
              <a:gd name="T2" fmla="*/ 37 w 81"/>
              <a:gd name="T3" fmla="*/ 28 h 67"/>
              <a:gd name="T4" fmla="*/ 41 w 81"/>
              <a:gd name="T5" fmla="*/ 43 h 67"/>
              <a:gd name="T6" fmla="*/ 44 w 81"/>
              <a:gd name="T7" fmla="*/ 51 h 67"/>
              <a:gd name="T8" fmla="*/ 44 w 81"/>
              <a:gd name="T9" fmla="*/ 46 h 67"/>
              <a:gd name="T10" fmla="*/ 64 w 81"/>
              <a:gd name="T11" fmla="*/ 13 h 67"/>
              <a:gd name="T12" fmla="*/ 62 w 81"/>
              <a:gd name="T13" fmla="*/ 17 h 67"/>
              <a:gd name="T14" fmla="*/ 56 w 81"/>
              <a:gd name="T15" fmla="*/ 17 h 67"/>
              <a:gd name="T16" fmla="*/ 55 w 81"/>
              <a:gd name="T17" fmla="*/ 13 h 67"/>
              <a:gd name="T18" fmla="*/ 25 w 81"/>
              <a:gd name="T19" fmla="*/ 17 h 67"/>
              <a:gd name="T20" fmla="*/ 19 w 81"/>
              <a:gd name="T21" fmla="*/ 17 h 67"/>
              <a:gd name="T22" fmla="*/ 19 w 81"/>
              <a:gd name="T23" fmla="*/ 13 h 67"/>
              <a:gd name="T24" fmla="*/ 0 w 81"/>
              <a:gd name="T25" fmla="*/ 30 h 67"/>
              <a:gd name="T26" fmla="*/ 17 w 81"/>
              <a:gd name="T27" fmla="*/ 67 h 67"/>
              <a:gd name="T28" fmla="*/ 81 w 81"/>
              <a:gd name="T29" fmla="*/ 50 h 67"/>
              <a:gd name="T30" fmla="*/ 64 w 81"/>
              <a:gd name="T31" fmla="*/ 13 h 67"/>
              <a:gd name="T32" fmla="*/ 41 w 81"/>
              <a:gd name="T33" fmla="*/ 54 h 67"/>
              <a:gd name="T34" fmla="*/ 39 w 81"/>
              <a:gd name="T35" fmla="*/ 57 h 67"/>
              <a:gd name="T36" fmla="*/ 32 w 81"/>
              <a:gd name="T37" fmla="*/ 51 h 67"/>
              <a:gd name="T38" fmla="*/ 33 w 81"/>
              <a:gd name="T39" fmla="*/ 45 h 67"/>
              <a:gd name="T40" fmla="*/ 39 w 81"/>
              <a:gd name="T41" fmla="*/ 42 h 67"/>
              <a:gd name="T42" fmla="*/ 32 w 81"/>
              <a:gd name="T43" fmla="*/ 33 h 67"/>
              <a:gd name="T44" fmla="*/ 39 w 81"/>
              <a:gd name="T45" fmla="*/ 25 h 67"/>
              <a:gd name="T46" fmla="*/ 41 w 81"/>
              <a:gd name="T47" fmla="*/ 23 h 67"/>
              <a:gd name="T48" fmla="*/ 48 w 81"/>
              <a:gd name="T49" fmla="*/ 28 h 67"/>
              <a:gd name="T50" fmla="*/ 46 w 81"/>
              <a:gd name="T51" fmla="*/ 34 h 67"/>
              <a:gd name="T52" fmla="*/ 41 w 81"/>
              <a:gd name="T53" fmla="*/ 27 h 67"/>
              <a:gd name="T54" fmla="*/ 48 w 81"/>
              <a:gd name="T55" fmla="*/ 42 h 67"/>
              <a:gd name="T56" fmla="*/ 47 w 81"/>
              <a:gd name="T57" fmla="*/ 52 h 67"/>
              <a:gd name="T58" fmla="*/ 34 w 81"/>
              <a:gd name="T59" fmla="*/ 3 h 67"/>
              <a:gd name="T60" fmla="*/ 56 w 81"/>
              <a:gd name="T61" fmla="*/ 13 h 67"/>
              <a:gd name="T62" fmla="*/ 61 w 81"/>
              <a:gd name="T63" fmla="*/ 16 h 67"/>
              <a:gd name="T64" fmla="*/ 50 w 81"/>
              <a:gd name="T65" fmla="*/ 0 h 67"/>
              <a:gd name="T66" fmla="*/ 20 w 81"/>
              <a:gd name="T67" fmla="*/ 13 h 67"/>
              <a:gd name="T68" fmla="*/ 24 w 81"/>
              <a:gd name="T69" fmla="*/ 1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1" h="67">
                <a:moveTo>
                  <a:pt x="35" y="30"/>
                </a:moveTo>
                <a:cubicBezTo>
                  <a:pt x="35" y="32"/>
                  <a:pt x="37" y="33"/>
                  <a:pt x="39" y="35"/>
                </a:cubicBezTo>
                <a:cubicBezTo>
                  <a:pt x="39" y="27"/>
                  <a:pt x="39" y="27"/>
                  <a:pt x="39" y="27"/>
                </a:cubicBezTo>
                <a:cubicBezTo>
                  <a:pt x="38" y="27"/>
                  <a:pt x="37" y="27"/>
                  <a:pt x="37" y="28"/>
                </a:cubicBezTo>
                <a:cubicBezTo>
                  <a:pt x="36" y="29"/>
                  <a:pt x="35" y="29"/>
                  <a:pt x="35" y="30"/>
                </a:cubicBezTo>
                <a:close/>
                <a:moveTo>
                  <a:pt x="41" y="43"/>
                </a:moveTo>
                <a:cubicBezTo>
                  <a:pt x="41" y="52"/>
                  <a:pt x="41" y="52"/>
                  <a:pt x="41" y="52"/>
                </a:cubicBezTo>
                <a:cubicBezTo>
                  <a:pt x="42" y="52"/>
                  <a:pt x="43" y="52"/>
                  <a:pt x="44" y="51"/>
                </a:cubicBezTo>
                <a:cubicBezTo>
                  <a:pt x="45" y="50"/>
                  <a:pt x="45" y="49"/>
                  <a:pt x="45" y="48"/>
                </a:cubicBezTo>
                <a:cubicBezTo>
                  <a:pt x="45" y="47"/>
                  <a:pt x="45" y="47"/>
                  <a:pt x="44" y="46"/>
                </a:cubicBezTo>
                <a:cubicBezTo>
                  <a:pt x="44" y="45"/>
                  <a:pt x="43" y="44"/>
                  <a:pt x="41" y="43"/>
                </a:cubicBezTo>
                <a:close/>
                <a:moveTo>
                  <a:pt x="64" y="13"/>
                </a:moveTo>
                <a:cubicBezTo>
                  <a:pt x="62" y="13"/>
                  <a:pt x="62" y="13"/>
                  <a:pt x="62" y="13"/>
                </a:cubicBezTo>
                <a:cubicBezTo>
                  <a:pt x="62" y="14"/>
                  <a:pt x="62" y="15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5"/>
                  <a:pt x="56" y="14"/>
                  <a:pt x="55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4"/>
                  <a:pt x="25" y="15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5"/>
                  <a:pt x="19" y="14"/>
                  <a:pt x="19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8" y="13"/>
                  <a:pt x="0" y="20"/>
                  <a:pt x="0" y="3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9"/>
                  <a:pt x="8" y="67"/>
                  <a:pt x="17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73" y="67"/>
                  <a:pt x="81" y="59"/>
                  <a:pt x="81" y="50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20"/>
                  <a:pt x="73" y="13"/>
                  <a:pt x="64" y="13"/>
                </a:cubicBezTo>
                <a:close/>
                <a:moveTo>
                  <a:pt x="47" y="52"/>
                </a:moveTo>
                <a:cubicBezTo>
                  <a:pt x="45" y="53"/>
                  <a:pt x="43" y="54"/>
                  <a:pt x="41" y="54"/>
                </a:cubicBezTo>
                <a:cubicBezTo>
                  <a:pt x="41" y="57"/>
                  <a:pt x="41" y="57"/>
                  <a:pt x="41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4"/>
                  <a:pt x="39" y="54"/>
                  <a:pt x="39" y="54"/>
                </a:cubicBezTo>
                <a:cubicBezTo>
                  <a:pt x="36" y="54"/>
                  <a:pt x="34" y="53"/>
                  <a:pt x="32" y="51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4" y="50"/>
                  <a:pt x="36" y="52"/>
                  <a:pt x="39" y="52"/>
                </a:cubicBezTo>
                <a:cubicBezTo>
                  <a:pt x="39" y="42"/>
                  <a:pt x="39" y="42"/>
                  <a:pt x="39" y="42"/>
                </a:cubicBezTo>
                <a:cubicBezTo>
                  <a:pt x="36" y="40"/>
                  <a:pt x="34" y="38"/>
                  <a:pt x="33" y="37"/>
                </a:cubicBezTo>
                <a:cubicBezTo>
                  <a:pt x="32" y="36"/>
                  <a:pt x="32" y="34"/>
                  <a:pt x="32" y="33"/>
                </a:cubicBezTo>
                <a:cubicBezTo>
                  <a:pt x="32" y="31"/>
                  <a:pt x="33" y="29"/>
                  <a:pt x="34" y="28"/>
                </a:cubicBezTo>
                <a:cubicBezTo>
                  <a:pt x="36" y="26"/>
                  <a:pt x="37" y="26"/>
                  <a:pt x="39" y="25"/>
                </a:cubicBezTo>
                <a:cubicBezTo>
                  <a:pt x="39" y="23"/>
                  <a:pt x="39" y="23"/>
                  <a:pt x="39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5"/>
                  <a:pt x="41" y="25"/>
                  <a:pt x="41" y="25"/>
                </a:cubicBezTo>
                <a:cubicBezTo>
                  <a:pt x="44" y="26"/>
                  <a:pt x="46" y="26"/>
                  <a:pt x="48" y="28"/>
                </a:cubicBezTo>
                <a:cubicBezTo>
                  <a:pt x="47" y="34"/>
                  <a:pt x="47" y="34"/>
                  <a:pt x="47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1"/>
                  <a:pt x="46" y="30"/>
                  <a:pt x="45" y="29"/>
                </a:cubicBezTo>
                <a:cubicBezTo>
                  <a:pt x="44" y="27"/>
                  <a:pt x="42" y="27"/>
                  <a:pt x="41" y="27"/>
                </a:cubicBezTo>
                <a:cubicBezTo>
                  <a:pt x="41" y="36"/>
                  <a:pt x="41" y="36"/>
                  <a:pt x="41" y="36"/>
                </a:cubicBezTo>
                <a:cubicBezTo>
                  <a:pt x="44" y="38"/>
                  <a:pt x="47" y="40"/>
                  <a:pt x="48" y="42"/>
                </a:cubicBezTo>
                <a:cubicBezTo>
                  <a:pt x="49" y="43"/>
                  <a:pt x="49" y="45"/>
                  <a:pt x="49" y="47"/>
                </a:cubicBezTo>
                <a:cubicBezTo>
                  <a:pt x="49" y="49"/>
                  <a:pt x="49" y="50"/>
                  <a:pt x="47" y="52"/>
                </a:cubicBezTo>
                <a:close/>
                <a:moveTo>
                  <a:pt x="25" y="13"/>
                </a:moveTo>
                <a:cubicBezTo>
                  <a:pt x="26" y="7"/>
                  <a:pt x="29" y="3"/>
                  <a:pt x="34" y="3"/>
                </a:cubicBezTo>
                <a:cubicBezTo>
                  <a:pt x="47" y="3"/>
                  <a:pt x="47" y="3"/>
                  <a:pt x="47" y="3"/>
                </a:cubicBezTo>
                <a:cubicBezTo>
                  <a:pt x="52" y="3"/>
                  <a:pt x="55" y="7"/>
                  <a:pt x="56" y="13"/>
                </a:cubicBezTo>
                <a:cubicBezTo>
                  <a:pt x="57" y="14"/>
                  <a:pt x="57" y="15"/>
                  <a:pt x="57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5"/>
                  <a:pt x="61" y="14"/>
                  <a:pt x="61" y="13"/>
                </a:cubicBezTo>
                <a:cubicBezTo>
                  <a:pt x="59" y="5"/>
                  <a:pt x="55" y="0"/>
                  <a:pt x="50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6" y="0"/>
                  <a:pt x="22" y="5"/>
                  <a:pt x="20" y="13"/>
                </a:cubicBezTo>
                <a:cubicBezTo>
                  <a:pt x="20" y="14"/>
                  <a:pt x="20" y="15"/>
                  <a:pt x="20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5"/>
                  <a:pt x="24" y="14"/>
                  <a:pt x="25" y="1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62" name="组合 161"/>
          <p:cNvGrpSpPr/>
          <p:nvPr/>
        </p:nvGrpSpPr>
        <p:grpSpPr>
          <a:xfrm>
            <a:off x="10616101" y="3292623"/>
            <a:ext cx="704851" cy="585788"/>
            <a:chOff x="10545763" y="3073401"/>
            <a:chExt cx="704850" cy="585788"/>
          </a:xfrm>
          <a:solidFill>
            <a:srgbClr val="765036"/>
          </a:solidFill>
        </p:grpSpPr>
        <p:sp>
          <p:nvSpPr>
            <p:cNvPr id="163" name="Freeform 75"/>
            <p:cNvSpPr>
              <a:spLocks noEditPoints="1"/>
            </p:cNvSpPr>
            <p:nvPr/>
          </p:nvSpPr>
          <p:spPr bwMode="auto">
            <a:xfrm>
              <a:off x="10545763" y="3187701"/>
              <a:ext cx="704850" cy="471488"/>
            </a:xfrm>
            <a:custGeom>
              <a:avLst/>
              <a:gdLst>
                <a:gd name="T0" fmla="*/ 64 w 81"/>
                <a:gd name="T1" fmla="*/ 0 h 54"/>
                <a:gd name="T2" fmla="*/ 62 w 81"/>
                <a:gd name="T3" fmla="*/ 0 h 54"/>
                <a:gd name="T4" fmla="*/ 62 w 81"/>
                <a:gd name="T5" fmla="*/ 4 h 54"/>
                <a:gd name="T6" fmla="*/ 62 w 81"/>
                <a:gd name="T7" fmla="*/ 4 h 54"/>
                <a:gd name="T8" fmla="*/ 56 w 81"/>
                <a:gd name="T9" fmla="*/ 4 h 54"/>
                <a:gd name="T10" fmla="*/ 56 w 81"/>
                <a:gd name="T11" fmla="*/ 4 h 54"/>
                <a:gd name="T12" fmla="*/ 56 w 81"/>
                <a:gd name="T13" fmla="*/ 0 h 54"/>
                <a:gd name="T14" fmla="*/ 26 w 81"/>
                <a:gd name="T15" fmla="*/ 0 h 54"/>
                <a:gd name="T16" fmla="*/ 25 w 81"/>
                <a:gd name="T17" fmla="*/ 4 h 54"/>
                <a:gd name="T18" fmla="*/ 25 w 81"/>
                <a:gd name="T19" fmla="*/ 4 h 54"/>
                <a:gd name="T20" fmla="*/ 19 w 81"/>
                <a:gd name="T21" fmla="*/ 4 h 54"/>
                <a:gd name="T22" fmla="*/ 19 w 81"/>
                <a:gd name="T23" fmla="*/ 4 h 54"/>
                <a:gd name="T24" fmla="*/ 20 w 81"/>
                <a:gd name="T25" fmla="*/ 0 h 54"/>
                <a:gd name="T26" fmla="*/ 17 w 81"/>
                <a:gd name="T27" fmla="*/ 0 h 54"/>
                <a:gd name="T28" fmla="*/ 0 w 81"/>
                <a:gd name="T29" fmla="*/ 17 h 54"/>
                <a:gd name="T30" fmla="*/ 0 w 81"/>
                <a:gd name="T31" fmla="*/ 37 h 54"/>
                <a:gd name="T32" fmla="*/ 17 w 81"/>
                <a:gd name="T33" fmla="*/ 54 h 54"/>
                <a:gd name="T34" fmla="*/ 64 w 81"/>
                <a:gd name="T35" fmla="*/ 54 h 54"/>
                <a:gd name="T36" fmla="*/ 81 w 81"/>
                <a:gd name="T37" fmla="*/ 37 h 54"/>
                <a:gd name="T38" fmla="*/ 81 w 81"/>
                <a:gd name="T39" fmla="*/ 17 h 54"/>
                <a:gd name="T40" fmla="*/ 64 w 81"/>
                <a:gd name="T41" fmla="*/ 0 h 54"/>
                <a:gd name="T42" fmla="*/ 45 w 81"/>
                <a:gd name="T43" fmla="*/ 38 h 54"/>
                <a:gd name="T44" fmla="*/ 36 w 81"/>
                <a:gd name="T45" fmla="*/ 35 h 54"/>
                <a:gd name="T46" fmla="*/ 33 w 81"/>
                <a:gd name="T47" fmla="*/ 29 h 54"/>
                <a:gd name="T48" fmla="*/ 30 w 81"/>
                <a:gd name="T49" fmla="*/ 29 h 54"/>
                <a:gd name="T50" fmla="*/ 30 w 81"/>
                <a:gd name="T51" fmla="*/ 27 h 54"/>
                <a:gd name="T52" fmla="*/ 33 w 81"/>
                <a:gd name="T53" fmla="*/ 27 h 54"/>
                <a:gd name="T54" fmla="*/ 33 w 81"/>
                <a:gd name="T55" fmla="*/ 25 h 54"/>
                <a:gd name="T56" fmla="*/ 33 w 81"/>
                <a:gd name="T57" fmla="*/ 24 h 54"/>
                <a:gd name="T58" fmla="*/ 30 w 81"/>
                <a:gd name="T59" fmla="*/ 24 h 54"/>
                <a:gd name="T60" fmla="*/ 30 w 81"/>
                <a:gd name="T61" fmla="*/ 21 h 54"/>
                <a:gd name="T62" fmla="*/ 33 w 81"/>
                <a:gd name="T63" fmla="*/ 21 h 54"/>
                <a:gd name="T64" fmla="*/ 36 w 81"/>
                <a:gd name="T65" fmla="*/ 16 h 54"/>
                <a:gd name="T66" fmla="*/ 46 w 81"/>
                <a:gd name="T67" fmla="*/ 12 h 54"/>
                <a:gd name="T68" fmla="*/ 51 w 81"/>
                <a:gd name="T69" fmla="*/ 13 h 54"/>
                <a:gd name="T70" fmla="*/ 51 w 81"/>
                <a:gd name="T71" fmla="*/ 16 h 54"/>
                <a:gd name="T72" fmla="*/ 45 w 81"/>
                <a:gd name="T73" fmla="*/ 15 h 54"/>
                <a:gd name="T74" fmla="*/ 39 w 81"/>
                <a:gd name="T75" fmla="*/ 18 h 54"/>
                <a:gd name="T76" fmla="*/ 37 w 81"/>
                <a:gd name="T77" fmla="*/ 21 h 54"/>
                <a:gd name="T78" fmla="*/ 50 w 81"/>
                <a:gd name="T79" fmla="*/ 21 h 54"/>
                <a:gd name="T80" fmla="*/ 50 w 81"/>
                <a:gd name="T81" fmla="*/ 24 h 54"/>
                <a:gd name="T82" fmla="*/ 37 w 81"/>
                <a:gd name="T83" fmla="*/ 24 h 54"/>
                <a:gd name="T84" fmla="*/ 37 w 81"/>
                <a:gd name="T85" fmla="*/ 25 h 54"/>
                <a:gd name="T86" fmla="*/ 37 w 81"/>
                <a:gd name="T87" fmla="*/ 27 h 54"/>
                <a:gd name="T88" fmla="*/ 50 w 81"/>
                <a:gd name="T89" fmla="*/ 27 h 54"/>
                <a:gd name="T90" fmla="*/ 50 w 81"/>
                <a:gd name="T91" fmla="*/ 29 h 54"/>
                <a:gd name="T92" fmla="*/ 37 w 81"/>
                <a:gd name="T93" fmla="*/ 29 h 54"/>
                <a:gd name="T94" fmla="*/ 39 w 81"/>
                <a:gd name="T95" fmla="*/ 32 h 54"/>
                <a:gd name="T96" fmla="*/ 45 w 81"/>
                <a:gd name="T97" fmla="*/ 35 h 54"/>
                <a:gd name="T98" fmla="*/ 51 w 81"/>
                <a:gd name="T99" fmla="*/ 34 h 54"/>
                <a:gd name="T100" fmla="*/ 52 w 81"/>
                <a:gd name="T101" fmla="*/ 37 h 54"/>
                <a:gd name="T102" fmla="*/ 45 w 81"/>
                <a:gd name="T103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1" h="54">
                  <a:moveTo>
                    <a:pt x="64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1"/>
                    <a:pt x="62" y="2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6" y="1"/>
                    <a:pt x="5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2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1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6"/>
                    <a:pt x="8" y="54"/>
                    <a:pt x="17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74" y="54"/>
                    <a:pt x="81" y="46"/>
                    <a:pt x="81" y="3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7"/>
                    <a:pt x="74" y="0"/>
                    <a:pt x="64" y="0"/>
                  </a:cubicBezTo>
                  <a:close/>
                  <a:moveTo>
                    <a:pt x="45" y="38"/>
                  </a:moveTo>
                  <a:cubicBezTo>
                    <a:pt x="42" y="38"/>
                    <a:pt x="38" y="37"/>
                    <a:pt x="36" y="35"/>
                  </a:cubicBezTo>
                  <a:cubicBezTo>
                    <a:pt x="35" y="33"/>
                    <a:pt x="34" y="31"/>
                    <a:pt x="33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5"/>
                  </a:cubicBezTo>
                  <a:cubicBezTo>
                    <a:pt x="33" y="25"/>
                    <a:pt x="33" y="24"/>
                    <a:pt x="33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6" y="16"/>
                  </a:cubicBezTo>
                  <a:cubicBezTo>
                    <a:pt x="39" y="13"/>
                    <a:pt x="42" y="12"/>
                    <a:pt x="46" y="12"/>
                  </a:cubicBezTo>
                  <a:cubicBezTo>
                    <a:pt x="48" y="12"/>
                    <a:pt x="50" y="13"/>
                    <a:pt x="51" y="13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8" y="15"/>
                    <a:pt x="45" y="15"/>
                  </a:cubicBezTo>
                  <a:cubicBezTo>
                    <a:pt x="43" y="15"/>
                    <a:pt x="41" y="16"/>
                    <a:pt x="39" y="18"/>
                  </a:cubicBezTo>
                  <a:cubicBezTo>
                    <a:pt x="38" y="19"/>
                    <a:pt x="38" y="20"/>
                    <a:pt x="37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5"/>
                    <a:pt x="37" y="25"/>
                  </a:cubicBezTo>
                  <a:cubicBezTo>
                    <a:pt x="37" y="26"/>
                    <a:pt x="37" y="26"/>
                    <a:pt x="37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30"/>
                    <a:pt x="38" y="32"/>
                    <a:pt x="39" y="32"/>
                  </a:cubicBezTo>
                  <a:cubicBezTo>
                    <a:pt x="41" y="34"/>
                    <a:pt x="43" y="35"/>
                    <a:pt x="45" y="35"/>
                  </a:cubicBezTo>
                  <a:cubicBezTo>
                    <a:pt x="48" y="35"/>
                    <a:pt x="50" y="34"/>
                    <a:pt x="51" y="34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0" y="37"/>
                    <a:pt x="48" y="38"/>
                    <a:pt x="4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4" name="Freeform 76"/>
            <p:cNvSpPr/>
            <p:nvPr/>
          </p:nvSpPr>
          <p:spPr bwMode="auto">
            <a:xfrm>
              <a:off x="10718800" y="3073401"/>
              <a:ext cx="357188" cy="139700"/>
            </a:xfrm>
            <a:custGeom>
              <a:avLst/>
              <a:gdLst>
                <a:gd name="T0" fmla="*/ 41 w 41"/>
                <a:gd name="T1" fmla="*/ 13 h 16"/>
                <a:gd name="T2" fmla="*/ 30 w 41"/>
                <a:gd name="T3" fmla="*/ 0 h 16"/>
                <a:gd name="T4" fmla="*/ 12 w 41"/>
                <a:gd name="T5" fmla="*/ 0 h 16"/>
                <a:gd name="T6" fmla="*/ 1 w 41"/>
                <a:gd name="T7" fmla="*/ 13 h 16"/>
                <a:gd name="T8" fmla="*/ 0 w 41"/>
                <a:gd name="T9" fmla="*/ 16 h 16"/>
                <a:gd name="T10" fmla="*/ 4 w 41"/>
                <a:gd name="T11" fmla="*/ 16 h 16"/>
                <a:gd name="T12" fmla="*/ 5 w 41"/>
                <a:gd name="T13" fmla="*/ 13 h 16"/>
                <a:gd name="T14" fmla="*/ 14 w 41"/>
                <a:gd name="T15" fmla="*/ 3 h 16"/>
                <a:gd name="T16" fmla="*/ 28 w 41"/>
                <a:gd name="T17" fmla="*/ 3 h 16"/>
                <a:gd name="T18" fmla="*/ 37 w 41"/>
                <a:gd name="T19" fmla="*/ 13 h 16"/>
                <a:gd name="T20" fmla="*/ 37 w 41"/>
                <a:gd name="T21" fmla="*/ 16 h 16"/>
                <a:gd name="T22" fmla="*/ 41 w 41"/>
                <a:gd name="T23" fmla="*/ 16 h 16"/>
                <a:gd name="T24" fmla="*/ 41 w 41"/>
                <a:gd name="T2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6">
                  <a:moveTo>
                    <a:pt x="41" y="13"/>
                  </a:moveTo>
                  <a:cubicBezTo>
                    <a:pt x="39" y="5"/>
                    <a:pt x="35" y="0"/>
                    <a:pt x="3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2" y="5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5"/>
                    <a:pt x="5" y="14"/>
                    <a:pt x="5" y="13"/>
                  </a:cubicBezTo>
                  <a:cubicBezTo>
                    <a:pt x="6" y="7"/>
                    <a:pt x="10" y="3"/>
                    <a:pt x="14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2" y="3"/>
                    <a:pt x="35" y="7"/>
                    <a:pt x="37" y="13"/>
                  </a:cubicBezTo>
                  <a:cubicBezTo>
                    <a:pt x="37" y="14"/>
                    <a:pt x="37" y="15"/>
                    <a:pt x="37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165" name="Freeform 77"/>
          <p:cNvSpPr>
            <a:spLocks noEditPoints="1"/>
          </p:cNvSpPr>
          <p:nvPr/>
        </p:nvSpPr>
        <p:spPr bwMode="auto">
          <a:xfrm>
            <a:off x="2070588" y="3240235"/>
            <a:ext cx="514351" cy="681039"/>
          </a:xfrm>
          <a:custGeom>
            <a:avLst/>
            <a:gdLst>
              <a:gd name="T0" fmla="*/ 57 w 59"/>
              <a:gd name="T1" fmla="*/ 38 h 78"/>
              <a:gd name="T2" fmla="*/ 37 w 59"/>
              <a:gd name="T3" fmla="*/ 12 h 78"/>
              <a:gd name="T4" fmla="*/ 36 w 59"/>
              <a:gd name="T5" fmla="*/ 10 h 78"/>
              <a:gd name="T6" fmla="*/ 38 w 59"/>
              <a:gd name="T7" fmla="*/ 7 h 78"/>
              <a:gd name="T8" fmla="*/ 41 w 59"/>
              <a:gd name="T9" fmla="*/ 3 h 78"/>
              <a:gd name="T10" fmla="*/ 41 w 59"/>
              <a:gd name="T11" fmla="*/ 2 h 78"/>
              <a:gd name="T12" fmla="*/ 40 w 59"/>
              <a:gd name="T13" fmla="*/ 1 h 78"/>
              <a:gd name="T14" fmla="*/ 36 w 59"/>
              <a:gd name="T15" fmla="*/ 2 h 78"/>
              <a:gd name="T16" fmla="*/ 18 w 59"/>
              <a:gd name="T17" fmla="*/ 2 h 78"/>
              <a:gd name="T18" fmla="*/ 19 w 59"/>
              <a:gd name="T19" fmla="*/ 5 h 78"/>
              <a:gd name="T20" fmla="*/ 22 w 59"/>
              <a:gd name="T21" fmla="*/ 11 h 78"/>
              <a:gd name="T22" fmla="*/ 22 w 59"/>
              <a:gd name="T23" fmla="*/ 13 h 78"/>
              <a:gd name="T24" fmla="*/ 0 w 59"/>
              <a:gd name="T25" fmla="*/ 59 h 78"/>
              <a:gd name="T26" fmla="*/ 29 w 59"/>
              <a:gd name="T27" fmla="*/ 78 h 78"/>
              <a:gd name="T28" fmla="*/ 56 w 59"/>
              <a:gd name="T29" fmla="*/ 70 h 78"/>
              <a:gd name="T30" fmla="*/ 59 w 59"/>
              <a:gd name="T31" fmla="*/ 59 h 78"/>
              <a:gd name="T32" fmla="*/ 20 w 59"/>
              <a:gd name="T33" fmla="*/ 4 h 78"/>
              <a:gd name="T34" fmla="*/ 20 w 59"/>
              <a:gd name="T35" fmla="*/ 3 h 78"/>
              <a:gd name="T36" fmla="*/ 36 w 59"/>
              <a:gd name="T37" fmla="*/ 4 h 78"/>
              <a:gd name="T38" fmla="*/ 37 w 59"/>
              <a:gd name="T39" fmla="*/ 6 h 78"/>
              <a:gd name="T40" fmla="*/ 24 w 59"/>
              <a:gd name="T41" fmla="*/ 8 h 78"/>
              <a:gd name="T42" fmla="*/ 36 w 59"/>
              <a:gd name="T43" fmla="*/ 11 h 78"/>
              <a:gd name="T44" fmla="*/ 36 w 59"/>
              <a:gd name="T45" fmla="*/ 12 h 78"/>
              <a:gd name="T46" fmla="*/ 25 w 59"/>
              <a:gd name="T47" fmla="*/ 13 h 78"/>
              <a:gd name="T48" fmla="*/ 23 w 59"/>
              <a:gd name="T49" fmla="*/ 12 h 78"/>
              <a:gd name="T50" fmla="*/ 23 w 59"/>
              <a:gd name="T51" fmla="*/ 11 h 78"/>
              <a:gd name="T52" fmla="*/ 26 w 59"/>
              <a:gd name="T53" fmla="*/ 11 h 78"/>
              <a:gd name="T54" fmla="*/ 35 w 59"/>
              <a:gd name="T55" fmla="*/ 11 h 78"/>
              <a:gd name="T56" fmla="*/ 55 w 59"/>
              <a:gd name="T57" fmla="*/ 70 h 78"/>
              <a:gd name="T58" fmla="*/ 4 w 59"/>
              <a:gd name="T59" fmla="*/ 70 h 78"/>
              <a:gd name="T60" fmla="*/ 4 w 59"/>
              <a:gd name="T61" fmla="*/ 38 h 78"/>
              <a:gd name="T62" fmla="*/ 4 w 59"/>
              <a:gd name="T63" fmla="*/ 38 h 78"/>
              <a:gd name="T64" fmla="*/ 36 w 59"/>
              <a:gd name="T65" fmla="*/ 15 h 78"/>
              <a:gd name="T66" fmla="*/ 55 w 59"/>
              <a:gd name="T67" fmla="*/ 38 h 78"/>
              <a:gd name="T68" fmla="*/ 56 w 59"/>
              <a:gd name="T69" fmla="*/ 45 h 78"/>
              <a:gd name="T70" fmla="*/ 55 w 59"/>
              <a:gd name="T71" fmla="*/ 70 h 78"/>
              <a:gd name="T72" fmla="*/ 30 w 59"/>
              <a:gd name="T73" fmla="*/ 30 h 78"/>
              <a:gd name="T74" fmla="*/ 36 w 59"/>
              <a:gd name="T75" fmla="*/ 38 h 78"/>
              <a:gd name="T76" fmla="*/ 38 w 59"/>
              <a:gd name="T77" fmla="*/ 38 h 78"/>
              <a:gd name="T78" fmla="*/ 39 w 59"/>
              <a:gd name="T79" fmla="*/ 30 h 78"/>
              <a:gd name="T80" fmla="*/ 30 w 59"/>
              <a:gd name="T81" fmla="*/ 24 h 78"/>
              <a:gd name="T82" fmla="*/ 28 w 59"/>
              <a:gd name="T83" fmla="*/ 25 h 78"/>
              <a:gd name="T84" fmla="*/ 21 w 59"/>
              <a:gd name="T85" fmla="*/ 30 h 78"/>
              <a:gd name="T86" fmla="*/ 20 w 59"/>
              <a:gd name="T87" fmla="*/ 42 h 78"/>
              <a:gd name="T88" fmla="*/ 28 w 59"/>
              <a:gd name="T89" fmla="*/ 60 h 78"/>
              <a:gd name="T90" fmla="*/ 21 w 59"/>
              <a:gd name="T91" fmla="*/ 51 h 78"/>
              <a:gd name="T92" fmla="*/ 18 w 59"/>
              <a:gd name="T93" fmla="*/ 59 h 78"/>
              <a:gd name="T94" fmla="*/ 28 w 59"/>
              <a:gd name="T95" fmla="*/ 63 h 78"/>
              <a:gd name="T96" fmla="*/ 30 w 59"/>
              <a:gd name="T97" fmla="*/ 66 h 78"/>
              <a:gd name="T98" fmla="*/ 38 w 59"/>
              <a:gd name="T99" fmla="*/ 60 h 78"/>
              <a:gd name="T100" fmla="*/ 39 w 59"/>
              <a:gd name="T101" fmla="*/ 47 h 78"/>
              <a:gd name="T102" fmla="*/ 28 w 59"/>
              <a:gd name="T103" fmla="*/ 39 h 78"/>
              <a:gd name="T104" fmla="*/ 25 w 59"/>
              <a:gd name="T105" fmla="*/ 31 h 78"/>
              <a:gd name="T106" fmla="*/ 28 w 59"/>
              <a:gd name="T107" fmla="*/ 39 h 78"/>
              <a:gd name="T108" fmla="*/ 30 w 59"/>
              <a:gd name="T109" fmla="*/ 60 h 78"/>
              <a:gd name="T110" fmla="*/ 34 w 59"/>
              <a:gd name="T111" fmla="*/ 53 h 78"/>
              <a:gd name="T112" fmla="*/ 34 w 59"/>
              <a:gd name="T113" fmla="*/ 5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78">
                <a:moveTo>
                  <a:pt x="59" y="59"/>
                </a:moveTo>
                <a:cubicBezTo>
                  <a:pt x="59" y="50"/>
                  <a:pt x="57" y="39"/>
                  <a:pt x="57" y="38"/>
                </a:cubicBezTo>
                <a:cubicBezTo>
                  <a:pt x="57" y="27"/>
                  <a:pt x="48" y="18"/>
                  <a:pt x="37" y="13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1"/>
                  <a:pt x="37" y="11"/>
                  <a:pt x="37" y="11"/>
                </a:cubicBezTo>
                <a:cubicBezTo>
                  <a:pt x="37" y="10"/>
                  <a:pt x="36" y="10"/>
                  <a:pt x="36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8"/>
                  <a:pt x="38" y="7"/>
                </a:cubicBezTo>
                <a:cubicBezTo>
                  <a:pt x="39" y="6"/>
                  <a:pt x="40" y="5"/>
                  <a:pt x="40" y="4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1"/>
                  <a:pt x="39" y="2"/>
                </a:cubicBezTo>
                <a:cubicBezTo>
                  <a:pt x="39" y="2"/>
                  <a:pt x="38" y="2"/>
                  <a:pt x="36" y="2"/>
                </a:cubicBezTo>
                <a:cubicBezTo>
                  <a:pt x="32" y="2"/>
                  <a:pt x="26" y="0"/>
                  <a:pt x="22" y="0"/>
                </a:cubicBezTo>
                <a:cubicBezTo>
                  <a:pt x="20" y="0"/>
                  <a:pt x="19" y="0"/>
                  <a:pt x="18" y="2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4"/>
                  <a:pt x="18" y="5"/>
                  <a:pt x="19" y="5"/>
                </a:cubicBezTo>
                <a:cubicBezTo>
                  <a:pt x="20" y="7"/>
                  <a:pt x="22" y="9"/>
                  <a:pt x="23" y="10"/>
                </a:cubicBezTo>
                <a:cubicBezTo>
                  <a:pt x="22" y="10"/>
                  <a:pt x="22" y="11"/>
                  <a:pt x="22" y="11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3"/>
                  <a:pt x="22" y="13"/>
                  <a:pt x="22" y="13"/>
                </a:cubicBezTo>
                <a:cubicBezTo>
                  <a:pt x="11" y="18"/>
                  <a:pt x="2" y="27"/>
                  <a:pt x="2" y="38"/>
                </a:cubicBezTo>
                <a:cubicBezTo>
                  <a:pt x="2" y="39"/>
                  <a:pt x="0" y="50"/>
                  <a:pt x="0" y="59"/>
                </a:cubicBezTo>
                <a:cubicBezTo>
                  <a:pt x="0" y="64"/>
                  <a:pt x="0" y="69"/>
                  <a:pt x="2" y="71"/>
                </a:cubicBezTo>
                <a:cubicBezTo>
                  <a:pt x="8" y="76"/>
                  <a:pt x="18" y="78"/>
                  <a:pt x="29" y="78"/>
                </a:cubicBezTo>
                <a:cubicBezTo>
                  <a:pt x="40" y="78"/>
                  <a:pt x="51" y="76"/>
                  <a:pt x="57" y="71"/>
                </a:cubicBezTo>
                <a:cubicBezTo>
                  <a:pt x="56" y="70"/>
                  <a:pt x="56" y="70"/>
                  <a:pt x="56" y="70"/>
                </a:cubicBezTo>
                <a:cubicBezTo>
                  <a:pt x="57" y="71"/>
                  <a:pt x="57" y="71"/>
                  <a:pt x="57" y="71"/>
                </a:cubicBezTo>
                <a:cubicBezTo>
                  <a:pt x="59" y="69"/>
                  <a:pt x="59" y="64"/>
                  <a:pt x="59" y="59"/>
                </a:cubicBezTo>
                <a:close/>
                <a:moveTo>
                  <a:pt x="22" y="6"/>
                </a:moveTo>
                <a:cubicBezTo>
                  <a:pt x="21" y="6"/>
                  <a:pt x="21" y="5"/>
                  <a:pt x="20" y="4"/>
                </a:cubicBezTo>
                <a:cubicBezTo>
                  <a:pt x="20" y="4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2"/>
                  <a:pt x="21" y="2"/>
                  <a:pt x="22" y="2"/>
                </a:cubicBezTo>
                <a:cubicBezTo>
                  <a:pt x="25" y="2"/>
                  <a:pt x="31" y="4"/>
                  <a:pt x="36" y="4"/>
                </a:cubicBezTo>
                <a:cubicBezTo>
                  <a:pt x="37" y="4"/>
                  <a:pt x="37" y="4"/>
                  <a:pt x="38" y="4"/>
                </a:cubicBezTo>
                <a:cubicBezTo>
                  <a:pt x="37" y="5"/>
                  <a:pt x="37" y="5"/>
                  <a:pt x="37" y="6"/>
                </a:cubicBezTo>
                <a:cubicBezTo>
                  <a:pt x="36" y="7"/>
                  <a:pt x="35" y="8"/>
                  <a:pt x="34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8"/>
                  <a:pt x="23" y="7"/>
                  <a:pt x="22" y="6"/>
                </a:cubicBezTo>
                <a:close/>
                <a:moveTo>
                  <a:pt x="36" y="11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5" y="12"/>
                  <a:pt x="35" y="13"/>
                  <a:pt x="34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4" y="11"/>
                  <a:pt x="25" y="11"/>
                  <a:pt x="26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4" y="11"/>
                  <a:pt x="35" y="11"/>
                  <a:pt x="35" y="11"/>
                </a:cubicBezTo>
                <a:cubicBezTo>
                  <a:pt x="36" y="11"/>
                  <a:pt x="36" y="11"/>
                  <a:pt x="36" y="11"/>
                </a:cubicBezTo>
                <a:close/>
                <a:moveTo>
                  <a:pt x="55" y="70"/>
                </a:moveTo>
                <a:cubicBezTo>
                  <a:pt x="51" y="74"/>
                  <a:pt x="40" y="76"/>
                  <a:pt x="29" y="76"/>
                </a:cubicBezTo>
                <a:cubicBezTo>
                  <a:pt x="19" y="76"/>
                  <a:pt x="8" y="74"/>
                  <a:pt x="4" y="70"/>
                </a:cubicBezTo>
                <a:cubicBezTo>
                  <a:pt x="2" y="68"/>
                  <a:pt x="2" y="64"/>
                  <a:pt x="2" y="59"/>
                </a:cubicBezTo>
                <a:cubicBezTo>
                  <a:pt x="2" y="50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28"/>
                  <a:pt x="12" y="19"/>
                  <a:pt x="23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47" y="19"/>
                  <a:pt x="55" y="2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41"/>
                  <a:pt x="56" y="45"/>
                </a:cubicBezTo>
                <a:cubicBezTo>
                  <a:pt x="57" y="49"/>
                  <a:pt x="57" y="55"/>
                  <a:pt x="57" y="59"/>
                </a:cubicBezTo>
                <a:cubicBezTo>
                  <a:pt x="57" y="64"/>
                  <a:pt x="57" y="68"/>
                  <a:pt x="55" y="70"/>
                </a:cubicBezTo>
                <a:close/>
                <a:moveTo>
                  <a:pt x="30" y="40"/>
                </a:moveTo>
                <a:cubicBezTo>
                  <a:pt x="30" y="30"/>
                  <a:pt x="30" y="30"/>
                  <a:pt x="30" y="30"/>
                </a:cubicBezTo>
                <a:cubicBezTo>
                  <a:pt x="32" y="30"/>
                  <a:pt x="33" y="31"/>
                  <a:pt x="34" y="32"/>
                </a:cubicBezTo>
                <a:cubicBezTo>
                  <a:pt x="35" y="33"/>
                  <a:pt x="36" y="35"/>
                  <a:pt x="36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0"/>
                  <a:pt x="39" y="30"/>
                  <a:pt x="39" y="30"/>
                </a:cubicBezTo>
                <a:cubicBezTo>
                  <a:pt x="36" y="28"/>
                  <a:pt x="34" y="27"/>
                  <a:pt x="30" y="27"/>
                </a:cubicBezTo>
                <a:cubicBezTo>
                  <a:pt x="30" y="24"/>
                  <a:pt x="30" y="24"/>
                  <a:pt x="30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7"/>
                  <a:pt x="28" y="27"/>
                  <a:pt x="28" y="27"/>
                </a:cubicBezTo>
                <a:cubicBezTo>
                  <a:pt x="25" y="27"/>
                  <a:pt x="23" y="28"/>
                  <a:pt x="21" y="30"/>
                </a:cubicBezTo>
                <a:cubicBezTo>
                  <a:pt x="19" y="32"/>
                  <a:pt x="18" y="34"/>
                  <a:pt x="18" y="36"/>
                </a:cubicBezTo>
                <a:cubicBezTo>
                  <a:pt x="18" y="38"/>
                  <a:pt x="19" y="40"/>
                  <a:pt x="20" y="42"/>
                </a:cubicBezTo>
                <a:cubicBezTo>
                  <a:pt x="22" y="44"/>
                  <a:pt x="24" y="46"/>
                  <a:pt x="28" y="48"/>
                </a:cubicBezTo>
                <a:cubicBezTo>
                  <a:pt x="28" y="60"/>
                  <a:pt x="28" y="60"/>
                  <a:pt x="28" y="60"/>
                </a:cubicBezTo>
                <a:cubicBezTo>
                  <a:pt x="24" y="59"/>
                  <a:pt x="22" y="57"/>
                  <a:pt x="21" y="52"/>
                </a:cubicBezTo>
                <a:cubicBezTo>
                  <a:pt x="21" y="51"/>
                  <a:pt x="21" y="51"/>
                  <a:pt x="21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21" y="61"/>
                  <a:pt x="24" y="63"/>
                  <a:pt x="28" y="63"/>
                </a:cubicBezTo>
                <a:cubicBezTo>
                  <a:pt x="28" y="66"/>
                  <a:pt x="28" y="66"/>
                  <a:pt x="28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3"/>
                  <a:pt x="30" y="63"/>
                  <a:pt x="30" y="63"/>
                </a:cubicBezTo>
                <a:cubicBezTo>
                  <a:pt x="33" y="63"/>
                  <a:pt x="36" y="62"/>
                  <a:pt x="38" y="60"/>
                </a:cubicBezTo>
                <a:cubicBezTo>
                  <a:pt x="40" y="59"/>
                  <a:pt x="41" y="56"/>
                  <a:pt x="41" y="54"/>
                </a:cubicBezTo>
                <a:cubicBezTo>
                  <a:pt x="41" y="51"/>
                  <a:pt x="40" y="49"/>
                  <a:pt x="39" y="47"/>
                </a:cubicBezTo>
                <a:cubicBezTo>
                  <a:pt x="37" y="46"/>
                  <a:pt x="34" y="43"/>
                  <a:pt x="30" y="40"/>
                </a:cubicBezTo>
                <a:close/>
                <a:moveTo>
                  <a:pt x="28" y="39"/>
                </a:moveTo>
                <a:cubicBezTo>
                  <a:pt x="25" y="37"/>
                  <a:pt x="24" y="35"/>
                  <a:pt x="24" y="33"/>
                </a:cubicBezTo>
                <a:cubicBezTo>
                  <a:pt x="24" y="33"/>
                  <a:pt x="24" y="32"/>
                  <a:pt x="25" y="31"/>
                </a:cubicBezTo>
                <a:cubicBezTo>
                  <a:pt x="26" y="30"/>
                  <a:pt x="27" y="30"/>
                  <a:pt x="28" y="30"/>
                </a:cubicBezTo>
                <a:lnTo>
                  <a:pt x="28" y="39"/>
                </a:lnTo>
                <a:close/>
                <a:moveTo>
                  <a:pt x="34" y="59"/>
                </a:moveTo>
                <a:cubicBezTo>
                  <a:pt x="33" y="59"/>
                  <a:pt x="32" y="60"/>
                  <a:pt x="30" y="60"/>
                </a:cubicBezTo>
                <a:cubicBezTo>
                  <a:pt x="30" y="50"/>
                  <a:pt x="30" y="50"/>
                  <a:pt x="30" y="50"/>
                </a:cubicBezTo>
                <a:cubicBezTo>
                  <a:pt x="32" y="51"/>
                  <a:pt x="33" y="52"/>
                  <a:pt x="34" y="53"/>
                </a:cubicBezTo>
                <a:cubicBezTo>
                  <a:pt x="35" y="54"/>
                  <a:pt x="35" y="55"/>
                  <a:pt x="35" y="56"/>
                </a:cubicBezTo>
                <a:cubicBezTo>
                  <a:pt x="35" y="57"/>
                  <a:pt x="35" y="58"/>
                  <a:pt x="34" y="59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70" name="Freeform 78"/>
          <p:cNvSpPr>
            <a:spLocks noEditPoints="1"/>
          </p:cNvSpPr>
          <p:nvPr/>
        </p:nvSpPr>
        <p:spPr bwMode="auto">
          <a:xfrm>
            <a:off x="7326801" y="3249759"/>
            <a:ext cx="669925" cy="663575"/>
          </a:xfrm>
          <a:custGeom>
            <a:avLst/>
            <a:gdLst>
              <a:gd name="T0" fmla="*/ 69 w 77"/>
              <a:gd name="T1" fmla="*/ 25 h 76"/>
              <a:gd name="T2" fmla="*/ 40 w 77"/>
              <a:gd name="T3" fmla="*/ 1 h 76"/>
              <a:gd name="T4" fmla="*/ 38 w 77"/>
              <a:gd name="T5" fmla="*/ 1 h 76"/>
              <a:gd name="T6" fmla="*/ 8 w 77"/>
              <a:gd name="T7" fmla="*/ 25 h 76"/>
              <a:gd name="T8" fmla="*/ 0 w 77"/>
              <a:gd name="T9" fmla="*/ 37 h 76"/>
              <a:gd name="T10" fmla="*/ 0 w 77"/>
              <a:gd name="T11" fmla="*/ 62 h 76"/>
              <a:gd name="T12" fmla="*/ 14 w 77"/>
              <a:gd name="T13" fmla="*/ 76 h 76"/>
              <a:gd name="T14" fmla="*/ 64 w 77"/>
              <a:gd name="T15" fmla="*/ 76 h 76"/>
              <a:gd name="T16" fmla="*/ 77 w 77"/>
              <a:gd name="T17" fmla="*/ 62 h 76"/>
              <a:gd name="T18" fmla="*/ 77 w 77"/>
              <a:gd name="T19" fmla="*/ 37 h 76"/>
              <a:gd name="T20" fmla="*/ 69 w 77"/>
              <a:gd name="T21" fmla="*/ 25 h 76"/>
              <a:gd name="T22" fmla="*/ 9 w 77"/>
              <a:gd name="T23" fmla="*/ 27 h 76"/>
              <a:gd name="T24" fmla="*/ 12 w 77"/>
              <a:gd name="T25" fmla="*/ 25 h 76"/>
              <a:gd name="T26" fmla="*/ 14 w 77"/>
              <a:gd name="T27" fmla="*/ 24 h 76"/>
              <a:gd name="T28" fmla="*/ 39 w 77"/>
              <a:gd name="T29" fmla="*/ 4 h 76"/>
              <a:gd name="T30" fmla="*/ 64 w 77"/>
              <a:gd name="T31" fmla="*/ 24 h 76"/>
              <a:gd name="T32" fmla="*/ 65 w 77"/>
              <a:gd name="T33" fmla="*/ 25 h 76"/>
              <a:gd name="T34" fmla="*/ 68 w 77"/>
              <a:gd name="T35" fmla="*/ 27 h 76"/>
              <a:gd name="T36" fmla="*/ 71 w 77"/>
              <a:gd name="T37" fmla="*/ 30 h 76"/>
              <a:gd name="T38" fmla="*/ 39 w 77"/>
              <a:gd name="T39" fmla="*/ 54 h 76"/>
              <a:gd name="T40" fmla="*/ 7 w 77"/>
              <a:gd name="T41" fmla="*/ 29 h 76"/>
              <a:gd name="T42" fmla="*/ 9 w 77"/>
              <a:gd name="T43" fmla="*/ 27 h 76"/>
              <a:gd name="T44" fmla="*/ 75 w 77"/>
              <a:gd name="T45" fmla="*/ 62 h 76"/>
              <a:gd name="T46" fmla="*/ 64 w 77"/>
              <a:gd name="T47" fmla="*/ 73 h 76"/>
              <a:gd name="T48" fmla="*/ 14 w 77"/>
              <a:gd name="T49" fmla="*/ 73 h 76"/>
              <a:gd name="T50" fmla="*/ 3 w 77"/>
              <a:gd name="T51" fmla="*/ 62 h 76"/>
              <a:gd name="T52" fmla="*/ 3 w 77"/>
              <a:gd name="T53" fmla="*/ 37 h 76"/>
              <a:gd name="T54" fmla="*/ 5 w 77"/>
              <a:gd name="T55" fmla="*/ 31 h 76"/>
              <a:gd name="T56" fmla="*/ 38 w 77"/>
              <a:gd name="T57" fmla="*/ 57 h 76"/>
              <a:gd name="T58" fmla="*/ 39 w 77"/>
              <a:gd name="T59" fmla="*/ 57 h 76"/>
              <a:gd name="T60" fmla="*/ 39 w 77"/>
              <a:gd name="T61" fmla="*/ 57 h 76"/>
              <a:gd name="T62" fmla="*/ 73 w 77"/>
              <a:gd name="T63" fmla="*/ 32 h 76"/>
              <a:gd name="T64" fmla="*/ 75 w 77"/>
              <a:gd name="T65" fmla="*/ 37 h 76"/>
              <a:gd name="T66" fmla="*/ 75 w 77"/>
              <a:gd name="T67" fmla="*/ 62 h 76"/>
              <a:gd name="T68" fmla="*/ 57 w 77"/>
              <a:gd name="T69" fmla="*/ 51 h 76"/>
              <a:gd name="T70" fmla="*/ 55 w 77"/>
              <a:gd name="T71" fmla="*/ 51 h 76"/>
              <a:gd name="T72" fmla="*/ 55 w 77"/>
              <a:gd name="T73" fmla="*/ 53 h 76"/>
              <a:gd name="T74" fmla="*/ 70 w 77"/>
              <a:gd name="T75" fmla="*/ 68 h 76"/>
              <a:gd name="T76" fmla="*/ 71 w 77"/>
              <a:gd name="T77" fmla="*/ 69 h 76"/>
              <a:gd name="T78" fmla="*/ 72 w 77"/>
              <a:gd name="T79" fmla="*/ 69 h 76"/>
              <a:gd name="T80" fmla="*/ 72 w 77"/>
              <a:gd name="T81" fmla="*/ 67 h 76"/>
              <a:gd name="T82" fmla="*/ 57 w 77"/>
              <a:gd name="T83" fmla="*/ 51 h 76"/>
              <a:gd name="T84" fmla="*/ 21 w 77"/>
              <a:gd name="T85" fmla="*/ 52 h 76"/>
              <a:gd name="T86" fmla="*/ 6 w 77"/>
              <a:gd name="T87" fmla="*/ 66 h 76"/>
              <a:gd name="T88" fmla="*/ 6 w 77"/>
              <a:gd name="T89" fmla="*/ 68 h 76"/>
              <a:gd name="T90" fmla="*/ 7 w 77"/>
              <a:gd name="T91" fmla="*/ 69 h 76"/>
              <a:gd name="T92" fmla="*/ 8 w 77"/>
              <a:gd name="T93" fmla="*/ 68 h 76"/>
              <a:gd name="T94" fmla="*/ 8 w 77"/>
              <a:gd name="T95" fmla="*/ 68 h 76"/>
              <a:gd name="T96" fmla="*/ 22 w 77"/>
              <a:gd name="T97" fmla="*/ 54 h 76"/>
              <a:gd name="T98" fmla="*/ 22 w 77"/>
              <a:gd name="T99" fmla="*/ 52 h 76"/>
              <a:gd name="T100" fmla="*/ 21 w 77"/>
              <a:gd name="T101" fmla="*/ 5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" h="76">
                <a:moveTo>
                  <a:pt x="69" y="25"/>
                </a:moveTo>
                <a:cubicBezTo>
                  <a:pt x="40" y="1"/>
                  <a:pt x="40" y="1"/>
                  <a:pt x="40" y="1"/>
                </a:cubicBezTo>
                <a:cubicBezTo>
                  <a:pt x="39" y="0"/>
                  <a:pt x="39" y="0"/>
                  <a:pt x="38" y="1"/>
                </a:cubicBezTo>
                <a:cubicBezTo>
                  <a:pt x="8" y="25"/>
                  <a:pt x="8" y="25"/>
                  <a:pt x="8" y="25"/>
                </a:cubicBezTo>
                <a:cubicBezTo>
                  <a:pt x="4" y="27"/>
                  <a:pt x="0" y="32"/>
                  <a:pt x="0" y="3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70"/>
                  <a:pt x="6" y="76"/>
                  <a:pt x="14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71" y="76"/>
                  <a:pt x="77" y="70"/>
                  <a:pt x="77" y="62"/>
                </a:cubicBezTo>
                <a:cubicBezTo>
                  <a:pt x="77" y="37"/>
                  <a:pt x="77" y="37"/>
                  <a:pt x="77" y="37"/>
                </a:cubicBezTo>
                <a:cubicBezTo>
                  <a:pt x="77" y="31"/>
                  <a:pt x="74" y="27"/>
                  <a:pt x="69" y="25"/>
                </a:cubicBezTo>
                <a:close/>
                <a:moveTo>
                  <a:pt x="9" y="27"/>
                </a:moveTo>
                <a:cubicBezTo>
                  <a:pt x="12" y="25"/>
                  <a:pt x="12" y="25"/>
                  <a:pt x="12" y="25"/>
                </a:cubicBezTo>
                <a:cubicBezTo>
                  <a:pt x="14" y="24"/>
                  <a:pt x="14" y="24"/>
                  <a:pt x="14" y="24"/>
                </a:cubicBezTo>
                <a:cubicBezTo>
                  <a:pt x="39" y="4"/>
                  <a:pt x="39" y="4"/>
                  <a:pt x="39" y="4"/>
                </a:cubicBezTo>
                <a:cubicBezTo>
                  <a:pt x="64" y="24"/>
                  <a:pt x="64" y="24"/>
                  <a:pt x="64" y="24"/>
                </a:cubicBezTo>
                <a:cubicBezTo>
                  <a:pt x="65" y="25"/>
                  <a:pt x="65" y="25"/>
                  <a:pt x="65" y="25"/>
                </a:cubicBezTo>
                <a:cubicBezTo>
                  <a:pt x="68" y="27"/>
                  <a:pt x="68" y="27"/>
                  <a:pt x="68" y="27"/>
                </a:cubicBezTo>
                <a:cubicBezTo>
                  <a:pt x="71" y="30"/>
                  <a:pt x="71" y="30"/>
                  <a:pt x="71" y="30"/>
                </a:cubicBezTo>
                <a:cubicBezTo>
                  <a:pt x="39" y="54"/>
                  <a:pt x="39" y="54"/>
                  <a:pt x="39" y="54"/>
                </a:cubicBezTo>
                <a:cubicBezTo>
                  <a:pt x="7" y="29"/>
                  <a:pt x="7" y="29"/>
                  <a:pt x="7" y="29"/>
                </a:cubicBezTo>
                <a:lnTo>
                  <a:pt x="9" y="27"/>
                </a:lnTo>
                <a:close/>
                <a:moveTo>
                  <a:pt x="75" y="62"/>
                </a:moveTo>
                <a:cubicBezTo>
                  <a:pt x="75" y="68"/>
                  <a:pt x="70" y="73"/>
                  <a:pt x="64" y="73"/>
                </a:cubicBezTo>
                <a:cubicBezTo>
                  <a:pt x="14" y="73"/>
                  <a:pt x="14" y="73"/>
                  <a:pt x="14" y="73"/>
                </a:cubicBezTo>
                <a:cubicBezTo>
                  <a:pt x="8" y="73"/>
                  <a:pt x="3" y="68"/>
                  <a:pt x="3" y="62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5"/>
                  <a:pt x="4" y="33"/>
                  <a:pt x="5" y="31"/>
                </a:cubicBezTo>
                <a:cubicBezTo>
                  <a:pt x="38" y="57"/>
                  <a:pt x="38" y="57"/>
                  <a:pt x="38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5" y="35"/>
                  <a:pt x="75" y="37"/>
                </a:cubicBezTo>
                <a:lnTo>
                  <a:pt x="75" y="62"/>
                </a:lnTo>
                <a:close/>
                <a:moveTo>
                  <a:pt x="57" y="51"/>
                </a:moveTo>
                <a:cubicBezTo>
                  <a:pt x="56" y="51"/>
                  <a:pt x="56" y="51"/>
                  <a:pt x="55" y="51"/>
                </a:cubicBezTo>
                <a:cubicBezTo>
                  <a:pt x="55" y="52"/>
                  <a:pt x="55" y="53"/>
                  <a:pt x="55" y="53"/>
                </a:cubicBezTo>
                <a:cubicBezTo>
                  <a:pt x="60" y="58"/>
                  <a:pt x="65" y="64"/>
                  <a:pt x="70" y="68"/>
                </a:cubicBezTo>
                <a:cubicBezTo>
                  <a:pt x="71" y="69"/>
                  <a:pt x="71" y="69"/>
                  <a:pt x="71" y="69"/>
                </a:cubicBezTo>
                <a:cubicBezTo>
                  <a:pt x="72" y="69"/>
                  <a:pt x="72" y="69"/>
                  <a:pt x="72" y="69"/>
                </a:cubicBezTo>
                <a:cubicBezTo>
                  <a:pt x="73" y="68"/>
                  <a:pt x="73" y="67"/>
                  <a:pt x="72" y="67"/>
                </a:cubicBezTo>
                <a:cubicBezTo>
                  <a:pt x="67" y="62"/>
                  <a:pt x="62" y="56"/>
                  <a:pt x="57" y="51"/>
                </a:cubicBezTo>
                <a:close/>
                <a:moveTo>
                  <a:pt x="21" y="52"/>
                </a:moveTo>
                <a:cubicBezTo>
                  <a:pt x="16" y="57"/>
                  <a:pt x="11" y="61"/>
                  <a:pt x="6" y="66"/>
                </a:cubicBezTo>
                <a:cubicBezTo>
                  <a:pt x="6" y="67"/>
                  <a:pt x="6" y="68"/>
                  <a:pt x="6" y="68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13" y="63"/>
                  <a:pt x="17" y="59"/>
                  <a:pt x="22" y="54"/>
                </a:cubicBezTo>
                <a:cubicBezTo>
                  <a:pt x="23" y="53"/>
                  <a:pt x="23" y="52"/>
                  <a:pt x="22" y="52"/>
                </a:cubicBezTo>
                <a:cubicBezTo>
                  <a:pt x="22" y="51"/>
                  <a:pt x="21" y="51"/>
                  <a:pt x="21" y="52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171" name="Freeform 79"/>
          <p:cNvSpPr>
            <a:spLocks noEditPoints="1"/>
          </p:cNvSpPr>
          <p:nvPr/>
        </p:nvSpPr>
        <p:spPr bwMode="auto">
          <a:xfrm>
            <a:off x="3115163" y="3257697"/>
            <a:ext cx="652463" cy="646113"/>
          </a:xfrm>
          <a:custGeom>
            <a:avLst/>
            <a:gdLst>
              <a:gd name="T0" fmla="*/ 37 w 75"/>
              <a:gd name="T1" fmla="*/ 0 h 74"/>
              <a:gd name="T2" fmla="*/ 0 w 75"/>
              <a:gd name="T3" fmla="*/ 37 h 74"/>
              <a:gd name="T4" fmla="*/ 37 w 75"/>
              <a:gd name="T5" fmla="*/ 74 h 74"/>
              <a:gd name="T6" fmla="*/ 75 w 75"/>
              <a:gd name="T7" fmla="*/ 37 h 74"/>
              <a:gd name="T8" fmla="*/ 37 w 75"/>
              <a:gd name="T9" fmla="*/ 0 h 74"/>
              <a:gd name="T10" fmla="*/ 37 w 75"/>
              <a:gd name="T11" fmla="*/ 68 h 74"/>
              <a:gd name="T12" fmla="*/ 5 w 75"/>
              <a:gd name="T13" fmla="*/ 37 h 74"/>
              <a:gd name="T14" fmla="*/ 37 w 75"/>
              <a:gd name="T15" fmla="*/ 6 h 74"/>
              <a:gd name="T16" fmla="*/ 69 w 75"/>
              <a:gd name="T17" fmla="*/ 37 h 74"/>
              <a:gd name="T18" fmla="*/ 69 w 75"/>
              <a:gd name="T19" fmla="*/ 37 h 74"/>
              <a:gd name="T20" fmla="*/ 37 w 75"/>
              <a:gd name="T21" fmla="*/ 68 h 74"/>
              <a:gd name="T22" fmla="*/ 42 w 75"/>
              <a:gd name="T23" fmla="*/ 20 h 74"/>
              <a:gd name="T24" fmla="*/ 35 w 75"/>
              <a:gd name="T25" fmla="*/ 20 h 74"/>
              <a:gd name="T26" fmla="*/ 34 w 75"/>
              <a:gd name="T27" fmla="*/ 22 h 74"/>
              <a:gd name="T28" fmla="*/ 32 w 75"/>
              <a:gd name="T29" fmla="*/ 23 h 74"/>
              <a:gd name="T30" fmla="*/ 30 w 75"/>
              <a:gd name="T31" fmla="*/ 24 h 74"/>
              <a:gd name="T32" fmla="*/ 27 w 75"/>
              <a:gd name="T33" fmla="*/ 24 h 74"/>
              <a:gd name="T34" fmla="*/ 27 w 75"/>
              <a:gd name="T35" fmla="*/ 29 h 74"/>
              <a:gd name="T36" fmla="*/ 34 w 75"/>
              <a:gd name="T37" fmla="*/ 29 h 74"/>
              <a:gd name="T38" fmla="*/ 34 w 75"/>
              <a:gd name="T39" fmla="*/ 46 h 74"/>
              <a:gd name="T40" fmla="*/ 27 w 75"/>
              <a:gd name="T41" fmla="*/ 46 h 74"/>
              <a:gd name="T42" fmla="*/ 27 w 75"/>
              <a:gd name="T43" fmla="*/ 52 h 74"/>
              <a:gd name="T44" fmla="*/ 49 w 75"/>
              <a:gd name="T45" fmla="*/ 52 h 74"/>
              <a:gd name="T46" fmla="*/ 49 w 75"/>
              <a:gd name="T47" fmla="*/ 46 h 74"/>
              <a:gd name="T48" fmla="*/ 42 w 75"/>
              <a:gd name="T49" fmla="*/ 46 h 74"/>
              <a:gd name="T50" fmla="*/ 42 w 75"/>
              <a:gd name="T51" fmla="*/ 2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5" h="74">
                <a:moveTo>
                  <a:pt x="37" y="0"/>
                </a:moveTo>
                <a:cubicBezTo>
                  <a:pt x="16" y="0"/>
                  <a:pt x="0" y="17"/>
                  <a:pt x="0" y="37"/>
                </a:cubicBezTo>
                <a:cubicBezTo>
                  <a:pt x="0" y="57"/>
                  <a:pt x="16" y="74"/>
                  <a:pt x="37" y="74"/>
                </a:cubicBezTo>
                <a:cubicBezTo>
                  <a:pt x="58" y="74"/>
                  <a:pt x="75" y="57"/>
                  <a:pt x="75" y="37"/>
                </a:cubicBezTo>
                <a:cubicBezTo>
                  <a:pt x="75" y="17"/>
                  <a:pt x="58" y="0"/>
                  <a:pt x="37" y="0"/>
                </a:cubicBezTo>
                <a:close/>
                <a:moveTo>
                  <a:pt x="37" y="68"/>
                </a:moveTo>
                <a:cubicBezTo>
                  <a:pt x="19" y="68"/>
                  <a:pt x="5" y="54"/>
                  <a:pt x="5" y="37"/>
                </a:cubicBezTo>
                <a:cubicBezTo>
                  <a:pt x="5" y="20"/>
                  <a:pt x="19" y="6"/>
                  <a:pt x="37" y="6"/>
                </a:cubicBezTo>
                <a:cubicBezTo>
                  <a:pt x="55" y="6"/>
                  <a:pt x="69" y="20"/>
                  <a:pt x="69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9" y="54"/>
                  <a:pt x="55" y="68"/>
                  <a:pt x="37" y="68"/>
                </a:cubicBezTo>
                <a:close/>
                <a:moveTo>
                  <a:pt x="42" y="20"/>
                </a:move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4" y="22"/>
                </a:cubicBezTo>
                <a:cubicBezTo>
                  <a:pt x="34" y="22"/>
                  <a:pt x="33" y="23"/>
                  <a:pt x="32" y="23"/>
                </a:cubicBezTo>
                <a:cubicBezTo>
                  <a:pt x="32" y="24"/>
                  <a:pt x="31" y="24"/>
                  <a:pt x="30" y="24"/>
                </a:cubicBezTo>
                <a:cubicBezTo>
                  <a:pt x="29" y="24"/>
                  <a:pt x="28" y="24"/>
                  <a:pt x="27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46"/>
                  <a:pt x="34" y="46"/>
                  <a:pt x="34" y="46"/>
                </a:cubicBezTo>
                <a:cubicBezTo>
                  <a:pt x="27" y="46"/>
                  <a:pt x="27" y="46"/>
                  <a:pt x="27" y="46"/>
                </a:cubicBezTo>
                <a:cubicBezTo>
                  <a:pt x="27" y="52"/>
                  <a:pt x="27" y="52"/>
                  <a:pt x="27" y="5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49" y="46"/>
                  <a:pt x="49" y="46"/>
                </a:cubicBezTo>
                <a:cubicBezTo>
                  <a:pt x="42" y="46"/>
                  <a:pt x="42" y="46"/>
                  <a:pt x="42" y="46"/>
                </a:cubicBezTo>
                <a:lnTo>
                  <a:pt x="42" y="2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172" name="组合 171"/>
          <p:cNvGrpSpPr/>
          <p:nvPr/>
        </p:nvGrpSpPr>
        <p:grpSpPr>
          <a:xfrm>
            <a:off x="4072427" y="3319609"/>
            <a:ext cx="782639" cy="523875"/>
            <a:chOff x="4002088" y="3100388"/>
            <a:chExt cx="782638" cy="523875"/>
          </a:xfrm>
          <a:solidFill>
            <a:srgbClr val="765036"/>
          </a:solidFill>
        </p:grpSpPr>
        <p:sp>
          <p:nvSpPr>
            <p:cNvPr id="173" name="Freeform 80"/>
            <p:cNvSpPr>
              <a:spLocks noEditPoints="1"/>
            </p:cNvSpPr>
            <p:nvPr/>
          </p:nvSpPr>
          <p:spPr bwMode="auto">
            <a:xfrm>
              <a:off x="4002088" y="3100388"/>
              <a:ext cx="782638" cy="523875"/>
            </a:xfrm>
            <a:custGeom>
              <a:avLst/>
              <a:gdLst>
                <a:gd name="T0" fmla="*/ 83 w 90"/>
                <a:gd name="T1" fmla="*/ 0 h 60"/>
                <a:gd name="T2" fmla="*/ 7 w 90"/>
                <a:gd name="T3" fmla="*/ 0 h 60"/>
                <a:gd name="T4" fmla="*/ 0 w 90"/>
                <a:gd name="T5" fmla="*/ 7 h 60"/>
                <a:gd name="T6" fmla="*/ 0 w 90"/>
                <a:gd name="T7" fmla="*/ 53 h 60"/>
                <a:gd name="T8" fmla="*/ 7 w 90"/>
                <a:gd name="T9" fmla="*/ 60 h 60"/>
                <a:gd name="T10" fmla="*/ 83 w 90"/>
                <a:gd name="T11" fmla="*/ 60 h 60"/>
                <a:gd name="T12" fmla="*/ 90 w 90"/>
                <a:gd name="T13" fmla="*/ 53 h 60"/>
                <a:gd name="T14" fmla="*/ 90 w 90"/>
                <a:gd name="T15" fmla="*/ 7 h 60"/>
                <a:gd name="T16" fmla="*/ 83 w 90"/>
                <a:gd name="T17" fmla="*/ 0 h 60"/>
                <a:gd name="T18" fmla="*/ 7 w 90"/>
                <a:gd name="T19" fmla="*/ 6 h 60"/>
                <a:gd name="T20" fmla="*/ 83 w 90"/>
                <a:gd name="T21" fmla="*/ 6 h 60"/>
                <a:gd name="T22" fmla="*/ 84 w 90"/>
                <a:gd name="T23" fmla="*/ 7 h 60"/>
                <a:gd name="T24" fmla="*/ 84 w 90"/>
                <a:gd name="T25" fmla="*/ 13 h 60"/>
                <a:gd name="T26" fmla="*/ 7 w 90"/>
                <a:gd name="T27" fmla="*/ 13 h 60"/>
                <a:gd name="T28" fmla="*/ 7 w 90"/>
                <a:gd name="T29" fmla="*/ 7 h 60"/>
                <a:gd name="T30" fmla="*/ 7 w 90"/>
                <a:gd name="T31" fmla="*/ 6 h 60"/>
                <a:gd name="T32" fmla="*/ 83 w 90"/>
                <a:gd name="T33" fmla="*/ 54 h 60"/>
                <a:gd name="T34" fmla="*/ 7 w 90"/>
                <a:gd name="T35" fmla="*/ 54 h 60"/>
                <a:gd name="T36" fmla="*/ 7 w 90"/>
                <a:gd name="T37" fmla="*/ 53 h 60"/>
                <a:gd name="T38" fmla="*/ 7 w 90"/>
                <a:gd name="T39" fmla="*/ 28 h 60"/>
                <a:gd name="T40" fmla="*/ 84 w 90"/>
                <a:gd name="T41" fmla="*/ 28 h 60"/>
                <a:gd name="T42" fmla="*/ 84 w 90"/>
                <a:gd name="T43" fmla="*/ 53 h 60"/>
                <a:gd name="T44" fmla="*/ 83 w 90"/>
                <a:gd name="T45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60">
                  <a:moveTo>
                    <a:pt x="8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7"/>
                    <a:pt x="4" y="60"/>
                    <a:pt x="7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7" y="60"/>
                    <a:pt x="90" y="57"/>
                    <a:pt x="90" y="53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3"/>
                    <a:pt x="87" y="0"/>
                    <a:pt x="83" y="0"/>
                  </a:cubicBezTo>
                  <a:close/>
                  <a:moveTo>
                    <a:pt x="7" y="6"/>
                  </a:moveTo>
                  <a:cubicBezTo>
                    <a:pt x="83" y="6"/>
                    <a:pt x="83" y="6"/>
                    <a:pt x="83" y="6"/>
                  </a:cubicBezTo>
                  <a:cubicBezTo>
                    <a:pt x="83" y="6"/>
                    <a:pt x="84" y="7"/>
                    <a:pt x="84" y="7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lose/>
                  <a:moveTo>
                    <a:pt x="83" y="54"/>
                  </a:move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7" y="54"/>
                    <a:pt x="7" y="53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4"/>
                    <a:pt x="83" y="54"/>
                    <a:pt x="8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4" name="Freeform 81"/>
            <p:cNvSpPr/>
            <p:nvPr/>
          </p:nvSpPr>
          <p:spPr bwMode="auto">
            <a:xfrm>
              <a:off x="408940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5" name="Freeform 82"/>
            <p:cNvSpPr/>
            <p:nvPr/>
          </p:nvSpPr>
          <p:spPr bwMode="auto">
            <a:xfrm>
              <a:off x="412432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6" name="Freeform 83"/>
            <p:cNvSpPr/>
            <p:nvPr/>
          </p:nvSpPr>
          <p:spPr bwMode="auto">
            <a:xfrm>
              <a:off x="415925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7" name="Freeform 84"/>
            <p:cNvSpPr/>
            <p:nvPr/>
          </p:nvSpPr>
          <p:spPr bwMode="auto">
            <a:xfrm>
              <a:off x="419417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8" name="Freeform 85"/>
            <p:cNvSpPr/>
            <p:nvPr/>
          </p:nvSpPr>
          <p:spPr bwMode="auto">
            <a:xfrm>
              <a:off x="42195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6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9" name="Freeform 86"/>
            <p:cNvSpPr/>
            <p:nvPr/>
          </p:nvSpPr>
          <p:spPr bwMode="auto">
            <a:xfrm>
              <a:off x="425450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0" name="Freeform 87"/>
            <p:cNvSpPr/>
            <p:nvPr/>
          </p:nvSpPr>
          <p:spPr bwMode="auto">
            <a:xfrm>
              <a:off x="428942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1" name="Freeform 88"/>
            <p:cNvSpPr/>
            <p:nvPr/>
          </p:nvSpPr>
          <p:spPr bwMode="auto">
            <a:xfrm>
              <a:off x="432435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2" name="Freeform 89"/>
            <p:cNvSpPr/>
            <p:nvPr/>
          </p:nvSpPr>
          <p:spPr bwMode="auto">
            <a:xfrm>
              <a:off x="434975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3" name="Freeform 90"/>
            <p:cNvSpPr/>
            <p:nvPr/>
          </p:nvSpPr>
          <p:spPr bwMode="auto">
            <a:xfrm>
              <a:off x="43846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4" name="Freeform 91"/>
            <p:cNvSpPr/>
            <p:nvPr/>
          </p:nvSpPr>
          <p:spPr bwMode="auto">
            <a:xfrm>
              <a:off x="441960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5" name="Freeform 92"/>
            <p:cNvSpPr/>
            <p:nvPr/>
          </p:nvSpPr>
          <p:spPr bwMode="auto">
            <a:xfrm>
              <a:off x="4446588" y="3405188"/>
              <a:ext cx="17463" cy="34925"/>
            </a:xfrm>
            <a:custGeom>
              <a:avLst/>
              <a:gdLst>
                <a:gd name="T0" fmla="*/ 11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11 w 11"/>
                <a:gd name="T15" fmla="*/ 22 h 22"/>
                <a:gd name="T16" fmla="*/ 11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11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6" name="Freeform 93"/>
            <p:cNvSpPr/>
            <p:nvPr/>
          </p:nvSpPr>
          <p:spPr bwMode="auto">
            <a:xfrm>
              <a:off x="447992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7" name="Freeform 94"/>
            <p:cNvSpPr/>
            <p:nvPr/>
          </p:nvSpPr>
          <p:spPr bwMode="auto">
            <a:xfrm>
              <a:off x="451485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4" name="Freeform 95"/>
            <p:cNvSpPr/>
            <p:nvPr/>
          </p:nvSpPr>
          <p:spPr bwMode="auto">
            <a:xfrm>
              <a:off x="45497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5" name="Freeform 96"/>
            <p:cNvSpPr/>
            <p:nvPr/>
          </p:nvSpPr>
          <p:spPr bwMode="auto">
            <a:xfrm>
              <a:off x="4576763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6" name="Freeform 97"/>
            <p:cNvSpPr/>
            <p:nvPr/>
          </p:nvSpPr>
          <p:spPr bwMode="auto">
            <a:xfrm>
              <a:off x="4611688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7" name="Freeform 98"/>
            <p:cNvSpPr/>
            <p:nvPr/>
          </p:nvSpPr>
          <p:spPr bwMode="auto">
            <a:xfrm>
              <a:off x="4646613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8" name="Freeform 99"/>
            <p:cNvSpPr/>
            <p:nvPr/>
          </p:nvSpPr>
          <p:spPr bwMode="auto">
            <a:xfrm>
              <a:off x="4681538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9" name="Freeform 100"/>
            <p:cNvSpPr/>
            <p:nvPr/>
          </p:nvSpPr>
          <p:spPr bwMode="auto">
            <a:xfrm>
              <a:off x="408940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0" name="Freeform 101"/>
            <p:cNvSpPr/>
            <p:nvPr/>
          </p:nvSpPr>
          <p:spPr bwMode="auto">
            <a:xfrm>
              <a:off x="412432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1" name="Freeform 102"/>
            <p:cNvSpPr/>
            <p:nvPr/>
          </p:nvSpPr>
          <p:spPr bwMode="auto">
            <a:xfrm>
              <a:off x="415925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2" name="Freeform 103"/>
            <p:cNvSpPr/>
            <p:nvPr/>
          </p:nvSpPr>
          <p:spPr bwMode="auto">
            <a:xfrm>
              <a:off x="419417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3" name="Freeform 104"/>
            <p:cNvSpPr/>
            <p:nvPr/>
          </p:nvSpPr>
          <p:spPr bwMode="auto">
            <a:xfrm>
              <a:off x="42195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6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4" name="Freeform 105"/>
            <p:cNvSpPr/>
            <p:nvPr/>
          </p:nvSpPr>
          <p:spPr bwMode="auto">
            <a:xfrm>
              <a:off x="425450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5" name="Freeform 106"/>
            <p:cNvSpPr/>
            <p:nvPr/>
          </p:nvSpPr>
          <p:spPr bwMode="auto">
            <a:xfrm>
              <a:off x="428942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6" name="Freeform 107"/>
            <p:cNvSpPr/>
            <p:nvPr/>
          </p:nvSpPr>
          <p:spPr bwMode="auto">
            <a:xfrm>
              <a:off x="432435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7" name="Freeform 108"/>
            <p:cNvSpPr/>
            <p:nvPr/>
          </p:nvSpPr>
          <p:spPr bwMode="auto">
            <a:xfrm>
              <a:off x="434975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8" name="Freeform 109"/>
            <p:cNvSpPr/>
            <p:nvPr/>
          </p:nvSpPr>
          <p:spPr bwMode="auto">
            <a:xfrm>
              <a:off x="43846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9" name="Freeform 110"/>
            <p:cNvSpPr/>
            <p:nvPr/>
          </p:nvSpPr>
          <p:spPr bwMode="auto">
            <a:xfrm>
              <a:off x="441960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0" name="Freeform 111"/>
            <p:cNvSpPr/>
            <p:nvPr/>
          </p:nvSpPr>
          <p:spPr bwMode="auto">
            <a:xfrm>
              <a:off x="4446588" y="3475038"/>
              <a:ext cx="17463" cy="44450"/>
            </a:xfrm>
            <a:custGeom>
              <a:avLst/>
              <a:gdLst>
                <a:gd name="T0" fmla="*/ 11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11 w 11"/>
                <a:gd name="T15" fmla="*/ 28 h 28"/>
                <a:gd name="T16" fmla="*/ 11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11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Freeform 112"/>
            <p:cNvSpPr/>
            <p:nvPr/>
          </p:nvSpPr>
          <p:spPr bwMode="auto">
            <a:xfrm>
              <a:off x="447992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Freeform 113"/>
            <p:cNvSpPr/>
            <p:nvPr/>
          </p:nvSpPr>
          <p:spPr bwMode="auto">
            <a:xfrm>
              <a:off x="451485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Freeform 114"/>
            <p:cNvSpPr/>
            <p:nvPr/>
          </p:nvSpPr>
          <p:spPr bwMode="auto">
            <a:xfrm>
              <a:off x="45497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Freeform 115"/>
            <p:cNvSpPr/>
            <p:nvPr/>
          </p:nvSpPr>
          <p:spPr bwMode="auto">
            <a:xfrm>
              <a:off x="4576763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Freeform 116"/>
            <p:cNvSpPr/>
            <p:nvPr/>
          </p:nvSpPr>
          <p:spPr bwMode="auto">
            <a:xfrm>
              <a:off x="4611688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17"/>
            <p:cNvSpPr/>
            <p:nvPr/>
          </p:nvSpPr>
          <p:spPr bwMode="auto">
            <a:xfrm>
              <a:off x="4646613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7" name="Freeform 118"/>
            <p:cNvSpPr/>
            <p:nvPr/>
          </p:nvSpPr>
          <p:spPr bwMode="auto">
            <a:xfrm>
              <a:off x="4681538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9519139" y="1495572"/>
            <a:ext cx="565151" cy="506413"/>
            <a:chOff x="9448800" y="1276351"/>
            <a:chExt cx="565150" cy="506413"/>
          </a:xfrm>
          <a:solidFill>
            <a:srgbClr val="765036"/>
          </a:solidFill>
        </p:grpSpPr>
        <p:sp>
          <p:nvSpPr>
            <p:cNvPr id="219" name="Freeform 119"/>
            <p:cNvSpPr/>
            <p:nvPr/>
          </p:nvSpPr>
          <p:spPr bwMode="auto">
            <a:xfrm>
              <a:off x="9848850" y="1293813"/>
              <a:ext cx="165100" cy="471488"/>
            </a:xfrm>
            <a:custGeom>
              <a:avLst/>
              <a:gdLst>
                <a:gd name="T0" fmla="*/ 15 w 19"/>
                <a:gd name="T1" fmla="*/ 27 h 54"/>
                <a:gd name="T2" fmla="*/ 0 w 19"/>
                <a:gd name="T3" fmla="*/ 3 h 54"/>
                <a:gd name="T4" fmla="*/ 2 w 19"/>
                <a:gd name="T5" fmla="*/ 0 h 54"/>
                <a:gd name="T6" fmla="*/ 19 w 19"/>
                <a:gd name="T7" fmla="*/ 27 h 54"/>
                <a:gd name="T8" fmla="*/ 1 w 19"/>
                <a:gd name="T9" fmla="*/ 54 h 54"/>
                <a:gd name="T10" fmla="*/ 0 w 19"/>
                <a:gd name="T11" fmla="*/ 51 h 54"/>
                <a:gd name="T12" fmla="*/ 15 w 19"/>
                <a:gd name="T1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4">
                  <a:moveTo>
                    <a:pt x="15" y="27"/>
                  </a:moveTo>
                  <a:cubicBezTo>
                    <a:pt x="15" y="16"/>
                    <a:pt x="9" y="7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2" y="5"/>
                    <a:pt x="19" y="15"/>
                    <a:pt x="19" y="27"/>
                  </a:cubicBezTo>
                  <a:cubicBezTo>
                    <a:pt x="19" y="39"/>
                    <a:pt x="11" y="49"/>
                    <a:pt x="1" y="5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9" y="47"/>
                    <a:pt x="15" y="38"/>
                    <a:pt x="15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0" name="Freeform 120"/>
            <p:cNvSpPr/>
            <p:nvPr/>
          </p:nvSpPr>
          <p:spPr bwMode="auto">
            <a:xfrm>
              <a:off x="9788525" y="1336676"/>
              <a:ext cx="147638" cy="384175"/>
            </a:xfrm>
            <a:custGeom>
              <a:avLst/>
              <a:gdLst>
                <a:gd name="T0" fmla="*/ 14 w 17"/>
                <a:gd name="T1" fmla="*/ 22 h 44"/>
                <a:gd name="T2" fmla="*/ 1 w 17"/>
                <a:gd name="T3" fmla="*/ 3 h 44"/>
                <a:gd name="T4" fmla="*/ 2 w 17"/>
                <a:gd name="T5" fmla="*/ 0 h 44"/>
                <a:gd name="T6" fmla="*/ 17 w 17"/>
                <a:gd name="T7" fmla="*/ 22 h 44"/>
                <a:gd name="T8" fmla="*/ 2 w 17"/>
                <a:gd name="T9" fmla="*/ 44 h 44"/>
                <a:gd name="T10" fmla="*/ 0 w 17"/>
                <a:gd name="T11" fmla="*/ 41 h 44"/>
                <a:gd name="T12" fmla="*/ 14 w 17"/>
                <a:gd name="T1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4">
                  <a:moveTo>
                    <a:pt x="14" y="22"/>
                  </a:moveTo>
                  <a:cubicBezTo>
                    <a:pt x="14" y="13"/>
                    <a:pt x="8" y="6"/>
                    <a:pt x="1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1" y="3"/>
                    <a:pt x="17" y="12"/>
                    <a:pt x="17" y="22"/>
                  </a:cubicBezTo>
                  <a:cubicBezTo>
                    <a:pt x="17" y="32"/>
                    <a:pt x="11" y="41"/>
                    <a:pt x="2" y="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38"/>
                    <a:pt x="14" y="31"/>
                    <a:pt x="1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1" name="Freeform 121"/>
            <p:cNvSpPr/>
            <p:nvPr/>
          </p:nvSpPr>
          <p:spPr bwMode="auto">
            <a:xfrm>
              <a:off x="9571038" y="1276351"/>
              <a:ext cx="165100" cy="506413"/>
            </a:xfrm>
            <a:custGeom>
              <a:avLst/>
              <a:gdLst>
                <a:gd name="T0" fmla="*/ 0 w 104"/>
                <a:gd name="T1" fmla="*/ 93 h 319"/>
                <a:gd name="T2" fmla="*/ 0 w 104"/>
                <a:gd name="T3" fmla="*/ 225 h 319"/>
                <a:gd name="T4" fmla="*/ 66 w 104"/>
                <a:gd name="T5" fmla="*/ 280 h 319"/>
                <a:gd name="T6" fmla="*/ 66 w 104"/>
                <a:gd name="T7" fmla="*/ 165 h 319"/>
                <a:gd name="T8" fmla="*/ 77 w 104"/>
                <a:gd name="T9" fmla="*/ 165 h 319"/>
                <a:gd name="T10" fmla="*/ 77 w 104"/>
                <a:gd name="T11" fmla="*/ 291 h 319"/>
                <a:gd name="T12" fmla="*/ 104 w 104"/>
                <a:gd name="T13" fmla="*/ 319 h 319"/>
                <a:gd name="T14" fmla="*/ 104 w 104"/>
                <a:gd name="T15" fmla="*/ 0 h 319"/>
                <a:gd name="T16" fmla="*/ 0 w 104"/>
                <a:gd name="T17" fmla="*/ 93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319">
                  <a:moveTo>
                    <a:pt x="0" y="93"/>
                  </a:moveTo>
                  <a:lnTo>
                    <a:pt x="0" y="225"/>
                  </a:lnTo>
                  <a:lnTo>
                    <a:pt x="66" y="280"/>
                  </a:lnTo>
                  <a:lnTo>
                    <a:pt x="66" y="165"/>
                  </a:lnTo>
                  <a:lnTo>
                    <a:pt x="77" y="165"/>
                  </a:lnTo>
                  <a:lnTo>
                    <a:pt x="77" y="291"/>
                  </a:lnTo>
                  <a:lnTo>
                    <a:pt x="104" y="319"/>
                  </a:lnTo>
                  <a:lnTo>
                    <a:pt x="104" y="0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2" name="Freeform 122"/>
            <p:cNvSpPr/>
            <p:nvPr/>
          </p:nvSpPr>
          <p:spPr bwMode="auto">
            <a:xfrm>
              <a:off x="9448800" y="1433513"/>
              <a:ext cx="96838" cy="192088"/>
            </a:xfrm>
            <a:custGeom>
              <a:avLst/>
              <a:gdLst>
                <a:gd name="T0" fmla="*/ 0 w 61"/>
                <a:gd name="T1" fmla="*/ 0 h 121"/>
                <a:gd name="T2" fmla="*/ 0 w 61"/>
                <a:gd name="T3" fmla="*/ 121 h 121"/>
                <a:gd name="T4" fmla="*/ 33 w 61"/>
                <a:gd name="T5" fmla="*/ 121 h 121"/>
                <a:gd name="T6" fmla="*/ 33 w 61"/>
                <a:gd name="T7" fmla="*/ 55 h 121"/>
                <a:gd name="T8" fmla="*/ 44 w 61"/>
                <a:gd name="T9" fmla="*/ 55 h 121"/>
                <a:gd name="T10" fmla="*/ 44 w 61"/>
                <a:gd name="T11" fmla="*/ 121 h 121"/>
                <a:gd name="T12" fmla="*/ 61 w 61"/>
                <a:gd name="T13" fmla="*/ 121 h 121"/>
                <a:gd name="T14" fmla="*/ 61 w 61"/>
                <a:gd name="T15" fmla="*/ 0 h 121"/>
                <a:gd name="T16" fmla="*/ 0 w 61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0"/>
                  </a:moveTo>
                  <a:lnTo>
                    <a:pt x="0" y="121"/>
                  </a:lnTo>
                  <a:lnTo>
                    <a:pt x="33" y="121"/>
                  </a:lnTo>
                  <a:lnTo>
                    <a:pt x="33" y="55"/>
                  </a:lnTo>
                  <a:lnTo>
                    <a:pt x="44" y="55"/>
                  </a:lnTo>
                  <a:lnTo>
                    <a:pt x="44" y="121"/>
                  </a:lnTo>
                  <a:lnTo>
                    <a:pt x="61" y="121"/>
                  </a:lnTo>
                  <a:lnTo>
                    <a:pt x="6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8561876" y="1468584"/>
            <a:ext cx="417512" cy="558800"/>
            <a:chOff x="8491538" y="1249363"/>
            <a:chExt cx="417512" cy="558800"/>
          </a:xfrm>
          <a:solidFill>
            <a:srgbClr val="765036"/>
          </a:solidFill>
        </p:grpSpPr>
        <p:sp>
          <p:nvSpPr>
            <p:cNvPr id="224" name="Freeform 123"/>
            <p:cNvSpPr>
              <a:spLocks noEditPoints="1"/>
            </p:cNvSpPr>
            <p:nvPr/>
          </p:nvSpPr>
          <p:spPr bwMode="auto">
            <a:xfrm>
              <a:off x="8491538" y="1249363"/>
              <a:ext cx="374650" cy="558800"/>
            </a:xfrm>
            <a:custGeom>
              <a:avLst/>
              <a:gdLst>
                <a:gd name="T0" fmla="*/ 32 w 43"/>
                <a:gd name="T1" fmla="*/ 0 h 64"/>
                <a:gd name="T2" fmla="*/ 11 w 43"/>
                <a:gd name="T3" fmla="*/ 0 h 64"/>
                <a:gd name="T4" fmla="*/ 0 w 43"/>
                <a:gd name="T5" fmla="*/ 11 h 64"/>
                <a:gd name="T6" fmla="*/ 0 w 43"/>
                <a:gd name="T7" fmla="*/ 53 h 64"/>
                <a:gd name="T8" fmla="*/ 11 w 43"/>
                <a:gd name="T9" fmla="*/ 64 h 64"/>
                <a:gd name="T10" fmla="*/ 32 w 43"/>
                <a:gd name="T11" fmla="*/ 64 h 64"/>
                <a:gd name="T12" fmla="*/ 43 w 43"/>
                <a:gd name="T13" fmla="*/ 53 h 64"/>
                <a:gd name="T14" fmla="*/ 43 w 43"/>
                <a:gd name="T15" fmla="*/ 11 h 64"/>
                <a:gd name="T16" fmla="*/ 32 w 43"/>
                <a:gd name="T17" fmla="*/ 0 h 64"/>
                <a:gd name="T18" fmla="*/ 12 w 43"/>
                <a:gd name="T19" fmla="*/ 58 h 64"/>
                <a:gd name="T20" fmla="*/ 8 w 43"/>
                <a:gd name="T21" fmla="*/ 54 h 64"/>
                <a:gd name="T22" fmla="*/ 12 w 43"/>
                <a:gd name="T23" fmla="*/ 50 h 64"/>
                <a:gd name="T24" fmla="*/ 16 w 43"/>
                <a:gd name="T25" fmla="*/ 54 h 64"/>
                <a:gd name="T26" fmla="*/ 12 w 43"/>
                <a:gd name="T27" fmla="*/ 58 h 64"/>
                <a:gd name="T28" fmla="*/ 31 w 43"/>
                <a:gd name="T29" fmla="*/ 58 h 64"/>
                <a:gd name="T30" fmla="*/ 27 w 43"/>
                <a:gd name="T31" fmla="*/ 54 h 64"/>
                <a:gd name="T32" fmla="*/ 31 w 43"/>
                <a:gd name="T33" fmla="*/ 50 h 64"/>
                <a:gd name="T34" fmla="*/ 35 w 43"/>
                <a:gd name="T35" fmla="*/ 54 h 64"/>
                <a:gd name="T36" fmla="*/ 31 w 43"/>
                <a:gd name="T37" fmla="*/ 58 h 64"/>
                <a:gd name="T38" fmla="*/ 40 w 43"/>
                <a:gd name="T39" fmla="*/ 40 h 64"/>
                <a:gd name="T40" fmla="*/ 31 w 43"/>
                <a:gd name="T41" fmla="*/ 48 h 64"/>
                <a:gd name="T42" fmla="*/ 13 w 43"/>
                <a:gd name="T43" fmla="*/ 48 h 64"/>
                <a:gd name="T44" fmla="*/ 3 w 43"/>
                <a:gd name="T45" fmla="*/ 40 h 64"/>
                <a:gd name="T46" fmla="*/ 3 w 43"/>
                <a:gd name="T47" fmla="*/ 12 h 64"/>
                <a:gd name="T48" fmla="*/ 13 w 43"/>
                <a:gd name="T49" fmla="*/ 4 h 64"/>
                <a:gd name="T50" fmla="*/ 31 w 43"/>
                <a:gd name="T51" fmla="*/ 4 h 64"/>
                <a:gd name="T52" fmla="*/ 40 w 43"/>
                <a:gd name="T53" fmla="*/ 12 h 64"/>
                <a:gd name="T54" fmla="*/ 40 w 43"/>
                <a:gd name="T5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64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5" y="64"/>
                    <a:pt x="11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8" y="64"/>
                    <a:pt x="43" y="59"/>
                    <a:pt x="43" y="5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  <a:moveTo>
                    <a:pt x="12" y="58"/>
                  </a:moveTo>
                  <a:cubicBezTo>
                    <a:pt x="10" y="58"/>
                    <a:pt x="8" y="56"/>
                    <a:pt x="8" y="54"/>
                  </a:cubicBezTo>
                  <a:cubicBezTo>
                    <a:pt x="8" y="52"/>
                    <a:pt x="10" y="50"/>
                    <a:pt x="12" y="50"/>
                  </a:cubicBezTo>
                  <a:cubicBezTo>
                    <a:pt x="14" y="50"/>
                    <a:pt x="16" y="52"/>
                    <a:pt x="16" y="54"/>
                  </a:cubicBezTo>
                  <a:cubicBezTo>
                    <a:pt x="16" y="56"/>
                    <a:pt x="14" y="58"/>
                    <a:pt x="12" y="58"/>
                  </a:cubicBezTo>
                  <a:close/>
                  <a:moveTo>
                    <a:pt x="31" y="58"/>
                  </a:moveTo>
                  <a:cubicBezTo>
                    <a:pt x="29" y="58"/>
                    <a:pt x="27" y="56"/>
                    <a:pt x="27" y="54"/>
                  </a:cubicBezTo>
                  <a:cubicBezTo>
                    <a:pt x="27" y="52"/>
                    <a:pt x="29" y="50"/>
                    <a:pt x="31" y="50"/>
                  </a:cubicBezTo>
                  <a:cubicBezTo>
                    <a:pt x="34" y="50"/>
                    <a:pt x="35" y="52"/>
                    <a:pt x="35" y="54"/>
                  </a:cubicBezTo>
                  <a:cubicBezTo>
                    <a:pt x="35" y="56"/>
                    <a:pt x="34" y="58"/>
                    <a:pt x="31" y="58"/>
                  </a:cubicBezTo>
                  <a:close/>
                  <a:moveTo>
                    <a:pt x="40" y="40"/>
                  </a:moveTo>
                  <a:cubicBezTo>
                    <a:pt x="40" y="45"/>
                    <a:pt x="36" y="48"/>
                    <a:pt x="31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7" y="48"/>
                    <a:pt x="3" y="45"/>
                    <a:pt x="3" y="40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7"/>
                    <a:pt x="7" y="4"/>
                    <a:pt x="1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6" y="4"/>
                    <a:pt x="40" y="7"/>
                    <a:pt x="40" y="12"/>
                  </a:cubicBezTo>
                  <a:lnTo>
                    <a:pt x="4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5" name="Freeform 124"/>
            <p:cNvSpPr/>
            <p:nvPr/>
          </p:nvSpPr>
          <p:spPr bwMode="auto">
            <a:xfrm>
              <a:off x="8883650" y="1249363"/>
              <a:ext cx="25400" cy="558800"/>
            </a:xfrm>
            <a:custGeom>
              <a:avLst/>
              <a:gdLst>
                <a:gd name="T0" fmla="*/ 0 w 16"/>
                <a:gd name="T1" fmla="*/ 0 h 352"/>
                <a:gd name="T2" fmla="*/ 0 w 16"/>
                <a:gd name="T3" fmla="*/ 242 h 352"/>
                <a:gd name="T4" fmla="*/ 5 w 16"/>
                <a:gd name="T5" fmla="*/ 242 h 352"/>
                <a:gd name="T6" fmla="*/ 5 w 16"/>
                <a:gd name="T7" fmla="*/ 352 h 352"/>
                <a:gd name="T8" fmla="*/ 16 w 16"/>
                <a:gd name="T9" fmla="*/ 352 h 352"/>
                <a:gd name="T10" fmla="*/ 16 w 16"/>
                <a:gd name="T11" fmla="*/ 242 h 352"/>
                <a:gd name="T12" fmla="*/ 16 w 16"/>
                <a:gd name="T13" fmla="*/ 215 h 352"/>
                <a:gd name="T14" fmla="*/ 16 w 16"/>
                <a:gd name="T15" fmla="*/ 0 h 352"/>
                <a:gd name="T16" fmla="*/ 0 w 16"/>
                <a:gd name="T1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52">
                  <a:moveTo>
                    <a:pt x="0" y="0"/>
                  </a:moveTo>
                  <a:lnTo>
                    <a:pt x="0" y="242"/>
                  </a:lnTo>
                  <a:lnTo>
                    <a:pt x="5" y="242"/>
                  </a:lnTo>
                  <a:lnTo>
                    <a:pt x="5" y="352"/>
                  </a:lnTo>
                  <a:lnTo>
                    <a:pt x="16" y="352"/>
                  </a:lnTo>
                  <a:lnTo>
                    <a:pt x="16" y="242"/>
                  </a:lnTo>
                  <a:lnTo>
                    <a:pt x="16" y="21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26" name="Freeform 125"/>
          <p:cNvSpPr/>
          <p:nvPr/>
        </p:nvSpPr>
        <p:spPr bwMode="auto">
          <a:xfrm>
            <a:off x="8526951" y="2421084"/>
            <a:ext cx="496888" cy="479425"/>
          </a:xfrm>
          <a:custGeom>
            <a:avLst/>
            <a:gdLst>
              <a:gd name="T0" fmla="*/ 25 w 57"/>
              <a:gd name="T1" fmla="*/ 4 h 55"/>
              <a:gd name="T2" fmla="*/ 31 w 57"/>
              <a:gd name="T3" fmla="*/ 4 h 55"/>
              <a:gd name="T4" fmla="*/ 35 w 57"/>
              <a:gd name="T5" fmla="*/ 11 h 55"/>
              <a:gd name="T6" fmla="*/ 45 w 57"/>
              <a:gd name="T7" fmla="*/ 18 h 55"/>
              <a:gd name="T8" fmla="*/ 52 w 57"/>
              <a:gd name="T9" fmla="*/ 19 h 55"/>
              <a:gd name="T10" fmla="*/ 54 w 57"/>
              <a:gd name="T11" fmla="*/ 25 h 55"/>
              <a:gd name="T12" fmla="*/ 49 w 57"/>
              <a:gd name="T13" fmla="*/ 30 h 55"/>
              <a:gd name="T14" fmla="*/ 45 w 57"/>
              <a:gd name="T15" fmla="*/ 42 h 55"/>
              <a:gd name="T16" fmla="*/ 46 w 57"/>
              <a:gd name="T17" fmla="*/ 50 h 55"/>
              <a:gd name="T18" fmla="*/ 41 w 57"/>
              <a:gd name="T19" fmla="*/ 53 h 55"/>
              <a:gd name="T20" fmla="*/ 35 w 57"/>
              <a:gd name="T21" fmla="*/ 50 h 55"/>
              <a:gd name="T22" fmla="*/ 22 w 57"/>
              <a:gd name="T23" fmla="*/ 50 h 55"/>
              <a:gd name="T24" fmla="*/ 15 w 57"/>
              <a:gd name="T25" fmla="*/ 53 h 55"/>
              <a:gd name="T26" fmla="*/ 10 w 57"/>
              <a:gd name="T27" fmla="*/ 50 h 55"/>
              <a:gd name="T28" fmla="*/ 12 w 57"/>
              <a:gd name="T29" fmla="*/ 42 h 55"/>
              <a:gd name="T30" fmla="*/ 8 w 57"/>
              <a:gd name="T31" fmla="*/ 30 h 55"/>
              <a:gd name="T32" fmla="*/ 2 w 57"/>
              <a:gd name="T33" fmla="*/ 25 h 55"/>
              <a:gd name="T34" fmla="*/ 4 w 57"/>
              <a:gd name="T35" fmla="*/ 19 h 55"/>
              <a:gd name="T36" fmla="*/ 12 w 57"/>
              <a:gd name="T37" fmla="*/ 18 h 55"/>
              <a:gd name="T38" fmla="*/ 22 w 57"/>
              <a:gd name="T39" fmla="*/ 11 h 55"/>
              <a:gd name="T40" fmla="*/ 25 w 57"/>
              <a:gd name="T41" fmla="*/ 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" h="55">
                <a:moveTo>
                  <a:pt x="25" y="4"/>
                </a:moveTo>
                <a:cubicBezTo>
                  <a:pt x="27" y="0"/>
                  <a:pt x="30" y="0"/>
                  <a:pt x="31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7" y="14"/>
                  <a:pt x="41" y="18"/>
                  <a:pt x="45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6" y="20"/>
                  <a:pt x="57" y="22"/>
                  <a:pt x="54" y="25"/>
                </a:cubicBezTo>
                <a:cubicBezTo>
                  <a:pt x="49" y="30"/>
                  <a:pt x="49" y="30"/>
                  <a:pt x="49" y="30"/>
                </a:cubicBezTo>
                <a:cubicBezTo>
                  <a:pt x="46" y="33"/>
                  <a:pt x="44" y="38"/>
                  <a:pt x="45" y="42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54"/>
                  <a:pt x="45" y="55"/>
                  <a:pt x="41" y="53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8"/>
                  <a:pt x="26" y="48"/>
                  <a:pt x="22" y="50"/>
                </a:cubicBezTo>
                <a:cubicBezTo>
                  <a:pt x="15" y="53"/>
                  <a:pt x="15" y="53"/>
                  <a:pt x="15" y="53"/>
                </a:cubicBezTo>
                <a:cubicBezTo>
                  <a:pt x="12" y="55"/>
                  <a:pt x="10" y="54"/>
                  <a:pt x="10" y="50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38"/>
                  <a:pt x="11" y="33"/>
                  <a:pt x="8" y="30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22"/>
                  <a:pt x="0" y="20"/>
                  <a:pt x="4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6" y="18"/>
                  <a:pt x="20" y="14"/>
                  <a:pt x="22" y="11"/>
                </a:cubicBezTo>
                <a:lnTo>
                  <a:pt x="25" y="4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227" name="Freeform 126"/>
          <p:cNvSpPr/>
          <p:nvPr/>
        </p:nvSpPr>
        <p:spPr bwMode="auto">
          <a:xfrm>
            <a:off x="7344263" y="2403623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228" name="组合 227"/>
          <p:cNvGrpSpPr/>
          <p:nvPr/>
        </p:nvGrpSpPr>
        <p:grpSpPr>
          <a:xfrm>
            <a:off x="10651027" y="2394097"/>
            <a:ext cx="539751" cy="523875"/>
            <a:chOff x="10580688" y="2174876"/>
            <a:chExt cx="539750" cy="523875"/>
          </a:xfrm>
          <a:solidFill>
            <a:srgbClr val="765036"/>
          </a:solidFill>
        </p:grpSpPr>
        <p:sp>
          <p:nvSpPr>
            <p:cNvPr id="229" name="Freeform 127"/>
            <p:cNvSpPr/>
            <p:nvPr/>
          </p:nvSpPr>
          <p:spPr bwMode="auto">
            <a:xfrm>
              <a:off x="10885488" y="2471738"/>
              <a:ext cx="217488" cy="227013"/>
            </a:xfrm>
            <a:custGeom>
              <a:avLst/>
              <a:gdLst>
                <a:gd name="T0" fmla="*/ 25 w 25"/>
                <a:gd name="T1" fmla="*/ 3 h 26"/>
                <a:gd name="T2" fmla="*/ 20 w 25"/>
                <a:gd name="T3" fmla="*/ 6 h 26"/>
                <a:gd name="T4" fmla="*/ 7 w 25"/>
                <a:gd name="T5" fmla="*/ 6 h 26"/>
                <a:gd name="T6" fmla="*/ 7 w 25"/>
                <a:gd name="T7" fmla="*/ 0 h 26"/>
                <a:gd name="T8" fmla="*/ 0 w 25"/>
                <a:gd name="T9" fmla="*/ 13 h 26"/>
                <a:gd name="T10" fmla="*/ 7 w 25"/>
                <a:gd name="T11" fmla="*/ 26 h 26"/>
                <a:gd name="T12" fmla="*/ 7 w 25"/>
                <a:gd name="T13" fmla="*/ 19 h 26"/>
                <a:gd name="T14" fmla="*/ 14 w 25"/>
                <a:gd name="T15" fmla="*/ 19 h 26"/>
                <a:gd name="T16" fmla="*/ 25 w 25"/>
                <a:gd name="T1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5" y="3"/>
                  </a:moveTo>
                  <a:cubicBezTo>
                    <a:pt x="25" y="3"/>
                    <a:pt x="22" y="6"/>
                    <a:pt x="20" y="6"/>
                  </a:cubicBezTo>
                  <a:cubicBezTo>
                    <a:pt x="18" y="6"/>
                    <a:pt x="7" y="6"/>
                    <a:pt x="7" y="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9" y="21"/>
                    <a:pt x="2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0" name="Freeform 128"/>
            <p:cNvSpPr/>
            <p:nvPr/>
          </p:nvSpPr>
          <p:spPr bwMode="auto">
            <a:xfrm>
              <a:off x="10945813" y="2322513"/>
              <a:ext cx="174625" cy="201613"/>
            </a:xfrm>
            <a:custGeom>
              <a:avLst/>
              <a:gdLst>
                <a:gd name="T0" fmla="*/ 0 w 20"/>
                <a:gd name="T1" fmla="*/ 6 h 23"/>
                <a:gd name="T2" fmla="*/ 11 w 20"/>
                <a:gd name="T3" fmla="*/ 0 h 23"/>
                <a:gd name="T4" fmla="*/ 18 w 20"/>
                <a:gd name="T5" fmla="*/ 12 h 23"/>
                <a:gd name="T6" fmla="*/ 16 w 20"/>
                <a:gd name="T7" fmla="*/ 20 h 23"/>
                <a:gd name="T8" fmla="*/ 7 w 20"/>
                <a:gd name="T9" fmla="*/ 18 h 23"/>
                <a:gd name="T10" fmla="*/ 0 w 20"/>
                <a:gd name="T1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0" y="6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20" y="17"/>
                    <a:pt x="16" y="20"/>
                  </a:cubicBezTo>
                  <a:cubicBezTo>
                    <a:pt x="11" y="23"/>
                    <a:pt x="7" y="18"/>
                    <a:pt x="7" y="18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1" name="Freeform 129"/>
            <p:cNvSpPr/>
            <p:nvPr/>
          </p:nvSpPr>
          <p:spPr bwMode="auto">
            <a:xfrm>
              <a:off x="10580688" y="2374901"/>
              <a:ext cx="217488" cy="236538"/>
            </a:xfrm>
            <a:custGeom>
              <a:avLst/>
              <a:gdLst>
                <a:gd name="T0" fmla="*/ 13 w 25"/>
                <a:gd name="T1" fmla="*/ 27 h 27"/>
                <a:gd name="T2" fmla="*/ 12 w 25"/>
                <a:gd name="T3" fmla="*/ 21 h 27"/>
                <a:gd name="T4" fmla="*/ 19 w 25"/>
                <a:gd name="T5" fmla="*/ 10 h 27"/>
                <a:gd name="T6" fmla="*/ 25 w 25"/>
                <a:gd name="T7" fmla="*/ 13 h 27"/>
                <a:gd name="T8" fmla="*/ 17 w 25"/>
                <a:gd name="T9" fmla="*/ 1 h 27"/>
                <a:gd name="T10" fmla="*/ 2 w 25"/>
                <a:gd name="T11" fmla="*/ 0 h 27"/>
                <a:gd name="T12" fmla="*/ 8 w 25"/>
                <a:gd name="T13" fmla="*/ 3 h 27"/>
                <a:gd name="T14" fmla="*/ 5 w 25"/>
                <a:gd name="T15" fmla="*/ 9 h 27"/>
                <a:gd name="T16" fmla="*/ 13 w 2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7">
                  <a:moveTo>
                    <a:pt x="13" y="27"/>
                  </a:moveTo>
                  <a:cubicBezTo>
                    <a:pt x="13" y="27"/>
                    <a:pt x="11" y="23"/>
                    <a:pt x="12" y="21"/>
                  </a:cubicBezTo>
                  <a:cubicBezTo>
                    <a:pt x="13" y="19"/>
                    <a:pt x="19" y="10"/>
                    <a:pt x="19" y="1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0" y="13"/>
                    <a:pt x="1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2" name="Freeform 130"/>
            <p:cNvSpPr/>
            <p:nvPr/>
          </p:nvSpPr>
          <p:spPr bwMode="auto">
            <a:xfrm>
              <a:off x="10701338" y="2541588"/>
              <a:ext cx="174625" cy="104775"/>
            </a:xfrm>
            <a:custGeom>
              <a:avLst/>
              <a:gdLst>
                <a:gd name="T0" fmla="*/ 20 w 20"/>
                <a:gd name="T1" fmla="*/ 0 h 12"/>
                <a:gd name="T2" fmla="*/ 20 w 20"/>
                <a:gd name="T3" fmla="*/ 12 h 12"/>
                <a:gd name="T4" fmla="*/ 7 w 20"/>
                <a:gd name="T5" fmla="*/ 12 h 12"/>
                <a:gd name="T6" fmla="*/ 1 w 20"/>
                <a:gd name="T7" fmla="*/ 6 h 12"/>
                <a:gd name="T8" fmla="*/ 7 w 20"/>
                <a:gd name="T9" fmla="*/ 0 h 12"/>
                <a:gd name="T10" fmla="*/ 20 w 20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1" y="12"/>
                    <a:pt x="1" y="6"/>
                  </a:cubicBezTo>
                  <a:cubicBezTo>
                    <a:pt x="0" y="1"/>
                    <a:pt x="7" y="0"/>
                    <a:pt x="7" y="0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3" name="Freeform 131"/>
            <p:cNvSpPr/>
            <p:nvPr/>
          </p:nvSpPr>
          <p:spPr bwMode="auto">
            <a:xfrm>
              <a:off x="10798175" y="2174876"/>
              <a:ext cx="252413" cy="174625"/>
            </a:xfrm>
            <a:custGeom>
              <a:avLst/>
              <a:gdLst>
                <a:gd name="T0" fmla="*/ 0 w 29"/>
                <a:gd name="T1" fmla="*/ 2 h 20"/>
                <a:gd name="T2" fmla="*/ 6 w 29"/>
                <a:gd name="T3" fmla="*/ 5 h 20"/>
                <a:gd name="T4" fmla="*/ 12 w 29"/>
                <a:gd name="T5" fmla="*/ 17 h 20"/>
                <a:gd name="T6" fmla="*/ 7 w 29"/>
                <a:gd name="T7" fmla="*/ 20 h 20"/>
                <a:gd name="T8" fmla="*/ 21 w 29"/>
                <a:gd name="T9" fmla="*/ 19 h 20"/>
                <a:gd name="T10" fmla="*/ 29 w 29"/>
                <a:gd name="T11" fmla="*/ 7 h 20"/>
                <a:gd name="T12" fmla="*/ 23 w 29"/>
                <a:gd name="T13" fmla="*/ 11 h 20"/>
                <a:gd name="T14" fmla="*/ 20 w 29"/>
                <a:gd name="T15" fmla="*/ 5 h 20"/>
                <a:gd name="T16" fmla="*/ 0 w 29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0">
                  <a:moveTo>
                    <a:pt x="0" y="2"/>
                  </a:moveTo>
                  <a:cubicBezTo>
                    <a:pt x="0" y="2"/>
                    <a:pt x="5" y="4"/>
                    <a:pt x="6" y="5"/>
                  </a:cubicBezTo>
                  <a:cubicBezTo>
                    <a:pt x="7" y="7"/>
                    <a:pt x="12" y="17"/>
                    <a:pt x="12" y="1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4" name="Freeform 132"/>
            <p:cNvSpPr/>
            <p:nvPr/>
          </p:nvSpPr>
          <p:spPr bwMode="auto">
            <a:xfrm>
              <a:off x="10675938" y="2192338"/>
              <a:ext cx="174625" cy="200025"/>
            </a:xfrm>
            <a:custGeom>
              <a:avLst/>
              <a:gdLst>
                <a:gd name="T0" fmla="*/ 11 w 20"/>
                <a:gd name="T1" fmla="*/ 23 h 23"/>
                <a:gd name="T2" fmla="*/ 0 w 20"/>
                <a:gd name="T3" fmla="*/ 16 h 23"/>
                <a:gd name="T4" fmla="*/ 7 w 20"/>
                <a:gd name="T5" fmla="*/ 5 h 23"/>
                <a:gd name="T6" fmla="*/ 15 w 20"/>
                <a:gd name="T7" fmla="*/ 3 h 23"/>
                <a:gd name="T8" fmla="*/ 18 w 20"/>
                <a:gd name="T9" fmla="*/ 11 h 23"/>
                <a:gd name="T10" fmla="*/ 11 w 20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11" y="23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10" y="0"/>
                    <a:pt x="15" y="3"/>
                  </a:cubicBezTo>
                  <a:cubicBezTo>
                    <a:pt x="20" y="5"/>
                    <a:pt x="18" y="11"/>
                    <a:pt x="18" y="11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35" name="Freeform 133"/>
          <p:cNvSpPr>
            <a:spLocks noEditPoints="1"/>
          </p:cNvSpPr>
          <p:nvPr/>
        </p:nvSpPr>
        <p:spPr bwMode="auto">
          <a:xfrm>
            <a:off x="9571527" y="2429023"/>
            <a:ext cx="461963" cy="461963"/>
          </a:xfrm>
          <a:custGeom>
            <a:avLst/>
            <a:gdLst>
              <a:gd name="T0" fmla="*/ 26 w 53"/>
              <a:gd name="T1" fmla="*/ 0 h 53"/>
              <a:gd name="T2" fmla="*/ 0 w 53"/>
              <a:gd name="T3" fmla="*/ 27 h 53"/>
              <a:gd name="T4" fmla="*/ 26 w 53"/>
              <a:gd name="T5" fmla="*/ 53 h 53"/>
              <a:gd name="T6" fmla="*/ 53 w 53"/>
              <a:gd name="T7" fmla="*/ 27 h 53"/>
              <a:gd name="T8" fmla="*/ 26 w 53"/>
              <a:gd name="T9" fmla="*/ 0 h 53"/>
              <a:gd name="T10" fmla="*/ 6 w 53"/>
              <a:gd name="T11" fmla="*/ 27 h 53"/>
              <a:gd name="T12" fmla="*/ 26 w 53"/>
              <a:gd name="T13" fmla="*/ 7 h 53"/>
              <a:gd name="T14" fmla="*/ 38 w 53"/>
              <a:gd name="T15" fmla="*/ 10 h 53"/>
              <a:gd name="T16" fmla="*/ 10 w 53"/>
              <a:gd name="T17" fmla="*/ 39 h 53"/>
              <a:gd name="T18" fmla="*/ 6 w 53"/>
              <a:gd name="T19" fmla="*/ 27 h 53"/>
              <a:gd name="T20" fmla="*/ 26 w 53"/>
              <a:gd name="T21" fmla="*/ 47 h 53"/>
              <a:gd name="T22" fmla="*/ 15 w 53"/>
              <a:gd name="T23" fmla="*/ 43 h 53"/>
              <a:gd name="T24" fmla="*/ 42 w 53"/>
              <a:gd name="T25" fmla="*/ 15 h 53"/>
              <a:gd name="T26" fmla="*/ 46 w 53"/>
              <a:gd name="T27" fmla="*/ 27 h 53"/>
              <a:gd name="T28" fmla="*/ 26 w 53"/>
              <a:gd name="T29" fmla="*/ 4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" h="53">
                <a:moveTo>
                  <a:pt x="26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1"/>
                  <a:pt x="12" y="53"/>
                  <a:pt x="26" y="53"/>
                </a:cubicBezTo>
                <a:cubicBezTo>
                  <a:pt x="41" y="53"/>
                  <a:pt x="53" y="41"/>
                  <a:pt x="53" y="27"/>
                </a:cubicBezTo>
                <a:cubicBezTo>
                  <a:pt x="53" y="12"/>
                  <a:pt x="41" y="0"/>
                  <a:pt x="26" y="0"/>
                </a:cubicBezTo>
                <a:close/>
                <a:moveTo>
                  <a:pt x="6" y="27"/>
                </a:moveTo>
                <a:cubicBezTo>
                  <a:pt x="6" y="16"/>
                  <a:pt x="15" y="7"/>
                  <a:pt x="26" y="7"/>
                </a:cubicBezTo>
                <a:cubicBezTo>
                  <a:pt x="31" y="7"/>
                  <a:pt x="34" y="8"/>
                  <a:pt x="38" y="10"/>
                </a:cubicBezTo>
                <a:cubicBezTo>
                  <a:pt x="10" y="39"/>
                  <a:pt x="10" y="39"/>
                  <a:pt x="10" y="39"/>
                </a:cubicBezTo>
                <a:cubicBezTo>
                  <a:pt x="8" y="36"/>
                  <a:pt x="6" y="31"/>
                  <a:pt x="6" y="27"/>
                </a:cubicBezTo>
                <a:close/>
                <a:moveTo>
                  <a:pt x="26" y="47"/>
                </a:moveTo>
                <a:cubicBezTo>
                  <a:pt x="22" y="47"/>
                  <a:pt x="18" y="46"/>
                  <a:pt x="15" y="43"/>
                </a:cubicBezTo>
                <a:cubicBezTo>
                  <a:pt x="42" y="15"/>
                  <a:pt x="42" y="15"/>
                  <a:pt x="42" y="15"/>
                </a:cubicBezTo>
                <a:cubicBezTo>
                  <a:pt x="45" y="18"/>
                  <a:pt x="46" y="22"/>
                  <a:pt x="46" y="27"/>
                </a:cubicBezTo>
                <a:cubicBezTo>
                  <a:pt x="46" y="38"/>
                  <a:pt x="37" y="47"/>
                  <a:pt x="26" y="47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236" name="组合 235"/>
          <p:cNvGrpSpPr/>
          <p:nvPr/>
        </p:nvGrpSpPr>
        <p:grpSpPr>
          <a:xfrm>
            <a:off x="1992801" y="2376635"/>
            <a:ext cx="574675" cy="566739"/>
            <a:chOff x="1922463" y="2157413"/>
            <a:chExt cx="574675" cy="566738"/>
          </a:xfrm>
          <a:solidFill>
            <a:srgbClr val="765036"/>
          </a:solidFill>
        </p:grpSpPr>
        <p:sp>
          <p:nvSpPr>
            <p:cNvPr id="237" name="Freeform 134"/>
            <p:cNvSpPr/>
            <p:nvPr/>
          </p:nvSpPr>
          <p:spPr bwMode="auto">
            <a:xfrm>
              <a:off x="1922463" y="2297113"/>
              <a:ext cx="574675" cy="427038"/>
            </a:xfrm>
            <a:custGeom>
              <a:avLst/>
              <a:gdLst>
                <a:gd name="T0" fmla="*/ 66 w 66"/>
                <a:gd name="T1" fmla="*/ 12 h 49"/>
                <a:gd name="T2" fmla="*/ 54 w 66"/>
                <a:gd name="T3" fmla="*/ 0 h 49"/>
                <a:gd name="T4" fmla="*/ 41 w 66"/>
                <a:gd name="T5" fmla="*/ 0 h 49"/>
                <a:gd name="T6" fmla="*/ 41 w 66"/>
                <a:gd name="T7" fmla="*/ 9 h 49"/>
                <a:gd name="T8" fmla="*/ 54 w 66"/>
                <a:gd name="T9" fmla="*/ 9 h 49"/>
                <a:gd name="T10" fmla="*/ 57 w 66"/>
                <a:gd name="T11" fmla="*/ 12 h 49"/>
                <a:gd name="T12" fmla="*/ 57 w 66"/>
                <a:gd name="T13" fmla="*/ 37 h 49"/>
                <a:gd name="T14" fmla="*/ 54 w 66"/>
                <a:gd name="T15" fmla="*/ 41 h 49"/>
                <a:gd name="T16" fmla="*/ 12 w 66"/>
                <a:gd name="T17" fmla="*/ 41 h 49"/>
                <a:gd name="T18" fmla="*/ 9 w 66"/>
                <a:gd name="T19" fmla="*/ 37 h 49"/>
                <a:gd name="T20" fmla="*/ 9 w 66"/>
                <a:gd name="T21" fmla="*/ 12 h 49"/>
                <a:gd name="T22" fmla="*/ 12 w 66"/>
                <a:gd name="T23" fmla="*/ 9 h 49"/>
                <a:gd name="T24" fmla="*/ 25 w 66"/>
                <a:gd name="T25" fmla="*/ 9 h 49"/>
                <a:gd name="T26" fmla="*/ 25 w 66"/>
                <a:gd name="T27" fmla="*/ 0 h 49"/>
                <a:gd name="T28" fmla="*/ 12 w 66"/>
                <a:gd name="T29" fmla="*/ 0 h 49"/>
                <a:gd name="T30" fmla="*/ 0 w 66"/>
                <a:gd name="T31" fmla="*/ 12 h 49"/>
                <a:gd name="T32" fmla="*/ 0 w 66"/>
                <a:gd name="T33" fmla="*/ 37 h 49"/>
                <a:gd name="T34" fmla="*/ 12 w 66"/>
                <a:gd name="T35" fmla="*/ 49 h 49"/>
                <a:gd name="T36" fmla="*/ 54 w 66"/>
                <a:gd name="T37" fmla="*/ 49 h 49"/>
                <a:gd name="T38" fmla="*/ 66 w 66"/>
                <a:gd name="T39" fmla="*/ 37 h 49"/>
                <a:gd name="T40" fmla="*/ 66 w 66"/>
                <a:gd name="T41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9">
                  <a:moveTo>
                    <a:pt x="66" y="12"/>
                  </a:moveTo>
                  <a:cubicBezTo>
                    <a:pt x="66" y="5"/>
                    <a:pt x="61" y="0"/>
                    <a:pt x="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7" y="10"/>
                    <a:pt x="57" y="12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9"/>
                    <a:pt x="56" y="41"/>
                    <a:pt x="54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0" y="41"/>
                    <a:pt x="9" y="39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10" y="9"/>
                    <a:pt x="12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4"/>
                    <a:pt x="6" y="49"/>
                    <a:pt x="12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61" y="49"/>
                    <a:pt x="66" y="44"/>
                    <a:pt x="66" y="37"/>
                  </a:cubicBezTo>
                  <a:lnTo>
                    <a:pt x="6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8" name="Freeform 135"/>
            <p:cNvSpPr/>
            <p:nvPr/>
          </p:nvSpPr>
          <p:spPr bwMode="auto">
            <a:xfrm>
              <a:off x="2079625" y="2157413"/>
              <a:ext cx="269875" cy="471488"/>
            </a:xfrm>
            <a:custGeom>
              <a:avLst/>
              <a:gdLst>
                <a:gd name="T0" fmla="*/ 28 w 31"/>
                <a:gd name="T1" fmla="*/ 29 h 54"/>
                <a:gd name="T2" fmla="*/ 21 w 31"/>
                <a:gd name="T3" fmla="*/ 29 h 54"/>
                <a:gd name="T4" fmla="*/ 21 w 31"/>
                <a:gd name="T5" fmla="*/ 26 h 54"/>
                <a:gd name="T6" fmla="*/ 21 w 31"/>
                <a:gd name="T7" fmla="*/ 18 h 54"/>
                <a:gd name="T8" fmla="*/ 21 w 31"/>
                <a:gd name="T9" fmla="*/ 3 h 54"/>
                <a:gd name="T10" fmla="*/ 19 w 31"/>
                <a:gd name="T11" fmla="*/ 0 h 54"/>
                <a:gd name="T12" fmla="*/ 11 w 31"/>
                <a:gd name="T13" fmla="*/ 0 h 54"/>
                <a:gd name="T14" fmla="*/ 9 w 31"/>
                <a:gd name="T15" fmla="*/ 3 h 54"/>
                <a:gd name="T16" fmla="*/ 9 w 31"/>
                <a:gd name="T17" fmla="*/ 18 h 54"/>
                <a:gd name="T18" fmla="*/ 9 w 31"/>
                <a:gd name="T19" fmla="*/ 26 h 54"/>
                <a:gd name="T20" fmla="*/ 9 w 31"/>
                <a:gd name="T21" fmla="*/ 29 h 54"/>
                <a:gd name="T22" fmla="*/ 3 w 31"/>
                <a:gd name="T23" fmla="*/ 29 h 54"/>
                <a:gd name="T24" fmla="*/ 0 w 31"/>
                <a:gd name="T25" fmla="*/ 32 h 54"/>
                <a:gd name="T26" fmla="*/ 5 w 31"/>
                <a:gd name="T27" fmla="*/ 40 h 54"/>
                <a:gd name="T28" fmla="*/ 9 w 31"/>
                <a:gd name="T29" fmla="*/ 45 h 54"/>
                <a:gd name="T30" fmla="*/ 14 w 31"/>
                <a:gd name="T31" fmla="*/ 52 h 54"/>
                <a:gd name="T32" fmla="*/ 17 w 31"/>
                <a:gd name="T33" fmla="*/ 52 h 54"/>
                <a:gd name="T34" fmla="*/ 22 w 31"/>
                <a:gd name="T35" fmla="*/ 45 h 54"/>
                <a:gd name="T36" fmla="*/ 25 w 31"/>
                <a:gd name="T37" fmla="*/ 40 h 54"/>
                <a:gd name="T38" fmla="*/ 30 w 31"/>
                <a:gd name="T39" fmla="*/ 32 h 54"/>
                <a:gd name="T40" fmla="*/ 28 w 31"/>
                <a:gd name="T4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54">
                  <a:moveTo>
                    <a:pt x="28" y="29"/>
                  </a:moveTo>
                  <a:cubicBezTo>
                    <a:pt x="21" y="29"/>
                    <a:pt x="21" y="29"/>
                    <a:pt x="21" y="29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1"/>
                    <a:pt x="8" y="43"/>
                    <a:pt x="9" y="45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4"/>
                    <a:pt x="16" y="54"/>
                    <a:pt x="17" y="52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3" y="43"/>
                    <a:pt x="24" y="41"/>
                    <a:pt x="25" y="4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1"/>
                    <a:pt x="30" y="29"/>
                    <a:pt x="2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992676" y="2359172"/>
            <a:ext cx="504825" cy="628651"/>
            <a:chOff x="922338" y="2139951"/>
            <a:chExt cx="504825" cy="628650"/>
          </a:xfrm>
          <a:solidFill>
            <a:srgbClr val="765036"/>
          </a:solidFill>
        </p:grpSpPr>
        <p:sp>
          <p:nvSpPr>
            <p:cNvPr id="240" name="Freeform 136"/>
            <p:cNvSpPr/>
            <p:nvPr/>
          </p:nvSpPr>
          <p:spPr bwMode="auto">
            <a:xfrm>
              <a:off x="922338" y="2139951"/>
              <a:ext cx="504825" cy="384175"/>
            </a:xfrm>
            <a:custGeom>
              <a:avLst/>
              <a:gdLst>
                <a:gd name="T0" fmla="*/ 0 w 58"/>
                <a:gd name="T1" fmla="*/ 33 h 44"/>
                <a:gd name="T2" fmla="*/ 10 w 58"/>
                <a:gd name="T3" fmla="*/ 44 h 44"/>
                <a:gd name="T4" fmla="*/ 22 w 58"/>
                <a:gd name="T5" fmla="*/ 44 h 44"/>
                <a:gd name="T6" fmla="*/ 22 w 58"/>
                <a:gd name="T7" fmla="*/ 36 h 44"/>
                <a:gd name="T8" fmla="*/ 10 w 58"/>
                <a:gd name="T9" fmla="*/ 36 h 44"/>
                <a:gd name="T10" fmla="*/ 7 w 58"/>
                <a:gd name="T11" fmla="*/ 33 h 44"/>
                <a:gd name="T12" fmla="*/ 7 w 58"/>
                <a:gd name="T13" fmla="*/ 11 h 44"/>
                <a:gd name="T14" fmla="*/ 10 w 58"/>
                <a:gd name="T15" fmla="*/ 8 h 44"/>
                <a:gd name="T16" fmla="*/ 48 w 58"/>
                <a:gd name="T17" fmla="*/ 8 h 44"/>
                <a:gd name="T18" fmla="*/ 51 w 58"/>
                <a:gd name="T19" fmla="*/ 11 h 44"/>
                <a:gd name="T20" fmla="*/ 51 w 58"/>
                <a:gd name="T21" fmla="*/ 33 h 44"/>
                <a:gd name="T22" fmla="*/ 48 w 58"/>
                <a:gd name="T23" fmla="*/ 36 h 44"/>
                <a:gd name="T24" fmla="*/ 36 w 58"/>
                <a:gd name="T25" fmla="*/ 36 h 44"/>
                <a:gd name="T26" fmla="*/ 36 w 58"/>
                <a:gd name="T27" fmla="*/ 44 h 44"/>
                <a:gd name="T28" fmla="*/ 48 w 58"/>
                <a:gd name="T29" fmla="*/ 44 h 44"/>
                <a:gd name="T30" fmla="*/ 58 w 58"/>
                <a:gd name="T31" fmla="*/ 33 h 44"/>
                <a:gd name="T32" fmla="*/ 58 w 58"/>
                <a:gd name="T33" fmla="*/ 11 h 44"/>
                <a:gd name="T34" fmla="*/ 48 w 58"/>
                <a:gd name="T35" fmla="*/ 0 h 44"/>
                <a:gd name="T36" fmla="*/ 10 w 58"/>
                <a:gd name="T37" fmla="*/ 0 h 44"/>
                <a:gd name="T38" fmla="*/ 0 w 58"/>
                <a:gd name="T39" fmla="*/ 11 h 44"/>
                <a:gd name="T40" fmla="*/ 0 w 58"/>
                <a:gd name="T41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44">
                  <a:moveTo>
                    <a:pt x="0" y="33"/>
                  </a:moveTo>
                  <a:cubicBezTo>
                    <a:pt x="0" y="39"/>
                    <a:pt x="5" y="44"/>
                    <a:pt x="10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51" y="9"/>
                    <a:pt x="51" y="11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1" y="35"/>
                    <a:pt x="49" y="36"/>
                    <a:pt x="48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53" y="44"/>
                    <a:pt x="58" y="39"/>
                    <a:pt x="58" y="33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5"/>
                    <a:pt x="53" y="0"/>
                    <a:pt x="4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41" name="Freeform 137"/>
            <p:cNvSpPr/>
            <p:nvPr/>
          </p:nvSpPr>
          <p:spPr bwMode="auto">
            <a:xfrm>
              <a:off x="1052513" y="2349501"/>
              <a:ext cx="242888" cy="419100"/>
            </a:xfrm>
            <a:custGeom>
              <a:avLst/>
              <a:gdLst>
                <a:gd name="T0" fmla="*/ 25 w 28"/>
                <a:gd name="T1" fmla="*/ 26 h 48"/>
                <a:gd name="T2" fmla="*/ 20 w 28"/>
                <a:gd name="T3" fmla="*/ 26 h 48"/>
                <a:gd name="T4" fmla="*/ 20 w 28"/>
                <a:gd name="T5" fmla="*/ 23 h 48"/>
                <a:gd name="T6" fmla="*/ 20 w 28"/>
                <a:gd name="T7" fmla="*/ 16 h 48"/>
                <a:gd name="T8" fmla="*/ 19 w 28"/>
                <a:gd name="T9" fmla="*/ 2 h 48"/>
                <a:gd name="T10" fmla="*/ 17 w 28"/>
                <a:gd name="T11" fmla="*/ 0 h 48"/>
                <a:gd name="T12" fmla="*/ 11 w 28"/>
                <a:gd name="T13" fmla="*/ 0 h 48"/>
                <a:gd name="T14" fmla="*/ 8 w 28"/>
                <a:gd name="T15" fmla="*/ 2 h 48"/>
                <a:gd name="T16" fmla="*/ 8 w 28"/>
                <a:gd name="T17" fmla="*/ 16 h 48"/>
                <a:gd name="T18" fmla="*/ 8 w 28"/>
                <a:gd name="T19" fmla="*/ 23 h 48"/>
                <a:gd name="T20" fmla="*/ 8 w 28"/>
                <a:gd name="T21" fmla="*/ 26 h 48"/>
                <a:gd name="T22" fmla="*/ 3 w 28"/>
                <a:gd name="T23" fmla="*/ 26 h 48"/>
                <a:gd name="T24" fmla="*/ 1 w 28"/>
                <a:gd name="T25" fmla="*/ 28 h 48"/>
                <a:gd name="T26" fmla="*/ 5 w 28"/>
                <a:gd name="T27" fmla="*/ 35 h 48"/>
                <a:gd name="T28" fmla="*/ 8 w 28"/>
                <a:gd name="T29" fmla="*/ 39 h 48"/>
                <a:gd name="T30" fmla="*/ 13 w 28"/>
                <a:gd name="T31" fmla="*/ 46 h 48"/>
                <a:gd name="T32" fmla="*/ 15 w 28"/>
                <a:gd name="T33" fmla="*/ 46 h 48"/>
                <a:gd name="T34" fmla="*/ 20 w 28"/>
                <a:gd name="T35" fmla="*/ 39 h 48"/>
                <a:gd name="T36" fmla="*/ 23 w 28"/>
                <a:gd name="T37" fmla="*/ 35 h 48"/>
                <a:gd name="T38" fmla="*/ 27 w 28"/>
                <a:gd name="T39" fmla="*/ 28 h 48"/>
                <a:gd name="T40" fmla="*/ 25 w 28"/>
                <a:gd name="T41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48">
                  <a:moveTo>
                    <a:pt x="25" y="26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0"/>
                    <a:pt x="1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7"/>
                    <a:pt x="1" y="28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6" y="36"/>
                    <a:pt x="7" y="38"/>
                    <a:pt x="8" y="39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8"/>
                    <a:pt x="15" y="48"/>
                    <a:pt x="15" y="46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1" y="38"/>
                    <a:pt x="22" y="36"/>
                    <a:pt x="23" y="35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7"/>
                    <a:pt x="27" y="26"/>
                    <a:pt x="2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42" name="Freeform 138"/>
          <p:cNvSpPr/>
          <p:nvPr/>
        </p:nvSpPr>
        <p:spPr bwMode="auto">
          <a:xfrm>
            <a:off x="7352201" y="1478109"/>
            <a:ext cx="531813" cy="531813"/>
          </a:xfrm>
          <a:custGeom>
            <a:avLst/>
            <a:gdLst>
              <a:gd name="T0" fmla="*/ 57 w 61"/>
              <a:gd name="T1" fmla="*/ 22 h 61"/>
              <a:gd name="T2" fmla="*/ 39 w 61"/>
              <a:gd name="T3" fmla="*/ 22 h 61"/>
              <a:gd name="T4" fmla="*/ 39 w 61"/>
              <a:gd name="T5" fmla="*/ 4 h 61"/>
              <a:gd name="T6" fmla="*/ 35 w 61"/>
              <a:gd name="T7" fmla="*/ 0 h 61"/>
              <a:gd name="T8" fmla="*/ 26 w 61"/>
              <a:gd name="T9" fmla="*/ 0 h 61"/>
              <a:gd name="T10" fmla="*/ 22 w 61"/>
              <a:gd name="T11" fmla="*/ 4 h 61"/>
              <a:gd name="T12" fmla="*/ 22 w 61"/>
              <a:gd name="T13" fmla="*/ 22 h 61"/>
              <a:gd name="T14" fmla="*/ 4 w 61"/>
              <a:gd name="T15" fmla="*/ 22 h 61"/>
              <a:gd name="T16" fmla="*/ 0 w 61"/>
              <a:gd name="T17" fmla="*/ 27 h 61"/>
              <a:gd name="T18" fmla="*/ 0 w 61"/>
              <a:gd name="T19" fmla="*/ 35 h 61"/>
              <a:gd name="T20" fmla="*/ 4 w 61"/>
              <a:gd name="T21" fmla="*/ 40 h 61"/>
              <a:gd name="T22" fmla="*/ 22 w 61"/>
              <a:gd name="T23" fmla="*/ 40 h 61"/>
              <a:gd name="T24" fmla="*/ 22 w 61"/>
              <a:gd name="T25" fmla="*/ 58 h 61"/>
              <a:gd name="T26" fmla="*/ 26 w 61"/>
              <a:gd name="T27" fmla="*/ 61 h 61"/>
              <a:gd name="T28" fmla="*/ 35 w 61"/>
              <a:gd name="T29" fmla="*/ 61 h 61"/>
              <a:gd name="T30" fmla="*/ 39 w 61"/>
              <a:gd name="T31" fmla="*/ 58 h 61"/>
              <a:gd name="T32" fmla="*/ 39 w 61"/>
              <a:gd name="T33" fmla="*/ 40 h 61"/>
              <a:gd name="T34" fmla="*/ 57 w 61"/>
              <a:gd name="T35" fmla="*/ 40 h 61"/>
              <a:gd name="T36" fmla="*/ 61 w 61"/>
              <a:gd name="T37" fmla="*/ 35 h 61"/>
              <a:gd name="T38" fmla="*/ 61 w 61"/>
              <a:gd name="T39" fmla="*/ 27 h 61"/>
              <a:gd name="T40" fmla="*/ 57 w 61"/>
              <a:gd name="T41" fmla="*/ 2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1" h="61">
                <a:moveTo>
                  <a:pt x="57" y="22"/>
                </a:moveTo>
                <a:cubicBezTo>
                  <a:pt x="39" y="22"/>
                  <a:pt x="39" y="22"/>
                  <a:pt x="39" y="22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37" y="0"/>
                  <a:pt x="35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4" y="0"/>
                  <a:pt x="22" y="2"/>
                  <a:pt x="22" y="4"/>
                </a:cubicBezTo>
                <a:cubicBezTo>
                  <a:pt x="22" y="22"/>
                  <a:pt x="22" y="22"/>
                  <a:pt x="22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4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2" y="40"/>
                  <a:pt x="4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60"/>
                  <a:pt x="24" y="61"/>
                  <a:pt x="26" y="61"/>
                </a:cubicBezTo>
                <a:cubicBezTo>
                  <a:pt x="35" y="61"/>
                  <a:pt x="35" y="61"/>
                  <a:pt x="35" y="61"/>
                </a:cubicBezTo>
                <a:cubicBezTo>
                  <a:pt x="37" y="61"/>
                  <a:pt x="39" y="60"/>
                  <a:pt x="39" y="58"/>
                </a:cubicBezTo>
                <a:cubicBezTo>
                  <a:pt x="39" y="40"/>
                  <a:pt x="39" y="40"/>
                  <a:pt x="39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59" y="40"/>
                  <a:pt x="61" y="37"/>
                  <a:pt x="61" y="35"/>
                </a:cubicBezTo>
                <a:cubicBezTo>
                  <a:pt x="61" y="27"/>
                  <a:pt x="61" y="27"/>
                  <a:pt x="61" y="27"/>
                </a:cubicBezTo>
                <a:cubicBezTo>
                  <a:pt x="61" y="24"/>
                  <a:pt x="59" y="22"/>
                  <a:pt x="57" y="22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243" name="Freeform 139"/>
          <p:cNvSpPr/>
          <p:nvPr/>
        </p:nvSpPr>
        <p:spPr bwMode="auto">
          <a:xfrm>
            <a:off x="6369539" y="1520972"/>
            <a:ext cx="461963" cy="454025"/>
          </a:xfrm>
          <a:custGeom>
            <a:avLst/>
            <a:gdLst>
              <a:gd name="T0" fmla="*/ 39 w 53"/>
              <a:gd name="T1" fmla="*/ 1 h 52"/>
              <a:gd name="T2" fmla="*/ 26 w 53"/>
              <a:gd name="T3" fmla="*/ 14 h 52"/>
              <a:gd name="T4" fmla="*/ 14 w 53"/>
              <a:gd name="T5" fmla="*/ 1 h 52"/>
              <a:gd name="T6" fmla="*/ 8 w 53"/>
              <a:gd name="T7" fmla="*/ 2 h 52"/>
              <a:gd name="T8" fmla="*/ 2 w 53"/>
              <a:gd name="T9" fmla="*/ 7 h 52"/>
              <a:gd name="T10" fmla="*/ 1 w 53"/>
              <a:gd name="T11" fmla="*/ 13 h 52"/>
              <a:gd name="T12" fmla="*/ 14 w 53"/>
              <a:gd name="T13" fmla="*/ 26 h 52"/>
              <a:gd name="T14" fmla="*/ 1 w 53"/>
              <a:gd name="T15" fmla="*/ 39 h 52"/>
              <a:gd name="T16" fmla="*/ 2 w 53"/>
              <a:gd name="T17" fmla="*/ 45 h 52"/>
              <a:gd name="T18" fmla="*/ 8 w 53"/>
              <a:gd name="T19" fmla="*/ 50 h 52"/>
              <a:gd name="T20" fmla="*/ 14 w 53"/>
              <a:gd name="T21" fmla="*/ 51 h 52"/>
              <a:gd name="T22" fmla="*/ 26 w 53"/>
              <a:gd name="T23" fmla="*/ 38 h 52"/>
              <a:gd name="T24" fmla="*/ 39 w 53"/>
              <a:gd name="T25" fmla="*/ 51 h 52"/>
              <a:gd name="T26" fmla="*/ 45 w 53"/>
              <a:gd name="T27" fmla="*/ 50 h 52"/>
              <a:gd name="T28" fmla="*/ 51 w 53"/>
              <a:gd name="T29" fmla="*/ 45 h 52"/>
              <a:gd name="T30" fmla="*/ 51 w 53"/>
              <a:gd name="T31" fmla="*/ 39 h 52"/>
              <a:gd name="T32" fmla="*/ 38 w 53"/>
              <a:gd name="T33" fmla="*/ 26 h 52"/>
              <a:gd name="T34" fmla="*/ 51 w 53"/>
              <a:gd name="T35" fmla="*/ 13 h 52"/>
              <a:gd name="T36" fmla="*/ 51 w 53"/>
              <a:gd name="T37" fmla="*/ 7 h 52"/>
              <a:gd name="T38" fmla="*/ 45 w 53"/>
              <a:gd name="T39" fmla="*/ 2 h 52"/>
              <a:gd name="T40" fmla="*/ 39 w 53"/>
              <a:gd name="T41" fmla="*/ 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" h="52">
                <a:moveTo>
                  <a:pt x="39" y="1"/>
                </a:moveTo>
                <a:cubicBezTo>
                  <a:pt x="26" y="14"/>
                  <a:pt x="26" y="14"/>
                  <a:pt x="26" y="14"/>
                </a:cubicBezTo>
                <a:cubicBezTo>
                  <a:pt x="14" y="1"/>
                  <a:pt x="14" y="1"/>
                  <a:pt x="14" y="1"/>
                </a:cubicBezTo>
                <a:cubicBezTo>
                  <a:pt x="12" y="0"/>
                  <a:pt x="9" y="0"/>
                  <a:pt x="8" y="2"/>
                </a:cubicBezTo>
                <a:cubicBezTo>
                  <a:pt x="2" y="7"/>
                  <a:pt x="2" y="7"/>
                  <a:pt x="2" y="7"/>
                </a:cubicBezTo>
                <a:cubicBezTo>
                  <a:pt x="0" y="9"/>
                  <a:pt x="0" y="12"/>
                  <a:pt x="1" y="13"/>
                </a:cubicBezTo>
                <a:cubicBezTo>
                  <a:pt x="14" y="26"/>
                  <a:pt x="14" y="26"/>
                  <a:pt x="14" y="26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40"/>
                  <a:pt x="0" y="43"/>
                  <a:pt x="2" y="45"/>
                </a:cubicBezTo>
                <a:cubicBezTo>
                  <a:pt x="8" y="50"/>
                  <a:pt x="8" y="50"/>
                  <a:pt x="8" y="50"/>
                </a:cubicBezTo>
                <a:cubicBezTo>
                  <a:pt x="9" y="52"/>
                  <a:pt x="12" y="52"/>
                  <a:pt x="14" y="51"/>
                </a:cubicBezTo>
                <a:cubicBezTo>
                  <a:pt x="26" y="38"/>
                  <a:pt x="26" y="38"/>
                  <a:pt x="26" y="38"/>
                </a:cubicBezTo>
                <a:cubicBezTo>
                  <a:pt x="39" y="51"/>
                  <a:pt x="39" y="51"/>
                  <a:pt x="39" y="51"/>
                </a:cubicBezTo>
                <a:cubicBezTo>
                  <a:pt x="41" y="52"/>
                  <a:pt x="43" y="52"/>
                  <a:pt x="45" y="50"/>
                </a:cubicBezTo>
                <a:cubicBezTo>
                  <a:pt x="51" y="45"/>
                  <a:pt x="51" y="45"/>
                  <a:pt x="51" y="45"/>
                </a:cubicBezTo>
                <a:cubicBezTo>
                  <a:pt x="53" y="43"/>
                  <a:pt x="53" y="40"/>
                  <a:pt x="51" y="39"/>
                </a:cubicBezTo>
                <a:cubicBezTo>
                  <a:pt x="38" y="26"/>
                  <a:pt x="38" y="26"/>
                  <a:pt x="38" y="26"/>
                </a:cubicBezTo>
                <a:cubicBezTo>
                  <a:pt x="51" y="13"/>
                  <a:pt x="51" y="13"/>
                  <a:pt x="51" y="13"/>
                </a:cubicBezTo>
                <a:cubicBezTo>
                  <a:pt x="53" y="12"/>
                  <a:pt x="53" y="9"/>
                  <a:pt x="51" y="7"/>
                </a:cubicBezTo>
                <a:cubicBezTo>
                  <a:pt x="45" y="2"/>
                  <a:pt x="45" y="2"/>
                  <a:pt x="45" y="2"/>
                </a:cubicBezTo>
                <a:cubicBezTo>
                  <a:pt x="43" y="0"/>
                  <a:pt x="41" y="0"/>
                  <a:pt x="39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244" name="Freeform 140"/>
          <p:cNvSpPr/>
          <p:nvPr/>
        </p:nvSpPr>
        <p:spPr bwMode="auto">
          <a:xfrm>
            <a:off x="3132627" y="2429023"/>
            <a:ext cx="522288" cy="461963"/>
          </a:xfrm>
          <a:custGeom>
            <a:avLst/>
            <a:gdLst>
              <a:gd name="T0" fmla="*/ 35 w 60"/>
              <a:gd name="T1" fmla="*/ 3 h 53"/>
              <a:gd name="T2" fmla="*/ 40 w 60"/>
              <a:gd name="T3" fmla="*/ 8 h 53"/>
              <a:gd name="T4" fmla="*/ 10 w 60"/>
              <a:gd name="T5" fmla="*/ 34 h 53"/>
              <a:gd name="T6" fmla="*/ 6 w 60"/>
              <a:gd name="T7" fmla="*/ 29 h 53"/>
              <a:gd name="T8" fmla="*/ 3 w 60"/>
              <a:gd name="T9" fmla="*/ 29 h 53"/>
              <a:gd name="T10" fmla="*/ 2 w 60"/>
              <a:gd name="T11" fmla="*/ 37 h 53"/>
              <a:gd name="T12" fmla="*/ 1 w 60"/>
              <a:gd name="T13" fmla="*/ 42 h 53"/>
              <a:gd name="T14" fmla="*/ 0 w 60"/>
              <a:gd name="T15" fmla="*/ 50 h 53"/>
              <a:gd name="T16" fmla="*/ 3 w 60"/>
              <a:gd name="T17" fmla="*/ 53 h 53"/>
              <a:gd name="T18" fmla="*/ 11 w 60"/>
              <a:gd name="T19" fmla="*/ 53 h 53"/>
              <a:gd name="T20" fmla="*/ 16 w 60"/>
              <a:gd name="T21" fmla="*/ 53 h 53"/>
              <a:gd name="T22" fmla="*/ 25 w 60"/>
              <a:gd name="T23" fmla="*/ 53 h 53"/>
              <a:gd name="T24" fmla="*/ 24 w 60"/>
              <a:gd name="T25" fmla="*/ 50 h 53"/>
              <a:gd name="T26" fmla="*/ 20 w 60"/>
              <a:gd name="T27" fmla="*/ 45 h 53"/>
              <a:gd name="T28" fmla="*/ 50 w 60"/>
              <a:gd name="T29" fmla="*/ 20 h 53"/>
              <a:gd name="T30" fmla="*/ 54 w 60"/>
              <a:gd name="T31" fmla="*/ 24 h 53"/>
              <a:gd name="T32" fmla="*/ 57 w 60"/>
              <a:gd name="T33" fmla="*/ 25 h 53"/>
              <a:gd name="T34" fmla="*/ 58 w 60"/>
              <a:gd name="T35" fmla="*/ 17 h 53"/>
              <a:gd name="T36" fmla="*/ 58 w 60"/>
              <a:gd name="T37" fmla="*/ 11 h 53"/>
              <a:gd name="T38" fmla="*/ 59 w 60"/>
              <a:gd name="T39" fmla="*/ 3 h 53"/>
              <a:gd name="T40" fmla="*/ 57 w 60"/>
              <a:gd name="T41" fmla="*/ 0 h 53"/>
              <a:gd name="T42" fmla="*/ 49 w 60"/>
              <a:gd name="T43" fmla="*/ 0 h 53"/>
              <a:gd name="T44" fmla="*/ 43 w 60"/>
              <a:gd name="T45" fmla="*/ 0 h 53"/>
              <a:gd name="T46" fmla="*/ 35 w 60"/>
              <a:gd name="T47" fmla="*/ 0 h 53"/>
              <a:gd name="T48" fmla="*/ 35 w 60"/>
              <a:gd name="T49" fmla="*/ 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0" h="53">
                <a:moveTo>
                  <a:pt x="35" y="3"/>
                </a:moveTo>
                <a:cubicBezTo>
                  <a:pt x="40" y="8"/>
                  <a:pt x="40" y="8"/>
                  <a:pt x="40" y="8"/>
                </a:cubicBezTo>
                <a:cubicBezTo>
                  <a:pt x="10" y="34"/>
                  <a:pt x="10" y="34"/>
                  <a:pt x="10" y="34"/>
                </a:cubicBezTo>
                <a:cubicBezTo>
                  <a:pt x="6" y="29"/>
                  <a:pt x="6" y="29"/>
                  <a:pt x="6" y="29"/>
                </a:cubicBezTo>
                <a:cubicBezTo>
                  <a:pt x="4" y="27"/>
                  <a:pt x="3" y="27"/>
                  <a:pt x="3" y="29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8"/>
                  <a:pt x="1" y="41"/>
                  <a:pt x="1" y="4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2"/>
                  <a:pt x="1" y="53"/>
                  <a:pt x="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3"/>
                  <a:pt x="15" y="53"/>
                  <a:pt x="16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6" y="52"/>
                  <a:pt x="24" y="50"/>
                </a:cubicBezTo>
                <a:cubicBezTo>
                  <a:pt x="20" y="45"/>
                  <a:pt x="20" y="45"/>
                  <a:pt x="20" y="45"/>
                </a:cubicBezTo>
                <a:cubicBezTo>
                  <a:pt x="50" y="20"/>
                  <a:pt x="50" y="20"/>
                  <a:pt x="50" y="20"/>
                </a:cubicBezTo>
                <a:cubicBezTo>
                  <a:pt x="54" y="24"/>
                  <a:pt x="54" y="24"/>
                  <a:pt x="54" y="24"/>
                </a:cubicBezTo>
                <a:cubicBezTo>
                  <a:pt x="55" y="26"/>
                  <a:pt x="57" y="26"/>
                  <a:pt x="57" y="25"/>
                </a:cubicBezTo>
                <a:cubicBezTo>
                  <a:pt x="58" y="17"/>
                  <a:pt x="58" y="17"/>
                  <a:pt x="58" y="17"/>
                </a:cubicBezTo>
                <a:cubicBezTo>
                  <a:pt x="58" y="15"/>
                  <a:pt x="58" y="13"/>
                  <a:pt x="58" y="11"/>
                </a:cubicBezTo>
                <a:cubicBezTo>
                  <a:pt x="59" y="3"/>
                  <a:pt x="59" y="3"/>
                  <a:pt x="59" y="3"/>
                </a:cubicBezTo>
                <a:cubicBezTo>
                  <a:pt x="60" y="2"/>
                  <a:pt x="58" y="1"/>
                  <a:pt x="57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7" y="0"/>
                  <a:pt x="45" y="0"/>
                  <a:pt x="4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4" y="0"/>
                  <a:pt x="34" y="2"/>
                  <a:pt x="35" y="3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581907" y="115378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此处添加标题文本</a:t>
            </a:r>
          </a:p>
        </p:txBody>
      </p:sp>
      <p:grpSp>
        <p:nvGrpSpPr>
          <p:cNvPr id="9" name="Group 25"/>
          <p:cNvGrpSpPr>
            <a:grpSpLocks noChangeAspect="1"/>
          </p:cNvGrpSpPr>
          <p:nvPr/>
        </p:nvGrpSpPr>
        <p:grpSpPr>
          <a:xfrm>
            <a:off x="1818640" y="1879600"/>
            <a:ext cx="1728788" cy="1727200"/>
            <a:chOff x="2337562" y="2228997"/>
            <a:chExt cx="1456511" cy="1456511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417811" y="2309319"/>
              <a:ext cx="1296014" cy="1295866"/>
            </a:xfrm>
            <a:prstGeom prst="ellipse">
              <a:avLst/>
            </a:prstGeom>
            <a:noFill/>
            <a:ln>
              <a:solidFill>
                <a:srgbClr val="76503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3510" name="Group 27"/>
            <p:cNvGrpSpPr>
              <a:grpSpLocks noChangeAspect="1"/>
            </p:cNvGrpSpPr>
            <p:nvPr/>
          </p:nvGrpSpPr>
          <p:grpSpPr>
            <a:xfrm>
              <a:off x="2337562" y="2228997"/>
              <a:ext cx="1456511" cy="1456511"/>
              <a:chOff x="938253" y="1655862"/>
              <a:chExt cx="1198626" cy="1198626"/>
            </a:xfrm>
          </p:grpSpPr>
          <p:sp>
            <p:nvSpPr>
              <p:cNvPr id="29" name="Pie 28"/>
              <p:cNvSpPr/>
              <p:nvPr/>
            </p:nvSpPr>
            <p:spPr>
              <a:xfrm>
                <a:off x="938253" y="1655862"/>
                <a:ext cx="1198626" cy="1198626"/>
              </a:xfrm>
              <a:prstGeom prst="pie">
                <a:avLst>
                  <a:gd name="adj1" fmla="val 3119149"/>
                  <a:gd name="adj2" fmla="val 16200000"/>
                </a:avLst>
              </a:prstGeom>
              <a:solidFill>
                <a:srgbClr val="76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512" name="Rectangle 1436"/>
              <p:cNvSpPr/>
              <p:nvPr/>
            </p:nvSpPr>
            <p:spPr>
              <a:xfrm>
                <a:off x="1146441" y="2173548"/>
                <a:ext cx="307306" cy="213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alibri" panose="020F0502020204030204" charset="0"/>
                    <a:ea typeface="宋体" panose="02010600030101010101" pitchFamily="2" charset="-122"/>
                  </a:rPr>
                  <a:t>65%</a:t>
                </a:r>
              </a:p>
            </p:txBody>
          </p:sp>
        </p:grpSp>
      </p:grpSp>
      <p:grpSp>
        <p:nvGrpSpPr>
          <p:cNvPr id="6" name="Group 30"/>
          <p:cNvGrpSpPr>
            <a:grpSpLocks noChangeAspect="1"/>
          </p:cNvGrpSpPr>
          <p:nvPr/>
        </p:nvGrpSpPr>
        <p:grpSpPr>
          <a:xfrm>
            <a:off x="5219383" y="1879600"/>
            <a:ext cx="1728470" cy="1727200"/>
            <a:chOff x="3841692" y="2228997"/>
            <a:chExt cx="1456511" cy="1456511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3907228" y="2309319"/>
              <a:ext cx="1297352" cy="1295866"/>
            </a:xfrm>
            <a:prstGeom prst="ellipse">
              <a:avLst/>
            </a:prstGeom>
            <a:noFill/>
            <a:ln>
              <a:solidFill>
                <a:srgbClr val="76503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3515" name="Group 32"/>
            <p:cNvGrpSpPr>
              <a:grpSpLocks noChangeAspect="1"/>
            </p:cNvGrpSpPr>
            <p:nvPr/>
          </p:nvGrpSpPr>
          <p:grpSpPr>
            <a:xfrm>
              <a:off x="3841692" y="2228997"/>
              <a:ext cx="1456511" cy="1456511"/>
              <a:chOff x="2442383" y="1655862"/>
              <a:chExt cx="1198626" cy="1198626"/>
            </a:xfrm>
          </p:grpSpPr>
          <p:sp>
            <p:nvSpPr>
              <p:cNvPr id="34" name="Pie 33"/>
              <p:cNvSpPr/>
              <p:nvPr/>
            </p:nvSpPr>
            <p:spPr>
              <a:xfrm rot="19741759">
                <a:off x="2442383" y="1655862"/>
                <a:ext cx="1198626" cy="1198626"/>
              </a:xfrm>
              <a:prstGeom prst="pie">
                <a:avLst>
                  <a:gd name="adj1" fmla="val 7489636"/>
                  <a:gd name="adj2" fmla="val 16200000"/>
                </a:avLst>
              </a:prstGeom>
              <a:solidFill>
                <a:srgbClr val="76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517" name="Rectangle 1436"/>
              <p:cNvSpPr/>
              <p:nvPr/>
            </p:nvSpPr>
            <p:spPr>
              <a:xfrm>
                <a:off x="2611734" y="2160328"/>
                <a:ext cx="307363" cy="213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alibri" panose="020F0502020204030204" charset="0"/>
                    <a:ea typeface="宋体" panose="02010600030101010101" pitchFamily="2" charset="-122"/>
                  </a:rPr>
                  <a:t>42%</a:t>
                </a:r>
              </a:p>
            </p:txBody>
          </p:sp>
        </p:grpSp>
      </p:grpSp>
      <p:grpSp>
        <p:nvGrpSpPr>
          <p:cNvPr id="19" name="Group 35"/>
          <p:cNvGrpSpPr>
            <a:grpSpLocks noChangeAspect="1"/>
          </p:cNvGrpSpPr>
          <p:nvPr/>
        </p:nvGrpSpPr>
        <p:grpSpPr>
          <a:xfrm>
            <a:off x="8629968" y="1879600"/>
            <a:ext cx="1728470" cy="1727200"/>
            <a:chOff x="5345822" y="2228997"/>
            <a:chExt cx="1456511" cy="1456511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426071" y="2309319"/>
              <a:ext cx="1296014" cy="1295866"/>
            </a:xfrm>
            <a:prstGeom prst="ellipse">
              <a:avLst/>
            </a:prstGeom>
            <a:noFill/>
            <a:ln>
              <a:solidFill>
                <a:srgbClr val="76503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3520" name="Group 37"/>
            <p:cNvGrpSpPr>
              <a:grpSpLocks noChangeAspect="1"/>
            </p:cNvGrpSpPr>
            <p:nvPr/>
          </p:nvGrpSpPr>
          <p:grpSpPr>
            <a:xfrm>
              <a:off x="5345822" y="2228997"/>
              <a:ext cx="1456511" cy="1456511"/>
              <a:chOff x="3946513" y="1655862"/>
              <a:chExt cx="1198626" cy="1198626"/>
            </a:xfrm>
          </p:grpSpPr>
          <p:sp>
            <p:nvSpPr>
              <p:cNvPr id="39" name="Pie 38"/>
              <p:cNvSpPr/>
              <p:nvPr/>
            </p:nvSpPr>
            <p:spPr>
              <a:xfrm>
                <a:off x="3946513" y="1655862"/>
                <a:ext cx="1198626" cy="1198626"/>
              </a:xfrm>
              <a:prstGeom prst="pie">
                <a:avLst/>
              </a:prstGeom>
              <a:solidFill>
                <a:srgbClr val="76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522" name="Rectangle 1436"/>
              <p:cNvSpPr/>
              <p:nvPr/>
            </p:nvSpPr>
            <p:spPr>
              <a:xfrm>
                <a:off x="4156314" y="2153718"/>
                <a:ext cx="307363" cy="213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Calibri" panose="020F0502020204030204" charset="0"/>
                    <a:ea typeface="宋体" panose="02010600030101010101" pitchFamily="2" charset="-122"/>
                  </a:rPr>
                  <a:t>75%</a:t>
                </a: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197337" y="4226560"/>
            <a:ext cx="2971164" cy="1045210"/>
            <a:chOff x="11804" y="3191"/>
            <a:chExt cx="3215" cy="1646"/>
          </a:xfrm>
        </p:grpSpPr>
        <p:sp>
          <p:nvSpPr>
            <p:cNvPr id="22" name="文本框 21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23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09827" y="4226560"/>
            <a:ext cx="2971164" cy="1045210"/>
            <a:chOff x="11804" y="3191"/>
            <a:chExt cx="3215" cy="1646"/>
          </a:xfrm>
        </p:grpSpPr>
        <p:sp>
          <p:nvSpPr>
            <p:cNvPr id="13" name="文本框 12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4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007712" y="4226560"/>
            <a:ext cx="2971164" cy="1045210"/>
            <a:chOff x="11804" y="3191"/>
            <a:chExt cx="3215" cy="1646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</a:t>
              </a:r>
            </a:p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本模板精心设计，模板所有素材</a:t>
              </a: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请在此写入标题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746658" y="115378"/>
            <a:ext cx="2698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</a:t>
            </a: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写作</a:t>
            </a: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翻译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19885" y="2205990"/>
            <a:ext cx="2980690" cy="2980690"/>
            <a:chOff x="1981" y="3519"/>
            <a:chExt cx="4694" cy="4694"/>
          </a:xfrm>
        </p:grpSpPr>
        <p:sp>
          <p:nvSpPr>
            <p:cNvPr id="6" name="椭圆 5"/>
            <p:cNvSpPr/>
            <p:nvPr/>
          </p:nvSpPr>
          <p:spPr>
            <a:xfrm>
              <a:off x="2188" y="4929"/>
              <a:ext cx="3000" cy="3000"/>
            </a:xfrm>
            <a:prstGeom prst="ellipse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083" y="4194"/>
              <a:ext cx="3840" cy="3840"/>
            </a:xfrm>
            <a:prstGeom prst="ellipse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981" y="3519"/>
              <a:ext cx="4695" cy="4695"/>
            </a:xfrm>
            <a:prstGeom prst="ellipse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4053205" y="2548890"/>
            <a:ext cx="2038350" cy="0"/>
          </a:xfrm>
          <a:prstGeom prst="straightConnector1">
            <a:avLst/>
          </a:prstGeom>
          <a:ln w="0">
            <a:solidFill>
              <a:srgbClr val="765036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123055" y="3696335"/>
            <a:ext cx="2038350" cy="0"/>
          </a:xfrm>
          <a:prstGeom prst="straightConnector1">
            <a:avLst/>
          </a:prstGeom>
          <a:ln w="0">
            <a:solidFill>
              <a:srgbClr val="765036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418205" y="4705985"/>
            <a:ext cx="2701925" cy="0"/>
          </a:xfrm>
          <a:prstGeom prst="straightConnector1">
            <a:avLst/>
          </a:prstGeom>
          <a:ln w="0">
            <a:solidFill>
              <a:srgbClr val="765036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6301740" y="2066290"/>
            <a:ext cx="5116830" cy="1348105"/>
            <a:chOff x="11884" y="3191"/>
            <a:chExt cx="8058" cy="2123"/>
          </a:xfrm>
        </p:grpSpPr>
        <p:sp>
          <p:nvSpPr>
            <p:cNvPr id="45" name="文本框 44"/>
            <p:cNvSpPr txBox="1"/>
            <p:nvPr/>
          </p:nvSpPr>
          <p:spPr>
            <a:xfrm>
              <a:off x="11884" y="3744"/>
              <a:ext cx="8058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从专业的技术文档开发角度来看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，技术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文档的编写只是文档开发流程的一环，真正意义上的高质量技术文档开发是一个复杂的流程。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文档开发流程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01740" y="3300095"/>
            <a:ext cx="4255770" cy="1044575"/>
            <a:chOff x="11884" y="3191"/>
            <a:chExt cx="6702" cy="1645"/>
          </a:xfrm>
        </p:grpSpPr>
        <p:sp>
          <p:nvSpPr>
            <p:cNvPr id="20" name="文本框 19"/>
            <p:cNvSpPr txBox="1"/>
            <p:nvPr/>
          </p:nvSpPr>
          <p:spPr>
            <a:xfrm>
              <a:off x="11884" y="3744"/>
              <a:ext cx="6703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</a:t>
              </a: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写作规范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301740" y="4533900"/>
            <a:ext cx="4255770" cy="1044575"/>
            <a:chOff x="11884" y="3191"/>
            <a:chExt cx="6702" cy="1645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6703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模板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02375" y="5640981"/>
            <a:ext cx="4256405" cy="1348105"/>
            <a:chOff x="11884" y="3191"/>
            <a:chExt cx="6703" cy="2123"/>
          </a:xfrm>
        </p:grpSpPr>
        <p:sp>
          <p:nvSpPr>
            <p:cNvPr id="27" name="文本框 26"/>
            <p:cNvSpPr txBox="1"/>
            <p:nvPr/>
          </p:nvSpPr>
          <p:spPr>
            <a:xfrm>
              <a:off x="11884" y="3744"/>
              <a:ext cx="6703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Arbortext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 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Editor, DITA CMS, Word, Markdown, HTML, CSS, </a:t>
              </a: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Git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, </a:t>
              </a: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Docomotive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, Visio, Illustrator, </a:t>
              </a: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PlantUML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工具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26196" y="115378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文档开发流程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1357630" y="3660140"/>
            <a:ext cx="9852660" cy="0"/>
          </a:xfrm>
          <a:prstGeom prst="straightConnector1">
            <a:avLst/>
          </a:prstGeom>
          <a:ln w="38100">
            <a:solidFill>
              <a:srgbClr val="76503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698115" y="3108325"/>
            <a:ext cx="213360" cy="658495"/>
            <a:chOff x="2389" y="4250"/>
            <a:chExt cx="336" cy="1037"/>
          </a:xfrm>
        </p:grpSpPr>
        <p:sp>
          <p:nvSpPr>
            <p:cNvPr id="9" name="菱形 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44022" y="1700530"/>
            <a:ext cx="2971164" cy="1979930"/>
            <a:chOff x="11804" y="3191"/>
            <a:chExt cx="3215" cy="3118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4264"/>
              <a:ext cx="3135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读者使用文档的目的、场景，要求的文档交付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时间。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确定文档体系的组织、文档的大纲和主题（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topic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）的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划分。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04" y="3191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1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产品学习、需求分析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、架构设计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91059" y="4412615"/>
            <a:ext cx="5518140" cy="3257550"/>
            <a:chOff x="8854" y="3191"/>
            <a:chExt cx="5971" cy="5130"/>
          </a:xfrm>
        </p:grpSpPr>
        <p:sp>
          <p:nvSpPr>
            <p:cNvPr id="16" name="文本框 15"/>
            <p:cNvSpPr txBox="1"/>
            <p:nvPr/>
          </p:nvSpPr>
          <p:spPr>
            <a:xfrm>
              <a:off x="8854" y="3901"/>
              <a:ext cx="3135" cy="4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依照设计出的文档架构，遵循既定的文档写作规范，进行文档的具体内容的编写。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在进行文档写作时可以使用模板，这样可以更好地提升文档写作的质量和效率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。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内容自检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：对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文档进行反复的检查修订，解决写作中的各种问题，对输出质量负责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2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文档写作、文档审核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flipV="1">
            <a:off x="4993640" y="3553460"/>
            <a:ext cx="213360" cy="658495"/>
            <a:chOff x="2389" y="4250"/>
            <a:chExt cx="336" cy="1037"/>
          </a:xfrm>
        </p:grpSpPr>
        <p:sp>
          <p:nvSpPr>
            <p:cNvPr id="19" name="菱形 1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7280910" y="3108325"/>
            <a:ext cx="213360" cy="658495"/>
            <a:chOff x="2389" y="4250"/>
            <a:chExt cx="336" cy="1037"/>
          </a:xfrm>
        </p:grpSpPr>
        <p:sp>
          <p:nvSpPr>
            <p:cNvPr id="25" name="菱形 24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864587" y="1748155"/>
            <a:ext cx="2971164" cy="1649730"/>
            <a:chOff x="11804" y="3191"/>
            <a:chExt cx="3215" cy="2598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根据不同读者的需求或者企业的统一要求，发布为不同的文档呈现形式，如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PDF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、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HTML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等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。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sz="1400" dirty="0"/>
                <a:t>网站交付、线下交付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3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文档发布、文档交付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150587" y="4412615"/>
            <a:ext cx="2971164" cy="2252980"/>
            <a:chOff x="11804" y="3191"/>
            <a:chExt cx="3215" cy="3548"/>
          </a:xfrm>
        </p:grpSpPr>
        <p:sp>
          <p:nvSpPr>
            <p:cNvPr id="31" name="文本框 30"/>
            <p:cNvSpPr txBox="1"/>
            <p:nvPr/>
          </p:nvSpPr>
          <p:spPr>
            <a:xfrm>
              <a:off x="11884" y="3744"/>
              <a:ext cx="3135" cy="2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为满足市场需求或功能改进的需要，软件或产品在不断地更新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，对应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的技术文档也需要及时地维护和更新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。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原有的技术文档可能会存在一些错误，也需要维护修订。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804" y="3191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4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文档维护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 flipV="1">
            <a:off x="9566910" y="3553460"/>
            <a:ext cx="213360" cy="658495"/>
            <a:chOff x="2389" y="4250"/>
            <a:chExt cx="336" cy="1037"/>
          </a:xfrm>
        </p:grpSpPr>
        <p:sp>
          <p:nvSpPr>
            <p:cNvPr id="34" name="菱形 33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929384" y="1042416"/>
            <a:ext cx="90130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从专业的技术文档开发角度来看，技术文档的编写只是文档开发流程的一环，真正意义上的高质量技术文档开发是一个复杂的流程。</a:t>
            </a:r>
          </a:p>
          <a:p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315186" y="5148072"/>
            <a:ext cx="2094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审核：</a:t>
            </a:r>
            <a:endParaRPr lang="en-US" altLang="zh-CN" dirty="0" smtClean="0"/>
          </a:p>
          <a:p>
            <a:r>
              <a:rPr lang="zh-CN" altLang="en-US" dirty="0" smtClean="0"/>
              <a:t>技术审核：研发，技术细节</a:t>
            </a:r>
            <a:endParaRPr lang="en-US" altLang="zh-CN" dirty="0" smtClean="0"/>
          </a:p>
          <a:p>
            <a:r>
              <a:rPr lang="zh-CN" altLang="en-US" dirty="0" smtClean="0"/>
              <a:t>语言审核：句子长度，信息呈现方式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01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8" y="115378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写作规范</a:t>
            </a:r>
          </a:p>
        </p:txBody>
      </p:sp>
      <p:grpSp>
        <p:nvGrpSpPr>
          <p:cNvPr id="320" name="Group 4"/>
          <p:cNvGrpSpPr>
            <a:grpSpLocks noChangeAspect="1"/>
          </p:cNvGrpSpPr>
          <p:nvPr/>
        </p:nvGrpSpPr>
        <p:grpSpPr bwMode="auto">
          <a:xfrm>
            <a:off x="6542442" y="1426719"/>
            <a:ext cx="4397467" cy="4218412"/>
            <a:chOff x="1672" y="-2"/>
            <a:chExt cx="3733" cy="3581"/>
          </a:xfrm>
        </p:grpSpPr>
        <p:sp>
          <p:nvSpPr>
            <p:cNvPr id="321" name="Freeform 5"/>
            <p:cNvSpPr/>
            <p:nvPr/>
          </p:nvSpPr>
          <p:spPr bwMode="auto">
            <a:xfrm>
              <a:off x="3155" y="3311"/>
              <a:ext cx="811" cy="268"/>
            </a:xfrm>
            <a:custGeom>
              <a:avLst/>
              <a:gdLst>
                <a:gd name="T0" fmla="*/ 466 w 466"/>
                <a:gd name="T1" fmla="*/ 0 h 154"/>
                <a:gd name="T2" fmla="*/ 233 w 466"/>
                <a:gd name="T3" fmla="*/ 154 h 154"/>
                <a:gd name="T4" fmla="*/ 0 w 466"/>
                <a:gd name="T5" fmla="*/ 0 h 154"/>
                <a:gd name="T6" fmla="*/ 466 w 466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4">
                  <a:moveTo>
                    <a:pt x="466" y="0"/>
                  </a:moveTo>
                  <a:cubicBezTo>
                    <a:pt x="466" y="85"/>
                    <a:pt x="362" y="154"/>
                    <a:pt x="233" y="154"/>
                  </a:cubicBezTo>
                  <a:cubicBezTo>
                    <a:pt x="104" y="154"/>
                    <a:pt x="0" y="85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3" name="Freeform 6"/>
            <p:cNvSpPr/>
            <p:nvPr/>
          </p:nvSpPr>
          <p:spPr bwMode="auto">
            <a:xfrm>
              <a:off x="4555" y="2365"/>
              <a:ext cx="599" cy="443"/>
            </a:xfrm>
            <a:custGeom>
              <a:avLst/>
              <a:gdLst>
                <a:gd name="T0" fmla="*/ 283 w 344"/>
                <a:gd name="T1" fmla="*/ 254 h 254"/>
                <a:gd name="T2" fmla="*/ 255 w 344"/>
                <a:gd name="T3" fmla="*/ 246 h 254"/>
                <a:gd name="T4" fmla="*/ 33 w 344"/>
                <a:gd name="T5" fmla="*/ 106 h 254"/>
                <a:gd name="T6" fmla="*/ 16 w 344"/>
                <a:gd name="T7" fmla="*/ 32 h 254"/>
                <a:gd name="T8" fmla="*/ 89 w 344"/>
                <a:gd name="T9" fmla="*/ 16 h 254"/>
                <a:gd name="T10" fmla="*/ 312 w 344"/>
                <a:gd name="T11" fmla="*/ 156 h 254"/>
                <a:gd name="T12" fmla="*/ 328 w 344"/>
                <a:gd name="T13" fmla="*/ 229 h 254"/>
                <a:gd name="T14" fmla="*/ 283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283" y="254"/>
                  </a:moveTo>
                  <a:cubicBezTo>
                    <a:pt x="274" y="254"/>
                    <a:pt x="264" y="251"/>
                    <a:pt x="255" y="24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8" y="90"/>
                    <a:pt x="0" y="57"/>
                    <a:pt x="16" y="32"/>
                  </a:cubicBezTo>
                  <a:cubicBezTo>
                    <a:pt x="31" y="8"/>
                    <a:pt x="64" y="0"/>
                    <a:pt x="89" y="16"/>
                  </a:cubicBezTo>
                  <a:cubicBezTo>
                    <a:pt x="312" y="156"/>
                    <a:pt x="312" y="156"/>
                    <a:pt x="312" y="156"/>
                  </a:cubicBezTo>
                  <a:cubicBezTo>
                    <a:pt x="337" y="171"/>
                    <a:pt x="344" y="204"/>
                    <a:pt x="328" y="229"/>
                  </a:cubicBezTo>
                  <a:cubicBezTo>
                    <a:pt x="318" y="245"/>
                    <a:pt x="301" y="254"/>
                    <a:pt x="283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4" name="Freeform 7"/>
            <p:cNvSpPr/>
            <p:nvPr/>
          </p:nvSpPr>
          <p:spPr bwMode="auto">
            <a:xfrm>
              <a:off x="4753" y="1426"/>
              <a:ext cx="652" cy="286"/>
            </a:xfrm>
            <a:custGeom>
              <a:avLst/>
              <a:gdLst>
                <a:gd name="T0" fmla="*/ 58 w 374"/>
                <a:gd name="T1" fmla="*/ 164 h 164"/>
                <a:gd name="T2" fmla="*/ 6 w 374"/>
                <a:gd name="T3" fmla="*/ 121 h 164"/>
                <a:gd name="T4" fmla="*/ 48 w 374"/>
                <a:gd name="T5" fmla="*/ 58 h 164"/>
                <a:gd name="T6" fmla="*/ 305 w 374"/>
                <a:gd name="T7" fmla="*/ 6 h 164"/>
                <a:gd name="T8" fmla="*/ 368 w 374"/>
                <a:gd name="T9" fmla="*/ 48 h 164"/>
                <a:gd name="T10" fmla="*/ 326 w 374"/>
                <a:gd name="T11" fmla="*/ 110 h 164"/>
                <a:gd name="T12" fmla="*/ 69 w 374"/>
                <a:gd name="T13" fmla="*/ 163 h 164"/>
                <a:gd name="T14" fmla="*/ 58 w 374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4">
                  <a:moveTo>
                    <a:pt x="58" y="164"/>
                  </a:moveTo>
                  <a:cubicBezTo>
                    <a:pt x="33" y="164"/>
                    <a:pt x="11" y="146"/>
                    <a:pt x="6" y="121"/>
                  </a:cubicBezTo>
                  <a:cubicBezTo>
                    <a:pt x="0" y="92"/>
                    <a:pt x="19" y="64"/>
                    <a:pt x="48" y="58"/>
                  </a:cubicBezTo>
                  <a:cubicBezTo>
                    <a:pt x="305" y="6"/>
                    <a:pt x="305" y="6"/>
                    <a:pt x="305" y="6"/>
                  </a:cubicBezTo>
                  <a:cubicBezTo>
                    <a:pt x="334" y="0"/>
                    <a:pt x="362" y="19"/>
                    <a:pt x="368" y="48"/>
                  </a:cubicBezTo>
                  <a:cubicBezTo>
                    <a:pt x="374" y="76"/>
                    <a:pt x="355" y="104"/>
                    <a:pt x="326" y="110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65" y="163"/>
                    <a:pt x="62" y="164"/>
                    <a:pt x="58" y="16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1" name="Freeform 8"/>
            <p:cNvSpPr/>
            <p:nvPr/>
          </p:nvSpPr>
          <p:spPr bwMode="auto">
            <a:xfrm>
              <a:off x="4294" y="333"/>
              <a:ext cx="463" cy="578"/>
            </a:xfrm>
            <a:custGeom>
              <a:avLst/>
              <a:gdLst>
                <a:gd name="T0" fmla="*/ 60 w 266"/>
                <a:gd name="T1" fmla="*/ 332 h 332"/>
                <a:gd name="T2" fmla="*/ 31 w 266"/>
                <a:gd name="T3" fmla="*/ 324 h 332"/>
                <a:gd name="T4" fmla="*/ 16 w 266"/>
                <a:gd name="T5" fmla="*/ 250 h 332"/>
                <a:gd name="T6" fmla="*/ 161 w 266"/>
                <a:gd name="T7" fmla="*/ 31 h 332"/>
                <a:gd name="T8" fmla="*/ 235 w 266"/>
                <a:gd name="T9" fmla="*/ 16 h 332"/>
                <a:gd name="T10" fmla="*/ 250 w 266"/>
                <a:gd name="T11" fmla="*/ 90 h 332"/>
                <a:gd name="T12" fmla="*/ 105 w 266"/>
                <a:gd name="T13" fmla="*/ 309 h 332"/>
                <a:gd name="T14" fmla="*/ 60 w 266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2">
                  <a:moveTo>
                    <a:pt x="60" y="332"/>
                  </a:moveTo>
                  <a:cubicBezTo>
                    <a:pt x="50" y="332"/>
                    <a:pt x="40" y="330"/>
                    <a:pt x="31" y="324"/>
                  </a:cubicBezTo>
                  <a:cubicBezTo>
                    <a:pt x="6" y="307"/>
                    <a:pt x="0" y="274"/>
                    <a:pt x="16" y="250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78" y="6"/>
                    <a:pt x="211" y="0"/>
                    <a:pt x="235" y="16"/>
                  </a:cubicBezTo>
                  <a:cubicBezTo>
                    <a:pt x="260" y="32"/>
                    <a:pt x="266" y="65"/>
                    <a:pt x="250" y="90"/>
                  </a:cubicBezTo>
                  <a:cubicBezTo>
                    <a:pt x="105" y="309"/>
                    <a:pt x="105" y="309"/>
                    <a:pt x="105" y="309"/>
                  </a:cubicBezTo>
                  <a:cubicBezTo>
                    <a:pt x="94" y="324"/>
                    <a:pt x="77" y="332"/>
                    <a:pt x="60" y="3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2" name="Freeform 9"/>
            <p:cNvSpPr/>
            <p:nvPr/>
          </p:nvSpPr>
          <p:spPr bwMode="auto">
            <a:xfrm>
              <a:off x="3465" y="-2"/>
              <a:ext cx="189" cy="645"/>
            </a:xfrm>
            <a:custGeom>
              <a:avLst/>
              <a:gdLst>
                <a:gd name="T0" fmla="*/ 56 w 109"/>
                <a:gd name="T1" fmla="*/ 370 h 370"/>
                <a:gd name="T2" fmla="*/ 2 w 109"/>
                <a:gd name="T3" fmla="*/ 317 h 370"/>
                <a:gd name="T4" fmla="*/ 0 w 109"/>
                <a:gd name="T5" fmla="*/ 54 h 370"/>
                <a:gd name="T6" fmla="*/ 53 w 109"/>
                <a:gd name="T7" fmla="*/ 0 h 370"/>
                <a:gd name="T8" fmla="*/ 106 w 109"/>
                <a:gd name="T9" fmla="*/ 53 h 370"/>
                <a:gd name="T10" fmla="*/ 109 w 109"/>
                <a:gd name="T11" fmla="*/ 316 h 370"/>
                <a:gd name="T12" fmla="*/ 56 w 109"/>
                <a:gd name="T13" fmla="*/ 370 h 370"/>
                <a:gd name="T14" fmla="*/ 56 w 109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70">
                  <a:moveTo>
                    <a:pt x="56" y="370"/>
                  </a:moveTo>
                  <a:cubicBezTo>
                    <a:pt x="26" y="370"/>
                    <a:pt x="3" y="346"/>
                    <a:pt x="2" y="31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3" y="1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45"/>
                    <a:pt x="86" y="369"/>
                    <a:pt x="56" y="370"/>
                  </a:cubicBezTo>
                  <a:cubicBezTo>
                    <a:pt x="56" y="370"/>
                    <a:pt x="56" y="370"/>
                    <a:pt x="56" y="370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3" name="Freeform 10"/>
            <p:cNvSpPr/>
            <p:nvPr/>
          </p:nvSpPr>
          <p:spPr bwMode="auto">
            <a:xfrm>
              <a:off x="1923" y="2362"/>
              <a:ext cx="599" cy="442"/>
            </a:xfrm>
            <a:custGeom>
              <a:avLst/>
              <a:gdLst>
                <a:gd name="T0" fmla="*/ 61 w 344"/>
                <a:gd name="T1" fmla="*/ 254 h 254"/>
                <a:gd name="T2" fmla="*/ 16 w 344"/>
                <a:gd name="T3" fmla="*/ 229 h 254"/>
                <a:gd name="T4" fmla="*/ 32 w 344"/>
                <a:gd name="T5" fmla="*/ 156 h 254"/>
                <a:gd name="T6" fmla="*/ 255 w 344"/>
                <a:gd name="T7" fmla="*/ 16 h 254"/>
                <a:gd name="T8" fmla="*/ 328 w 344"/>
                <a:gd name="T9" fmla="*/ 33 h 254"/>
                <a:gd name="T10" fmla="*/ 311 w 344"/>
                <a:gd name="T11" fmla="*/ 106 h 254"/>
                <a:gd name="T12" fmla="*/ 89 w 344"/>
                <a:gd name="T13" fmla="*/ 246 h 254"/>
                <a:gd name="T14" fmla="*/ 61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61" y="254"/>
                  </a:moveTo>
                  <a:cubicBezTo>
                    <a:pt x="43" y="254"/>
                    <a:pt x="26" y="245"/>
                    <a:pt x="16" y="229"/>
                  </a:cubicBezTo>
                  <a:cubicBezTo>
                    <a:pt x="0" y="204"/>
                    <a:pt x="7" y="172"/>
                    <a:pt x="32" y="15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80" y="0"/>
                    <a:pt x="312" y="8"/>
                    <a:pt x="328" y="33"/>
                  </a:cubicBezTo>
                  <a:cubicBezTo>
                    <a:pt x="344" y="58"/>
                    <a:pt x="336" y="90"/>
                    <a:pt x="311" y="106"/>
                  </a:cubicBezTo>
                  <a:cubicBezTo>
                    <a:pt x="89" y="246"/>
                    <a:pt x="89" y="246"/>
                    <a:pt x="89" y="246"/>
                  </a:cubicBezTo>
                  <a:cubicBezTo>
                    <a:pt x="80" y="252"/>
                    <a:pt x="70" y="254"/>
                    <a:pt x="61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4" name="Freeform 11"/>
            <p:cNvSpPr/>
            <p:nvPr/>
          </p:nvSpPr>
          <p:spPr bwMode="auto">
            <a:xfrm>
              <a:off x="1672" y="1425"/>
              <a:ext cx="652" cy="284"/>
            </a:xfrm>
            <a:custGeom>
              <a:avLst/>
              <a:gdLst>
                <a:gd name="T0" fmla="*/ 316 w 374"/>
                <a:gd name="T1" fmla="*/ 163 h 163"/>
                <a:gd name="T2" fmla="*/ 305 w 374"/>
                <a:gd name="T3" fmla="*/ 162 h 163"/>
                <a:gd name="T4" fmla="*/ 48 w 374"/>
                <a:gd name="T5" fmla="*/ 110 h 163"/>
                <a:gd name="T6" fmla="*/ 6 w 374"/>
                <a:gd name="T7" fmla="*/ 47 h 163"/>
                <a:gd name="T8" fmla="*/ 69 w 374"/>
                <a:gd name="T9" fmla="*/ 5 h 163"/>
                <a:gd name="T10" fmla="*/ 326 w 374"/>
                <a:gd name="T11" fmla="*/ 58 h 163"/>
                <a:gd name="T12" fmla="*/ 368 w 374"/>
                <a:gd name="T13" fmla="*/ 120 h 163"/>
                <a:gd name="T14" fmla="*/ 316 w 374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3">
                  <a:moveTo>
                    <a:pt x="316" y="163"/>
                  </a:moveTo>
                  <a:cubicBezTo>
                    <a:pt x="312" y="163"/>
                    <a:pt x="309" y="163"/>
                    <a:pt x="305" y="16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04"/>
                    <a:pt x="0" y="76"/>
                    <a:pt x="6" y="47"/>
                  </a:cubicBezTo>
                  <a:cubicBezTo>
                    <a:pt x="12" y="18"/>
                    <a:pt x="40" y="0"/>
                    <a:pt x="69" y="5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55" y="63"/>
                    <a:pt x="374" y="92"/>
                    <a:pt x="368" y="120"/>
                  </a:cubicBezTo>
                  <a:cubicBezTo>
                    <a:pt x="363" y="146"/>
                    <a:pt x="341" y="163"/>
                    <a:pt x="316" y="16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5" name="Freeform 12"/>
            <p:cNvSpPr/>
            <p:nvPr/>
          </p:nvSpPr>
          <p:spPr bwMode="auto">
            <a:xfrm>
              <a:off x="2320" y="329"/>
              <a:ext cx="464" cy="580"/>
            </a:xfrm>
            <a:custGeom>
              <a:avLst/>
              <a:gdLst>
                <a:gd name="T0" fmla="*/ 206 w 266"/>
                <a:gd name="T1" fmla="*/ 333 h 333"/>
                <a:gd name="T2" fmla="*/ 161 w 266"/>
                <a:gd name="T3" fmla="*/ 309 h 333"/>
                <a:gd name="T4" fmla="*/ 16 w 266"/>
                <a:gd name="T5" fmla="*/ 90 h 333"/>
                <a:gd name="T6" fmla="*/ 31 w 266"/>
                <a:gd name="T7" fmla="*/ 16 h 333"/>
                <a:gd name="T8" fmla="*/ 105 w 266"/>
                <a:gd name="T9" fmla="*/ 31 h 333"/>
                <a:gd name="T10" fmla="*/ 250 w 266"/>
                <a:gd name="T11" fmla="*/ 250 h 333"/>
                <a:gd name="T12" fmla="*/ 235 w 266"/>
                <a:gd name="T13" fmla="*/ 324 h 333"/>
                <a:gd name="T14" fmla="*/ 206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206" y="333"/>
                  </a:moveTo>
                  <a:cubicBezTo>
                    <a:pt x="189" y="333"/>
                    <a:pt x="172" y="324"/>
                    <a:pt x="161" y="309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0" y="66"/>
                    <a:pt x="6" y="33"/>
                    <a:pt x="31" y="16"/>
                  </a:cubicBezTo>
                  <a:cubicBezTo>
                    <a:pt x="55" y="0"/>
                    <a:pt x="88" y="7"/>
                    <a:pt x="105" y="3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6" y="275"/>
                    <a:pt x="260" y="308"/>
                    <a:pt x="235" y="324"/>
                  </a:cubicBezTo>
                  <a:cubicBezTo>
                    <a:pt x="226" y="330"/>
                    <a:pt x="216" y="333"/>
                    <a:pt x="206" y="33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6" name="Freeform 13"/>
            <p:cNvSpPr>
              <a:spLocks noEditPoints="1"/>
            </p:cNvSpPr>
            <p:nvPr/>
          </p:nvSpPr>
          <p:spPr bwMode="auto">
            <a:xfrm>
              <a:off x="2498" y="817"/>
              <a:ext cx="2100" cy="2567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4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4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7" name="Oval 14"/>
            <p:cNvSpPr>
              <a:spLocks noChangeArrowheads="1"/>
            </p:cNvSpPr>
            <p:nvPr/>
          </p:nvSpPr>
          <p:spPr bwMode="auto">
            <a:xfrm>
              <a:off x="2907" y="1200"/>
              <a:ext cx="1343" cy="1343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8" name="Oval 15"/>
            <p:cNvSpPr>
              <a:spLocks noChangeArrowheads="1"/>
            </p:cNvSpPr>
            <p:nvPr/>
          </p:nvSpPr>
          <p:spPr bwMode="auto">
            <a:xfrm>
              <a:off x="3040" y="1334"/>
              <a:ext cx="1076" cy="1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9" name="Oval 16"/>
            <p:cNvSpPr>
              <a:spLocks noChangeArrowheads="1"/>
            </p:cNvSpPr>
            <p:nvPr/>
          </p:nvSpPr>
          <p:spPr bwMode="auto">
            <a:xfrm>
              <a:off x="3155" y="1449"/>
              <a:ext cx="846" cy="846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0" name="Oval 17"/>
            <p:cNvSpPr>
              <a:spLocks noChangeArrowheads="1"/>
            </p:cNvSpPr>
            <p:nvPr/>
          </p:nvSpPr>
          <p:spPr bwMode="auto">
            <a:xfrm>
              <a:off x="3280" y="1573"/>
              <a:ext cx="596" cy="5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1" name="Oval 18"/>
            <p:cNvSpPr>
              <a:spLocks noChangeArrowheads="1"/>
            </p:cNvSpPr>
            <p:nvPr/>
          </p:nvSpPr>
          <p:spPr bwMode="auto">
            <a:xfrm>
              <a:off x="3391" y="1684"/>
              <a:ext cx="373" cy="375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2" name="Oval 19"/>
            <p:cNvSpPr>
              <a:spLocks noChangeArrowheads="1"/>
            </p:cNvSpPr>
            <p:nvPr/>
          </p:nvSpPr>
          <p:spPr bwMode="auto">
            <a:xfrm>
              <a:off x="3508" y="1803"/>
              <a:ext cx="139" cy="13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3" name="Freeform 20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  <a:gd name="T20" fmla="*/ 543 w 792"/>
                <a:gd name="T21" fmla="*/ 282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  <a:lnTo>
                    <a:pt x="543" y="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4" name="Freeform 21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732280" y="1955165"/>
            <a:ext cx="4256405" cy="1046480"/>
            <a:chOff x="11884" y="3191"/>
            <a:chExt cx="6703" cy="1648"/>
          </a:xfrm>
        </p:grpSpPr>
        <p:sp>
          <p:nvSpPr>
            <p:cNvPr id="45" name="文本框 44"/>
            <p:cNvSpPr txBox="1"/>
            <p:nvPr/>
          </p:nvSpPr>
          <p:spPr>
            <a:xfrm>
              <a:off x="11884" y="3744"/>
              <a:ext cx="6703" cy="1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随机资料 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图形处理规范</a:t>
              </a: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3191"/>
              <a:ext cx="4250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ZTE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技术文档英化规范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32280" y="3188970"/>
            <a:ext cx="4256405" cy="712470"/>
            <a:chOff x="11884" y="3191"/>
            <a:chExt cx="6703" cy="1122"/>
          </a:xfrm>
        </p:grpSpPr>
        <p:sp>
          <p:nvSpPr>
            <p:cNvPr id="20" name="文本框 19"/>
            <p:cNvSpPr txBox="1"/>
            <p:nvPr/>
          </p:nvSpPr>
          <p:spPr>
            <a:xfrm>
              <a:off x="11884" y="374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Ericsson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Corporate Style Manual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11884" y="3191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爱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立信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32280" y="4422775"/>
            <a:ext cx="5038725" cy="1045210"/>
            <a:chOff x="11884" y="3191"/>
            <a:chExt cx="7935" cy="1646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6703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单击此处添加本章节的简要内容。本模板精心设计，模板所有素材均可自由编辑替换移动。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793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Simplified Technical English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（</a:t>
              </a:r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STE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560195" y="204597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0195" y="327025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60195" y="4491990"/>
            <a:ext cx="76200" cy="864235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9576" y="1124712"/>
            <a:ext cx="7772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做过的文档：</a:t>
            </a:r>
            <a:endParaRPr lang="en-US" altLang="zh-CN" dirty="0" smtClean="0"/>
          </a:p>
          <a:p>
            <a:r>
              <a:rPr lang="zh-CN" altLang="en-US" dirty="0" smtClean="0"/>
              <a:t>数据手册</a:t>
            </a:r>
            <a:r>
              <a:rPr lang="en-US" altLang="zh-CN" dirty="0" smtClean="0"/>
              <a:t>Datasheet</a:t>
            </a:r>
          </a:p>
          <a:p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SDK</a:t>
            </a:r>
          </a:p>
          <a:p>
            <a:r>
              <a:rPr lang="zh-CN" altLang="en-US" dirty="0" smtClean="0"/>
              <a:t>专利文档的审核：用于无线通信的设备主从角色切换系统及方法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WQ70XX_DSP_Dev_User_Guide_V1.0</a:t>
            </a:r>
          </a:p>
          <a:p>
            <a:r>
              <a:rPr lang="en-US" altLang="zh-CN" dirty="0" smtClean="0"/>
              <a:t>WQ70XX_DSP_Env_Setup_Guide_V1.0</a:t>
            </a:r>
          </a:p>
          <a:p>
            <a:r>
              <a:rPr lang="en-US" altLang="zh-CN" dirty="0" smtClean="0"/>
              <a:t>WQ70XX_DSP_Memory_Map_V1.0</a:t>
            </a:r>
          </a:p>
          <a:p>
            <a:r>
              <a:rPr lang="en-US" altLang="zh-CN" dirty="0" smtClean="0"/>
              <a:t>WQ70XX_DSP_Porting_Guide_V1.0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WQ70XX_SDK_Env_Setup_Guide_V1.0</a:t>
            </a:r>
          </a:p>
          <a:p>
            <a:r>
              <a:rPr lang="en-US" altLang="zh-CN" dirty="0" smtClean="0"/>
              <a:t>WQ70XX_SDK_Memory_Map_V1.0</a:t>
            </a:r>
          </a:p>
          <a:p>
            <a:endParaRPr lang="en-US" altLang="zh-CN" dirty="0" smtClean="0"/>
          </a:p>
          <a:p>
            <a:r>
              <a:rPr lang="en-US" altLang="zh-CN" dirty="0"/>
              <a:t>WQ70xx </a:t>
            </a:r>
            <a:r>
              <a:rPr lang="en-US" altLang="zh-CN" dirty="0" smtClean="0"/>
              <a:t>UI_Config_Tool_User_Guide_EN_V1.0</a:t>
            </a:r>
          </a:p>
          <a:p>
            <a:r>
              <a:rPr lang="en-US" altLang="zh-CN" dirty="0" smtClean="0"/>
              <a:t>WQ70XX_SDK_Compile_Guide_EN_V1.0</a:t>
            </a:r>
          </a:p>
          <a:p>
            <a:r>
              <a:rPr lang="en-US" altLang="zh-CN" dirty="0"/>
              <a:t>WQ7033 DEV_Board_User_Guide_EN_V1.0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67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01007" y="376988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052060" y="115378"/>
            <a:ext cx="14950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工具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42392" y="1791335"/>
            <a:ext cx="2233295" cy="2087880"/>
            <a:chOff x="1137920" y="1791335"/>
            <a:chExt cx="2233295" cy="2087880"/>
          </a:xfrm>
        </p:grpSpPr>
        <p:grpSp>
          <p:nvGrpSpPr>
            <p:cNvPr id="14" name="组合 13"/>
            <p:cNvGrpSpPr/>
            <p:nvPr/>
          </p:nvGrpSpPr>
          <p:grpSpPr>
            <a:xfrm>
              <a:off x="1137920" y="1791335"/>
              <a:ext cx="2233295" cy="2087880"/>
              <a:chOff x="3248" y="3003"/>
              <a:chExt cx="3517" cy="3288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3248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3477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999615" y="2530475"/>
              <a:ext cx="711200" cy="563880"/>
              <a:chOff x="6184901" y="6007101"/>
              <a:chExt cx="176213" cy="139700"/>
            </a:xfrm>
            <a:solidFill>
              <a:schemeClr val="bg1"/>
            </a:solidFill>
          </p:grpSpPr>
          <p:sp>
            <p:nvSpPr>
              <p:cNvPr id="36" name="Freeform 378"/>
              <p:cNvSpPr/>
              <p:nvPr/>
            </p:nvSpPr>
            <p:spPr bwMode="auto">
              <a:xfrm>
                <a:off x="6184901" y="6084888"/>
                <a:ext cx="176213" cy="61913"/>
              </a:xfrm>
              <a:custGeom>
                <a:avLst/>
                <a:gdLst>
                  <a:gd name="T0" fmla="*/ 174 w 288"/>
                  <a:gd name="T1" fmla="*/ 18 h 101"/>
                  <a:gd name="T2" fmla="*/ 174 w 288"/>
                  <a:gd name="T3" fmla="*/ 30 h 101"/>
                  <a:gd name="T4" fmla="*/ 162 w 288"/>
                  <a:gd name="T5" fmla="*/ 30 h 101"/>
                  <a:gd name="T6" fmla="*/ 126 w 288"/>
                  <a:gd name="T7" fmla="*/ 30 h 101"/>
                  <a:gd name="T8" fmla="*/ 114 w 288"/>
                  <a:gd name="T9" fmla="*/ 30 h 101"/>
                  <a:gd name="T10" fmla="*/ 114 w 288"/>
                  <a:gd name="T11" fmla="*/ 18 h 101"/>
                  <a:gd name="T12" fmla="*/ 114 w 288"/>
                  <a:gd name="T13" fmla="*/ 0 h 101"/>
                  <a:gd name="T14" fmla="*/ 0 w 288"/>
                  <a:gd name="T15" fmla="*/ 0 h 101"/>
                  <a:gd name="T16" fmla="*/ 0 w 288"/>
                  <a:gd name="T17" fmla="*/ 86 h 101"/>
                  <a:gd name="T18" fmla="*/ 14 w 288"/>
                  <a:gd name="T19" fmla="*/ 101 h 101"/>
                  <a:gd name="T20" fmla="*/ 274 w 288"/>
                  <a:gd name="T21" fmla="*/ 101 h 101"/>
                  <a:gd name="T22" fmla="*/ 288 w 288"/>
                  <a:gd name="T23" fmla="*/ 86 h 101"/>
                  <a:gd name="T24" fmla="*/ 288 w 288"/>
                  <a:gd name="T25" fmla="*/ 0 h 101"/>
                  <a:gd name="T26" fmla="*/ 174 w 288"/>
                  <a:gd name="T27" fmla="*/ 0 h 101"/>
                  <a:gd name="T28" fmla="*/ 174 w 288"/>
                  <a:gd name="T29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8" h="101">
                    <a:moveTo>
                      <a:pt x="174" y="18"/>
                    </a:moveTo>
                    <a:cubicBezTo>
                      <a:pt x="174" y="30"/>
                      <a:pt x="174" y="30"/>
                      <a:pt x="174" y="30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14" y="30"/>
                      <a:pt x="114" y="30"/>
                      <a:pt x="114" y="30"/>
                    </a:cubicBezTo>
                    <a:cubicBezTo>
                      <a:pt x="114" y="18"/>
                      <a:pt x="114" y="18"/>
                      <a:pt x="114" y="18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4"/>
                      <a:pt x="6" y="101"/>
                      <a:pt x="14" y="101"/>
                    </a:cubicBezTo>
                    <a:cubicBezTo>
                      <a:pt x="274" y="101"/>
                      <a:pt x="274" y="101"/>
                      <a:pt x="274" y="101"/>
                    </a:cubicBezTo>
                    <a:cubicBezTo>
                      <a:pt x="282" y="101"/>
                      <a:pt x="288" y="94"/>
                      <a:pt x="288" y="86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174" y="0"/>
                      <a:pt x="174" y="0"/>
                      <a:pt x="174" y="0"/>
                    </a:cubicBezTo>
                    <a:lnTo>
                      <a:pt x="17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79"/>
              <p:cNvSpPr>
                <a:spLocks noEditPoints="1"/>
              </p:cNvSpPr>
              <p:nvPr/>
            </p:nvSpPr>
            <p:spPr bwMode="auto">
              <a:xfrm>
                <a:off x="6184901" y="6007101"/>
                <a:ext cx="176213" cy="68263"/>
              </a:xfrm>
              <a:custGeom>
                <a:avLst/>
                <a:gdLst>
                  <a:gd name="T0" fmla="*/ 114 w 288"/>
                  <a:gd name="T1" fmla="*/ 100 h 110"/>
                  <a:gd name="T2" fmla="*/ 114 w 288"/>
                  <a:gd name="T3" fmla="*/ 88 h 110"/>
                  <a:gd name="T4" fmla="*/ 126 w 288"/>
                  <a:gd name="T5" fmla="*/ 88 h 110"/>
                  <a:gd name="T6" fmla="*/ 162 w 288"/>
                  <a:gd name="T7" fmla="*/ 88 h 110"/>
                  <a:gd name="T8" fmla="*/ 174 w 288"/>
                  <a:gd name="T9" fmla="*/ 88 h 110"/>
                  <a:gd name="T10" fmla="*/ 174 w 288"/>
                  <a:gd name="T11" fmla="*/ 100 h 110"/>
                  <a:gd name="T12" fmla="*/ 174 w 288"/>
                  <a:gd name="T13" fmla="*/ 110 h 110"/>
                  <a:gd name="T14" fmla="*/ 288 w 288"/>
                  <a:gd name="T15" fmla="*/ 110 h 110"/>
                  <a:gd name="T16" fmla="*/ 288 w 288"/>
                  <a:gd name="T17" fmla="*/ 62 h 110"/>
                  <a:gd name="T18" fmla="*/ 274 w 288"/>
                  <a:gd name="T19" fmla="*/ 48 h 110"/>
                  <a:gd name="T20" fmla="*/ 198 w 288"/>
                  <a:gd name="T21" fmla="*/ 48 h 110"/>
                  <a:gd name="T22" fmla="*/ 198 w 288"/>
                  <a:gd name="T23" fmla="*/ 14 h 110"/>
                  <a:gd name="T24" fmla="*/ 184 w 288"/>
                  <a:gd name="T25" fmla="*/ 0 h 110"/>
                  <a:gd name="T26" fmla="*/ 104 w 288"/>
                  <a:gd name="T27" fmla="*/ 0 h 110"/>
                  <a:gd name="T28" fmla="*/ 90 w 288"/>
                  <a:gd name="T29" fmla="*/ 14 h 110"/>
                  <a:gd name="T30" fmla="*/ 90 w 288"/>
                  <a:gd name="T31" fmla="*/ 48 h 110"/>
                  <a:gd name="T32" fmla="*/ 14 w 288"/>
                  <a:gd name="T33" fmla="*/ 48 h 110"/>
                  <a:gd name="T34" fmla="*/ 0 w 288"/>
                  <a:gd name="T35" fmla="*/ 62 h 110"/>
                  <a:gd name="T36" fmla="*/ 0 w 288"/>
                  <a:gd name="T37" fmla="*/ 110 h 110"/>
                  <a:gd name="T38" fmla="*/ 114 w 288"/>
                  <a:gd name="T39" fmla="*/ 110 h 110"/>
                  <a:gd name="T40" fmla="*/ 114 w 288"/>
                  <a:gd name="T41" fmla="*/ 100 h 110"/>
                  <a:gd name="T42" fmla="*/ 114 w 288"/>
                  <a:gd name="T43" fmla="*/ 34 h 110"/>
                  <a:gd name="T44" fmla="*/ 128 w 288"/>
                  <a:gd name="T45" fmla="*/ 20 h 110"/>
                  <a:gd name="T46" fmla="*/ 160 w 288"/>
                  <a:gd name="T47" fmla="*/ 20 h 110"/>
                  <a:gd name="T48" fmla="*/ 174 w 288"/>
                  <a:gd name="T49" fmla="*/ 34 h 110"/>
                  <a:gd name="T50" fmla="*/ 174 w 288"/>
                  <a:gd name="T51" fmla="*/ 48 h 110"/>
                  <a:gd name="T52" fmla="*/ 114 w 288"/>
                  <a:gd name="T53" fmla="*/ 48 h 110"/>
                  <a:gd name="T54" fmla="*/ 114 w 288"/>
                  <a:gd name="T55" fmla="*/ 3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8" h="110">
                    <a:moveTo>
                      <a:pt x="114" y="100"/>
                    </a:moveTo>
                    <a:cubicBezTo>
                      <a:pt x="114" y="88"/>
                      <a:pt x="114" y="88"/>
                      <a:pt x="114" y="88"/>
                    </a:cubicBezTo>
                    <a:cubicBezTo>
                      <a:pt x="126" y="88"/>
                      <a:pt x="126" y="88"/>
                      <a:pt x="126" y="88"/>
                    </a:cubicBezTo>
                    <a:cubicBezTo>
                      <a:pt x="162" y="88"/>
                      <a:pt x="162" y="88"/>
                      <a:pt x="162" y="88"/>
                    </a:cubicBezTo>
                    <a:cubicBezTo>
                      <a:pt x="174" y="88"/>
                      <a:pt x="174" y="88"/>
                      <a:pt x="174" y="88"/>
                    </a:cubicBezTo>
                    <a:cubicBezTo>
                      <a:pt x="174" y="100"/>
                      <a:pt x="174" y="100"/>
                      <a:pt x="174" y="100"/>
                    </a:cubicBezTo>
                    <a:cubicBezTo>
                      <a:pt x="174" y="110"/>
                      <a:pt x="174" y="110"/>
                      <a:pt x="174" y="110"/>
                    </a:cubicBezTo>
                    <a:cubicBezTo>
                      <a:pt x="288" y="110"/>
                      <a:pt x="288" y="110"/>
                      <a:pt x="288" y="110"/>
                    </a:cubicBezTo>
                    <a:cubicBezTo>
                      <a:pt x="288" y="62"/>
                      <a:pt x="288" y="62"/>
                      <a:pt x="288" y="62"/>
                    </a:cubicBezTo>
                    <a:cubicBezTo>
                      <a:pt x="288" y="54"/>
                      <a:pt x="282" y="48"/>
                      <a:pt x="274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14"/>
                      <a:pt x="198" y="14"/>
                      <a:pt x="198" y="14"/>
                    </a:cubicBezTo>
                    <a:cubicBezTo>
                      <a:pt x="198" y="6"/>
                      <a:pt x="192" y="0"/>
                      <a:pt x="18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96" y="0"/>
                      <a:pt x="90" y="6"/>
                      <a:pt x="90" y="14"/>
                    </a:cubicBezTo>
                    <a:cubicBezTo>
                      <a:pt x="90" y="48"/>
                      <a:pt x="90" y="48"/>
                      <a:pt x="90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6" y="48"/>
                      <a:pt x="0" y="54"/>
                      <a:pt x="0" y="62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114" y="110"/>
                      <a:pt x="114" y="110"/>
                      <a:pt x="114" y="110"/>
                    </a:cubicBezTo>
                    <a:lnTo>
                      <a:pt x="114" y="100"/>
                    </a:lnTo>
                    <a:close/>
                    <a:moveTo>
                      <a:pt x="114" y="34"/>
                    </a:moveTo>
                    <a:cubicBezTo>
                      <a:pt x="114" y="26"/>
                      <a:pt x="120" y="20"/>
                      <a:pt x="128" y="20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8" y="20"/>
                      <a:pt x="174" y="26"/>
                      <a:pt x="174" y="34"/>
                    </a:cubicBezTo>
                    <a:cubicBezTo>
                      <a:pt x="174" y="48"/>
                      <a:pt x="174" y="48"/>
                      <a:pt x="174" y="48"/>
                    </a:cubicBezTo>
                    <a:cubicBezTo>
                      <a:pt x="114" y="48"/>
                      <a:pt x="114" y="48"/>
                      <a:pt x="114" y="48"/>
                    </a:cubicBezTo>
                    <a:lnTo>
                      <a:pt x="11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Rectangle 380"/>
              <p:cNvSpPr>
                <a:spLocks noChangeArrowheads="1"/>
              </p:cNvSpPr>
              <p:nvPr/>
            </p:nvSpPr>
            <p:spPr bwMode="auto">
              <a:xfrm>
                <a:off x="6261101" y="6069013"/>
                <a:ext cx="2222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391662" y="1791335"/>
            <a:ext cx="2233295" cy="2087880"/>
            <a:chOff x="4906645" y="1791335"/>
            <a:chExt cx="2233295" cy="2087880"/>
          </a:xfrm>
        </p:grpSpPr>
        <p:grpSp>
          <p:nvGrpSpPr>
            <p:cNvPr id="15" name="组合 14"/>
            <p:cNvGrpSpPr/>
            <p:nvPr/>
          </p:nvGrpSpPr>
          <p:grpSpPr>
            <a:xfrm>
              <a:off x="4906645" y="1791335"/>
              <a:ext cx="2233295" cy="2087880"/>
              <a:chOff x="3304" y="3003"/>
              <a:chExt cx="3517" cy="3288"/>
            </a:xfrm>
          </p:grpSpPr>
          <p:sp>
            <p:nvSpPr>
              <p:cNvPr id="16" name="菱形 15"/>
              <p:cNvSpPr/>
              <p:nvPr/>
            </p:nvSpPr>
            <p:spPr>
              <a:xfrm>
                <a:off x="3304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菱形 16"/>
              <p:cNvSpPr/>
              <p:nvPr/>
            </p:nvSpPr>
            <p:spPr>
              <a:xfrm>
                <a:off x="3533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7034" y="2427277"/>
              <a:ext cx="816935" cy="816935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9490202" y="1791335"/>
            <a:ext cx="2233295" cy="2087880"/>
            <a:chOff x="8639810" y="1791335"/>
            <a:chExt cx="2233295" cy="2087880"/>
          </a:xfrm>
        </p:grpSpPr>
        <p:grpSp>
          <p:nvGrpSpPr>
            <p:cNvPr id="18" name="组合 17"/>
            <p:cNvGrpSpPr/>
            <p:nvPr/>
          </p:nvGrpSpPr>
          <p:grpSpPr>
            <a:xfrm>
              <a:off x="8639810" y="1791335"/>
              <a:ext cx="2233295" cy="2087880"/>
              <a:chOff x="3304" y="3003"/>
              <a:chExt cx="3517" cy="3288"/>
            </a:xfrm>
          </p:grpSpPr>
          <p:sp>
            <p:nvSpPr>
              <p:cNvPr id="19" name="菱形 18"/>
              <p:cNvSpPr/>
              <p:nvPr/>
            </p:nvSpPr>
            <p:spPr>
              <a:xfrm>
                <a:off x="3304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菱形 19"/>
              <p:cNvSpPr/>
              <p:nvPr/>
            </p:nvSpPr>
            <p:spPr>
              <a:xfrm>
                <a:off x="3533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9568180" y="2514600"/>
              <a:ext cx="621030" cy="648335"/>
              <a:chOff x="10541001" y="4148138"/>
              <a:chExt cx="674688" cy="701676"/>
            </a:xfrm>
            <a:solidFill>
              <a:schemeClr val="bg1"/>
            </a:solidFill>
          </p:grpSpPr>
          <p:sp>
            <p:nvSpPr>
              <p:cNvPr id="89" name="Freeform 53"/>
              <p:cNvSpPr>
                <a:spLocks noEditPoints="1"/>
              </p:cNvSpPr>
              <p:nvPr/>
            </p:nvSpPr>
            <p:spPr bwMode="auto">
              <a:xfrm>
                <a:off x="10541001" y="4181476"/>
                <a:ext cx="214313" cy="668338"/>
              </a:xfrm>
              <a:custGeom>
                <a:avLst/>
                <a:gdLst>
                  <a:gd name="T0" fmla="*/ 22 w 26"/>
                  <a:gd name="T1" fmla="*/ 0 h 81"/>
                  <a:gd name="T2" fmla="*/ 4 w 26"/>
                  <a:gd name="T3" fmla="*/ 0 h 81"/>
                  <a:gd name="T4" fmla="*/ 0 w 26"/>
                  <a:gd name="T5" fmla="*/ 1 h 81"/>
                  <a:gd name="T6" fmla="*/ 0 w 26"/>
                  <a:gd name="T7" fmla="*/ 80 h 81"/>
                  <a:gd name="T8" fmla="*/ 4 w 26"/>
                  <a:gd name="T9" fmla="*/ 81 h 81"/>
                  <a:gd name="T10" fmla="*/ 22 w 26"/>
                  <a:gd name="T11" fmla="*/ 81 h 81"/>
                  <a:gd name="T12" fmla="*/ 26 w 26"/>
                  <a:gd name="T13" fmla="*/ 80 h 81"/>
                  <a:gd name="T14" fmla="*/ 26 w 26"/>
                  <a:gd name="T15" fmla="*/ 1 h 81"/>
                  <a:gd name="T16" fmla="*/ 22 w 26"/>
                  <a:gd name="T17" fmla="*/ 0 h 81"/>
                  <a:gd name="T18" fmla="*/ 24 w 26"/>
                  <a:gd name="T19" fmla="*/ 71 h 81"/>
                  <a:gd name="T20" fmla="*/ 23 w 26"/>
                  <a:gd name="T21" fmla="*/ 72 h 81"/>
                  <a:gd name="T22" fmla="*/ 3 w 26"/>
                  <a:gd name="T23" fmla="*/ 72 h 81"/>
                  <a:gd name="T24" fmla="*/ 3 w 26"/>
                  <a:gd name="T25" fmla="*/ 71 h 81"/>
                  <a:gd name="T26" fmla="*/ 3 w 26"/>
                  <a:gd name="T27" fmla="*/ 69 h 81"/>
                  <a:gd name="T28" fmla="*/ 3 w 26"/>
                  <a:gd name="T29" fmla="*/ 69 h 81"/>
                  <a:gd name="T30" fmla="*/ 23 w 26"/>
                  <a:gd name="T31" fmla="*/ 69 h 81"/>
                  <a:gd name="T32" fmla="*/ 24 w 26"/>
                  <a:gd name="T33" fmla="*/ 69 h 81"/>
                  <a:gd name="T34" fmla="*/ 24 w 26"/>
                  <a:gd name="T35" fmla="*/ 71 h 81"/>
                  <a:gd name="T36" fmla="*/ 24 w 26"/>
                  <a:gd name="T37" fmla="*/ 23 h 81"/>
                  <a:gd name="T38" fmla="*/ 23 w 26"/>
                  <a:gd name="T39" fmla="*/ 24 h 81"/>
                  <a:gd name="T40" fmla="*/ 3 w 26"/>
                  <a:gd name="T41" fmla="*/ 24 h 81"/>
                  <a:gd name="T42" fmla="*/ 3 w 26"/>
                  <a:gd name="T43" fmla="*/ 23 h 81"/>
                  <a:gd name="T44" fmla="*/ 3 w 26"/>
                  <a:gd name="T45" fmla="*/ 21 h 81"/>
                  <a:gd name="T46" fmla="*/ 3 w 26"/>
                  <a:gd name="T47" fmla="*/ 21 h 81"/>
                  <a:gd name="T48" fmla="*/ 23 w 26"/>
                  <a:gd name="T49" fmla="*/ 21 h 81"/>
                  <a:gd name="T50" fmla="*/ 24 w 26"/>
                  <a:gd name="T51" fmla="*/ 21 h 81"/>
                  <a:gd name="T52" fmla="*/ 24 w 26"/>
                  <a:gd name="T53" fmla="*/ 23 h 81"/>
                  <a:gd name="T54" fmla="*/ 24 w 26"/>
                  <a:gd name="T55" fmla="*/ 14 h 81"/>
                  <a:gd name="T56" fmla="*/ 23 w 26"/>
                  <a:gd name="T57" fmla="*/ 14 h 81"/>
                  <a:gd name="T58" fmla="*/ 3 w 26"/>
                  <a:gd name="T59" fmla="*/ 14 h 81"/>
                  <a:gd name="T60" fmla="*/ 3 w 26"/>
                  <a:gd name="T61" fmla="*/ 14 h 81"/>
                  <a:gd name="T62" fmla="*/ 3 w 26"/>
                  <a:gd name="T63" fmla="*/ 12 h 81"/>
                  <a:gd name="T64" fmla="*/ 3 w 26"/>
                  <a:gd name="T65" fmla="*/ 11 h 81"/>
                  <a:gd name="T66" fmla="*/ 23 w 26"/>
                  <a:gd name="T67" fmla="*/ 11 h 81"/>
                  <a:gd name="T68" fmla="*/ 24 w 26"/>
                  <a:gd name="T69" fmla="*/ 12 h 81"/>
                  <a:gd name="T70" fmla="*/ 24 w 26"/>
                  <a:gd name="T71" fmla="*/ 1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81">
                    <a:moveTo>
                      <a:pt x="2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1"/>
                      <a:pt x="1" y="81"/>
                      <a:pt x="4" y="81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4" y="81"/>
                      <a:pt x="26" y="81"/>
                      <a:pt x="26" y="8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4" y="0"/>
                      <a:pt x="22" y="0"/>
                    </a:cubicBezTo>
                    <a:close/>
                    <a:moveTo>
                      <a:pt x="24" y="71"/>
                    </a:moveTo>
                    <a:cubicBezTo>
                      <a:pt x="23" y="72"/>
                      <a:pt x="23" y="72"/>
                      <a:pt x="23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4" y="69"/>
                      <a:pt x="24" y="69"/>
                      <a:pt x="24" y="69"/>
                    </a:cubicBezTo>
                    <a:lnTo>
                      <a:pt x="24" y="71"/>
                    </a:lnTo>
                    <a:close/>
                    <a:moveTo>
                      <a:pt x="24" y="23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lnTo>
                      <a:pt x="24" y="23"/>
                    </a:lnTo>
                    <a:close/>
                    <a:moveTo>
                      <a:pt x="24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0" name="Freeform 54"/>
              <p:cNvSpPr>
                <a:spLocks noEditPoints="1"/>
              </p:cNvSpPr>
              <p:nvPr/>
            </p:nvSpPr>
            <p:spPr bwMode="auto">
              <a:xfrm>
                <a:off x="10763251" y="4148138"/>
                <a:ext cx="452438" cy="693738"/>
              </a:xfrm>
              <a:custGeom>
                <a:avLst/>
                <a:gdLst>
                  <a:gd name="T0" fmla="*/ 55 w 55"/>
                  <a:gd name="T1" fmla="*/ 74 h 84"/>
                  <a:gd name="T2" fmla="*/ 25 w 55"/>
                  <a:gd name="T3" fmla="*/ 1 h 84"/>
                  <a:gd name="T4" fmla="*/ 20 w 55"/>
                  <a:gd name="T5" fmla="*/ 1 h 84"/>
                  <a:gd name="T6" fmla="*/ 3 w 55"/>
                  <a:gd name="T7" fmla="*/ 8 h 84"/>
                  <a:gd name="T8" fmla="*/ 0 w 55"/>
                  <a:gd name="T9" fmla="*/ 11 h 84"/>
                  <a:gd name="T10" fmla="*/ 30 w 55"/>
                  <a:gd name="T11" fmla="*/ 84 h 84"/>
                  <a:gd name="T12" fmla="*/ 34 w 55"/>
                  <a:gd name="T13" fmla="*/ 83 h 84"/>
                  <a:gd name="T14" fmla="*/ 51 w 55"/>
                  <a:gd name="T15" fmla="*/ 76 h 84"/>
                  <a:gd name="T16" fmla="*/ 55 w 55"/>
                  <a:gd name="T17" fmla="*/ 74 h 84"/>
                  <a:gd name="T18" fmla="*/ 8 w 55"/>
                  <a:gd name="T19" fmla="*/ 21 h 84"/>
                  <a:gd name="T20" fmla="*/ 7 w 55"/>
                  <a:gd name="T21" fmla="*/ 19 h 84"/>
                  <a:gd name="T22" fmla="*/ 7 w 55"/>
                  <a:gd name="T23" fmla="*/ 19 h 84"/>
                  <a:gd name="T24" fmla="*/ 26 w 55"/>
                  <a:gd name="T25" fmla="*/ 11 h 84"/>
                  <a:gd name="T26" fmla="*/ 26 w 55"/>
                  <a:gd name="T27" fmla="*/ 11 h 84"/>
                  <a:gd name="T28" fmla="*/ 27 w 55"/>
                  <a:gd name="T29" fmla="*/ 13 h 84"/>
                  <a:gd name="T30" fmla="*/ 27 w 55"/>
                  <a:gd name="T31" fmla="*/ 14 h 84"/>
                  <a:gd name="T32" fmla="*/ 9 w 55"/>
                  <a:gd name="T33" fmla="*/ 22 h 84"/>
                  <a:gd name="T34" fmla="*/ 8 w 55"/>
                  <a:gd name="T35" fmla="*/ 21 h 84"/>
                  <a:gd name="T36" fmla="*/ 12 w 55"/>
                  <a:gd name="T37" fmla="*/ 30 h 84"/>
                  <a:gd name="T38" fmla="*/ 11 w 55"/>
                  <a:gd name="T39" fmla="*/ 28 h 84"/>
                  <a:gd name="T40" fmla="*/ 11 w 55"/>
                  <a:gd name="T41" fmla="*/ 28 h 84"/>
                  <a:gd name="T42" fmla="*/ 29 w 55"/>
                  <a:gd name="T43" fmla="*/ 20 h 84"/>
                  <a:gd name="T44" fmla="*/ 30 w 55"/>
                  <a:gd name="T45" fmla="*/ 20 h 84"/>
                  <a:gd name="T46" fmla="*/ 31 w 55"/>
                  <a:gd name="T47" fmla="*/ 22 h 84"/>
                  <a:gd name="T48" fmla="*/ 31 w 55"/>
                  <a:gd name="T49" fmla="*/ 23 h 84"/>
                  <a:gd name="T50" fmla="*/ 12 w 55"/>
                  <a:gd name="T51" fmla="*/ 30 h 84"/>
                  <a:gd name="T52" fmla="*/ 49 w 55"/>
                  <a:gd name="T53" fmla="*/ 67 h 84"/>
                  <a:gd name="T54" fmla="*/ 31 w 55"/>
                  <a:gd name="T55" fmla="*/ 75 h 84"/>
                  <a:gd name="T56" fmla="*/ 30 w 55"/>
                  <a:gd name="T57" fmla="*/ 75 h 84"/>
                  <a:gd name="T58" fmla="*/ 29 w 55"/>
                  <a:gd name="T59" fmla="*/ 72 h 84"/>
                  <a:gd name="T60" fmla="*/ 30 w 55"/>
                  <a:gd name="T61" fmla="*/ 72 h 84"/>
                  <a:gd name="T62" fmla="*/ 48 w 55"/>
                  <a:gd name="T63" fmla="*/ 64 h 84"/>
                  <a:gd name="T64" fmla="*/ 48 w 55"/>
                  <a:gd name="T65" fmla="*/ 65 h 84"/>
                  <a:gd name="T66" fmla="*/ 49 w 55"/>
                  <a:gd name="T67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84">
                    <a:moveTo>
                      <a:pt x="55" y="74"/>
                    </a:move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2" y="0"/>
                      <a:pt x="20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30" y="84"/>
                      <a:pt x="32" y="84"/>
                      <a:pt x="34" y="83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75"/>
                      <a:pt x="55" y="74"/>
                      <a:pt x="55" y="74"/>
                    </a:cubicBezTo>
                    <a:close/>
                    <a:moveTo>
                      <a:pt x="8" y="2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9" y="22"/>
                      <a:pt x="9" y="22"/>
                      <a:pt x="9" y="22"/>
                    </a:cubicBezTo>
                    <a:lnTo>
                      <a:pt x="8" y="21"/>
                    </a:lnTo>
                    <a:close/>
                    <a:moveTo>
                      <a:pt x="12" y="30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  <a:moveTo>
                      <a:pt x="49" y="67"/>
                    </a:moveTo>
                    <a:cubicBezTo>
                      <a:pt x="31" y="75"/>
                      <a:pt x="31" y="75"/>
                      <a:pt x="31" y="75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9" y="67"/>
                      <a:pt x="49" y="67"/>
                      <a:pt x="4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468249" y="4300220"/>
            <a:ext cx="2309495" cy="1649730"/>
            <a:chOff x="11686" y="3191"/>
            <a:chExt cx="3637" cy="2598"/>
          </a:xfrm>
        </p:grpSpPr>
        <p:sp>
          <p:nvSpPr>
            <p:cNvPr id="45" name="文本框 44"/>
            <p:cNvSpPr txBox="1"/>
            <p:nvPr/>
          </p:nvSpPr>
          <p:spPr>
            <a:xfrm>
              <a:off x="11686" y="3744"/>
              <a:ext cx="3637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Arbortext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 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Editor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DITA CMS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Word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Markdown+HTML+CSS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文本编辑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540760" y="4300220"/>
            <a:ext cx="2183765" cy="1348105"/>
            <a:chOff x="11884" y="3191"/>
            <a:chExt cx="3439" cy="2123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439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Git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SVN 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Docomotive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版本控制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771380" y="4300220"/>
            <a:ext cx="2183765" cy="1649730"/>
            <a:chOff x="13494" y="3191"/>
            <a:chExt cx="3439" cy="2598"/>
          </a:xfrm>
        </p:grpSpPr>
        <p:sp>
          <p:nvSpPr>
            <p:cNvPr id="26" name="文本框 25"/>
            <p:cNvSpPr txBox="1"/>
            <p:nvPr/>
          </p:nvSpPr>
          <p:spPr>
            <a:xfrm>
              <a:off x="13494" y="3744"/>
              <a:ext cx="3439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Visio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Adobe Illustrator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PlantUML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截图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TextBox 76"/>
            <p:cNvSpPr txBox="1"/>
            <p:nvPr/>
          </p:nvSpPr>
          <p:spPr>
            <a:xfrm>
              <a:off x="13526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图形处理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794754" y="4597842"/>
            <a:ext cx="2191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 </a:t>
            </a:r>
            <a:r>
              <a:rPr lang="en-US" altLang="zh-CN" dirty="0" smtClean="0"/>
              <a:t>COCA</a:t>
            </a:r>
            <a:r>
              <a:rPr lang="zh-CN" altLang="en-US" dirty="0" smtClean="0"/>
              <a:t>语料库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有道、金山词霸、灵格斯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术语</a:t>
            </a:r>
            <a:r>
              <a:rPr lang="zh-CN" altLang="en-US" dirty="0" smtClean="0"/>
              <a:t>在线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6440932" y="1791335"/>
            <a:ext cx="2233295" cy="2087880"/>
            <a:chOff x="3304" y="3003"/>
            <a:chExt cx="3517" cy="3288"/>
          </a:xfrm>
        </p:grpSpPr>
        <p:sp>
          <p:nvSpPr>
            <p:cNvPr id="43" name="菱形 42"/>
            <p:cNvSpPr/>
            <p:nvPr/>
          </p:nvSpPr>
          <p:spPr>
            <a:xfrm>
              <a:off x="3304" y="3003"/>
              <a:ext cx="3288" cy="3288"/>
            </a:xfrm>
            <a:prstGeom prst="diamond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3533" y="3003"/>
              <a:ext cx="3288" cy="3288"/>
            </a:xfrm>
            <a:prstGeom prst="diamond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TextBox 76"/>
          <p:cNvSpPr txBox="1"/>
          <p:nvPr/>
        </p:nvSpPr>
        <p:spPr>
          <a:xfrm>
            <a:off x="6728968" y="4251452"/>
            <a:ext cx="2087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搜索</a:t>
            </a:r>
            <a:endParaRPr lang="zh-CN" altLang="en-US" sz="20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Freeform 125"/>
          <p:cNvSpPr/>
          <p:nvPr/>
        </p:nvSpPr>
        <p:spPr bwMode="auto">
          <a:xfrm>
            <a:off x="7524464" y="2626787"/>
            <a:ext cx="496888" cy="479425"/>
          </a:xfrm>
          <a:custGeom>
            <a:avLst/>
            <a:gdLst>
              <a:gd name="T0" fmla="*/ 25 w 57"/>
              <a:gd name="T1" fmla="*/ 4 h 55"/>
              <a:gd name="T2" fmla="*/ 31 w 57"/>
              <a:gd name="T3" fmla="*/ 4 h 55"/>
              <a:gd name="T4" fmla="*/ 35 w 57"/>
              <a:gd name="T5" fmla="*/ 11 h 55"/>
              <a:gd name="T6" fmla="*/ 45 w 57"/>
              <a:gd name="T7" fmla="*/ 18 h 55"/>
              <a:gd name="T8" fmla="*/ 52 w 57"/>
              <a:gd name="T9" fmla="*/ 19 h 55"/>
              <a:gd name="T10" fmla="*/ 54 w 57"/>
              <a:gd name="T11" fmla="*/ 25 h 55"/>
              <a:gd name="T12" fmla="*/ 49 w 57"/>
              <a:gd name="T13" fmla="*/ 30 h 55"/>
              <a:gd name="T14" fmla="*/ 45 w 57"/>
              <a:gd name="T15" fmla="*/ 42 h 55"/>
              <a:gd name="T16" fmla="*/ 46 w 57"/>
              <a:gd name="T17" fmla="*/ 50 h 55"/>
              <a:gd name="T18" fmla="*/ 41 w 57"/>
              <a:gd name="T19" fmla="*/ 53 h 55"/>
              <a:gd name="T20" fmla="*/ 35 w 57"/>
              <a:gd name="T21" fmla="*/ 50 h 55"/>
              <a:gd name="T22" fmla="*/ 22 w 57"/>
              <a:gd name="T23" fmla="*/ 50 h 55"/>
              <a:gd name="T24" fmla="*/ 15 w 57"/>
              <a:gd name="T25" fmla="*/ 53 h 55"/>
              <a:gd name="T26" fmla="*/ 10 w 57"/>
              <a:gd name="T27" fmla="*/ 50 h 55"/>
              <a:gd name="T28" fmla="*/ 12 w 57"/>
              <a:gd name="T29" fmla="*/ 42 h 55"/>
              <a:gd name="T30" fmla="*/ 8 w 57"/>
              <a:gd name="T31" fmla="*/ 30 h 55"/>
              <a:gd name="T32" fmla="*/ 2 w 57"/>
              <a:gd name="T33" fmla="*/ 25 h 55"/>
              <a:gd name="T34" fmla="*/ 4 w 57"/>
              <a:gd name="T35" fmla="*/ 19 h 55"/>
              <a:gd name="T36" fmla="*/ 12 w 57"/>
              <a:gd name="T37" fmla="*/ 18 h 55"/>
              <a:gd name="T38" fmla="*/ 22 w 57"/>
              <a:gd name="T39" fmla="*/ 11 h 55"/>
              <a:gd name="T40" fmla="*/ 25 w 57"/>
              <a:gd name="T41" fmla="*/ 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" h="55">
                <a:moveTo>
                  <a:pt x="25" y="4"/>
                </a:moveTo>
                <a:cubicBezTo>
                  <a:pt x="27" y="0"/>
                  <a:pt x="30" y="0"/>
                  <a:pt x="31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7" y="14"/>
                  <a:pt x="41" y="18"/>
                  <a:pt x="45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6" y="20"/>
                  <a:pt x="57" y="22"/>
                  <a:pt x="54" y="25"/>
                </a:cubicBezTo>
                <a:cubicBezTo>
                  <a:pt x="49" y="30"/>
                  <a:pt x="49" y="30"/>
                  <a:pt x="49" y="30"/>
                </a:cubicBezTo>
                <a:cubicBezTo>
                  <a:pt x="46" y="33"/>
                  <a:pt x="44" y="38"/>
                  <a:pt x="45" y="42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54"/>
                  <a:pt x="45" y="55"/>
                  <a:pt x="41" y="53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8"/>
                  <a:pt x="26" y="48"/>
                  <a:pt x="22" y="50"/>
                </a:cubicBezTo>
                <a:cubicBezTo>
                  <a:pt x="15" y="53"/>
                  <a:pt x="15" y="53"/>
                  <a:pt x="15" y="53"/>
                </a:cubicBezTo>
                <a:cubicBezTo>
                  <a:pt x="12" y="55"/>
                  <a:pt x="10" y="54"/>
                  <a:pt x="10" y="50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38"/>
                  <a:pt x="11" y="33"/>
                  <a:pt x="8" y="30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22"/>
                  <a:pt x="0" y="20"/>
                  <a:pt x="4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6" y="18"/>
                  <a:pt x="20" y="14"/>
                  <a:pt x="22" y="11"/>
                </a:cubicBezTo>
                <a:lnTo>
                  <a:pt x="25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5" y="3452366"/>
            <a:ext cx="64175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创建术语</a:t>
            </a:r>
            <a:r>
              <a:rPr lang="zh-CN" altLang="en-US" sz="32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库</a:t>
            </a:r>
            <a:r>
              <a:rPr lang="zh-CN" altLang="en-US" sz="32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、文档</a:t>
            </a:r>
            <a:r>
              <a:rPr lang="zh-CN" altLang="en-US" sz="32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网站</a:t>
            </a:r>
            <a:endParaRPr lang="zh-CN" altLang="en-US" sz="32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64CFF83-9047-4386-B30A-B2FFA0748EEC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02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2017</Words>
  <Application>Microsoft Office PowerPoint</Application>
  <PresentationFormat>宽屏</PresentationFormat>
  <Paragraphs>312</Paragraphs>
  <Slides>36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7" baseType="lpstr">
      <vt:lpstr>Cordia New</vt:lpstr>
      <vt:lpstr>Gill Sans</vt:lpstr>
      <vt:lpstr>Meiryo</vt:lpstr>
      <vt:lpstr>Open Sans Light</vt:lpstr>
      <vt:lpstr>等线</vt:lpstr>
      <vt:lpstr>方正兰亭粗黑_GBK</vt:lpstr>
      <vt:lpstr>方正舒体</vt:lpstr>
      <vt:lpstr>黑体</vt:lpstr>
      <vt:lpstr>华文细黑</vt:lpstr>
      <vt:lpstr>宋体</vt:lpstr>
      <vt:lpstr>微软雅黑</vt:lpstr>
      <vt:lpstr>幼圆</vt:lpstr>
      <vt:lpstr>Arial</vt:lpstr>
      <vt:lpstr>Calibri</vt:lpstr>
      <vt:lpstr>Calibri Light</vt:lpstr>
      <vt:lpstr>Impact</vt:lpstr>
      <vt:lpstr>Segoe UI</vt:lpstr>
      <vt:lpstr>Times New Roman</vt:lpstr>
      <vt:lpstr>Verdana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179</cp:revision>
  <dcterms:created xsi:type="dcterms:W3CDTF">2017-06-27T08:49:00Z</dcterms:created>
  <dcterms:modified xsi:type="dcterms:W3CDTF">2021-10-10T14:36:10Z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