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6" r:id="rId3"/>
    <p:sldId id="269" r:id="rId4"/>
    <p:sldId id="284" r:id="rId5"/>
    <p:sldId id="291" r:id="rId6"/>
    <p:sldId id="274" r:id="rId7"/>
    <p:sldId id="276" r:id="rId8"/>
    <p:sldId id="277" r:id="rId9"/>
    <p:sldId id="278" r:id="rId10"/>
    <p:sldId id="279" r:id="rId11"/>
    <p:sldId id="275" r:id="rId12"/>
    <p:sldId id="280" r:id="rId13"/>
    <p:sldId id="281" r:id="rId14"/>
    <p:sldId id="271" r:id="rId15"/>
    <p:sldId id="266" r:id="rId16"/>
    <p:sldId id="287" r:id="rId17"/>
    <p:sldId id="289" r:id="rId18"/>
    <p:sldId id="290" r:id="rId19"/>
    <p:sldId id="288" r:id="rId20"/>
    <p:sldId id="282" r:id="rId21"/>
    <p:sldId id="270" r:id="rId22"/>
    <p:sldId id="283" r:id="rId23"/>
    <p:sldId id="268" r:id="rId24"/>
    <p:sldId id="285" r:id="rId25"/>
    <p:sldId id="263" r:id="rId26"/>
    <p:sldId id="265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1BF"/>
    <a:srgbClr val="FF0066"/>
    <a:srgbClr val="00FF00"/>
    <a:srgbClr val="F09214"/>
    <a:srgbClr val="4472C4"/>
    <a:srgbClr val="FF9999"/>
    <a:srgbClr val="FFFF99"/>
    <a:srgbClr val="DDDDDD"/>
    <a:srgbClr val="F3D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3T23:18:42.423" idx="1">
    <p:pos x="10" y="10"/>
    <p:text>取色器 选中文本 选择取色器 点击需要的颜色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5T12:47:59.497" idx="3">
    <p:pos x="10" y="10"/>
    <p:text>1. 按住shift键绘制正圆 2. 选中两个圆，格式—对齐—上下居中，左右居中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3T23:21:51.758" idx="2">
    <p:pos x="10" y="10"/>
    <p:text>形状——效果——三维旋转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8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1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5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4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6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1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E2FE-8345-44BE-8BE7-5504A08988A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F909-C344-4E22-A891-0EB93DB23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8128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64000" y="833120"/>
            <a:ext cx="4084320" cy="660400"/>
          </a:xfrm>
          <a:prstGeom prst="rect">
            <a:avLst/>
          </a:prstGeom>
          <a:solidFill>
            <a:srgbClr val="F0921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形状轮廓</a:t>
            </a:r>
            <a:endParaRPr lang="zh-CN" altLang="en-US" dirty="0"/>
          </a:p>
        </p:txBody>
      </p:sp>
      <p:sp>
        <p:nvSpPr>
          <p:cNvPr id="29" name="直角三角形 28"/>
          <p:cNvSpPr/>
          <p:nvPr/>
        </p:nvSpPr>
        <p:spPr>
          <a:xfrm flipH="1" flipV="1">
            <a:off x="4064000" y="1513840"/>
            <a:ext cx="2032000" cy="487680"/>
          </a:xfrm>
          <a:prstGeom prst="rtTriangle">
            <a:avLst/>
          </a:prstGeom>
          <a:gradFill flip="none" rotWithShape="1">
            <a:gsLst>
              <a:gs pos="21000">
                <a:schemeClr val="accent3">
                  <a:lumMod val="40000"/>
                  <a:lumOff val="60000"/>
                  <a:alpha val="49000"/>
                </a:schemeClr>
              </a:gs>
              <a:gs pos="4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flipV="1">
            <a:off x="6096000" y="1513840"/>
            <a:ext cx="2032000" cy="487680"/>
          </a:xfrm>
          <a:prstGeom prst="rtTriangle">
            <a:avLst/>
          </a:prstGeom>
          <a:gradFill flip="none" rotWithShape="1">
            <a:gsLst>
              <a:gs pos="21000">
                <a:schemeClr val="accent3">
                  <a:lumMod val="40000"/>
                  <a:lumOff val="60000"/>
                  <a:alpha val="49000"/>
                </a:schemeClr>
              </a:gs>
              <a:gs pos="4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997960" y="701040"/>
            <a:ext cx="132080" cy="924560"/>
          </a:xfrm>
          <a:prstGeom prst="ellipse">
            <a:avLst/>
          </a:prstGeom>
          <a:solidFill>
            <a:schemeClr val="dk1">
              <a:alpha val="32000"/>
            </a:schemeClr>
          </a:solidFill>
          <a:ln>
            <a:solidFill>
              <a:schemeClr val="dk1">
                <a:shade val="50000"/>
                <a:alpha val="38000"/>
              </a:schemeClr>
            </a:solidFill>
          </a:ln>
          <a:effectLst>
            <a:softEdge rad="254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99840" y="650240"/>
            <a:ext cx="264160" cy="1056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8087360" y="650240"/>
            <a:ext cx="340360" cy="1056640"/>
            <a:chOff x="8087360" y="650240"/>
            <a:chExt cx="340360" cy="1056640"/>
          </a:xfrm>
        </p:grpSpPr>
        <p:sp>
          <p:nvSpPr>
            <p:cNvPr id="32" name="椭圆 31"/>
            <p:cNvSpPr/>
            <p:nvPr/>
          </p:nvSpPr>
          <p:spPr>
            <a:xfrm>
              <a:off x="8087360" y="701040"/>
              <a:ext cx="132080" cy="924560"/>
            </a:xfrm>
            <a:prstGeom prst="ellipse">
              <a:avLst/>
            </a:prstGeom>
            <a:solidFill>
              <a:schemeClr val="dk1">
                <a:alpha val="32000"/>
              </a:schemeClr>
            </a:solidFill>
            <a:ln>
              <a:solidFill>
                <a:schemeClr val="dk1">
                  <a:shade val="50000"/>
                  <a:alpha val="38000"/>
                </a:schemeClr>
              </a:solidFill>
            </a:ln>
            <a:effectLst>
              <a:softEdge rad="254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63560" y="650240"/>
              <a:ext cx="264160" cy="105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4043680" y="2641600"/>
            <a:ext cx="4084320" cy="6604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文本效果</a:t>
            </a:r>
            <a:endParaRPr lang="zh-CN" altLang="en-US" dirty="0"/>
          </a:p>
        </p:txBody>
      </p:sp>
      <p:sp>
        <p:nvSpPr>
          <p:cNvPr id="39" name="直角三角形 38"/>
          <p:cNvSpPr/>
          <p:nvPr/>
        </p:nvSpPr>
        <p:spPr>
          <a:xfrm flipH="1" flipV="1">
            <a:off x="4043680" y="3322320"/>
            <a:ext cx="2032000" cy="487680"/>
          </a:xfrm>
          <a:prstGeom prst="rtTriangle">
            <a:avLst/>
          </a:prstGeom>
          <a:gradFill flip="none" rotWithShape="1">
            <a:gsLst>
              <a:gs pos="21000">
                <a:schemeClr val="accent3">
                  <a:lumMod val="40000"/>
                  <a:lumOff val="60000"/>
                  <a:alpha val="49000"/>
                </a:schemeClr>
              </a:gs>
              <a:gs pos="4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 flipV="1">
            <a:off x="6075680" y="3322320"/>
            <a:ext cx="2032000" cy="487680"/>
          </a:xfrm>
          <a:prstGeom prst="rtTriangle">
            <a:avLst/>
          </a:prstGeom>
          <a:gradFill flip="none" rotWithShape="1">
            <a:gsLst>
              <a:gs pos="21000">
                <a:schemeClr val="accent3">
                  <a:lumMod val="40000"/>
                  <a:lumOff val="60000"/>
                  <a:alpha val="49000"/>
                </a:schemeClr>
              </a:gs>
              <a:gs pos="4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779520" y="2458720"/>
            <a:ext cx="330200" cy="1056640"/>
            <a:chOff x="3799840" y="650240"/>
            <a:chExt cx="330200" cy="1056640"/>
          </a:xfrm>
        </p:grpSpPr>
        <p:sp>
          <p:nvSpPr>
            <p:cNvPr id="42" name="椭圆 41"/>
            <p:cNvSpPr/>
            <p:nvPr/>
          </p:nvSpPr>
          <p:spPr>
            <a:xfrm>
              <a:off x="3997960" y="701040"/>
              <a:ext cx="132080" cy="924560"/>
            </a:xfrm>
            <a:prstGeom prst="ellipse">
              <a:avLst/>
            </a:prstGeom>
            <a:solidFill>
              <a:schemeClr val="dk1">
                <a:alpha val="32000"/>
              </a:schemeClr>
            </a:solidFill>
            <a:ln>
              <a:solidFill>
                <a:schemeClr val="dk1">
                  <a:shade val="50000"/>
                  <a:alpha val="38000"/>
                </a:schemeClr>
              </a:solidFill>
            </a:ln>
            <a:effectLst>
              <a:softEdge rad="254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799840" y="650240"/>
              <a:ext cx="264160" cy="105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067040" y="2458720"/>
            <a:ext cx="340360" cy="1056640"/>
            <a:chOff x="8087360" y="650240"/>
            <a:chExt cx="340360" cy="1056640"/>
          </a:xfrm>
        </p:grpSpPr>
        <p:sp>
          <p:nvSpPr>
            <p:cNvPr id="45" name="椭圆 44"/>
            <p:cNvSpPr/>
            <p:nvPr/>
          </p:nvSpPr>
          <p:spPr>
            <a:xfrm>
              <a:off x="8087360" y="701040"/>
              <a:ext cx="132080" cy="924560"/>
            </a:xfrm>
            <a:prstGeom prst="ellipse">
              <a:avLst/>
            </a:prstGeom>
            <a:solidFill>
              <a:schemeClr val="dk1">
                <a:alpha val="32000"/>
              </a:schemeClr>
            </a:solidFill>
            <a:ln>
              <a:solidFill>
                <a:schemeClr val="dk1">
                  <a:shade val="50000"/>
                  <a:alpha val="38000"/>
                </a:schemeClr>
              </a:solidFill>
            </a:ln>
            <a:effectLst>
              <a:softEdge rad="254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163560" y="650240"/>
              <a:ext cx="264160" cy="105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064000" y="4805680"/>
            <a:ext cx="4084320" cy="660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形状填充</a:t>
            </a:r>
            <a:endParaRPr lang="zh-CN" altLang="en-US" dirty="0"/>
          </a:p>
        </p:txBody>
      </p:sp>
      <p:sp>
        <p:nvSpPr>
          <p:cNvPr id="48" name="直角三角形 47"/>
          <p:cNvSpPr/>
          <p:nvPr/>
        </p:nvSpPr>
        <p:spPr>
          <a:xfrm flipH="1" flipV="1">
            <a:off x="4064000" y="5486400"/>
            <a:ext cx="2032000" cy="487680"/>
          </a:xfrm>
          <a:prstGeom prst="rtTriangle">
            <a:avLst/>
          </a:prstGeom>
          <a:gradFill flip="none" rotWithShape="1">
            <a:gsLst>
              <a:gs pos="21000">
                <a:schemeClr val="accent3">
                  <a:lumMod val="40000"/>
                  <a:lumOff val="60000"/>
                  <a:alpha val="49000"/>
                </a:schemeClr>
              </a:gs>
              <a:gs pos="4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flipV="1">
            <a:off x="6096000" y="5486400"/>
            <a:ext cx="2032000" cy="487680"/>
          </a:xfrm>
          <a:prstGeom prst="rtTriangle">
            <a:avLst/>
          </a:prstGeom>
          <a:gradFill flip="none" rotWithShape="1">
            <a:gsLst>
              <a:gs pos="21000">
                <a:schemeClr val="accent3">
                  <a:lumMod val="40000"/>
                  <a:lumOff val="60000"/>
                  <a:alpha val="49000"/>
                </a:schemeClr>
              </a:gs>
              <a:gs pos="41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799840" y="4622800"/>
            <a:ext cx="330200" cy="1056640"/>
            <a:chOff x="3799840" y="650240"/>
            <a:chExt cx="330200" cy="1056640"/>
          </a:xfrm>
        </p:grpSpPr>
        <p:sp>
          <p:nvSpPr>
            <p:cNvPr id="51" name="椭圆 50"/>
            <p:cNvSpPr/>
            <p:nvPr/>
          </p:nvSpPr>
          <p:spPr>
            <a:xfrm>
              <a:off x="3997960" y="701040"/>
              <a:ext cx="132080" cy="924560"/>
            </a:xfrm>
            <a:prstGeom prst="ellipse">
              <a:avLst/>
            </a:prstGeom>
            <a:solidFill>
              <a:schemeClr val="dk1">
                <a:alpha val="32000"/>
              </a:schemeClr>
            </a:solidFill>
            <a:ln>
              <a:solidFill>
                <a:schemeClr val="dk1">
                  <a:shade val="50000"/>
                  <a:alpha val="38000"/>
                </a:schemeClr>
              </a:solidFill>
            </a:ln>
            <a:effectLst>
              <a:softEdge rad="254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799840" y="650240"/>
              <a:ext cx="264160" cy="105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087360" y="4622800"/>
            <a:ext cx="340360" cy="1056640"/>
            <a:chOff x="8087360" y="650240"/>
            <a:chExt cx="340360" cy="1056640"/>
          </a:xfrm>
        </p:grpSpPr>
        <p:sp>
          <p:nvSpPr>
            <p:cNvPr id="54" name="椭圆 53"/>
            <p:cNvSpPr/>
            <p:nvPr/>
          </p:nvSpPr>
          <p:spPr>
            <a:xfrm>
              <a:off x="8087360" y="701040"/>
              <a:ext cx="132080" cy="924560"/>
            </a:xfrm>
            <a:prstGeom prst="ellipse">
              <a:avLst/>
            </a:prstGeom>
            <a:solidFill>
              <a:schemeClr val="dk1">
                <a:alpha val="32000"/>
              </a:schemeClr>
            </a:solidFill>
            <a:ln>
              <a:solidFill>
                <a:schemeClr val="dk1">
                  <a:shade val="50000"/>
                  <a:alpha val="38000"/>
                </a:schemeClr>
              </a:solidFill>
            </a:ln>
            <a:effectLst>
              <a:softEdge rad="254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163560" y="650240"/>
              <a:ext cx="264160" cy="105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任意多边形 35"/>
          <p:cNvSpPr/>
          <p:nvPr/>
        </p:nvSpPr>
        <p:spPr>
          <a:xfrm>
            <a:off x="2802285" y="4828406"/>
            <a:ext cx="972155" cy="584467"/>
          </a:xfrm>
          <a:custGeom>
            <a:avLst/>
            <a:gdLst>
              <a:gd name="connsiteX0" fmla="*/ 160424 w 1327752"/>
              <a:gd name="connsiteY0" fmla="*/ 0 h 962526"/>
              <a:gd name="connsiteX1" fmla="*/ 821353 w 1327752"/>
              <a:gd name="connsiteY1" fmla="*/ 0 h 962526"/>
              <a:gd name="connsiteX2" fmla="*/ 981777 w 1327752"/>
              <a:gd name="connsiteY2" fmla="*/ 160424 h 962526"/>
              <a:gd name="connsiteX3" fmla="*/ 981777 w 1327752"/>
              <a:gd name="connsiteY3" fmla="*/ 325010 h 962526"/>
              <a:gd name="connsiteX4" fmla="*/ 1327752 w 1327752"/>
              <a:gd name="connsiteY4" fmla="*/ 505467 h 962526"/>
              <a:gd name="connsiteX5" fmla="*/ 981777 w 1327752"/>
              <a:gd name="connsiteY5" fmla="*/ 648902 h 962526"/>
              <a:gd name="connsiteX6" fmla="*/ 981777 w 1327752"/>
              <a:gd name="connsiteY6" fmla="*/ 802102 h 962526"/>
              <a:gd name="connsiteX7" fmla="*/ 821353 w 1327752"/>
              <a:gd name="connsiteY7" fmla="*/ 962526 h 962526"/>
              <a:gd name="connsiteX8" fmla="*/ 160424 w 1327752"/>
              <a:gd name="connsiteY8" fmla="*/ 962526 h 962526"/>
              <a:gd name="connsiteX9" fmla="*/ 0 w 1327752"/>
              <a:gd name="connsiteY9" fmla="*/ 802102 h 962526"/>
              <a:gd name="connsiteX10" fmla="*/ 0 w 1327752"/>
              <a:gd name="connsiteY10" fmla="*/ 160424 h 962526"/>
              <a:gd name="connsiteX11" fmla="*/ 160424 w 1327752"/>
              <a:gd name="connsiteY11" fmla="*/ 0 h 96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7752" h="962526">
                <a:moveTo>
                  <a:pt x="160424" y="0"/>
                </a:moveTo>
                <a:lnTo>
                  <a:pt x="821353" y="0"/>
                </a:lnTo>
                <a:cubicBezTo>
                  <a:pt x="909953" y="0"/>
                  <a:pt x="981777" y="71824"/>
                  <a:pt x="981777" y="160424"/>
                </a:cubicBezTo>
                <a:lnTo>
                  <a:pt x="981777" y="325010"/>
                </a:lnTo>
                <a:lnTo>
                  <a:pt x="1327752" y="505467"/>
                </a:lnTo>
                <a:lnTo>
                  <a:pt x="981777" y="648902"/>
                </a:lnTo>
                <a:lnTo>
                  <a:pt x="981777" y="802102"/>
                </a:lnTo>
                <a:cubicBezTo>
                  <a:pt x="981777" y="890702"/>
                  <a:pt x="909953" y="962526"/>
                  <a:pt x="821353" y="962526"/>
                </a:cubicBezTo>
                <a:lnTo>
                  <a:pt x="160424" y="962526"/>
                </a:lnTo>
                <a:cubicBezTo>
                  <a:pt x="71824" y="962526"/>
                  <a:pt x="0" y="890702"/>
                  <a:pt x="0" y="802102"/>
                </a:cubicBezTo>
                <a:lnTo>
                  <a:pt x="0" y="160424"/>
                </a:lnTo>
                <a:cubicBezTo>
                  <a:pt x="0" y="71824"/>
                  <a:pt x="71824" y="0"/>
                  <a:pt x="160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84901" y="4937579"/>
            <a:ext cx="44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472C4"/>
                </a:solidFill>
              </a:rPr>
              <a:t>03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2784510" y="2707373"/>
            <a:ext cx="972155" cy="584467"/>
          </a:xfrm>
          <a:custGeom>
            <a:avLst/>
            <a:gdLst>
              <a:gd name="connsiteX0" fmla="*/ 160424 w 1327752"/>
              <a:gd name="connsiteY0" fmla="*/ 0 h 962526"/>
              <a:gd name="connsiteX1" fmla="*/ 821353 w 1327752"/>
              <a:gd name="connsiteY1" fmla="*/ 0 h 962526"/>
              <a:gd name="connsiteX2" fmla="*/ 981777 w 1327752"/>
              <a:gd name="connsiteY2" fmla="*/ 160424 h 962526"/>
              <a:gd name="connsiteX3" fmla="*/ 981777 w 1327752"/>
              <a:gd name="connsiteY3" fmla="*/ 325010 h 962526"/>
              <a:gd name="connsiteX4" fmla="*/ 1327752 w 1327752"/>
              <a:gd name="connsiteY4" fmla="*/ 505467 h 962526"/>
              <a:gd name="connsiteX5" fmla="*/ 981777 w 1327752"/>
              <a:gd name="connsiteY5" fmla="*/ 648902 h 962526"/>
              <a:gd name="connsiteX6" fmla="*/ 981777 w 1327752"/>
              <a:gd name="connsiteY6" fmla="*/ 802102 h 962526"/>
              <a:gd name="connsiteX7" fmla="*/ 821353 w 1327752"/>
              <a:gd name="connsiteY7" fmla="*/ 962526 h 962526"/>
              <a:gd name="connsiteX8" fmla="*/ 160424 w 1327752"/>
              <a:gd name="connsiteY8" fmla="*/ 962526 h 962526"/>
              <a:gd name="connsiteX9" fmla="*/ 0 w 1327752"/>
              <a:gd name="connsiteY9" fmla="*/ 802102 h 962526"/>
              <a:gd name="connsiteX10" fmla="*/ 0 w 1327752"/>
              <a:gd name="connsiteY10" fmla="*/ 160424 h 962526"/>
              <a:gd name="connsiteX11" fmla="*/ 160424 w 1327752"/>
              <a:gd name="connsiteY11" fmla="*/ 0 h 96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7752" h="962526">
                <a:moveTo>
                  <a:pt x="160424" y="0"/>
                </a:moveTo>
                <a:lnTo>
                  <a:pt x="821353" y="0"/>
                </a:lnTo>
                <a:cubicBezTo>
                  <a:pt x="909953" y="0"/>
                  <a:pt x="981777" y="71824"/>
                  <a:pt x="981777" y="160424"/>
                </a:cubicBezTo>
                <a:lnTo>
                  <a:pt x="981777" y="325010"/>
                </a:lnTo>
                <a:lnTo>
                  <a:pt x="1327752" y="505467"/>
                </a:lnTo>
                <a:lnTo>
                  <a:pt x="981777" y="648902"/>
                </a:lnTo>
                <a:lnTo>
                  <a:pt x="981777" y="802102"/>
                </a:lnTo>
                <a:cubicBezTo>
                  <a:pt x="981777" y="890702"/>
                  <a:pt x="909953" y="962526"/>
                  <a:pt x="821353" y="962526"/>
                </a:cubicBezTo>
                <a:lnTo>
                  <a:pt x="160424" y="962526"/>
                </a:lnTo>
                <a:cubicBezTo>
                  <a:pt x="71824" y="962526"/>
                  <a:pt x="0" y="890702"/>
                  <a:pt x="0" y="802102"/>
                </a:cubicBezTo>
                <a:lnTo>
                  <a:pt x="0" y="160424"/>
                </a:lnTo>
                <a:cubicBezTo>
                  <a:pt x="0" y="71824"/>
                  <a:pt x="71824" y="0"/>
                  <a:pt x="160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967126" y="2847026"/>
            <a:ext cx="44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02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2786514" y="956912"/>
            <a:ext cx="972155" cy="584467"/>
          </a:xfrm>
          <a:custGeom>
            <a:avLst/>
            <a:gdLst>
              <a:gd name="connsiteX0" fmla="*/ 160424 w 1327752"/>
              <a:gd name="connsiteY0" fmla="*/ 0 h 962526"/>
              <a:gd name="connsiteX1" fmla="*/ 821353 w 1327752"/>
              <a:gd name="connsiteY1" fmla="*/ 0 h 962526"/>
              <a:gd name="connsiteX2" fmla="*/ 981777 w 1327752"/>
              <a:gd name="connsiteY2" fmla="*/ 160424 h 962526"/>
              <a:gd name="connsiteX3" fmla="*/ 981777 w 1327752"/>
              <a:gd name="connsiteY3" fmla="*/ 325010 h 962526"/>
              <a:gd name="connsiteX4" fmla="*/ 1327752 w 1327752"/>
              <a:gd name="connsiteY4" fmla="*/ 505467 h 962526"/>
              <a:gd name="connsiteX5" fmla="*/ 981777 w 1327752"/>
              <a:gd name="connsiteY5" fmla="*/ 648902 h 962526"/>
              <a:gd name="connsiteX6" fmla="*/ 981777 w 1327752"/>
              <a:gd name="connsiteY6" fmla="*/ 802102 h 962526"/>
              <a:gd name="connsiteX7" fmla="*/ 821353 w 1327752"/>
              <a:gd name="connsiteY7" fmla="*/ 962526 h 962526"/>
              <a:gd name="connsiteX8" fmla="*/ 160424 w 1327752"/>
              <a:gd name="connsiteY8" fmla="*/ 962526 h 962526"/>
              <a:gd name="connsiteX9" fmla="*/ 0 w 1327752"/>
              <a:gd name="connsiteY9" fmla="*/ 802102 h 962526"/>
              <a:gd name="connsiteX10" fmla="*/ 0 w 1327752"/>
              <a:gd name="connsiteY10" fmla="*/ 160424 h 962526"/>
              <a:gd name="connsiteX11" fmla="*/ 160424 w 1327752"/>
              <a:gd name="connsiteY11" fmla="*/ 0 h 96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7752" h="962526">
                <a:moveTo>
                  <a:pt x="160424" y="0"/>
                </a:moveTo>
                <a:lnTo>
                  <a:pt x="821353" y="0"/>
                </a:lnTo>
                <a:cubicBezTo>
                  <a:pt x="909953" y="0"/>
                  <a:pt x="981777" y="71824"/>
                  <a:pt x="981777" y="160424"/>
                </a:cubicBezTo>
                <a:lnTo>
                  <a:pt x="981777" y="325010"/>
                </a:lnTo>
                <a:lnTo>
                  <a:pt x="1327752" y="505467"/>
                </a:lnTo>
                <a:lnTo>
                  <a:pt x="981777" y="648902"/>
                </a:lnTo>
                <a:lnTo>
                  <a:pt x="981777" y="802102"/>
                </a:lnTo>
                <a:cubicBezTo>
                  <a:pt x="981777" y="890702"/>
                  <a:pt x="909953" y="962526"/>
                  <a:pt x="821353" y="962526"/>
                </a:cubicBezTo>
                <a:lnTo>
                  <a:pt x="160424" y="962526"/>
                </a:lnTo>
                <a:cubicBezTo>
                  <a:pt x="71824" y="962526"/>
                  <a:pt x="0" y="890702"/>
                  <a:pt x="0" y="802102"/>
                </a:cubicBezTo>
                <a:lnTo>
                  <a:pt x="0" y="160424"/>
                </a:lnTo>
                <a:cubicBezTo>
                  <a:pt x="0" y="71824"/>
                  <a:pt x="71824" y="0"/>
                  <a:pt x="160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969130" y="1066085"/>
            <a:ext cx="44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09214"/>
                </a:solidFill>
              </a:rPr>
              <a:t>03</a:t>
            </a:r>
            <a:endParaRPr lang="zh-CN" altLang="en-US" dirty="0">
              <a:solidFill>
                <a:srgbClr val="F092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7310387" y="233680"/>
            <a:ext cx="3352800" cy="3373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615482" y="3570972"/>
            <a:ext cx="1727200" cy="27635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2580105" y="731520"/>
            <a:ext cx="1219200" cy="23774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0887" y="1270535"/>
            <a:ext cx="1327752" cy="962526"/>
          </a:xfrm>
          <a:custGeom>
            <a:avLst/>
            <a:gdLst>
              <a:gd name="connsiteX0" fmla="*/ 160424 w 1327752"/>
              <a:gd name="connsiteY0" fmla="*/ 0 h 962526"/>
              <a:gd name="connsiteX1" fmla="*/ 821353 w 1327752"/>
              <a:gd name="connsiteY1" fmla="*/ 0 h 962526"/>
              <a:gd name="connsiteX2" fmla="*/ 981777 w 1327752"/>
              <a:gd name="connsiteY2" fmla="*/ 160424 h 962526"/>
              <a:gd name="connsiteX3" fmla="*/ 981777 w 1327752"/>
              <a:gd name="connsiteY3" fmla="*/ 325010 h 962526"/>
              <a:gd name="connsiteX4" fmla="*/ 1327752 w 1327752"/>
              <a:gd name="connsiteY4" fmla="*/ 505467 h 962526"/>
              <a:gd name="connsiteX5" fmla="*/ 981777 w 1327752"/>
              <a:gd name="connsiteY5" fmla="*/ 648902 h 962526"/>
              <a:gd name="connsiteX6" fmla="*/ 981777 w 1327752"/>
              <a:gd name="connsiteY6" fmla="*/ 802102 h 962526"/>
              <a:gd name="connsiteX7" fmla="*/ 821353 w 1327752"/>
              <a:gd name="connsiteY7" fmla="*/ 962526 h 962526"/>
              <a:gd name="connsiteX8" fmla="*/ 160424 w 1327752"/>
              <a:gd name="connsiteY8" fmla="*/ 962526 h 962526"/>
              <a:gd name="connsiteX9" fmla="*/ 0 w 1327752"/>
              <a:gd name="connsiteY9" fmla="*/ 802102 h 962526"/>
              <a:gd name="connsiteX10" fmla="*/ 0 w 1327752"/>
              <a:gd name="connsiteY10" fmla="*/ 160424 h 962526"/>
              <a:gd name="connsiteX11" fmla="*/ 160424 w 1327752"/>
              <a:gd name="connsiteY11" fmla="*/ 0 h 96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7752" h="962526">
                <a:moveTo>
                  <a:pt x="160424" y="0"/>
                </a:moveTo>
                <a:lnTo>
                  <a:pt x="821353" y="0"/>
                </a:lnTo>
                <a:cubicBezTo>
                  <a:pt x="909953" y="0"/>
                  <a:pt x="981777" y="71824"/>
                  <a:pt x="981777" y="160424"/>
                </a:cubicBezTo>
                <a:lnTo>
                  <a:pt x="981777" y="325010"/>
                </a:lnTo>
                <a:lnTo>
                  <a:pt x="1327752" y="505467"/>
                </a:lnTo>
                <a:lnTo>
                  <a:pt x="981777" y="648902"/>
                </a:lnTo>
                <a:lnTo>
                  <a:pt x="981777" y="802102"/>
                </a:lnTo>
                <a:cubicBezTo>
                  <a:pt x="981777" y="890702"/>
                  <a:pt x="909953" y="962526"/>
                  <a:pt x="821353" y="962526"/>
                </a:cubicBezTo>
                <a:lnTo>
                  <a:pt x="160424" y="962526"/>
                </a:lnTo>
                <a:cubicBezTo>
                  <a:pt x="71824" y="962526"/>
                  <a:pt x="0" y="890702"/>
                  <a:pt x="0" y="802102"/>
                </a:cubicBezTo>
                <a:lnTo>
                  <a:pt x="0" y="160424"/>
                </a:lnTo>
                <a:cubicBezTo>
                  <a:pt x="0" y="71824"/>
                  <a:pt x="71824" y="0"/>
                  <a:pt x="16042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128712"/>
            <a:ext cx="4514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402373" y="1837542"/>
            <a:ext cx="944881" cy="944880"/>
            <a:chOff x="4937760" y="1544320"/>
            <a:chExt cx="944881" cy="944880"/>
          </a:xfrm>
          <a:solidFill>
            <a:srgbClr val="FF0066"/>
          </a:solidFill>
        </p:grpSpPr>
        <p:sp>
          <p:nvSpPr>
            <p:cNvPr id="50" name="任意多边形 49"/>
            <p:cNvSpPr/>
            <p:nvPr/>
          </p:nvSpPr>
          <p:spPr>
            <a:xfrm>
              <a:off x="5137662" y="2131232"/>
              <a:ext cx="320399" cy="357501"/>
            </a:xfrm>
            <a:custGeom>
              <a:avLst/>
              <a:gdLst>
                <a:gd name="connsiteX0" fmla="*/ 67108 w 320399"/>
                <a:gd name="connsiteY0" fmla="*/ 0 h 357501"/>
                <a:gd name="connsiteX1" fmla="*/ 76662 w 320399"/>
                <a:gd name="connsiteY1" fmla="*/ 17602 h 357501"/>
                <a:gd name="connsiteX2" fmla="*/ 272539 w 320399"/>
                <a:gd name="connsiteY2" fmla="*/ 121749 h 357501"/>
                <a:gd name="connsiteX3" fmla="*/ 320146 w 320399"/>
                <a:gd name="connsiteY3" fmla="*/ 116950 h 357501"/>
                <a:gd name="connsiteX4" fmla="*/ 320399 w 320399"/>
                <a:gd name="connsiteY4" fmla="*/ 116872 h 357501"/>
                <a:gd name="connsiteX5" fmla="*/ 313162 w 320399"/>
                <a:gd name="connsiteY5" fmla="*/ 136644 h 357501"/>
                <a:gd name="connsiteX6" fmla="*/ 284719 w 320399"/>
                <a:gd name="connsiteY6" fmla="*/ 247263 h 357501"/>
                <a:gd name="connsiteX7" fmla="*/ 267894 w 320399"/>
                <a:gd name="connsiteY7" fmla="*/ 357501 h 357501"/>
                <a:gd name="connsiteX8" fmla="*/ 177326 w 320399"/>
                <a:gd name="connsiteY8" fmla="*/ 348371 h 357501"/>
                <a:gd name="connsiteX9" fmla="*/ 8393 w 320399"/>
                <a:gd name="connsiteY9" fmla="*/ 277284 h 357501"/>
                <a:gd name="connsiteX10" fmla="*/ 0 w 320399"/>
                <a:gd name="connsiteY10" fmla="*/ 270359 h 357501"/>
                <a:gd name="connsiteX11" fmla="*/ 12084 w 320399"/>
                <a:gd name="connsiteY11" fmla="*/ 191178 h 357501"/>
                <a:gd name="connsiteX12" fmla="*/ 47384 w 320399"/>
                <a:gd name="connsiteY12" fmla="*/ 53889 h 357501"/>
                <a:gd name="connsiteX13" fmla="*/ 67108 w 320399"/>
                <a:gd name="connsiteY13" fmla="*/ 0 h 35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399" h="357501">
                  <a:moveTo>
                    <a:pt x="67108" y="0"/>
                  </a:moveTo>
                  <a:lnTo>
                    <a:pt x="76662" y="17602"/>
                  </a:lnTo>
                  <a:cubicBezTo>
                    <a:pt x="119112" y="80437"/>
                    <a:pt x="191001" y="121749"/>
                    <a:pt x="272539" y="121749"/>
                  </a:cubicBezTo>
                  <a:cubicBezTo>
                    <a:pt x="288847" y="121749"/>
                    <a:pt x="304769" y="120097"/>
                    <a:pt x="320146" y="116950"/>
                  </a:cubicBezTo>
                  <a:lnTo>
                    <a:pt x="320399" y="116872"/>
                  </a:lnTo>
                  <a:lnTo>
                    <a:pt x="313162" y="136644"/>
                  </a:lnTo>
                  <a:cubicBezTo>
                    <a:pt x="301920" y="172788"/>
                    <a:pt x="292407" y="209693"/>
                    <a:pt x="284719" y="247263"/>
                  </a:cubicBezTo>
                  <a:lnTo>
                    <a:pt x="267894" y="357501"/>
                  </a:lnTo>
                  <a:lnTo>
                    <a:pt x="177326" y="348371"/>
                  </a:lnTo>
                  <a:cubicBezTo>
                    <a:pt x="115817" y="335784"/>
                    <a:pt x="58662" y="311244"/>
                    <a:pt x="8393" y="277284"/>
                  </a:cubicBezTo>
                  <a:lnTo>
                    <a:pt x="0" y="270359"/>
                  </a:lnTo>
                  <a:lnTo>
                    <a:pt x="12084" y="191178"/>
                  </a:lnTo>
                  <a:cubicBezTo>
                    <a:pt x="21625" y="144550"/>
                    <a:pt x="33432" y="98747"/>
                    <a:pt x="47384" y="53889"/>
                  </a:cubicBezTo>
                  <a:lnTo>
                    <a:pt x="67108" y="0"/>
                  </a:ln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4937760" y="1544320"/>
              <a:ext cx="629878" cy="857270"/>
            </a:xfrm>
            <a:custGeom>
              <a:avLst/>
              <a:gdLst>
                <a:gd name="connsiteX0" fmla="*/ 472440 w 629878"/>
                <a:gd name="connsiteY0" fmla="*/ 0 h 857270"/>
                <a:gd name="connsiteX1" fmla="*/ 567653 w 629878"/>
                <a:gd name="connsiteY1" fmla="*/ 9598 h 857270"/>
                <a:gd name="connsiteX2" fmla="*/ 629878 w 629878"/>
                <a:gd name="connsiteY2" fmla="*/ 28914 h 857270"/>
                <a:gd name="connsiteX3" fmla="*/ 602467 w 629878"/>
                <a:gd name="connsiteY3" fmla="*/ 53827 h 857270"/>
                <a:gd name="connsiteX4" fmla="*/ 510007 w 629878"/>
                <a:gd name="connsiteY4" fmla="*/ 155559 h 857270"/>
                <a:gd name="connsiteX5" fmla="*/ 447835 w 629878"/>
                <a:gd name="connsiteY5" fmla="*/ 238700 h 857270"/>
                <a:gd name="connsiteX6" fmla="*/ 424833 w 629878"/>
                <a:gd name="connsiteY6" fmla="*/ 241019 h 857270"/>
                <a:gd name="connsiteX7" fmla="*/ 236220 w 629878"/>
                <a:gd name="connsiteY7" fmla="*/ 472440 h 857270"/>
                <a:gd name="connsiteX8" fmla="*/ 254783 w 629878"/>
                <a:gd name="connsiteY8" fmla="*/ 564388 h 857270"/>
                <a:gd name="connsiteX9" fmla="*/ 267009 w 629878"/>
                <a:gd name="connsiteY9" fmla="*/ 586911 h 857270"/>
                <a:gd name="connsiteX10" fmla="*/ 247285 w 629878"/>
                <a:gd name="connsiteY10" fmla="*/ 640800 h 857270"/>
                <a:gd name="connsiteX11" fmla="*/ 211985 w 629878"/>
                <a:gd name="connsiteY11" fmla="*/ 778089 h 857270"/>
                <a:gd name="connsiteX12" fmla="*/ 199901 w 629878"/>
                <a:gd name="connsiteY12" fmla="*/ 857270 h 857270"/>
                <a:gd name="connsiteX13" fmla="*/ 138375 w 629878"/>
                <a:gd name="connsiteY13" fmla="*/ 806505 h 857270"/>
                <a:gd name="connsiteX14" fmla="*/ 0 w 629878"/>
                <a:gd name="connsiteY14" fmla="*/ 472440 h 857270"/>
                <a:gd name="connsiteX15" fmla="*/ 472440 w 629878"/>
                <a:gd name="connsiteY15" fmla="*/ 0 h 8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9878" h="857270">
                  <a:moveTo>
                    <a:pt x="472440" y="0"/>
                  </a:moveTo>
                  <a:cubicBezTo>
                    <a:pt x="505055" y="0"/>
                    <a:pt x="536899" y="3305"/>
                    <a:pt x="567653" y="9598"/>
                  </a:cubicBezTo>
                  <a:lnTo>
                    <a:pt x="629878" y="28914"/>
                  </a:lnTo>
                  <a:lnTo>
                    <a:pt x="602467" y="53827"/>
                  </a:lnTo>
                  <a:cubicBezTo>
                    <a:pt x="570062" y="86232"/>
                    <a:pt x="539202" y="120183"/>
                    <a:pt x="510007" y="155559"/>
                  </a:cubicBezTo>
                  <a:lnTo>
                    <a:pt x="447835" y="238700"/>
                  </a:lnTo>
                  <a:lnTo>
                    <a:pt x="424833" y="241019"/>
                  </a:lnTo>
                  <a:cubicBezTo>
                    <a:pt x="317192" y="263046"/>
                    <a:pt x="236220" y="358287"/>
                    <a:pt x="236220" y="472440"/>
                  </a:cubicBezTo>
                  <a:cubicBezTo>
                    <a:pt x="236220" y="505055"/>
                    <a:pt x="242830" y="536127"/>
                    <a:pt x="254783" y="564388"/>
                  </a:cubicBezTo>
                  <a:lnTo>
                    <a:pt x="267009" y="586911"/>
                  </a:lnTo>
                  <a:lnTo>
                    <a:pt x="247285" y="640800"/>
                  </a:lnTo>
                  <a:cubicBezTo>
                    <a:pt x="233333" y="685658"/>
                    <a:pt x="221526" y="731461"/>
                    <a:pt x="211985" y="778089"/>
                  </a:cubicBezTo>
                  <a:lnTo>
                    <a:pt x="199901" y="857270"/>
                  </a:lnTo>
                  <a:lnTo>
                    <a:pt x="138375" y="806505"/>
                  </a:lnTo>
                  <a:cubicBezTo>
                    <a:pt x="52880" y="721011"/>
                    <a:pt x="0" y="602901"/>
                    <a:pt x="0" y="472440"/>
                  </a:cubicBezTo>
                  <a:cubicBezTo>
                    <a:pt x="0" y="211519"/>
                    <a:pt x="211519" y="0"/>
                    <a:pt x="472440" y="0"/>
                  </a:cubicBez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5405556" y="1743062"/>
              <a:ext cx="477085" cy="746138"/>
            </a:xfrm>
            <a:custGeom>
              <a:avLst/>
              <a:gdLst>
                <a:gd name="connsiteX0" fmla="*/ 388519 w 477085"/>
                <a:gd name="connsiteY0" fmla="*/ 0 h 746138"/>
                <a:gd name="connsiteX1" fmla="*/ 396400 w 477085"/>
                <a:gd name="connsiteY1" fmla="*/ 9552 h 746138"/>
                <a:gd name="connsiteX2" fmla="*/ 477085 w 477085"/>
                <a:gd name="connsiteY2" fmla="*/ 273698 h 746138"/>
                <a:gd name="connsiteX3" fmla="*/ 4645 w 477085"/>
                <a:gd name="connsiteY3" fmla="*/ 746138 h 746138"/>
                <a:gd name="connsiteX4" fmla="*/ 0 w 477085"/>
                <a:gd name="connsiteY4" fmla="*/ 745670 h 746138"/>
                <a:gd name="connsiteX5" fmla="*/ 16825 w 477085"/>
                <a:gd name="connsiteY5" fmla="*/ 635432 h 746138"/>
                <a:gd name="connsiteX6" fmla="*/ 45268 w 477085"/>
                <a:gd name="connsiteY6" fmla="*/ 524813 h 746138"/>
                <a:gd name="connsiteX7" fmla="*/ 52505 w 477085"/>
                <a:gd name="connsiteY7" fmla="*/ 505041 h 746138"/>
                <a:gd name="connsiteX8" fmla="*/ 96593 w 477085"/>
                <a:gd name="connsiteY8" fmla="*/ 491355 h 746138"/>
                <a:gd name="connsiteX9" fmla="*/ 240865 w 477085"/>
                <a:gd name="connsiteY9" fmla="*/ 273698 h 746138"/>
                <a:gd name="connsiteX10" fmla="*/ 222302 w 477085"/>
                <a:gd name="connsiteY10" fmla="*/ 181750 h 746138"/>
                <a:gd name="connsiteX11" fmla="*/ 221806 w 477085"/>
                <a:gd name="connsiteY11" fmla="*/ 180836 h 746138"/>
                <a:gd name="connsiteX12" fmla="*/ 256953 w 477085"/>
                <a:gd name="connsiteY12" fmla="*/ 133835 h 746138"/>
                <a:gd name="connsiteX13" fmla="*/ 331452 w 477085"/>
                <a:gd name="connsiteY13" fmla="*/ 51865 h 746138"/>
                <a:gd name="connsiteX14" fmla="*/ 388519 w 477085"/>
                <a:gd name="connsiteY14" fmla="*/ 0 h 74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7085" h="746138">
                  <a:moveTo>
                    <a:pt x="388519" y="0"/>
                  </a:moveTo>
                  <a:lnTo>
                    <a:pt x="396400" y="9552"/>
                  </a:lnTo>
                  <a:cubicBezTo>
                    <a:pt x="447340" y="84954"/>
                    <a:pt x="477085" y="175853"/>
                    <a:pt x="477085" y="273698"/>
                  </a:cubicBezTo>
                  <a:cubicBezTo>
                    <a:pt x="477085" y="534619"/>
                    <a:pt x="265566" y="746138"/>
                    <a:pt x="4645" y="746138"/>
                  </a:cubicBezTo>
                  <a:lnTo>
                    <a:pt x="0" y="745670"/>
                  </a:lnTo>
                  <a:lnTo>
                    <a:pt x="16825" y="635432"/>
                  </a:lnTo>
                  <a:cubicBezTo>
                    <a:pt x="24513" y="597862"/>
                    <a:pt x="34026" y="560957"/>
                    <a:pt x="45268" y="524813"/>
                  </a:cubicBezTo>
                  <a:lnTo>
                    <a:pt x="52505" y="505041"/>
                  </a:lnTo>
                  <a:lnTo>
                    <a:pt x="96593" y="491355"/>
                  </a:lnTo>
                  <a:cubicBezTo>
                    <a:pt x="181376" y="455495"/>
                    <a:pt x="240865" y="371544"/>
                    <a:pt x="240865" y="273698"/>
                  </a:cubicBezTo>
                  <a:cubicBezTo>
                    <a:pt x="240865" y="241083"/>
                    <a:pt x="234255" y="210011"/>
                    <a:pt x="222302" y="181750"/>
                  </a:cubicBezTo>
                  <a:lnTo>
                    <a:pt x="221806" y="180836"/>
                  </a:lnTo>
                  <a:lnTo>
                    <a:pt x="256953" y="133835"/>
                  </a:lnTo>
                  <a:cubicBezTo>
                    <a:pt x="280477" y="105331"/>
                    <a:pt x="305342" y="77976"/>
                    <a:pt x="331452" y="51865"/>
                  </a:cubicBezTo>
                  <a:lnTo>
                    <a:pt x="3885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5385596" y="1573234"/>
            <a:ext cx="408479" cy="350664"/>
          </a:xfrm>
          <a:custGeom>
            <a:avLst/>
            <a:gdLst>
              <a:gd name="connsiteX0" fmla="*/ 182043 w 408479"/>
              <a:gd name="connsiteY0" fmla="*/ 0 h 350664"/>
              <a:gd name="connsiteX1" fmla="*/ 208500 w 408479"/>
              <a:gd name="connsiteY1" fmla="*/ 8213 h 350664"/>
              <a:gd name="connsiteX2" fmla="*/ 358670 w 408479"/>
              <a:gd name="connsiteY2" fmla="*/ 109461 h 350664"/>
              <a:gd name="connsiteX3" fmla="*/ 408479 w 408479"/>
              <a:gd name="connsiteY3" fmla="*/ 169828 h 350664"/>
              <a:gd name="connsiteX4" fmla="*/ 351412 w 408479"/>
              <a:gd name="connsiteY4" fmla="*/ 221693 h 350664"/>
              <a:gd name="connsiteX5" fmla="*/ 276913 w 408479"/>
              <a:gd name="connsiteY5" fmla="*/ 303663 h 350664"/>
              <a:gd name="connsiteX6" fmla="*/ 241766 w 408479"/>
              <a:gd name="connsiteY6" fmla="*/ 350664 h 350664"/>
              <a:gd name="connsiteX7" fmla="*/ 220482 w 408479"/>
              <a:gd name="connsiteY7" fmla="*/ 311453 h 350664"/>
              <a:gd name="connsiteX8" fmla="*/ 24605 w 408479"/>
              <a:gd name="connsiteY8" fmla="*/ 207306 h 350664"/>
              <a:gd name="connsiteX9" fmla="*/ 0 w 408479"/>
              <a:gd name="connsiteY9" fmla="*/ 209786 h 350664"/>
              <a:gd name="connsiteX10" fmla="*/ 62172 w 408479"/>
              <a:gd name="connsiteY10" fmla="*/ 126645 h 350664"/>
              <a:gd name="connsiteX11" fmla="*/ 154632 w 408479"/>
              <a:gd name="connsiteY11" fmla="*/ 24913 h 350664"/>
              <a:gd name="connsiteX12" fmla="*/ 182043 w 408479"/>
              <a:gd name="connsiteY12" fmla="*/ 0 h 35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479" h="350664">
                <a:moveTo>
                  <a:pt x="182043" y="0"/>
                </a:moveTo>
                <a:lnTo>
                  <a:pt x="208500" y="8213"/>
                </a:lnTo>
                <a:cubicBezTo>
                  <a:pt x="265022" y="32120"/>
                  <a:pt x="315923" y="66713"/>
                  <a:pt x="358670" y="109461"/>
                </a:cubicBezTo>
                <a:lnTo>
                  <a:pt x="408479" y="169828"/>
                </a:lnTo>
                <a:lnTo>
                  <a:pt x="351412" y="221693"/>
                </a:lnTo>
                <a:cubicBezTo>
                  <a:pt x="325302" y="247804"/>
                  <a:pt x="300437" y="275159"/>
                  <a:pt x="276913" y="303663"/>
                </a:cubicBezTo>
                <a:lnTo>
                  <a:pt x="241766" y="350664"/>
                </a:lnTo>
                <a:lnTo>
                  <a:pt x="220482" y="311453"/>
                </a:lnTo>
                <a:cubicBezTo>
                  <a:pt x="178032" y="248618"/>
                  <a:pt x="106143" y="207306"/>
                  <a:pt x="24605" y="207306"/>
                </a:cubicBezTo>
                <a:lnTo>
                  <a:pt x="0" y="209786"/>
                </a:lnTo>
                <a:lnTo>
                  <a:pt x="62172" y="126645"/>
                </a:lnTo>
                <a:cubicBezTo>
                  <a:pt x="91367" y="91269"/>
                  <a:pt x="122227" y="57318"/>
                  <a:pt x="154632" y="24913"/>
                </a:cubicBezTo>
                <a:lnTo>
                  <a:pt x="182043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5120640" y="1178560"/>
            <a:ext cx="2865120" cy="2865120"/>
          </a:xfrm>
          <a:custGeom>
            <a:avLst/>
            <a:gdLst>
              <a:gd name="connsiteX0" fmla="*/ 1432560 w 2865120"/>
              <a:gd name="connsiteY0" fmla="*/ 0 h 2865120"/>
              <a:gd name="connsiteX1" fmla="*/ 2865120 w 2865120"/>
              <a:gd name="connsiteY1" fmla="*/ 1432560 h 2865120"/>
              <a:gd name="connsiteX2" fmla="*/ 1432560 w 2865120"/>
              <a:gd name="connsiteY2" fmla="*/ 2865120 h 2865120"/>
              <a:gd name="connsiteX3" fmla="*/ 0 w 2865120"/>
              <a:gd name="connsiteY3" fmla="*/ 1432560 h 2865120"/>
              <a:gd name="connsiteX4" fmla="*/ 7396 w 2865120"/>
              <a:gd name="connsiteY4" fmla="*/ 1286089 h 2865120"/>
              <a:gd name="connsiteX5" fmla="*/ 17021 w 2865120"/>
              <a:gd name="connsiteY5" fmla="*/ 1223030 h 2865120"/>
              <a:gd name="connsiteX6" fmla="*/ 25414 w 2865120"/>
              <a:gd name="connsiteY6" fmla="*/ 1229955 h 2865120"/>
              <a:gd name="connsiteX7" fmla="*/ 194347 w 2865120"/>
              <a:gd name="connsiteY7" fmla="*/ 1301042 h 2865120"/>
              <a:gd name="connsiteX8" fmla="*/ 284915 w 2865120"/>
              <a:gd name="connsiteY8" fmla="*/ 1310172 h 2865120"/>
              <a:gd name="connsiteX9" fmla="*/ 284248 w 2865120"/>
              <a:gd name="connsiteY9" fmla="*/ 1314543 h 2865120"/>
              <a:gd name="connsiteX10" fmla="*/ 278289 w 2865120"/>
              <a:gd name="connsiteY10" fmla="*/ 1432560 h 2865120"/>
              <a:gd name="connsiteX11" fmla="*/ 1432560 w 2865120"/>
              <a:gd name="connsiteY11" fmla="*/ 2586831 h 2865120"/>
              <a:gd name="connsiteX12" fmla="*/ 2586831 w 2865120"/>
              <a:gd name="connsiteY12" fmla="*/ 1432560 h 2865120"/>
              <a:gd name="connsiteX13" fmla="*/ 1432560 w 2865120"/>
              <a:gd name="connsiteY13" fmla="*/ 278289 h 2865120"/>
              <a:gd name="connsiteX14" fmla="*/ 698337 w 2865120"/>
              <a:gd name="connsiteY14" fmla="*/ 541868 h 2865120"/>
              <a:gd name="connsiteX15" fmla="*/ 673434 w 2865120"/>
              <a:gd name="connsiteY15" fmla="*/ 564502 h 2865120"/>
              <a:gd name="connsiteX16" fmla="*/ 623625 w 2865120"/>
              <a:gd name="connsiteY16" fmla="*/ 504135 h 2865120"/>
              <a:gd name="connsiteX17" fmla="*/ 473455 w 2865120"/>
              <a:gd name="connsiteY17" fmla="*/ 402887 h 2865120"/>
              <a:gd name="connsiteX18" fmla="*/ 446998 w 2865120"/>
              <a:gd name="connsiteY18" fmla="*/ 394674 h 2865120"/>
              <a:gd name="connsiteX19" fmla="*/ 521319 w 2865120"/>
              <a:gd name="connsiteY19" fmla="*/ 327127 h 2865120"/>
              <a:gd name="connsiteX20" fmla="*/ 1432560 w 2865120"/>
              <a:gd name="connsiteY20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65120" h="2865120">
                <a:moveTo>
                  <a:pt x="1432560" y="0"/>
                </a:moveTo>
                <a:cubicBezTo>
                  <a:pt x="2223741" y="0"/>
                  <a:pt x="2865120" y="641379"/>
                  <a:pt x="2865120" y="1432560"/>
                </a:cubicBezTo>
                <a:cubicBezTo>
                  <a:pt x="2865120" y="2223741"/>
                  <a:pt x="2223741" y="2865120"/>
                  <a:pt x="1432560" y="2865120"/>
                </a:cubicBezTo>
                <a:cubicBezTo>
                  <a:pt x="641379" y="2865120"/>
                  <a:pt x="0" y="2223741"/>
                  <a:pt x="0" y="1432560"/>
                </a:cubicBezTo>
                <a:cubicBezTo>
                  <a:pt x="0" y="1383111"/>
                  <a:pt x="2506" y="1334248"/>
                  <a:pt x="7396" y="1286089"/>
                </a:cubicBezTo>
                <a:lnTo>
                  <a:pt x="17021" y="1223030"/>
                </a:lnTo>
                <a:lnTo>
                  <a:pt x="25414" y="1229955"/>
                </a:lnTo>
                <a:cubicBezTo>
                  <a:pt x="75683" y="1263915"/>
                  <a:pt x="132838" y="1288455"/>
                  <a:pt x="194347" y="1301042"/>
                </a:cubicBezTo>
                <a:lnTo>
                  <a:pt x="284915" y="1310172"/>
                </a:lnTo>
                <a:lnTo>
                  <a:pt x="284248" y="1314543"/>
                </a:lnTo>
                <a:cubicBezTo>
                  <a:pt x="280308" y="1353346"/>
                  <a:pt x="278289" y="1392717"/>
                  <a:pt x="278289" y="1432560"/>
                </a:cubicBezTo>
                <a:cubicBezTo>
                  <a:pt x="278289" y="2070046"/>
                  <a:pt x="795074" y="2586831"/>
                  <a:pt x="1432560" y="2586831"/>
                </a:cubicBezTo>
                <a:cubicBezTo>
                  <a:pt x="2070046" y="2586831"/>
                  <a:pt x="2586831" y="2070046"/>
                  <a:pt x="2586831" y="1432560"/>
                </a:cubicBezTo>
                <a:cubicBezTo>
                  <a:pt x="2586831" y="795074"/>
                  <a:pt x="2070046" y="278289"/>
                  <a:pt x="1432560" y="278289"/>
                </a:cubicBezTo>
                <a:cubicBezTo>
                  <a:pt x="1153660" y="278289"/>
                  <a:pt x="897863" y="377205"/>
                  <a:pt x="698337" y="541868"/>
                </a:cubicBezTo>
                <a:lnTo>
                  <a:pt x="673434" y="564502"/>
                </a:lnTo>
                <a:lnTo>
                  <a:pt x="623625" y="504135"/>
                </a:lnTo>
                <a:cubicBezTo>
                  <a:pt x="580878" y="461387"/>
                  <a:pt x="529977" y="426794"/>
                  <a:pt x="473455" y="402887"/>
                </a:cubicBezTo>
                <a:lnTo>
                  <a:pt x="446998" y="394674"/>
                </a:lnTo>
                <a:lnTo>
                  <a:pt x="521319" y="327127"/>
                </a:lnTo>
                <a:cubicBezTo>
                  <a:pt x="768950" y="122764"/>
                  <a:pt x="1086419" y="0"/>
                  <a:pt x="143256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937760" y="1544320"/>
            <a:ext cx="944881" cy="944880"/>
            <a:chOff x="4937760" y="1544320"/>
            <a:chExt cx="944881" cy="944880"/>
          </a:xfrm>
          <a:solidFill>
            <a:srgbClr val="FF0066"/>
          </a:solidFill>
        </p:grpSpPr>
        <p:sp>
          <p:nvSpPr>
            <p:cNvPr id="43" name="任意多边形 42"/>
            <p:cNvSpPr/>
            <p:nvPr/>
          </p:nvSpPr>
          <p:spPr>
            <a:xfrm>
              <a:off x="5137662" y="2131232"/>
              <a:ext cx="320399" cy="357501"/>
            </a:xfrm>
            <a:custGeom>
              <a:avLst/>
              <a:gdLst>
                <a:gd name="connsiteX0" fmla="*/ 67108 w 320399"/>
                <a:gd name="connsiteY0" fmla="*/ 0 h 357501"/>
                <a:gd name="connsiteX1" fmla="*/ 76662 w 320399"/>
                <a:gd name="connsiteY1" fmla="*/ 17602 h 357501"/>
                <a:gd name="connsiteX2" fmla="*/ 272539 w 320399"/>
                <a:gd name="connsiteY2" fmla="*/ 121749 h 357501"/>
                <a:gd name="connsiteX3" fmla="*/ 320146 w 320399"/>
                <a:gd name="connsiteY3" fmla="*/ 116950 h 357501"/>
                <a:gd name="connsiteX4" fmla="*/ 320399 w 320399"/>
                <a:gd name="connsiteY4" fmla="*/ 116872 h 357501"/>
                <a:gd name="connsiteX5" fmla="*/ 313162 w 320399"/>
                <a:gd name="connsiteY5" fmla="*/ 136644 h 357501"/>
                <a:gd name="connsiteX6" fmla="*/ 284719 w 320399"/>
                <a:gd name="connsiteY6" fmla="*/ 247263 h 357501"/>
                <a:gd name="connsiteX7" fmla="*/ 267894 w 320399"/>
                <a:gd name="connsiteY7" fmla="*/ 357501 h 357501"/>
                <a:gd name="connsiteX8" fmla="*/ 177326 w 320399"/>
                <a:gd name="connsiteY8" fmla="*/ 348371 h 357501"/>
                <a:gd name="connsiteX9" fmla="*/ 8393 w 320399"/>
                <a:gd name="connsiteY9" fmla="*/ 277284 h 357501"/>
                <a:gd name="connsiteX10" fmla="*/ 0 w 320399"/>
                <a:gd name="connsiteY10" fmla="*/ 270359 h 357501"/>
                <a:gd name="connsiteX11" fmla="*/ 12084 w 320399"/>
                <a:gd name="connsiteY11" fmla="*/ 191178 h 357501"/>
                <a:gd name="connsiteX12" fmla="*/ 47384 w 320399"/>
                <a:gd name="connsiteY12" fmla="*/ 53889 h 357501"/>
                <a:gd name="connsiteX13" fmla="*/ 67108 w 320399"/>
                <a:gd name="connsiteY13" fmla="*/ 0 h 35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399" h="357501">
                  <a:moveTo>
                    <a:pt x="67108" y="0"/>
                  </a:moveTo>
                  <a:lnTo>
                    <a:pt x="76662" y="17602"/>
                  </a:lnTo>
                  <a:cubicBezTo>
                    <a:pt x="119112" y="80437"/>
                    <a:pt x="191001" y="121749"/>
                    <a:pt x="272539" y="121749"/>
                  </a:cubicBezTo>
                  <a:cubicBezTo>
                    <a:pt x="288847" y="121749"/>
                    <a:pt x="304769" y="120097"/>
                    <a:pt x="320146" y="116950"/>
                  </a:cubicBezTo>
                  <a:lnTo>
                    <a:pt x="320399" y="116872"/>
                  </a:lnTo>
                  <a:lnTo>
                    <a:pt x="313162" y="136644"/>
                  </a:lnTo>
                  <a:cubicBezTo>
                    <a:pt x="301920" y="172788"/>
                    <a:pt x="292407" y="209693"/>
                    <a:pt x="284719" y="247263"/>
                  </a:cubicBezTo>
                  <a:lnTo>
                    <a:pt x="267894" y="357501"/>
                  </a:lnTo>
                  <a:lnTo>
                    <a:pt x="177326" y="348371"/>
                  </a:lnTo>
                  <a:cubicBezTo>
                    <a:pt x="115817" y="335784"/>
                    <a:pt x="58662" y="311244"/>
                    <a:pt x="8393" y="277284"/>
                  </a:cubicBezTo>
                  <a:lnTo>
                    <a:pt x="0" y="270359"/>
                  </a:lnTo>
                  <a:lnTo>
                    <a:pt x="12084" y="191178"/>
                  </a:lnTo>
                  <a:cubicBezTo>
                    <a:pt x="21625" y="144550"/>
                    <a:pt x="33432" y="98747"/>
                    <a:pt x="47384" y="53889"/>
                  </a:cubicBezTo>
                  <a:lnTo>
                    <a:pt x="67108" y="0"/>
                  </a:ln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4937760" y="1544320"/>
              <a:ext cx="629878" cy="857270"/>
            </a:xfrm>
            <a:custGeom>
              <a:avLst/>
              <a:gdLst>
                <a:gd name="connsiteX0" fmla="*/ 472440 w 629878"/>
                <a:gd name="connsiteY0" fmla="*/ 0 h 857270"/>
                <a:gd name="connsiteX1" fmla="*/ 567653 w 629878"/>
                <a:gd name="connsiteY1" fmla="*/ 9598 h 857270"/>
                <a:gd name="connsiteX2" fmla="*/ 629878 w 629878"/>
                <a:gd name="connsiteY2" fmla="*/ 28914 h 857270"/>
                <a:gd name="connsiteX3" fmla="*/ 602467 w 629878"/>
                <a:gd name="connsiteY3" fmla="*/ 53827 h 857270"/>
                <a:gd name="connsiteX4" fmla="*/ 510007 w 629878"/>
                <a:gd name="connsiteY4" fmla="*/ 155559 h 857270"/>
                <a:gd name="connsiteX5" fmla="*/ 447835 w 629878"/>
                <a:gd name="connsiteY5" fmla="*/ 238700 h 857270"/>
                <a:gd name="connsiteX6" fmla="*/ 424833 w 629878"/>
                <a:gd name="connsiteY6" fmla="*/ 241019 h 857270"/>
                <a:gd name="connsiteX7" fmla="*/ 236220 w 629878"/>
                <a:gd name="connsiteY7" fmla="*/ 472440 h 857270"/>
                <a:gd name="connsiteX8" fmla="*/ 254783 w 629878"/>
                <a:gd name="connsiteY8" fmla="*/ 564388 h 857270"/>
                <a:gd name="connsiteX9" fmla="*/ 267009 w 629878"/>
                <a:gd name="connsiteY9" fmla="*/ 586911 h 857270"/>
                <a:gd name="connsiteX10" fmla="*/ 247285 w 629878"/>
                <a:gd name="connsiteY10" fmla="*/ 640800 h 857270"/>
                <a:gd name="connsiteX11" fmla="*/ 211985 w 629878"/>
                <a:gd name="connsiteY11" fmla="*/ 778089 h 857270"/>
                <a:gd name="connsiteX12" fmla="*/ 199901 w 629878"/>
                <a:gd name="connsiteY12" fmla="*/ 857270 h 857270"/>
                <a:gd name="connsiteX13" fmla="*/ 138375 w 629878"/>
                <a:gd name="connsiteY13" fmla="*/ 806505 h 857270"/>
                <a:gd name="connsiteX14" fmla="*/ 0 w 629878"/>
                <a:gd name="connsiteY14" fmla="*/ 472440 h 857270"/>
                <a:gd name="connsiteX15" fmla="*/ 472440 w 629878"/>
                <a:gd name="connsiteY15" fmla="*/ 0 h 8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9878" h="857270">
                  <a:moveTo>
                    <a:pt x="472440" y="0"/>
                  </a:moveTo>
                  <a:cubicBezTo>
                    <a:pt x="505055" y="0"/>
                    <a:pt x="536899" y="3305"/>
                    <a:pt x="567653" y="9598"/>
                  </a:cubicBezTo>
                  <a:lnTo>
                    <a:pt x="629878" y="28914"/>
                  </a:lnTo>
                  <a:lnTo>
                    <a:pt x="602467" y="53827"/>
                  </a:lnTo>
                  <a:cubicBezTo>
                    <a:pt x="570062" y="86232"/>
                    <a:pt x="539202" y="120183"/>
                    <a:pt x="510007" y="155559"/>
                  </a:cubicBezTo>
                  <a:lnTo>
                    <a:pt x="447835" y="238700"/>
                  </a:lnTo>
                  <a:lnTo>
                    <a:pt x="424833" y="241019"/>
                  </a:lnTo>
                  <a:cubicBezTo>
                    <a:pt x="317192" y="263046"/>
                    <a:pt x="236220" y="358287"/>
                    <a:pt x="236220" y="472440"/>
                  </a:cubicBezTo>
                  <a:cubicBezTo>
                    <a:pt x="236220" y="505055"/>
                    <a:pt x="242830" y="536127"/>
                    <a:pt x="254783" y="564388"/>
                  </a:cubicBezTo>
                  <a:lnTo>
                    <a:pt x="267009" y="586911"/>
                  </a:lnTo>
                  <a:lnTo>
                    <a:pt x="247285" y="640800"/>
                  </a:lnTo>
                  <a:cubicBezTo>
                    <a:pt x="233333" y="685658"/>
                    <a:pt x="221526" y="731461"/>
                    <a:pt x="211985" y="778089"/>
                  </a:cubicBezTo>
                  <a:lnTo>
                    <a:pt x="199901" y="857270"/>
                  </a:lnTo>
                  <a:lnTo>
                    <a:pt x="138375" y="806505"/>
                  </a:lnTo>
                  <a:cubicBezTo>
                    <a:pt x="52880" y="721011"/>
                    <a:pt x="0" y="602901"/>
                    <a:pt x="0" y="472440"/>
                  </a:cubicBezTo>
                  <a:cubicBezTo>
                    <a:pt x="0" y="211519"/>
                    <a:pt x="211519" y="0"/>
                    <a:pt x="472440" y="0"/>
                  </a:cubicBez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405556" y="1743062"/>
              <a:ext cx="477085" cy="746138"/>
            </a:xfrm>
            <a:custGeom>
              <a:avLst/>
              <a:gdLst>
                <a:gd name="connsiteX0" fmla="*/ 388519 w 477085"/>
                <a:gd name="connsiteY0" fmla="*/ 0 h 746138"/>
                <a:gd name="connsiteX1" fmla="*/ 396400 w 477085"/>
                <a:gd name="connsiteY1" fmla="*/ 9552 h 746138"/>
                <a:gd name="connsiteX2" fmla="*/ 477085 w 477085"/>
                <a:gd name="connsiteY2" fmla="*/ 273698 h 746138"/>
                <a:gd name="connsiteX3" fmla="*/ 4645 w 477085"/>
                <a:gd name="connsiteY3" fmla="*/ 746138 h 746138"/>
                <a:gd name="connsiteX4" fmla="*/ 0 w 477085"/>
                <a:gd name="connsiteY4" fmla="*/ 745670 h 746138"/>
                <a:gd name="connsiteX5" fmla="*/ 16825 w 477085"/>
                <a:gd name="connsiteY5" fmla="*/ 635432 h 746138"/>
                <a:gd name="connsiteX6" fmla="*/ 45268 w 477085"/>
                <a:gd name="connsiteY6" fmla="*/ 524813 h 746138"/>
                <a:gd name="connsiteX7" fmla="*/ 52505 w 477085"/>
                <a:gd name="connsiteY7" fmla="*/ 505041 h 746138"/>
                <a:gd name="connsiteX8" fmla="*/ 96593 w 477085"/>
                <a:gd name="connsiteY8" fmla="*/ 491355 h 746138"/>
                <a:gd name="connsiteX9" fmla="*/ 240865 w 477085"/>
                <a:gd name="connsiteY9" fmla="*/ 273698 h 746138"/>
                <a:gd name="connsiteX10" fmla="*/ 222302 w 477085"/>
                <a:gd name="connsiteY10" fmla="*/ 181750 h 746138"/>
                <a:gd name="connsiteX11" fmla="*/ 221806 w 477085"/>
                <a:gd name="connsiteY11" fmla="*/ 180836 h 746138"/>
                <a:gd name="connsiteX12" fmla="*/ 256953 w 477085"/>
                <a:gd name="connsiteY12" fmla="*/ 133835 h 746138"/>
                <a:gd name="connsiteX13" fmla="*/ 331452 w 477085"/>
                <a:gd name="connsiteY13" fmla="*/ 51865 h 746138"/>
                <a:gd name="connsiteX14" fmla="*/ 388519 w 477085"/>
                <a:gd name="connsiteY14" fmla="*/ 0 h 74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7085" h="746138">
                  <a:moveTo>
                    <a:pt x="388519" y="0"/>
                  </a:moveTo>
                  <a:lnTo>
                    <a:pt x="396400" y="9552"/>
                  </a:lnTo>
                  <a:cubicBezTo>
                    <a:pt x="447340" y="84954"/>
                    <a:pt x="477085" y="175853"/>
                    <a:pt x="477085" y="273698"/>
                  </a:cubicBezTo>
                  <a:cubicBezTo>
                    <a:pt x="477085" y="534619"/>
                    <a:pt x="265566" y="746138"/>
                    <a:pt x="4645" y="746138"/>
                  </a:cubicBezTo>
                  <a:lnTo>
                    <a:pt x="0" y="745670"/>
                  </a:lnTo>
                  <a:lnTo>
                    <a:pt x="16825" y="635432"/>
                  </a:lnTo>
                  <a:cubicBezTo>
                    <a:pt x="24513" y="597862"/>
                    <a:pt x="34026" y="560957"/>
                    <a:pt x="45268" y="524813"/>
                  </a:cubicBezTo>
                  <a:lnTo>
                    <a:pt x="52505" y="505041"/>
                  </a:lnTo>
                  <a:lnTo>
                    <a:pt x="96593" y="491355"/>
                  </a:lnTo>
                  <a:cubicBezTo>
                    <a:pt x="181376" y="455495"/>
                    <a:pt x="240865" y="371544"/>
                    <a:pt x="240865" y="273698"/>
                  </a:cubicBezTo>
                  <a:cubicBezTo>
                    <a:pt x="240865" y="241083"/>
                    <a:pt x="234255" y="210011"/>
                    <a:pt x="222302" y="181750"/>
                  </a:cubicBezTo>
                  <a:lnTo>
                    <a:pt x="221806" y="180836"/>
                  </a:lnTo>
                  <a:lnTo>
                    <a:pt x="256953" y="133835"/>
                  </a:lnTo>
                  <a:cubicBezTo>
                    <a:pt x="280477" y="105331"/>
                    <a:pt x="305342" y="77976"/>
                    <a:pt x="331452" y="51865"/>
                  </a:cubicBezTo>
                  <a:lnTo>
                    <a:pt x="3885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>
            <a:off x="5204769" y="1780540"/>
            <a:ext cx="422592" cy="472440"/>
          </a:xfrm>
          <a:custGeom>
            <a:avLst/>
            <a:gdLst>
              <a:gd name="connsiteX0" fmla="*/ 205431 w 422592"/>
              <a:gd name="connsiteY0" fmla="*/ 0 h 472440"/>
              <a:gd name="connsiteX1" fmla="*/ 401308 w 422592"/>
              <a:gd name="connsiteY1" fmla="*/ 104147 h 472440"/>
              <a:gd name="connsiteX2" fmla="*/ 422592 w 422592"/>
              <a:gd name="connsiteY2" fmla="*/ 143358 h 472440"/>
              <a:gd name="connsiteX3" fmla="*/ 391291 w 422592"/>
              <a:gd name="connsiteY3" fmla="*/ 185216 h 472440"/>
              <a:gd name="connsiteX4" fmla="*/ 284868 w 422592"/>
              <a:gd name="connsiteY4" fmla="*/ 381286 h 472440"/>
              <a:gd name="connsiteX5" fmla="*/ 253291 w 422592"/>
              <a:gd name="connsiteY5" fmla="*/ 467563 h 472440"/>
              <a:gd name="connsiteX6" fmla="*/ 253038 w 422592"/>
              <a:gd name="connsiteY6" fmla="*/ 467641 h 472440"/>
              <a:gd name="connsiteX7" fmla="*/ 205431 w 422592"/>
              <a:gd name="connsiteY7" fmla="*/ 472440 h 472440"/>
              <a:gd name="connsiteX8" fmla="*/ 9554 w 422592"/>
              <a:gd name="connsiteY8" fmla="*/ 368293 h 472440"/>
              <a:gd name="connsiteX9" fmla="*/ 0 w 422592"/>
              <a:gd name="connsiteY9" fmla="*/ 350691 h 472440"/>
              <a:gd name="connsiteX10" fmla="*/ 28449 w 422592"/>
              <a:gd name="connsiteY10" fmla="*/ 272963 h 472440"/>
              <a:gd name="connsiteX11" fmla="*/ 160530 w 422592"/>
              <a:gd name="connsiteY11" fmla="*/ 29622 h 472440"/>
              <a:gd name="connsiteX12" fmla="*/ 180826 w 422592"/>
              <a:gd name="connsiteY12" fmla="*/ 2480 h 472440"/>
              <a:gd name="connsiteX13" fmla="*/ 205431 w 422592"/>
              <a:gd name="connsiteY13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2592" h="472440">
                <a:moveTo>
                  <a:pt x="205431" y="0"/>
                </a:moveTo>
                <a:cubicBezTo>
                  <a:pt x="286969" y="0"/>
                  <a:pt x="358858" y="41312"/>
                  <a:pt x="401308" y="104147"/>
                </a:cubicBezTo>
                <a:lnTo>
                  <a:pt x="422592" y="143358"/>
                </a:lnTo>
                <a:lnTo>
                  <a:pt x="391291" y="185216"/>
                </a:lnTo>
                <a:cubicBezTo>
                  <a:pt x="349805" y="246624"/>
                  <a:pt x="314073" y="312238"/>
                  <a:pt x="284868" y="381286"/>
                </a:cubicBezTo>
                <a:lnTo>
                  <a:pt x="253291" y="467563"/>
                </a:lnTo>
                <a:lnTo>
                  <a:pt x="253038" y="467641"/>
                </a:lnTo>
                <a:cubicBezTo>
                  <a:pt x="237661" y="470788"/>
                  <a:pt x="221739" y="472440"/>
                  <a:pt x="205431" y="472440"/>
                </a:cubicBezTo>
                <a:cubicBezTo>
                  <a:pt x="123893" y="472440"/>
                  <a:pt x="52004" y="431128"/>
                  <a:pt x="9554" y="368293"/>
                </a:cubicBezTo>
                <a:lnTo>
                  <a:pt x="0" y="350691"/>
                </a:lnTo>
                <a:lnTo>
                  <a:pt x="28449" y="272963"/>
                </a:lnTo>
                <a:cubicBezTo>
                  <a:pt x="64695" y="187269"/>
                  <a:pt x="109042" y="105835"/>
                  <a:pt x="160530" y="29622"/>
                </a:cubicBezTo>
                <a:lnTo>
                  <a:pt x="180826" y="2480"/>
                </a:lnTo>
                <a:lnTo>
                  <a:pt x="20543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5253214" y="1844041"/>
            <a:ext cx="2925587" cy="1610361"/>
          </a:xfrm>
          <a:custGeom>
            <a:avLst/>
            <a:gdLst>
              <a:gd name="connsiteX0" fmla="*/ 1340627 w 2925587"/>
              <a:gd name="connsiteY0" fmla="*/ 0 h 1610361"/>
              <a:gd name="connsiteX1" fmla="*/ 2925587 w 2925587"/>
              <a:gd name="connsiteY1" fmla="*/ 1584960 h 1610361"/>
              <a:gd name="connsiteX2" fmla="*/ 2924305 w 2925587"/>
              <a:gd name="connsiteY2" fmla="*/ 1610361 h 1610361"/>
              <a:gd name="connsiteX3" fmla="*/ 2920210 w 2925587"/>
              <a:gd name="connsiteY3" fmla="*/ 1529283 h 1610361"/>
              <a:gd name="connsiteX4" fmla="*/ 1884187 w 2925587"/>
              <a:gd name="connsiteY4" fmla="*/ 594360 h 1610361"/>
              <a:gd name="connsiteX5" fmla="*/ 1574507 w 2925587"/>
              <a:gd name="connsiteY5" fmla="*/ 641179 h 1610361"/>
              <a:gd name="connsiteX6" fmla="*/ 1531441 w 2925587"/>
              <a:gd name="connsiteY6" fmla="*/ 656941 h 1610361"/>
              <a:gd name="connsiteX7" fmla="*/ 1459725 w 2925587"/>
              <a:gd name="connsiteY7" fmla="*/ 622394 h 1610361"/>
              <a:gd name="connsiteX8" fmla="*/ 842787 w 2925587"/>
              <a:gd name="connsiteY8" fmla="*/ 497840 h 1610361"/>
              <a:gd name="connsiteX9" fmla="*/ 87301 w 2925587"/>
              <a:gd name="connsiteY9" fmla="*/ 689136 h 1610361"/>
              <a:gd name="connsiteX10" fmla="*/ 0 w 2925587"/>
              <a:gd name="connsiteY10" fmla="*/ 742173 h 1610361"/>
              <a:gd name="connsiteX11" fmla="*/ 26353 w 2925587"/>
              <a:gd name="connsiteY11" fmla="*/ 698794 h 1610361"/>
              <a:gd name="connsiteX12" fmla="*/ 1340627 w 2925587"/>
              <a:gd name="connsiteY12" fmla="*/ 0 h 1610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5587" h="1610361">
                <a:moveTo>
                  <a:pt x="1340627" y="0"/>
                </a:moveTo>
                <a:cubicBezTo>
                  <a:pt x="2215976" y="0"/>
                  <a:pt x="2925587" y="709611"/>
                  <a:pt x="2925587" y="1584960"/>
                </a:cubicBezTo>
                <a:lnTo>
                  <a:pt x="2924305" y="1610361"/>
                </a:lnTo>
                <a:lnTo>
                  <a:pt x="2920210" y="1529283"/>
                </a:lnTo>
                <a:cubicBezTo>
                  <a:pt x="2866880" y="1004151"/>
                  <a:pt x="2423389" y="594360"/>
                  <a:pt x="1884187" y="594360"/>
                </a:cubicBezTo>
                <a:cubicBezTo>
                  <a:pt x="1776347" y="594360"/>
                  <a:pt x="1672335" y="610752"/>
                  <a:pt x="1574507" y="641179"/>
                </a:cubicBezTo>
                <a:lnTo>
                  <a:pt x="1531441" y="656941"/>
                </a:lnTo>
                <a:lnTo>
                  <a:pt x="1459725" y="622394"/>
                </a:lnTo>
                <a:cubicBezTo>
                  <a:pt x="1270103" y="542191"/>
                  <a:pt x="1061624" y="497840"/>
                  <a:pt x="842787" y="497840"/>
                </a:cubicBezTo>
                <a:cubicBezTo>
                  <a:pt x="569241" y="497840"/>
                  <a:pt x="311879" y="567138"/>
                  <a:pt x="87301" y="689136"/>
                </a:cubicBezTo>
                <a:lnTo>
                  <a:pt x="0" y="742173"/>
                </a:lnTo>
                <a:lnTo>
                  <a:pt x="26353" y="698794"/>
                </a:lnTo>
                <a:cubicBezTo>
                  <a:pt x="311182" y="277192"/>
                  <a:pt x="793534" y="0"/>
                  <a:pt x="1340627" y="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096000" y="2500982"/>
            <a:ext cx="1584960" cy="2020219"/>
          </a:xfrm>
          <a:custGeom>
            <a:avLst/>
            <a:gdLst>
              <a:gd name="connsiteX0" fmla="*/ 688654 w 1584960"/>
              <a:gd name="connsiteY0" fmla="*/ 0 h 2020219"/>
              <a:gd name="connsiteX1" fmla="*/ 755486 w 1584960"/>
              <a:gd name="connsiteY1" fmla="*/ 32195 h 2020219"/>
              <a:gd name="connsiteX2" fmla="*/ 1584960 w 1584960"/>
              <a:gd name="connsiteY2" fmla="*/ 1425859 h 2020219"/>
              <a:gd name="connsiteX3" fmla="*/ 1513703 w 1584960"/>
              <a:gd name="connsiteY3" fmla="*/ 1897178 h 2020219"/>
              <a:gd name="connsiteX4" fmla="*/ 1509724 w 1584960"/>
              <a:gd name="connsiteY4" fmla="*/ 1908050 h 2020219"/>
              <a:gd name="connsiteX5" fmla="*/ 1446760 w 1584960"/>
              <a:gd name="connsiteY5" fmla="*/ 1938381 h 2020219"/>
              <a:gd name="connsiteX6" fmla="*/ 1041400 w 1584960"/>
              <a:gd name="connsiteY6" fmla="*/ 2020219 h 2020219"/>
              <a:gd name="connsiteX7" fmla="*/ 0 w 1584960"/>
              <a:gd name="connsiteY7" fmla="*/ 978819 h 2020219"/>
              <a:gd name="connsiteX8" fmla="*/ 636040 w 1584960"/>
              <a:gd name="connsiteY8" fmla="*/ 19257 h 2020219"/>
              <a:gd name="connsiteX9" fmla="*/ 688654 w 1584960"/>
              <a:gd name="connsiteY9" fmla="*/ 0 h 202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" h="2020219">
                <a:moveTo>
                  <a:pt x="688654" y="0"/>
                </a:moveTo>
                <a:lnTo>
                  <a:pt x="755486" y="32195"/>
                </a:lnTo>
                <a:cubicBezTo>
                  <a:pt x="1249558" y="300591"/>
                  <a:pt x="1584960" y="824057"/>
                  <a:pt x="1584960" y="1425859"/>
                </a:cubicBezTo>
                <a:cubicBezTo>
                  <a:pt x="1584960" y="1589987"/>
                  <a:pt x="1560013" y="1748288"/>
                  <a:pt x="1513703" y="1897178"/>
                </a:cubicBezTo>
                <a:lnTo>
                  <a:pt x="1509724" y="1908050"/>
                </a:lnTo>
                <a:lnTo>
                  <a:pt x="1446760" y="1938381"/>
                </a:lnTo>
                <a:cubicBezTo>
                  <a:pt x="1322169" y="1991079"/>
                  <a:pt x="1185187" y="2020219"/>
                  <a:pt x="1041400" y="2020219"/>
                </a:cubicBezTo>
                <a:cubicBezTo>
                  <a:pt x="466251" y="2020219"/>
                  <a:pt x="0" y="1553968"/>
                  <a:pt x="0" y="978819"/>
                </a:cubicBezTo>
                <a:cubicBezTo>
                  <a:pt x="0" y="547457"/>
                  <a:pt x="262266" y="177351"/>
                  <a:pt x="636040" y="19257"/>
                </a:cubicBezTo>
                <a:lnTo>
                  <a:pt x="688654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520248" y="2572452"/>
            <a:ext cx="2925587" cy="2925587"/>
          </a:xfrm>
          <a:custGeom>
            <a:avLst/>
            <a:gdLst>
              <a:gd name="connsiteX0" fmla="*/ 742173 w 2925587"/>
              <a:gd name="connsiteY0" fmla="*/ 0 h 2925587"/>
              <a:gd name="connsiteX1" fmla="*/ 689136 w 2925587"/>
              <a:gd name="connsiteY1" fmla="*/ 87301 h 2925587"/>
              <a:gd name="connsiteX2" fmla="*/ 497840 w 2925587"/>
              <a:gd name="connsiteY2" fmla="*/ 842787 h 2925587"/>
              <a:gd name="connsiteX3" fmla="*/ 2082800 w 2925587"/>
              <a:gd name="connsiteY3" fmla="*/ 2427747 h 2925587"/>
              <a:gd name="connsiteX4" fmla="*/ 2838286 w 2925587"/>
              <a:gd name="connsiteY4" fmla="*/ 2236451 h 2925587"/>
              <a:gd name="connsiteX5" fmla="*/ 2925587 w 2925587"/>
              <a:gd name="connsiteY5" fmla="*/ 2183414 h 2925587"/>
              <a:gd name="connsiteX6" fmla="*/ 2899234 w 2925587"/>
              <a:gd name="connsiteY6" fmla="*/ 2226793 h 2925587"/>
              <a:gd name="connsiteX7" fmla="*/ 1584960 w 2925587"/>
              <a:gd name="connsiteY7" fmla="*/ 2925587 h 2925587"/>
              <a:gd name="connsiteX8" fmla="*/ 0 w 2925587"/>
              <a:gd name="connsiteY8" fmla="*/ 1340627 h 2925587"/>
              <a:gd name="connsiteX9" fmla="*/ 698794 w 2925587"/>
              <a:gd name="connsiteY9" fmla="*/ 26353 h 2925587"/>
              <a:gd name="connsiteX10" fmla="*/ 742173 w 2925587"/>
              <a:gd name="connsiteY10" fmla="*/ 0 h 292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87" h="2925587">
                <a:moveTo>
                  <a:pt x="742173" y="0"/>
                </a:moveTo>
                <a:lnTo>
                  <a:pt x="689136" y="87301"/>
                </a:lnTo>
                <a:cubicBezTo>
                  <a:pt x="567138" y="311879"/>
                  <a:pt x="497840" y="569241"/>
                  <a:pt x="497840" y="842787"/>
                </a:cubicBezTo>
                <a:cubicBezTo>
                  <a:pt x="497840" y="1718136"/>
                  <a:pt x="1207451" y="2427747"/>
                  <a:pt x="2082800" y="2427747"/>
                </a:cubicBezTo>
                <a:cubicBezTo>
                  <a:pt x="2356347" y="2427747"/>
                  <a:pt x="2613708" y="2358449"/>
                  <a:pt x="2838286" y="2236451"/>
                </a:cubicBezTo>
                <a:lnTo>
                  <a:pt x="2925587" y="2183414"/>
                </a:lnTo>
                <a:lnTo>
                  <a:pt x="2899234" y="2226793"/>
                </a:lnTo>
                <a:cubicBezTo>
                  <a:pt x="2614405" y="2648395"/>
                  <a:pt x="2132053" y="2925587"/>
                  <a:pt x="1584960" y="2925587"/>
                </a:cubicBezTo>
                <a:cubicBezTo>
                  <a:pt x="709611" y="2925587"/>
                  <a:pt x="0" y="2215976"/>
                  <a:pt x="0" y="1340627"/>
                </a:cubicBezTo>
                <a:cubicBezTo>
                  <a:pt x="0" y="793534"/>
                  <a:pt x="277192" y="311182"/>
                  <a:pt x="698794" y="26353"/>
                </a:cubicBezTo>
                <a:lnTo>
                  <a:pt x="742173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152532" y="3454402"/>
            <a:ext cx="24986" cy="255153"/>
          </a:xfrm>
          <a:custGeom>
            <a:avLst/>
            <a:gdLst>
              <a:gd name="connsiteX0" fmla="*/ 24986 w 24986"/>
              <a:gd name="connsiteY0" fmla="*/ 0 h 255153"/>
              <a:gd name="connsiteX1" fmla="*/ 24986 w 24986"/>
              <a:gd name="connsiteY1" fmla="*/ 0 h 255153"/>
              <a:gd name="connsiteX2" fmla="*/ 17059 w 24986"/>
              <a:gd name="connsiteY2" fmla="*/ 156989 h 255153"/>
              <a:gd name="connsiteX3" fmla="*/ 5110 w 24986"/>
              <a:gd name="connsiteY3" fmla="*/ 235277 h 255153"/>
              <a:gd name="connsiteX4" fmla="*/ 0 w 24986"/>
              <a:gd name="connsiteY4" fmla="*/ 255153 h 255153"/>
              <a:gd name="connsiteX5" fmla="*/ 18085 w 24986"/>
              <a:gd name="connsiteY5" fmla="*/ 136652 h 255153"/>
              <a:gd name="connsiteX6" fmla="*/ 24986 w 24986"/>
              <a:gd name="connsiteY6" fmla="*/ 0 h 25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86" h="255153">
                <a:moveTo>
                  <a:pt x="24986" y="0"/>
                </a:moveTo>
                <a:lnTo>
                  <a:pt x="24986" y="0"/>
                </a:lnTo>
                <a:lnTo>
                  <a:pt x="17059" y="156989"/>
                </a:lnTo>
                <a:lnTo>
                  <a:pt x="5110" y="235277"/>
                </a:lnTo>
                <a:lnTo>
                  <a:pt x="0" y="255153"/>
                </a:lnTo>
                <a:lnTo>
                  <a:pt x="18085" y="136652"/>
                </a:lnTo>
                <a:lnTo>
                  <a:pt x="24986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436628" y="3709555"/>
            <a:ext cx="715905" cy="1060073"/>
          </a:xfrm>
          <a:custGeom>
            <a:avLst/>
            <a:gdLst>
              <a:gd name="connsiteX0" fmla="*/ 715905 w 715905"/>
              <a:gd name="connsiteY0" fmla="*/ 0 h 1060073"/>
              <a:gd name="connsiteX1" fmla="*/ 709972 w 715905"/>
              <a:gd name="connsiteY1" fmla="*/ 38871 h 1060073"/>
              <a:gd name="connsiteX2" fmla="*/ 43379 w 715905"/>
              <a:gd name="connsiteY2" fmla="*/ 1033720 h 1060073"/>
              <a:gd name="connsiteX3" fmla="*/ 0 w 715905"/>
              <a:gd name="connsiteY3" fmla="*/ 1060073 h 1060073"/>
              <a:gd name="connsiteX4" fmla="*/ 53037 w 715905"/>
              <a:gd name="connsiteY4" fmla="*/ 972772 h 1060073"/>
              <a:gd name="connsiteX5" fmla="*/ 119779 w 715905"/>
              <a:gd name="connsiteY5" fmla="*/ 834224 h 1060073"/>
              <a:gd name="connsiteX6" fmla="*/ 169097 w 715905"/>
              <a:gd name="connsiteY6" fmla="*/ 699477 h 1060073"/>
              <a:gd name="connsiteX7" fmla="*/ 197166 w 715905"/>
              <a:gd name="connsiteY7" fmla="*/ 685955 h 1060073"/>
              <a:gd name="connsiteX8" fmla="*/ 695354 w 715905"/>
              <a:gd name="connsiteY8" fmla="*/ 79926 h 1060073"/>
              <a:gd name="connsiteX9" fmla="*/ 715905 w 715905"/>
              <a:gd name="connsiteY9" fmla="*/ 0 h 10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5905" h="1060073">
                <a:moveTo>
                  <a:pt x="715905" y="0"/>
                </a:moveTo>
                <a:lnTo>
                  <a:pt x="709972" y="38871"/>
                </a:lnTo>
                <a:cubicBezTo>
                  <a:pt x="625520" y="451579"/>
                  <a:pt x="380661" y="805857"/>
                  <a:pt x="43379" y="1033720"/>
                </a:cubicBezTo>
                <a:lnTo>
                  <a:pt x="0" y="1060073"/>
                </a:lnTo>
                <a:lnTo>
                  <a:pt x="53037" y="972772"/>
                </a:lnTo>
                <a:cubicBezTo>
                  <a:pt x="77437" y="927857"/>
                  <a:pt x="99728" y="881630"/>
                  <a:pt x="119779" y="834224"/>
                </a:cubicBezTo>
                <a:lnTo>
                  <a:pt x="169097" y="699477"/>
                </a:lnTo>
                <a:lnTo>
                  <a:pt x="197166" y="685955"/>
                </a:lnTo>
                <a:cubicBezTo>
                  <a:pt x="433261" y="557700"/>
                  <a:pt x="614213" y="340801"/>
                  <a:pt x="695354" y="79926"/>
                </a:cubicBezTo>
                <a:lnTo>
                  <a:pt x="715905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013200" y="1346200"/>
            <a:ext cx="4165600" cy="4165600"/>
          </a:xfrm>
          <a:custGeom>
            <a:avLst/>
            <a:gdLst>
              <a:gd name="connsiteX0" fmla="*/ 2082800 w 4165600"/>
              <a:gd name="connsiteY0" fmla="*/ 0 h 4165600"/>
              <a:gd name="connsiteX1" fmla="*/ 4165600 w 4165600"/>
              <a:gd name="connsiteY1" fmla="*/ 2082800 h 4165600"/>
              <a:gd name="connsiteX2" fmla="*/ 2580640 w 4165600"/>
              <a:gd name="connsiteY2" fmla="*/ 497840 h 4165600"/>
              <a:gd name="connsiteX3" fmla="*/ 1266366 w 4165600"/>
              <a:gd name="connsiteY3" fmla="*/ 1196634 h 4165600"/>
              <a:gd name="connsiteX4" fmla="*/ 1240013 w 4165600"/>
              <a:gd name="connsiteY4" fmla="*/ 1240013 h 4165600"/>
              <a:gd name="connsiteX5" fmla="*/ 1196634 w 4165600"/>
              <a:gd name="connsiteY5" fmla="*/ 1266366 h 4165600"/>
              <a:gd name="connsiteX6" fmla="*/ 497840 w 4165600"/>
              <a:gd name="connsiteY6" fmla="*/ 2580640 h 4165600"/>
              <a:gd name="connsiteX7" fmla="*/ 2082800 w 4165600"/>
              <a:gd name="connsiteY7" fmla="*/ 4165600 h 4165600"/>
              <a:gd name="connsiteX8" fmla="*/ 0 w 4165600"/>
              <a:gd name="connsiteY8" fmla="*/ 2082800 h 4165600"/>
              <a:gd name="connsiteX9" fmla="*/ 2082800 w 4165600"/>
              <a:gd name="connsiteY9" fmla="*/ 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65600" h="4165600">
                <a:moveTo>
                  <a:pt x="2082800" y="0"/>
                </a:moveTo>
                <a:cubicBezTo>
                  <a:pt x="3233099" y="0"/>
                  <a:pt x="4165600" y="932501"/>
                  <a:pt x="4165600" y="2082800"/>
                </a:cubicBezTo>
                <a:cubicBezTo>
                  <a:pt x="4165600" y="1207451"/>
                  <a:pt x="3455989" y="497840"/>
                  <a:pt x="2580640" y="497840"/>
                </a:cubicBezTo>
                <a:cubicBezTo>
                  <a:pt x="2033547" y="497840"/>
                  <a:pt x="1551195" y="775032"/>
                  <a:pt x="1266366" y="1196634"/>
                </a:cubicBezTo>
                <a:lnTo>
                  <a:pt x="1240013" y="1240013"/>
                </a:lnTo>
                <a:lnTo>
                  <a:pt x="1196634" y="1266366"/>
                </a:lnTo>
                <a:cubicBezTo>
                  <a:pt x="775032" y="1551195"/>
                  <a:pt x="497840" y="2033547"/>
                  <a:pt x="497840" y="2580640"/>
                </a:cubicBezTo>
                <a:cubicBezTo>
                  <a:pt x="497840" y="3455989"/>
                  <a:pt x="1207451" y="4165600"/>
                  <a:pt x="2082800" y="4165600"/>
                </a:cubicBezTo>
                <a:cubicBezTo>
                  <a:pt x="932501" y="4165600"/>
                  <a:pt x="0" y="3233099"/>
                  <a:pt x="0" y="2082800"/>
                </a:cubicBezTo>
                <a:cubicBezTo>
                  <a:pt x="0" y="932501"/>
                  <a:pt x="932501" y="0"/>
                  <a:pt x="2082800" y="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008880" y="2341880"/>
            <a:ext cx="2596844" cy="2672080"/>
          </a:xfrm>
          <a:custGeom>
            <a:avLst/>
            <a:gdLst>
              <a:gd name="connsiteX0" fmla="*/ 1087120 w 2596844"/>
              <a:gd name="connsiteY0" fmla="*/ 0 h 2672080"/>
              <a:gd name="connsiteX1" fmla="*/ 1704058 w 2596844"/>
              <a:gd name="connsiteY1" fmla="*/ 124554 h 2672080"/>
              <a:gd name="connsiteX2" fmla="*/ 1775774 w 2596844"/>
              <a:gd name="connsiteY2" fmla="*/ 159101 h 2672080"/>
              <a:gd name="connsiteX3" fmla="*/ 1723160 w 2596844"/>
              <a:gd name="connsiteY3" fmla="*/ 178358 h 2672080"/>
              <a:gd name="connsiteX4" fmla="*/ 1087120 w 2596844"/>
              <a:gd name="connsiteY4" fmla="*/ 1137920 h 2672080"/>
              <a:gd name="connsiteX5" fmla="*/ 2128520 w 2596844"/>
              <a:gd name="connsiteY5" fmla="*/ 2179320 h 2672080"/>
              <a:gd name="connsiteX6" fmla="*/ 2533880 w 2596844"/>
              <a:gd name="connsiteY6" fmla="*/ 2097482 h 2672080"/>
              <a:gd name="connsiteX7" fmla="*/ 2596844 w 2596844"/>
              <a:gd name="connsiteY7" fmla="*/ 2067151 h 2672080"/>
              <a:gd name="connsiteX8" fmla="*/ 2547526 w 2596844"/>
              <a:gd name="connsiteY8" fmla="*/ 2201898 h 2672080"/>
              <a:gd name="connsiteX9" fmla="*/ 2480784 w 2596844"/>
              <a:gd name="connsiteY9" fmla="*/ 2340446 h 2672080"/>
              <a:gd name="connsiteX10" fmla="*/ 2427747 w 2596844"/>
              <a:gd name="connsiteY10" fmla="*/ 2427747 h 2672080"/>
              <a:gd name="connsiteX11" fmla="*/ 2340446 w 2596844"/>
              <a:gd name="connsiteY11" fmla="*/ 2480784 h 2672080"/>
              <a:gd name="connsiteX12" fmla="*/ 1584960 w 2596844"/>
              <a:gd name="connsiteY12" fmla="*/ 2672080 h 2672080"/>
              <a:gd name="connsiteX13" fmla="*/ 0 w 2596844"/>
              <a:gd name="connsiteY13" fmla="*/ 1087120 h 2672080"/>
              <a:gd name="connsiteX14" fmla="*/ 191296 w 2596844"/>
              <a:gd name="connsiteY14" fmla="*/ 331634 h 2672080"/>
              <a:gd name="connsiteX15" fmla="*/ 244333 w 2596844"/>
              <a:gd name="connsiteY15" fmla="*/ 244333 h 2672080"/>
              <a:gd name="connsiteX16" fmla="*/ 331634 w 2596844"/>
              <a:gd name="connsiteY16" fmla="*/ 191296 h 2672080"/>
              <a:gd name="connsiteX17" fmla="*/ 1087120 w 2596844"/>
              <a:gd name="connsiteY17" fmla="*/ 0 h 267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96844" h="2672080">
                <a:moveTo>
                  <a:pt x="1087120" y="0"/>
                </a:moveTo>
                <a:cubicBezTo>
                  <a:pt x="1305957" y="0"/>
                  <a:pt x="1514436" y="44351"/>
                  <a:pt x="1704058" y="124554"/>
                </a:cubicBezTo>
                <a:lnTo>
                  <a:pt x="1775774" y="159101"/>
                </a:lnTo>
                <a:lnTo>
                  <a:pt x="1723160" y="178358"/>
                </a:lnTo>
                <a:cubicBezTo>
                  <a:pt x="1349386" y="336452"/>
                  <a:pt x="1087120" y="706558"/>
                  <a:pt x="1087120" y="1137920"/>
                </a:cubicBezTo>
                <a:cubicBezTo>
                  <a:pt x="1087120" y="1713069"/>
                  <a:pt x="1553371" y="2179320"/>
                  <a:pt x="2128520" y="2179320"/>
                </a:cubicBezTo>
                <a:cubicBezTo>
                  <a:pt x="2272307" y="2179320"/>
                  <a:pt x="2409289" y="2150180"/>
                  <a:pt x="2533880" y="2097482"/>
                </a:cubicBezTo>
                <a:lnTo>
                  <a:pt x="2596844" y="2067151"/>
                </a:lnTo>
                <a:lnTo>
                  <a:pt x="2547526" y="2201898"/>
                </a:lnTo>
                <a:cubicBezTo>
                  <a:pt x="2527475" y="2249304"/>
                  <a:pt x="2505184" y="2295531"/>
                  <a:pt x="2480784" y="2340446"/>
                </a:cubicBezTo>
                <a:lnTo>
                  <a:pt x="2427747" y="2427747"/>
                </a:lnTo>
                <a:lnTo>
                  <a:pt x="2340446" y="2480784"/>
                </a:lnTo>
                <a:cubicBezTo>
                  <a:pt x="2115868" y="2602782"/>
                  <a:pt x="1858507" y="2672080"/>
                  <a:pt x="1584960" y="2672080"/>
                </a:cubicBezTo>
                <a:cubicBezTo>
                  <a:pt x="709611" y="2672080"/>
                  <a:pt x="0" y="1962469"/>
                  <a:pt x="0" y="1087120"/>
                </a:cubicBezTo>
                <a:cubicBezTo>
                  <a:pt x="0" y="813574"/>
                  <a:pt x="69298" y="556212"/>
                  <a:pt x="191296" y="331634"/>
                </a:cubicBezTo>
                <a:lnTo>
                  <a:pt x="244333" y="244333"/>
                </a:lnTo>
                <a:lnTo>
                  <a:pt x="331634" y="191296"/>
                </a:lnTo>
                <a:cubicBezTo>
                  <a:pt x="556212" y="69298"/>
                  <a:pt x="813574" y="0"/>
                  <a:pt x="1087120" y="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784654" y="2438401"/>
            <a:ext cx="1392864" cy="1970631"/>
          </a:xfrm>
          <a:custGeom>
            <a:avLst/>
            <a:gdLst>
              <a:gd name="connsiteX0" fmla="*/ 352746 w 1392864"/>
              <a:gd name="connsiteY0" fmla="*/ 0 h 1970631"/>
              <a:gd name="connsiteX1" fmla="*/ 1388769 w 1392864"/>
              <a:gd name="connsiteY1" fmla="*/ 934923 h 1970631"/>
              <a:gd name="connsiteX2" fmla="*/ 1392864 w 1392864"/>
              <a:gd name="connsiteY2" fmla="*/ 1016001 h 1970631"/>
              <a:gd name="connsiteX3" fmla="*/ 1385963 w 1392864"/>
              <a:gd name="connsiteY3" fmla="*/ 1152653 h 1970631"/>
              <a:gd name="connsiteX4" fmla="*/ 1367878 w 1392864"/>
              <a:gd name="connsiteY4" fmla="*/ 1271154 h 1970631"/>
              <a:gd name="connsiteX5" fmla="*/ 1347327 w 1392864"/>
              <a:gd name="connsiteY5" fmla="*/ 1351080 h 1970631"/>
              <a:gd name="connsiteX6" fmla="*/ 849139 w 1392864"/>
              <a:gd name="connsiteY6" fmla="*/ 1957109 h 1970631"/>
              <a:gd name="connsiteX7" fmla="*/ 821070 w 1392864"/>
              <a:gd name="connsiteY7" fmla="*/ 1970631 h 1970631"/>
              <a:gd name="connsiteX8" fmla="*/ 825049 w 1392864"/>
              <a:gd name="connsiteY8" fmla="*/ 1959759 h 1970631"/>
              <a:gd name="connsiteX9" fmla="*/ 896306 w 1392864"/>
              <a:gd name="connsiteY9" fmla="*/ 1488440 h 1970631"/>
              <a:gd name="connsiteX10" fmla="*/ 66832 w 1392864"/>
              <a:gd name="connsiteY10" fmla="*/ 94776 h 1970631"/>
              <a:gd name="connsiteX11" fmla="*/ 0 w 1392864"/>
              <a:gd name="connsiteY11" fmla="*/ 62581 h 1970631"/>
              <a:gd name="connsiteX12" fmla="*/ 43066 w 1392864"/>
              <a:gd name="connsiteY12" fmla="*/ 46819 h 1970631"/>
              <a:gd name="connsiteX13" fmla="*/ 352746 w 1392864"/>
              <a:gd name="connsiteY13" fmla="*/ 0 h 197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2864" h="1970631">
                <a:moveTo>
                  <a:pt x="352746" y="0"/>
                </a:moveTo>
                <a:cubicBezTo>
                  <a:pt x="891948" y="0"/>
                  <a:pt x="1335439" y="409791"/>
                  <a:pt x="1388769" y="934923"/>
                </a:cubicBezTo>
                <a:lnTo>
                  <a:pt x="1392864" y="1016001"/>
                </a:lnTo>
                <a:lnTo>
                  <a:pt x="1385963" y="1152653"/>
                </a:lnTo>
                <a:lnTo>
                  <a:pt x="1367878" y="1271154"/>
                </a:lnTo>
                <a:lnTo>
                  <a:pt x="1347327" y="1351080"/>
                </a:lnTo>
                <a:cubicBezTo>
                  <a:pt x="1266186" y="1611955"/>
                  <a:pt x="1085234" y="1828854"/>
                  <a:pt x="849139" y="1957109"/>
                </a:cubicBezTo>
                <a:lnTo>
                  <a:pt x="821070" y="1970631"/>
                </a:lnTo>
                <a:lnTo>
                  <a:pt x="825049" y="1959759"/>
                </a:lnTo>
                <a:cubicBezTo>
                  <a:pt x="871359" y="1810869"/>
                  <a:pt x="896306" y="1652568"/>
                  <a:pt x="896306" y="1488440"/>
                </a:cubicBezTo>
                <a:cubicBezTo>
                  <a:pt x="896306" y="886638"/>
                  <a:pt x="560904" y="363172"/>
                  <a:pt x="66832" y="94776"/>
                </a:cubicBezTo>
                <a:lnTo>
                  <a:pt x="0" y="62581"/>
                </a:lnTo>
                <a:lnTo>
                  <a:pt x="43066" y="46819"/>
                </a:lnTo>
                <a:cubicBezTo>
                  <a:pt x="140894" y="16392"/>
                  <a:pt x="244906" y="0"/>
                  <a:pt x="352746" y="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177518" y="3429001"/>
            <a:ext cx="1282" cy="25401"/>
          </a:xfrm>
          <a:custGeom>
            <a:avLst/>
            <a:gdLst>
              <a:gd name="connsiteX0" fmla="*/ 1282 w 1282"/>
              <a:gd name="connsiteY0" fmla="*/ 0 h 25401"/>
              <a:gd name="connsiteX1" fmla="*/ 0 w 1282"/>
              <a:gd name="connsiteY1" fmla="*/ 25401 h 25401"/>
              <a:gd name="connsiteX2" fmla="*/ 0 w 1282"/>
              <a:gd name="connsiteY2" fmla="*/ 25401 h 25401"/>
              <a:gd name="connsiteX3" fmla="*/ 1282 w 1282"/>
              <a:gd name="connsiteY3" fmla="*/ 0 h 2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" h="25401">
                <a:moveTo>
                  <a:pt x="1282" y="0"/>
                </a:moveTo>
                <a:lnTo>
                  <a:pt x="0" y="25401"/>
                </a:lnTo>
                <a:lnTo>
                  <a:pt x="0" y="25401"/>
                </a:lnTo>
                <a:lnTo>
                  <a:pt x="1282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169592" y="3454402"/>
            <a:ext cx="9209" cy="156989"/>
          </a:xfrm>
          <a:custGeom>
            <a:avLst/>
            <a:gdLst>
              <a:gd name="connsiteX0" fmla="*/ 7927 w 9209"/>
              <a:gd name="connsiteY0" fmla="*/ 0 h 156989"/>
              <a:gd name="connsiteX1" fmla="*/ 9209 w 9209"/>
              <a:gd name="connsiteY1" fmla="*/ 25399 h 156989"/>
              <a:gd name="connsiteX2" fmla="*/ 3832 w 9209"/>
              <a:gd name="connsiteY2" fmla="*/ 131876 h 156989"/>
              <a:gd name="connsiteX3" fmla="*/ 0 w 9209"/>
              <a:gd name="connsiteY3" fmla="*/ 156989 h 156989"/>
              <a:gd name="connsiteX4" fmla="*/ 7927 w 9209"/>
              <a:gd name="connsiteY4" fmla="*/ 0 h 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9" h="156989">
                <a:moveTo>
                  <a:pt x="7927" y="0"/>
                </a:moveTo>
                <a:lnTo>
                  <a:pt x="9209" y="25399"/>
                </a:lnTo>
                <a:cubicBezTo>
                  <a:pt x="9209" y="61346"/>
                  <a:pt x="7388" y="96867"/>
                  <a:pt x="3832" y="131876"/>
                </a:cubicBezTo>
                <a:lnTo>
                  <a:pt x="0" y="156989"/>
                </a:lnTo>
                <a:lnTo>
                  <a:pt x="7927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096001" y="3611390"/>
            <a:ext cx="2073591" cy="1900410"/>
          </a:xfrm>
          <a:custGeom>
            <a:avLst/>
            <a:gdLst>
              <a:gd name="connsiteX0" fmla="*/ 2073591 w 2073591"/>
              <a:gd name="connsiteY0" fmla="*/ 0 h 1900410"/>
              <a:gd name="connsiteX1" fmla="*/ 2072047 w 2073591"/>
              <a:gd name="connsiteY1" fmla="*/ 30564 h 1900410"/>
              <a:gd name="connsiteX2" fmla="*/ 0 w 2073591"/>
              <a:gd name="connsiteY2" fmla="*/ 1900410 h 1900410"/>
              <a:gd name="connsiteX3" fmla="*/ 1314274 w 2073591"/>
              <a:gd name="connsiteY3" fmla="*/ 1201616 h 1900410"/>
              <a:gd name="connsiteX4" fmla="*/ 1340627 w 2073591"/>
              <a:gd name="connsiteY4" fmla="*/ 1158237 h 1900410"/>
              <a:gd name="connsiteX5" fmla="*/ 1384006 w 2073591"/>
              <a:gd name="connsiteY5" fmla="*/ 1131884 h 1900410"/>
              <a:gd name="connsiteX6" fmla="*/ 2050599 w 2073591"/>
              <a:gd name="connsiteY6" fmla="*/ 137035 h 1900410"/>
              <a:gd name="connsiteX7" fmla="*/ 2056532 w 2073591"/>
              <a:gd name="connsiteY7" fmla="*/ 98164 h 1900410"/>
              <a:gd name="connsiteX8" fmla="*/ 2061642 w 2073591"/>
              <a:gd name="connsiteY8" fmla="*/ 78288 h 1900410"/>
              <a:gd name="connsiteX9" fmla="*/ 2073591 w 2073591"/>
              <a:gd name="connsiteY9" fmla="*/ 0 h 190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3591" h="1900410">
                <a:moveTo>
                  <a:pt x="2073591" y="0"/>
                </a:moveTo>
                <a:lnTo>
                  <a:pt x="2072047" y="30564"/>
                </a:lnTo>
                <a:cubicBezTo>
                  <a:pt x="1965387" y="1080829"/>
                  <a:pt x="1078406" y="1900410"/>
                  <a:pt x="0" y="1900410"/>
                </a:cubicBezTo>
                <a:cubicBezTo>
                  <a:pt x="547093" y="1900410"/>
                  <a:pt x="1029445" y="1623218"/>
                  <a:pt x="1314274" y="1201616"/>
                </a:cubicBezTo>
                <a:lnTo>
                  <a:pt x="1340627" y="1158237"/>
                </a:lnTo>
                <a:lnTo>
                  <a:pt x="1384006" y="1131884"/>
                </a:lnTo>
                <a:cubicBezTo>
                  <a:pt x="1721288" y="904021"/>
                  <a:pt x="1966147" y="549743"/>
                  <a:pt x="2050599" y="137035"/>
                </a:cubicBezTo>
                <a:lnTo>
                  <a:pt x="2056532" y="98164"/>
                </a:lnTo>
                <a:lnTo>
                  <a:pt x="2061642" y="78288"/>
                </a:lnTo>
                <a:lnTo>
                  <a:pt x="2073591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43441" y="1109658"/>
            <a:ext cx="2925587" cy="2925587"/>
            <a:chOff x="1603252" y="2916620"/>
            <a:chExt cx="2925587" cy="2925587"/>
          </a:xfrm>
        </p:grpSpPr>
        <p:sp>
          <p:nvSpPr>
            <p:cNvPr id="23" name="任意多边形 22"/>
            <p:cNvSpPr/>
            <p:nvPr/>
          </p:nvSpPr>
          <p:spPr>
            <a:xfrm flipH="1">
              <a:off x="1603252" y="2916620"/>
              <a:ext cx="2925587" cy="2925587"/>
            </a:xfrm>
            <a:custGeom>
              <a:avLst/>
              <a:gdLst>
                <a:gd name="connsiteX0" fmla="*/ 742173 w 2925587"/>
                <a:gd name="connsiteY0" fmla="*/ 0 h 2925587"/>
                <a:gd name="connsiteX1" fmla="*/ 689136 w 2925587"/>
                <a:gd name="connsiteY1" fmla="*/ 87301 h 2925587"/>
                <a:gd name="connsiteX2" fmla="*/ 497840 w 2925587"/>
                <a:gd name="connsiteY2" fmla="*/ 842787 h 2925587"/>
                <a:gd name="connsiteX3" fmla="*/ 2082800 w 2925587"/>
                <a:gd name="connsiteY3" fmla="*/ 2427747 h 2925587"/>
                <a:gd name="connsiteX4" fmla="*/ 2838286 w 2925587"/>
                <a:gd name="connsiteY4" fmla="*/ 2236451 h 2925587"/>
                <a:gd name="connsiteX5" fmla="*/ 2925587 w 2925587"/>
                <a:gd name="connsiteY5" fmla="*/ 2183414 h 2925587"/>
                <a:gd name="connsiteX6" fmla="*/ 2899234 w 2925587"/>
                <a:gd name="connsiteY6" fmla="*/ 2226793 h 2925587"/>
                <a:gd name="connsiteX7" fmla="*/ 1584960 w 2925587"/>
                <a:gd name="connsiteY7" fmla="*/ 2925587 h 2925587"/>
                <a:gd name="connsiteX8" fmla="*/ 0 w 2925587"/>
                <a:gd name="connsiteY8" fmla="*/ 1340627 h 2925587"/>
                <a:gd name="connsiteX9" fmla="*/ 698794 w 2925587"/>
                <a:gd name="connsiteY9" fmla="*/ 26353 h 2925587"/>
                <a:gd name="connsiteX10" fmla="*/ 742173 w 2925587"/>
                <a:gd name="connsiteY10" fmla="*/ 0 h 292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5587" h="2925587">
                  <a:moveTo>
                    <a:pt x="742173" y="0"/>
                  </a:moveTo>
                  <a:lnTo>
                    <a:pt x="689136" y="87301"/>
                  </a:lnTo>
                  <a:cubicBezTo>
                    <a:pt x="567138" y="311879"/>
                    <a:pt x="497840" y="569241"/>
                    <a:pt x="497840" y="842787"/>
                  </a:cubicBezTo>
                  <a:cubicBezTo>
                    <a:pt x="497840" y="1718136"/>
                    <a:pt x="1207451" y="2427747"/>
                    <a:pt x="2082800" y="2427747"/>
                  </a:cubicBezTo>
                  <a:cubicBezTo>
                    <a:pt x="2356347" y="2427747"/>
                    <a:pt x="2613708" y="2358449"/>
                    <a:pt x="2838286" y="2236451"/>
                  </a:cubicBezTo>
                  <a:lnTo>
                    <a:pt x="2925587" y="2183414"/>
                  </a:lnTo>
                  <a:lnTo>
                    <a:pt x="2899234" y="2226793"/>
                  </a:lnTo>
                  <a:cubicBezTo>
                    <a:pt x="2614405" y="2648395"/>
                    <a:pt x="2132053" y="2925587"/>
                    <a:pt x="1584960" y="2925587"/>
                  </a:cubicBezTo>
                  <a:cubicBezTo>
                    <a:pt x="709611" y="2925587"/>
                    <a:pt x="0" y="2215976"/>
                    <a:pt x="0" y="1340627"/>
                  </a:cubicBezTo>
                  <a:cubicBezTo>
                    <a:pt x="0" y="793534"/>
                    <a:pt x="277192" y="311182"/>
                    <a:pt x="698794" y="26353"/>
                  </a:cubicBezTo>
                  <a:lnTo>
                    <a:pt x="74217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五角星 23"/>
            <p:cNvSpPr/>
            <p:nvPr/>
          </p:nvSpPr>
          <p:spPr>
            <a:xfrm>
              <a:off x="1920886" y="4744979"/>
              <a:ext cx="993234" cy="789966"/>
            </a:xfrm>
            <a:prstGeom prst="star5">
              <a:avLst>
                <a:gd name="adj" fmla="val 13731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五角星 24"/>
            <p:cNvSpPr/>
            <p:nvPr/>
          </p:nvSpPr>
          <p:spPr>
            <a:xfrm>
              <a:off x="2116786" y="3711038"/>
              <a:ext cx="279133" cy="282292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五角星 25"/>
            <p:cNvSpPr/>
            <p:nvPr/>
          </p:nvSpPr>
          <p:spPr>
            <a:xfrm>
              <a:off x="2531443" y="2916620"/>
              <a:ext cx="534602" cy="567726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五角星 26"/>
            <p:cNvSpPr/>
            <p:nvPr/>
          </p:nvSpPr>
          <p:spPr>
            <a:xfrm>
              <a:off x="2914120" y="3993330"/>
              <a:ext cx="541349" cy="564835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9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912583" y="1381893"/>
            <a:ext cx="894754" cy="209847"/>
          </a:xfrm>
          <a:custGeom>
            <a:avLst/>
            <a:gdLst/>
            <a:ahLst/>
            <a:cxnLst/>
            <a:rect l="l" t="t" r="r" b="b"/>
            <a:pathLst>
              <a:path w="894754" h="209847">
                <a:moveTo>
                  <a:pt x="60722" y="133052"/>
                </a:moveTo>
                <a:lnTo>
                  <a:pt x="60722" y="183058"/>
                </a:lnTo>
                <a:lnTo>
                  <a:pt x="146447" y="183058"/>
                </a:lnTo>
                <a:lnTo>
                  <a:pt x="146447" y="133052"/>
                </a:lnTo>
                <a:close/>
                <a:moveTo>
                  <a:pt x="649188" y="125908"/>
                </a:moveTo>
                <a:lnTo>
                  <a:pt x="665262" y="141982"/>
                </a:lnTo>
                <a:cubicBezTo>
                  <a:pt x="659308" y="142577"/>
                  <a:pt x="650379" y="148232"/>
                  <a:pt x="638472" y="158948"/>
                </a:cubicBezTo>
                <a:cubicBezTo>
                  <a:pt x="625971" y="170259"/>
                  <a:pt x="612428" y="180231"/>
                  <a:pt x="597842" y="188863"/>
                </a:cubicBezTo>
                <a:cubicBezTo>
                  <a:pt x="583257" y="197495"/>
                  <a:pt x="570607" y="203597"/>
                  <a:pt x="559891" y="207168"/>
                </a:cubicBezTo>
                <a:lnTo>
                  <a:pt x="558105" y="204490"/>
                </a:lnTo>
                <a:cubicBezTo>
                  <a:pt x="564058" y="201513"/>
                  <a:pt x="573732" y="195411"/>
                  <a:pt x="587127" y="186184"/>
                </a:cubicBezTo>
                <a:cubicBezTo>
                  <a:pt x="600521" y="176956"/>
                  <a:pt x="613172" y="166241"/>
                  <a:pt x="625078" y="154037"/>
                </a:cubicBezTo>
                <a:cubicBezTo>
                  <a:pt x="636984" y="141833"/>
                  <a:pt x="645021" y="132457"/>
                  <a:pt x="649188" y="125908"/>
                </a:cubicBezTo>
                <a:close/>
                <a:moveTo>
                  <a:pt x="153590" y="118765"/>
                </a:moveTo>
                <a:lnTo>
                  <a:pt x="166092" y="131266"/>
                </a:lnTo>
                <a:lnTo>
                  <a:pt x="158948" y="137517"/>
                </a:lnTo>
                <a:cubicBezTo>
                  <a:pt x="158948" y="164306"/>
                  <a:pt x="159246" y="184547"/>
                  <a:pt x="159841" y="198239"/>
                </a:cubicBezTo>
                <a:lnTo>
                  <a:pt x="146447" y="203597"/>
                </a:lnTo>
                <a:lnTo>
                  <a:pt x="146447" y="188416"/>
                </a:lnTo>
                <a:lnTo>
                  <a:pt x="60722" y="188416"/>
                </a:lnTo>
                <a:lnTo>
                  <a:pt x="60722" y="200025"/>
                </a:lnTo>
                <a:lnTo>
                  <a:pt x="47327" y="205382"/>
                </a:lnTo>
                <a:cubicBezTo>
                  <a:pt x="47922" y="190500"/>
                  <a:pt x="48220" y="176212"/>
                  <a:pt x="48220" y="162520"/>
                </a:cubicBezTo>
                <a:cubicBezTo>
                  <a:pt x="48220" y="148828"/>
                  <a:pt x="47922" y="134838"/>
                  <a:pt x="47327" y="120550"/>
                </a:cubicBezTo>
                <a:lnTo>
                  <a:pt x="60722" y="127694"/>
                </a:lnTo>
                <a:lnTo>
                  <a:pt x="144661" y="127694"/>
                </a:lnTo>
                <a:close/>
                <a:moveTo>
                  <a:pt x="145554" y="78581"/>
                </a:moveTo>
                <a:lnTo>
                  <a:pt x="162520" y="95547"/>
                </a:lnTo>
                <a:lnTo>
                  <a:pt x="72330" y="95547"/>
                </a:lnTo>
                <a:cubicBezTo>
                  <a:pt x="65782" y="95547"/>
                  <a:pt x="59233" y="96440"/>
                  <a:pt x="52685" y="98226"/>
                </a:cubicBezTo>
                <a:lnTo>
                  <a:pt x="44648" y="90189"/>
                </a:lnTo>
                <a:lnTo>
                  <a:pt x="133945" y="90189"/>
                </a:lnTo>
                <a:close/>
                <a:moveTo>
                  <a:pt x="641151" y="66972"/>
                </a:moveTo>
                <a:lnTo>
                  <a:pt x="656332" y="81260"/>
                </a:lnTo>
                <a:cubicBezTo>
                  <a:pt x="650974" y="83046"/>
                  <a:pt x="640854" y="90487"/>
                  <a:pt x="625971" y="103584"/>
                </a:cubicBezTo>
                <a:cubicBezTo>
                  <a:pt x="611088" y="117276"/>
                  <a:pt x="594122" y="128885"/>
                  <a:pt x="575072" y="138410"/>
                </a:cubicBezTo>
                <a:lnTo>
                  <a:pt x="573286" y="135731"/>
                </a:lnTo>
                <a:cubicBezTo>
                  <a:pt x="590550" y="123229"/>
                  <a:pt x="604986" y="110579"/>
                  <a:pt x="616595" y="97780"/>
                </a:cubicBezTo>
                <a:cubicBezTo>
                  <a:pt x="628203" y="84980"/>
                  <a:pt x="636389" y="74711"/>
                  <a:pt x="641151" y="66972"/>
                </a:cubicBezTo>
                <a:close/>
                <a:moveTo>
                  <a:pt x="310753" y="59829"/>
                </a:moveTo>
                <a:lnTo>
                  <a:pt x="310753" y="116979"/>
                </a:lnTo>
                <a:lnTo>
                  <a:pt x="359866" y="116979"/>
                </a:lnTo>
                <a:lnTo>
                  <a:pt x="359866" y="59829"/>
                </a:lnTo>
                <a:close/>
                <a:moveTo>
                  <a:pt x="693837" y="39290"/>
                </a:moveTo>
                <a:cubicBezTo>
                  <a:pt x="709910" y="51196"/>
                  <a:pt x="719137" y="59233"/>
                  <a:pt x="721519" y="63400"/>
                </a:cubicBezTo>
                <a:cubicBezTo>
                  <a:pt x="723900" y="67568"/>
                  <a:pt x="725090" y="70842"/>
                  <a:pt x="725090" y="73223"/>
                </a:cubicBezTo>
                <a:cubicBezTo>
                  <a:pt x="725090" y="76200"/>
                  <a:pt x="723751" y="79623"/>
                  <a:pt x="721072" y="83492"/>
                </a:cubicBezTo>
                <a:cubicBezTo>
                  <a:pt x="718393" y="87362"/>
                  <a:pt x="716458" y="89296"/>
                  <a:pt x="715268" y="89296"/>
                </a:cubicBezTo>
                <a:cubicBezTo>
                  <a:pt x="713482" y="89296"/>
                  <a:pt x="711696" y="85725"/>
                  <a:pt x="709910" y="78581"/>
                </a:cubicBezTo>
                <a:cubicBezTo>
                  <a:pt x="706933" y="67865"/>
                  <a:pt x="700980" y="55661"/>
                  <a:pt x="692051" y="41969"/>
                </a:cubicBezTo>
                <a:close/>
                <a:moveTo>
                  <a:pt x="511671" y="25896"/>
                </a:moveTo>
                <a:lnTo>
                  <a:pt x="511671" y="86618"/>
                </a:lnTo>
                <a:lnTo>
                  <a:pt x="544711" y="86618"/>
                </a:lnTo>
                <a:lnTo>
                  <a:pt x="544711" y="25896"/>
                </a:lnTo>
                <a:close/>
                <a:moveTo>
                  <a:pt x="840283" y="14287"/>
                </a:moveTo>
                <a:cubicBezTo>
                  <a:pt x="854571" y="20240"/>
                  <a:pt x="863798" y="24854"/>
                  <a:pt x="867965" y="28128"/>
                </a:cubicBezTo>
                <a:cubicBezTo>
                  <a:pt x="872133" y="31402"/>
                  <a:pt x="874216" y="35123"/>
                  <a:pt x="874216" y="39290"/>
                </a:cubicBezTo>
                <a:cubicBezTo>
                  <a:pt x="874216" y="42267"/>
                  <a:pt x="873323" y="45690"/>
                  <a:pt x="871537" y="49559"/>
                </a:cubicBezTo>
                <a:cubicBezTo>
                  <a:pt x="869751" y="53429"/>
                  <a:pt x="868561" y="55364"/>
                  <a:pt x="867965" y="55364"/>
                </a:cubicBezTo>
                <a:cubicBezTo>
                  <a:pt x="866179" y="55364"/>
                  <a:pt x="864096" y="52685"/>
                  <a:pt x="861715" y="47327"/>
                </a:cubicBezTo>
                <a:cubicBezTo>
                  <a:pt x="857547" y="38993"/>
                  <a:pt x="849808" y="28872"/>
                  <a:pt x="838497" y="16966"/>
                </a:cubicBezTo>
                <a:close/>
                <a:moveTo>
                  <a:pt x="574179" y="8929"/>
                </a:moveTo>
                <a:lnTo>
                  <a:pt x="591145" y="25896"/>
                </a:lnTo>
                <a:lnTo>
                  <a:pt x="556319" y="25896"/>
                </a:lnTo>
                <a:lnTo>
                  <a:pt x="556319" y="86618"/>
                </a:lnTo>
                <a:lnTo>
                  <a:pt x="565249" y="86618"/>
                </a:lnTo>
                <a:lnTo>
                  <a:pt x="576858" y="75009"/>
                </a:lnTo>
                <a:lnTo>
                  <a:pt x="593824" y="91975"/>
                </a:lnTo>
                <a:lnTo>
                  <a:pt x="556319" y="91975"/>
                </a:lnTo>
                <a:cubicBezTo>
                  <a:pt x="556319" y="146149"/>
                  <a:pt x="556617" y="178891"/>
                  <a:pt x="557212" y="190202"/>
                </a:cubicBezTo>
                <a:lnTo>
                  <a:pt x="543818" y="198239"/>
                </a:lnTo>
                <a:cubicBezTo>
                  <a:pt x="544413" y="179189"/>
                  <a:pt x="544711" y="143768"/>
                  <a:pt x="544711" y="91975"/>
                </a:cubicBezTo>
                <a:lnTo>
                  <a:pt x="511671" y="91975"/>
                </a:lnTo>
                <a:cubicBezTo>
                  <a:pt x="510480" y="142577"/>
                  <a:pt x="493514" y="180379"/>
                  <a:pt x="460772" y="205382"/>
                </a:cubicBezTo>
                <a:lnTo>
                  <a:pt x="458986" y="202704"/>
                </a:lnTo>
                <a:cubicBezTo>
                  <a:pt x="483989" y="175915"/>
                  <a:pt x="497383" y="139005"/>
                  <a:pt x="499169" y="91975"/>
                </a:cubicBezTo>
                <a:lnTo>
                  <a:pt x="477738" y="91975"/>
                </a:lnTo>
                <a:lnTo>
                  <a:pt x="467022" y="93761"/>
                </a:lnTo>
                <a:lnTo>
                  <a:pt x="459879" y="86618"/>
                </a:lnTo>
                <a:lnTo>
                  <a:pt x="499169" y="86618"/>
                </a:lnTo>
                <a:lnTo>
                  <a:pt x="499169" y="25896"/>
                </a:lnTo>
                <a:lnTo>
                  <a:pt x="483989" y="25896"/>
                </a:lnTo>
                <a:lnTo>
                  <a:pt x="473273" y="27682"/>
                </a:lnTo>
                <a:lnTo>
                  <a:pt x="466129" y="20538"/>
                </a:lnTo>
                <a:lnTo>
                  <a:pt x="562570" y="20538"/>
                </a:lnTo>
                <a:close/>
                <a:moveTo>
                  <a:pt x="632222" y="7143"/>
                </a:moveTo>
                <a:lnTo>
                  <a:pt x="649188" y="19645"/>
                </a:lnTo>
                <a:cubicBezTo>
                  <a:pt x="643830" y="21431"/>
                  <a:pt x="635496" y="28277"/>
                  <a:pt x="624185" y="40183"/>
                </a:cubicBezTo>
                <a:cubicBezTo>
                  <a:pt x="612874" y="52685"/>
                  <a:pt x="599479" y="64293"/>
                  <a:pt x="584001" y="75009"/>
                </a:cubicBezTo>
                <a:lnTo>
                  <a:pt x="582215" y="72330"/>
                </a:lnTo>
                <a:cubicBezTo>
                  <a:pt x="590550" y="65186"/>
                  <a:pt x="599479" y="55512"/>
                  <a:pt x="609004" y="43309"/>
                </a:cubicBezTo>
                <a:cubicBezTo>
                  <a:pt x="618529" y="31105"/>
                  <a:pt x="626269" y="19050"/>
                  <a:pt x="632222" y="7143"/>
                </a:cubicBezTo>
                <a:close/>
                <a:moveTo>
                  <a:pt x="805458" y="2679"/>
                </a:moveTo>
                <a:lnTo>
                  <a:pt x="827782" y="12501"/>
                </a:lnTo>
                <a:lnTo>
                  <a:pt x="818852" y="19645"/>
                </a:lnTo>
                <a:lnTo>
                  <a:pt x="818852" y="73223"/>
                </a:lnTo>
                <a:lnTo>
                  <a:pt x="861715" y="73223"/>
                </a:lnTo>
                <a:lnTo>
                  <a:pt x="875109" y="59829"/>
                </a:lnTo>
                <a:lnTo>
                  <a:pt x="892076" y="78581"/>
                </a:lnTo>
                <a:lnTo>
                  <a:pt x="828675" y="78581"/>
                </a:lnTo>
                <a:cubicBezTo>
                  <a:pt x="839390" y="137517"/>
                  <a:pt x="861417" y="174724"/>
                  <a:pt x="894754" y="190202"/>
                </a:cubicBezTo>
                <a:lnTo>
                  <a:pt x="894754" y="193774"/>
                </a:lnTo>
                <a:cubicBezTo>
                  <a:pt x="885229" y="193179"/>
                  <a:pt x="878086" y="196453"/>
                  <a:pt x="873323" y="203597"/>
                </a:cubicBezTo>
                <a:cubicBezTo>
                  <a:pt x="845344" y="175022"/>
                  <a:pt x="828972" y="133350"/>
                  <a:pt x="824210" y="78581"/>
                </a:cubicBezTo>
                <a:lnTo>
                  <a:pt x="818852" y="78581"/>
                </a:lnTo>
                <a:cubicBezTo>
                  <a:pt x="815876" y="141684"/>
                  <a:pt x="793849" y="185440"/>
                  <a:pt x="752772" y="209847"/>
                </a:cubicBezTo>
                <a:lnTo>
                  <a:pt x="750987" y="207168"/>
                </a:lnTo>
                <a:cubicBezTo>
                  <a:pt x="784919" y="177998"/>
                  <a:pt x="803374" y="135136"/>
                  <a:pt x="806351" y="78581"/>
                </a:cubicBezTo>
                <a:lnTo>
                  <a:pt x="784919" y="78581"/>
                </a:lnTo>
                <a:cubicBezTo>
                  <a:pt x="777180" y="78581"/>
                  <a:pt x="770037" y="79474"/>
                  <a:pt x="763488" y="81260"/>
                </a:cubicBezTo>
                <a:lnTo>
                  <a:pt x="755451" y="73223"/>
                </a:lnTo>
                <a:lnTo>
                  <a:pt x="806351" y="73223"/>
                </a:lnTo>
                <a:cubicBezTo>
                  <a:pt x="806351" y="39886"/>
                  <a:pt x="806053" y="16371"/>
                  <a:pt x="805458" y="2679"/>
                </a:cubicBezTo>
                <a:close/>
                <a:moveTo>
                  <a:pt x="737592" y="1786"/>
                </a:moveTo>
                <a:lnTo>
                  <a:pt x="759916" y="11608"/>
                </a:lnTo>
                <a:lnTo>
                  <a:pt x="750987" y="17859"/>
                </a:lnTo>
                <a:lnTo>
                  <a:pt x="750987" y="157162"/>
                </a:lnTo>
                <a:cubicBezTo>
                  <a:pt x="750987" y="176212"/>
                  <a:pt x="751284" y="190797"/>
                  <a:pt x="751879" y="200918"/>
                </a:cubicBezTo>
                <a:lnTo>
                  <a:pt x="737592" y="208061"/>
                </a:lnTo>
                <a:cubicBezTo>
                  <a:pt x="738187" y="194369"/>
                  <a:pt x="738485" y="161627"/>
                  <a:pt x="738485" y="109835"/>
                </a:cubicBezTo>
                <a:cubicBezTo>
                  <a:pt x="715268" y="133647"/>
                  <a:pt x="701278" y="150018"/>
                  <a:pt x="696515" y="158948"/>
                </a:cubicBezTo>
                <a:lnTo>
                  <a:pt x="684907" y="142875"/>
                </a:lnTo>
                <a:cubicBezTo>
                  <a:pt x="694432" y="139303"/>
                  <a:pt x="712291" y="126206"/>
                  <a:pt x="738485" y="103584"/>
                </a:cubicBezTo>
                <a:cubicBezTo>
                  <a:pt x="738485" y="43457"/>
                  <a:pt x="738187" y="9525"/>
                  <a:pt x="737592" y="1786"/>
                </a:cubicBezTo>
                <a:close/>
                <a:moveTo>
                  <a:pt x="287536" y="1786"/>
                </a:moveTo>
                <a:cubicBezTo>
                  <a:pt x="301823" y="10715"/>
                  <a:pt x="310604" y="17561"/>
                  <a:pt x="313878" y="22324"/>
                </a:cubicBezTo>
                <a:cubicBezTo>
                  <a:pt x="317153" y="27086"/>
                  <a:pt x="318343" y="31700"/>
                  <a:pt x="317450" y="36165"/>
                </a:cubicBezTo>
                <a:cubicBezTo>
                  <a:pt x="316557" y="40630"/>
                  <a:pt x="315218" y="43457"/>
                  <a:pt x="313432" y="44648"/>
                </a:cubicBezTo>
                <a:cubicBezTo>
                  <a:pt x="311646" y="45839"/>
                  <a:pt x="310455" y="46434"/>
                  <a:pt x="309860" y="46434"/>
                </a:cubicBezTo>
                <a:cubicBezTo>
                  <a:pt x="306883" y="46434"/>
                  <a:pt x="304502" y="42564"/>
                  <a:pt x="302716" y="34825"/>
                </a:cubicBezTo>
                <a:cubicBezTo>
                  <a:pt x="299740" y="25300"/>
                  <a:pt x="293787" y="15180"/>
                  <a:pt x="284857" y="4464"/>
                </a:cubicBezTo>
                <a:close/>
                <a:moveTo>
                  <a:pt x="369689" y="893"/>
                </a:moveTo>
                <a:lnTo>
                  <a:pt x="387548" y="13394"/>
                </a:lnTo>
                <a:lnTo>
                  <a:pt x="379512" y="16966"/>
                </a:lnTo>
                <a:lnTo>
                  <a:pt x="351829" y="54471"/>
                </a:lnTo>
                <a:lnTo>
                  <a:pt x="399157" y="54471"/>
                </a:lnTo>
                <a:lnTo>
                  <a:pt x="410765" y="42862"/>
                </a:lnTo>
                <a:lnTo>
                  <a:pt x="427732" y="59829"/>
                </a:lnTo>
                <a:lnTo>
                  <a:pt x="372368" y="59829"/>
                </a:lnTo>
                <a:lnTo>
                  <a:pt x="372368" y="116979"/>
                </a:lnTo>
                <a:lnTo>
                  <a:pt x="403622" y="116979"/>
                </a:lnTo>
                <a:lnTo>
                  <a:pt x="417909" y="102691"/>
                </a:lnTo>
                <a:lnTo>
                  <a:pt x="437554" y="122336"/>
                </a:lnTo>
                <a:lnTo>
                  <a:pt x="372368" y="122336"/>
                </a:lnTo>
                <a:cubicBezTo>
                  <a:pt x="372368" y="161627"/>
                  <a:pt x="372665" y="188714"/>
                  <a:pt x="373261" y="203597"/>
                </a:cubicBezTo>
                <a:lnTo>
                  <a:pt x="358973" y="208954"/>
                </a:lnTo>
                <a:cubicBezTo>
                  <a:pt x="359569" y="191690"/>
                  <a:pt x="359866" y="162818"/>
                  <a:pt x="359866" y="122336"/>
                </a:cubicBezTo>
                <a:lnTo>
                  <a:pt x="310753" y="122336"/>
                </a:lnTo>
                <a:cubicBezTo>
                  <a:pt x="307181" y="166390"/>
                  <a:pt x="282178" y="195560"/>
                  <a:pt x="235744" y="209847"/>
                </a:cubicBezTo>
                <a:lnTo>
                  <a:pt x="233958" y="207168"/>
                </a:lnTo>
                <a:cubicBezTo>
                  <a:pt x="273844" y="189904"/>
                  <a:pt x="295275" y="161627"/>
                  <a:pt x="298251" y="122336"/>
                </a:cubicBezTo>
                <a:lnTo>
                  <a:pt x="262533" y="122336"/>
                </a:lnTo>
                <a:cubicBezTo>
                  <a:pt x="254794" y="122336"/>
                  <a:pt x="247650" y="123229"/>
                  <a:pt x="241101" y="125015"/>
                </a:cubicBezTo>
                <a:lnTo>
                  <a:pt x="233065" y="116979"/>
                </a:lnTo>
                <a:lnTo>
                  <a:pt x="298251" y="116979"/>
                </a:lnTo>
                <a:lnTo>
                  <a:pt x="298251" y="59829"/>
                </a:lnTo>
                <a:lnTo>
                  <a:pt x="277713" y="59829"/>
                </a:lnTo>
                <a:cubicBezTo>
                  <a:pt x="269974" y="59829"/>
                  <a:pt x="262830" y="60721"/>
                  <a:pt x="256282" y="62507"/>
                </a:cubicBezTo>
                <a:lnTo>
                  <a:pt x="248245" y="54471"/>
                </a:lnTo>
                <a:lnTo>
                  <a:pt x="347365" y="54471"/>
                </a:lnTo>
                <a:cubicBezTo>
                  <a:pt x="361057" y="27086"/>
                  <a:pt x="368498" y="9227"/>
                  <a:pt x="369689" y="893"/>
                </a:cubicBezTo>
                <a:close/>
                <a:moveTo>
                  <a:pt x="99119" y="0"/>
                </a:moveTo>
                <a:lnTo>
                  <a:pt x="117872" y="12501"/>
                </a:lnTo>
                <a:lnTo>
                  <a:pt x="109835" y="16966"/>
                </a:lnTo>
                <a:cubicBezTo>
                  <a:pt x="116979" y="29468"/>
                  <a:pt x="128438" y="42416"/>
                  <a:pt x="144214" y="55810"/>
                </a:cubicBezTo>
                <a:cubicBezTo>
                  <a:pt x="159990" y="69205"/>
                  <a:pt x="181570" y="79176"/>
                  <a:pt x="208955" y="85725"/>
                </a:cubicBezTo>
                <a:lnTo>
                  <a:pt x="208955" y="88404"/>
                </a:lnTo>
                <a:cubicBezTo>
                  <a:pt x="200025" y="90189"/>
                  <a:pt x="193774" y="94357"/>
                  <a:pt x="190202" y="100905"/>
                </a:cubicBezTo>
                <a:cubicBezTo>
                  <a:pt x="164008" y="86618"/>
                  <a:pt x="144512" y="72181"/>
                  <a:pt x="131713" y="57596"/>
                </a:cubicBezTo>
                <a:cubicBezTo>
                  <a:pt x="118913" y="43011"/>
                  <a:pt x="110430" y="30956"/>
                  <a:pt x="106263" y="21431"/>
                </a:cubicBezTo>
                <a:cubicBezTo>
                  <a:pt x="90190" y="45839"/>
                  <a:pt x="73967" y="64293"/>
                  <a:pt x="57596" y="76795"/>
                </a:cubicBezTo>
                <a:cubicBezTo>
                  <a:pt x="41225" y="89296"/>
                  <a:pt x="22324" y="99417"/>
                  <a:pt x="893" y="107156"/>
                </a:cubicBezTo>
                <a:lnTo>
                  <a:pt x="0" y="103584"/>
                </a:lnTo>
                <a:cubicBezTo>
                  <a:pt x="23217" y="91678"/>
                  <a:pt x="43011" y="77688"/>
                  <a:pt x="59382" y="61614"/>
                </a:cubicBezTo>
                <a:cubicBezTo>
                  <a:pt x="75753" y="45541"/>
                  <a:pt x="88999" y="25003"/>
                  <a:pt x="9911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99341" y="205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合并形状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7419482" y="1344736"/>
            <a:ext cx="1466459" cy="705445"/>
          </a:xfrm>
          <a:custGeom>
            <a:avLst/>
            <a:gdLst/>
            <a:ahLst/>
            <a:cxnLst/>
            <a:rect l="l" t="t" r="r" b="b"/>
            <a:pathLst>
              <a:path w="1466459" h="705445">
                <a:moveTo>
                  <a:pt x="315190" y="359745"/>
                </a:moveTo>
                <a:lnTo>
                  <a:pt x="397278" y="397278"/>
                </a:lnTo>
                <a:lnTo>
                  <a:pt x="373931" y="422393"/>
                </a:lnTo>
                <a:lnTo>
                  <a:pt x="373931" y="473599"/>
                </a:lnTo>
                <a:lnTo>
                  <a:pt x="582151" y="473599"/>
                </a:lnTo>
                <a:lnTo>
                  <a:pt x="630473" y="426858"/>
                </a:lnTo>
                <a:lnTo>
                  <a:pt x="700795" y="506016"/>
                </a:lnTo>
                <a:lnTo>
                  <a:pt x="373931" y="506016"/>
                </a:lnTo>
                <a:cubicBezTo>
                  <a:pt x="373931" y="596832"/>
                  <a:pt x="374907" y="656456"/>
                  <a:pt x="376861" y="684888"/>
                </a:cubicBezTo>
                <a:lnTo>
                  <a:pt x="315190" y="705445"/>
                </a:lnTo>
                <a:cubicBezTo>
                  <a:pt x="317143" y="607591"/>
                  <a:pt x="318120" y="541114"/>
                  <a:pt x="318120" y="506016"/>
                </a:cubicBezTo>
                <a:lnTo>
                  <a:pt x="105250" y="506016"/>
                </a:lnTo>
                <a:cubicBezTo>
                  <a:pt x="80755" y="506016"/>
                  <a:pt x="56477" y="508930"/>
                  <a:pt x="32417" y="514759"/>
                </a:cubicBezTo>
                <a:lnTo>
                  <a:pt x="0" y="473599"/>
                </a:lnTo>
                <a:lnTo>
                  <a:pt x="318120" y="473599"/>
                </a:lnTo>
                <a:cubicBezTo>
                  <a:pt x="318120" y="429385"/>
                  <a:pt x="317143" y="391433"/>
                  <a:pt x="315190" y="359745"/>
                </a:cubicBezTo>
                <a:close/>
                <a:moveTo>
                  <a:pt x="1134666" y="334631"/>
                </a:moveTo>
                <a:cubicBezTo>
                  <a:pt x="1231993" y="378814"/>
                  <a:pt x="1285850" y="408673"/>
                  <a:pt x="1296237" y="424207"/>
                </a:cubicBezTo>
                <a:cubicBezTo>
                  <a:pt x="1306624" y="439741"/>
                  <a:pt x="1311818" y="453662"/>
                  <a:pt x="1311818" y="465971"/>
                </a:cubicBezTo>
                <a:cubicBezTo>
                  <a:pt x="1311818" y="476762"/>
                  <a:pt x="1309384" y="488234"/>
                  <a:pt x="1304516" y="500388"/>
                </a:cubicBezTo>
                <a:cubicBezTo>
                  <a:pt x="1299648" y="512542"/>
                  <a:pt x="1293261" y="518619"/>
                  <a:pt x="1285354" y="518619"/>
                </a:cubicBezTo>
                <a:cubicBezTo>
                  <a:pt x="1276207" y="518619"/>
                  <a:pt x="1263945" y="506574"/>
                  <a:pt x="1248566" y="482482"/>
                </a:cubicBezTo>
                <a:cubicBezTo>
                  <a:pt x="1229621" y="452189"/>
                  <a:pt x="1188321" y="410719"/>
                  <a:pt x="1124666" y="358071"/>
                </a:cubicBezTo>
                <a:close/>
                <a:moveTo>
                  <a:pt x="892541" y="43811"/>
                </a:moveTo>
                <a:cubicBezTo>
                  <a:pt x="967358" y="89328"/>
                  <a:pt x="1006813" y="122318"/>
                  <a:pt x="1010906" y="142782"/>
                </a:cubicBezTo>
                <a:cubicBezTo>
                  <a:pt x="1014999" y="163246"/>
                  <a:pt x="1012386" y="179477"/>
                  <a:pt x="1003069" y="191477"/>
                </a:cubicBezTo>
                <a:cubicBezTo>
                  <a:pt x="993752" y="203476"/>
                  <a:pt x="985698" y="209475"/>
                  <a:pt x="978908" y="209475"/>
                </a:cubicBezTo>
                <a:cubicBezTo>
                  <a:pt x="966598" y="209475"/>
                  <a:pt x="956878" y="197445"/>
                  <a:pt x="949747" y="173385"/>
                </a:cubicBezTo>
                <a:cubicBezTo>
                  <a:pt x="938678" y="145324"/>
                  <a:pt x="914292" y="108303"/>
                  <a:pt x="876588" y="62322"/>
                </a:cubicBezTo>
                <a:close/>
                <a:moveTo>
                  <a:pt x="196919" y="5906"/>
                </a:moveTo>
                <a:lnTo>
                  <a:pt x="265937" y="55159"/>
                </a:lnTo>
                <a:lnTo>
                  <a:pt x="233939" y="74414"/>
                </a:lnTo>
                <a:cubicBezTo>
                  <a:pt x="215336" y="102350"/>
                  <a:pt x="198763" y="126085"/>
                  <a:pt x="184222" y="145619"/>
                </a:cubicBezTo>
                <a:lnTo>
                  <a:pt x="216312" y="167292"/>
                </a:lnTo>
                <a:lnTo>
                  <a:pt x="195895" y="188500"/>
                </a:lnTo>
                <a:cubicBezTo>
                  <a:pt x="195895" y="300028"/>
                  <a:pt x="196872" y="372628"/>
                  <a:pt x="198825" y="406301"/>
                </a:cubicBezTo>
                <a:lnTo>
                  <a:pt x="137201" y="430113"/>
                </a:lnTo>
                <a:cubicBezTo>
                  <a:pt x="139124" y="383232"/>
                  <a:pt x="140085" y="303330"/>
                  <a:pt x="140085" y="190407"/>
                </a:cubicBezTo>
                <a:cubicBezTo>
                  <a:pt x="109389" y="235489"/>
                  <a:pt x="73624" y="271534"/>
                  <a:pt x="32789" y="298540"/>
                </a:cubicBezTo>
                <a:lnTo>
                  <a:pt x="20464" y="281052"/>
                </a:lnTo>
                <a:cubicBezTo>
                  <a:pt x="54323" y="245861"/>
                  <a:pt x="86662" y="204638"/>
                  <a:pt x="117482" y="157386"/>
                </a:cubicBezTo>
                <a:cubicBezTo>
                  <a:pt x="148301" y="110133"/>
                  <a:pt x="174780" y="59640"/>
                  <a:pt x="196919" y="5906"/>
                </a:cubicBezTo>
                <a:close/>
                <a:moveTo>
                  <a:pt x="350211" y="2976"/>
                </a:moveTo>
                <a:lnTo>
                  <a:pt x="432299" y="40323"/>
                </a:lnTo>
                <a:lnTo>
                  <a:pt x="408952" y="68368"/>
                </a:lnTo>
                <a:lnTo>
                  <a:pt x="408952" y="208080"/>
                </a:lnTo>
                <a:cubicBezTo>
                  <a:pt x="443492" y="184020"/>
                  <a:pt x="476149" y="159920"/>
                  <a:pt x="506923" y="135782"/>
                </a:cubicBezTo>
                <a:cubicBezTo>
                  <a:pt x="537696" y="111644"/>
                  <a:pt x="566260" y="85933"/>
                  <a:pt x="592615" y="58647"/>
                </a:cubicBezTo>
                <a:lnTo>
                  <a:pt x="648240" y="127899"/>
                </a:lnTo>
                <a:lnTo>
                  <a:pt x="607358" y="131945"/>
                </a:lnTo>
                <a:cubicBezTo>
                  <a:pt x="528634" y="185957"/>
                  <a:pt x="462499" y="226854"/>
                  <a:pt x="408952" y="254635"/>
                </a:cubicBezTo>
                <a:lnTo>
                  <a:pt x="408952" y="319562"/>
                </a:lnTo>
                <a:cubicBezTo>
                  <a:pt x="408952" y="335127"/>
                  <a:pt x="416672" y="342909"/>
                  <a:pt x="432113" y="342909"/>
                </a:cubicBezTo>
                <a:lnTo>
                  <a:pt x="595545" y="342909"/>
                </a:lnTo>
                <a:cubicBezTo>
                  <a:pt x="604599" y="342909"/>
                  <a:pt x="611219" y="337894"/>
                  <a:pt x="615404" y="327864"/>
                </a:cubicBezTo>
                <a:cubicBezTo>
                  <a:pt x="619590" y="317833"/>
                  <a:pt x="623745" y="281021"/>
                  <a:pt x="627869" y="217428"/>
                </a:cubicBezTo>
                <a:lnTo>
                  <a:pt x="659913" y="217428"/>
                </a:lnTo>
                <a:cubicBezTo>
                  <a:pt x="659913" y="250791"/>
                  <a:pt x="661301" y="278029"/>
                  <a:pt x="664076" y="299144"/>
                </a:cubicBezTo>
                <a:cubicBezTo>
                  <a:pt x="666851" y="320259"/>
                  <a:pt x="676176" y="333995"/>
                  <a:pt x="692051" y="340351"/>
                </a:cubicBezTo>
                <a:cubicBezTo>
                  <a:pt x="680455" y="375326"/>
                  <a:pt x="652844" y="391852"/>
                  <a:pt x="609219" y="389930"/>
                </a:cubicBezTo>
                <a:lnTo>
                  <a:pt x="414626" y="389930"/>
                </a:lnTo>
                <a:cubicBezTo>
                  <a:pt x="373636" y="389930"/>
                  <a:pt x="353141" y="371326"/>
                  <a:pt x="353141" y="334119"/>
                </a:cubicBezTo>
                <a:lnTo>
                  <a:pt x="353141" y="272774"/>
                </a:lnTo>
                <a:cubicBezTo>
                  <a:pt x="318384" y="291966"/>
                  <a:pt x="271503" y="309531"/>
                  <a:pt x="212499" y="325468"/>
                </a:cubicBezTo>
                <a:lnTo>
                  <a:pt x="207243" y="301935"/>
                </a:lnTo>
                <a:cubicBezTo>
                  <a:pt x="269875" y="277347"/>
                  <a:pt x="318508" y="254062"/>
                  <a:pt x="353141" y="232079"/>
                </a:cubicBezTo>
                <a:cubicBezTo>
                  <a:pt x="353141" y="122783"/>
                  <a:pt x="352165" y="46416"/>
                  <a:pt x="350211" y="2976"/>
                </a:cubicBezTo>
                <a:close/>
                <a:moveTo>
                  <a:pt x="1095505" y="0"/>
                </a:moveTo>
                <a:lnTo>
                  <a:pt x="1192151" y="47439"/>
                </a:lnTo>
                <a:lnTo>
                  <a:pt x="1162385" y="72833"/>
                </a:lnTo>
                <a:cubicBezTo>
                  <a:pt x="1156711" y="128116"/>
                  <a:pt x="1150091" y="181353"/>
                  <a:pt x="1142526" y="232544"/>
                </a:cubicBezTo>
                <a:lnTo>
                  <a:pt x="1375767" y="232544"/>
                </a:lnTo>
                <a:lnTo>
                  <a:pt x="1402277" y="191616"/>
                </a:lnTo>
                <a:lnTo>
                  <a:pt x="1466459" y="242264"/>
                </a:lnTo>
                <a:lnTo>
                  <a:pt x="1439810" y="269053"/>
                </a:lnTo>
                <a:cubicBezTo>
                  <a:pt x="1426322" y="442159"/>
                  <a:pt x="1416067" y="546269"/>
                  <a:pt x="1409044" y="581383"/>
                </a:cubicBezTo>
                <a:cubicBezTo>
                  <a:pt x="1402021" y="616497"/>
                  <a:pt x="1388146" y="643371"/>
                  <a:pt x="1367419" y="662006"/>
                </a:cubicBezTo>
                <a:cubicBezTo>
                  <a:pt x="1346691" y="680641"/>
                  <a:pt x="1318391" y="694128"/>
                  <a:pt x="1282517" y="702469"/>
                </a:cubicBezTo>
                <a:cubicBezTo>
                  <a:pt x="1270084" y="668641"/>
                  <a:pt x="1229141" y="644782"/>
                  <a:pt x="1159687" y="630892"/>
                </a:cubicBezTo>
                <a:lnTo>
                  <a:pt x="1159687" y="600010"/>
                </a:lnTo>
                <a:cubicBezTo>
                  <a:pt x="1232334" y="611761"/>
                  <a:pt x="1278122" y="617210"/>
                  <a:pt x="1297051" y="616358"/>
                </a:cubicBezTo>
                <a:cubicBezTo>
                  <a:pt x="1315980" y="615505"/>
                  <a:pt x="1329933" y="606110"/>
                  <a:pt x="1338909" y="588173"/>
                </a:cubicBezTo>
                <a:cubicBezTo>
                  <a:pt x="1347885" y="570236"/>
                  <a:pt x="1361101" y="462483"/>
                  <a:pt x="1378558" y="264914"/>
                </a:cubicBezTo>
                <a:lnTo>
                  <a:pt x="1137828" y="264914"/>
                </a:lnTo>
                <a:cubicBezTo>
                  <a:pt x="1113210" y="384348"/>
                  <a:pt x="1067313" y="479614"/>
                  <a:pt x="1000139" y="550711"/>
                </a:cubicBezTo>
                <a:cubicBezTo>
                  <a:pt x="932965" y="621807"/>
                  <a:pt x="862481" y="672393"/>
                  <a:pt x="788687" y="702469"/>
                </a:cubicBezTo>
                <a:lnTo>
                  <a:pt x="777385" y="684051"/>
                </a:lnTo>
                <a:cubicBezTo>
                  <a:pt x="850373" y="635713"/>
                  <a:pt x="913896" y="575352"/>
                  <a:pt x="967955" y="502969"/>
                </a:cubicBezTo>
                <a:cubicBezTo>
                  <a:pt x="1022014" y="430586"/>
                  <a:pt x="1057709" y="351234"/>
                  <a:pt x="1075041" y="264914"/>
                </a:cubicBezTo>
                <a:lnTo>
                  <a:pt x="911796" y="264914"/>
                </a:lnTo>
                <a:cubicBezTo>
                  <a:pt x="887301" y="264914"/>
                  <a:pt x="863023" y="267844"/>
                  <a:pt x="838963" y="273704"/>
                </a:cubicBezTo>
                <a:lnTo>
                  <a:pt x="806546" y="232544"/>
                </a:lnTo>
                <a:lnTo>
                  <a:pt x="1078809" y="232544"/>
                </a:lnTo>
                <a:cubicBezTo>
                  <a:pt x="1089940" y="167276"/>
                  <a:pt x="1095505" y="89762"/>
                  <a:pt x="109550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53318" y="4314421"/>
            <a:ext cx="1452563" cy="848849"/>
          </a:xfrm>
          <a:custGeom>
            <a:avLst/>
            <a:gdLst/>
            <a:ahLst/>
            <a:cxnLst/>
            <a:rect l="l" t="t" r="r" b="b"/>
            <a:pathLst>
              <a:path w="1452563" h="699492">
                <a:moveTo>
                  <a:pt x="321469" y="366117"/>
                </a:moveTo>
                <a:lnTo>
                  <a:pt x="386953" y="395883"/>
                </a:lnTo>
                <a:lnTo>
                  <a:pt x="363141" y="416719"/>
                </a:lnTo>
                <a:lnTo>
                  <a:pt x="363141" y="479227"/>
                </a:lnTo>
                <a:lnTo>
                  <a:pt x="589360" y="479227"/>
                </a:lnTo>
                <a:lnTo>
                  <a:pt x="634008" y="434578"/>
                </a:lnTo>
                <a:lnTo>
                  <a:pt x="696516" y="497086"/>
                </a:lnTo>
                <a:lnTo>
                  <a:pt x="363141" y="497086"/>
                </a:lnTo>
                <a:cubicBezTo>
                  <a:pt x="363141" y="594320"/>
                  <a:pt x="364133" y="655836"/>
                  <a:pt x="366118" y="681633"/>
                </a:cubicBezTo>
                <a:lnTo>
                  <a:pt x="321469" y="699492"/>
                </a:lnTo>
                <a:cubicBezTo>
                  <a:pt x="323453" y="606227"/>
                  <a:pt x="324446" y="538758"/>
                  <a:pt x="324446" y="497086"/>
                </a:cubicBezTo>
                <a:lnTo>
                  <a:pt x="98227" y="497086"/>
                </a:lnTo>
                <a:cubicBezTo>
                  <a:pt x="72430" y="497086"/>
                  <a:pt x="48617" y="500063"/>
                  <a:pt x="26789" y="506016"/>
                </a:cubicBezTo>
                <a:lnTo>
                  <a:pt x="0" y="479227"/>
                </a:lnTo>
                <a:lnTo>
                  <a:pt x="324446" y="479227"/>
                </a:lnTo>
                <a:cubicBezTo>
                  <a:pt x="324446" y="429617"/>
                  <a:pt x="323453" y="391914"/>
                  <a:pt x="321469" y="366117"/>
                </a:cubicBezTo>
                <a:close/>
                <a:moveTo>
                  <a:pt x="1128118" y="339328"/>
                </a:moveTo>
                <a:cubicBezTo>
                  <a:pt x="1219399" y="381000"/>
                  <a:pt x="1270001" y="409277"/>
                  <a:pt x="1279922" y="424160"/>
                </a:cubicBezTo>
                <a:cubicBezTo>
                  <a:pt x="1289844" y="439043"/>
                  <a:pt x="1294805" y="452438"/>
                  <a:pt x="1294805" y="464344"/>
                </a:cubicBezTo>
                <a:cubicBezTo>
                  <a:pt x="1294805" y="474266"/>
                  <a:pt x="1292821" y="484188"/>
                  <a:pt x="1288852" y="494109"/>
                </a:cubicBezTo>
                <a:cubicBezTo>
                  <a:pt x="1284883" y="504031"/>
                  <a:pt x="1280914" y="508992"/>
                  <a:pt x="1276946" y="508992"/>
                </a:cubicBezTo>
                <a:cubicBezTo>
                  <a:pt x="1270993" y="508992"/>
                  <a:pt x="1261071" y="498078"/>
                  <a:pt x="1247180" y="476250"/>
                </a:cubicBezTo>
                <a:cubicBezTo>
                  <a:pt x="1227336" y="444500"/>
                  <a:pt x="1185664" y="402828"/>
                  <a:pt x="1122164" y="351234"/>
                </a:cubicBezTo>
                <a:close/>
                <a:moveTo>
                  <a:pt x="878086" y="44649"/>
                </a:moveTo>
                <a:cubicBezTo>
                  <a:pt x="947539" y="86320"/>
                  <a:pt x="984250" y="116582"/>
                  <a:pt x="988219" y="135434"/>
                </a:cubicBezTo>
                <a:cubicBezTo>
                  <a:pt x="992188" y="154285"/>
                  <a:pt x="990203" y="168672"/>
                  <a:pt x="982266" y="178594"/>
                </a:cubicBezTo>
                <a:cubicBezTo>
                  <a:pt x="974329" y="188516"/>
                  <a:pt x="968375" y="193477"/>
                  <a:pt x="964407" y="193477"/>
                </a:cubicBezTo>
                <a:cubicBezTo>
                  <a:pt x="956469" y="193477"/>
                  <a:pt x="949524" y="183555"/>
                  <a:pt x="943571" y="163711"/>
                </a:cubicBezTo>
                <a:cubicBezTo>
                  <a:pt x="931664" y="133945"/>
                  <a:pt x="906860" y="97235"/>
                  <a:pt x="869157" y="53578"/>
                </a:cubicBezTo>
                <a:close/>
                <a:moveTo>
                  <a:pt x="196453" y="5953"/>
                </a:moveTo>
                <a:lnTo>
                  <a:pt x="253008" y="44649"/>
                </a:lnTo>
                <a:lnTo>
                  <a:pt x="223242" y="59531"/>
                </a:lnTo>
                <a:cubicBezTo>
                  <a:pt x="203399" y="89297"/>
                  <a:pt x="185539" y="116086"/>
                  <a:pt x="169664" y="139899"/>
                </a:cubicBezTo>
                <a:lnTo>
                  <a:pt x="202407" y="160734"/>
                </a:lnTo>
                <a:lnTo>
                  <a:pt x="181571" y="178594"/>
                </a:lnTo>
                <a:cubicBezTo>
                  <a:pt x="181571" y="293688"/>
                  <a:pt x="182563" y="367109"/>
                  <a:pt x="184547" y="398859"/>
                </a:cubicBezTo>
                <a:lnTo>
                  <a:pt x="139899" y="419695"/>
                </a:lnTo>
                <a:cubicBezTo>
                  <a:pt x="141883" y="378024"/>
                  <a:pt x="142875" y="296664"/>
                  <a:pt x="142875" y="175617"/>
                </a:cubicBezTo>
                <a:cubicBezTo>
                  <a:pt x="101203" y="223242"/>
                  <a:pt x="62508" y="259953"/>
                  <a:pt x="26789" y="285750"/>
                </a:cubicBezTo>
                <a:lnTo>
                  <a:pt x="20836" y="276820"/>
                </a:lnTo>
                <a:cubicBezTo>
                  <a:pt x="54571" y="243086"/>
                  <a:pt x="87313" y="201910"/>
                  <a:pt x="119063" y="153293"/>
                </a:cubicBezTo>
                <a:cubicBezTo>
                  <a:pt x="150813" y="104676"/>
                  <a:pt x="176610" y="55563"/>
                  <a:pt x="196453" y="5953"/>
                </a:cubicBezTo>
                <a:close/>
                <a:moveTo>
                  <a:pt x="357188" y="2977"/>
                </a:moveTo>
                <a:lnTo>
                  <a:pt x="422672" y="32742"/>
                </a:lnTo>
                <a:lnTo>
                  <a:pt x="398860" y="56555"/>
                </a:lnTo>
                <a:lnTo>
                  <a:pt x="398860" y="211336"/>
                </a:lnTo>
                <a:cubicBezTo>
                  <a:pt x="444500" y="183555"/>
                  <a:pt x="483196" y="157262"/>
                  <a:pt x="514946" y="132457"/>
                </a:cubicBezTo>
                <a:cubicBezTo>
                  <a:pt x="546696" y="107652"/>
                  <a:pt x="573485" y="83344"/>
                  <a:pt x="595313" y="59531"/>
                </a:cubicBezTo>
                <a:lnTo>
                  <a:pt x="642938" y="113109"/>
                </a:lnTo>
                <a:lnTo>
                  <a:pt x="607219" y="116086"/>
                </a:lnTo>
                <a:cubicBezTo>
                  <a:pt x="525860" y="171649"/>
                  <a:pt x="456407" y="214313"/>
                  <a:pt x="398860" y="244078"/>
                </a:cubicBezTo>
                <a:lnTo>
                  <a:pt x="398860" y="315516"/>
                </a:lnTo>
                <a:cubicBezTo>
                  <a:pt x="398860" y="335359"/>
                  <a:pt x="409774" y="345281"/>
                  <a:pt x="431602" y="345281"/>
                </a:cubicBezTo>
                <a:lnTo>
                  <a:pt x="598289" y="345281"/>
                </a:lnTo>
                <a:cubicBezTo>
                  <a:pt x="612180" y="345281"/>
                  <a:pt x="621606" y="339328"/>
                  <a:pt x="626567" y="327422"/>
                </a:cubicBezTo>
                <a:cubicBezTo>
                  <a:pt x="631528" y="315516"/>
                  <a:pt x="635993" y="278805"/>
                  <a:pt x="639961" y="217289"/>
                </a:cubicBezTo>
                <a:lnTo>
                  <a:pt x="654844" y="217289"/>
                </a:lnTo>
                <a:cubicBezTo>
                  <a:pt x="654844" y="247055"/>
                  <a:pt x="656332" y="273348"/>
                  <a:pt x="659309" y="296168"/>
                </a:cubicBezTo>
                <a:cubicBezTo>
                  <a:pt x="662285" y="318988"/>
                  <a:pt x="671711" y="333375"/>
                  <a:pt x="687586" y="339328"/>
                </a:cubicBezTo>
                <a:cubicBezTo>
                  <a:pt x="677664" y="367109"/>
                  <a:pt x="652860" y="380008"/>
                  <a:pt x="613172" y="378024"/>
                </a:cubicBezTo>
                <a:lnTo>
                  <a:pt x="413743" y="378024"/>
                </a:lnTo>
                <a:cubicBezTo>
                  <a:pt x="378024" y="378024"/>
                  <a:pt x="360164" y="362149"/>
                  <a:pt x="360164" y="330399"/>
                </a:cubicBezTo>
                <a:lnTo>
                  <a:pt x="360164" y="258961"/>
                </a:lnTo>
                <a:cubicBezTo>
                  <a:pt x="316508" y="278805"/>
                  <a:pt x="267891" y="296664"/>
                  <a:pt x="214313" y="312539"/>
                </a:cubicBezTo>
                <a:lnTo>
                  <a:pt x="211336" y="300633"/>
                </a:lnTo>
                <a:cubicBezTo>
                  <a:pt x="272852" y="276820"/>
                  <a:pt x="322461" y="253008"/>
                  <a:pt x="360164" y="229195"/>
                </a:cubicBezTo>
                <a:cubicBezTo>
                  <a:pt x="360164" y="116086"/>
                  <a:pt x="359172" y="40680"/>
                  <a:pt x="357188" y="2977"/>
                </a:cubicBezTo>
                <a:close/>
                <a:moveTo>
                  <a:pt x="1092399" y="0"/>
                </a:moveTo>
                <a:lnTo>
                  <a:pt x="1172766" y="38695"/>
                </a:lnTo>
                <a:lnTo>
                  <a:pt x="1143000" y="59531"/>
                </a:lnTo>
                <a:cubicBezTo>
                  <a:pt x="1137047" y="117078"/>
                  <a:pt x="1130102" y="174625"/>
                  <a:pt x="1122164" y="232172"/>
                </a:cubicBezTo>
                <a:lnTo>
                  <a:pt x="1375172" y="232172"/>
                </a:lnTo>
                <a:lnTo>
                  <a:pt x="1398985" y="193477"/>
                </a:lnTo>
                <a:lnTo>
                  <a:pt x="1452563" y="235149"/>
                </a:lnTo>
                <a:lnTo>
                  <a:pt x="1425774" y="258961"/>
                </a:lnTo>
                <a:cubicBezTo>
                  <a:pt x="1411883" y="437555"/>
                  <a:pt x="1401465" y="544215"/>
                  <a:pt x="1394520" y="578942"/>
                </a:cubicBezTo>
                <a:cubicBezTo>
                  <a:pt x="1387575" y="613668"/>
                  <a:pt x="1374180" y="639961"/>
                  <a:pt x="1354336" y="657820"/>
                </a:cubicBezTo>
                <a:cubicBezTo>
                  <a:pt x="1334493" y="675680"/>
                  <a:pt x="1309688" y="688578"/>
                  <a:pt x="1279922" y="696516"/>
                </a:cubicBezTo>
                <a:cubicBezTo>
                  <a:pt x="1268016" y="662781"/>
                  <a:pt x="1227336" y="638969"/>
                  <a:pt x="1157883" y="625078"/>
                </a:cubicBezTo>
                <a:lnTo>
                  <a:pt x="1157883" y="610195"/>
                </a:lnTo>
                <a:cubicBezTo>
                  <a:pt x="1225352" y="620117"/>
                  <a:pt x="1270001" y="624582"/>
                  <a:pt x="1291829" y="623590"/>
                </a:cubicBezTo>
                <a:cubicBezTo>
                  <a:pt x="1313657" y="622598"/>
                  <a:pt x="1329532" y="612180"/>
                  <a:pt x="1339454" y="592336"/>
                </a:cubicBezTo>
                <a:cubicBezTo>
                  <a:pt x="1349375" y="572492"/>
                  <a:pt x="1363266" y="458391"/>
                  <a:pt x="1381125" y="250031"/>
                </a:cubicBezTo>
                <a:lnTo>
                  <a:pt x="1119188" y="250031"/>
                </a:lnTo>
                <a:cubicBezTo>
                  <a:pt x="1093391" y="375047"/>
                  <a:pt x="1046758" y="473274"/>
                  <a:pt x="979289" y="544711"/>
                </a:cubicBezTo>
                <a:cubicBezTo>
                  <a:pt x="911821" y="616149"/>
                  <a:pt x="843360" y="666750"/>
                  <a:pt x="773907" y="696516"/>
                </a:cubicBezTo>
                <a:lnTo>
                  <a:pt x="767953" y="687586"/>
                </a:lnTo>
                <a:cubicBezTo>
                  <a:pt x="841375" y="639961"/>
                  <a:pt x="905868" y="578942"/>
                  <a:pt x="961430" y="504527"/>
                </a:cubicBezTo>
                <a:cubicBezTo>
                  <a:pt x="1016992" y="430113"/>
                  <a:pt x="1053703" y="345281"/>
                  <a:pt x="1071563" y="250031"/>
                </a:cubicBezTo>
                <a:lnTo>
                  <a:pt x="895946" y="250031"/>
                </a:lnTo>
                <a:cubicBezTo>
                  <a:pt x="870149" y="250031"/>
                  <a:pt x="846336" y="253008"/>
                  <a:pt x="824508" y="258961"/>
                </a:cubicBezTo>
                <a:lnTo>
                  <a:pt x="797719" y="232172"/>
                </a:lnTo>
                <a:lnTo>
                  <a:pt x="1074539" y="232172"/>
                </a:lnTo>
                <a:cubicBezTo>
                  <a:pt x="1086446" y="162719"/>
                  <a:pt x="1092399" y="85328"/>
                  <a:pt x="10923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dirty="0"/>
          </a:p>
        </p:txBody>
      </p:sp>
      <p:sp>
        <p:nvSpPr>
          <p:cNvPr id="17" name="圆角矩形 16"/>
          <p:cNvSpPr/>
          <p:nvPr/>
        </p:nvSpPr>
        <p:spPr>
          <a:xfrm>
            <a:off x="7515726" y="4314421"/>
            <a:ext cx="2589196" cy="131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833247" y="4465919"/>
            <a:ext cx="227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华为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563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7" name="内容占位符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2625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580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5175345" y="1476675"/>
            <a:ext cx="3280985" cy="3280985"/>
          </a:xfrm>
          <a:custGeom>
            <a:avLst/>
            <a:gdLst>
              <a:gd name="connsiteX0" fmla="*/ 1538010 w 3280985"/>
              <a:gd name="connsiteY0" fmla="*/ 0 h 3280985"/>
              <a:gd name="connsiteX1" fmla="*/ 3280985 w 3280985"/>
              <a:gd name="connsiteY1" fmla="*/ 1742975 h 3280985"/>
              <a:gd name="connsiteX2" fmla="*/ 2368816 w 3280985"/>
              <a:gd name="connsiteY2" fmla="*/ 3275582 h 3280985"/>
              <a:gd name="connsiteX3" fmla="*/ 2357600 w 3280985"/>
              <a:gd name="connsiteY3" fmla="*/ 3280985 h 3280985"/>
              <a:gd name="connsiteX4" fmla="*/ 2425593 w 3280985"/>
              <a:gd name="connsiteY4" fmla="*/ 3139840 h 3280985"/>
              <a:gd name="connsiteX5" fmla="*/ 2562565 w 3280985"/>
              <a:gd name="connsiteY5" fmla="*/ 2461395 h 3280985"/>
              <a:gd name="connsiteX6" fmla="*/ 997799 w 3280985"/>
              <a:gd name="connsiteY6" fmla="*/ 727419 h 3280985"/>
              <a:gd name="connsiteX7" fmla="*/ 846247 w 3280985"/>
              <a:gd name="connsiteY7" fmla="*/ 719766 h 3280985"/>
              <a:gd name="connsiteX8" fmla="*/ 819591 w 3280985"/>
              <a:gd name="connsiteY8" fmla="*/ 718420 h 3280985"/>
              <a:gd name="connsiteX9" fmla="*/ 819591 w 3280985"/>
              <a:gd name="connsiteY9" fmla="*/ 718420 h 3280985"/>
              <a:gd name="connsiteX10" fmla="*/ 819590 w 3280985"/>
              <a:gd name="connsiteY10" fmla="*/ 718420 h 3280985"/>
              <a:gd name="connsiteX11" fmla="*/ 141145 w 3280985"/>
              <a:gd name="connsiteY11" fmla="*/ 855392 h 3280985"/>
              <a:gd name="connsiteX12" fmla="*/ 0 w 3280985"/>
              <a:gd name="connsiteY12" fmla="*/ 923385 h 3280985"/>
              <a:gd name="connsiteX13" fmla="*/ 5403 w 3280985"/>
              <a:gd name="connsiteY13" fmla="*/ 912169 h 3280985"/>
              <a:gd name="connsiteX14" fmla="*/ 1538010 w 3280985"/>
              <a:gd name="connsiteY14" fmla="*/ 0 h 328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80985" h="3280985">
                <a:moveTo>
                  <a:pt x="1538010" y="0"/>
                </a:moveTo>
                <a:cubicBezTo>
                  <a:pt x="2500629" y="0"/>
                  <a:pt x="3280985" y="780356"/>
                  <a:pt x="3280985" y="1742975"/>
                </a:cubicBezTo>
                <a:cubicBezTo>
                  <a:pt x="3280985" y="2404776"/>
                  <a:pt x="2912145" y="2980429"/>
                  <a:pt x="2368816" y="3275582"/>
                </a:cubicBezTo>
                <a:lnTo>
                  <a:pt x="2357600" y="3280985"/>
                </a:lnTo>
                <a:lnTo>
                  <a:pt x="2425593" y="3139840"/>
                </a:lnTo>
                <a:cubicBezTo>
                  <a:pt x="2513793" y="2931313"/>
                  <a:pt x="2562565" y="2702050"/>
                  <a:pt x="2562565" y="2461395"/>
                </a:cubicBezTo>
                <a:cubicBezTo>
                  <a:pt x="2562565" y="1558940"/>
                  <a:pt x="1876705" y="816677"/>
                  <a:pt x="997799" y="727419"/>
                </a:cubicBezTo>
                <a:lnTo>
                  <a:pt x="846247" y="719766"/>
                </a:lnTo>
                <a:lnTo>
                  <a:pt x="819591" y="718420"/>
                </a:lnTo>
                <a:lnTo>
                  <a:pt x="819591" y="718420"/>
                </a:lnTo>
                <a:lnTo>
                  <a:pt x="819590" y="718420"/>
                </a:lnTo>
                <a:cubicBezTo>
                  <a:pt x="578935" y="718420"/>
                  <a:pt x="349672" y="767192"/>
                  <a:pt x="141145" y="855392"/>
                </a:cubicBezTo>
                <a:lnTo>
                  <a:pt x="0" y="923385"/>
                </a:lnTo>
                <a:lnTo>
                  <a:pt x="5403" y="912169"/>
                </a:lnTo>
                <a:cubicBezTo>
                  <a:pt x="300557" y="368840"/>
                  <a:pt x="876210" y="0"/>
                  <a:pt x="1538010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970379" y="2195094"/>
            <a:ext cx="2049112" cy="2049112"/>
          </a:xfrm>
          <a:custGeom>
            <a:avLst/>
            <a:gdLst>
              <a:gd name="connsiteX0" fmla="*/ 1024556 w 2049112"/>
              <a:gd name="connsiteY0" fmla="*/ 0 h 2049112"/>
              <a:gd name="connsiteX1" fmla="*/ 1051212 w 2049112"/>
              <a:gd name="connsiteY1" fmla="*/ 1346 h 2049112"/>
              <a:gd name="connsiteX2" fmla="*/ 1129311 w 2049112"/>
              <a:gd name="connsiteY2" fmla="*/ 5290 h 2049112"/>
              <a:gd name="connsiteX3" fmla="*/ 2049112 w 2049112"/>
              <a:gd name="connsiteY3" fmla="*/ 1024556 h 2049112"/>
              <a:gd name="connsiteX4" fmla="*/ 1024556 w 2049112"/>
              <a:gd name="connsiteY4" fmla="*/ 2049112 h 2049112"/>
              <a:gd name="connsiteX5" fmla="*/ 5290 w 2049112"/>
              <a:gd name="connsiteY5" fmla="*/ 1129311 h 2049112"/>
              <a:gd name="connsiteX6" fmla="*/ 1346 w 2049112"/>
              <a:gd name="connsiteY6" fmla="*/ 1051212 h 2049112"/>
              <a:gd name="connsiteX7" fmla="*/ 0 w 2049112"/>
              <a:gd name="connsiteY7" fmla="*/ 1024556 h 2049112"/>
              <a:gd name="connsiteX8" fmla="*/ 5290 w 2049112"/>
              <a:gd name="connsiteY8" fmla="*/ 919801 h 2049112"/>
              <a:gd name="connsiteX9" fmla="*/ 919801 w 2049112"/>
              <a:gd name="connsiteY9" fmla="*/ 5290 h 2049112"/>
              <a:gd name="connsiteX10" fmla="*/ 1024556 w 2049112"/>
              <a:gd name="connsiteY10" fmla="*/ 0 h 204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9112" h="2049112">
                <a:moveTo>
                  <a:pt x="1024556" y="0"/>
                </a:moveTo>
                <a:lnTo>
                  <a:pt x="1051212" y="1346"/>
                </a:lnTo>
                <a:lnTo>
                  <a:pt x="1129311" y="5290"/>
                </a:lnTo>
                <a:cubicBezTo>
                  <a:pt x="1645950" y="57757"/>
                  <a:pt x="2049112" y="494075"/>
                  <a:pt x="2049112" y="1024556"/>
                </a:cubicBezTo>
                <a:cubicBezTo>
                  <a:pt x="2049112" y="1590403"/>
                  <a:pt x="1590403" y="2049112"/>
                  <a:pt x="1024556" y="2049112"/>
                </a:cubicBezTo>
                <a:cubicBezTo>
                  <a:pt x="494075" y="2049112"/>
                  <a:pt x="57757" y="1645950"/>
                  <a:pt x="5290" y="1129311"/>
                </a:cubicBezTo>
                <a:lnTo>
                  <a:pt x="1346" y="1051212"/>
                </a:lnTo>
                <a:lnTo>
                  <a:pt x="0" y="1024556"/>
                </a:lnTo>
                <a:lnTo>
                  <a:pt x="5290" y="919801"/>
                </a:lnTo>
                <a:cubicBezTo>
                  <a:pt x="54260" y="437605"/>
                  <a:pt x="437605" y="54259"/>
                  <a:pt x="919801" y="5290"/>
                </a:cubicBezTo>
                <a:lnTo>
                  <a:pt x="1024556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251960" y="2400060"/>
            <a:ext cx="3280985" cy="3280985"/>
          </a:xfrm>
          <a:custGeom>
            <a:avLst/>
            <a:gdLst>
              <a:gd name="connsiteX0" fmla="*/ 923385 w 3280985"/>
              <a:gd name="connsiteY0" fmla="*/ 0 h 3280985"/>
              <a:gd name="connsiteX1" fmla="*/ 855392 w 3280985"/>
              <a:gd name="connsiteY1" fmla="*/ 141145 h 3280985"/>
              <a:gd name="connsiteX2" fmla="*/ 718420 w 3280985"/>
              <a:gd name="connsiteY2" fmla="*/ 819590 h 3280985"/>
              <a:gd name="connsiteX3" fmla="*/ 718420 w 3280985"/>
              <a:gd name="connsiteY3" fmla="*/ 819591 h 3280985"/>
              <a:gd name="connsiteX4" fmla="*/ 718420 w 3280985"/>
              <a:gd name="connsiteY4" fmla="*/ 819591 h 3280985"/>
              <a:gd name="connsiteX5" fmla="*/ 719766 w 3280985"/>
              <a:gd name="connsiteY5" fmla="*/ 846247 h 3280985"/>
              <a:gd name="connsiteX6" fmla="*/ 727419 w 3280985"/>
              <a:gd name="connsiteY6" fmla="*/ 997799 h 3280985"/>
              <a:gd name="connsiteX7" fmla="*/ 2461395 w 3280985"/>
              <a:gd name="connsiteY7" fmla="*/ 2562565 h 3280985"/>
              <a:gd name="connsiteX8" fmla="*/ 3139840 w 3280985"/>
              <a:gd name="connsiteY8" fmla="*/ 2425593 h 3280985"/>
              <a:gd name="connsiteX9" fmla="*/ 3280985 w 3280985"/>
              <a:gd name="connsiteY9" fmla="*/ 2357600 h 3280985"/>
              <a:gd name="connsiteX10" fmla="*/ 3275582 w 3280985"/>
              <a:gd name="connsiteY10" fmla="*/ 2368816 h 3280985"/>
              <a:gd name="connsiteX11" fmla="*/ 1742975 w 3280985"/>
              <a:gd name="connsiteY11" fmla="*/ 3280985 h 3280985"/>
              <a:gd name="connsiteX12" fmla="*/ 0 w 3280985"/>
              <a:gd name="connsiteY12" fmla="*/ 1538010 h 3280985"/>
              <a:gd name="connsiteX13" fmla="*/ 912169 w 3280985"/>
              <a:gd name="connsiteY13" fmla="*/ 5403 h 3280985"/>
              <a:gd name="connsiteX14" fmla="*/ 923385 w 3280985"/>
              <a:gd name="connsiteY14" fmla="*/ 0 h 328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80985" h="3280985">
                <a:moveTo>
                  <a:pt x="923385" y="0"/>
                </a:moveTo>
                <a:lnTo>
                  <a:pt x="855392" y="141145"/>
                </a:lnTo>
                <a:cubicBezTo>
                  <a:pt x="767192" y="349672"/>
                  <a:pt x="718420" y="578935"/>
                  <a:pt x="718420" y="819590"/>
                </a:cubicBezTo>
                <a:lnTo>
                  <a:pt x="718420" y="819591"/>
                </a:lnTo>
                <a:lnTo>
                  <a:pt x="718420" y="819591"/>
                </a:lnTo>
                <a:lnTo>
                  <a:pt x="719766" y="846247"/>
                </a:lnTo>
                <a:lnTo>
                  <a:pt x="727419" y="997799"/>
                </a:lnTo>
                <a:cubicBezTo>
                  <a:pt x="816677" y="1876705"/>
                  <a:pt x="1558940" y="2562565"/>
                  <a:pt x="2461395" y="2562565"/>
                </a:cubicBezTo>
                <a:cubicBezTo>
                  <a:pt x="2702050" y="2562565"/>
                  <a:pt x="2931313" y="2513793"/>
                  <a:pt x="3139840" y="2425593"/>
                </a:cubicBezTo>
                <a:lnTo>
                  <a:pt x="3280985" y="2357600"/>
                </a:lnTo>
                <a:lnTo>
                  <a:pt x="3275582" y="2368816"/>
                </a:lnTo>
                <a:cubicBezTo>
                  <a:pt x="2980429" y="2912145"/>
                  <a:pt x="2404776" y="3280985"/>
                  <a:pt x="1742975" y="3280985"/>
                </a:cubicBezTo>
                <a:cubicBezTo>
                  <a:pt x="780356" y="3280985"/>
                  <a:pt x="0" y="2500629"/>
                  <a:pt x="0" y="1538010"/>
                </a:cubicBezTo>
                <a:cubicBezTo>
                  <a:pt x="0" y="876210"/>
                  <a:pt x="368840" y="300557"/>
                  <a:pt x="912169" y="5403"/>
                </a:cubicBezTo>
                <a:lnTo>
                  <a:pt x="923385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526054" y="750769"/>
            <a:ext cx="4937760" cy="4937760"/>
          </a:xfrm>
          <a:custGeom>
            <a:avLst/>
            <a:gdLst>
              <a:gd name="connsiteX0" fmla="*/ 2468880 w 4937760"/>
              <a:gd name="connsiteY0" fmla="*/ 0 h 4937760"/>
              <a:gd name="connsiteX1" fmla="*/ 4937760 w 4937760"/>
              <a:gd name="connsiteY1" fmla="*/ 2468880 h 4937760"/>
              <a:gd name="connsiteX2" fmla="*/ 2468880 w 4937760"/>
              <a:gd name="connsiteY2" fmla="*/ 4937760 h 4937760"/>
              <a:gd name="connsiteX3" fmla="*/ 0 w 4937760"/>
              <a:gd name="connsiteY3" fmla="*/ 2468880 h 4937760"/>
              <a:gd name="connsiteX4" fmla="*/ 2468880 w 4937760"/>
              <a:gd name="connsiteY4" fmla="*/ 0 h 4937760"/>
              <a:gd name="connsiteX5" fmla="*/ 3187300 w 4937760"/>
              <a:gd name="connsiteY5" fmla="*/ 725905 h 4937760"/>
              <a:gd name="connsiteX6" fmla="*/ 1654693 w 4937760"/>
              <a:gd name="connsiteY6" fmla="*/ 1638074 h 4937760"/>
              <a:gd name="connsiteX7" fmla="*/ 1649290 w 4937760"/>
              <a:gd name="connsiteY7" fmla="*/ 1649290 h 4937760"/>
              <a:gd name="connsiteX8" fmla="*/ 1638074 w 4937760"/>
              <a:gd name="connsiteY8" fmla="*/ 1654693 h 4937760"/>
              <a:gd name="connsiteX9" fmla="*/ 725905 w 4937760"/>
              <a:gd name="connsiteY9" fmla="*/ 3187300 h 4937760"/>
              <a:gd name="connsiteX10" fmla="*/ 2468880 w 4937760"/>
              <a:gd name="connsiteY10" fmla="*/ 4930275 h 4937760"/>
              <a:gd name="connsiteX11" fmla="*/ 4001487 w 4937760"/>
              <a:gd name="connsiteY11" fmla="*/ 4018106 h 4937760"/>
              <a:gd name="connsiteX12" fmla="*/ 4006890 w 4937760"/>
              <a:gd name="connsiteY12" fmla="*/ 4006890 h 4937760"/>
              <a:gd name="connsiteX13" fmla="*/ 4018106 w 4937760"/>
              <a:gd name="connsiteY13" fmla="*/ 4001487 h 4937760"/>
              <a:gd name="connsiteX14" fmla="*/ 4930275 w 4937760"/>
              <a:gd name="connsiteY14" fmla="*/ 2468880 h 4937760"/>
              <a:gd name="connsiteX15" fmla="*/ 3187300 w 4937760"/>
              <a:gd name="connsiteY15" fmla="*/ 725905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37760" h="4937760">
                <a:moveTo>
                  <a:pt x="2468880" y="0"/>
                </a:moveTo>
                <a:cubicBezTo>
                  <a:pt x="3832405" y="0"/>
                  <a:pt x="4937760" y="1105355"/>
                  <a:pt x="4937760" y="2468880"/>
                </a:cubicBezTo>
                <a:cubicBezTo>
                  <a:pt x="4937760" y="3832405"/>
                  <a:pt x="3832405" y="4937760"/>
                  <a:pt x="2468880" y="4937760"/>
                </a:cubicBezTo>
                <a:cubicBezTo>
                  <a:pt x="1105355" y="4937760"/>
                  <a:pt x="0" y="3832405"/>
                  <a:pt x="0" y="2468880"/>
                </a:cubicBezTo>
                <a:cubicBezTo>
                  <a:pt x="0" y="1105355"/>
                  <a:pt x="1105355" y="0"/>
                  <a:pt x="2468880" y="0"/>
                </a:cubicBezTo>
                <a:close/>
                <a:moveTo>
                  <a:pt x="3187300" y="725905"/>
                </a:moveTo>
                <a:cubicBezTo>
                  <a:pt x="2525500" y="725905"/>
                  <a:pt x="1949847" y="1094745"/>
                  <a:pt x="1654693" y="1638074"/>
                </a:cubicBezTo>
                <a:lnTo>
                  <a:pt x="1649290" y="1649290"/>
                </a:lnTo>
                <a:lnTo>
                  <a:pt x="1638074" y="1654693"/>
                </a:lnTo>
                <a:cubicBezTo>
                  <a:pt x="1094745" y="1949847"/>
                  <a:pt x="725905" y="2525500"/>
                  <a:pt x="725905" y="3187300"/>
                </a:cubicBezTo>
                <a:cubicBezTo>
                  <a:pt x="725905" y="4149919"/>
                  <a:pt x="1506261" y="4930275"/>
                  <a:pt x="2468880" y="4930275"/>
                </a:cubicBezTo>
                <a:cubicBezTo>
                  <a:pt x="3130681" y="4930275"/>
                  <a:pt x="3706334" y="4561435"/>
                  <a:pt x="4001487" y="4018106"/>
                </a:cubicBezTo>
                <a:lnTo>
                  <a:pt x="4006890" y="4006890"/>
                </a:lnTo>
                <a:lnTo>
                  <a:pt x="4018106" y="4001487"/>
                </a:lnTo>
                <a:cubicBezTo>
                  <a:pt x="4561435" y="3706334"/>
                  <a:pt x="4930275" y="3130681"/>
                  <a:pt x="4930275" y="2468880"/>
                </a:cubicBezTo>
                <a:cubicBezTo>
                  <a:pt x="4930275" y="1506261"/>
                  <a:pt x="4149919" y="725905"/>
                  <a:pt x="3187300" y="725905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970380" y="2195095"/>
            <a:ext cx="1024556" cy="1024556"/>
          </a:xfrm>
          <a:custGeom>
            <a:avLst/>
            <a:gdLst>
              <a:gd name="connsiteX0" fmla="*/ 1024555 w 1024556"/>
              <a:gd name="connsiteY0" fmla="*/ 0 h 1024556"/>
              <a:gd name="connsiteX1" fmla="*/ 1024556 w 1024556"/>
              <a:gd name="connsiteY1" fmla="*/ 0 h 1024556"/>
              <a:gd name="connsiteX2" fmla="*/ 919801 w 1024556"/>
              <a:gd name="connsiteY2" fmla="*/ 5290 h 1024556"/>
              <a:gd name="connsiteX3" fmla="*/ 5290 w 1024556"/>
              <a:gd name="connsiteY3" fmla="*/ 919801 h 1024556"/>
              <a:gd name="connsiteX4" fmla="*/ 0 w 1024556"/>
              <a:gd name="connsiteY4" fmla="*/ 1024556 h 1024556"/>
              <a:gd name="connsiteX5" fmla="*/ 0 w 1024556"/>
              <a:gd name="connsiteY5" fmla="*/ 1024555 h 1024556"/>
              <a:gd name="connsiteX6" fmla="*/ 136972 w 1024556"/>
              <a:gd name="connsiteY6" fmla="*/ 346110 h 1024556"/>
              <a:gd name="connsiteX7" fmla="*/ 204965 w 1024556"/>
              <a:gd name="connsiteY7" fmla="*/ 204965 h 1024556"/>
              <a:gd name="connsiteX8" fmla="*/ 346110 w 1024556"/>
              <a:gd name="connsiteY8" fmla="*/ 136972 h 1024556"/>
              <a:gd name="connsiteX9" fmla="*/ 1024555 w 1024556"/>
              <a:gd name="connsiteY9" fmla="*/ 0 h 102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4556" h="1024556">
                <a:moveTo>
                  <a:pt x="1024555" y="0"/>
                </a:moveTo>
                <a:lnTo>
                  <a:pt x="1024556" y="0"/>
                </a:lnTo>
                <a:lnTo>
                  <a:pt x="919801" y="5290"/>
                </a:lnTo>
                <a:cubicBezTo>
                  <a:pt x="437605" y="54259"/>
                  <a:pt x="54260" y="437605"/>
                  <a:pt x="5290" y="919801"/>
                </a:cubicBezTo>
                <a:lnTo>
                  <a:pt x="0" y="1024556"/>
                </a:lnTo>
                <a:lnTo>
                  <a:pt x="0" y="1024555"/>
                </a:lnTo>
                <a:cubicBezTo>
                  <a:pt x="0" y="783900"/>
                  <a:pt x="48772" y="554637"/>
                  <a:pt x="136972" y="346110"/>
                </a:cubicBezTo>
                <a:lnTo>
                  <a:pt x="204965" y="204965"/>
                </a:lnTo>
                <a:lnTo>
                  <a:pt x="346110" y="136972"/>
                </a:lnTo>
                <a:cubicBezTo>
                  <a:pt x="554637" y="48772"/>
                  <a:pt x="783900" y="0"/>
                  <a:pt x="1024555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994936" y="2195095"/>
            <a:ext cx="26656" cy="1346"/>
          </a:xfrm>
          <a:custGeom>
            <a:avLst/>
            <a:gdLst>
              <a:gd name="connsiteX0" fmla="*/ 0 w 26656"/>
              <a:gd name="connsiteY0" fmla="*/ 0 h 1346"/>
              <a:gd name="connsiteX1" fmla="*/ 26656 w 26656"/>
              <a:gd name="connsiteY1" fmla="*/ 1346 h 1346"/>
              <a:gd name="connsiteX2" fmla="*/ 0 w 26656"/>
              <a:gd name="connsiteY2" fmla="*/ 0 h 1346"/>
              <a:gd name="connsiteX3" fmla="*/ 0 w 26656"/>
              <a:gd name="connsiteY3" fmla="*/ 0 h 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6" h="1346">
                <a:moveTo>
                  <a:pt x="0" y="0"/>
                </a:moveTo>
                <a:lnTo>
                  <a:pt x="26656" y="134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971725" y="2196440"/>
            <a:ext cx="2766184" cy="2766184"/>
          </a:xfrm>
          <a:custGeom>
            <a:avLst/>
            <a:gdLst>
              <a:gd name="connsiteX0" fmla="*/ 1049866 w 2766184"/>
              <a:gd name="connsiteY0" fmla="*/ 0 h 2766184"/>
              <a:gd name="connsiteX1" fmla="*/ 1201418 w 2766184"/>
              <a:gd name="connsiteY1" fmla="*/ 7653 h 2766184"/>
              <a:gd name="connsiteX2" fmla="*/ 2766184 w 2766184"/>
              <a:gd name="connsiteY2" fmla="*/ 1741629 h 2766184"/>
              <a:gd name="connsiteX3" fmla="*/ 2629212 w 2766184"/>
              <a:gd name="connsiteY3" fmla="*/ 2420074 h 2766184"/>
              <a:gd name="connsiteX4" fmla="*/ 2561219 w 2766184"/>
              <a:gd name="connsiteY4" fmla="*/ 2561219 h 2766184"/>
              <a:gd name="connsiteX5" fmla="*/ 2420074 w 2766184"/>
              <a:gd name="connsiteY5" fmla="*/ 2629212 h 2766184"/>
              <a:gd name="connsiteX6" fmla="*/ 1741629 w 2766184"/>
              <a:gd name="connsiteY6" fmla="*/ 2766184 h 2766184"/>
              <a:gd name="connsiteX7" fmla="*/ 7653 w 2766184"/>
              <a:gd name="connsiteY7" fmla="*/ 1201418 h 2766184"/>
              <a:gd name="connsiteX8" fmla="*/ 0 w 2766184"/>
              <a:gd name="connsiteY8" fmla="*/ 1049866 h 2766184"/>
              <a:gd name="connsiteX9" fmla="*/ 3944 w 2766184"/>
              <a:gd name="connsiteY9" fmla="*/ 1127965 h 2766184"/>
              <a:gd name="connsiteX10" fmla="*/ 1023210 w 2766184"/>
              <a:gd name="connsiteY10" fmla="*/ 2047766 h 2766184"/>
              <a:gd name="connsiteX11" fmla="*/ 2047766 w 2766184"/>
              <a:gd name="connsiteY11" fmla="*/ 1023210 h 2766184"/>
              <a:gd name="connsiteX12" fmla="*/ 1127965 w 2766184"/>
              <a:gd name="connsiteY12" fmla="*/ 3944 h 2766184"/>
              <a:gd name="connsiteX13" fmla="*/ 1049866 w 2766184"/>
              <a:gd name="connsiteY13" fmla="*/ 0 h 276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6184" h="2766184">
                <a:moveTo>
                  <a:pt x="1049866" y="0"/>
                </a:moveTo>
                <a:lnTo>
                  <a:pt x="1201418" y="7653"/>
                </a:lnTo>
                <a:cubicBezTo>
                  <a:pt x="2080324" y="96911"/>
                  <a:pt x="2766184" y="839174"/>
                  <a:pt x="2766184" y="1741629"/>
                </a:cubicBezTo>
                <a:cubicBezTo>
                  <a:pt x="2766184" y="1982284"/>
                  <a:pt x="2717412" y="2211547"/>
                  <a:pt x="2629212" y="2420074"/>
                </a:cubicBezTo>
                <a:lnTo>
                  <a:pt x="2561219" y="2561219"/>
                </a:lnTo>
                <a:lnTo>
                  <a:pt x="2420074" y="2629212"/>
                </a:lnTo>
                <a:cubicBezTo>
                  <a:pt x="2211547" y="2717412"/>
                  <a:pt x="1982284" y="2766184"/>
                  <a:pt x="1741629" y="2766184"/>
                </a:cubicBezTo>
                <a:cubicBezTo>
                  <a:pt x="839174" y="2766184"/>
                  <a:pt x="96911" y="2080324"/>
                  <a:pt x="7653" y="1201418"/>
                </a:cubicBezTo>
                <a:lnTo>
                  <a:pt x="0" y="1049866"/>
                </a:lnTo>
                <a:lnTo>
                  <a:pt x="3944" y="1127965"/>
                </a:lnTo>
                <a:cubicBezTo>
                  <a:pt x="56411" y="1644604"/>
                  <a:pt x="492729" y="2047766"/>
                  <a:pt x="1023210" y="2047766"/>
                </a:cubicBezTo>
                <a:cubicBezTo>
                  <a:pt x="1589057" y="2047766"/>
                  <a:pt x="2047766" y="1589057"/>
                  <a:pt x="2047766" y="1023210"/>
                </a:cubicBezTo>
                <a:cubicBezTo>
                  <a:pt x="2047766" y="492729"/>
                  <a:pt x="1644604" y="56411"/>
                  <a:pt x="1127965" y="3944"/>
                </a:cubicBezTo>
                <a:lnTo>
                  <a:pt x="1049866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970380" y="3219651"/>
            <a:ext cx="1346" cy="26656"/>
          </a:xfrm>
          <a:custGeom>
            <a:avLst/>
            <a:gdLst>
              <a:gd name="connsiteX0" fmla="*/ 0 w 1346"/>
              <a:gd name="connsiteY0" fmla="*/ 0 h 26656"/>
              <a:gd name="connsiteX1" fmla="*/ 1346 w 1346"/>
              <a:gd name="connsiteY1" fmla="*/ 26656 h 26656"/>
              <a:gd name="connsiteX2" fmla="*/ 0 w 1346"/>
              <a:gd name="connsiteY2" fmla="*/ 0 h 26656"/>
              <a:gd name="connsiteX3" fmla="*/ 0 w 1346"/>
              <a:gd name="connsiteY3" fmla="*/ 0 h 2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" h="26656">
                <a:moveTo>
                  <a:pt x="0" y="0"/>
                </a:moveTo>
                <a:lnTo>
                  <a:pt x="1346" y="2665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1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34616" y="2195095"/>
            <a:ext cx="13289" cy="671"/>
          </a:xfrm>
          <a:custGeom>
            <a:avLst/>
            <a:gdLst>
              <a:gd name="connsiteX0" fmla="*/ 0 w 13289"/>
              <a:gd name="connsiteY0" fmla="*/ 0 h 671"/>
              <a:gd name="connsiteX1" fmla="*/ 13289 w 13289"/>
              <a:gd name="connsiteY1" fmla="*/ 671 h 671"/>
              <a:gd name="connsiteX2" fmla="*/ 0 w 13289"/>
              <a:gd name="connsiteY2" fmla="*/ 0 h 671"/>
              <a:gd name="connsiteX3" fmla="*/ 0 w 13289"/>
              <a:gd name="connsiteY3" fmla="*/ 0 h 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9" h="671">
                <a:moveTo>
                  <a:pt x="0" y="0"/>
                </a:moveTo>
                <a:lnTo>
                  <a:pt x="13289" y="67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10845" y="3048535"/>
            <a:ext cx="4206579" cy="3493435"/>
            <a:chOff x="4187257" y="2195095"/>
            <a:chExt cx="4206579" cy="3493435"/>
          </a:xfrm>
          <a:solidFill>
            <a:srgbClr val="00B050"/>
          </a:solidFill>
        </p:grpSpPr>
        <p:sp>
          <p:nvSpPr>
            <p:cNvPr id="4" name="任意多边形 3"/>
            <p:cNvSpPr/>
            <p:nvPr/>
          </p:nvSpPr>
          <p:spPr>
            <a:xfrm>
              <a:off x="4187257" y="2399785"/>
              <a:ext cx="3288747" cy="3288745"/>
            </a:xfrm>
            <a:custGeom>
              <a:avLst/>
              <a:gdLst>
                <a:gd name="connsiteX0" fmla="*/ 926853 w 3288747"/>
                <a:gd name="connsiteY0" fmla="*/ 0 h 3288745"/>
                <a:gd name="connsiteX1" fmla="*/ 859429 w 3288747"/>
                <a:gd name="connsiteY1" fmla="*/ 139963 h 3288745"/>
                <a:gd name="connsiteX2" fmla="*/ 722163 w 3288747"/>
                <a:gd name="connsiteY2" fmla="*/ 819865 h 3288745"/>
                <a:gd name="connsiteX3" fmla="*/ 722163 w 3288747"/>
                <a:gd name="connsiteY3" fmla="*/ 819866 h 3288745"/>
                <a:gd name="connsiteX4" fmla="*/ 722163 w 3288747"/>
                <a:gd name="connsiteY4" fmla="*/ 819866 h 3288745"/>
                <a:gd name="connsiteX5" fmla="*/ 722834 w 3288747"/>
                <a:gd name="connsiteY5" fmla="*/ 833155 h 3288745"/>
                <a:gd name="connsiteX6" fmla="*/ 731181 w 3288747"/>
                <a:gd name="connsiteY6" fmla="*/ 998457 h 3288745"/>
                <a:gd name="connsiteX7" fmla="*/ 2468881 w 3288747"/>
                <a:gd name="connsiteY7" fmla="*/ 2566583 h 3288745"/>
                <a:gd name="connsiteX8" fmla="*/ 3148783 w 3288747"/>
                <a:gd name="connsiteY8" fmla="*/ 2429317 h 3288745"/>
                <a:gd name="connsiteX9" fmla="*/ 3288747 w 3288747"/>
                <a:gd name="connsiteY9" fmla="*/ 2361894 h 3288745"/>
                <a:gd name="connsiteX10" fmla="*/ 3282617 w 3288747"/>
                <a:gd name="connsiteY10" fmla="*/ 2374618 h 3288745"/>
                <a:gd name="connsiteX11" fmla="*/ 2098743 w 3288747"/>
                <a:gd name="connsiteY11" fmla="*/ 3253259 h 3288745"/>
                <a:gd name="connsiteX12" fmla="*/ 1925324 w 3288747"/>
                <a:gd name="connsiteY12" fmla="*/ 3279726 h 3288745"/>
                <a:gd name="connsiteX13" fmla="*/ 1746718 w 3288747"/>
                <a:gd name="connsiteY13" fmla="*/ 3288745 h 3288745"/>
                <a:gd name="connsiteX14" fmla="*/ 1568112 w 3288747"/>
                <a:gd name="connsiteY14" fmla="*/ 3279726 h 3288745"/>
                <a:gd name="connsiteX15" fmla="*/ 1394693 w 3288747"/>
                <a:gd name="connsiteY15" fmla="*/ 3253259 h 3288745"/>
                <a:gd name="connsiteX16" fmla="*/ 0 w 3288747"/>
                <a:gd name="connsiteY16" fmla="*/ 1542028 h 3288745"/>
                <a:gd name="connsiteX17" fmla="*/ 914128 w 3288747"/>
                <a:gd name="connsiteY17" fmla="*/ 6129 h 3288745"/>
                <a:gd name="connsiteX18" fmla="*/ 926853 w 3288747"/>
                <a:gd name="connsiteY18" fmla="*/ 0 h 328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8747" h="3288745">
                  <a:moveTo>
                    <a:pt x="926853" y="0"/>
                  </a:moveTo>
                  <a:lnTo>
                    <a:pt x="859429" y="139963"/>
                  </a:lnTo>
                  <a:cubicBezTo>
                    <a:pt x="771040" y="348938"/>
                    <a:pt x="722163" y="578694"/>
                    <a:pt x="722163" y="819865"/>
                  </a:cubicBezTo>
                  <a:lnTo>
                    <a:pt x="722163" y="819866"/>
                  </a:lnTo>
                  <a:lnTo>
                    <a:pt x="722163" y="819866"/>
                  </a:lnTo>
                  <a:lnTo>
                    <a:pt x="722834" y="833155"/>
                  </a:lnTo>
                  <a:lnTo>
                    <a:pt x="731181" y="998457"/>
                  </a:lnTo>
                  <a:cubicBezTo>
                    <a:pt x="820631" y="1879250"/>
                    <a:pt x="1564488" y="2566583"/>
                    <a:pt x="2468881" y="2566583"/>
                  </a:cubicBezTo>
                  <a:cubicBezTo>
                    <a:pt x="2710053" y="2566583"/>
                    <a:pt x="2939808" y="2517706"/>
                    <a:pt x="3148783" y="2429317"/>
                  </a:cubicBezTo>
                  <a:lnTo>
                    <a:pt x="3288747" y="2361894"/>
                  </a:lnTo>
                  <a:lnTo>
                    <a:pt x="3282617" y="2374618"/>
                  </a:lnTo>
                  <a:cubicBezTo>
                    <a:pt x="3040609" y="2820115"/>
                    <a:pt x="2610425" y="3148554"/>
                    <a:pt x="2098743" y="3253259"/>
                  </a:cubicBezTo>
                  <a:lnTo>
                    <a:pt x="1925324" y="3279726"/>
                  </a:lnTo>
                  <a:lnTo>
                    <a:pt x="1746718" y="3288745"/>
                  </a:lnTo>
                  <a:lnTo>
                    <a:pt x="1568112" y="3279726"/>
                  </a:lnTo>
                  <a:lnTo>
                    <a:pt x="1394693" y="3253259"/>
                  </a:lnTo>
                  <a:cubicBezTo>
                    <a:pt x="598743" y="3090384"/>
                    <a:pt x="0" y="2386128"/>
                    <a:pt x="0" y="1542028"/>
                  </a:cubicBezTo>
                  <a:cubicBezTo>
                    <a:pt x="0" y="878807"/>
                    <a:pt x="369632" y="301917"/>
                    <a:pt x="914128" y="6129"/>
                  </a:cubicBezTo>
                  <a:lnTo>
                    <a:pt x="926853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909420" y="2195095"/>
              <a:ext cx="1024556" cy="1024556"/>
            </a:xfrm>
            <a:custGeom>
              <a:avLst/>
              <a:gdLst>
                <a:gd name="connsiteX0" fmla="*/ 1024555 w 1024556"/>
                <a:gd name="connsiteY0" fmla="*/ 0 h 1024556"/>
                <a:gd name="connsiteX1" fmla="*/ 1024556 w 1024556"/>
                <a:gd name="connsiteY1" fmla="*/ 0 h 1024556"/>
                <a:gd name="connsiteX2" fmla="*/ 919801 w 1024556"/>
                <a:gd name="connsiteY2" fmla="*/ 5290 h 1024556"/>
                <a:gd name="connsiteX3" fmla="*/ 5290 w 1024556"/>
                <a:gd name="connsiteY3" fmla="*/ 919801 h 1024556"/>
                <a:gd name="connsiteX4" fmla="*/ 0 w 1024556"/>
                <a:gd name="connsiteY4" fmla="*/ 1024556 h 1024556"/>
                <a:gd name="connsiteX5" fmla="*/ 0 w 1024556"/>
                <a:gd name="connsiteY5" fmla="*/ 1024555 h 1024556"/>
                <a:gd name="connsiteX6" fmla="*/ 137266 w 1024556"/>
                <a:gd name="connsiteY6" fmla="*/ 344653 h 1024556"/>
                <a:gd name="connsiteX7" fmla="*/ 204690 w 1024556"/>
                <a:gd name="connsiteY7" fmla="*/ 204690 h 1024556"/>
                <a:gd name="connsiteX8" fmla="*/ 344653 w 1024556"/>
                <a:gd name="connsiteY8" fmla="*/ 137266 h 1024556"/>
                <a:gd name="connsiteX9" fmla="*/ 1024555 w 1024556"/>
                <a:gd name="connsiteY9" fmla="*/ 0 h 102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556" h="1024556">
                  <a:moveTo>
                    <a:pt x="1024555" y="0"/>
                  </a:moveTo>
                  <a:lnTo>
                    <a:pt x="1024556" y="0"/>
                  </a:lnTo>
                  <a:lnTo>
                    <a:pt x="919801" y="5290"/>
                  </a:lnTo>
                  <a:cubicBezTo>
                    <a:pt x="437605" y="54259"/>
                    <a:pt x="54260" y="437605"/>
                    <a:pt x="5290" y="919801"/>
                  </a:cubicBezTo>
                  <a:lnTo>
                    <a:pt x="0" y="1024556"/>
                  </a:lnTo>
                  <a:lnTo>
                    <a:pt x="0" y="1024555"/>
                  </a:lnTo>
                  <a:cubicBezTo>
                    <a:pt x="0" y="783384"/>
                    <a:pt x="48877" y="553628"/>
                    <a:pt x="137266" y="344653"/>
                  </a:cubicBezTo>
                  <a:lnTo>
                    <a:pt x="204690" y="204690"/>
                  </a:lnTo>
                  <a:lnTo>
                    <a:pt x="344653" y="137266"/>
                  </a:lnTo>
                  <a:cubicBezTo>
                    <a:pt x="553628" y="48877"/>
                    <a:pt x="783384" y="0"/>
                    <a:pt x="1024555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112581" y="3398256"/>
              <a:ext cx="2281255" cy="2281255"/>
            </a:xfrm>
            <a:custGeom>
              <a:avLst/>
              <a:gdLst>
                <a:gd name="connsiteX0" fmla="*/ 2281255 w 2281255"/>
                <a:gd name="connsiteY0" fmla="*/ 0 h 2281255"/>
                <a:gd name="connsiteX1" fmla="*/ 2277527 w 2281255"/>
                <a:gd name="connsiteY1" fmla="*/ 73823 h 2281255"/>
                <a:gd name="connsiteX2" fmla="*/ 73823 w 2281255"/>
                <a:gd name="connsiteY2" fmla="*/ 2277527 h 2281255"/>
                <a:gd name="connsiteX3" fmla="*/ 0 w 2281255"/>
                <a:gd name="connsiteY3" fmla="*/ 2281255 h 2281255"/>
                <a:gd name="connsiteX4" fmla="*/ 173419 w 2281255"/>
                <a:gd name="connsiteY4" fmla="*/ 2254788 h 2281255"/>
                <a:gd name="connsiteX5" fmla="*/ 1357293 w 2281255"/>
                <a:gd name="connsiteY5" fmla="*/ 1376147 h 2281255"/>
                <a:gd name="connsiteX6" fmla="*/ 1363423 w 2281255"/>
                <a:gd name="connsiteY6" fmla="*/ 1363423 h 2281255"/>
                <a:gd name="connsiteX7" fmla="*/ 1376147 w 2281255"/>
                <a:gd name="connsiteY7" fmla="*/ 1357293 h 2281255"/>
                <a:gd name="connsiteX8" fmla="*/ 2254788 w 2281255"/>
                <a:gd name="connsiteY8" fmla="*/ 173419 h 2281255"/>
                <a:gd name="connsiteX9" fmla="*/ 2281255 w 2281255"/>
                <a:gd name="connsiteY9" fmla="*/ 0 h 22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255" h="2281255">
                  <a:moveTo>
                    <a:pt x="2281255" y="0"/>
                  </a:moveTo>
                  <a:lnTo>
                    <a:pt x="2277527" y="73823"/>
                  </a:lnTo>
                  <a:cubicBezTo>
                    <a:pt x="2159525" y="1235774"/>
                    <a:pt x="1235774" y="2159525"/>
                    <a:pt x="73823" y="2277527"/>
                  </a:cubicBezTo>
                  <a:lnTo>
                    <a:pt x="0" y="2281255"/>
                  </a:lnTo>
                  <a:lnTo>
                    <a:pt x="173419" y="2254788"/>
                  </a:lnTo>
                  <a:cubicBezTo>
                    <a:pt x="685101" y="2150083"/>
                    <a:pt x="1115285" y="1821644"/>
                    <a:pt x="1357293" y="1376147"/>
                  </a:cubicBezTo>
                  <a:lnTo>
                    <a:pt x="1363423" y="1363423"/>
                  </a:lnTo>
                  <a:lnTo>
                    <a:pt x="1376147" y="1357293"/>
                  </a:lnTo>
                  <a:cubicBezTo>
                    <a:pt x="1821644" y="1115285"/>
                    <a:pt x="2150083" y="685101"/>
                    <a:pt x="2254788" y="173419"/>
                  </a:cubicBezTo>
                  <a:lnTo>
                    <a:pt x="2281255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5400000">
            <a:off x="3423093" y="2691963"/>
            <a:ext cx="4206579" cy="3493435"/>
            <a:chOff x="4187257" y="2195095"/>
            <a:chExt cx="4206579" cy="3493435"/>
          </a:xfrm>
          <a:solidFill>
            <a:srgbClr val="FF0066"/>
          </a:solidFill>
        </p:grpSpPr>
        <p:sp>
          <p:nvSpPr>
            <p:cNvPr id="8" name="任意多边形 7"/>
            <p:cNvSpPr/>
            <p:nvPr/>
          </p:nvSpPr>
          <p:spPr>
            <a:xfrm>
              <a:off x="4187257" y="2399785"/>
              <a:ext cx="3288747" cy="3288745"/>
            </a:xfrm>
            <a:custGeom>
              <a:avLst/>
              <a:gdLst>
                <a:gd name="connsiteX0" fmla="*/ 926853 w 3288747"/>
                <a:gd name="connsiteY0" fmla="*/ 0 h 3288745"/>
                <a:gd name="connsiteX1" fmla="*/ 859429 w 3288747"/>
                <a:gd name="connsiteY1" fmla="*/ 139963 h 3288745"/>
                <a:gd name="connsiteX2" fmla="*/ 722163 w 3288747"/>
                <a:gd name="connsiteY2" fmla="*/ 819865 h 3288745"/>
                <a:gd name="connsiteX3" fmla="*/ 722163 w 3288747"/>
                <a:gd name="connsiteY3" fmla="*/ 819866 h 3288745"/>
                <a:gd name="connsiteX4" fmla="*/ 722163 w 3288747"/>
                <a:gd name="connsiteY4" fmla="*/ 819866 h 3288745"/>
                <a:gd name="connsiteX5" fmla="*/ 722834 w 3288747"/>
                <a:gd name="connsiteY5" fmla="*/ 833155 h 3288745"/>
                <a:gd name="connsiteX6" fmla="*/ 731181 w 3288747"/>
                <a:gd name="connsiteY6" fmla="*/ 998457 h 3288745"/>
                <a:gd name="connsiteX7" fmla="*/ 2468881 w 3288747"/>
                <a:gd name="connsiteY7" fmla="*/ 2566583 h 3288745"/>
                <a:gd name="connsiteX8" fmla="*/ 3148783 w 3288747"/>
                <a:gd name="connsiteY8" fmla="*/ 2429317 h 3288745"/>
                <a:gd name="connsiteX9" fmla="*/ 3288747 w 3288747"/>
                <a:gd name="connsiteY9" fmla="*/ 2361894 h 3288745"/>
                <a:gd name="connsiteX10" fmla="*/ 3282617 w 3288747"/>
                <a:gd name="connsiteY10" fmla="*/ 2374618 h 3288745"/>
                <a:gd name="connsiteX11" fmla="*/ 2098743 w 3288747"/>
                <a:gd name="connsiteY11" fmla="*/ 3253259 h 3288745"/>
                <a:gd name="connsiteX12" fmla="*/ 1925324 w 3288747"/>
                <a:gd name="connsiteY12" fmla="*/ 3279726 h 3288745"/>
                <a:gd name="connsiteX13" fmla="*/ 1746718 w 3288747"/>
                <a:gd name="connsiteY13" fmla="*/ 3288745 h 3288745"/>
                <a:gd name="connsiteX14" fmla="*/ 1568112 w 3288747"/>
                <a:gd name="connsiteY14" fmla="*/ 3279726 h 3288745"/>
                <a:gd name="connsiteX15" fmla="*/ 1394693 w 3288747"/>
                <a:gd name="connsiteY15" fmla="*/ 3253259 h 3288745"/>
                <a:gd name="connsiteX16" fmla="*/ 0 w 3288747"/>
                <a:gd name="connsiteY16" fmla="*/ 1542028 h 3288745"/>
                <a:gd name="connsiteX17" fmla="*/ 914128 w 3288747"/>
                <a:gd name="connsiteY17" fmla="*/ 6129 h 3288745"/>
                <a:gd name="connsiteX18" fmla="*/ 926853 w 3288747"/>
                <a:gd name="connsiteY18" fmla="*/ 0 h 328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8747" h="3288745">
                  <a:moveTo>
                    <a:pt x="926853" y="0"/>
                  </a:moveTo>
                  <a:lnTo>
                    <a:pt x="859429" y="139963"/>
                  </a:lnTo>
                  <a:cubicBezTo>
                    <a:pt x="771040" y="348938"/>
                    <a:pt x="722163" y="578694"/>
                    <a:pt x="722163" y="819865"/>
                  </a:cubicBezTo>
                  <a:lnTo>
                    <a:pt x="722163" y="819866"/>
                  </a:lnTo>
                  <a:lnTo>
                    <a:pt x="722163" y="819866"/>
                  </a:lnTo>
                  <a:lnTo>
                    <a:pt x="722834" y="833155"/>
                  </a:lnTo>
                  <a:lnTo>
                    <a:pt x="731181" y="998457"/>
                  </a:lnTo>
                  <a:cubicBezTo>
                    <a:pt x="820631" y="1879250"/>
                    <a:pt x="1564488" y="2566583"/>
                    <a:pt x="2468881" y="2566583"/>
                  </a:cubicBezTo>
                  <a:cubicBezTo>
                    <a:pt x="2710053" y="2566583"/>
                    <a:pt x="2939808" y="2517706"/>
                    <a:pt x="3148783" y="2429317"/>
                  </a:cubicBezTo>
                  <a:lnTo>
                    <a:pt x="3288747" y="2361894"/>
                  </a:lnTo>
                  <a:lnTo>
                    <a:pt x="3282617" y="2374618"/>
                  </a:lnTo>
                  <a:cubicBezTo>
                    <a:pt x="3040609" y="2820115"/>
                    <a:pt x="2610425" y="3148554"/>
                    <a:pt x="2098743" y="3253259"/>
                  </a:cubicBezTo>
                  <a:lnTo>
                    <a:pt x="1925324" y="3279726"/>
                  </a:lnTo>
                  <a:lnTo>
                    <a:pt x="1746718" y="3288745"/>
                  </a:lnTo>
                  <a:lnTo>
                    <a:pt x="1568112" y="3279726"/>
                  </a:lnTo>
                  <a:lnTo>
                    <a:pt x="1394693" y="3253259"/>
                  </a:lnTo>
                  <a:cubicBezTo>
                    <a:pt x="598743" y="3090384"/>
                    <a:pt x="0" y="2386128"/>
                    <a:pt x="0" y="1542028"/>
                  </a:cubicBezTo>
                  <a:cubicBezTo>
                    <a:pt x="0" y="878807"/>
                    <a:pt x="369632" y="301917"/>
                    <a:pt x="914128" y="6129"/>
                  </a:cubicBezTo>
                  <a:lnTo>
                    <a:pt x="926853" y="0"/>
                  </a:ln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909420" y="2195095"/>
              <a:ext cx="1024556" cy="1024556"/>
            </a:xfrm>
            <a:custGeom>
              <a:avLst/>
              <a:gdLst>
                <a:gd name="connsiteX0" fmla="*/ 1024555 w 1024556"/>
                <a:gd name="connsiteY0" fmla="*/ 0 h 1024556"/>
                <a:gd name="connsiteX1" fmla="*/ 1024556 w 1024556"/>
                <a:gd name="connsiteY1" fmla="*/ 0 h 1024556"/>
                <a:gd name="connsiteX2" fmla="*/ 919801 w 1024556"/>
                <a:gd name="connsiteY2" fmla="*/ 5290 h 1024556"/>
                <a:gd name="connsiteX3" fmla="*/ 5290 w 1024556"/>
                <a:gd name="connsiteY3" fmla="*/ 919801 h 1024556"/>
                <a:gd name="connsiteX4" fmla="*/ 0 w 1024556"/>
                <a:gd name="connsiteY4" fmla="*/ 1024556 h 1024556"/>
                <a:gd name="connsiteX5" fmla="*/ 0 w 1024556"/>
                <a:gd name="connsiteY5" fmla="*/ 1024555 h 1024556"/>
                <a:gd name="connsiteX6" fmla="*/ 137266 w 1024556"/>
                <a:gd name="connsiteY6" fmla="*/ 344653 h 1024556"/>
                <a:gd name="connsiteX7" fmla="*/ 204690 w 1024556"/>
                <a:gd name="connsiteY7" fmla="*/ 204690 h 1024556"/>
                <a:gd name="connsiteX8" fmla="*/ 344653 w 1024556"/>
                <a:gd name="connsiteY8" fmla="*/ 137266 h 1024556"/>
                <a:gd name="connsiteX9" fmla="*/ 1024555 w 1024556"/>
                <a:gd name="connsiteY9" fmla="*/ 0 h 102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556" h="1024556">
                  <a:moveTo>
                    <a:pt x="1024555" y="0"/>
                  </a:moveTo>
                  <a:lnTo>
                    <a:pt x="1024556" y="0"/>
                  </a:lnTo>
                  <a:lnTo>
                    <a:pt x="919801" y="5290"/>
                  </a:lnTo>
                  <a:cubicBezTo>
                    <a:pt x="437605" y="54259"/>
                    <a:pt x="54260" y="437605"/>
                    <a:pt x="5290" y="919801"/>
                  </a:cubicBezTo>
                  <a:lnTo>
                    <a:pt x="0" y="1024556"/>
                  </a:lnTo>
                  <a:lnTo>
                    <a:pt x="0" y="1024555"/>
                  </a:lnTo>
                  <a:cubicBezTo>
                    <a:pt x="0" y="783384"/>
                    <a:pt x="48877" y="553628"/>
                    <a:pt x="137266" y="344653"/>
                  </a:cubicBezTo>
                  <a:lnTo>
                    <a:pt x="204690" y="204690"/>
                  </a:lnTo>
                  <a:lnTo>
                    <a:pt x="344653" y="137266"/>
                  </a:lnTo>
                  <a:cubicBezTo>
                    <a:pt x="553628" y="48877"/>
                    <a:pt x="783384" y="0"/>
                    <a:pt x="1024555" y="0"/>
                  </a:cubicBez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112581" y="3398256"/>
              <a:ext cx="2281255" cy="2281255"/>
            </a:xfrm>
            <a:custGeom>
              <a:avLst/>
              <a:gdLst>
                <a:gd name="connsiteX0" fmla="*/ 2281255 w 2281255"/>
                <a:gd name="connsiteY0" fmla="*/ 0 h 2281255"/>
                <a:gd name="connsiteX1" fmla="*/ 2277527 w 2281255"/>
                <a:gd name="connsiteY1" fmla="*/ 73823 h 2281255"/>
                <a:gd name="connsiteX2" fmla="*/ 73823 w 2281255"/>
                <a:gd name="connsiteY2" fmla="*/ 2277527 h 2281255"/>
                <a:gd name="connsiteX3" fmla="*/ 0 w 2281255"/>
                <a:gd name="connsiteY3" fmla="*/ 2281255 h 2281255"/>
                <a:gd name="connsiteX4" fmla="*/ 173419 w 2281255"/>
                <a:gd name="connsiteY4" fmla="*/ 2254788 h 2281255"/>
                <a:gd name="connsiteX5" fmla="*/ 1357293 w 2281255"/>
                <a:gd name="connsiteY5" fmla="*/ 1376147 h 2281255"/>
                <a:gd name="connsiteX6" fmla="*/ 1363423 w 2281255"/>
                <a:gd name="connsiteY6" fmla="*/ 1363423 h 2281255"/>
                <a:gd name="connsiteX7" fmla="*/ 1376147 w 2281255"/>
                <a:gd name="connsiteY7" fmla="*/ 1357293 h 2281255"/>
                <a:gd name="connsiteX8" fmla="*/ 2254788 w 2281255"/>
                <a:gd name="connsiteY8" fmla="*/ 173419 h 2281255"/>
                <a:gd name="connsiteX9" fmla="*/ 2281255 w 2281255"/>
                <a:gd name="connsiteY9" fmla="*/ 0 h 22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255" h="2281255">
                  <a:moveTo>
                    <a:pt x="2281255" y="0"/>
                  </a:moveTo>
                  <a:lnTo>
                    <a:pt x="2277527" y="73823"/>
                  </a:lnTo>
                  <a:cubicBezTo>
                    <a:pt x="2159525" y="1235774"/>
                    <a:pt x="1235774" y="2159525"/>
                    <a:pt x="73823" y="2277527"/>
                  </a:cubicBezTo>
                  <a:lnTo>
                    <a:pt x="0" y="2281255"/>
                  </a:lnTo>
                  <a:lnTo>
                    <a:pt x="173419" y="2254788"/>
                  </a:lnTo>
                  <a:cubicBezTo>
                    <a:pt x="685101" y="2150083"/>
                    <a:pt x="1115285" y="1821644"/>
                    <a:pt x="1357293" y="1376147"/>
                  </a:cubicBezTo>
                  <a:lnTo>
                    <a:pt x="1363423" y="1363423"/>
                  </a:lnTo>
                  <a:lnTo>
                    <a:pt x="1376147" y="1357293"/>
                  </a:lnTo>
                  <a:cubicBezTo>
                    <a:pt x="1821644" y="1115285"/>
                    <a:pt x="2150083" y="685101"/>
                    <a:pt x="2254788" y="173419"/>
                  </a:cubicBezTo>
                  <a:lnTo>
                    <a:pt x="2281255" y="0"/>
                  </a:ln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 rot="10800000">
            <a:off x="3814135" y="1629974"/>
            <a:ext cx="4206579" cy="3493435"/>
          </a:xfrm>
          <a:custGeom>
            <a:avLst/>
            <a:gdLst>
              <a:gd name="connsiteX0" fmla="*/ 1925324 w 4206579"/>
              <a:gd name="connsiteY0" fmla="*/ 3484416 h 3493435"/>
              <a:gd name="connsiteX1" fmla="*/ 2098743 w 4206579"/>
              <a:gd name="connsiteY1" fmla="*/ 3457949 h 3493435"/>
              <a:gd name="connsiteX2" fmla="*/ 3282617 w 4206579"/>
              <a:gd name="connsiteY2" fmla="*/ 2579308 h 3493435"/>
              <a:gd name="connsiteX3" fmla="*/ 3288747 w 4206579"/>
              <a:gd name="connsiteY3" fmla="*/ 2566584 h 3493435"/>
              <a:gd name="connsiteX4" fmla="*/ 3301471 w 4206579"/>
              <a:gd name="connsiteY4" fmla="*/ 2560454 h 3493435"/>
              <a:gd name="connsiteX5" fmla="*/ 4180112 w 4206579"/>
              <a:gd name="connsiteY5" fmla="*/ 1376580 h 3493435"/>
              <a:gd name="connsiteX6" fmla="*/ 4206579 w 4206579"/>
              <a:gd name="connsiteY6" fmla="*/ 1203161 h 3493435"/>
              <a:gd name="connsiteX7" fmla="*/ 4202851 w 4206579"/>
              <a:gd name="connsiteY7" fmla="*/ 1276984 h 3493435"/>
              <a:gd name="connsiteX8" fmla="*/ 1999147 w 4206579"/>
              <a:gd name="connsiteY8" fmla="*/ 3480688 h 3493435"/>
              <a:gd name="connsiteX9" fmla="*/ 1746718 w 4206579"/>
              <a:gd name="connsiteY9" fmla="*/ 3493435 h 3493435"/>
              <a:gd name="connsiteX10" fmla="*/ 1568112 w 4206579"/>
              <a:gd name="connsiteY10" fmla="*/ 3484416 h 3493435"/>
              <a:gd name="connsiteX11" fmla="*/ 1394693 w 4206579"/>
              <a:gd name="connsiteY11" fmla="*/ 3457949 h 3493435"/>
              <a:gd name="connsiteX12" fmla="*/ 0 w 4206579"/>
              <a:gd name="connsiteY12" fmla="*/ 1746718 h 3493435"/>
              <a:gd name="connsiteX13" fmla="*/ 914128 w 4206579"/>
              <a:gd name="connsiteY13" fmla="*/ 210819 h 3493435"/>
              <a:gd name="connsiteX14" fmla="*/ 926853 w 4206579"/>
              <a:gd name="connsiteY14" fmla="*/ 204690 h 3493435"/>
              <a:gd name="connsiteX15" fmla="*/ 1066816 w 4206579"/>
              <a:gd name="connsiteY15" fmla="*/ 137266 h 3493435"/>
              <a:gd name="connsiteX16" fmla="*/ 1746718 w 4206579"/>
              <a:gd name="connsiteY16" fmla="*/ 0 h 3493435"/>
              <a:gd name="connsiteX17" fmla="*/ 1746719 w 4206579"/>
              <a:gd name="connsiteY17" fmla="*/ 0 h 3493435"/>
              <a:gd name="connsiteX18" fmla="*/ 1641964 w 4206579"/>
              <a:gd name="connsiteY18" fmla="*/ 5290 h 3493435"/>
              <a:gd name="connsiteX19" fmla="*/ 727453 w 4206579"/>
              <a:gd name="connsiteY19" fmla="*/ 919801 h 3493435"/>
              <a:gd name="connsiteX20" fmla="*/ 722163 w 4206579"/>
              <a:gd name="connsiteY20" fmla="*/ 1024556 h 3493435"/>
              <a:gd name="connsiteX21" fmla="*/ 722834 w 4206579"/>
              <a:gd name="connsiteY21" fmla="*/ 1037845 h 3493435"/>
              <a:gd name="connsiteX22" fmla="*/ 731181 w 4206579"/>
              <a:gd name="connsiteY22" fmla="*/ 1203147 h 3493435"/>
              <a:gd name="connsiteX23" fmla="*/ 2468881 w 4206579"/>
              <a:gd name="connsiteY23" fmla="*/ 2771273 h 3493435"/>
              <a:gd name="connsiteX24" fmla="*/ 3148783 w 4206579"/>
              <a:gd name="connsiteY24" fmla="*/ 2634007 h 3493435"/>
              <a:gd name="connsiteX25" fmla="*/ 3288747 w 4206579"/>
              <a:gd name="connsiteY25" fmla="*/ 2566584 h 3493435"/>
              <a:gd name="connsiteX26" fmla="*/ 3282617 w 4206579"/>
              <a:gd name="connsiteY26" fmla="*/ 2579308 h 3493435"/>
              <a:gd name="connsiteX27" fmla="*/ 2098743 w 4206579"/>
              <a:gd name="connsiteY27" fmla="*/ 3457949 h 3493435"/>
              <a:gd name="connsiteX28" fmla="*/ 1925324 w 4206579"/>
              <a:gd name="connsiteY28" fmla="*/ 3484416 h 349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06579" h="3493435">
                <a:moveTo>
                  <a:pt x="1925324" y="3484416"/>
                </a:moveTo>
                <a:lnTo>
                  <a:pt x="2098743" y="3457949"/>
                </a:lnTo>
                <a:cubicBezTo>
                  <a:pt x="2610425" y="3353244"/>
                  <a:pt x="3040609" y="3024805"/>
                  <a:pt x="3282617" y="2579308"/>
                </a:cubicBezTo>
                <a:lnTo>
                  <a:pt x="3288747" y="2566584"/>
                </a:lnTo>
                <a:lnTo>
                  <a:pt x="3301471" y="2560454"/>
                </a:lnTo>
                <a:cubicBezTo>
                  <a:pt x="3746968" y="2318446"/>
                  <a:pt x="4075407" y="1888262"/>
                  <a:pt x="4180112" y="1376580"/>
                </a:cubicBezTo>
                <a:lnTo>
                  <a:pt x="4206579" y="1203161"/>
                </a:lnTo>
                <a:lnTo>
                  <a:pt x="4202851" y="1276984"/>
                </a:lnTo>
                <a:cubicBezTo>
                  <a:pt x="4084849" y="2438935"/>
                  <a:pt x="3161098" y="3362686"/>
                  <a:pt x="1999147" y="3480688"/>
                </a:cubicBezTo>
                <a:close/>
                <a:moveTo>
                  <a:pt x="1746718" y="3493435"/>
                </a:moveTo>
                <a:lnTo>
                  <a:pt x="1568112" y="3484416"/>
                </a:lnTo>
                <a:lnTo>
                  <a:pt x="1394693" y="3457949"/>
                </a:lnTo>
                <a:cubicBezTo>
                  <a:pt x="598743" y="3295074"/>
                  <a:pt x="0" y="2590818"/>
                  <a:pt x="0" y="1746718"/>
                </a:cubicBezTo>
                <a:cubicBezTo>
                  <a:pt x="0" y="1083497"/>
                  <a:pt x="369632" y="506607"/>
                  <a:pt x="914128" y="210819"/>
                </a:cubicBezTo>
                <a:lnTo>
                  <a:pt x="926853" y="204690"/>
                </a:lnTo>
                <a:lnTo>
                  <a:pt x="1066816" y="137266"/>
                </a:lnTo>
                <a:cubicBezTo>
                  <a:pt x="1275791" y="48877"/>
                  <a:pt x="1505547" y="0"/>
                  <a:pt x="1746718" y="0"/>
                </a:cubicBezTo>
                <a:lnTo>
                  <a:pt x="1746719" y="0"/>
                </a:lnTo>
                <a:lnTo>
                  <a:pt x="1641964" y="5290"/>
                </a:lnTo>
                <a:cubicBezTo>
                  <a:pt x="1159768" y="54259"/>
                  <a:pt x="776423" y="437605"/>
                  <a:pt x="727453" y="919801"/>
                </a:cubicBezTo>
                <a:lnTo>
                  <a:pt x="722163" y="1024556"/>
                </a:lnTo>
                <a:lnTo>
                  <a:pt x="722834" y="1037845"/>
                </a:lnTo>
                <a:lnTo>
                  <a:pt x="731181" y="1203147"/>
                </a:lnTo>
                <a:cubicBezTo>
                  <a:pt x="820631" y="2083940"/>
                  <a:pt x="1564488" y="2771273"/>
                  <a:pt x="2468881" y="2771273"/>
                </a:cubicBezTo>
                <a:cubicBezTo>
                  <a:pt x="2710053" y="2771273"/>
                  <a:pt x="2939808" y="2722396"/>
                  <a:pt x="3148783" y="2634007"/>
                </a:cubicBezTo>
                <a:lnTo>
                  <a:pt x="3288747" y="2566584"/>
                </a:lnTo>
                <a:lnTo>
                  <a:pt x="3282617" y="2579308"/>
                </a:lnTo>
                <a:cubicBezTo>
                  <a:pt x="3040609" y="3024805"/>
                  <a:pt x="2610425" y="3353244"/>
                  <a:pt x="2098743" y="3457949"/>
                </a:cubicBezTo>
                <a:lnTo>
                  <a:pt x="1925324" y="3484416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16200000">
            <a:off x="4876436" y="1977527"/>
            <a:ext cx="4206579" cy="3493435"/>
            <a:chOff x="4187257" y="2195095"/>
            <a:chExt cx="4206579" cy="3493435"/>
          </a:xfrm>
          <a:solidFill>
            <a:srgbClr val="FFFF00"/>
          </a:solidFill>
        </p:grpSpPr>
        <p:sp>
          <p:nvSpPr>
            <p:cNvPr id="16" name="任意多边形 15"/>
            <p:cNvSpPr/>
            <p:nvPr/>
          </p:nvSpPr>
          <p:spPr>
            <a:xfrm>
              <a:off x="4187257" y="2399785"/>
              <a:ext cx="3288747" cy="3288745"/>
            </a:xfrm>
            <a:custGeom>
              <a:avLst/>
              <a:gdLst>
                <a:gd name="connsiteX0" fmla="*/ 926853 w 3288747"/>
                <a:gd name="connsiteY0" fmla="*/ 0 h 3288745"/>
                <a:gd name="connsiteX1" fmla="*/ 859429 w 3288747"/>
                <a:gd name="connsiteY1" fmla="*/ 139963 h 3288745"/>
                <a:gd name="connsiteX2" fmla="*/ 722163 w 3288747"/>
                <a:gd name="connsiteY2" fmla="*/ 819865 h 3288745"/>
                <a:gd name="connsiteX3" fmla="*/ 722163 w 3288747"/>
                <a:gd name="connsiteY3" fmla="*/ 819866 h 3288745"/>
                <a:gd name="connsiteX4" fmla="*/ 722163 w 3288747"/>
                <a:gd name="connsiteY4" fmla="*/ 819866 h 3288745"/>
                <a:gd name="connsiteX5" fmla="*/ 722834 w 3288747"/>
                <a:gd name="connsiteY5" fmla="*/ 833155 h 3288745"/>
                <a:gd name="connsiteX6" fmla="*/ 731181 w 3288747"/>
                <a:gd name="connsiteY6" fmla="*/ 998457 h 3288745"/>
                <a:gd name="connsiteX7" fmla="*/ 2468881 w 3288747"/>
                <a:gd name="connsiteY7" fmla="*/ 2566583 h 3288745"/>
                <a:gd name="connsiteX8" fmla="*/ 3148783 w 3288747"/>
                <a:gd name="connsiteY8" fmla="*/ 2429317 h 3288745"/>
                <a:gd name="connsiteX9" fmla="*/ 3288747 w 3288747"/>
                <a:gd name="connsiteY9" fmla="*/ 2361894 h 3288745"/>
                <a:gd name="connsiteX10" fmla="*/ 3282617 w 3288747"/>
                <a:gd name="connsiteY10" fmla="*/ 2374618 h 3288745"/>
                <a:gd name="connsiteX11" fmla="*/ 2098743 w 3288747"/>
                <a:gd name="connsiteY11" fmla="*/ 3253259 h 3288745"/>
                <a:gd name="connsiteX12" fmla="*/ 1925324 w 3288747"/>
                <a:gd name="connsiteY12" fmla="*/ 3279726 h 3288745"/>
                <a:gd name="connsiteX13" fmla="*/ 1746718 w 3288747"/>
                <a:gd name="connsiteY13" fmla="*/ 3288745 h 3288745"/>
                <a:gd name="connsiteX14" fmla="*/ 1568112 w 3288747"/>
                <a:gd name="connsiteY14" fmla="*/ 3279726 h 3288745"/>
                <a:gd name="connsiteX15" fmla="*/ 1394693 w 3288747"/>
                <a:gd name="connsiteY15" fmla="*/ 3253259 h 3288745"/>
                <a:gd name="connsiteX16" fmla="*/ 0 w 3288747"/>
                <a:gd name="connsiteY16" fmla="*/ 1542028 h 3288745"/>
                <a:gd name="connsiteX17" fmla="*/ 914128 w 3288747"/>
                <a:gd name="connsiteY17" fmla="*/ 6129 h 3288745"/>
                <a:gd name="connsiteX18" fmla="*/ 926853 w 3288747"/>
                <a:gd name="connsiteY18" fmla="*/ 0 h 328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8747" h="3288745">
                  <a:moveTo>
                    <a:pt x="926853" y="0"/>
                  </a:moveTo>
                  <a:lnTo>
                    <a:pt x="859429" y="139963"/>
                  </a:lnTo>
                  <a:cubicBezTo>
                    <a:pt x="771040" y="348938"/>
                    <a:pt x="722163" y="578694"/>
                    <a:pt x="722163" y="819865"/>
                  </a:cubicBezTo>
                  <a:lnTo>
                    <a:pt x="722163" y="819866"/>
                  </a:lnTo>
                  <a:lnTo>
                    <a:pt x="722163" y="819866"/>
                  </a:lnTo>
                  <a:lnTo>
                    <a:pt x="722834" y="833155"/>
                  </a:lnTo>
                  <a:lnTo>
                    <a:pt x="731181" y="998457"/>
                  </a:lnTo>
                  <a:cubicBezTo>
                    <a:pt x="820631" y="1879250"/>
                    <a:pt x="1564488" y="2566583"/>
                    <a:pt x="2468881" y="2566583"/>
                  </a:cubicBezTo>
                  <a:cubicBezTo>
                    <a:pt x="2710053" y="2566583"/>
                    <a:pt x="2939808" y="2517706"/>
                    <a:pt x="3148783" y="2429317"/>
                  </a:cubicBezTo>
                  <a:lnTo>
                    <a:pt x="3288747" y="2361894"/>
                  </a:lnTo>
                  <a:lnTo>
                    <a:pt x="3282617" y="2374618"/>
                  </a:lnTo>
                  <a:cubicBezTo>
                    <a:pt x="3040609" y="2820115"/>
                    <a:pt x="2610425" y="3148554"/>
                    <a:pt x="2098743" y="3253259"/>
                  </a:cubicBezTo>
                  <a:lnTo>
                    <a:pt x="1925324" y="3279726"/>
                  </a:lnTo>
                  <a:lnTo>
                    <a:pt x="1746718" y="3288745"/>
                  </a:lnTo>
                  <a:lnTo>
                    <a:pt x="1568112" y="3279726"/>
                  </a:lnTo>
                  <a:lnTo>
                    <a:pt x="1394693" y="3253259"/>
                  </a:lnTo>
                  <a:cubicBezTo>
                    <a:pt x="598743" y="3090384"/>
                    <a:pt x="0" y="2386128"/>
                    <a:pt x="0" y="1542028"/>
                  </a:cubicBezTo>
                  <a:cubicBezTo>
                    <a:pt x="0" y="878807"/>
                    <a:pt x="369632" y="301917"/>
                    <a:pt x="914128" y="6129"/>
                  </a:cubicBezTo>
                  <a:lnTo>
                    <a:pt x="926853" y="0"/>
                  </a:ln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09420" y="2195095"/>
              <a:ext cx="1024556" cy="1024556"/>
            </a:xfrm>
            <a:custGeom>
              <a:avLst/>
              <a:gdLst>
                <a:gd name="connsiteX0" fmla="*/ 1024555 w 1024556"/>
                <a:gd name="connsiteY0" fmla="*/ 0 h 1024556"/>
                <a:gd name="connsiteX1" fmla="*/ 1024556 w 1024556"/>
                <a:gd name="connsiteY1" fmla="*/ 0 h 1024556"/>
                <a:gd name="connsiteX2" fmla="*/ 919801 w 1024556"/>
                <a:gd name="connsiteY2" fmla="*/ 5290 h 1024556"/>
                <a:gd name="connsiteX3" fmla="*/ 5290 w 1024556"/>
                <a:gd name="connsiteY3" fmla="*/ 919801 h 1024556"/>
                <a:gd name="connsiteX4" fmla="*/ 0 w 1024556"/>
                <a:gd name="connsiteY4" fmla="*/ 1024556 h 1024556"/>
                <a:gd name="connsiteX5" fmla="*/ 0 w 1024556"/>
                <a:gd name="connsiteY5" fmla="*/ 1024555 h 1024556"/>
                <a:gd name="connsiteX6" fmla="*/ 137266 w 1024556"/>
                <a:gd name="connsiteY6" fmla="*/ 344653 h 1024556"/>
                <a:gd name="connsiteX7" fmla="*/ 204690 w 1024556"/>
                <a:gd name="connsiteY7" fmla="*/ 204690 h 1024556"/>
                <a:gd name="connsiteX8" fmla="*/ 344653 w 1024556"/>
                <a:gd name="connsiteY8" fmla="*/ 137266 h 1024556"/>
                <a:gd name="connsiteX9" fmla="*/ 1024555 w 1024556"/>
                <a:gd name="connsiteY9" fmla="*/ 0 h 102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556" h="1024556">
                  <a:moveTo>
                    <a:pt x="1024555" y="0"/>
                  </a:moveTo>
                  <a:lnTo>
                    <a:pt x="1024556" y="0"/>
                  </a:lnTo>
                  <a:lnTo>
                    <a:pt x="919801" y="5290"/>
                  </a:lnTo>
                  <a:cubicBezTo>
                    <a:pt x="437605" y="54259"/>
                    <a:pt x="54260" y="437605"/>
                    <a:pt x="5290" y="919801"/>
                  </a:cubicBezTo>
                  <a:lnTo>
                    <a:pt x="0" y="1024556"/>
                  </a:lnTo>
                  <a:lnTo>
                    <a:pt x="0" y="1024555"/>
                  </a:lnTo>
                  <a:cubicBezTo>
                    <a:pt x="0" y="783384"/>
                    <a:pt x="48877" y="553628"/>
                    <a:pt x="137266" y="344653"/>
                  </a:cubicBezTo>
                  <a:lnTo>
                    <a:pt x="204690" y="204690"/>
                  </a:lnTo>
                  <a:lnTo>
                    <a:pt x="344653" y="137266"/>
                  </a:lnTo>
                  <a:cubicBezTo>
                    <a:pt x="553628" y="48877"/>
                    <a:pt x="783384" y="0"/>
                    <a:pt x="1024555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112581" y="3398256"/>
              <a:ext cx="2281255" cy="2281255"/>
            </a:xfrm>
            <a:custGeom>
              <a:avLst/>
              <a:gdLst>
                <a:gd name="connsiteX0" fmla="*/ 2281255 w 2281255"/>
                <a:gd name="connsiteY0" fmla="*/ 0 h 2281255"/>
                <a:gd name="connsiteX1" fmla="*/ 2277527 w 2281255"/>
                <a:gd name="connsiteY1" fmla="*/ 73823 h 2281255"/>
                <a:gd name="connsiteX2" fmla="*/ 73823 w 2281255"/>
                <a:gd name="connsiteY2" fmla="*/ 2277527 h 2281255"/>
                <a:gd name="connsiteX3" fmla="*/ 0 w 2281255"/>
                <a:gd name="connsiteY3" fmla="*/ 2281255 h 2281255"/>
                <a:gd name="connsiteX4" fmla="*/ 173419 w 2281255"/>
                <a:gd name="connsiteY4" fmla="*/ 2254788 h 2281255"/>
                <a:gd name="connsiteX5" fmla="*/ 1357293 w 2281255"/>
                <a:gd name="connsiteY5" fmla="*/ 1376147 h 2281255"/>
                <a:gd name="connsiteX6" fmla="*/ 1363423 w 2281255"/>
                <a:gd name="connsiteY6" fmla="*/ 1363423 h 2281255"/>
                <a:gd name="connsiteX7" fmla="*/ 1376147 w 2281255"/>
                <a:gd name="connsiteY7" fmla="*/ 1357293 h 2281255"/>
                <a:gd name="connsiteX8" fmla="*/ 2254788 w 2281255"/>
                <a:gd name="connsiteY8" fmla="*/ 173419 h 2281255"/>
                <a:gd name="connsiteX9" fmla="*/ 2281255 w 2281255"/>
                <a:gd name="connsiteY9" fmla="*/ 0 h 22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255" h="2281255">
                  <a:moveTo>
                    <a:pt x="2281255" y="0"/>
                  </a:moveTo>
                  <a:lnTo>
                    <a:pt x="2277527" y="73823"/>
                  </a:lnTo>
                  <a:cubicBezTo>
                    <a:pt x="2159525" y="1235774"/>
                    <a:pt x="1235774" y="2159525"/>
                    <a:pt x="73823" y="2277527"/>
                  </a:cubicBezTo>
                  <a:lnTo>
                    <a:pt x="0" y="2281255"/>
                  </a:lnTo>
                  <a:lnTo>
                    <a:pt x="173419" y="2254788"/>
                  </a:lnTo>
                  <a:cubicBezTo>
                    <a:pt x="685101" y="2150083"/>
                    <a:pt x="1115285" y="1821644"/>
                    <a:pt x="1357293" y="1376147"/>
                  </a:cubicBezTo>
                  <a:lnTo>
                    <a:pt x="1363423" y="1363423"/>
                  </a:lnTo>
                  <a:lnTo>
                    <a:pt x="1376147" y="1357293"/>
                  </a:lnTo>
                  <a:cubicBezTo>
                    <a:pt x="1821644" y="1115285"/>
                    <a:pt x="2150083" y="685101"/>
                    <a:pt x="2254788" y="173419"/>
                  </a:cubicBezTo>
                  <a:lnTo>
                    <a:pt x="2281255" y="0"/>
                  </a:ln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23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34616" y="2195095"/>
            <a:ext cx="13289" cy="671"/>
          </a:xfrm>
          <a:custGeom>
            <a:avLst/>
            <a:gdLst>
              <a:gd name="connsiteX0" fmla="*/ 0 w 13289"/>
              <a:gd name="connsiteY0" fmla="*/ 0 h 671"/>
              <a:gd name="connsiteX1" fmla="*/ 13289 w 13289"/>
              <a:gd name="connsiteY1" fmla="*/ 671 h 671"/>
              <a:gd name="connsiteX2" fmla="*/ 0 w 13289"/>
              <a:gd name="connsiteY2" fmla="*/ 0 h 671"/>
              <a:gd name="connsiteX3" fmla="*/ 0 w 13289"/>
              <a:gd name="connsiteY3" fmla="*/ 0 h 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9" h="671">
                <a:moveTo>
                  <a:pt x="0" y="0"/>
                </a:moveTo>
                <a:lnTo>
                  <a:pt x="13289" y="67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10845" y="3048535"/>
            <a:ext cx="4206579" cy="3493435"/>
            <a:chOff x="4187257" y="2195095"/>
            <a:chExt cx="4206579" cy="3493435"/>
          </a:xfrm>
          <a:solidFill>
            <a:srgbClr val="00B050"/>
          </a:solidFill>
        </p:grpSpPr>
        <p:sp>
          <p:nvSpPr>
            <p:cNvPr id="4" name="任意多边形 3"/>
            <p:cNvSpPr/>
            <p:nvPr/>
          </p:nvSpPr>
          <p:spPr>
            <a:xfrm>
              <a:off x="4187257" y="2399785"/>
              <a:ext cx="3288747" cy="3288745"/>
            </a:xfrm>
            <a:custGeom>
              <a:avLst/>
              <a:gdLst>
                <a:gd name="connsiteX0" fmla="*/ 926853 w 3288747"/>
                <a:gd name="connsiteY0" fmla="*/ 0 h 3288745"/>
                <a:gd name="connsiteX1" fmla="*/ 859429 w 3288747"/>
                <a:gd name="connsiteY1" fmla="*/ 139963 h 3288745"/>
                <a:gd name="connsiteX2" fmla="*/ 722163 w 3288747"/>
                <a:gd name="connsiteY2" fmla="*/ 819865 h 3288745"/>
                <a:gd name="connsiteX3" fmla="*/ 722163 w 3288747"/>
                <a:gd name="connsiteY3" fmla="*/ 819866 h 3288745"/>
                <a:gd name="connsiteX4" fmla="*/ 722163 w 3288747"/>
                <a:gd name="connsiteY4" fmla="*/ 819866 h 3288745"/>
                <a:gd name="connsiteX5" fmla="*/ 722834 w 3288747"/>
                <a:gd name="connsiteY5" fmla="*/ 833155 h 3288745"/>
                <a:gd name="connsiteX6" fmla="*/ 731181 w 3288747"/>
                <a:gd name="connsiteY6" fmla="*/ 998457 h 3288745"/>
                <a:gd name="connsiteX7" fmla="*/ 2468881 w 3288747"/>
                <a:gd name="connsiteY7" fmla="*/ 2566583 h 3288745"/>
                <a:gd name="connsiteX8" fmla="*/ 3148783 w 3288747"/>
                <a:gd name="connsiteY8" fmla="*/ 2429317 h 3288745"/>
                <a:gd name="connsiteX9" fmla="*/ 3288747 w 3288747"/>
                <a:gd name="connsiteY9" fmla="*/ 2361894 h 3288745"/>
                <a:gd name="connsiteX10" fmla="*/ 3282617 w 3288747"/>
                <a:gd name="connsiteY10" fmla="*/ 2374618 h 3288745"/>
                <a:gd name="connsiteX11" fmla="*/ 2098743 w 3288747"/>
                <a:gd name="connsiteY11" fmla="*/ 3253259 h 3288745"/>
                <a:gd name="connsiteX12" fmla="*/ 1925324 w 3288747"/>
                <a:gd name="connsiteY12" fmla="*/ 3279726 h 3288745"/>
                <a:gd name="connsiteX13" fmla="*/ 1746718 w 3288747"/>
                <a:gd name="connsiteY13" fmla="*/ 3288745 h 3288745"/>
                <a:gd name="connsiteX14" fmla="*/ 1568112 w 3288747"/>
                <a:gd name="connsiteY14" fmla="*/ 3279726 h 3288745"/>
                <a:gd name="connsiteX15" fmla="*/ 1394693 w 3288747"/>
                <a:gd name="connsiteY15" fmla="*/ 3253259 h 3288745"/>
                <a:gd name="connsiteX16" fmla="*/ 0 w 3288747"/>
                <a:gd name="connsiteY16" fmla="*/ 1542028 h 3288745"/>
                <a:gd name="connsiteX17" fmla="*/ 914128 w 3288747"/>
                <a:gd name="connsiteY17" fmla="*/ 6129 h 3288745"/>
                <a:gd name="connsiteX18" fmla="*/ 926853 w 3288747"/>
                <a:gd name="connsiteY18" fmla="*/ 0 h 328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8747" h="3288745">
                  <a:moveTo>
                    <a:pt x="926853" y="0"/>
                  </a:moveTo>
                  <a:lnTo>
                    <a:pt x="859429" y="139963"/>
                  </a:lnTo>
                  <a:cubicBezTo>
                    <a:pt x="771040" y="348938"/>
                    <a:pt x="722163" y="578694"/>
                    <a:pt x="722163" y="819865"/>
                  </a:cubicBezTo>
                  <a:lnTo>
                    <a:pt x="722163" y="819866"/>
                  </a:lnTo>
                  <a:lnTo>
                    <a:pt x="722163" y="819866"/>
                  </a:lnTo>
                  <a:lnTo>
                    <a:pt x="722834" y="833155"/>
                  </a:lnTo>
                  <a:lnTo>
                    <a:pt x="731181" y="998457"/>
                  </a:lnTo>
                  <a:cubicBezTo>
                    <a:pt x="820631" y="1879250"/>
                    <a:pt x="1564488" y="2566583"/>
                    <a:pt x="2468881" y="2566583"/>
                  </a:cubicBezTo>
                  <a:cubicBezTo>
                    <a:pt x="2710053" y="2566583"/>
                    <a:pt x="2939808" y="2517706"/>
                    <a:pt x="3148783" y="2429317"/>
                  </a:cubicBezTo>
                  <a:lnTo>
                    <a:pt x="3288747" y="2361894"/>
                  </a:lnTo>
                  <a:lnTo>
                    <a:pt x="3282617" y="2374618"/>
                  </a:lnTo>
                  <a:cubicBezTo>
                    <a:pt x="3040609" y="2820115"/>
                    <a:pt x="2610425" y="3148554"/>
                    <a:pt x="2098743" y="3253259"/>
                  </a:cubicBezTo>
                  <a:lnTo>
                    <a:pt x="1925324" y="3279726"/>
                  </a:lnTo>
                  <a:lnTo>
                    <a:pt x="1746718" y="3288745"/>
                  </a:lnTo>
                  <a:lnTo>
                    <a:pt x="1568112" y="3279726"/>
                  </a:lnTo>
                  <a:lnTo>
                    <a:pt x="1394693" y="3253259"/>
                  </a:lnTo>
                  <a:cubicBezTo>
                    <a:pt x="598743" y="3090384"/>
                    <a:pt x="0" y="2386128"/>
                    <a:pt x="0" y="1542028"/>
                  </a:cubicBezTo>
                  <a:cubicBezTo>
                    <a:pt x="0" y="878807"/>
                    <a:pt x="369632" y="301917"/>
                    <a:pt x="914128" y="6129"/>
                  </a:cubicBezTo>
                  <a:lnTo>
                    <a:pt x="926853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909420" y="2195095"/>
              <a:ext cx="1024556" cy="1024556"/>
            </a:xfrm>
            <a:custGeom>
              <a:avLst/>
              <a:gdLst>
                <a:gd name="connsiteX0" fmla="*/ 1024555 w 1024556"/>
                <a:gd name="connsiteY0" fmla="*/ 0 h 1024556"/>
                <a:gd name="connsiteX1" fmla="*/ 1024556 w 1024556"/>
                <a:gd name="connsiteY1" fmla="*/ 0 h 1024556"/>
                <a:gd name="connsiteX2" fmla="*/ 919801 w 1024556"/>
                <a:gd name="connsiteY2" fmla="*/ 5290 h 1024556"/>
                <a:gd name="connsiteX3" fmla="*/ 5290 w 1024556"/>
                <a:gd name="connsiteY3" fmla="*/ 919801 h 1024556"/>
                <a:gd name="connsiteX4" fmla="*/ 0 w 1024556"/>
                <a:gd name="connsiteY4" fmla="*/ 1024556 h 1024556"/>
                <a:gd name="connsiteX5" fmla="*/ 0 w 1024556"/>
                <a:gd name="connsiteY5" fmla="*/ 1024555 h 1024556"/>
                <a:gd name="connsiteX6" fmla="*/ 137266 w 1024556"/>
                <a:gd name="connsiteY6" fmla="*/ 344653 h 1024556"/>
                <a:gd name="connsiteX7" fmla="*/ 204690 w 1024556"/>
                <a:gd name="connsiteY7" fmla="*/ 204690 h 1024556"/>
                <a:gd name="connsiteX8" fmla="*/ 344653 w 1024556"/>
                <a:gd name="connsiteY8" fmla="*/ 137266 h 1024556"/>
                <a:gd name="connsiteX9" fmla="*/ 1024555 w 1024556"/>
                <a:gd name="connsiteY9" fmla="*/ 0 h 102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556" h="1024556">
                  <a:moveTo>
                    <a:pt x="1024555" y="0"/>
                  </a:moveTo>
                  <a:lnTo>
                    <a:pt x="1024556" y="0"/>
                  </a:lnTo>
                  <a:lnTo>
                    <a:pt x="919801" y="5290"/>
                  </a:lnTo>
                  <a:cubicBezTo>
                    <a:pt x="437605" y="54259"/>
                    <a:pt x="54260" y="437605"/>
                    <a:pt x="5290" y="919801"/>
                  </a:cubicBezTo>
                  <a:lnTo>
                    <a:pt x="0" y="1024556"/>
                  </a:lnTo>
                  <a:lnTo>
                    <a:pt x="0" y="1024555"/>
                  </a:lnTo>
                  <a:cubicBezTo>
                    <a:pt x="0" y="783384"/>
                    <a:pt x="48877" y="553628"/>
                    <a:pt x="137266" y="344653"/>
                  </a:cubicBezTo>
                  <a:lnTo>
                    <a:pt x="204690" y="204690"/>
                  </a:lnTo>
                  <a:lnTo>
                    <a:pt x="344653" y="137266"/>
                  </a:lnTo>
                  <a:cubicBezTo>
                    <a:pt x="553628" y="48877"/>
                    <a:pt x="783384" y="0"/>
                    <a:pt x="1024555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112581" y="3398256"/>
              <a:ext cx="2281255" cy="2281255"/>
            </a:xfrm>
            <a:custGeom>
              <a:avLst/>
              <a:gdLst>
                <a:gd name="connsiteX0" fmla="*/ 2281255 w 2281255"/>
                <a:gd name="connsiteY0" fmla="*/ 0 h 2281255"/>
                <a:gd name="connsiteX1" fmla="*/ 2277527 w 2281255"/>
                <a:gd name="connsiteY1" fmla="*/ 73823 h 2281255"/>
                <a:gd name="connsiteX2" fmla="*/ 73823 w 2281255"/>
                <a:gd name="connsiteY2" fmla="*/ 2277527 h 2281255"/>
                <a:gd name="connsiteX3" fmla="*/ 0 w 2281255"/>
                <a:gd name="connsiteY3" fmla="*/ 2281255 h 2281255"/>
                <a:gd name="connsiteX4" fmla="*/ 173419 w 2281255"/>
                <a:gd name="connsiteY4" fmla="*/ 2254788 h 2281255"/>
                <a:gd name="connsiteX5" fmla="*/ 1357293 w 2281255"/>
                <a:gd name="connsiteY5" fmla="*/ 1376147 h 2281255"/>
                <a:gd name="connsiteX6" fmla="*/ 1363423 w 2281255"/>
                <a:gd name="connsiteY6" fmla="*/ 1363423 h 2281255"/>
                <a:gd name="connsiteX7" fmla="*/ 1376147 w 2281255"/>
                <a:gd name="connsiteY7" fmla="*/ 1357293 h 2281255"/>
                <a:gd name="connsiteX8" fmla="*/ 2254788 w 2281255"/>
                <a:gd name="connsiteY8" fmla="*/ 173419 h 2281255"/>
                <a:gd name="connsiteX9" fmla="*/ 2281255 w 2281255"/>
                <a:gd name="connsiteY9" fmla="*/ 0 h 22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255" h="2281255">
                  <a:moveTo>
                    <a:pt x="2281255" y="0"/>
                  </a:moveTo>
                  <a:lnTo>
                    <a:pt x="2277527" y="73823"/>
                  </a:lnTo>
                  <a:cubicBezTo>
                    <a:pt x="2159525" y="1235774"/>
                    <a:pt x="1235774" y="2159525"/>
                    <a:pt x="73823" y="2277527"/>
                  </a:cubicBezTo>
                  <a:lnTo>
                    <a:pt x="0" y="2281255"/>
                  </a:lnTo>
                  <a:lnTo>
                    <a:pt x="173419" y="2254788"/>
                  </a:lnTo>
                  <a:cubicBezTo>
                    <a:pt x="685101" y="2150083"/>
                    <a:pt x="1115285" y="1821644"/>
                    <a:pt x="1357293" y="1376147"/>
                  </a:cubicBezTo>
                  <a:lnTo>
                    <a:pt x="1363423" y="1363423"/>
                  </a:lnTo>
                  <a:lnTo>
                    <a:pt x="1376147" y="1357293"/>
                  </a:lnTo>
                  <a:cubicBezTo>
                    <a:pt x="1821644" y="1115285"/>
                    <a:pt x="2150083" y="685101"/>
                    <a:pt x="2254788" y="173419"/>
                  </a:cubicBezTo>
                  <a:lnTo>
                    <a:pt x="2281255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5400000">
            <a:off x="3423093" y="2691963"/>
            <a:ext cx="4206579" cy="3493435"/>
            <a:chOff x="4187257" y="2195095"/>
            <a:chExt cx="4206579" cy="3493435"/>
          </a:xfrm>
          <a:solidFill>
            <a:srgbClr val="FF0066"/>
          </a:solidFill>
        </p:grpSpPr>
        <p:sp>
          <p:nvSpPr>
            <p:cNvPr id="8" name="任意多边形 7"/>
            <p:cNvSpPr/>
            <p:nvPr/>
          </p:nvSpPr>
          <p:spPr>
            <a:xfrm>
              <a:off x="4187257" y="2399785"/>
              <a:ext cx="3288747" cy="3288745"/>
            </a:xfrm>
            <a:custGeom>
              <a:avLst/>
              <a:gdLst>
                <a:gd name="connsiteX0" fmla="*/ 926853 w 3288747"/>
                <a:gd name="connsiteY0" fmla="*/ 0 h 3288745"/>
                <a:gd name="connsiteX1" fmla="*/ 859429 w 3288747"/>
                <a:gd name="connsiteY1" fmla="*/ 139963 h 3288745"/>
                <a:gd name="connsiteX2" fmla="*/ 722163 w 3288747"/>
                <a:gd name="connsiteY2" fmla="*/ 819865 h 3288745"/>
                <a:gd name="connsiteX3" fmla="*/ 722163 w 3288747"/>
                <a:gd name="connsiteY3" fmla="*/ 819866 h 3288745"/>
                <a:gd name="connsiteX4" fmla="*/ 722163 w 3288747"/>
                <a:gd name="connsiteY4" fmla="*/ 819866 h 3288745"/>
                <a:gd name="connsiteX5" fmla="*/ 722834 w 3288747"/>
                <a:gd name="connsiteY5" fmla="*/ 833155 h 3288745"/>
                <a:gd name="connsiteX6" fmla="*/ 731181 w 3288747"/>
                <a:gd name="connsiteY6" fmla="*/ 998457 h 3288745"/>
                <a:gd name="connsiteX7" fmla="*/ 2468881 w 3288747"/>
                <a:gd name="connsiteY7" fmla="*/ 2566583 h 3288745"/>
                <a:gd name="connsiteX8" fmla="*/ 3148783 w 3288747"/>
                <a:gd name="connsiteY8" fmla="*/ 2429317 h 3288745"/>
                <a:gd name="connsiteX9" fmla="*/ 3288747 w 3288747"/>
                <a:gd name="connsiteY9" fmla="*/ 2361894 h 3288745"/>
                <a:gd name="connsiteX10" fmla="*/ 3282617 w 3288747"/>
                <a:gd name="connsiteY10" fmla="*/ 2374618 h 3288745"/>
                <a:gd name="connsiteX11" fmla="*/ 2098743 w 3288747"/>
                <a:gd name="connsiteY11" fmla="*/ 3253259 h 3288745"/>
                <a:gd name="connsiteX12" fmla="*/ 1925324 w 3288747"/>
                <a:gd name="connsiteY12" fmla="*/ 3279726 h 3288745"/>
                <a:gd name="connsiteX13" fmla="*/ 1746718 w 3288747"/>
                <a:gd name="connsiteY13" fmla="*/ 3288745 h 3288745"/>
                <a:gd name="connsiteX14" fmla="*/ 1568112 w 3288747"/>
                <a:gd name="connsiteY14" fmla="*/ 3279726 h 3288745"/>
                <a:gd name="connsiteX15" fmla="*/ 1394693 w 3288747"/>
                <a:gd name="connsiteY15" fmla="*/ 3253259 h 3288745"/>
                <a:gd name="connsiteX16" fmla="*/ 0 w 3288747"/>
                <a:gd name="connsiteY16" fmla="*/ 1542028 h 3288745"/>
                <a:gd name="connsiteX17" fmla="*/ 914128 w 3288747"/>
                <a:gd name="connsiteY17" fmla="*/ 6129 h 3288745"/>
                <a:gd name="connsiteX18" fmla="*/ 926853 w 3288747"/>
                <a:gd name="connsiteY18" fmla="*/ 0 h 328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8747" h="3288745">
                  <a:moveTo>
                    <a:pt x="926853" y="0"/>
                  </a:moveTo>
                  <a:lnTo>
                    <a:pt x="859429" y="139963"/>
                  </a:lnTo>
                  <a:cubicBezTo>
                    <a:pt x="771040" y="348938"/>
                    <a:pt x="722163" y="578694"/>
                    <a:pt x="722163" y="819865"/>
                  </a:cubicBezTo>
                  <a:lnTo>
                    <a:pt x="722163" y="819866"/>
                  </a:lnTo>
                  <a:lnTo>
                    <a:pt x="722163" y="819866"/>
                  </a:lnTo>
                  <a:lnTo>
                    <a:pt x="722834" y="833155"/>
                  </a:lnTo>
                  <a:lnTo>
                    <a:pt x="731181" y="998457"/>
                  </a:lnTo>
                  <a:cubicBezTo>
                    <a:pt x="820631" y="1879250"/>
                    <a:pt x="1564488" y="2566583"/>
                    <a:pt x="2468881" y="2566583"/>
                  </a:cubicBezTo>
                  <a:cubicBezTo>
                    <a:pt x="2710053" y="2566583"/>
                    <a:pt x="2939808" y="2517706"/>
                    <a:pt x="3148783" y="2429317"/>
                  </a:cubicBezTo>
                  <a:lnTo>
                    <a:pt x="3288747" y="2361894"/>
                  </a:lnTo>
                  <a:lnTo>
                    <a:pt x="3282617" y="2374618"/>
                  </a:lnTo>
                  <a:cubicBezTo>
                    <a:pt x="3040609" y="2820115"/>
                    <a:pt x="2610425" y="3148554"/>
                    <a:pt x="2098743" y="3253259"/>
                  </a:cubicBezTo>
                  <a:lnTo>
                    <a:pt x="1925324" y="3279726"/>
                  </a:lnTo>
                  <a:lnTo>
                    <a:pt x="1746718" y="3288745"/>
                  </a:lnTo>
                  <a:lnTo>
                    <a:pt x="1568112" y="3279726"/>
                  </a:lnTo>
                  <a:lnTo>
                    <a:pt x="1394693" y="3253259"/>
                  </a:lnTo>
                  <a:cubicBezTo>
                    <a:pt x="598743" y="3090384"/>
                    <a:pt x="0" y="2386128"/>
                    <a:pt x="0" y="1542028"/>
                  </a:cubicBezTo>
                  <a:cubicBezTo>
                    <a:pt x="0" y="878807"/>
                    <a:pt x="369632" y="301917"/>
                    <a:pt x="914128" y="6129"/>
                  </a:cubicBezTo>
                  <a:lnTo>
                    <a:pt x="926853" y="0"/>
                  </a:ln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909420" y="2195095"/>
              <a:ext cx="1024556" cy="1024556"/>
            </a:xfrm>
            <a:custGeom>
              <a:avLst/>
              <a:gdLst>
                <a:gd name="connsiteX0" fmla="*/ 1024555 w 1024556"/>
                <a:gd name="connsiteY0" fmla="*/ 0 h 1024556"/>
                <a:gd name="connsiteX1" fmla="*/ 1024556 w 1024556"/>
                <a:gd name="connsiteY1" fmla="*/ 0 h 1024556"/>
                <a:gd name="connsiteX2" fmla="*/ 919801 w 1024556"/>
                <a:gd name="connsiteY2" fmla="*/ 5290 h 1024556"/>
                <a:gd name="connsiteX3" fmla="*/ 5290 w 1024556"/>
                <a:gd name="connsiteY3" fmla="*/ 919801 h 1024556"/>
                <a:gd name="connsiteX4" fmla="*/ 0 w 1024556"/>
                <a:gd name="connsiteY4" fmla="*/ 1024556 h 1024556"/>
                <a:gd name="connsiteX5" fmla="*/ 0 w 1024556"/>
                <a:gd name="connsiteY5" fmla="*/ 1024555 h 1024556"/>
                <a:gd name="connsiteX6" fmla="*/ 137266 w 1024556"/>
                <a:gd name="connsiteY6" fmla="*/ 344653 h 1024556"/>
                <a:gd name="connsiteX7" fmla="*/ 204690 w 1024556"/>
                <a:gd name="connsiteY7" fmla="*/ 204690 h 1024556"/>
                <a:gd name="connsiteX8" fmla="*/ 344653 w 1024556"/>
                <a:gd name="connsiteY8" fmla="*/ 137266 h 1024556"/>
                <a:gd name="connsiteX9" fmla="*/ 1024555 w 1024556"/>
                <a:gd name="connsiteY9" fmla="*/ 0 h 102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556" h="1024556">
                  <a:moveTo>
                    <a:pt x="1024555" y="0"/>
                  </a:moveTo>
                  <a:lnTo>
                    <a:pt x="1024556" y="0"/>
                  </a:lnTo>
                  <a:lnTo>
                    <a:pt x="919801" y="5290"/>
                  </a:lnTo>
                  <a:cubicBezTo>
                    <a:pt x="437605" y="54259"/>
                    <a:pt x="54260" y="437605"/>
                    <a:pt x="5290" y="919801"/>
                  </a:cubicBezTo>
                  <a:lnTo>
                    <a:pt x="0" y="1024556"/>
                  </a:lnTo>
                  <a:lnTo>
                    <a:pt x="0" y="1024555"/>
                  </a:lnTo>
                  <a:cubicBezTo>
                    <a:pt x="0" y="783384"/>
                    <a:pt x="48877" y="553628"/>
                    <a:pt x="137266" y="344653"/>
                  </a:cubicBezTo>
                  <a:lnTo>
                    <a:pt x="204690" y="204690"/>
                  </a:lnTo>
                  <a:lnTo>
                    <a:pt x="344653" y="137266"/>
                  </a:lnTo>
                  <a:cubicBezTo>
                    <a:pt x="553628" y="48877"/>
                    <a:pt x="783384" y="0"/>
                    <a:pt x="1024555" y="0"/>
                  </a:cubicBez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112581" y="3398256"/>
              <a:ext cx="2281255" cy="2281255"/>
            </a:xfrm>
            <a:custGeom>
              <a:avLst/>
              <a:gdLst>
                <a:gd name="connsiteX0" fmla="*/ 2281255 w 2281255"/>
                <a:gd name="connsiteY0" fmla="*/ 0 h 2281255"/>
                <a:gd name="connsiteX1" fmla="*/ 2277527 w 2281255"/>
                <a:gd name="connsiteY1" fmla="*/ 73823 h 2281255"/>
                <a:gd name="connsiteX2" fmla="*/ 73823 w 2281255"/>
                <a:gd name="connsiteY2" fmla="*/ 2277527 h 2281255"/>
                <a:gd name="connsiteX3" fmla="*/ 0 w 2281255"/>
                <a:gd name="connsiteY3" fmla="*/ 2281255 h 2281255"/>
                <a:gd name="connsiteX4" fmla="*/ 173419 w 2281255"/>
                <a:gd name="connsiteY4" fmla="*/ 2254788 h 2281255"/>
                <a:gd name="connsiteX5" fmla="*/ 1357293 w 2281255"/>
                <a:gd name="connsiteY5" fmla="*/ 1376147 h 2281255"/>
                <a:gd name="connsiteX6" fmla="*/ 1363423 w 2281255"/>
                <a:gd name="connsiteY6" fmla="*/ 1363423 h 2281255"/>
                <a:gd name="connsiteX7" fmla="*/ 1376147 w 2281255"/>
                <a:gd name="connsiteY7" fmla="*/ 1357293 h 2281255"/>
                <a:gd name="connsiteX8" fmla="*/ 2254788 w 2281255"/>
                <a:gd name="connsiteY8" fmla="*/ 173419 h 2281255"/>
                <a:gd name="connsiteX9" fmla="*/ 2281255 w 2281255"/>
                <a:gd name="connsiteY9" fmla="*/ 0 h 22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255" h="2281255">
                  <a:moveTo>
                    <a:pt x="2281255" y="0"/>
                  </a:moveTo>
                  <a:lnTo>
                    <a:pt x="2277527" y="73823"/>
                  </a:lnTo>
                  <a:cubicBezTo>
                    <a:pt x="2159525" y="1235774"/>
                    <a:pt x="1235774" y="2159525"/>
                    <a:pt x="73823" y="2277527"/>
                  </a:cubicBezTo>
                  <a:lnTo>
                    <a:pt x="0" y="2281255"/>
                  </a:lnTo>
                  <a:lnTo>
                    <a:pt x="173419" y="2254788"/>
                  </a:lnTo>
                  <a:cubicBezTo>
                    <a:pt x="685101" y="2150083"/>
                    <a:pt x="1115285" y="1821644"/>
                    <a:pt x="1357293" y="1376147"/>
                  </a:cubicBezTo>
                  <a:lnTo>
                    <a:pt x="1363423" y="1363423"/>
                  </a:lnTo>
                  <a:lnTo>
                    <a:pt x="1376147" y="1357293"/>
                  </a:lnTo>
                  <a:cubicBezTo>
                    <a:pt x="1821644" y="1115285"/>
                    <a:pt x="2150083" y="685101"/>
                    <a:pt x="2254788" y="173419"/>
                  </a:cubicBezTo>
                  <a:lnTo>
                    <a:pt x="2281255" y="0"/>
                  </a:lnTo>
                  <a:close/>
                </a:path>
              </a:pathLst>
            </a:custGeom>
            <a:grp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3788684" y="1612845"/>
            <a:ext cx="4206579" cy="3493435"/>
            <a:chOff x="4187257" y="2195095"/>
            <a:chExt cx="4206579" cy="3493435"/>
          </a:xfrm>
          <a:solidFill>
            <a:srgbClr val="00B0F0"/>
          </a:solidFill>
        </p:grpSpPr>
        <p:sp>
          <p:nvSpPr>
            <p:cNvPr id="12" name="任意多边形 11"/>
            <p:cNvSpPr/>
            <p:nvPr/>
          </p:nvSpPr>
          <p:spPr>
            <a:xfrm>
              <a:off x="4187257" y="2399785"/>
              <a:ext cx="3288747" cy="3288745"/>
            </a:xfrm>
            <a:custGeom>
              <a:avLst/>
              <a:gdLst>
                <a:gd name="connsiteX0" fmla="*/ 926853 w 3288747"/>
                <a:gd name="connsiteY0" fmla="*/ 0 h 3288745"/>
                <a:gd name="connsiteX1" fmla="*/ 859429 w 3288747"/>
                <a:gd name="connsiteY1" fmla="*/ 139963 h 3288745"/>
                <a:gd name="connsiteX2" fmla="*/ 722163 w 3288747"/>
                <a:gd name="connsiteY2" fmla="*/ 819865 h 3288745"/>
                <a:gd name="connsiteX3" fmla="*/ 722163 w 3288747"/>
                <a:gd name="connsiteY3" fmla="*/ 819866 h 3288745"/>
                <a:gd name="connsiteX4" fmla="*/ 722163 w 3288747"/>
                <a:gd name="connsiteY4" fmla="*/ 819866 h 3288745"/>
                <a:gd name="connsiteX5" fmla="*/ 722834 w 3288747"/>
                <a:gd name="connsiteY5" fmla="*/ 833155 h 3288745"/>
                <a:gd name="connsiteX6" fmla="*/ 731181 w 3288747"/>
                <a:gd name="connsiteY6" fmla="*/ 998457 h 3288745"/>
                <a:gd name="connsiteX7" fmla="*/ 2468881 w 3288747"/>
                <a:gd name="connsiteY7" fmla="*/ 2566583 h 3288745"/>
                <a:gd name="connsiteX8" fmla="*/ 3148783 w 3288747"/>
                <a:gd name="connsiteY8" fmla="*/ 2429317 h 3288745"/>
                <a:gd name="connsiteX9" fmla="*/ 3288747 w 3288747"/>
                <a:gd name="connsiteY9" fmla="*/ 2361894 h 3288745"/>
                <a:gd name="connsiteX10" fmla="*/ 3282617 w 3288747"/>
                <a:gd name="connsiteY10" fmla="*/ 2374618 h 3288745"/>
                <a:gd name="connsiteX11" fmla="*/ 2098743 w 3288747"/>
                <a:gd name="connsiteY11" fmla="*/ 3253259 h 3288745"/>
                <a:gd name="connsiteX12" fmla="*/ 1925324 w 3288747"/>
                <a:gd name="connsiteY12" fmla="*/ 3279726 h 3288745"/>
                <a:gd name="connsiteX13" fmla="*/ 1746718 w 3288747"/>
                <a:gd name="connsiteY13" fmla="*/ 3288745 h 3288745"/>
                <a:gd name="connsiteX14" fmla="*/ 1568112 w 3288747"/>
                <a:gd name="connsiteY14" fmla="*/ 3279726 h 3288745"/>
                <a:gd name="connsiteX15" fmla="*/ 1394693 w 3288747"/>
                <a:gd name="connsiteY15" fmla="*/ 3253259 h 3288745"/>
                <a:gd name="connsiteX16" fmla="*/ 0 w 3288747"/>
                <a:gd name="connsiteY16" fmla="*/ 1542028 h 3288745"/>
                <a:gd name="connsiteX17" fmla="*/ 914128 w 3288747"/>
                <a:gd name="connsiteY17" fmla="*/ 6129 h 3288745"/>
                <a:gd name="connsiteX18" fmla="*/ 926853 w 3288747"/>
                <a:gd name="connsiteY18" fmla="*/ 0 h 328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8747" h="3288745">
                  <a:moveTo>
                    <a:pt x="926853" y="0"/>
                  </a:moveTo>
                  <a:lnTo>
                    <a:pt x="859429" y="139963"/>
                  </a:lnTo>
                  <a:cubicBezTo>
                    <a:pt x="771040" y="348938"/>
                    <a:pt x="722163" y="578694"/>
                    <a:pt x="722163" y="819865"/>
                  </a:cubicBezTo>
                  <a:lnTo>
                    <a:pt x="722163" y="819866"/>
                  </a:lnTo>
                  <a:lnTo>
                    <a:pt x="722163" y="819866"/>
                  </a:lnTo>
                  <a:lnTo>
                    <a:pt x="722834" y="833155"/>
                  </a:lnTo>
                  <a:lnTo>
                    <a:pt x="731181" y="998457"/>
                  </a:lnTo>
                  <a:cubicBezTo>
                    <a:pt x="820631" y="1879250"/>
                    <a:pt x="1564488" y="2566583"/>
                    <a:pt x="2468881" y="2566583"/>
                  </a:cubicBezTo>
                  <a:cubicBezTo>
                    <a:pt x="2710053" y="2566583"/>
                    <a:pt x="2939808" y="2517706"/>
                    <a:pt x="3148783" y="2429317"/>
                  </a:cubicBezTo>
                  <a:lnTo>
                    <a:pt x="3288747" y="2361894"/>
                  </a:lnTo>
                  <a:lnTo>
                    <a:pt x="3282617" y="2374618"/>
                  </a:lnTo>
                  <a:cubicBezTo>
                    <a:pt x="3040609" y="2820115"/>
                    <a:pt x="2610425" y="3148554"/>
                    <a:pt x="2098743" y="3253259"/>
                  </a:cubicBezTo>
                  <a:lnTo>
                    <a:pt x="1925324" y="3279726"/>
                  </a:lnTo>
                  <a:lnTo>
                    <a:pt x="1746718" y="3288745"/>
                  </a:lnTo>
                  <a:lnTo>
                    <a:pt x="1568112" y="3279726"/>
                  </a:lnTo>
                  <a:lnTo>
                    <a:pt x="1394693" y="3253259"/>
                  </a:lnTo>
                  <a:cubicBezTo>
                    <a:pt x="598743" y="3090384"/>
                    <a:pt x="0" y="2386128"/>
                    <a:pt x="0" y="1542028"/>
                  </a:cubicBezTo>
                  <a:cubicBezTo>
                    <a:pt x="0" y="878807"/>
                    <a:pt x="369632" y="301917"/>
                    <a:pt x="914128" y="6129"/>
                  </a:cubicBezTo>
                  <a:lnTo>
                    <a:pt x="926853" y="0"/>
                  </a:lnTo>
                  <a:close/>
                </a:path>
              </a:pathLst>
            </a:cu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09420" y="2195095"/>
              <a:ext cx="1024556" cy="1024556"/>
            </a:xfrm>
            <a:custGeom>
              <a:avLst/>
              <a:gdLst>
                <a:gd name="connsiteX0" fmla="*/ 1024555 w 1024556"/>
                <a:gd name="connsiteY0" fmla="*/ 0 h 1024556"/>
                <a:gd name="connsiteX1" fmla="*/ 1024556 w 1024556"/>
                <a:gd name="connsiteY1" fmla="*/ 0 h 1024556"/>
                <a:gd name="connsiteX2" fmla="*/ 919801 w 1024556"/>
                <a:gd name="connsiteY2" fmla="*/ 5290 h 1024556"/>
                <a:gd name="connsiteX3" fmla="*/ 5290 w 1024556"/>
                <a:gd name="connsiteY3" fmla="*/ 919801 h 1024556"/>
                <a:gd name="connsiteX4" fmla="*/ 0 w 1024556"/>
                <a:gd name="connsiteY4" fmla="*/ 1024556 h 1024556"/>
                <a:gd name="connsiteX5" fmla="*/ 0 w 1024556"/>
                <a:gd name="connsiteY5" fmla="*/ 1024555 h 1024556"/>
                <a:gd name="connsiteX6" fmla="*/ 137266 w 1024556"/>
                <a:gd name="connsiteY6" fmla="*/ 344653 h 1024556"/>
                <a:gd name="connsiteX7" fmla="*/ 204690 w 1024556"/>
                <a:gd name="connsiteY7" fmla="*/ 204690 h 1024556"/>
                <a:gd name="connsiteX8" fmla="*/ 344653 w 1024556"/>
                <a:gd name="connsiteY8" fmla="*/ 137266 h 1024556"/>
                <a:gd name="connsiteX9" fmla="*/ 1024555 w 1024556"/>
                <a:gd name="connsiteY9" fmla="*/ 0 h 102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556" h="1024556">
                  <a:moveTo>
                    <a:pt x="1024555" y="0"/>
                  </a:moveTo>
                  <a:lnTo>
                    <a:pt x="1024556" y="0"/>
                  </a:lnTo>
                  <a:lnTo>
                    <a:pt x="919801" y="5290"/>
                  </a:lnTo>
                  <a:cubicBezTo>
                    <a:pt x="437605" y="54259"/>
                    <a:pt x="54260" y="437605"/>
                    <a:pt x="5290" y="919801"/>
                  </a:cubicBezTo>
                  <a:lnTo>
                    <a:pt x="0" y="1024556"/>
                  </a:lnTo>
                  <a:lnTo>
                    <a:pt x="0" y="1024555"/>
                  </a:lnTo>
                  <a:cubicBezTo>
                    <a:pt x="0" y="783384"/>
                    <a:pt x="48877" y="553628"/>
                    <a:pt x="137266" y="344653"/>
                  </a:cubicBezTo>
                  <a:lnTo>
                    <a:pt x="204690" y="204690"/>
                  </a:lnTo>
                  <a:lnTo>
                    <a:pt x="344653" y="137266"/>
                  </a:lnTo>
                  <a:cubicBezTo>
                    <a:pt x="553628" y="48877"/>
                    <a:pt x="783384" y="0"/>
                    <a:pt x="1024555" y="0"/>
                  </a:cubicBezTo>
                  <a:close/>
                </a:path>
              </a:pathLst>
            </a:cu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112581" y="3398256"/>
              <a:ext cx="2281255" cy="2281255"/>
            </a:xfrm>
            <a:custGeom>
              <a:avLst/>
              <a:gdLst>
                <a:gd name="connsiteX0" fmla="*/ 2281255 w 2281255"/>
                <a:gd name="connsiteY0" fmla="*/ 0 h 2281255"/>
                <a:gd name="connsiteX1" fmla="*/ 2277527 w 2281255"/>
                <a:gd name="connsiteY1" fmla="*/ 73823 h 2281255"/>
                <a:gd name="connsiteX2" fmla="*/ 73823 w 2281255"/>
                <a:gd name="connsiteY2" fmla="*/ 2277527 h 2281255"/>
                <a:gd name="connsiteX3" fmla="*/ 0 w 2281255"/>
                <a:gd name="connsiteY3" fmla="*/ 2281255 h 2281255"/>
                <a:gd name="connsiteX4" fmla="*/ 173419 w 2281255"/>
                <a:gd name="connsiteY4" fmla="*/ 2254788 h 2281255"/>
                <a:gd name="connsiteX5" fmla="*/ 1357293 w 2281255"/>
                <a:gd name="connsiteY5" fmla="*/ 1376147 h 2281255"/>
                <a:gd name="connsiteX6" fmla="*/ 1363423 w 2281255"/>
                <a:gd name="connsiteY6" fmla="*/ 1363423 h 2281255"/>
                <a:gd name="connsiteX7" fmla="*/ 1376147 w 2281255"/>
                <a:gd name="connsiteY7" fmla="*/ 1357293 h 2281255"/>
                <a:gd name="connsiteX8" fmla="*/ 2254788 w 2281255"/>
                <a:gd name="connsiteY8" fmla="*/ 173419 h 2281255"/>
                <a:gd name="connsiteX9" fmla="*/ 2281255 w 2281255"/>
                <a:gd name="connsiteY9" fmla="*/ 0 h 22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255" h="2281255">
                  <a:moveTo>
                    <a:pt x="2281255" y="0"/>
                  </a:moveTo>
                  <a:lnTo>
                    <a:pt x="2277527" y="73823"/>
                  </a:lnTo>
                  <a:cubicBezTo>
                    <a:pt x="2159525" y="1235774"/>
                    <a:pt x="1235774" y="2159525"/>
                    <a:pt x="73823" y="2277527"/>
                  </a:cubicBezTo>
                  <a:lnTo>
                    <a:pt x="0" y="2281255"/>
                  </a:lnTo>
                  <a:lnTo>
                    <a:pt x="173419" y="2254788"/>
                  </a:lnTo>
                  <a:cubicBezTo>
                    <a:pt x="685101" y="2150083"/>
                    <a:pt x="1115285" y="1821644"/>
                    <a:pt x="1357293" y="1376147"/>
                  </a:cubicBezTo>
                  <a:lnTo>
                    <a:pt x="1363423" y="1363423"/>
                  </a:lnTo>
                  <a:lnTo>
                    <a:pt x="1376147" y="1357293"/>
                  </a:lnTo>
                  <a:cubicBezTo>
                    <a:pt x="1821644" y="1115285"/>
                    <a:pt x="2150083" y="685101"/>
                    <a:pt x="2254788" y="173419"/>
                  </a:cubicBezTo>
                  <a:lnTo>
                    <a:pt x="2281255" y="0"/>
                  </a:lnTo>
                  <a:close/>
                </a:path>
              </a:pathLst>
            </a:cu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rot="16200000">
            <a:off x="4876436" y="1977527"/>
            <a:ext cx="4206579" cy="3493435"/>
            <a:chOff x="4187257" y="2195095"/>
            <a:chExt cx="4206579" cy="3493435"/>
          </a:xfrm>
          <a:solidFill>
            <a:srgbClr val="FFFF00"/>
          </a:solidFill>
        </p:grpSpPr>
        <p:sp>
          <p:nvSpPr>
            <p:cNvPr id="16" name="任意多边形 15"/>
            <p:cNvSpPr/>
            <p:nvPr/>
          </p:nvSpPr>
          <p:spPr>
            <a:xfrm>
              <a:off x="4187257" y="2399785"/>
              <a:ext cx="3288747" cy="3288745"/>
            </a:xfrm>
            <a:custGeom>
              <a:avLst/>
              <a:gdLst>
                <a:gd name="connsiteX0" fmla="*/ 926853 w 3288747"/>
                <a:gd name="connsiteY0" fmla="*/ 0 h 3288745"/>
                <a:gd name="connsiteX1" fmla="*/ 859429 w 3288747"/>
                <a:gd name="connsiteY1" fmla="*/ 139963 h 3288745"/>
                <a:gd name="connsiteX2" fmla="*/ 722163 w 3288747"/>
                <a:gd name="connsiteY2" fmla="*/ 819865 h 3288745"/>
                <a:gd name="connsiteX3" fmla="*/ 722163 w 3288747"/>
                <a:gd name="connsiteY3" fmla="*/ 819866 h 3288745"/>
                <a:gd name="connsiteX4" fmla="*/ 722163 w 3288747"/>
                <a:gd name="connsiteY4" fmla="*/ 819866 h 3288745"/>
                <a:gd name="connsiteX5" fmla="*/ 722834 w 3288747"/>
                <a:gd name="connsiteY5" fmla="*/ 833155 h 3288745"/>
                <a:gd name="connsiteX6" fmla="*/ 731181 w 3288747"/>
                <a:gd name="connsiteY6" fmla="*/ 998457 h 3288745"/>
                <a:gd name="connsiteX7" fmla="*/ 2468881 w 3288747"/>
                <a:gd name="connsiteY7" fmla="*/ 2566583 h 3288745"/>
                <a:gd name="connsiteX8" fmla="*/ 3148783 w 3288747"/>
                <a:gd name="connsiteY8" fmla="*/ 2429317 h 3288745"/>
                <a:gd name="connsiteX9" fmla="*/ 3288747 w 3288747"/>
                <a:gd name="connsiteY9" fmla="*/ 2361894 h 3288745"/>
                <a:gd name="connsiteX10" fmla="*/ 3282617 w 3288747"/>
                <a:gd name="connsiteY10" fmla="*/ 2374618 h 3288745"/>
                <a:gd name="connsiteX11" fmla="*/ 2098743 w 3288747"/>
                <a:gd name="connsiteY11" fmla="*/ 3253259 h 3288745"/>
                <a:gd name="connsiteX12" fmla="*/ 1925324 w 3288747"/>
                <a:gd name="connsiteY12" fmla="*/ 3279726 h 3288745"/>
                <a:gd name="connsiteX13" fmla="*/ 1746718 w 3288747"/>
                <a:gd name="connsiteY13" fmla="*/ 3288745 h 3288745"/>
                <a:gd name="connsiteX14" fmla="*/ 1568112 w 3288747"/>
                <a:gd name="connsiteY14" fmla="*/ 3279726 h 3288745"/>
                <a:gd name="connsiteX15" fmla="*/ 1394693 w 3288747"/>
                <a:gd name="connsiteY15" fmla="*/ 3253259 h 3288745"/>
                <a:gd name="connsiteX16" fmla="*/ 0 w 3288747"/>
                <a:gd name="connsiteY16" fmla="*/ 1542028 h 3288745"/>
                <a:gd name="connsiteX17" fmla="*/ 914128 w 3288747"/>
                <a:gd name="connsiteY17" fmla="*/ 6129 h 3288745"/>
                <a:gd name="connsiteX18" fmla="*/ 926853 w 3288747"/>
                <a:gd name="connsiteY18" fmla="*/ 0 h 328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8747" h="3288745">
                  <a:moveTo>
                    <a:pt x="926853" y="0"/>
                  </a:moveTo>
                  <a:lnTo>
                    <a:pt x="859429" y="139963"/>
                  </a:lnTo>
                  <a:cubicBezTo>
                    <a:pt x="771040" y="348938"/>
                    <a:pt x="722163" y="578694"/>
                    <a:pt x="722163" y="819865"/>
                  </a:cubicBezTo>
                  <a:lnTo>
                    <a:pt x="722163" y="819866"/>
                  </a:lnTo>
                  <a:lnTo>
                    <a:pt x="722163" y="819866"/>
                  </a:lnTo>
                  <a:lnTo>
                    <a:pt x="722834" y="833155"/>
                  </a:lnTo>
                  <a:lnTo>
                    <a:pt x="731181" y="998457"/>
                  </a:lnTo>
                  <a:cubicBezTo>
                    <a:pt x="820631" y="1879250"/>
                    <a:pt x="1564488" y="2566583"/>
                    <a:pt x="2468881" y="2566583"/>
                  </a:cubicBezTo>
                  <a:cubicBezTo>
                    <a:pt x="2710053" y="2566583"/>
                    <a:pt x="2939808" y="2517706"/>
                    <a:pt x="3148783" y="2429317"/>
                  </a:cubicBezTo>
                  <a:lnTo>
                    <a:pt x="3288747" y="2361894"/>
                  </a:lnTo>
                  <a:lnTo>
                    <a:pt x="3282617" y="2374618"/>
                  </a:lnTo>
                  <a:cubicBezTo>
                    <a:pt x="3040609" y="2820115"/>
                    <a:pt x="2610425" y="3148554"/>
                    <a:pt x="2098743" y="3253259"/>
                  </a:cubicBezTo>
                  <a:lnTo>
                    <a:pt x="1925324" y="3279726"/>
                  </a:lnTo>
                  <a:lnTo>
                    <a:pt x="1746718" y="3288745"/>
                  </a:lnTo>
                  <a:lnTo>
                    <a:pt x="1568112" y="3279726"/>
                  </a:lnTo>
                  <a:lnTo>
                    <a:pt x="1394693" y="3253259"/>
                  </a:lnTo>
                  <a:cubicBezTo>
                    <a:pt x="598743" y="3090384"/>
                    <a:pt x="0" y="2386128"/>
                    <a:pt x="0" y="1542028"/>
                  </a:cubicBezTo>
                  <a:cubicBezTo>
                    <a:pt x="0" y="878807"/>
                    <a:pt x="369632" y="301917"/>
                    <a:pt x="914128" y="6129"/>
                  </a:cubicBezTo>
                  <a:lnTo>
                    <a:pt x="926853" y="0"/>
                  </a:ln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09420" y="2195095"/>
              <a:ext cx="1024556" cy="1024556"/>
            </a:xfrm>
            <a:custGeom>
              <a:avLst/>
              <a:gdLst>
                <a:gd name="connsiteX0" fmla="*/ 1024555 w 1024556"/>
                <a:gd name="connsiteY0" fmla="*/ 0 h 1024556"/>
                <a:gd name="connsiteX1" fmla="*/ 1024556 w 1024556"/>
                <a:gd name="connsiteY1" fmla="*/ 0 h 1024556"/>
                <a:gd name="connsiteX2" fmla="*/ 919801 w 1024556"/>
                <a:gd name="connsiteY2" fmla="*/ 5290 h 1024556"/>
                <a:gd name="connsiteX3" fmla="*/ 5290 w 1024556"/>
                <a:gd name="connsiteY3" fmla="*/ 919801 h 1024556"/>
                <a:gd name="connsiteX4" fmla="*/ 0 w 1024556"/>
                <a:gd name="connsiteY4" fmla="*/ 1024556 h 1024556"/>
                <a:gd name="connsiteX5" fmla="*/ 0 w 1024556"/>
                <a:gd name="connsiteY5" fmla="*/ 1024555 h 1024556"/>
                <a:gd name="connsiteX6" fmla="*/ 137266 w 1024556"/>
                <a:gd name="connsiteY6" fmla="*/ 344653 h 1024556"/>
                <a:gd name="connsiteX7" fmla="*/ 204690 w 1024556"/>
                <a:gd name="connsiteY7" fmla="*/ 204690 h 1024556"/>
                <a:gd name="connsiteX8" fmla="*/ 344653 w 1024556"/>
                <a:gd name="connsiteY8" fmla="*/ 137266 h 1024556"/>
                <a:gd name="connsiteX9" fmla="*/ 1024555 w 1024556"/>
                <a:gd name="connsiteY9" fmla="*/ 0 h 102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556" h="1024556">
                  <a:moveTo>
                    <a:pt x="1024555" y="0"/>
                  </a:moveTo>
                  <a:lnTo>
                    <a:pt x="1024556" y="0"/>
                  </a:lnTo>
                  <a:lnTo>
                    <a:pt x="919801" y="5290"/>
                  </a:lnTo>
                  <a:cubicBezTo>
                    <a:pt x="437605" y="54259"/>
                    <a:pt x="54260" y="437605"/>
                    <a:pt x="5290" y="919801"/>
                  </a:cubicBezTo>
                  <a:lnTo>
                    <a:pt x="0" y="1024556"/>
                  </a:lnTo>
                  <a:lnTo>
                    <a:pt x="0" y="1024555"/>
                  </a:lnTo>
                  <a:cubicBezTo>
                    <a:pt x="0" y="783384"/>
                    <a:pt x="48877" y="553628"/>
                    <a:pt x="137266" y="344653"/>
                  </a:cubicBezTo>
                  <a:lnTo>
                    <a:pt x="204690" y="204690"/>
                  </a:lnTo>
                  <a:lnTo>
                    <a:pt x="344653" y="137266"/>
                  </a:lnTo>
                  <a:cubicBezTo>
                    <a:pt x="553628" y="48877"/>
                    <a:pt x="783384" y="0"/>
                    <a:pt x="1024555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112581" y="3398256"/>
              <a:ext cx="2281255" cy="2281255"/>
            </a:xfrm>
            <a:custGeom>
              <a:avLst/>
              <a:gdLst>
                <a:gd name="connsiteX0" fmla="*/ 2281255 w 2281255"/>
                <a:gd name="connsiteY0" fmla="*/ 0 h 2281255"/>
                <a:gd name="connsiteX1" fmla="*/ 2277527 w 2281255"/>
                <a:gd name="connsiteY1" fmla="*/ 73823 h 2281255"/>
                <a:gd name="connsiteX2" fmla="*/ 73823 w 2281255"/>
                <a:gd name="connsiteY2" fmla="*/ 2277527 h 2281255"/>
                <a:gd name="connsiteX3" fmla="*/ 0 w 2281255"/>
                <a:gd name="connsiteY3" fmla="*/ 2281255 h 2281255"/>
                <a:gd name="connsiteX4" fmla="*/ 173419 w 2281255"/>
                <a:gd name="connsiteY4" fmla="*/ 2254788 h 2281255"/>
                <a:gd name="connsiteX5" fmla="*/ 1357293 w 2281255"/>
                <a:gd name="connsiteY5" fmla="*/ 1376147 h 2281255"/>
                <a:gd name="connsiteX6" fmla="*/ 1363423 w 2281255"/>
                <a:gd name="connsiteY6" fmla="*/ 1363423 h 2281255"/>
                <a:gd name="connsiteX7" fmla="*/ 1376147 w 2281255"/>
                <a:gd name="connsiteY7" fmla="*/ 1357293 h 2281255"/>
                <a:gd name="connsiteX8" fmla="*/ 2254788 w 2281255"/>
                <a:gd name="connsiteY8" fmla="*/ 173419 h 2281255"/>
                <a:gd name="connsiteX9" fmla="*/ 2281255 w 2281255"/>
                <a:gd name="connsiteY9" fmla="*/ 0 h 22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255" h="2281255">
                  <a:moveTo>
                    <a:pt x="2281255" y="0"/>
                  </a:moveTo>
                  <a:lnTo>
                    <a:pt x="2277527" y="73823"/>
                  </a:lnTo>
                  <a:cubicBezTo>
                    <a:pt x="2159525" y="1235774"/>
                    <a:pt x="1235774" y="2159525"/>
                    <a:pt x="73823" y="2277527"/>
                  </a:cubicBezTo>
                  <a:lnTo>
                    <a:pt x="0" y="2281255"/>
                  </a:lnTo>
                  <a:lnTo>
                    <a:pt x="173419" y="2254788"/>
                  </a:lnTo>
                  <a:cubicBezTo>
                    <a:pt x="685101" y="2150083"/>
                    <a:pt x="1115285" y="1821644"/>
                    <a:pt x="1357293" y="1376147"/>
                  </a:cubicBezTo>
                  <a:lnTo>
                    <a:pt x="1363423" y="1363423"/>
                  </a:lnTo>
                  <a:lnTo>
                    <a:pt x="1376147" y="1357293"/>
                  </a:lnTo>
                  <a:cubicBezTo>
                    <a:pt x="1821644" y="1115285"/>
                    <a:pt x="2150083" y="685101"/>
                    <a:pt x="2254788" y="173419"/>
                  </a:cubicBezTo>
                  <a:lnTo>
                    <a:pt x="2281255" y="0"/>
                  </a:ln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41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联系 5"/>
          <p:cNvSpPr/>
          <p:nvPr/>
        </p:nvSpPr>
        <p:spPr>
          <a:xfrm>
            <a:off x="3526055" y="750770"/>
            <a:ext cx="4937760" cy="4937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4970380" y="1476675"/>
            <a:ext cx="3485950" cy="348595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4251960" y="2195095"/>
            <a:ext cx="3485950" cy="348595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970380" y="2195095"/>
            <a:ext cx="2049111" cy="204911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>
            <a:off x="5933976" y="2195095"/>
            <a:ext cx="13289" cy="671"/>
          </a:xfrm>
          <a:custGeom>
            <a:avLst/>
            <a:gdLst>
              <a:gd name="connsiteX0" fmla="*/ 0 w 13289"/>
              <a:gd name="connsiteY0" fmla="*/ 0 h 671"/>
              <a:gd name="connsiteX1" fmla="*/ 13289 w 13289"/>
              <a:gd name="connsiteY1" fmla="*/ 671 h 671"/>
              <a:gd name="connsiteX2" fmla="*/ 0 w 13289"/>
              <a:gd name="connsiteY2" fmla="*/ 0 h 671"/>
              <a:gd name="connsiteX3" fmla="*/ 0 w 13289"/>
              <a:gd name="connsiteY3" fmla="*/ 0 h 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9" h="671">
                <a:moveTo>
                  <a:pt x="0" y="0"/>
                </a:moveTo>
                <a:lnTo>
                  <a:pt x="13289" y="67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909420" y="3219651"/>
            <a:ext cx="671" cy="13289"/>
          </a:xfrm>
          <a:custGeom>
            <a:avLst/>
            <a:gdLst>
              <a:gd name="connsiteX0" fmla="*/ 0 w 671"/>
              <a:gd name="connsiteY0" fmla="*/ 0 h 13289"/>
              <a:gd name="connsiteX1" fmla="*/ 671 w 671"/>
              <a:gd name="connsiteY1" fmla="*/ 13289 h 13289"/>
              <a:gd name="connsiteX2" fmla="*/ 0 w 671"/>
              <a:gd name="connsiteY2" fmla="*/ 0 h 13289"/>
              <a:gd name="connsiteX3" fmla="*/ 0 w 671"/>
              <a:gd name="connsiteY3" fmla="*/ 0 h 1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" h="13289">
                <a:moveTo>
                  <a:pt x="0" y="0"/>
                </a:moveTo>
                <a:lnTo>
                  <a:pt x="671" y="1328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430951" y="868127"/>
            <a:ext cx="4956938" cy="4929125"/>
            <a:chOff x="6279025" y="1612845"/>
            <a:chExt cx="4956938" cy="4929125"/>
          </a:xfrm>
        </p:grpSpPr>
        <p:grpSp>
          <p:nvGrpSpPr>
            <p:cNvPr id="47" name="组合 46"/>
            <p:cNvGrpSpPr/>
            <p:nvPr/>
          </p:nvGrpSpPr>
          <p:grpSpPr>
            <a:xfrm>
              <a:off x="7010205" y="3048535"/>
              <a:ext cx="4206579" cy="3493435"/>
              <a:chOff x="4187257" y="2195095"/>
              <a:chExt cx="4206579" cy="3493435"/>
            </a:xfrm>
            <a:solidFill>
              <a:srgbClr val="002060"/>
            </a:solidFill>
          </p:grpSpPr>
          <p:sp>
            <p:nvSpPr>
              <p:cNvPr id="44" name="任意多边形 43"/>
              <p:cNvSpPr/>
              <p:nvPr/>
            </p:nvSpPr>
            <p:spPr>
              <a:xfrm>
                <a:off x="4187257" y="2399785"/>
                <a:ext cx="3288747" cy="3288745"/>
              </a:xfrm>
              <a:custGeom>
                <a:avLst/>
                <a:gdLst>
                  <a:gd name="connsiteX0" fmla="*/ 926853 w 3288747"/>
                  <a:gd name="connsiteY0" fmla="*/ 0 h 3288745"/>
                  <a:gd name="connsiteX1" fmla="*/ 859429 w 3288747"/>
                  <a:gd name="connsiteY1" fmla="*/ 139963 h 3288745"/>
                  <a:gd name="connsiteX2" fmla="*/ 722163 w 3288747"/>
                  <a:gd name="connsiteY2" fmla="*/ 819865 h 3288745"/>
                  <a:gd name="connsiteX3" fmla="*/ 722163 w 3288747"/>
                  <a:gd name="connsiteY3" fmla="*/ 819866 h 3288745"/>
                  <a:gd name="connsiteX4" fmla="*/ 722163 w 3288747"/>
                  <a:gd name="connsiteY4" fmla="*/ 819866 h 3288745"/>
                  <a:gd name="connsiteX5" fmla="*/ 722834 w 3288747"/>
                  <a:gd name="connsiteY5" fmla="*/ 833155 h 3288745"/>
                  <a:gd name="connsiteX6" fmla="*/ 731181 w 3288747"/>
                  <a:gd name="connsiteY6" fmla="*/ 998457 h 3288745"/>
                  <a:gd name="connsiteX7" fmla="*/ 2468881 w 3288747"/>
                  <a:gd name="connsiteY7" fmla="*/ 2566583 h 3288745"/>
                  <a:gd name="connsiteX8" fmla="*/ 3148783 w 3288747"/>
                  <a:gd name="connsiteY8" fmla="*/ 2429317 h 3288745"/>
                  <a:gd name="connsiteX9" fmla="*/ 3288747 w 3288747"/>
                  <a:gd name="connsiteY9" fmla="*/ 2361894 h 3288745"/>
                  <a:gd name="connsiteX10" fmla="*/ 3282617 w 3288747"/>
                  <a:gd name="connsiteY10" fmla="*/ 2374618 h 3288745"/>
                  <a:gd name="connsiteX11" fmla="*/ 2098743 w 3288747"/>
                  <a:gd name="connsiteY11" fmla="*/ 3253259 h 3288745"/>
                  <a:gd name="connsiteX12" fmla="*/ 1925324 w 3288747"/>
                  <a:gd name="connsiteY12" fmla="*/ 3279726 h 3288745"/>
                  <a:gd name="connsiteX13" fmla="*/ 1746718 w 3288747"/>
                  <a:gd name="connsiteY13" fmla="*/ 3288745 h 3288745"/>
                  <a:gd name="connsiteX14" fmla="*/ 1568112 w 3288747"/>
                  <a:gd name="connsiteY14" fmla="*/ 3279726 h 3288745"/>
                  <a:gd name="connsiteX15" fmla="*/ 1394693 w 3288747"/>
                  <a:gd name="connsiteY15" fmla="*/ 3253259 h 3288745"/>
                  <a:gd name="connsiteX16" fmla="*/ 0 w 3288747"/>
                  <a:gd name="connsiteY16" fmla="*/ 1542028 h 3288745"/>
                  <a:gd name="connsiteX17" fmla="*/ 914128 w 3288747"/>
                  <a:gd name="connsiteY17" fmla="*/ 6129 h 3288745"/>
                  <a:gd name="connsiteX18" fmla="*/ 926853 w 3288747"/>
                  <a:gd name="connsiteY18" fmla="*/ 0 h 328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88747" h="3288745">
                    <a:moveTo>
                      <a:pt x="926853" y="0"/>
                    </a:moveTo>
                    <a:lnTo>
                      <a:pt x="859429" y="139963"/>
                    </a:lnTo>
                    <a:cubicBezTo>
                      <a:pt x="771040" y="348938"/>
                      <a:pt x="722163" y="578694"/>
                      <a:pt x="722163" y="819865"/>
                    </a:cubicBezTo>
                    <a:lnTo>
                      <a:pt x="722163" y="819866"/>
                    </a:lnTo>
                    <a:lnTo>
                      <a:pt x="722163" y="819866"/>
                    </a:lnTo>
                    <a:lnTo>
                      <a:pt x="722834" y="833155"/>
                    </a:lnTo>
                    <a:lnTo>
                      <a:pt x="731181" y="998457"/>
                    </a:lnTo>
                    <a:cubicBezTo>
                      <a:pt x="820631" y="1879250"/>
                      <a:pt x="1564488" y="2566583"/>
                      <a:pt x="2468881" y="2566583"/>
                    </a:cubicBezTo>
                    <a:cubicBezTo>
                      <a:pt x="2710053" y="2566583"/>
                      <a:pt x="2939808" y="2517706"/>
                      <a:pt x="3148783" y="2429317"/>
                    </a:cubicBezTo>
                    <a:lnTo>
                      <a:pt x="3288747" y="2361894"/>
                    </a:lnTo>
                    <a:lnTo>
                      <a:pt x="3282617" y="2374618"/>
                    </a:lnTo>
                    <a:cubicBezTo>
                      <a:pt x="3040609" y="2820115"/>
                      <a:pt x="2610425" y="3148554"/>
                      <a:pt x="2098743" y="3253259"/>
                    </a:cubicBezTo>
                    <a:lnTo>
                      <a:pt x="1925324" y="3279726"/>
                    </a:lnTo>
                    <a:lnTo>
                      <a:pt x="1746718" y="3288745"/>
                    </a:lnTo>
                    <a:lnTo>
                      <a:pt x="1568112" y="3279726"/>
                    </a:lnTo>
                    <a:lnTo>
                      <a:pt x="1394693" y="3253259"/>
                    </a:lnTo>
                    <a:cubicBezTo>
                      <a:pt x="598743" y="3090384"/>
                      <a:pt x="0" y="2386128"/>
                      <a:pt x="0" y="1542028"/>
                    </a:cubicBezTo>
                    <a:cubicBezTo>
                      <a:pt x="0" y="878807"/>
                      <a:pt x="369632" y="301917"/>
                      <a:pt x="914128" y="6129"/>
                    </a:cubicBezTo>
                    <a:lnTo>
                      <a:pt x="926853" y="0"/>
                    </a:lnTo>
                    <a:close/>
                  </a:path>
                </a:pathLst>
              </a:cu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4909420" y="2195095"/>
                <a:ext cx="1024556" cy="1024556"/>
              </a:xfrm>
              <a:custGeom>
                <a:avLst/>
                <a:gdLst>
                  <a:gd name="connsiteX0" fmla="*/ 1024555 w 1024556"/>
                  <a:gd name="connsiteY0" fmla="*/ 0 h 1024556"/>
                  <a:gd name="connsiteX1" fmla="*/ 1024556 w 1024556"/>
                  <a:gd name="connsiteY1" fmla="*/ 0 h 1024556"/>
                  <a:gd name="connsiteX2" fmla="*/ 919801 w 1024556"/>
                  <a:gd name="connsiteY2" fmla="*/ 5290 h 1024556"/>
                  <a:gd name="connsiteX3" fmla="*/ 5290 w 1024556"/>
                  <a:gd name="connsiteY3" fmla="*/ 919801 h 1024556"/>
                  <a:gd name="connsiteX4" fmla="*/ 0 w 1024556"/>
                  <a:gd name="connsiteY4" fmla="*/ 1024556 h 1024556"/>
                  <a:gd name="connsiteX5" fmla="*/ 0 w 1024556"/>
                  <a:gd name="connsiteY5" fmla="*/ 1024555 h 1024556"/>
                  <a:gd name="connsiteX6" fmla="*/ 137266 w 1024556"/>
                  <a:gd name="connsiteY6" fmla="*/ 344653 h 1024556"/>
                  <a:gd name="connsiteX7" fmla="*/ 204690 w 1024556"/>
                  <a:gd name="connsiteY7" fmla="*/ 204690 h 1024556"/>
                  <a:gd name="connsiteX8" fmla="*/ 344653 w 1024556"/>
                  <a:gd name="connsiteY8" fmla="*/ 137266 h 1024556"/>
                  <a:gd name="connsiteX9" fmla="*/ 1024555 w 1024556"/>
                  <a:gd name="connsiteY9" fmla="*/ 0 h 10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4556" h="1024556">
                    <a:moveTo>
                      <a:pt x="1024555" y="0"/>
                    </a:moveTo>
                    <a:lnTo>
                      <a:pt x="1024556" y="0"/>
                    </a:lnTo>
                    <a:lnTo>
                      <a:pt x="919801" y="5290"/>
                    </a:lnTo>
                    <a:cubicBezTo>
                      <a:pt x="437605" y="54259"/>
                      <a:pt x="54260" y="437605"/>
                      <a:pt x="5290" y="919801"/>
                    </a:cubicBezTo>
                    <a:lnTo>
                      <a:pt x="0" y="1024556"/>
                    </a:lnTo>
                    <a:lnTo>
                      <a:pt x="0" y="1024555"/>
                    </a:lnTo>
                    <a:cubicBezTo>
                      <a:pt x="0" y="783384"/>
                      <a:pt x="48877" y="553628"/>
                      <a:pt x="137266" y="344653"/>
                    </a:cubicBezTo>
                    <a:lnTo>
                      <a:pt x="204690" y="204690"/>
                    </a:lnTo>
                    <a:lnTo>
                      <a:pt x="344653" y="137266"/>
                    </a:lnTo>
                    <a:cubicBezTo>
                      <a:pt x="553628" y="48877"/>
                      <a:pt x="783384" y="0"/>
                      <a:pt x="1024555" y="0"/>
                    </a:cubicBezTo>
                    <a:close/>
                  </a:path>
                </a:pathLst>
              </a:cu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6112581" y="3398256"/>
                <a:ext cx="2281255" cy="2281255"/>
              </a:xfrm>
              <a:custGeom>
                <a:avLst/>
                <a:gdLst>
                  <a:gd name="connsiteX0" fmla="*/ 2281255 w 2281255"/>
                  <a:gd name="connsiteY0" fmla="*/ 0 h 2281255"/>
                  <a:gd name="connsiteX1" fmla="*/ 2277527 w 2281255"/>
                  <a:gd name="connsiteY1" fmla="*/ 73823 h 2281255"/>
                  <a:gd name="connsiteX2" fmla="*/ 73823 w 2281255"/>
                  <a:gd name="connsiteY2" fmla="*/ 2277527 h 2281255"/>
                  <a:gd name="connsiteX3" fmla="*/ 0 w 2281255"/>
                  <a:gd name="connsiteY3" fmla="*/ 2281255 h 2281255"/>
                  <a:gd name="connsiteX4" fmla="*/ 173419 w 2281255"/>
                  <a:gd name="connsiteY4" fmla="*/ 2254788 h 2281255"/>
                  <a:gd name="connsiteX5" fmla="*/ 1357293 w 2281255"/>
                  <a:gd name="connsiteY5" fmla="*/ 1376147 h 2281255"/>
                  <a:gd name="connsiteX6" fmla="*/ 1363423 w 2281255"/>
                  <a:gd name="connsiteY6" fmla="*/ 1363423 h 2281255"/>
                  <a:gd name="connsiteX7" fmla="*/ 1376147 w 2281255"/>
                  <a:gd name="connsiteY7" fmla="*/ 1357293 h 2281255"/>
                  <a:gd name="connsiteX8" fmla="*/ 2254788 w 2281255"/>
                  <a:gd name="connsiteY8" fmla="*/ 173419 h 2281255"/>
                  <a:gd name="connsiteX9" fmla="*/ 2281255 w 2281255"/>
                  <a:gd name="connsiteY9" fmla="*/ 0 h 228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1255" h="2281255">
                    <a:moveTo>
                      <a:pt x="2281255" y="0"/>
                    </a:moveTo>
                    <a:lnTo>
                      <a:pt x="2277527" y="73823"/>
                    </a:lnTo>
                    <a:cubicBezTo>
                      <a:pt x="2159525" y="1235774"/>
                      <a:pt x="1235774" y="2159525"/>
                      <a:pt x="73823" y="2277527"/>
                    </a:cubicBezTo>
                    <a:lnTo>
                      <a:pt x="0" y="2281255"/>
                    </a:lnTo>
                    <a:lnTo>
                      <a:pt x="173419" y="2254788"/>
                    </a:lnTo>
                    <a:cubicBezTo>
                      <a:pt x="685101" y="2150083"/>
                      <a:pt x="1115285" y="1821644"/>
                      <a:pt x="1357293" y="1376147"/>
                    </a:cubicBezTo>
                    <a:lnTo>
                      <a:pt x="1363423" y="1363423"/>
                    </a:lnTo>
                    <a:lnTo>
                      <a:pt x="1376147" y="1357293"/>
                    </a:lnTo>
                    <a:cubicBezTo>
                      <a:pt x="1821644" y="1115285"/>
                      <a:pt x="2150083" y="685101"/>
                      <a:pt x="2254788" y="173419"/>
                    </a:cubicBezTo>
                    <a:lnTo>
                      <a:pt x="2281255" y="0"/>
                    </a:lnTo>
                    <a:close/>
                  </a:path>
                </a:pathLst>
              </a:cu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5400000">
              <a:off x="5922453" y="2681803"/>
              <a:ext cx="4206579" cy="3493435"/>
              <a:chOff x="4187257" y="2195095"/>
              <a:chExt cx="4206579" cy="3493435"/>
            </a:xfrm>
            <a:solidFill>
              <a:srgbClr val="FF0066"/>
            </a:solidFill>
          </p:grpSpPr>
          <p:sp>
            <p:nvSpPr>
              <p:cNvPr id="49" name="任意多边形 48"/>
              <p:cNvSpPr/>
              <p:nvPr/>
            </p:nvSpPr>
            <p:spPr>
              <a:xfrm>
                <a:off x="4187257" y="2399785"/>
                <a:ext cx="3288747" cy="3288745"/>
              </a:xfrm>
              <a:custGeom>
                <a:avLst/>
                <a:gdLst>
                  <a:gd name="connsiteX0" fmla="*/ 926853 w 3288747"/>
                  <a:gd name="connsiteY0" fmla="*/ 0 h 3288745"/>
                  <a:gd name="connsiteX1" fmla="*/ 859429 w 3288747"/>
                  <a:gd name="connsiteY1" fmla="*/ 139963 h 3288745"/>
                  <a:gd name="connsiteX2" fmla="*/ 722163 w 3288747"/>
                  <a:gd name="connsiteY2" fmla="*/ 819865 h 3288745"/>
                  <a:gd name="connsiteX3" fmla="*/ 722163 w 3288747"/>
                  <a:gd name="connsiteY3" fmla="*/ 819866 h 3288745"/>
                  <a:gd name="connsiteX4" fmla="*/ 722163 w 3288747"/>
                  <a:gd name="connsiteY4" fmla="*/ 819866 h 3288745"/>
                  <a:gd name="connsiteX5" fmla="*/ 722834 w 3288747"/>
                  <a:gd name="connsiteY5" fmla="*/ 833155 h 3288745"/>
                  <a:gd name="connsiteX6" fmla="*/ 731181 w 3288747"/>
                  <a:gd name="connsiteY6" fmla="*/ 998457 h 3288745"/>
                  <a:gd name="connsiteX7" fmla="*/ 2468881 w 3288747"/>
                  <a:gd name="connsiteY7" fmla="*/ 2566583 h 3288745"/>
                  <a:gd name="connsiteX8" fmla="*/ 3148783 w 3288747"/>
                  <a:gd name="connsiteY8" fmla="*/ 2429317 h 3288745"/>
                  <a:gd name="connsiteX9" fmla="*/ 3288747 w 3288747"/>
                  <a:gd name="connsiteY9" fmla="*/ 2361894 h 3288745"/>
                  <a:gd name="connsiteX10" fmla="*/ 3282617 w 3288747"/>
                  <a:gd name="connsiteY10" fmla="*/ 2374618 h 3288745"/>
                  <a:gd name="connsiteX11" fmla="*/ 2098743 w 3288747"/>
                  <a:gd name="connsiteY11" fmla="*/ 3253259 h 3288745"/>
                  <a:gd name="connsiteX12" fmla="*/ 1925324 w 3288747"/>
                  <a:gd name="connsiteY12" fmla="*/ 3279726 h 3288745"/>
                  <a:gd name="connsiteX13" fmla="*/ 1746718 w 3288747"/>
                  <a:gd name="connsiteY13" fmla="*/ 3288745 h 3288745"/>
                  <a:gd name="connsiteX14" fmla="*/ 1568112 w 3288747"/>
                  <a:gd name="connsiteY14" fmla="*/ 3279726 h 3288745"/>
                  <a:gd name="connsiteX15" fmla="*/ 1394693 w 3288747"/>
                  <a:gd name="connsiteY15" fmla="*/ 3253259 h 3288745"/>
                  <a:gd name="connsiteX16" fmla="*/ 0 w 3288747"/>
                  <a:gd name="connsiteY16" fmla="*/ 1542028 h 3288745"/>
                  <a:gd name="connsiteX17" fmla="*/ 914128 w 3288747"/>
                  <a:gd name="connsiteY17" fmla="*/ 6129 h 3288745"/>
                  <a:gd name="connsiteX18" fmla="*/ 926853 w 3288747"/>
                  <a:gd name="connsiteY18" fmla="*/ 0 h 328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88747" h="3288745">
                    <a:moveTo>
                      <a:pt x="926853" y="0"/>
                    </a:moveTo>
                    <a:lnTo>
                      <a:pt x="859429" y="139963"/>
                    </a:lnTo>
                    <a:cubicBezTo>
                      <a:pt x="771040" y="348938"/>
                      <a:pt x="722163" y="578694"/>
                      <a:pt x="722163" y="819865"/>
                    </a:cubicBezTo>
                    <a:lnTo>
                      <a:pt x="722163" y="819866"/>
                    </a:lnTo>
                    <a:lnTo>
                      <a:pt x="722163" y="819866"/>
                    </a:lnTo>
                    <a:lnTo>
                      <a:pt x="722834" y="833155"/>
                    </a:lnTo>
                    <a:lnTo>
                      <a:pt x="731181" y="998457"/>
                    </a:lnTo>
                    <a:cubicBezTo>
                      <a:pt x="820631" y="1879250"/>
                      <a:pt x="1564488" y="2566583"/>
                      <a:pt x="2468881" y="2566583"/>
                    </a:cubicBezTo>
                    <a:cubicBezTo>
                      <a:pt x="2710053" y="2566583"/>
                      <a:pt x="2939808" y="2517706"/>
                      <a:pt x="3148783" y="2429317"/>
                    </a:cubicBezTo>
                    <a:lnTo>
                      <a:pt x="3288747" y="2361894"/>
                    </a:lnTo>
                    <a:lnTo>
                      <a:pt x="3282617" y="2374618"/>
                    </a:lnTo>
                    <a:cubicBezTo>
                      <a:pt x="3040609" y="2820115"/>
                      <a:pt x="2610425" y="3148554"/>
                      <a:pt x="2098743" y="3253259"/>
                    </a:cubicBezTo>
                    <a:lnTo>
                      <a:pt x="1925324" y="3279726"/>
                    </a:lnTo>
                    <a:lnTo>
                      <a:pt x="1746718" y="3288745"/>
                    </a:lnTo>
                    <a:lnTo>
                      <a:pt x="1568112" y="3279726"/>
                    </a:lnTo>
                    <a:lnTo>
                      <a:pt x="1394693" y="3253259"/>
                    </a:lnTo>
                    <a:cubicBezTo>
                      <a:pt x="598743" y="3090384"/>
                      <a:pt x="0" y="2386128"/>
                      <a:pt x="0" y="1542028"/>
                    </a:cubicBezTo>
                    <a:cubicBezTo>
                      <a:pt x="0" y="878807"/>
                      <a:pt x="369632" y="301917"/>
                      <a:pt x="914128" y="6129"/>
                    </a:cubicBezTo>
                    <a:lnTo>
                      <a:pt x="926853" y="0"/>
                    </a:lnTo>
                    <a:close/>
                  </a:path>
                </a:pathLst>
              </a:custGeom>
              <a:grpFill/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4909420" y="2195095"/>
                <a:ext cx="1024556" cy="1024556"/>
              </a:xfrm>
              <a:custGeom>
                <a:avLst/>
                <a:gdLst>
                  <a:gd name="connsiteX0" fmla="*/ 1024555 w 1024556"/>
                  <a:gd name="connsiteY0" fmla="*/ 0 h 1024556"/>
                  <a:gd name="connsiteX1" fmla="*/ 1024556 w 1024556"/>
                  <a:gd name="connsiteY1" fmla="*/ 0 h 1024556"/>
                  <a:gd name="connsiteX2" fmla="*/ 919801 w 1024556"/>
                  <a:gd name="connsiteY2" fmla="*/ 5290 h 1024556"/>
                  <a:gd name="connsiteX3" fmla="*/ 5290 w 1024556"/>
                  <a:gd name="connsiteY3" fmla="*/ 919801 h 1024556"/>
                  <a:gd name="connsiteX4" fmla="*/ 0 w 1024556"/>
                  <a:gd name="connsiteY4" fmla="*/ 1024556 h 1024556"/>
                  <a:gd name="connsiteX5" fmla="*/ 0 w 1024556"/>
                  <a:gd name="connsiteY5" fmla="*/ 1024555 h 1024556"/>
                  <a:gd name="connsiteX6" fmla="*/ 137266 w 1024556"/>
                  <a:gd name="connsiteY6" fmla="*/ 344653 h 1024556"/>
                  <a:gd name="connsiteX7" fmla="*/ 204690 w 1024556"/>
                  <a:gd name="connsiteY7" fmla="*/ 204690 h 1024556"/>
                  <a:gd name="connsiteX8" fmla="*/ 344653 w 1024556"/>
                  <a:gd name="connsiteY8" fmla="*/ 137266 h 1024556"/>
                  <a:gd name="connsiteX9" fmla="*/ 1024555 w 1024556"/>
                  <a:gd name="connsiteY9" fmla="*/ 0 h 10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4556" h="1024556">
                    <a:moveTo>
                      <a:pt x="1024555" y="0"/>
                    </a:moveTo>
                    <a:lnTo>
                      <a:pt x="1024556" y="0"/>
                    </a:lnTo>
                    <a:lnTo>
                      <a:pt x="919801" y="5290"/>
                    </a:lnTo>
                    <a:cubicBezTo>
                      <a:pt x="437605" y="54259"/>
                      <a:pt x="54260" y="437605"/>
                      <a:pt x="5290" y="919801"/>
                    </a:cubicBezTo>
                    <a:lnTo>
                      <a:pt x="0" y="1024556"/>
                    </a:lnTo>
                    <a:lnTo>
                      <a:pt x="0" y="1024555"/>
                    </a:lnTo>
                    <a:cubicBezTo>
                      <a:pt x="0" y="783384"/>
                      <a:pt x="48877" y="553628"/>
                      <a:pt x="137266" y="344653"/>
                    </a:cubicBezTo>
                    <a:lnTo>
                      <a:pt x="204690" y="204690"/>
                    </a:lnTo>
                    <a:lnTo>
                      <a:pt x="344653" y="137266"/>
                    </a:lnTo>
                    <a:cubicBezTo>
                      <a:pt x="553628" y="48877"/>
                      <a:pt x="783384" y="0"/>
                      <a:pt x="1024555" y="0"/>
                    </a:cubicBezTo>
                    <a:close/>
                  </a:path>
                </a:pathLst>
              </a:custGeom>
              <a:grpFill/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6112581" y="3398256"/>
                <a:ext cx="2281255" cy="2281255"/>
              </a:xfrm>
              <a:custGeom>
                <a:avLst/>
                <a:gdLst>
                  <a:gd name="connsiteX0" fmla="*/ 2281255 w 2281255"/>
                  <a:gd name="connsiteY0" fmla="*/ 0 h 2281255"/>
                  <a:gd name="connsiteX1" fmla="*/ 2277527 w 2281255"/>
                  <a:gd name="connsiteY1" fmla="*/ 73823 h 2281255"/>
                  <a:gd name="connsiteX2" fmla="*/ 73823 w 2281255"/>
                  <a:gd name="connsiteY2" fmla="*/ 2277527 h 2281255"/>
                  <a:gd name="connsiteX3" fmla="*/ 0 w 2281255"/>
                  <a:gd name="connsiteY3" fmla="*/ 2281255 h 2281255"/>
                  <a:gd name="connsiteX4" fmla="*/ 173419 w 2281255"/>
                  <a:gd name="connsiteY4" fmla="*/ 2254788 h 2281255"/>
                  <a:gd name="connsiteX5" fmla="*/ 1357293 w 2281255"/>
                  <a:gd name="connsiteY5" fmla="*/ 1376147 h 2281255"/>
                  <a:gd name="connsiteX6" fmla="*/ 1363423 w 2281255"/>
                  <a:gd name="connsiteY6" fmla="*/ 1363423 h 2281255"/>
                  <a:gd name="connsiteX7" fmla="*/ 1376147 w 2281255"/>
                  <a:gd name="connsiteY7" fmla="*/ 1357293 h 2281255"/>
                  <a:gd name="connsiteX8" fmla="*/ 2254788 w 2281255"/>
                  <a:gd name="connsiteY8" fmla="*/ 173419 h 2281255"/>
                  <a:gd name="connsiteX9" fmla="*/ 2281255 w 2281255"/>
                  <a:gd name="connsiteY9" fmla="*/ 0 h 228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1255" h="2281255">
                    <a:moveTo>
                      <a:pt x="2281255" y="0"/>
                    </a:moveTo>
                    <a:lnTo>
                      <a:pt x="2277527" y="73823"/>
                    </a:lnTo>
                    <a:cubicBezTo>
                      <a:pt x="2159525" y="1235774"/>
                      <a:pt x="1235774" y="2159525"/>
                      <a:pt x="73823" y="2277527"/>
                    </a:cubicBezTo>
                    <a:lnTo>
                      <a:pt x="0" y="2281255"/>
                    </a:lnTo>
                    <a:lnTo>
                      <a:pt x="173419" y="2254788"/>
                    </a:lnTo>
                    <a:cubicBezTo>
                      <a:pt x="685101" y="2150083"/>
                      <a:pt x="1115285" y="1821644"/>
                      <a:pt x="1357293" y="1376147"/>
                    </a:cubicBezTo>
                    <a:lnTo>
                      <a:pt x="1363423" y="1363423"/>
                    </a:lnTo>
                    <a:lnTo>
                      <a:pt x="1376147" y="1357293"/>
                    </a:lnTo>
                    <a:cubicBezTo>
                      <a:pt x="1821644" y="1115285"/>
                      <a:pt x="2150083" y="685101"/>
                      <a:pt x="2254788" y="173419"/>
                    </a:cubicBezTo>
                    <a:lnTo>
                      <a:pt x="2281255" y="0"/>
                    </a:lnTo>
                    <a:close/>
                  </a:path>
                </a:pathLst>
              </a:custGeom>
              <a:grpFill/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 rot="10800000">
              <a:off x="6288044" y="1612845"/>
              <a:ext cx="4206579" cy="3493435"/>
              <a:chOff x="4187257" y="2195095"/>
              <a:chExt cx="4206579" cy="3493435"/>
            </a:xfrm>
            <a:solidFill>
              <a:srgbClr val="00B0F0"/>
            </a:solidFill>
          </p:grpSpPr>
          <p:sp>
            <p:nvSpPr>
              <p:cNvPr id="53" name="任意多边形 52"/>
              <p:cNvSpPr/>
              <p:nvPr/>
            </p:nvSpPr>
            <p:spPr>
              <a:xfrm>
                <a:off x="4187257" y="2399785"/>
                <a:ext cx="3288747" cy="3288745"/>
              </a:xfrm>
              <a:custGeom>
                <a:avLst/>
                <a:gdLst>
                  <a:gd name="connsiteX0" fmla="*/ 926853 w 3288747"/>
                  <a:gd name="connsiteY0" fmla="*/ 0 h 3288745"/>
                  <a:gd name="connsiteX1" fmla="*/ 859429 w 3288747"/>
                  <a:gd name="connsiteY1" fmla="*/ 139963 h 3288745"/>
                  <a:gd name="connsiteX2" fmla="*/ 722163 w 3288747"/>
                  <a:gd name="connsiteY2" fmla="*/ 819865 h 3288745"/>
                  <a:gd name="connsiteX3" fmla="*/ 722163 w 3288747"/>
                  <a:gd name="connsiteY3" fmla="*/ 819866 h 3288745"/>
                  <a:gd name="connsiteX4" fmla="*/ 722163 w 3288747"/>
                  <a:gd name="connsiteY4" fmla="*/ 819866 h 3288745"/>
                  <a:gd name="connsiteX5" fmla="*/ 722834 w 3288747"/>
                  <a:gd name="connsiteY5" fmla="*/ 833155 h 3288745"/>
                  <a:gd name="connsiteX6" fmla="*/ 731181 w 3288747"/>
                  <a:gd name="connsiteY6" fmla="*/ 998457 h 3288745"/>
                  <a:gd name="connsiteX7" fmla="*/ 2468881 w 3288747"/>
                  <a:gd name="connsiteY7" fmla="*/ 2566583 h 3288745"/>
                  <a:gd name="connsiteX8" fmla="*/ 3148783 w 3288747"/>
                  <a:gd name="connsiteY8" fmla="*/ 2429317 h 3288745"/>
                  <a:gd name="connsiteX9" fmla="*/ 3288747 w 3288747"/>
                  <a:gd name="connsiteY9" fmla="*/ 2361894 h 3288745"/>
                  <a:gd name="connsiteX10" fmla="*/ 3282617 w 3288747"/>
                  <a:gd name="connsiteY10" fmla="*/ 2374618 h 3288745"/>
                  <a:gd name="connsiteX11" fmla="*/ 2098743 w 3288747"/>
                  <a:gd name="connsiteY11" fmla="*/ 3253259 h 3288745"/>
                  <a:gd name="connsiteX12" fmla="*/ 1925324 w 3288747"/>
                  <a:gd name="connsiteY12" fmla="*/ 3279726 h 3288745"/>
                  <a:gd name="connsiteX13" fmla="*/ 1746718 w 3288747"/>
                  <a:gd name="connsiteY13" fmla="*/ 3288745 h 3288745"/>
                  <a:gd name="connsiteX14" fmla="*/ 1568112 w 3288747"/>
                  <a:gd name="connsiteY14" fmla="*/ 3279726 h 3288745"/>
                  <a:gd name="connsiteX15" fmla="*/ 1394693 w 3288747"/>
                  <a:gd name="connsiteY15" fmla="*/ 3253259 h 3288745"/>
                  <a:gd name="connsiteX16" fmla="*/ 0 w 3288747"/>
                  <a:gd name="connsiteY16" fmla="*/ 1542028 h 3288745"/>
                  <a:gd name="connsiteX17" fmla="*/ 914128 w 3288747"/>
                  <a:gd name="connsiteY17" fmla="*/ 6129 h 3288745"/>
                  <a:gd name="connsiteX18" fmla="*/ 926853 w 3288747"/>
                  <a:gd name="connsiteY18" fmla="*/ 0 h 328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88747" h="3288745">
                    <a:moveTo>
                      <a:pt x="926853" y="0"/>
                    </a:moveTo>
                    <a:lnTo>
                      <a:pt x="859429" y="139963"/>
                    </a:lnTo>
                    <a:cubicBezTo>
                      <a:pt x="771040" y="348938"/>
                      <a:pt x="722163" y="578694"/>
                      <a:pt x="722163" y="819865"/>
                    </a:cubicBezTo>
                    <a:lnTo>
                      <a:pt x="722163" y="819866"/>
                    </a:lnTo>
                    <a:lnTo>
                      <a:pt x="722163" y="819866"/>
                    </a:lnTo>
                    <a:lnTo>
                      <a:pt x="722834" y="833155"/>
                    </a:lnTo>
                    <a:lnTo>
                      <a:pt x="731181" y="998457"/>
                    </a:lnTo>
                    <a:cubicBezTo>
                      <a:pt x="820631" y="1879250"/>
                      <a:pt x="1564488" y="2566583"/>
                      <a:pt x="2468881" y="2566583"/>
                    </a:cubicBezTo>
                    <a:cubicBezTo>
                      <a:pt x="2710053" y="2566583"/>
                      <a:pt x="2939808" y="2517706"/>
                      <a:pt x="3148783" y="2429317"/>
                    </a:cubicBezTo>
                    <a:lnTo>
                      <a:pt x="3288747" y="2361894"/>
                    </a:lnTo>
                    <a:lnTo>
                      <a:pt x="3282617" y="2374618"/>
                    </a:lnTo>
                    <a:cubicBezTo>
                      <a:pt x="3040609" y="2820115"/>
                      <a:pt x="2610425" y="3148554"/>
                      <a:pt x="2098743" y="3253259"/>
                    </a:cubicBezTo>
                    <a:lnTo>
                      <a:pt x="1925324" y="3279726"/>
                    </a:lnTo>
                    <a:lnTo>
                      <a:pt x="1746718" y="3288745"/>
                    </a:lnTo>
                    <a:lnTo>
                      <a:pt x="1568112" y="3279726"/>
                    </a:lnTo>
                    <a:lnTo>
                      <a:pt x="1394693" y="3253259"/>
                    </a:lnTo>
                    <a:cubicBezTo>
                      <a:pt x="598743" y="3090384"/>
                      <a:pt x="0" y="2386128"/>
                      <a:pt x="0" y="1542028"/>
                    </a:cubicBezTo>
                    <a:cubicBezTo>
                      <a:pt x="0" y="878807"/>
                      <a:pt x="369632" y="301917"/>
                      <a:pt x="914128" y="6129"/>
                    </a:cubicBezTo>
                    <a:lnTo>
                      <a:pt x="926853" y="0"/>
                    </a:lnTo>
                    <a:close/>
                  </a:path>
                </a:pathLst>
              </a:cu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4909420" y="2195095"/>
                <a:ext cx="1024556" cy="1024556"/>
              </a:xfrm>
              <a:custGeom>
                <a:avLst/>
                <a:gdLst>
                  <a:gd name="connsiteX0" fmla="*/ 1024555 w 1024556"/>
                  <a:gd name="connsiteY0" fmla="*/ 0 h 1024556"/>
                  <a:gd name="connsiteX1" fmla="*/ 1024556 w 1024556"/>
                  <a:gd name="connsiteY1" fmla="*/ 0 h 1024556"/>
                  <a:gd name="connsiteX2" fmla="*/ 919801 w 1024556"/>
                  <a:gd name="connsiteY2" fmla="*/ 5290 h 1024556"/>
                  <a:gd name="connsiteX3" fmla="*/ 5290 w 1024556"/>
                  <a:gd name="connsiteY3" fmla="*/ 919801 h 1024556"/>
                  <a:gd name="connsiteX4" fmla="*/ 0 w 1024556"/>
                  <a:gd name="connsiteY4" fmla="*/ 1024556 h 1024556"/>
                  <a:gd name="connsiteX5" fmla="*/ 0 w 1024556"/>
                  <a:gd name="connsiteY5" fmla="*/ 1024555 h 1024556"/>
                  <a:gd name="connsiteX6" fmla="*/ 137266 w 1024556"/>
                  <a:gd name="connsiteY6" fmla="*/ 344653 h 1024556"/>
                  <a:gd name="connsiteX7" fmla="*/ 204690 w 1024556"/>
                  <a:gd name="connsiteY7" fmla="*/ 204690 h 1024556"/>
                  <a:gd name="connsiteX8" fmla="*/ 344653 w 1024556"/>
                  <a:gd name="connsiteY8" fmla="*/ 137266 h 1024556"/>
                  <a:gd name="connsiteX9" fmla="*/ 1024555 w 1024556"/>
                  <a:gd name="connsiteY9" fmla="*/ 0 h 10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4556" h="1024556">
                    <a:moveTo>
                      <a:pt x="1024555" y="0"/>
                    </a:moveTo>
                    <a:lnTo>
                      <a:pt x="1024556" y="0"/>
                    </a:lnTo>
                    <a:lnTo>
                      <a:pt x="919801" y="5290"/>
                    </a:lnTo>
                    <a:cubicBezTo>
                      <a:pt x="437605" y="54259"/>
                      <a:pt x="54260" y="437605"/>
                      <a:pt x="5290" y="919801"/>
                    </a:cubicBezTo>
                    <a:lnTo>
                      <a:pt x="0" y="1024556"/>
                    </a:lnTo>
                    <a:lnTo>
                      <a:pt x="0" y="1024555"/>
                    </a:lnTo>
                    <a:cubicBezTo>
                      <a:pt x="0" y="783384"/>
                      <a:pt x="48877" y="553628"/>
                      <a:pt x="137266" y="344653"/>
                    </a:cubicBezTo>
                    <a:lnTo>
                      <a:pt x="204690" y="204690"/>
                    </a:lnTo>
                    <a:lnTo>
                      <a:pt x="344653" y="137266"/>
                    </a:lnTo>
                    <a:cubicBezTo>
                      <a:pt x="553628" y="48877"/>
                      <a:pt x="783384" y="0"/>
                      <a:pt x="1024555" y="0"/>
                    </a:cubicBezTo>
                    <a:close/>
                  </a:path>
                </a:pathLst>
              </a:cu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6112581" y="3398256"/>
                <a:ext cx="2281255" cy="2281255"/>
              </a:xfrm>
              <a:custGeom>
                <a:avLst/>
                <a:gdLst>
                  <a:gd name="connsiteX0" fmla="*/ 2281255 w 2281255"/>
                  <a:gd name="connsiteY0" fmla="*/ 0 h 2281255"/>
                  <a:gd name="connsiteX1" fmla="*/ 2277527 w 2281255"/>
                  <a:gd name="connsiteY1" fmla="*/ 73823 h 2281255"/>
                  <a:gd name="connsiteX2" fmla="*/ 73823 w 2281255"/>
                  <a:gd name="connsiteY2" fmla="*/ 2277527 h 2281255"/>
                  <a:gd name="connsiteX3" fmla="*/ 0 w 2281255"/>
                  <a:gd name="connsiteY3" fmla="*/ 2281255 h 2281255"/>
                  <a:gd name="connsiteX4" fmla="*/ 173419 w 2281255"/>
                  <a:gd name="connsiteY4" fmla="*/ 2254788 h 2281255"/>
                  <a:gd name="connsiteX5" fmla="*/ 1357293 w 2281255"/>
                  <a:gd name="connsiteY5" fmla="*/ 1376147 h 2281255"/>
                  <a:gd name="connsiteX6" fmla="*/ 1363423 w 2281255"/>
                  <a:gd name="connsiteY6" fmla="*/ 1363423 h 2281255"/>
                  <a:gd name="connsiteX7" fmla="*/ 1376147 w 2281255"/>
                  <a:gd name="connsiteY7" fmla="*/ 1357293 h 2281255"/>
                  <a:gd name="connsiteX8" fmla="*/ 2254788 w 2281255"/>
                  <a:gd name="connsiteY8" fmla="*/ 173419 h 2281255"/>
                  <a:gd name="connsiteX9" fmla="*/ 2281255 w 2281255"/>
                  <a:gd name="connsiteY9" fmla="*/ 0 h 228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1255" h="2281255">
                    <a:moveTo>
                      <a:pt x="2281255" y="0"/>
                    </a:moveTo>
                    <a:lnTo>
                      <a:pt x="2277527" y="73823"/>
                    </a:lnTo>
                    <a:cubicBezTo>
                      <a:pt x="2159525" y="1235774"/>
                      <a:pt x="1235774" y="2159525"/>
                      <a:pt x="73823" y="2277527"/>
                    </a:cubicBezTo>
                    <a:lnTo>
                      <a:pt x="0" y="2281255"/>
                    </a:lnTo>
                    <a:lnTo>
                      <a:pt x="173419" y="2254788"/>
                    </a:lnTo>
                    <a:cubicBezTo>
                      <a:pt x="685101" y="2150083"/>
                      <a:pt x="1115285" y="1821644"/>
                      <a:pt x="1357293" y="1376147"/>
                    </a:cubicBezTo>
                    <a:lnTo>
                      <a:pt x="1363423" y="1363423"/>
                    </a:lnTo>
                    <a:lnTo>
                      <a:pt x="1376147" y="1357293"/>
                    </a:lnTo>
                    <a:cubicBezTo>
                      <a:pt x="1821644" y="1115285"/>
                      <a:pt x="2150083" y="685101"/>
                      <a:pt x="2254788" y="173419"/>
                    </a:cubicBezTo>
                    <a:lnTo>
                      <a:pt x="2281255" y="0"/>
                    </a:lnTo>
                    <a:close/>
                  </a:path>
                </a:pathLst>
              </a:cu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16200000">
              <a:off x="7385956" y="1977527"/>
              <a:ext cx="4206579" cy="3493435"/>
              <a:chOff x="4187257" y="2195095"/>
              <a:chExt cx="4206579" cy="3493435"/>
            </a:xfrm>
            <a:solidFill>
              <a:srgbClr val="FFFF00"/>
            </a:solidFill>
          </p:grpSpPr>
          <p:sp>
            <p:nvSpPr>
              <p:cNvPr id="57" name="任意多边形 56"/>
              <p:cNvSpPr/>
              <p:nvPr/>
            </p:nvSpPr>
            <p:spPr>
              <a:xfrm>
                <a:off x="4187257" y="2399785"/>
                <a:ext cx="3288747" cy="3288745"/>
              </a:xfrm>
              <a:custGeom>
                <a:avLst/>
                <a:gdLst>
                  <a:gd name="connsiteX0" fmla="*/ 926853 w 3288747"/>
                  <a:gd name="connsiteY0" fmla="*/ 0 h 3288745"/>
                  <a:gd name="connsiteX1" fmla="*/ 859429 w 3288747"/>
                  <a:gd name="connsiteY1" fmla="*/ 139963 h 3288745"/>
                  <a:gd name="connsiteX2" fmla="*/ 722163 w 3288747"/>
                  <a:gd name="connsiteY2" fmla="*/ 819865 h 3288745"/>
                  <a:gd name="connsiteX3" fmla="*/ 722163 w 3288747"/>
                  <a:gd name="connsiteY3" fmla="*/ 819866 h 3288745"/>
                  <a:gd name="connsiteX4" fmla="*/ 722163 w 3288747"/>
                  <a:gd name="connsiteY4" fmla="*/ 819866 h 3288745"/>
                  <a:gd name="connsiteX5" fmla="*/ 722834 w 3288747"/>
                  <a:gd name="connsiteY5" fmla="*/ 833155 h 3288745"/>
                  <a:gd name="connsiteX6" fmla="*/ 731181 w 3288747"/>
                  <a:gd name="connsiteY6" fmla="*/ 998457 h 3288745"/>
                  <a:gd name="connsiteX7" fmla="*/ 2468881 w 3288747"/>
                  <a:gd name="connsiteY7" fmla="*/ 2566583 h 3288745"/>
                  <a:gd name="connsiteX8" fmla="*/ 3148783 w 3288747"/>
                  <a:gd name="connsiteY8" fmla="*/ 2429317 h 3288745"/>
                  <a:gd name="connsiteX9" fmla="*/ 3288747 w 3288747"/>
                  <a:gd name="connsiteY9" fmla="*/ 2361894 h 3288745"/>
                  <a:gd name="connsiteX10" fmla="*/ 3282617 w 3288747"/>
                  <a:gd name="connsiteY10" fmla="*/ 2374618 h 3288745"/>
                  <a:gd name="connsiteX11" fmla="*/ 2098743 w 3288747"/>
                  <a:gd name="connsiteY11" fmla="*/ 3253259 h 3288745"/>
                  <a:gd name="connsiteX12" fmla="*/ 1925324 w 3288747"/>
                  <a:gd name="connsiteY12" fmla="*/ 3279726 h 3288745"/>
                  <a:gd name="connsiteX13" fmla="*/ 1746718 w 3288747"/>
                  <a:gd name="connsiteY13" fmla="*/ 3288745 h 3288745"/>
                  <a:gd name="connsiteX14" fmla="*/ 1568112 w 3288747"/>
                  <a:gd name="connsiteY14" fmla="*/ 3279726 h 3288745"/>
                  <a:gd name="connsiteX15" fmla="*/ 1394693 w 3288747"/>
                  <a:gd name="connsiteY15" fmla="*/ 3253259 h 3288745"/>
                  <a:gd name="connsiteX16" fmla="*/ 0 w 3288747"/>
                  <a:gd name="connsiteY16" fmla="*/ 1542028 h 3288745"/>
                  <a:gd name="connsiteX17" fmla="*/ 914128 w 3288747"/>
                  <a:gd name="connsiteY17" fmla="*/ 6129 h 3288745"/>
                  <a:gd name="connsiteX18" fmla="*/ 926853 w 3288747"/>
                  <a:gd name="connsiteY18" fmla="*/ 0 h 328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88747" h="3288745">
                    <a:moveTo>
                      <a:pt x="926853" y="0"/>
                    </a:moveTo>
                    <a:lnTo>
                      <a:pt x="859429" y="139963"/>
                    </a:lnTo>
                    <a:cubicBezTo>
                      <a:pt x="771040" y="348938"/>
                      <a:pt x="722163" y="578694"/>
                      <a:pt x="722163" y="819865"/>
                    </a:cubicBezTo>
                    <a:lnTo>
                      <a:pt x="722163" y="819866"/>
                    </a:lnTo>
                    <a:lnTo>
                      <a:pt x="722163" y="819866"/>
                    </a:lnTo>
                    <a:lnTo>
                      <a:pt x="722834" y="833155"/>
                    </a:lnTo>
                    <a:lnTo>
                      <a:pt x="731181" y="998457"/>
                    </a:lnTo>
                    <a:cubicBezTo>
                      <a:pt x="820631" y="1879250"/>
                      <a:pt x="1564488" y="2566583"/>
                      <a:pt x="2468881" y="2566583"/>
                    </a:cubicBezTo>
                    <a:cubicBezTo>
                      <a:pt x="2710053" y="2566583"/>
                      <a:pt x="2939808" y="2517706"/>
                      <a:pt x="3148783" y="2429317"/>
                    </a:cubicBezTo>
                    <a:lnTo>
                      <a:pt x="3288747" y="2361894"/>
                    </a:lnTo>
                    <a:lnTo>
                      <a:pt x="3282617" y="2374618"/>
                    </a:lnTo>
                    <a:cubicBezTo>
                      <a:pt x="3040609" y="2820115"/>
                      <a:pt x="2610425" y="3148554"/>
                      <a:pt x="2098743" y="3253259"/>
                    </a:cubicBezTo>
                    <a:lnTo>
                      <a:pt x="1925324" y="3279726"/>
                    </a:lnTo>
                    <a:lnTo>
                      <a:pt x="1746718" y="3288745"/>
                    </a:lnTo>
                    <a:lnTo>
                      <a:pt x="1568112" y="3279726"/>
                    </a:lnTo>
                    <a:lnTo>
                      <a:pt x="1394693" y="3253259"/>
                    </a:lnTo>
                    <a:cubicBezTo>
                      <a:pt x="598743" y="3090384"/>
                      <a:pt x="0" y="2386128"/>
                      <a:pt x="0" y="1542028"/>
                    </a:cubicBezTo>
                    <a:cubicBezTo>
                      <a:pt x="0" y="878807"/>
                      <a:pt x="369632" y="301917"/>
                      <a:pt x="914128" y="6129"/>
                    </a:cubicBezTo>
                    <a:lnTo>
                      <a:pt x="926853" y="0"/>
                    </a:lnTo>
                    <a:close/>
                  </a:path>
                </a:pathLst>
              </a:cu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09420" y="2195095"/>
                <a:ext cx="1024556" cy="1024556"/>
              </a:xfrm>
              <a:custGeom>
                <a:avLst/>
                <a:gdLst>
                  <a:gd name="connsiteX0" fmla="*/ 1024555 w 1024556"/>
                  <a:gd name="connsiteY0" fmla="*/ 0 h 1024556"/>
                  <a:gd name="connsiteX1" fmla="*/ 1024556 w 1024556"/>
                  <a:gd name="connsiteY1" fmla="*/ 0 h 1024556"/>
                  <a:gd name="connsiteX2" fmla="*/ 919801 w 1024556"/>
                  <a:gd name="connsiteY2" fmla="*/ 5290 h 1024556"/>
                  <a:gd name="connsiteX3" fmla="*/ 5290 w 1024556"/>
                  <a:gd name="connsiteY3" fmla="*/ 919801 h 1024556"/>
                  <a:gd name="connsiteX4" fmla="*/ 0 w 1024556"/>
                  <a:gd name="connsiteY4" fmla="*/ 1024556 h 1024556"/>
                  <a:gd name="connsiteX5" fmla="*/ 0 w 1024556"/>
                  <a:gd name="connsiteY5" fmla="*/ 1024555 h 1024556"/>
                  <a:gd name="connsiteX6" fmla="*/ 137266 w 1024556"/>
                  <a:gd name="connsiteY6" fmla="*/ 344653 h 1024556"/>
                  <a:gd name="connsiteX7" fmla="*/ 204690 w 1024556"/>
                  <a:gd name="connsiteY7" fmla="*/ 204690 h 1024556"/>
                  <a:gd name="connsiteX8" fmla="*/ 344653 w 1024556"/>
                  <a:gd name="connsiteY8" fmla="*/ 137266 h 1024556"/>
                  <a:gd name="connsiteX9" fmla="*/ 1024555 w 1024556"/>
                  <a:gd name="connsiteY9" fmla="*/ 0 h 10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4556" h="1024556">
                    <a:moveTo>
                      <a:pt x="1024555" y="0"/>
                    </a:moveTo>
                    <a:lnTo>
                      <a:pt x="1024556" y="0"/>
                    </a:lnTo>
                    <a:lnTo>
                      <a:pt x="919801" y="5290"/>
                    </a:lnTo>
                    <a:cubicBezTo>
                      <a:pt x="437605" y="54259"/>
                      <a:pt x="54260" y="437605"/>
                      <a:pt x="5290" y="919801"/>
                    </a:cubicBezTo>
                    <a:lnTo>
                      <a:pt x="0" y="1024556"/>
                    </a:lnTo>
                    <a:lnTo>
                      <a:pt x="0" y="1024555"/>
                    </a:lnTo>
                    <a:cubicBezTo>
                      <a:pt x="0" y="783384"/>
                      <a:pt x="48877" y="553628"/>
                      <a:pt x="137266" y="344653"/>
                    </a:cubicBezTo>
                    <a:lnTo>
                      <a:pt x="204690" y="204690"/>
                    </a:lnTo>
                    <a:lnTo>
                      <a:pt x="344653" y="137266"/>
                    </a:lnTo>
                    <a:cubicBezTo>
                      <a:pt x="553628" y="48877"/>
                      <a:pt x="783384" y="0"/>
                      <a:pt x="1024555" y="0"/>
                    </a:cubicBezTo>
                    <a:close/>
                  </a:path>
                </a:pathLst>
              </a:cu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6112581" y="3398256"/>
                <a:ext cx="2281255" cy="2281255"/>
              </a:xfrm>
              <a:custGeom>
                <a:avLst/>
                <a:gdLst>
                  <a:gd name="connsiteX0" fmla="*/ 2281255 w 2281255"/>
                  <a:gd name="connsiteY0" fmla="*/ 0 h 2281255"/>
                  <a:gd name="connsiteX1" fmla="*/ 2277527 w 2281255"/>
                  <a:gd name="connsiteY1" fmla="*/ 73823 h 2281255"/>
                  <a:gd name="connsiteX2" fmla="*/ 73823 w 2281255"/>
                  <a:gd name="connsiteY2" fmla="*/ 2277527 h 2281255"/>
                  <a:gd name="connsiteX3" fmla="*/ 0 w 2281255"/>
                  <a:gd name="connsiteY3" fmla="*/ 2281255 h 2281255"/>
                  <a:gd name="connsiteX4" fmla="*/ 173419 w 2281255"/>
                  <a:gd name="connsiteY4" fmla="*/ 2254788 h 2281255"/>
                  <a:gd name="connsiteX5" fmla="*/ 1357293 w 2281255"/>
                  <a:gd name="connsiteY5" fmla="*/ 1376147 h 2281255"/>
                  <a:gd name="connsiteX6" fmla="*/ 1363423 w 2281255"/>
                  <a:gd name="connsiteY6" fmla="*/ 1363423 h 2281255"/>
                  <a:gd name="connsiteX7" fmla="*/ 1376147 w 2281255"/>
                  <a:gd name="connsiteY7" fmla="*/ 1357293 h 2281255"/>
                  <a:gd name="connsiteX8" fmla="*/ 2254788 w 2281255"/>
                  <a:gd name="connsiteY8" fmla="*/ 173419 h 2281255"/>
                  <a:gd name="connsiteX9" fmla="*/ 2281255 w 2281255"/>
                  <a:gd name="connsiteY9" fmla="*/ 0 h 228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1255" h="2281255">
                    <a:moveTo>
                      <a:pt x="2281255" y="0"/>
                    </a:moveTo>
                    <a:lnTo>
                      <a:pt x="2277527" y="73823"/>
                    </a:lnTo>
                    <a:cubicBezTo>
                      <a:pt x="2159525" y="1235774"/>
                      <a:pt x="1235774" y="2159525"/>
                      <a:pt x="73823" y="2277527"/>
                    </a:cubicBezTo>
                    <a:lnTo>
                      <a:pt x="0" y="2281255"/>
                    </a:lnTo>
                    <a:lnTo>
                      <a:pt x="173419" y="2254788"/>
                    </a:lnTo>
                    <a:cubicBezTo>
                      <a:pt x="685101" y="2150083"/>
                      <a:pt x="1115285" y="1821644"/>
                      <a:pt x="1357293" y="1376147"/>
                    </a:cubicBezTo>
                    <a:lnTo>
                      <a:pt x="1363423" y="1363423"/>
                    </a:lnTo>
                    <a:lnTo>
                      <a:pt x="1376147" y="1357293"/>
                    </a:lnTo>
                    <a:cubicBezTo>
                      <a:pt x="1821644" y="1115285"/>
                      <a:pt x="2150083" y="685101"/>
                      <a:pt x="2254788" y="173419"/>
                    </a:cubicBezTo>
                    <a:lnTo>
                      <a:pt x="2281255" y="0"/>
                    </a:lnTo>
                    <a:close/>
                  </a:path>
                </a:pathLst>
              </a:cu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623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1232227" y="418700"/>
            <a:ext cx="2382901" cy="963403"/>
          </a:xfrm>
          <a:custGeom>
            <a:avLst/>
            <a:gdLst>
              <a:gd name="connsiteX0" fmla="*/ 1110317 w 2382901"/>
              <a:gd name="connsiteY0" fmla="*/ 0 h 963403"/>
              <a:gd name="connsiteX1" fmla="*/ 2374290 w 2382901"/>
              <a:gd name="connsiteY1" fmla="*/ 929913 h 963403"/>
              <a:gd name="connsiteX2" fmla="*/ 2382901 w 2382901"/>
              <a:gd name="connsiteY2" fmla="*/ 963403 h 963403"/>
              <a:gd name="connsiteX3" fmla="*/ 2374328 w 2382901"/>
              <a:gd name="connsiteY3" fmla="*/ 940834 h 963403"/>
              <a:gd name="connsiteX4" fmla="*/ 1564306 w 2382901"/>
              <a:gd name="connsiteY4" fmla="*/ 423511 h 963403"/>
              <a:gd name="connsiteX5" fmla="*/ 1222118 w 2382901"/>
              <a:gd name="connsiteY5" fmla="*/ 490074 h 963403"/>
              <a:gd name="connsiteX6" fmla="*/ 1180543 w 2382901"/>
              <a:gd name="connsiteY6" fmla="*/ 511817 h 963403"/>
              <a:gd name="connsiteX7" fmla="*/ 1075550 w 2382901"/>
              <a:gd name="connsiteY7" fmla="*/ 473389 h 963403"/>
              <a:gd name="connsiteX8" fmla="*/ 681989 w 2382901"/>
              <a:gd name="connsiteY8" fmla="*/ 413888 h 963403"/>
              <a:gd name="connsiteX9" fmla="*/ 51142 w 2382901"/>
              <a:gd name="connsiteY9" fmla="*/ 573624 h 963403"/>
              <a:gd name="connsiteX10" fmla="*/ 0 w 2382901"/>
              <a:gd name="connsiteY10" fmla="*/ 604694 h 963403"/>
              <a:gd name="connsiteX11" fmla="*/ 12871 w 2382901"/>
              <a:gd name="connsiteY11" fmla="*/ 583507 h 963403"/>
              <a:gd name="connsiteX12" fmla="*/ 1110317 w 2382901"/>
              <a:gd name="connsiteY12" fmla="*/ 0 h 96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2901" h="963403">
                <a:moveTo>
                  <a:pt x="1110317" y="0"/>
                </a:moveTo>
                <a:cubicBezTo>
                  <a:pt x="1704202" y="0"/>
                  <a:pt x="2206724" y="391168"/>
                  <a:pt x="2374290" y="929913"/>
                </a:cubicBezTo>
                <a:lnTo>
                  <a:pt x="2382901" y="963403"/>
                </a:lnTo>
                <a:lnTo>
                  <a:pt x="2374328" y="940834"/>
                </a:lnTo>
                <a:cubicBezTo>
                  <a:pt x="2240873" y="636825"/>
                  <a:pt x="1928444" y="423511"/>
                  <a:pt x="1564306" y="423511"/>
                </a:cubicBezTo>
                <a:cubicBezTo>
                  <a:pt x="1442927" y="423511"/>
                  <a:pt x="1327293" y="447213"/>
                  <a:pt x="1222118" y="490074"/>
                </a:cubicBezTo>
                <a:lnTo>
                  <a:pt x="1180543" y="511817"/>
                </a:lnTo>
                <a:lnTo>
                  <a:pt x="1075550" y="473389"/>
                </a:lnTo>
                <a:cubicBezTo>
                  <a:pt x="951224" y="434719"/>
                  <a:pt x="819039" y="413888"/>
                  <a:pt x="681989" y="413888"/>
                </a:cubicBezTo>
                <a:cubicBezTo>
                  <a:pt x="453572" y="413888"/>
                  <a:pt x="238670" y="471753"/>
                  <a:pt x="51142" y="573624"/>
                </a:cubicBezTo>
                <a:lnTo>
                  <a:pt x="0" y="604694"/>
                </a:lnTo>
                <a:lnTo>
                  <a:pt x="12871" y="583507"/>
                </a:lnTo>
                <a:cubicBezTo>
                  <a:pt x="250709" y="231461"/>
                  <a:pt x="653483" y="0"/>
                  <a:pt x="111031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917426" y="930517"/>
            <a:ext cx="1320264" cy="1605738"/>
          </a:xfrm>
          <a:custGeom>
            <a:avLst/>
            <a:gdLst>
              <a:gd name="connsiteX0" fmla="*/ 495344 w 1320264"/>
              <a:gd name="connsiteY0" fmla="*/ 0 h 1605738"/>
              <a:gd name="connsiteX1" fmla="*/ 511946 w 1320264"/>
              <a:gd name="connsiteY1" fmla="*/ 6076 h 1605738"/>
              <a:gd name="connsiteX2" fmla="*/ 1320264 w 1320264"/>
              <a:gd name="connsiteY2" fmla="*/ 1225545 h 1605738"/>
              <a:gd name="connsiteX3" fmla="*/ 1293376 w 1320264"/>
              <a:gd name="connsiteY3" fmla="*/ 1492271 h 1605738"/>
              <a:gd name="connsiteX4" fmla="*/ 1290641 w 1320264"/>
              <a:gd name="connsiteY4" fmla="*/ 1502909 h 1605738"/>
              <a:gd name="connsiteX5" fmla="*/ 1221295 w 1320264"/>
              <a:gd name="connsiteY5" fmla="*/ 1539175 h 1605738"/>
              <a:gd name="connsiteX6" fmla="*/ 879107 w 1320264"/>
              <a:gd name="connsiteY6" fmla="*/ 1605738 h 1605738"/>
              <a:gd name="connsiteX7" fmla="*/ 0 w 1320264"/>
              <a:gd name="connsiteY7" fmla="*/ 758716 h 1605738"/>
              <a:gd name="connsiteX8" fmla="*/ 387590 w 1320264"/>
              <a:gd name="connsiteY8" fmla="*/ 56352 h 1605738"/>
              <a:gd name="connsiteX9" fmla="*/ 495344 w 1320264"/>
              <a:gd name="connsiteY9" fmla="*/ 0 h 160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0264" h="1605738">
                <a:moveTo>
                  <a:pt x="495344" y="0"/>
                </a:moveTo>
                <a:lnTo>
                  <a:pt x="511946" y="6076"/>
                </a:lnTo>
                <a:cubicBezTo>
                  <a:pt x="986961" y="206990"/>
                  <a:pt x="1320264" y="677344"/>
                  <a:pt x="1320264" y="1225545"/>
                </a:cubicBezTo>
                <a:cubicBezTo>
                  <a:pt x="1320264" y="1316912"/>
                  <a:pt x="1311006" y="1406116"/>
                  <a:pt x="1293376" y="1492271"/>
                </a:cubicBezTo>
                <a:lnTo>
                  <a:pt x="1290641" y="1502909"/>
                </a:lnTo>
                <a:lnTo>
                  <a:pt x="1221295" y="1539175"/>
                </a:lnTo>
                <a:cubicBezTo>
                  <a:pt x="1116120" y="1582037"/>
                  <a:pt x="1000486" y="1605738"/>
                  <a:pt x="879107" y="1605738"/>
                </a:cubicBezTo>
                <a:cubicBezTo>
                  <a:pt x="393590" y="1605738"/>
                  <a:pt x="0" y="1226513"/>
                  <a:pt x="0" y="758716"/>
                </a:cubicBezTo>
                <a:cubicBezTo>
                  <a:pt x="0" y="466343"/>
                  <a:pt x="153746" y="208568"/>
                  <a:pt x="387590" y="56352"/>
                </a:cubicBezTo>
                <a:lnTo>
                  <a:pt x="49534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90742" y="1023394"/>
            <a:ext cx="2433791" cy="2456142"/>
          </a:xfrm>
          <a:custGeom>
            <a:avLst/>
            <a:gdLst>
              <a:gd name="connsiteX0" fmla="*/ 641485 w 2433791"/>
              <a:gd name="connsiteY0" fmla="*/ 0 h 2456142"/>
              <a:gd name="connsiteX1" fmla="*/ 588064 w 2433791"/>
              <a:gd name="connsiteY1" fmla="*/ 87933 h 2456142"/>
              <a:gd name="connsiteX2" fmla="*/ 428328 w 2433791"/>
              <a:gd name="connsiteY2" fmla="*/ 718780 h 2456142"/>
              <a:gd name="connsiteX3" fmla="*/ 1751802 w 2433791"/>
              <a:gd name="connsiteY3" fmla="*/ 2042254 h 2456142"/>
              <a:gd name="connsiteX4" fmla="*/ 2382649 w 2433791"/>
              <a:gd name="connsiteY4" fmla="*/ 1882518 h 2456142"/>
              <a:gd name="connsiteX5" fmla="*/ 2433791 w 2433791"/>
              <a:gd name="connsiteY5" fmla="*/ 1851448 h 2456142"/>
              <a:gd name="connsiteX6" fmla="*/ 2420920 w 2433791"/>
              <a:gd name="connsiteY6" fmla="*/ 1872635 h 2456142"/>
              <a:gd name="connsiteX7" fmla="*/ 1458792 w 2433791"/>
              <a:gd name="connsiteY7" fmla="*/ 2449309 h 2456142"/>
              <a:gd name="connsiteX8" fmla="*/ 1323475 w 2433791"/>
              <a:gd name="connsiteY8" fmla="*/ 2456142 h 2456142"/>
              <a:gd name="connsiteX9" fmla="*/ 1188156 w 2433791"/>
              <a:gd name="connsiteY9" fmla="*/ 2449309 h 2456142"/>
              <a:gd name="connsiteX10" fmla="*/ 1056748 w 2433791"/>
              <a:gd name="connsiteY10" fmla="*/ 2429254 h 2456142"/>
              <a:gd name="connsiteX11" fmla="*/ 0 w 2433791"/>
              <a:gd name="connsiteY11" fmla="*/ 1132668 h 2456142"/>
              <a:gd name="connsiteX12" fmla="*/ 583507 w 2433791"/>
              <a:gd name="connsiteY12" fmla="*/ 35222 h 2456142"/>
              <a:gd name="connsiteX13" fmla="*/ 641485 w 2433791"/>
              <a:gd name="connsiteY13" fmla="*/ 0 h 24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3791" h="2456142">
                <a:moveTo>
                  <a:pt x="641485" y="0"/>
                </a:moveTo>
                <a:lnTo>
                  <a:pt x="588064" y="87933"/>
                </a:lnTo>
                <a:cubicBezTo>
                  <a:pt x="486193" y="275461"/>
                  <a:pt x="428328" y="490363"/>
                  <a:pt x="428328" y="718780"/>
                </a:cubicBezTo>
                <a:cubicBezTo>
                  <a:pt x="428328" y="1449715"/>
                  <a:pt x="1020867" y="2042254"/>
                  <a:pt x="1751802" y="2042254"/>
                </a:cubicBezTo>
                <a:cubicBezTo>
                  <a:pt x="1980219" y="2042254"/>
                  <a:pt x="2195121" y="1984389"/>
                  <a:pt x="2382649" y="1882518"/>
                </a:cubicBezTo>
                <a:lnTo>
                  <a:pt x="2433791" y="1851448"/>
                </a:lnTo>
                <a:lnTo>
                  <a:pt x="2420920" y="1872635"/>
                </a:lnTo>
                <a:cubicBezTo>
                  <a:pt x="2206866" y="2189477"/>
                  <a:pt x="1859214" y="2408644"/>
                  <a:pt x="1458792" y="2449309"/>
                </a:cubicBezTo>
                <a:lnTo>
                  <a:pt x="1323475" y="2456142"/>
                </a:lnTo>
                <a:lnTo>
                  <a:pt x="1188156" y="2449309"/>
                </a:lnTo>
                <a:lnTo>
                  <a:pt x="1056748" y="2429254"/>
                </a:lnTo>
                <a:cubicBezTo>
                  <a:pt x="453663" y="2305845"/>
                  <a:pt x="0" y="1772236"/>
                  <a:pt x="0" y="1132668"/>
                </a:cubicBezTo>
                <a:cubicBezTo>
                  <a:pt x="0" y="675834"/>
                  <a:pt x="231461" y="273060"/>
                  <a:pt x="583507" y="35222"/>
                </a:cubicBezTo>
                <a:lnTo>
                  <a:pt x="641485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3615128" y="1382103"/>
            <a:ext cx="59770" cy="456597"/>
          </a:xfrm>
          <a:custGeom>
            <a:avLst/>
            <a:gdLst>
              <a:gd name="connsiteX0" fmla="*/ 0 w 59770"/>
              <a:gd name="connsiteY0" fmla="*/ 0 h 456597"/>
              <a:gd name="connsiteX1" fmla="*/ 20989 w 59770"/>
              <a:gd name="connsiteY1" fmla="*/ 55252 h 456597"/>
              <a:gd name="connsiteX2" fmla="*/ 42652 w 59770"/>
              <a:gd name="connsiteY2" fmla="*/ 136426 h 456597"/>
              <a:gd name="connsiteX3" fmla="*/ 54077 w 59770"/>
              <a:gd name="connsiteY3" fmla="*/ 208559 h 456597"/>
              <a:gd name="connsiteX4" fmla="*/ 59770 w 59770"/>
              <a:gd name="connsiteY4" fmla="*/ 321291 h 456597"/>
              <a:gd name="connsiteX5" fmla="*/ 55973 w 59770"/>
              <a:gd name="connsiteY5" fmla="*/ 393733 h 456597"/>
              <a:gd name="connsiteX6" fmla="*/ 46016 w 59770"/>
              <a:gd name="connsiteY6" fmla="*/ 456597 h 456597"/>
              <a:gd name="connsiteX7" fmla="*/ 50890 w 59770"/>
              <a:gd name="connsiteY7" fmla="*/ 360071 h 456597"/>
              <a:gd name="connsiteX8" fmla="*/ 24002 w 59770"/>
              <a:gd name="connsiteY8" fmla="*/ 93345 h 456597"/>
              <a:gd name="connsiteX9" fmla="*/ 0 w 59770"/>
              <a:gd name="connsiteY9" fmla="*/ 0 h 4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70" h="456597">
                <a:moveTo>
                  <a:pt x="0" y="0"/>
                </a:moveTo>
                <a:lnTo>
                  <a:pt x="20989" y="55252"/>
                </a:lnTo>
                <a:cubicBezTo>
                  <a:pt x="29551" y="81775"/>
                  <a:pt x="36797" y="108856"/>
                  <a:pt x="42652" y="136426"/>
                </a:cubicBezTo>
                <a:lnTo>
                  <a:pt x="54077" y="208559"/>
                </a:lnTo>
                <a:lnTo>
                  <a:pt x="59770" y="321291"/>
                </a:lnTo>
                <a:lnTo>
                  <a:pt x="55973" y="393733"/>
                </a:lnTo>
                <a:lnTo>
                  <a:pt x="46016" y="456597"/>
                </a:lnTo>
                <a:lnTo>
                  <a:pt x="50890" y="360071"/>
                </a:lnTo>
                <a:cubicBezTo>
                  <a:pt x="50890" y="268704"/>
                  <a:pt x="41632" y="179500"/>
                  <a:pt x="24002" y="93345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024533" y="1838700"/>
            <a:ext cx="636611" cy="1036142"/>
          </a:xfrm>
          <a:custGeom>
            <a:avLst/>
            <a:gdLst>
              <a:gd name="connsiteX0" fmla="*/ 636611 w 636611"/>
              <a:gd name="connsiteY0" fmla="*/ 0 h 1036142"/>
              <a:gd name="connsiteX1" fmla="*/ 634652 w 636611"/>
              <a:gd name="connsiteY1" fmla="*/ 38792 h 1036142"/>
              <a:gd name="connsiteX2" fmla="*/ 57978 w 636611"/>
              <a:gd name="connsiteY2" fmla="*/ 1000920 h 1036142"/>
              <a:gd name="connsiteX3" fmla="*/ 0 w 636611"/>
              <a:gd name="connsiteY3" fmla="*/ 1036142 h 1036142"/>
              <a:gd name="connsiteX4" fmla="*/ 53421 w 636611"/>
              <a:gd name="connsiteY4" fmla="*/ 948209 h 1036142"/>
              <a:gd name="connsiteX5" fmla="*/ 153656 w 636611"/>
              <a:gd name="connsiteY5" fmla="*/ 710923 h 1036142"/>
              <a:gd name="connsiteX6" fmla="*/ 183534 w 636611"/>
              <a:gd name="connsiteY6" fmla="*/ 594726 h 1036142"/>
              <a:gd name="connsiteX7" fmla="*/ 263517 w 636611"/>
              <a:gd name="connsiteY7" fmla="*/ 552897 h 1036142"/>
              <a:gd name="connsiteX8" fmla="*/ 633247 w 636611"/>
              <a:gd name="connsiteY8" fmla="*/ 21237 h 1036142"/>
              <a:gd name="connsiteX9" fmla="*/ 636611 w 636611"/>
              <a:gd name="connsiteY9" fmla="*/ 0 h 10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611" h="1036142">
                <a:moveTo>
                  <a:pt x="636611" y="0"/>
                </a:moveTo>
                <a:lnTo>
                  <a:pt x="634652" y="38792"/>
                </a:lnTo>
                <a:cubicBezTo>
                  <a:pt x="593987" y="439214"/>
                  <a:pt x="374820" y="786866"/>
                  <a:pt x="57978" y="1000920"/>
                </a:cubicBezTo>
                <a:lnTo>
                  <a:pt x="0" y="1036142"/>
                </a:lnTo>
                <a:lnTo>
                  <a:pt x="53421" y="948209"/>
                </a:lnTo>
                <a:cubicBezTo>
                  <a:pt x="94169" y="873198"/>
                  <a:pt x="127877" y="793807"/>
                  <a:pt x="153656" y="710923"/>
                </a:cubicBezTo>
                <a:lnTo>
                  <a:pt x="183534" y="594726"/>
                </a:lnTo>
                <a:lnTo>
                  <a:pt x="263517" y="552897"/>
                </a:lnTo>
                <a:cubicBezTo>
                  <a:pt x="450592" y="431124"/>
                  <a:pt x="586405" y="241794"/>
                  <a:pt x="633247" y="21237"/>
                </a:cubicBezTo>
                <a:lnTo>
                  <a:pt x="63661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52793" y="-43312"/>
            <a:ext cx="3516412" cy="3516015"/>
          </a:xfrm>
          <a:custGeom>
            <a:avLst/>
            <a:gdLst>
              <a:gd name="connsiteX0" fmla="*/ 1761424 w 3516412"/>
              <a:gd name="connsiteY0" fmla="*/ 0 h 3516015"/>
              <a:gd name="connsiteX1" fmla="*/ 3513754 w 3516412"/>
              <a:gd name="connsiteY1" fmla="*/ 1581329 h 3516015"/>
              <a:gd name="connsiteX2" fmla="*/ 3516412 w 3516412"/>
              <a:gd name="connsiteY2" fmla="*/ 1633974 h 3516015"/>
              <a:gd name="connsiteX3" fmla="*/ 3504987 w 3516412"/>
              <a:gd name="connsiteY3" fmla="*/ 1561841 h 3516015"/>
              <a:gd name="connsiteX4" fmla="*/ 3483324 w 3516412"/>
              <a:gd name="connsiteY4" fmla="*/ 1480667 h 3516015"/>
              <a:gd name="connsiteX5" fmla="*/ 3462335 w 3516412"/>
              <a:gd name="connsiteY5" fmla="*/ 1425415 h 3516015"/>
              <a:gd name="connsiteX6" fmla="*/ 3453724 w 3516412"/>
              <a:gd name="connsiteY6" fmla="*/ 1391925 h 3516015"/>
              <a:gd name="connsiteX7" fmla="*/ 2189751 w 3516412"/>
              <a:gd name="connsiteY7" fmla="*/ 462012 h 3516015"/>
              <a:gd name="connsiteX8" fmla="*/ 1092305 w 3516412"/>
              <a:gd name="connsiteY8" fmla="*/ 1045519 h 3516015"/>
              <a:gd name="connsiteX9" fmla="*/ 1079434 w 3516412"/>
              <a:gd name="connsiteY9" fmla="*/ 1066706 h 3516015"/>
              <a:gd name="connsiteX10" fmla="*/ 1021456 w 3516412"/>
              <a:gd name="connsiteY10" fmla="*/ 1101928 h 3516015"/>
              <a:gd name="connsiteX11" fmla="*/ 437949 w 3516412"/>
              <a:gd name="connsiteY11" fmla="*/ 2199374 h 3516015"/>
              <a:gd name="connsiteX12" fmla="*/ 1494697 w 3516412"/>
              <a:gd name="connsiteY12" fmla="*/ 3495960 h 3516015"/>
              <a:gd name="connsiteX13" fmla="*/ 1626105 w 3516412"/>
              <a:gd name="connsiteY13" fmla="*/ 3516015 h 3516015"/>
              <a:gd name="connsiteX14" fmla="*/ 1581329 w 3516412"/>
              <a:gd name="connsiteY14" fmla="*/ 3513754 h 3516015"/>
              <a:gd name="connsiteX15" fmla="*/ 0 w 3516412"/>
              <a:gd name="connsiteY15" fmla="*/ 1761424 h 3516015"/>
              <a:gd name="connsiteX16" fmla="*/ 1761424 w 3516412"/>
              <a:gd name="connsiteY16" fmla="*/ 0 h 351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16412" h="3516015">
                <a:moveTo>
                  <a:pt x="1761424" y="0"/>
                </a:moveTo>
                <a:cubicBezTo>
                  <a:pt x="2673432" y="0"/>
                  <a:pt x="3423552" y="693120"/>
                  <a:pt x="3513754" y="1581329"/>
                </a:cubicBezTo>
                <a:lnTo>
                  <a:pt x="3516412" y="1633974"/>
                </a:lnTo>
                <a:lnTo>
                  <a:pt x="3504987" y="1561841"/>
                </a:lnTo>
                <a:cubicBezTo>
                  <a:pt x="3499132" y="1534271"/>
                  <a:pt x="3491886" y="1507190"/>
                  <a:pt x="3483324" y="1480667"/>
                </a:cubicBezTo>
                <a:lnTo>
                  <a:pt x="3462335" y="1425415"/>
                </a:lnTo>
                <a:lnTo>
                  <a:pt x="3453724" y="1391925"/>
                </a:lnTo>
                <a:cubicBezTo>
                  <a:pt x="3286158" y="853180"/>
                  <a:pt x="2783636" y="462012"/>
                  <a:pt x="2189751" y="462012"/>
                </a:cubicBezTo>
                <a:cubicBezTo>
                  <a:pt x="1732917" y="462012"/>
                  <a:pt x="1330143" y="693473"/>
                  <a:pt x="1092305" y="1045519"/>
                </a:cubicBezTo>
                <a:lnTo>
                  <a:pt x="1079434" y="1066706"/>
                </a:lnTo>
                <a:lnTo>
                  <a:pt x="1021456" y="1101928"/>
                </a:lnTo>
                <a:cubicBezTo>
                  <a:pt x="669410" y="1339766"/>
                  <a:pt x="437949" y="1742540"/>
                  <a:pt x="437949" y="2199374"/>
                </a:cubicBezTo>
                <a:cubicBezTo>
                  <a:pt x="437949" y="2838942"/>
                  <a:pt x="891612" y="3372551"/>
                  <a:pt x="1494697" y="3495960"/>
                </a:cubicBezTo>
                <a:lnTo>
                  <a:pt x="1626105" y="3516015"/>
                </a:lnTo>
                <a:lnTo>
                  <a:pt x="1581329" y="3513754"/>
                </a:lnTo>
                <a:cubicBezTo>
                  <a:pt x="693120" y="3423552"/>
                  <a:pt x="0" y="2673432"/>
                  <a:pt x="0" y="1761424"/>
                </a:cubicBezTo>
                <a:cubicBezTo>
                  <a:pt x="0" y="788616"/>
                  <a:pt x="788616" y="0"/>
                  <a:pt x="176142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19070" y="832588"/>
            <a:ext cx="2188997" cy="2233060"/>
          </a:xfrm>
          <a:custGeom>
            <a:avLst/>
            <a:gdLst>
              <a:gd name="connsiteX0" fmla="*/ 895146 w 2188997"/>
              <a:gd name="connsiteY0" fmla="*/ 0 h 2233060"/>
              <a:gd name="connsiteX1" fmla="*/ 1288707 w 2188997"/>
              <a:gd name="connsiteY1" fmla="*/ 59501 h 2233060"/>
              <a:gd name="connsiteX2" fmla="*/ 1393700 w 2188997"/>
              <a:gd name="connsiteY2" fmla="*/ 97929 h 2233060"/>
              <a:gd name="connsiteX3" fmla="*/ 1285946 w 2188997"/>
              <a:gd name="connsiteY3" fmla="*/ 154281 h 2233060"/>
              <a:gd name="connsiteX4" fmla="*/ 898356 w 2188997"/>
              <a:gd name="connsiteY4" fmla="*/ 856645 h 2233060"/>
              <a:gd name="connsiteX5" fmla="*/ 1777463 w 2188997"/>
              <a:gd name="connsiteY5" fmla="*/ 1703667 h 2233060"/>
              <a:gd name="connsiteX6" fmla="*/ 2119651 w 2188997"/>
              <a:gd name="connsiteY6" fmla="*/ 1637104 h 2233060"/>
              <a:gd name="connsiteX7" fmla="*/ 2188997 w 2188997"/>
              <a:gd name="connsiteY7" fmla="*/ 1600838 h 2233060"/>
              <a:gd name="connsiteX8" fmla="*/ 2159119 w 2188997"/>
              <a:gd name="connsiteY8" fmla="*/ 1717035 h 2233060"/>
              <a:gd name="connsiteX9" fmla="*/ 2058884 w 2188997"/>
              <a:gd name="connsiteY9" fmla="*/ 1954321 h 2233060"/>
              <a:gd name="connsiteX10" fmla="*/ 2005463 w 2188997"/>
              <a:gd name="connsiteY10" fmla="*/ 2042254 h 2233060"/>
              <a:gd name="connsiteX11" fmla="*/ 1954321 w 2188997"/>
              <a:gd name="connsiteY11" fmla="*/ 2073324 h 2233060"/>
              <a:gd name="connsiteX12" fmla="*/ 1323474 w 2188997"/>
              <a:gd name="connsiteY12" fmla="*/ 2233060 h 2233060"/>
              <a:gd name="connsiteX13" fmla="*/ 0 w 2188997"/>
              <a:gd name="connsiteY13" fmla="*/ 909586 h 2233060"/>
              <a:gd name="connsiteX14" fmla="*/ 159736 w 2188997"/>
              <a:gd name="connsiteY14" fmla="*/ 278739 h 2233060"/>
              <a:gd name="connsiteX15" fmla="*/ 213157 w 2188997"/>
              <a:gd name="connsiteY15" fmla="*/ 190806 h 2233060"/>
              <a:gd name="connsiteX16" fmla="*/ 264299 w 2188997"/>
              <a:gd name="connsiteY16" fmla="*/ 159736 h 2233060"/>
              <a:gd name="connsiteX17" fmla="*/ 895146 w 2188997"/>
              <a:gd name="connsiteY17" fmla="*/ 0 h 223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88997" h="2233060">
                <a:moveTo>
                  <a:pt x="895146" y="0"/>
                </a:moveTo>
                <a:cubicBezTo>
                  <a:pt x="1032196" y="0"/>
                  <a:pt x="1164381" y="20831"/>
                  <a:pt x="1288707" y="59501"/>
                </a:cubicBezTo>
                <a:lnTo>
                  <a:pt x="1393700" y="97929"/>
                </a:lnTo>
                <a:lnTo>
                  <a:pt x="1285946" y="154281"/>
                </a:lnTo>
                <a:cubicBezTo>
                  <a:pt x="1052102" y="306497"/>
                  <a:pt x="898356" y="564272"/>
                  <a:pt x="898356" y="856645"/>
                </a:cubicBezTo>
                <a:cubicBezTo>
                  <a:pt x="898356" y="1324442"/>
                  <a:pt x="1291946" y="1703667"/>
                  <a:pt x="1777463" y="1703667"/>
                </a:cubicBezTo>
                <a:cubicBezTo>
                  <a:pt x="1898842" y="1703667"/>
                  <a:pt x="2014476" y="1679966"/>
                  <a:pt x="2119651" y="1637104"/>
                </a:cubicBezTo>
                <a:lnTo>
                  <a:pt x="2188997" y="1600838"/>
                </a:lnTo>
                <a:lnTo>
                  <a:pt x="2159119" y="1717035"/>
                </a:lnTo>
                <a:cubicBezTo>
                  <a:pt x="2133340" y="1799919"/>
                  <a:pt x="2099632" y="1879310"/>
                  <a:pt x="2058884" y="1954321"/>
                </a:cubicBezTo>
                <a:lnTo>
                  <a:pt x="2005463" y="2042254"/>
                </a:lnTo>
                <a:lnTo>
                  <a:pt x="1954321" y="2073324"/>
                </a:lnTo>
                <a:cubicBezTo>
                  <a:pt x="1766793" y="2175195"/>
                  <a:pt x="1551891" y="2233060"/>
                  <a:pt x="1323474" y="2233060"/>
                </a:cubicBezTo>
                <a:cubicBezTo>
                  <a:pt x="592539" y="2233060"/>
                  <a:pt x="0" y="1640521"/>
                  <a:pt x="0" y="909586"/>
                </a:cubicBezTo>
                <a:cubicBezTo>
                  <a:pt x="0" y="681169"/>
                  <a:pt x="57865" y="466267"/>
                  <a:pt x="159736" y="278739"/>
                </a:cubicBezTo>
                <a:lnTo>
                  <a:pt x="213157" y="190806"/>
                </a:lnTo>
                <a:lnTo>
                  <a:pt x="264299" y="159736"/>
                </a:lnTo>
                <a:cubicBezTo>
                  <a:pt x="451827" y="57865"/>
                  <a:pt x="666729" y="0"/>
                  <a:pt x="89514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412770" y="842211"/>
            <a:ext cx="1253248" cy="1591215"/>
          </a:xfrm>
          <a:custGeom>
            <a:avLst/>
            <a:gdLst>
              <a:gd name="connsiteX0" fmla="*/ 383763 w 1253248"/>
              <a:gd name="connsiteY0" fmla="*/ 0 h 1591215"/>
              <a:gd name="connsiteX1" fmla="*/ 1193785 w 1253248"/>
              <a:gd name="connsiteY1" fmla="*/ 517323 h 1591215"/>
              <a:gd name="connsiteX2" fmla="*/ 1202358 w 1253248"/>
              <a:gd name="connsiteY2" fmla="*/ 539892 h 1591215"/>
              <a:gd name="connsiteX3" fmla="*/ 1226360 w 1253248"/>
              <a:gd name="connsiteY3" fmla="*/ 633237 h 1591215"/>
              <a:gd name="connsiteX4" fmla="*/ 1253248 w 1253248"/>
              <a:gd name="connsiteY4" fmla="*/ 899963 h 1591215"/>
              <a:gd name="connsiteX5" fmla="*/ 1248374 w 1253248"/>
              <a:gd name="connsiteY5" fmla="*/ 996489 h 1591215"/>
              <a:gd name="connsiteX6" fmla="*/ 1245010 w 1253248"/>
              <a:gd name="connsiteY6" fmla="*/ 1017726 h 1591215"/>
              <a:gd name="connsiteX7" fmla="*/ 875280 w 1253248"/>
              <a:gd name="connsiteY7" fmla="*/ 1549386 h 1591215"/>
              <a:gd name="connsiteX8" fmla="*/ 795297 w 1253248"/>
              <a:gd name="connsiteY8" fmla="*/ 1591215 h 1591215"/>
              <a:gd name="connsiteX9" fmla="*/ 798032 w 1253248"/>
              <a:gd name="connsiteY9" fmla="*/ 1580577 h 1591215"/>
              <a:gd name="connsiteX10" fmla="*/ 824920 w 1253248"/>
              <a:gd name="connsiteY10" fmla="*/ 1313851 h 1591215"/>
              <a:gd name="connsiteX11" fmla="*/ 16602 w 1253248"/>
              <a:gd name="connsiteY11" fmla="*/ 94382 h 1591215"/>
              <a:gd name="connsiteX12" fmla="*/ 0 w 1253248"/>
              <a:gd name="connsiteY12" fmla="*/ 88306 h 1591215"/>
              <a:gd name="connsiteX13" fmla="*/ 41575 w 1253248"/>
              <a:gd name="connsiteY13" fmla="*/ 66563 h 1591215"/>
              <a:gd name="connsiteX14" fmla="*/ 383763 w 1253248"/>
              <a:gd name="connsiteY14" fmla="*/ 0 h 159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3248" h="1591215">
                <a:moveTo>
                  <a:pt x="383763" y="0"/>
                </a:moveTo>
                <a:cubicBezTo>
                  <a:pt x="747901" y="0"/>
                  <a:pt x="1060330" y="213314"/>
                  <a:pt x="1193785" y="517323"/>
                </a:cubicBezTo>
                <a:lnTo>
                  <a:pt x="1202358" y="539892"/>
                </a:lnTo>
                <a:lnTo>
                  <a:pt x="1226360" y="633237"/>
                </a:lnTo>
                <a:cubicBezTo>
                  <a:pt x="1243990" y="719392"/>
                  <a:pt x="1253248" y="808596"/>
                  <a:pt x="1253248" y="899963"/>
                </a:cubicBezTo>
                <a:lnTo>
                  <a:pt x="1248374" y="996489"/>
                </a:lnTo>
                <a:lnTo>
                  <a:pt x="1245010" y="1017726"/>
                </a:lnTo>
                <a:cubicBezTo>
                  <a:pt x="1198168" y="1238283"/>
                  <a:pt x="1062355" y="1427613"/>
                  <a:pt x="875280" y="1549386"/>
                </a:cubicBezTo>
                <a:lnTo>
                  <a:pt x="795297" y="1591215"/>
                </a:lnTo>
                <a:lnTo>
                  <a:pt x="798032" y="1580577"/>
                </a:lnTo>
                <a:cubicBezTo>
                  <a:pt x="815662" y="1494422"/>
                  <a:pt x="824920" y="1405218"/>
                  <a:pt x="824920" y="1313851"/>
                </a:cubicBezTo>
                <a:cubicBezTo>
                  <a:pt x="824920" y="765650"/>
                  <a:pt x="491617" y="295296"/>
                  <a:pt x="16602" y="94382"/>
                </a:cubicBezTo>
                <a:lnTo>
                  <a:pt x="0" y="88306"/>
                </a:lnTo>
                <a:lnTo>
                  <a:pt x="41575" y="66563"/>
                </a:lnTo>
                <a:cubicBezTo>
                  <a:pt x="146750" y="23702"/>
                  <a:pt x="262384" y="0"/>
                  <a:pt x="38376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669205" y="1590662"/>
            <a:ext cx="6435" cy="112732"/>
          </a:xfrm>
          <a:custGeom>
            <a:avLst/>
            <a:gdLst>
              <a:gd name="connsiteX0" fmla="*/ 0 w 6435"/>
              <a:gd name="connsiteY0" fmla="*/ 0 h 112732"/>
              <a:gd name="connsiteX1" fmla="*/ 1896 w 6435"/>
              <a:gd name="connsiteY1" fmla="*/ 11968 h 112732"/>
              <a:gd name="connsiteX2" fmla="*/ 6435 w 6435"/>
              <a:gd name="connsiteY2" fmla="*/ 98571 h 112732"/>
              <a:gd name="connsiteX3" fmla="*/ 5693 w 6435"/>
              <a:gd name="connsiteY3" fmla="*/ 112732 h 112732"/>
              <a:gd name="connsiteX4" fmla="*/ 0 w 6435"/>
              <a:gd name="connsiteY4" fmla="*/ 0 h 11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" h="112732">
                <a:moveTo>
                  <a:pt x="0" y="0"/>
                </a:moveTo>
                <a:lnTo>
                  <a:pt x="1896" y="11968"/>
                </a:lnTo>
                <a:cubicBezTo>
                  <a:pt x="4898" y="40442"/>
                  <a:pt x="6435" y="69334"/>
                  <a:pt x="6435" y="98571"/>
                </a:cubicBezTo>
                <a:lnTo>
                  <a:pt x="5693" y="1127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914217" y="1703394"/>
            <a:ext cx="1761424" cy="1776142"/>
          </a:xfrm>
          <a:custGeom>
            <a:avLst/>
            <a:gdLst>
              <a:gd name="connsiteX0" fmla="*/ 1760681 w 1761424"/>
              <a:gd name="connsiteY0" fmla="*/ 0 h 1776142"/>
              <a:gd name="connsiteX1" fmla="*/ 1761424 w 1761424"/>
              <a:gd name="connsiteY1" fmla="*/ 14718 h 1776142"/>
              <a:gd name="connsiteX2" fmla="*/ 0 w 1761424"/>
              <a:gd name="connsiteY2" fmla="*/ 1776142 h 1776142"/>
              <a:gd name="connsiteX3" fmla="*/ 0 w 1761424"/>
              <a:gd name="connsiteY3" fmla="*/ 1776142 h 1776142"/>
              <a:gd name="connsiteX4" fmla="*/ 135317 w 1761424"/>
              <a:gd name="connsiteY4" fmla="*/ 1769309 h 1776142"/>
              <a:gd name="connsiteX5" fmla="*/ 1097445 w 1761424"/>
              <a:gd name="connsiteY5" fmla="*/ 1192635 h 1776142"/>
              <a:gd name="connsiteX6" fmla="*/ 1110316 w 1761424"/>
              <a:gd name="connsiteY6" fmla="*/ 1171448 h 1776142"/>
              <a:gd name="connsiteX7" fmla="*/ 1168294 w 1761424"/>
              <a:gd name="connsiteY7" fmla="*/ 1136226 h 1776142"/>
              <a:gd name="connsiteX8" fmla="*/ 1744968 w 1761424"/>
              <a:gd name="connsiteY8" fmla="*/ 174098 h 1776142"/>
              <a:gd name="connsiteX9" fmla="*/ 1746927 w 1761424"/>
              <a:gd name="connsiteY9" fmla="*/ 135306 h 1776142"/>
              <a:gd name="connsiteX10" fmla="*/ 1756884 w 1761424"/>
              <a:gd name="connsiteY10" fmla="*/ 72442 h 1776142"/>
              <a:gd name="connsiteX11" fmla="*/ 1760681 w 1761424"/>
              <a:gd name="connsiteY11" fmla="*/ 0 h 17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1424" h="1776142">
                <a:moveTo>
                  <a:pt x="1760681" y="0"/>
                </a:moveTo>
                <a:lnTo>
                  <a:pt x="1761424" y="14718"/>
                </a:lnTo>
                <a:cubicBezTo>
                  <a:pt x="1761424" y="987526"/>
                  <a:pt x="972808" y="1776142"/>
                  <a:pt x="0" y="1776142"/>
                </a:cubicBezTo>
                <a:lnTo>
                  <a:pt x="0" y="1776142"/>
                </a:lnTo>
                <a:lnTo>
                  <a:pt x="135317" y="1769309"/>
                </a:lnTo>
                <a:cubicBezTo>
                  <a:pt x="535739" y="1728644"/>
                  <a:pt x="883391" y="1509477"/>
                  <a:pt x="1097445" y="1192635"/>
                </a:cubicBezTo>
                <a:lnTo>
                  <a:pt x="1110316" y="1171448"/>
                </a:lnTo>
                <a:lnTo>
                  <a:pt x="1168294" y="1136226"/>
                </a:lnTo>
                <a:cubicBezTo>
                  <a:pt x="1485136" y="922172"/>
                  <a:pt x="1704303" y="574520"/>
                  <a:pt x="1744968" y="174098"/>
                </a:cubicBezTo>
                <a:lnTo>
                  <a:pt x="1746927" y="135306"/>
                </a:lnTo>
                <a:lnTo>
                  <a:pt x="1756884" y="72442"/>
                </a:lnTo>
                <a:lnTo>
                  <a:pt x="17606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778898" y="3472703"/>
            <a:ext cx="135319" cy="6833"/>
          </a:xfrm>
          <a:custGeom>
            <a:avLst/>
            <a:gdLst>
              <a:gd name="connsiteX0" fmla="*/ 0 w 135319"/>
              <a:gd name="connsiteY0" fmla="*/ 0 h 6833"/>
              <a:gd name="connsiteX1" fmla="*/ 135319 w 135319"/>
              <a:gd name="connsiteY1" fmla="*/ 6833 h 6833"/>
              <a:gd name="connsiteX2" fmla="*/ 135318 w 135319"/>
              <a:gd name="connsiteY2" fmla="*/ 6833 h 6833"/>
              <a:gd name="connsiteX3" fmla="*/ 0 w 135319"/>
              <a:gd name="connsiteY3" fmla="*/ 0 h 6833"/>
              <a:gd name="connsiteX4" fmla="*/ 0 w 135319"/>
              <a:gd name="connsiteY4" fmla="*/ 0 h 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19" h="6833">
                <a:moveTo>
                  <a:pt x="0" y="0"/>
                </a:moveTo>
                <a:lnTo>
                  <a:pt x="135319" y="6833"/>
                </a:lnTo>
                <a:lnTo>
                  <a:pt x="135318" y="6833"/>
                </a:lnTo>
                <a:cubicBezTo>
                  <a:pt x="89635" y="6833"/>
                  <a:pt x="44492" y="4519"/>
                  <a:pt x="0" y="0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7280095" y="717098"/>
            <a:ext cx="597584" cy="55575"/>
          </a:xfrm>
          <a:custGeom>
            <a:avLst/>
            <a:gdLst>
              <a:gd name="connsiteX0" fmla="*/ 311030 w 597584"/>
              <a:gd name="connsiteY0" fmla="*/ 0 h 55575"/>
              <a:gd name="connsiteX1" fmla="*/ 572449 w 597584"/>
              <a:gd name="connsiteY1" fmla="*/ 38080 h 55575"/>
              <a:gd name="connsiteX2" fmla="*/ 597584 w 597584"/>
              <a:gd name="connsiteY2" fmla="*/ 46944 h 55575"/>
              <a:gd name="connsiteX3" fmla="*/ 507165 w 597584"/>
              <a:gd name="connsiteY3" fmla="*/ 33144 h 55575"/>
              <a:gd name="connsiteX4" fmla="*/ 327070 w 597584"/>
              <a:gd name="connsiteY4" fmla="*/ 24050 h 55575"/>
              <a:gd name="connsiteX5" fmla="*/ 146975 w 597584"/>
              <a:gd name="connsiteY5" fmla="*/ 33144 h 55575"/>
              <a:gd name="connsiteX6" fmla="*/ 0 w 597584"/>
              <a:gd name="connsiteY6" fmla="*/ 55575 h 55575"/>
              <a:gd name="connsiteX7" fmla="*/ 49611 w 597584"/>
              <a:gd name="connsiteY7" fmla="*/ 38080 h 55575"/>
              <a:gd name="connsiteX8" fmla="*/ 311030 w 597584"/>
              <a:gd name="connsiteY8" fmla="*/ 0 h 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584" h="55575">
                <a:moveTo>
                  <a:pt x="311030" y="0"/>
                </a:moveTo>
                <a:cubicBezTo>
                  <a:pt x="402065" y="0"/>
                  <a:pt x="489867" y="13332"/>
                  <a:pt x="572449" y="38080"/>
                </a:cubicBezTo>
                <a:lnTo>
                  <a:pt x="597584" y="46944"/>
                </a:lnTo>
                <a:lnTo>
                  <a:pt x="507165" y="33144"/>
                </a:lnTo>
                <a:cubicBezTo>
                  <a:pt x="447952" y="27131"/>
                  <a:pt x="387871" y="24050"/>
                  <a:pt x="327070" y="24050"/>
                </a:cubicBezTo>
                <a:cubicBezTo>
                  <a:pt x="266270" y="24050"/>
                  <a:pt x="206189" y="27131"/>
                  <a:pt x="146975" y="33144"/>
                </a:cubicBezTo>
                <a:lnTo>
                  <a:pt x="0" y="55575"/>
                </a:lnTo>
                <a:lnTo>
                  <a:pt x="49611" y="38080"/>
                </a:lnTo>
                <a:cubicBezTo>
                  <a:pt x="132193" y="13332"/>
                  <a:pt x="219996" y="0"/>
                  <a:pt x="31103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7877680" y="764042"/>
            <a:ext cx="827963" cy="523811"/>
          </a:xfrm>
          <a:custGeom>
            <a:avLst/>
            <a:gdLst>
              <a:gd name="connsiteX0" fmla="*/ 0 w 827963"/>
              <a:gd name="connsiteY0" fmla="*/ 0 h 523811"/>
              <a:gd name="connsiteX1" fmla="*/ 84474 w 827963"/>
              <a:gd name="connsiteY1" fmla="*/ 12892 h 523811"/>
              <a:gd name="connsiteX2" fmla="*/ 253280 w 827963"/>
              <a:gd name="connsiteY2" fmla="*/ 56296 h 523811"/>
              <a:gd name="connsiteX3" fmla="*/ 335590 w 827963"/>
              <a:gd name="connsiteY3" fmla="*/ 86422 h 523811"/>
              <a:gd name="connsiteX4" fmla="*/ 360331 w 827963"/>
              <a:gd name="connsiteY4" fmla="*/ 98340 h 523811"/>
              <a:gd name="connsiteX5" fmla="*/ 826930 w 827963"/>
              <a:gd name="connsiteY5" fmla="*/ 522111 h 523811"/>
              <a:gd name="connsiteX6" fmla="*/ 827963 w 827963"/>
              <a:gd name="connsiteY6" fmla="*/ 523811 h 523811"/>
              <a:gd name="connsiteX7" fmla="*/ 761383 w 827963"/>
              <a:gd name="connsiteY7" fmla="*/ 483363 h 523811"/>
              <a:gd name="connsiteX8" fmla="*/ 524097 w 827963"/>
              <a:gd name="connsiteY8" fmla="*/ 383128 h 523811"/>
              <a:gd name="connsiteX9" fmla="*/ 465884 w 827963"/>
              <a:gd name="connsiteY9" fmla="*/ 368160 h 523811"/>
              <a:gd name="connsiteX10" fmla="*/ 442415 w 827963"/>
              <a:gd name="connsiteY10" fmla="*/ 326500 h 523811"/>
              <a:gd name="connsiteX11" fmla="*/ 55634 w 827963"/>
              <a:gd name="connsiteY11" fmla="*/ 19619 h 523811"/>
              <a:gd name="connsiteX12" fmla="*/ 0 w 827963"/>
              <a:gd name="connsiteY12" fmla="*/ 0 h 52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7963" h="523811">
                <a:moveTo>
                  <a:pt x="0" y="0"/>
                </a:moveTo>
                <a:lnTo>
                  <a:pt x="84474" y="12892"/>
                </a:lnTo>
                <a:cubicBezTo>
                  <a:pt x="141807" y="24624"/>
                  <a:pt x="198125" y="39141"/>
                  <a:pt x="253280" y="56296"/>
                </a:cubicBezTo>
                <a:lnTo>
                  <a:pt x="335590" y="86422"/>
                </a:lnTo>
                <a:lnTo>
                  <a:pt x="360331" y="98340"/>
                </a:lnTo>
                <a:cubicBezTo>
                  <a:pt x="547858" y="200211"/>
                  <a:pt x="708011" y="346088"/>
                  <a:pt x="826930" y="522111"/>
                </a:cubicBezTo>
                <a:lnTo>
                  <a:pt x="827963" y="523811"/>
                </a:lnTo>
                <a:lnTo>
                  <a:pt x="761383" y="483363"/>
                </a:lnTo>
                <a:cubicBezTo>
                  <a:pt x="686372" y="442615"/>
                  <a:pt x="606981" y="408907"/>
                  <a:pt x="524097" y="383128"/>
                </a:cubicBezTo>
                <a:lnTo>
                  <a:pt x="465884" y="368160"/>
                </a:lnTo>
                <a:lnTo>
                  <a:pt x="442415" y="326500"/>
                </a:lnTo>
                <a:cubicBezTo>
                  <a:pt x="347626" y="191315"/>
                  <a:pt x="213397" y="83912"/>
                  <a:pt x="55634" y="19619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283689" y="772672"/>
            <a:ext cx="996406" cy="2376737"/>
          </a:xfrm>
          <a:custGeom>
            <a:avLst/>
            <a:gdLst>
              <a:gd name="connsiteX0" fmla="*/ 996406 w 996406"/>
              <a:gd name="connsiteY0" fmla="*/ 0 h 2376737"/>
              <a:gd name="connsiteX1" fmla="*/ 965248 w 996406"/>
              <a:gd name="connsiteY1" fmla="*/ 10988 h 2376737"/>
              <a:gd name="connsiteX2" fmla="*/ 428329 w 996406"/>
              <a:gd name="connsiteY2" fmla="*/ 791447 h 2376737"/>
              <a:gd name="connsiteX3" fmla="*/ 497414 w 996406"/>
              <a:gd name="connsiteY3" fmla="*/ 1121146 h 2376737"/>
              <a:gd name="connsiteX4" fmla="*/ 502528 w 996406"/>
              <a:gd name="connsiteY4" fmla="*/ 1130224 h 2376737"/>
              <a:gd name="connsiteX5" fmla="*/ 460553 w 996406"/>
              <a:gd name="connsiteY5" fmla="*/ 1244909 h 2376737"/>
              <a:gd name="connsiteX6" fmla="*/ 401052 w 996406"/>
              <a:gd name="connsiteY6" fmla="*/ 1638470 h 2376737"/>
              <a:gd name="connsiteX7" fmla="*/ 560788 w 996406"/>
              <a:gd name="connsiteY7" fmla="*/ 2269317 h 2376737"/>
              <a:gd name="connsiteX8" fmla="*/ 626047 w 996406"/>
              <a:gd name="connsiteY8" fmla="*/ 2376737 h 2376737"/>
              <a:gd name="connsiteX9" fmla="*/ 583507 w 996406"/>
              <a:gd name="connsiteY9" fmla="*/ 2350893 h 2376737"/>
              <a:gd name="connsiteX10" fmla="*/ 0 w 996406"/>
              <a:gd name="connsiteY10" fmla="*/ 1253447 h 2376737"/>
              <a:gd name="connsiteX11" fmla="*/ 692627 w 996406"/>
              <a:gd name="connsiteY11" fmla="*/ 89709 h 2376737"/>
              <a:gd name="connsiteX12" fmla="*/ 717355 w 996406"/>
              <a:gd name="connsiteY12" fmla="*/ 77797 h 2376737"/>
              <a:gd name="connsiteX13" fmla="*/ 799682 w 996406"/>
              <a:gd name="connsiteY13" fmla="*/ 47665 h 2376737"/>
              <a:gd name="connsiteX14" fmla="*/ 968488 w 996406"/>
              <a:gd name="connsiteY14" fmla="*/ 4261 h 2376737"/>
              <a:gd name="connsiteX15" fmla="*/ 996406 w 996406"/>
              <a:gd name="connsiteY15" fmla="*/ 0 h 237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6406" h="2376737">
                <a:moveTo>
                  <a:pt x="996406" y="0"/>
                </a:moveTo>
                <a:lnTo>
                  <a:pt x="965248" y="10988"/>
                </a:lnTo>
                <a:cubicBezTo>
                  <a:pt x="649724" y="139573"/>
                  <a:pt x="428329" y="440599"/>
                  <a:pt x="428329" y="791447"/>
                </a:cubicBezTo>
                <a:cubicBezTo>
                  <a:pt x="428329" y="908396"/>
                  <a:pt x="452929" y="1019810"/>
                  <a:pt x="497414" y="1121146"/>
                </a:cubicBezTo>
                <a:lnTo>
                  <a:pt x="502528" y="1130224"/>
                </a:lnTo>
                <a:lnTo>
                  <a:pt x="460553" y="1244909"/>
                </a:lnTo>
                <a:cubicBezTo>
                  <a:pt x="421883" y="1369235"/>
                  <a:pt x="401052" y="1501420"/>
                  <a:pt x="401052" y="1638470"/>
                </a:cubicBezTo>
                <a:cubicBezTo>
                  <a:pt x="401052" y="1866887"/>
                  <a:pt x="458917" y="2081789"/>
                  <a:pt x="560788" y="2269317"/>
                </a:cubicBezTo>
                <a:lnTo>
                  <a:pt x="626047" y="2376737"/>
                </a:lnTo>
                <a:lnTo>
                  <a:pt x="583507" y="2350893"/>
                </a:lnTo>
                <a:cubicBezTo>
                  <a:pt x="231460" y="2113055"/>
                  <a:pt x="0" y="1710282"/>
                  <a:pt x="0" y="1253447"/>
                </a:cubicBezTo>
                <a:cubicBezTo>
                  <a:pt x="0" y="750929"/>
                  <a:pt x="280067" y="313825"/>
                  <a:pt x="692627" y="89709"/>
                </a:cubicBezTo>
                <a:lnTo>
                  <a:pt x="717355" y="77797"/>
                </a:lnTo>
                <a:lnTo>
                  <a:pt x="799682" y="47665"/>
                </a:lnTo>
                <a:cubicBezTo>
                  <a:pt x="854838" y="30510"/>
                  <a:pt x="911156" y="15993"/>
                  <a:pt x="968488" y="4261"/>
                </a:cubicBezTo>
                <a:lnTo>
                  <a:pt x="99640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86218" y="1087669"/>
            <a:ext cx="1684015" cy="1323473"/>
          </a:xfrm>
          <a:custGeom>
            <a:avLst/>
            <a:gdLst>
              <a:gd name="connsiteX0" fmla="*/ 1221998 w 1684015"/>
              <a:gd name="connsiteY0" fmla="*/ 0 h 1323473"/>
              <a:gd name="connsiteX1" fmla="*/ 1488724 w 1684015"/>
              <a:gd name="connsiteY1" fmla="*/ 26888 h 1323473"/>
              <a:gd name="connsiteX2" fmla="*/ 1557346 w 1684015"/>
              <a:gd name="connsiteY2" fmla="*/ 44533 h 1323473"/>
              <a:gd name="connsiteX3" fmla="*/ 1614930 w 1684015"/>
              <a:gd name="connsiteY3" fmla="*/ 146752 h 1323473"/>
              <a:gd name="connsiteX4" fmla="*/ 1684015 w 1684015"/>
              <a:gd name="connsiteY4" fmla="*/ 476451 h 1323473"/>
              <a:gd name="connsiteX5" fmla="*/ 804908 w 1684015"/>
              <a:gd name="connsiteY5" fmla="*/ 1323473 h 1323473"/>
              <a:gd name="connsiteX6" fmla="*/ 75939 w 1684015"/>
              <a:gd name="connsiteY6" fmla="*/ 950029 h 1323473"/>
              <a:gd name="connsiteX7" fmla="*/ 0 w 1684015"/>
              <a:gd name="connsiteY7" fmla="*/ 815228 h 1323473"/>
              <a:gd name="connsiteX8" fmla="*/ 2529 w 1684015"/>
              <a:gd name="connsiteY8" fmla="*/ 808318 h 1323473"/>
              <a:gd name="connsiteX9" fmla="*/ 1221998 w 1684015"/>
              <a:gd name="connsiteY9" fmla="*/ 0 h 132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4015" h="1323473">
                <a:moveTo>
                  <a:pt x="1221998" y="0"/>
                </a:moveTo>
                <a:cubicBezTo>
                  <a:pt x="1313365" y="0"/>
                  <a:pt x="1402570" y="9258"/>
                  <a:pt x="1488724" y="26888"/>
                </a:cubicBezTo>
                <a:lnTo>
                  <a:pt x="1557346" y="44533"/>
                </a:lnTo>
                <a:lnTo>
                  <a:pt x="1614930" y="146752"/>
                </a:lnTo>
                <a:cubicBezTo>
                  <a:pt x="1659416" y="248088"/>
                  <a:pt x="1684015" y="359502"/>
                  <a:pt x="1684015" y="476451"/>
                </a:cubicBezTo>
                <a:cubicBezTo>
                  <a:pt x="1684015" y="944248"/>
                  <a:pt x="1290425" y="1323473"/>
                  <a:pt x="804908" y="1323473"/>
                </a:cubicBezTo>
                <a:cubicBezTo>
                  <a:pt x="501460" y="1323473"/>
                  <a:pt x="233921" y="1175338"/>
                  <a:pt x="75939" y="950029"/>
                </a:cubicBezTo>
                <a:lnTo>
                  <a:pt x="0" y="815228"/>
                </a:lnTo>
                <a:lnTo>
                  <a:pt x="2529" y="808318"/>
                </a:lnTo>
                <a:cubicBezTo>
                  <a:pt x="203443" y="333303"/>
                  <a:pt x="673797" y="0"/>
                  <a:pt x="122199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909736" y="1287852"/>
            <a:ext cx="2421953" cy="2446764"/>
          </a:xfrm>
          <a:custGeom>
            <a:avLst/>
            <a:gdLst>
              <a:gd name="connsiteX0" fmla="*/ 1795906 w 2421953"/>
              <a:gd name="connsiteY0" fmla="*/ 0 h 2446764"/>
              <a:gd name="connsiteX1" fmla="*/ 1838446 w 2421953"/>
              <a:gd name="connsiteY1" fmla="*/ 25844 h 2446764"/>
              <a:gd name="connsiteX2" fmla="*/ 2421953 w 2421953"/>
              <a:gd name="connsiteY2" fmla="*/ 1123290 h 2446764"/>
              <a:gd name="connsiteX3" fmla="*/ 1098479 w 2421953"/>
              <a:gd name="connsiteY3" fmla="*/ 2446764 h 2446764"/>
              <a:gd name="connsiteX4" fmla="*/ 1033 w 2421953"/>
              <a:gd name="connsiteY4" fmla="*/ 1863257 h 2446764"/>
              <a:gd name="connsiteX5" fmla="*/ 0 w 2421953"/>
              <a:gd name="connsiteY5" fmla="*/ 1861557 h 2446764"/>
              <a:gd name="connsiteX6" fmla="*/ 66580 w 2421953"/>
              <a:gd name="connsiteY6" fmla="*/ 1902005 h 2446764"/>
              <a:gd name="connsiteX7" fmla="*/ 697427 w 2421953"/>
              <a:gd name="connsiteY7" fmla="*/ 2061741 h 2446764"/>
              <a:gd name="connsiteX8" fmla="*/ 2020901 w 2421953"/>
              <a:gd name="connsiteY8" fmla="*/ 738267 h 2446764"/>
              <a:gd name="connsiteX9" fmla="*/ 1861165 w 2421953"/>
              <a:gd name="connsiteY9" fmla="*/ 107420 h 2446764"/>
              <a:gd name="connsiteX10" fmla="*/ 1795906 w 2421953"/>
              <a:gd name="connsiteY10" fmla="*/ 0 h 244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1953" h="2446764">
                <a:moveTo>
                  <a:pt x="1795906" y="0"/>
                </a:moveTo>
                <a:lnTo>
                  <a:pt x="1838446" y="25844"/>
                </a:lnTo>
                <a:cubicBezTo>
                  <a:pt x="2190492" y="263682"/>
                  <a:pt x="2421953" y="666456"/>
                  <a:pt x="2421953" y="1123290"/>
                </a:cubicBezTo>
                <a:cubicBezTo>
                  <a:pt x="2421953" y="1854225"/>
                  <a:pt x="1829414" y="2446764"/>
                  <a:pt x="1098479" y="2446764"/>
                </a:cubicBezTo>
                <a:cubicBezTo>
                  <a:pt x="641645" y="2446764"/>
                  <a:pt x="238871" y="2215304"/>
                  <a:pt x="1033" y="1863257"/>
                </a:cubicBezTo>
                <a:lnTo>
                  <a:pt x="0" y="1861557"/>
                </a:lnTo>
                <a:lnTo>
                  <a:pt x="66580" y="1902005"/>
                </a:lnTo>
                <a:cubicBezTo>
                  <a:pt x="254108" y="2003876"/>
                  <a:pt x="469010" y="2061741"/>
                  <a:pt x="697427" y="2061741"/>
                </a:cubicBezTo>
                <a:cubicBezTo>
                  <a:pt x="1428362" y="2061741"/>
                  <a:pt x="2020901" y="1469202"/>
                  <a:pt x="2020901" y="738267"/>
                </a:cubicBezTo>
                <a:cubicBezTo>
                  <a:pt x="2020901" y="509850"/>
                  <a:pt x="1963036" y="294948"/>
                  <a:pt x="1861165" y="107420"/>
                </a:cubicBezTo>
                <a:lnTo>
                  <a:pt x="1795906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7001045" y="702645"/>
            <a:ext cx="1212225" cy="147824"/>
          </a:xfrm>
          <a:custGeom>
            <a:avLst/>
            <a:gdLst>
              <a:gd name="connsiteX0" fmla="*/ 606119 w 1212225"/>
              <a:gd name="connsiteY0" fmla="*/ 0 h 147824"/>
              <a:gd name="connsiteX1" fmla="*/ 1121275 w 1212225"/>
              <a:gd name="connsiteY1" fmla="*/ 104005 h 147824"/>
              <a:gd name="connsiteX2" fmla="*/ 1212225 w 1212225"/>
              <a:gd name="connsiteY2" fmla="*/ 147818 h 147824"/>
              <a:gd name="connsiteX3" fmla="*/ 1129915 w 1212225"/>
              <a:gd name="connsiteY3" fmla="*/ 117692 h 147824"/>
              <a:gd name="connsiteX4" fmla="*/ 961109 w 1212225"/>
              <a:gd name="connsiteY4" fmla="*/ 74288 h 147824"/>
              <a:gd name="connsiteX5" fmla="*/ 876635 w 1212225"/>
              <a:gd name="connsiteY5" fmla="*/ 61396 h 147824"/>
              <a:gd name="connsiteX6" fmla="*/ 851500 w 1212225"/>
              <a:gd name="connsiteY6" fmla="*/ 52532 h 147824"/>
              <a:gd name="connsiteX7" fmla="*/ 590081 w 1212225"/>
              <a:gd name="connsiteY7" fmla="*/ 14452 h 147824"/>
              <a:gd name="connsiteX8" fmla="*/ 328662 w 1212225"/>
              <a:gd name="connsiteY8" fmla="*/ 52532 h 147824"/>
              <a:gd name="connsiteX9" fmla="*/ 279051 w 1212225"/>
              <a:gd name="connsiteY9" fmla="*/ 70027 h 147824"/>
              <a:gd name="connsiteX10" fmla="*/ 251133 w 1212225"/>
              <a:gd name="connsiteY10" fmla="*/ 74288 h 147824"/>
              <a:gd name="connsiteX11" fmla="*/ 82327 w 1212225"/>
              <a:gd name="connsiteY11" fmla="*/ 117692 h 147824"/>
              <a:gd name="connsiteX12" fmla="*/ 0 w 1212225"/>
              <a:gd name="connsiteY12" fmla="*/ 147824 h 147824"/>
              <a:gd name="connsiteX13" fmla="*/ 90963 w 1212225"/>
              <a:gd name="connsiteY13" fmla="*/ 104005 h 147824"/>
              <a:gd name="connsiteX14" fmla="*/ 606119 w 1212225"/>
              <a:gd name="connsiteY14" fmla="*/ 0 h 14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2225" h="147824">
                <a:moveTo>
                  <a:pt x="606119" y="0"/>
                </a:moveTo>
                <a:cubicBezTo>
                  <a:pt x="788853" y="0"/>
                  <a:pt x="962937" y="37034"/>
                  <a:pt x="1121275" y="104005"/>
                </a:cubicBezTo>
                <a:lnTo>
                  <a:pt x="1212225" y="147818"/>
                </a:lnTo>
                <a:lnTo>
                  <a:pt x="1129915" y="117692"/>
                </a:lnTo>
                <a:cubicBezTo>
                  <a:pt x="1074760" y="100537"/>
                  <a:pt x="1018442" y="86020"/>
                  <a:pt x="961109" y="74288"/>
                </a:cubicBezTo>
                <a:lnTo>
                  <a:pt x="876635" y="61396"/>
                </a:lnTo>
                <a:lnTo>
                  <a:pt x="851500" y="52532"/>
                </a:lnTo>
                <a:cubicBezTo>
                  <a:pt x="768918" y="27784"/>
                  <a:pt x="681116" y="14452"/>
                  <a:pt x="590081" y="14452"/>
                </a:cubicBezTo>
                <a:cubicBezTo>
                  <a:pt x="499047" y="14452"/>
                  <a:pt x="411244" y="27784"/>
                  <a:pt x="328662" y="52532"/>
                </a:cubicBezTo>
                <a:lnTo>
                  <a:pt x="279051" y="70027"/>
                </a:lnTo>
                <a:lnTo>
                  <a:pt x="251133" y="74288"/>
                </a:lnTo>
                <a:cubicBezTo>
                  <a:pt x="193801" y="86020"/>
                  <a:pt x="137483" y="100537"/>
                  <a:pt x="82327" y="117692"/>
                </a:cubicBezTo>
                <a:lnTo>
                  <a:pt x="0" y="147824"/>
                </a:lnTo>
                <a:lnTo>
                  <a:pt x="90963" y="104005"/>
                </a:lnTo>
                <a:cubicBezTo>
                  <a:pt x="249301" y="37034"/>
                  <a:pt x="423385" y="0"/>
                  <a:pt x="60611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6712019" y="741148"/>
            <a:ext cx="1631545" cy="1161749"/>
          </a:xfrm>
          <a:custGeom>
            <a:avLst/>
            <a:gdLst>
              <a:gd name="connsiteX0" fmla="*/ 895147 w 1631545"/>
              <a:gd name="connsiteY0" fmla="*/ 0 h 1161749"/>
              <a:gd name="connsiteX1" fmla="*/ 1075242 w 1631545"/>
              <a:gd name="connsiteY1" fmla="*/ 9094 h 1161749"/>
              <a:gd name="connsiteX2" fmla="*/ 1165661 w 1631545"/>
              <a:gd name="connsiteY2" fmla="*/ 22894 h 1161749"/>
              <a:gd name="connsiteX3" fmla="*/ 1221295 w 1631545"/>
              <a:gd name="connsiteY3" fmla="*/ 42513 h 1161749"/>
              <a:gd name="connsiteX4" fmla="*/ 1608076 w 1631545"/>
              <a:gd name="connsiteY4" fmla="*/ 349394 h 1161749"/>
              <a:gd name="connsiteX5" fmla="*/ 1631545 w 1631545"/>
              <a:gd name="connsiteY5" fmla="*/ 391054 h 1161749"/>
              <a:gd name="connsiteX6" fmla="*/ 1562923 w 1631545"/>
              <a:gd name="connsiteY6" fmla="*/ 373409 h 1161749"/>
              <a:gd name="connsiteX7" fmla="*/ 1296197 w 1631545"/>
              <a:gd name="connsiteY7" fmla="*/ 346521 h 1161749"/>
              <a:gd name="connsiteX8" fmla="*/ 76728 w 1631545"/>
              <a:gd name="connsiteY8" fmla="*/ 1154839 h 1161749"/>
              <a:gd name="connsiteX9" fmla="*/ 74199 w 1631545"/>
              <a:gd name="connsiteY9" fmla="*/ 1161749 h 1161749"/>
              <a:gd name="connsiteX10" fmla="*/ 69085 w 1631545"/>
              <a:gd name="connsiteY10" fmla="*/ 1152671 h 1161749"/>
              <a:gd name="connsiteX11" fmla="*/ 0 w 1631545"/>
              <a:gd name="connsiteY11" fmla="*/ 822972 h 1161749"/>
              <a:gd name="connsiteX12" fmla="*/ 536919 w 1631545"/>
              <a:gd name="connsiteY12" fmla="*/ 42513 h 1161749"/>
              <a:gd name="connsiteX13" fmla="*/ 568077 w 1631545"/>
              <a:gd name="connsiteY13" fmla="*/ 31525 h 1161749"/>
              <a:gd name="connsiteX14" fmla="*/ 715052 w 1631545"/>
              <a:gd name="connsiteY14" fmla="*/ 9094 h 1161749"/>
              <a:gd name="connsiteX15" fmla="*/ 895147 w 1631545"/>
              <a:gd name="connsiteY15" fmla="*/ 0 h 116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31545" h="1161749">
                <a:moveTo>
                  <a:pt x="895147" y="0"/>
                </a:moveTo>
                <a:cubicBezTo>
                  <a:pt x="955948" y="0"/>
                  <a:pt x="1016029" y="3081"/>
                  <a:pt x="1075242" y="9094"/>
                </a:cubicBezTo>
                <a:lnTo>
                  <a:pt x="1165661" y="22894"/>
                </a:lnTo>
                <a:lnTo>
                  <a:pt x="1221295" y="42513"/>
                </a:lnTo>
                <a:cubicBezTo>
                  <a:pt x="1379058" y="106806"/>
                  <a:pt x="1513287" y="214209"/>
                  <a:pt x="1608076" y="349394"/>
                </a:cubicBezTo>
                <a:lnTo>
                  <a:pt x="1631545" y="391054"/>
                </a:lnTo>
                <a:lnTo>
                  <a:pt x="1562923" y="373409"/>
                </a:lnTo>
                <a:cubicBezTo>
                  <a:pt x="1476769" y="355779"/>
                  <a:pt x="1387564" y="346521"/>
                  <a:pt x="1296197" y="346521"/>
                </a:cubicBezTo>
                <a:cubicBezTo>
                  <a:pt x="747996" y="346521"/>
                  <a:pt x="277642" y="679824"/>
                  <a:pt x="76728" y="1154839"/>
                </a:cubicBezTo>
                <a:lnTo>
                  <a:pt x="74199" y="1161749"/>
                </a:lnTo>
                <a:lnTo>
                  <a:pt x="69085" y="1152671"/>
                </a:lnTo>
                <a:cubicBezTo>
                  <a:pt x="24600" y="1051335"/>
                  <a:pt x="0" y="939921"/>
                  <a:pt x="0" y="822972"/>
                </a:cubicBezTo>
                <a:cubicBezTo>
                  <a:pt x="0" y="472124"/>
                  <a:pt x="221395" y="171098"/>
                  <a:pt x="536919" y="42513"/>
                </a:cubicBezTo>
                <a:lnTo>
                  <a:pt x="568077" y="31525"/>
                </a:lnTo>
                <a:lnTo>
                  <a:pt x="715052" y="9094"/>
                </a:lnTo>
                <a:cubicBezTo>
                  <a:pt x="774266" y="3081"/>
                  <a:pt x="834347" y="0"/>
                  <a:pt x="89514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5845741" y="850463"/>
            <a:ext cx="3522848" cy="3413532"/>
          </a:xfrm>
          <a:custGeom>
            <a:avLst/>
            <a:gdLst>
              <a:gd name="connsiteX0" fmla="*/ 2367528 w 3522848"/>
              <a:gd name="connsiteY0" fmla="*/ 0 h 3413532"/>
              <a:gd name="connsiteX1" fmla="*/ 2447050 w 3522848"/>
              <a:gd name="connsiteY1" fmla="*/ 29105 h 3413532"/>
              <a:gd name="connsiteX2" fmla="*/ 3522848 w 3522848"/>
              <a:gd name="connsiteY2" fmla="*/ 1652108 h 3413532"/>
              <a:gd name="connsiteX3" fmla="*/ 1761424 w 3522848"/>
              <a:gd name="connsiteY3" fmla="*/ 3413532 h 3413532"/>
              <a:gd name="connsiteX4" fmla="*/ 0 w 3522848"/>
              <a:gd name="connsiteY4" fmla="*/ 1652108 h 3413532"/>
              <a:gd name="connsiteX5" fmla="*/ 1075798 w 3522848"/>
              <a:gd name="connsiteY5" fmla="*/ 29105 h 3413532"/>
              <a:gd name="connsiteX6" fmla="*/ 1155303 w 3522848"/>
              <a:gd name="connsiteY6" fmla="*/ 6 h 3413532"/>
              <a:gd name="connsiteX7" fmla="*/ 1130575 w 3522848"/>
              <a:gd name="connsiteY7" fmla="*/ 11918 h 3413532"/>
              <a:gd name="connsiteX8" fmla="*/ 437948 w 3522848"/>
              <a:gd name="connsiteY8" fmla="*/ 1175656 h 3413532"/>
              <a:gd name="connsiteX9" fmla="*/ 1021455 w 3522848"/>
              <a:gd name="connsiteY9" fmla="*/ 2273102 h 3413532"/>
              <a:gd name="connsiteX10" fmla="*/ 1063995 w 3522848"/>
              <a:gd name="connsiteY10" fmla="*/ 2298946 h 3413532"/>
              <a:gd name="connsiteX11" fmla="*/ 1065028 w 3522848"/>
              <a:gd name="connsiteY11" fmla="*/ 2300646 h 3413532"/>
              <a:gd name="connsiteX12" fmla="*/ 2162474 w 3522848"/>
              <a:gd name="connsiteY12" fmla="*/ 2884153 h 3413532"/>
              <a:gd name="connsiteX13" fmla="*/ 3485948 w 3522848"/>
              <a:gd name="connsiteY13" fmla="*/ 1560679 h 3413532"/>
              <a:gd name="connsiteX14" fmla="*/ 2902441 w 3522848"/>
              <a:gd name="connsiteY14" fmla="*/ 463233 h 3413532"/>
              <a:gd name="connsiteX15" fmla="*/ 2859901 w 3522848"/>
              <a:gd name="connsiteY15" fmla="*/ 437389 h 3413532"/>
              <a:gd name="connsiteX16" fmla="*/ 2858868 w 3522848"/>
              <a:gd name="connsiteY16" fmla="*/ 435689 h 3413532"/>
              <a:gd name="connsiteX17" fmla="*/ 2392269 w 3522848"/>
              <a:gd name="connsiteY17" fmla="*/ 11918 h 3413532"/>
              <a:gd name="connsiteX18" fmla="*/ 2367528 w 3522848"/>
              <a:gd name="connsiteY18" fmla="*/ 0 h 341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22848" h="3413532">
                <a:moveTo>
                  <a:pt x="2367528" y="0"/>
                </a:moveTo>
                <a:lnTo>
                  <a:pt x="2447050" y="29105"/>
                </a:lnTo>
                <a:cubicBezTo>
                  <a:pt x="3079251" y="296504"/>
                  <a:pt x="3522848" y="922502"/>
                  <a:pt x="3522848" y="1652108"/>
                </a:cubicBezTo>
                <a:cubicBezTo>
                  <a:pt x="3522848" y="2624916"/>
                  <a:pt x="2734232" y="3413532"/>
                  <a:pt x="1761424" y="3413532"/>
                </a:cubicBezTo>
                <a:cubicBezTo>
                  <a:pt x="788616" y="3413532"/>
                  <a:pt x="0" y="2624916"/>
                  <a:pt x="0" y="1652108"/>
                </a:cubicBezTo>
                <a:cubicBezTo>
                  <a:pt x="0" y="922502"/>
                  <a:pt x="443596" y="296504"/>
                  <a:pt x="1075798" y="29105"/>
                </a:cubicBezTo>
                <a:lnTo>
                  <a:pt x="1155303" y="6"/>
                </a:lnTo>
                <a:lnTo>
                  <a:pt x="1130575" y="11918"/>
                </a:lnTo>
                <a:cubicBezTo>
                  <a:pt x="718015" y="236034"/>
                  <a:pt x="437948" y="673138"/>
                  <a:pt x="437948" y="1175656"/>
                </a:cubicBezTo>
                <a:cubicBezTo>
                  <a:pt x="437948" y="1632491"/>
                  <a:pt x="669408" y="2035264"/>
                  <a:pt x="1021455" y="2273102"/>
                </a:cubicBezTo>
                <a:lnTo>
                  <a:pt x="1063995" y="2298946"/>
                </a:lnTo>
                <a:lnTo>
                  <a:pt x="1065028" y="2300646"/>
                </a:lnTo>
                <a:cubicBezTo>
                  <a:pt x="1302866" y="2652693"/>
                  <a:pt x="1705640" y="2884153"/>
                  <a:pt x="2162474" y="2884153"/>
                </a:cubicBezTo>
                <a:cubicBezTo>
                  <a:pt x="2893409" y="2884153"/>
                  <a:pt x="3485948" y="2291614"/>
                  <a:pt x="3485948" y="1560679"/>
                </a:cubicBezTo>
                <a:cubicBezTo>
                  <a:pt x="3485948" y="1103845"/>
                  <a:pt x="3254487" y="701071"/>
                  <a:pt x="2902441" y="463233"/>
                </a:cubicBezTo>
                <a:lnTo>
                  <a:pt x="2859901" y="437389"/>
                </a:lnTo>
                <a:lnTo>
                  <a:pt x="2858868" y="435689"/>
                </a:lnTo>
                <a:cubicBezTo>
                  <a:pt x="2739949" y="259666"/>
                  <a:pt x="2579796" y="113789"/>
                  <a:pt x="2392269" y="11918"/>
                </a:cubicBezTo>
                <a:lnTo>
                  <a:pt x="23675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684741" y="1132201"/>
            <a:ext cx="2245896" cy="2217392"/>
          </a:xfrm>
          <a:custGeom>
            <a:avLst/>
            <a:gdLst>
              <a:gd name="connsiteX0" fmla="*/ 1658822 w 2245896"/>
              <a:gd name="connsiteY0" fmla="*/ 0 h 2217392"/>
              <a:gd name="connsiteX1" fmla="*/ 1717035 w 2245896"/>
              <a:gd name="connsiteY1" fmla="*/ 14968 h 2217392"/>
              <a:gd name="connsiteX2" fmla="*/ 1954321 w 2245896"/>
              <a:gd name="connsiteY2" fmla="*/ 115203 h 2217392"/>
              <a:gd name="connsiteX3" fmla="*/ 2020901 w 2245896"/>
              <a:gd name="connsiteY3" fmla="*/ 155651 h 2217392"/>
              <a:gd name="connsiteX4" fmla="*/ 2086160 w 2245896"/>
              <a:gd name="connsiteY4" fmla="*/ 263071 h 2217392"/>
              <a:gd name="connsiteX5" fmla="*/ 2245896 w 2245896"/>
              <a:gd name="connsiteY5" fmla="*/ 893918 h 2217392"/>
              <a:gd name="connsiteX6" fmla="*/ 922422 w 2245896"/>
              <a:gd name="connsiteY6" fmla="*/ 2217392 h 2217392"/>
              <a:gd name="connsiteX7" fmla="*/ 291575 w 2245896"/>
              <a:gd name="connsiteY7" fmla="*/ 2057656 h 2217392"/>
              <a:gd name="connsiteX8" fmla="*/ 224995 w 2245896"/>
              <a:gd name="connsiteY8" fmla="*/ 2017208 h 2217392"/>
              <a:gd name="connsiteX9" fmla="*/ 159736 w 2245896"/>
              <a:gd name="connsiteY9" fmla="*/ 1909788 h 2217392"/>
              <a:gd name="connsiteX10" fmla="*/ 0 w 2245896"/>
              <a:gd name="connsiteY10" fmla="*/ 1278941 h 2217392"/>
              <a:gd name="connsiteX11" fmla="*/ 59501 w 2245896"/>
              <a:gd name="connsiteY11" fmla="*/ 885380 h 2217392"/>
              <a:gd name="connsiteX12" fmla="*/ 101476 w 2245896"/>
              <a:gd name="connsiteY12" fmla="*/ 770695 h 2217392"/>
              <a:gd name="connsiteX13" fmla="*/ 177415 w 2245896"/>
              <a:gd name="connsiteY13" fmla="*/ 905496 h 2217392"/>
              <a:gd name="connsiteX14" fmla="*/ 906384 w 2245896"/>
              <a:gd name="connsiteY14" fmla="*/ 1278940 h 2217392"/>
              <a:gd name="connsiteX15" fmla="*/ 1785491 w 2245896"/>
              <a:gd name="connsiteY15" fmla="*/ 431918 h 2217392"/>
              <a:gd name="connsiteX16" fmla="*/ 1716406 w 2245896"/>
              <a:gd name="connsiteY16" fmla="*/ 102219 h 2217392"/>
              <a:gd name="connsiteX17" fmla="*/ 1658822 w 2245896"/>
              <a:gd name="connsiteY17" fmla="*/ 0 h 221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45896" h="2217392">
                <a:moveTo>
                  <a:pt x="1658822" y="0"/>
                </a:moveTo>
                <a:lnTo>
                  <a:pt x="1717035" y="14968"/>
                </a:lnTo>
                <a:cubicBezTo>
                  <a:pt x="1799919" y="40747"/>
                  <a:pt x="1879310" y="74455"/>
                  <a:pt x="1954321" y="115203"/>
                </a:cubicBezTo>
                <a:lnTo>
                  <a:pt x="2020901" y="155651"/>
                </a:lnTo>
                <a:lnTo>
                  <a:pt x="2086160" y="263071"/>
                </a:lnTo>
                <a:cubicBezTo>
                  <a:pt x="2188031" y="450599"/>
                  <a:pt x="2245896" y="665501"/>
                  <a:pt x="2245896" y="893918"/>
                </a:cubicBezTo>
                <a:cubicBezTo>
                  <a:pt x="2245896" y="1624853"/>
                  <a:pt x="1653357" y="2217392"/>
                  <a:pt x="922422" y="2217392"/>
                </a:cubicBezTo>
                <a:cubicBezTo>
                  <a:pt x="694005" y="2217392"/>
                  <a:pt x="479103" y="2159527"/>
                  <a:pt x="291575" y="2057656"/>
                </a:cubicBezTo>
                <a:lnTo>
                  <a:pt x="224995" y="2017208"/>
                </a:lnTo>
                <a:lnTo>
                  <a:pt x="159736" y="1909788"/>
                </a:lnTo>
                <a:cubicBezTo>
                  <a:pt x="57865" y="1722260"/>
                  <a:pt x="0" y="1507358"/>
                  <a:pt x="0" y="1278941"/>
                </a:cubicBezTo>
                <a:cubicBezTo>
                  <a:pt x="0" y="1141891"/>
                  <a:pt x="20831" y="1009706"/>
                  <a:pt x="59501" y="885380"/>
                </a:cubicBezTo>
                <a:lnTo>
                  <a:pt x="101476" y="770695"/>
                </a:lnTo>
                <a:lnTo>
                  <a:pt x="177415" y="905496"/>
                </a:lnTo>
                <a:cubicBezTo>
                  <a:pt x="335397" y="1130805"/>
                  <a:pt x="602936" y="1278940"/>
                  <a:pt x="906384" y="1278940"/>
                </a:cubicBezTo>
                <a:cubicBezTo>
                  <a:pt x="1391901" y="1278940"/>
                  <a:pt x="1785491" y="899715"/>
                  <a:pt x="1785491" y="431918"/>
                </a:cubicBezTo>
                <a:cubicBezTo>
                  <a:pt x="1785491" y="314969"/>
                  <a:pt x="1760892" y="203555"/>
                  <a:pt x="1716406" y="102219"/>
                </a:cubicBezTo>
                <a:lnTo>
                  <a:pt x="165882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8922619" y="3378836"/>
            <a:ext cx="2492657" cy="2423912"/>
          </a:xfrm>
          <a:custGeom>
            <a:avLst/>
            <a:gdLst>
              <a:gd name="connsiteX0" fmla="*/ 1316256 w 2492657"/>
              <a:gd name="connsiteY0" fmla="*/ 0 h 2423912"/>
              <a:gd name="connsiteX1" fmla="*/ 1465930 w 2492657"/>
              <a:gd name="connsiteY1" fmla="*/ 7558 h 2423912"/>
              <a:gd name="connsiteX2" fmla="*/ 1590200 w 2492657"/>
              <a:gd name="connsiteY2" fmla="*/ 26523 h 2423912"/>
              <a:gd name="connsiteX3" fmla="*/ 2487212 w 2492657"/>
              <a:gd name="connsiteY3" fmla="*/ 692262 h 2423912"/>
              <a:gd name="connsiteX4" fmla="*/ 2492657 w 2492657"/>
              <a:gd name="connsiteY4" fmla="*/ 703564 h 2423912"/>
              <a:gd name="connsiteX5" fmla="*/ 2389062 w 2492657"/>
              <a:gd name="connsiteY5" fmla="*/ 640629 h 2423912"/>
              <a:gd name="connsiteX6" fmla="*/ 1758215 w 2492657"/>
              <a:gd name="connsiteY6" fmla="*/ 480893 h 2423912"/>
              <a:gd name="connsiteX7" fmla="*/ 434741 w 2492657"/>
              <a:gd name="connsiteY7" fmla="*/ 1804367 h 2423912"/>
              <a:gd name="connsiteX8" fmla="*/ 538746 w 2492657"/>
              <a:gd name="connsiteY8" fmla="*/ 2319523 h 2423912"/>
              <a:gd name="connsiteX9" fmla="*/ 589032 w 2492657"/>
              <a:gd name="connsiteY9" fmla="*/ 2423912 h 2423912"/>
              <a:gd name="connsiteX10" fmla="*/ 583507 w 2492657"/>
              <a:gd name="connsiteY10" fmla="*/ 2420555 h 2423912"/>
              <a:gd name="connsiteX11" fmla="*/ 0 w 2492657"/>
              <a:gd name="connsiteY11" fmla="*/ 1323109 h 2423912"/>
              <a:gd name="connsiteX12" fmla="*/ 1188156 w 2492657"/>
              <a:gd name="connsiteY12" fmla="*/ 6468 h 2423912"/>
              <a:gd name="connsiteX13" fmla="*/ 1316256 w 2492657"/>
              <a:gd name="connsiteY13" fmla="*/ 0 h 24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2657" h="2423912">
                <a:moveTo>
                  <a:pt x="1316256" y="0"/>
                </a:moveTo>
                <a:lnTo>
                  <a:pt x="1465930" y="7558"/>
                </a:lnTo>
                <a:lnTo>
                  <a:pt x="1590200" y="26523"/>
                </a:lnTo>
                <a:cubicBezTo>
                  <a:pt x="1977898" y="105858"/>
                  <a:pt x="2303844" y="354713"/>
                  <a:pt x="2487212" y="692262"/>
                </a:cubicBezTo>
                <a:lnTo>
                  <a:pt x="2492657" y="703564"/>
                </a:lnTo>
                <a:lnTo>
                  <a:pt x="2389062" y="640629"/>
                </a:lnTo>
                <a:cubicBezTo>
                  <a:pt x="2201534" y="538758"/>
                  <a:pt x="1986632" y="480893"/>
                  <a:pt x="1758215" y="480893"/>
                </a:cubicBezTo>
                <a:cubicBezTo>
                  <a:pt x="1027280" y="480893"/>
                  <a:pt x="434741" y="1073432"/>
                  <a:pt x="434741" y="1804367"/>
                </a:cubicBezTo>
                <a:cubicBezTo>
                  <a:pt x="434741" y="1987101"/>
                  <a:pt x="471775" y="2161185"/>
                  <a:pt x="538746" y="2319523"/>
                </a:cubicBezTo>
                <a:lnTo>
                  <a:pt x="589032" y="2423912"/>
                </a:lnTo>
                <a:lnTo>
                  <a:pt x="583507" y="2420555"/>
                </a:lnTo>
                <a:cubicBezTo>
                  <a:pt x="231461" y="2182717"/>
                  <a:pt x="0" y="1779944"/>
                  <a:pt x="0" y="1323109"/>
                </a:cubicBezTo>
                <a:cubicBezTo>
                  <a:pt x="0" y="637858"/>
                  <a:pt x="520786" y="74243"/>
                  <a:pt x="1188156" y="6468"/>
                </a:cubicBezTo>
                <a:lnTo>
                  <a:pt x="131625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11415276" y="4082400"/>
            <a:ext cx="571465" cy="931952"/>
          </a:xfrm>
          <a:custGeom>
            <a:avLst/>
            <a:gdLst>
              <a:gd name="connsiteX0" fmla="*/ 0 w 571465"/>
              <a:gd name="connsiteY0" fmla="*/ 0 h 931952"/>
              <a:gd name="connsiteX1" fmla="*/ 5525 w 571465"/>
              <a:gd name="connsiteY1" fmla="*/ 3357 h 931952"/>
              <a:gd name="connsiteX2" fmla="*/ 529531 w 571465"/>
              <a:gd name="connsiteY2" fmla="*/ 707242 h 931952"/>
              <a:gd name="connsiteX3" fmla="*/ 562031 w 571465"/>
              <a:gd name="connsiteY3" fmla="*/ 833638 h 931952"/>
              <a:gd name="connsiteX4" fmla="*/ 568710 w 571465"/>
              <a:gd name="connsiteY4" fmla="*/ 877400 h 931952"/>
              <a:gd name="connsiteX5" fmla="*/ 571465 w 571465"/>
              <a:gd name="connsiteY5" fmla="*/ 931952 h 931952"/>
              <a:gd name="connsiteX6" fmla="*/ 571171 w 571465"/>
              <a:gd name="connsiteY6" fmla="*/ 930098 h 931952"/>
              <a:gd name="connsiteX7" fmla="*/ 201441 w 571465"/>
              <a:gd name="connsiteY7" fmla="*/ 398438 h 931952"/>
              <a:gd name="connsiteX8" fmla="*/ 128547 w 571465"/>
              <a:gd name="connsiteY8" fmla="*/ 360317 h 931952"/>
              <a:gd name="connsiteX9" fmla="*/ 127403 w 571465"/>
              <a:gd name="connsiteY9" fmla="*/ 352819 h 931952"/>
              <a:gd name="connsiteX10" fmla="*/ 50286 w 571465"/>
              <a:gd name="connsiteY10" fmla="*/ 104389 h 931952"/>
              <a:gd name="connsiteX11" fmla="*/ 0 w 571465"/>
              <a:gd name="connsiteY11" fmla="*/ 0 h 93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1465" h="931952">
                <a:moveTo>
                  <a:pt x="0" y="0"/>
                </a:moveTo>
                <a:lnTo>
                  <a:pt x="5525" y="3357"/>
                </a:lnTo>
                <a:cubicBezTo>
                  <a:pt x="251958" y="169844"/>
                  <a:pt x="439303" y="417149"/>
                  <a:pt x="529531" y="707242"/>
                </a:cubicBezTo>
                <a:lnTo>
                  <a:pt x="562031" y="833638"/>
                </a:lnTo>
                <a:lnTo>
                  <a:pt x="568710" y="877400"/>
                </a:lnTo>
                <a:lnTo>
                  <a:pt x="571465" y="931952"/>
                </a:lnTo>
                <a:lnTo>
                  <a:pt x="571171" y="930098"/>
                </a:lnTo>
                <a:cubicBezTo>
                  <a:pt x="524329" y="709542"/>
                  <a:pt x="388516" y="520211"/>
                  <a:pt x="201441" y="398438"/>
                </a:cubicBezTo>
                <a:lnTo>
                  <a:pt x="128547" y="360317"/>
                </a:lnTo>
                <a:lnTo>
                  <a:pt x="127403" y="352819"/>
                </a:lnTo>
                <a:cubicBezTo>
                  <a:pt x="109773" y="266664"/>
                  <a:pt x="83772" y="183558"/>
                  <a:pt x="50286" y="104389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10246093" y="4336180"/>
            <a:ext cx="1323474" cy="1597942"/>
          </a:xfrm>
          <a:custGeom>
            <a:avLst/>
            <a:gdLst>
              <a:gd name="connsiteX0" fmla="*/ 879107 w 1323474"/>
              <a:gd name="connsiteY0" fmla="*/ 0 h 1597942"/>
              <a:gd name="connsiteX1" fmla="*/ 1221295 w 1323474"/>
              <a:gd name="connsiteY1" fmla="*/ 66563 h 1597942"/>
              <a:gd name="connsiteX2" fmla="*/ 1297730 w 1323474"/>
              <a:gd name="connsiteY2" fmla="*/ 106537 h 1597942"/>
              <a:gd name="connsiteX3" fmla="*/ 1316641 w 1323474"/>
              <a:gd name="connsiteY3" fmla="*/ 230447 h 1597942"/>
              <a:gd name="connsiteX4" fmla="*/ 1323474 w 1323474"/>
              <a:gd name="connsiteY4" fmla="*/ 365765 h 1597942"/>
              <a:gd name="connsiteX5" fmla="*/ 515156 w 1323474"/>
              <a:gd name="connsiteY5" fmla="*/ 1585234 h 1597942"/>
              <a:gd name="connsiteX6" fmla="*/ 480436 w 1323474"/>
              <a:gd name="connsiteY6" fmla="*/ 1597942 h 1597942"/>
              <a:gd name="connsiteX7" fmla="*/ 387590 w 1323474"/>
              <a:gd name="connsiteY7" fmla="*/ 1549386 h 1597942"/>
              <a:gd name="connsiteX8" fmla="*/ 0 w 1323474"/>
              <a:gd name="connsiteY8" fmla="*/ 847022 h 1597942"/>
              <a:gd name="connsiteX9" fmla="*/ 879107 w 1323474"/>
              <a:gd name="connsiteY9" fmla="*/ 0 h 159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74" h="1597942">
                <a:moveTo>
                  <a:pt x="879107" y="0"/>
                </a:moveTo>
                <a:cubicBezTo>
                  <a:pt x="1000486" y="0"/>
                  <a:pt x="1116120" y="23702"/>
                  <a:pt x="1221295" y="66563"/>
                </a:cubicBezTo>
                <a:lnTo>
                  <a:pt x="1297730" y="106537"/>
                </a:lnTo>
                <a:lnTo>
                  <a:pt x="1316641" y="230447"/>
                </a:lnTo>
                <a:cubicBezTo>
                  <a:pt x="1321159" y="274939"/>
                  <a:pt x="1323474" y="320082"/>
                  <a:pt x="1323474" y="365765"/>
                </a:cubicBezTo>
                <a:cubicBezTo>
                  <a:pt x="1323474" y="913966"/>
                  <a:pt x="990171" y="1384320"/>
                  <a:pt x="515156" y="1585234"/>
                </a:cubicBezTo>
                <a:lnTo>
                  <a:pt x="480436" y="1597942"/>
                </a:lnTo>
                <a:lnTo>
                  <a:pt x="387590" y="1549386"/>
                </a:lnTo>
                <a:cubicBezTo>
                  <a:pt x="153746" y="1397170"/>
                  <a:pt x="0" y="1139395"/>
                  <a:pt x="0" y="847022"/>
                </a:cubicBezTo>
                <a:cubicBezTo>
                  <a:pt x="0" y="379225"/>
                  <a:pt x="393590" y="0"/>
                  <a:pt x="87910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11968608" y="5014352"/>
            <a:ext cx="35699" cy="406400"/>
          </a:xfrm>
          <a:custGeom>
            <a:avLst/>
            <a:gdLst>
              <a:gd name="connsiteX0" fmla="*/ 18133 w 35699"/>
              <a:gd name="connsiteY0" fmla="*/ 0 h 406400"/>
              <a:gd name="connsiteX1" fmla="*/ 31160 w 35699"/>
              <a:gd name="connsiteY1" fmla="*/ 82247 h 406400"/>
              <a:gd name="connsiteX2" fmla="*/ 35699 w 35699"/>
              <a:gd name="connsiteY2" fmla="*/ 168850 h 406400"/>
              <a:gd name="connsiteX3" fmla="*/ 17839 w 35699"/>
              <a:gd name="connsiteY3" fmla="*/ 339554 h 406400"/>
              <a:gd name="connsiteX4" fmla="*/ 0 w 35699"/>
              <a:gd name="connsiteY4" fmla="*/ 406400 h 406400"/>
              <a:gd name="connsiteX5" fmla="*/ 15378 w 35699"/>
              <a:gd name="connsiteY5" fmla="*/ 305638 h 406400"/>
              <a:gd name="connsiteX6" fmla="*/ 24472 w 35699"/>
              <a:gd name="connsiteY6" fmla="*/ 125543 h 406400"/>
              <a:gd name="connsiteX7" fmla="*/ 18133 w 35699"/>
              <a:gd name="connsiteY7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99" h="406400">
                <a:moveTo>
                  <a:pt x="18133" y="0"/>
                </a:moveTo>
                <a:lnTo>
                  <a:pt x="31160" y="82247"/>
                </a:lnTo>
                <a:cubicBezTo>
                  <a:pt x="34162" y="110722"/>
                  <a:pt x="35699" y="139613"/>
                  <a:pt x="35699" y="168850"/>
                </a:cubicBezTo>
                <a:cubicBezTo>
                  <a:pt x="35699" y="227325"/>
                  <a:pt x="29549" y="284416"/>
                  <a:pt x="17839" y="339554"/>
                </a:cubicBezTo>
                <a:lnTo>
                  <a:pt x="0" y="406400"/>
                </a:lnTo>
                <a:lnTo>
                  <a:pt x="15378" y="305638"/>
                </a:lnTo>
                <a:cubicBezTo>
                  <a:pt x="21391" y="246425"/>
                  <a:pt x="24472" y="186344"/>
                  <a:pt x="24472" y="125543"/>
                </a:cubicBezTo>
                <a:lnTo>
                  <a:pt x="181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9511651" y="5420752"/>
            <a:ext cx="2456957" cy="1085925"/>
          </a:xfrm>
          <a:custGeom>
            <a:avLst/>
            <a:gdLst>
              <a:gd name="connsiteX0" fmla="*/ 2456957 w 2456957"/>
              <a:gd name="connsiteY0" fmla="*/ 0 h 1085925"/>
              <a:gd name="connsiteX1" fmla="*/ 2445643 w 2456957"/>
              <a:gd name="connsiteY1" fmla="*/ 74131 h 1085925"/>
              <a:gd name="connsiteX2" fmla="*/ 2404359 w 2456957"/>
              <a:gd name="connsiteY2" fmla="*/ 234692 h 1085925"/>
              <a:gd name="connsiteX3" fmla="*/ 2388652 w 2456957"/>
              <a:gd name="connsiteY3" fmla="*/ 277607 h 1085925"/>
              <a:gd name="connsiteX4" fmla="*/ 1169183 w 2456957"/>
              <a:gd name="connsiteY4" fmla="*/ 1085925 h 1085925"/>
              <a:gd name="connsiteX5" fmla="*/ 5445 w 2456957"/>
              <a:gd name="connsiteY5" fmla="*/ 393298 h 1085925"/>
              <a:gd name="connsiteX6" fmla="*/ 0 w 2456957"/>
              <a:gd name="connsiteY6" fmla="*/ 381996 h 1085925"/>
              <a:gd name="connsiteX7" fmla="*/ 103595 w 2456957"/>
              <a:gd name="connsiteY7" fmla="*/ 444931 h 1085925"/>
              <a:gd name="connsiteX8" fmla="*/ 734442 w 2456957"/>
              <a:gd name="connsiteY8" fmla="*/ 604667 h 1085925"/>
              <a:gd name="connsiteX9" fmla="*/ 1128003 w 2456957"/>
              <a:gd name="connsiteY9" fmla="*/ 545166 h 1085925"/>
              <a:gd name="connsiteX10" fmla="*/ 1214878 w 2456957"/>
              <a:gd name="connsiteY10" fmla="*/ 513370 h 1085925"/>
              <a:gd name="connsiteX11" fmla="*/ 1271361 w 2456957"/>
              <a:gd name="connsiteY11" fmla="*/ 542909 h 1085925"/>
              <a:gd name="connsiteX12" fmla="*/ 1613549 w 2456957"/>
              <a:gd name="connsiteY12" fmla="*/ 609472 h 1085925"/>
              <a:gd name="connsiteX13" fmla="*/ 2453133 w 2456957"/>
              <a:gd name="connsiteY13" fmla="*/ 14328 h 1085925"/>
              <a:gd name="connsiteX14" fmla="*/ 2456957 w 2456957"/>
              <a:gd name="connsiteY14" fmla="*/ 0 h 10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56957" h="1085925">
                <a:moveTo>
                  <a:pt x="2456957" y="0"/>
                </a:moveTo>
                <a:lnTo>
                  <a:pt x="2445643" y="74131"/>
                </a:lnTo>
                <a:lnTo>
                  <a:pt x="2404359" y="234692"/>
                </a:lnTo>
                <a:lnTo>
                  <a:pt x="2388652" y="277607"/>
                </a:lnTo>
                <a:cubicBezTo>
                  <a:pt x="2187738" y="752622"/>
                  <a:pt x="1717384" y="1085925"/>
                  <a:pt x="1169183" y="1085925"/>
                </a:cubicBezTo>
                <a:cubicBezTo>
                  <a:pt x="666665" y="1085925"/>
                  <a:pt x="229561" y="805858"/>
                  <a:pt x="5445" y="393298"/>
                </a:cubicBezTo>
                <a:lnTo>
                  <a:pt x="0" y="381996"/>
                </a:lnTo>
                <a:lnTo>
                  <a:pt x="103595" y="444931"/>
                </a:lnTo>
                <a:cubicBezTo>
                  <a:pt x="291123" y="546802"/>
                  <a:pt x="506025" y="604667"/>
                  <a:pt x="734442" y="604667"/>
                </a:cubicBezTo>
                <a:cubicBezTo>
                  <a:pt x="871492" y="604667"/>
                  <a:pt x="1003677" y="583836"/>
                  <a:pt x="1128003" y="545166"/>
                </a:cubicBezTo>
                <a:lnTo>
                  <a:pt x="1214878" y="513370"/>
                </a:lnTo>
                <a:lnTo>
                  <a:pt x="1271361" y="542909"/>
                </a:lnTo>
                <a:cubicBezTo>
                  <a:pt x="1376536" y="585771"/>
                  <a:pt x="1492170" y="609472"/>
                  <a:pt x="1613549" y="609472"/>
                </a:cubicBezTo>
                <a:cubicBezTo>
                  <a:pt x="2008032" y="609472"/>
                  <a:pt x="2341828" y="359124"/>
                  <a:pt x="2453133" y="14328"/>
                </a:cubicBezTo>
                <a:lnTo>
                  <a:pt x="245695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8470232" y="3378470"/>
            <a:ext cx="3445778" cy="3522848"/>
          </a:xfrm>
          <a:custGeom>
            <a:avLst/>
            <a:gdLst>
              <a:gd name="connsiteX0" fmla="*/ 1761424 w 3445778"/>
              <a:gd name="connsiteY0" fmla="*/ 0 h 3522848"/>
              <a:gd name="connsiteX1" fmla="*/ 1768643 w 3445778"/>
              <a:gd name="connsiteY1" fmla="*/ 365 h 3522848"/>
              <a:gd name="connsiteX2" fmla="*/ 1640543 w 3445778"/>
              <a:gd name="connsiteY2" fmla="*/ 6833 h 3522848"/>
              <a:gd name="connsiteX3" fmla="*/ 452387 w 3445778"/>
              <a:gd name="connsiteY3" fmla="*/ 1323474 h 3522848"/>
              <a:gd name="connsiteX4" fmla="*/ 1035894 w 3445778"/>
              <a:gd name="connsiteY4" fmla="*/ 2420920 h 3522848"/>
              <a:gd name="connsiteX5" fmla="*/ 1041419 w 3445778"/>
              <a:gd name="connsiteY5" fmla="*/ 2424277 h 3522848"/>
              <a:gd name="connsiteX6" fmla="*/ 1046864 w 3445778"/>
              <a:gd name="connsiteY6" fmla="*/ 2435579 h 3522848"/>
              <a:gd name="connsiteX7" fmla="*/ 2210602 w 3445778"/>
              <a:gd name="connsiteY7" fmla="*/ 3128206 h 3522848"/>
              <a:gd name="connsiteX8" fmla="*/ 3430071 w 3445778"/>
              <a:gd name="connsiteY8" fmla="*/ 2319888 h 3522848"/>
              <a:gd name="connsiteX9" fmla="*/ 3445778 w 3445778"/>
              <a:gd name="connsiteY9" fmla="*/ 2276973 h 3522848"/>
              <a:gd name="connsiteX10" fmla="*/ 3443658 w 3445778"/>
              <a:gd name="connsiteY10" fmla="*/ 2285218 h 3522848"/>
              <a:gd name="connsiteX11" fmla="*/ 1761424 w 3445778"/>
              <a:gd name="connsiteY11" fmla="*/ 3522848 h 3522848"/>
              <a:gd name="connsiteX12" fmla="*/ 0 w 3445778"/>
              <a:gd name="connsiteY12" fmla="*/ 1761424 h 3522848"/>
              <a:gd name="connsiteX13" fmla="*/ 1761424 w 3445778"/>
              <a:gd name="connsiteY13" fmla="*/ 0 h 352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5778" h="3522848">
                <a:moveTo>
                  <a:pt x="1761424" y="0"/>
                </a:moveTo>
                <a:lnTo>
                  <a:pt x="1768643" y="365"/>
                </a:lnTo>
                <a:lnTo>
                  <a:pt x="1640543" y="6833"/>
                </a:lnTo>
                <a:cubicBezTo>
                  <a:pt x="973173" y="74608"/>
                  <a:pt x="452387" y="638223"/>
                  <a:pt x="452387" y="1323474"/>
                </a:cubicBezTo>
                <a:cubicBezTo>
                  <a:pt x="452387" y="1780309"/>
                  <a:pt x="683848" y="2183082"/>
                  <a:pt x="1035894" y="2420920"/>
                </a:cubicBezTo>
                <a:lnTo>
                  <a:pt x="1041419" y="2424277"/>
                </a:lnTo>
                <a:lnTo>
                  <a:pt x="1046864" y="2435579"/>
                </a:lnTo>
                <a:cubicBezTo>
                  <a:pt x="1270980" y="2848139"/>
                  <a:pt x="1708084" y="3128206"/>
                  <a:pt x="2210602" y="3128206"/>
                </a:cubicBezTo>
                <a:cubicBezTo>
                  <a:pt x="2758803" y="3128206"/>
                  <a:pt x="3229157" y="2794903"/>
                  <a:pt x="3430071" y="2319888"/>
                </a:cubicBezTo>
                <a:lnTo>
                  <a:pt x="3445778" y="2276973"/>
                </a:lnTo>
                <a:lnTo>
                  <a:pt x="3443658" y="2285218"/>
                </a:lnTo>
                <a:cubicBezTo>
                  <a:pt x="3220642" y="3002238"/>
                  <a:pt x="2551830" y="3522848"/>
                  <a:pt x="1761424" y="3522848"/>
                </a:cubicBezTo>
                <a:cubicBezTo>
                  <a:pt x="788616" y="3522848"/>
                  <a:pt x="0" y="2734232"/>
                  <a:pt x="0" y="1761424"/>
                </a:cubicBezTo>
                <a:cubicBezTo>
                  <a:pt x="0" y="788616"/>
                  <a:pt x="788616" y="0"/>
                  <a:pt x="176142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10238875" y="3378471"/>
            <a:ext cx="149674" cy="7923"/>
          </a:xfrm>
          <a:custGeom>
            <a:avLst/>
            <a:gdLst>
              <a:gd name="connsiteX0" fmla="*/ 7218 w 149674"/>
              <a:gd name="connsiteY0" fmla="*/ 0 h 7923"/>
              <a:gd name="connsiteX1" fmla="*/ 142536 w 149674"/>
              <a:gd name="connsiteY1" fmla="*/ 6833 h 7923"/>
              <a:gd name="connsiteX2" fmla="*/ 149674 w 149674"/>
              <a:gd name="connsiteY2" fmla="*/ 7923 h 7923"/>
              <a:gd name="connsiteX3" fmla="*/ 0 w 149674"/>
              <a:gd name="connsiteY3" fmla="*/ 365 h 7923"/>
              <a:gd name="connsiteX4" fmla="*/ 7218 w 149674"/>
              <a:gd name="connsiteY4" fmla="*/ 0 h 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74" h="7923">
                <a:moveTo>
                  <a:pt x="7218" y="0"/>
                </a:moveTo>
                <a:cubicBezTo>
                  <a:pt x="52901" y="0"/>
                  <a:pt x="98044" y="2315"/>
                  <a:pt x="142536" y="6833"/>
                </a:cubicBezTo>
                <a:lnTo>
                  <a:pt x="149674" y="7923"/>
                </a:lnTo>
                <a:lnTo>
                  <a:pt x="0" y="365"/>
                </a:lnTo>
                <a:lnTo>
                  <a:pt x="721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10388549" y="3386394"/>
            <a:ext cx="1588758" cy="1529644"/>
          </a:xfrm>
          <a:custGeom>
            <a:avLst/>
            <a:gdLst>
              <a:gd name="connsiteX0" fmla="*/ 0 w 1588758"/>
              <a:gd name="connsiteY0" fmla="*/ 0 h 1529644"/>
              <a:gd name="connsiteX1" fmla="*/ 23202 w 1588758"/>
              <a:gd name="connsiteY1" fmla="*/ 1171 h 1529644"/>
              <a:gd name="connsiteX2" fmla="*/ 1568745 w 1588758"/>
              <a:gd name="connsiteY2" fmla="*/ 1398513 h 1529644"/>
              <a:gd name="connsiteX3" fmla="*/ 1588758 w 1588758"/>
              <a:gd name="connsiteY3" fmla="*/ 1529644 h 1529644"/>
              <a:gd name="connsiteX4" fmla="*/ 1556258 w 1588758"/>
              <a:gd name="connsiteY4" fmla="*/ 1403248 h 1529644"/>
              <a:gd name="connsiteX5" fmla="*/ 1032252 w 1588758"/>
              <a:gd name="connsiteY5" fmla="*/ 699363 h 1529644"/>
              <a:gd name="connsiteX6" fmla="*/ 1026727 w 1588758"/>
              <a:gd name="connsiteY6" fmla="*/ 696006 h 1529644"/>
              <a:gd name="connsiteX7" fmla="*/ 1021282 w 1588758"/>
              <a:gd name="connsiteY7" fmla="*/ 684704 h 1529644"/>
              <a:gd name="connsiteX8" fmla="*/ 124270 w 1588758"/>
              <a:gd name="connsiteY8" fmla="*/ 18965 h 1529644"/>
              <a:gd name="connsiteX9" fmla="*/ 0 w 1588758"/>
              <a:gd name="connsiteY9" fmla="*/ 0 h 152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758" h="1529644">
                <a:moveTo>
                  <a:pt x="0" y="0"/>
                </a:moveTo>
                <a:lnTo>
                  <a:pt x="23202" y="1171"/>
                </a:lnTo>
                <a:cubicBezTo>
                  <a:pt x="792984" y="79347"/>
                  <a:pt x="1416231" y="653193"/>
                  <a:pt x="1568745" y="1398513"/>
                </a:cubicBezTo>
                <a:lnTo>
                  <a:pt x="1588758" y="1529644"/>
                </a:lnTo>
                <a:lnTo>
                  <a:pt x="1556258" y="1403248"/>
                </a:lnTo>
                <a:cubicBezTo>
                  <a:pt x="1466030" y="1113155"/>
                  <a:pt x="1278685" y="865850"/>
                  <a:pt x="1032252" y="699363"/>
                </a:cubicBezTo>
                <a:lnTo>
                  <a:pt x="1026727" y="696006"/>
                </a:lnTo>
                <a:lnTo>
                  <a:pt x="1021282" y="684704"/>
                </a:lnTo>
                <a:cubicBezTo>
                  <a:pt x="837914" y="347155"/>
                  <a:pt x="511968" y="98300"/>
                  <a:pt x="124270" y="18965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9357360" y="3859729"/>
            <a:ext cx="2186463" cy="2165690"/>
          </a:xfrm>
          <a:custGeom>
            <a:avLst/>
            <a:gdLst>
              <a:gd name="connsiteX0" fmla="*/ 1323474 w 2186463"/>
              <a:gd name="connsiteY0" fmla="*/ 0 h 2165690"/>
              <a:gd name="connsiteX1" fmla="*/ 1954321 w 2186463"/>
              <a:gd name="connsiteY1" fmla="*/ 159736 h 2165690"/>
              <a:gd name="connsiteX2" fmla="*/ 2057916 w 2186463"/>
              <a:gd name="connsiteY2" fmla="*/ 222671 h 2165690"/>
              <a:gd name="connsiteX3" fmla="*/ 2108202 w 2186463"/>
              <a:gd name="connsiteY3" fmla="*/ 327060 h 2165690"/>
              <a:gd name="connsiteX4" fmla="*/ 2185319 w 2186463"/>
              <a:gd name="connsiteY4" fmla="*/ 575490 h 2165690"/>
              <a:gd name="connsiteX5" fmla="*/ 2186463 w 2186463"/>
              <a:gd name="connsiteY5" fmla="*/ 582988 h 2165690"/>
              <a:gd name="connsiteX6" fmla="*/ 2110028 w 2186463"/>
              <a:gd name="connsiteY6" fmla="*/ 543014 h 2165690"/>
              <a:gd name="connsiteX7" fmla="*/ 1767840 w 2186463"/>
              <a:gd name="connsiteY7" fmla="*/ 476451 h 2165690"/>
              <a:gd name="connsiteX8" fmla="*/ 888733 w 2186463"/>
              <a:gd name="connsiteY8" fmla="*/ 1323473 h 2165690"/>
              <a:gd name="connsiteX9" fmla="*/ 1276323 w 2186463"/>
              <a:gd name="connsiteY9" fmla="*/ 2025837 h 2165690"/>
              <a:gd name="connsiteX10" fmla="*/ 1369169 w 2186463"/>
              <a:gd name="connsiteY10" fmla="*/ 2074393 h 2165690"/>
              <a:gd name="connsiteX11" fmla="*/ 1282294 w 2186463"/>
              <a:gd name="connsiteY11" fmla="*/ 2106189 h 2165690"/>
              <a:gd name="connsiteX12" fmla="*/ 888733 w 2186463"/>
              <a:gd name="connsiteY12" fmla="*/ 2165690 h 2165690"/>
              <a:gd name="connsiteX13" fmla="*/ 257886 w 2186463"/>
              <a:gd name="connsiteY13" fmla="*/ 2005954 h 2165690"/>
              <a:gd name="connsiteX14" fmla="*/ 154291 w 2186463"/>
              <a:gd name="connsiteY14" fmla="*/ 1943019 h 2165690"/>
              <a:gd name="connsiteX15" fmla="*/ 104005 w 2186463"/>
              <a:gd name="connsiteY15" fmla="*/ 1838630 h 2165690"/>
              <a:gd name="connsiteX16" fmla="*/ 0 w 2186463"/>
              <a:gd name="connsiteY16" fmla="*/ 1323474 h 2165690"/>
              <a:gd name="connsiteX17" fmla="*/ 1323474 w 2186463"/>
              <a:gd name="connsiteY17" fmla="*/ 0 h 216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86463" h="2165690">
                <a:moveTo>
                  <a:pt x="1323474" y="0"/>
                </a:moveTo>
                <a:cubicBezTo>
                  <a:pt x="1551891" y="0"/>
                  <a:pt x="1766793" y="57865"/>
                  <a:pt x="1954321" y="159736"/>
                </a:cubicBezTo>
                <a:lnTo>
                  <a:pt x="2057916" y="222671"/>
                </a:lnTo>
                <a:lnTo>
                  <a:pt x="2108202" y="327060"/>
                </a:lnTo>
                <a:cubicBezTo>
                  <a:pt x="2141688" y="406229"/>
                  <a:pt x="2167689" y="489335"/>
                  <a:pt x="2185319" y="575490"/>
                </a:cubicBezTo>
                <a:lnTo>
                  <a:pt x="2186463" y="582988"/>
                </a:lnTo>
                <a:lnTo>
                  <a:pt x="2110028" y="543014"/>
                </a:lnTo>
                <a:cubicBezTo>
                  <a:pt x="2004853" y="500153"/>
                  <a:pt x="1889219" y="476451"/>
                  <a:pt x="1767840" y="476451"/>
                </a:cubicBezTo>
                <a:cubicBezTo>
                  <a:pt x="1282323" y="476451"/>
                  <a:pt x="888733" y="855676"/>
                  <a:pt x="888733" y="1323473"/>
                </a:cubicBezTo>
                <a:cubicBezTo>
                  <a:pt x="888733" y="1615846"/>
                  <a:pt x="1042479" y="1873621"/>
                  <a:pt x="1276323" y="2025837"/>
                </a:cubicBezTo>
                <a:lnTo>
                  <a:pt x="1369169" y="2074393"/>
                </a:lnTo>
                <a:lnTo>
                  <a:pt x="1282294" y="2106189"/>
                </a:lnTo>
                <a:cubicBezTo>
                  <a:pt x="1157968" y="2144859"/>
                  <a:pt x="1025783" y="2165690"/>
                  <a:pt x="888733" y="2165690"/>
                </a:cubicBezTo>
                <a:cubicBezTo>
                  <a:pt x="660316" y="2165690"/>
                  <a:pt x="445414" y="2107825"/>
                  <a:pt x="257886" y="2005954"/>
                </a:cubicBezTo>
                <a:lnTo>
                  <a:pt x="154291" y="1943019"/>
                </a:lnTo>
                <a:lnTo>
                  <a:pt x="104005" y="1838630"/>
                </a:lnTo>
                <a:cubicBezTo>
                  <a:pt x="37034" y="1680292"/>
                  <a:pt x="0" y="1506208"/>
                  <a:pt x="0" y="1323474"/>
                </a:cubicBezTo>
                <a:cubicBezTo>
                  <a:pt x="0" y="592539"/>
                  <a:pt x="592539" y="0"/>
                  <a:pt x="132347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0726529" y="4442717"/>
            <a:ext cx="1266551" cy="1587507"/>
          </a:xfrm>
          <a:custGeom>
            <a:avLst/>
            <a:gdLst>
              <a:gd name="connsiteX0" fmla="*/ 817294 w 1266551"/>
              <a:gd name="connsiteY0" fmla="*/ 0 h 1587507"/>
              <a:gd name="connsiteX1" fmla="*/ 890188 w 1266551"/>
              <a:gd name="connsiteY1" fmla="*/ 38121 h 1587507"/>
              <a:gd name="connsiteX2" fmla="*/ 1259918 w 1266551"/>
              <a:gd name="connsiteY2" fmla="*/ 569781 h 1587507"/>
              <a:gd name="connsiteX3" fmla="*/ 1260212 w 1266551"/>
              <a:gd name="connsiteY3" fmla="*/ 571635 h 1587507"/>
              <a:gd name="connsiteX4" fmla="*/ 1266551 w 1266551"/>
              <a:gd name="connsiteY4" fmla="*/ 697178 h 1587507"/>
              <a:gd name="connsiteX5" fmla="*/ 1257457 w 1266551"/>
              <a:gd name="connsiteY5" fmla="*/ 877273 h 1587507"/>
              <a:gd name="connsiteX6" fmla="*/ 1242079 w 1266551"/>
              <a:gd name="connsiteY6" fmla="*/ 978035 h 1587507"/>
              <a:gd name="connsiteX7" fmla="*/ 1238255 w 1266551"/>
              <a:gd name="connsiteY7" fmla="*/ 992363 h 1587507"/>
              <a:gd name="connsiteX8" fmla="*/ 398671 w 1266551"/>
              <a:gd name="connsiteY8" fmla="*/ 1587507 h 1587507"/>
              <a:gd name="connsiteX9" fmla="*/ 56483 w 1266551"/>
              <a:gd name="connsiteY9" fmla="*/ 1520944 h 1587507"/>
              <a:gd name="connsiteX10" fmla="*/ 0 w 1266551"/>
              <a:gd name="connsiteY10" fmla="*/ 1491405 h 1587507"/>
              <a:gd name="connsiteX11" fmla="*/ 34720 w 1266551"/>
              <a:gd name="connsiteY11" fmla="*/ 1478697 h 1587507"/>
              <a:gd name="connsiteX12" fmla="*/ 843038 w 1266551"/>
              <a:gd name="connsiteY12" fmla="*/ 259228 h 1587507"/>
              <a:gd name="connsiteX13" fmla="*/ 836205 w 1266551"/>
              <a:gd name="connsiteY13" fmla="*/ 123910 h 1587507"/>
              <a:gd name="connsiteX14" fmla="*/ 817294 w 1266551"/>
              <a:gd name="connsiteY14" fmla="*/ 0 h 158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66551" h="1587507">
                <a:moveTo>
                  <a:pt x="817294" y="0"/>
                </a:moveTo>
                <a:lnTo>
                  <a:pt x="890188" y="38121"/>
                </a:lnTo>
                <a:cubicBezTo>
                  <a:pt x="1077263" y="159894"/>
                  <a:pt x="1213076" y="349225"/>
                  <a:pt x="1259918" y="569781"/>
                </a:cubicBezTo>
                <a:lnTo>
                  <a:pt x="1260212" y="571635"/>
                </a:lnTo>
                <a:lnTo>
                  <a:pt x="1266551" y="697178"/>
                </a:lnTo>
                <a:cubicBezTo>
                  <a:pt x="1266551" y="757979"/>
                  <a:pt x="1263470" y="818060"/>
                  <a:pt x="1257457" y="877273"/>
                </a:cubicBezTo>
                <a:lnTo>
                  <a:pt x="1242079" y="978035"/>
                </a:lnTo>
                <a:lnTo>
                  <a:pt x="1238255" y="992363"/>
                </a:lnTo>
                <a:cubicBezTo>
                  <a:pt x="1126950" y="1337159"/>
                  <a:pt x="793154" y="1587507"/>
                  <a:pt x="398671" y="1587507"/>
                </a:cubicBezTo>
                <a:cubicBezTo>
                  <a:pt x="277292" y="1587507"/>
                  <a:pt x="161658" y="1563806"/>
                  <a:pt x="56483" y="1520944"/>
                </a:cubicBezTo>
                <a:lnTo>
                  <a:pt x="0" y="1491405"/>
                </a:lnTo>
                <a:lnTo>
                  <a:pt x="34720" y="1478697"/>
                </a:lnTo>
                <a:cubicBezTo>
                  <a:pt x="509735" y="1277783"/>
                  <a:pt x="843038" y="807429"/>
                  <a:pt x="843038" y="259228"/>
                </a:cubicBezTo>
                <a:cubicBezTo>
                  <a:pt x="843038" y="213545"/>
                  <a:pt x="840723" y="168402"/>
                  <a:pt x="836205" y="123910"/>
                </a:cubicBezTo>
                <a:lnTo>
                  <a:pt x="81729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11916010" y="4916038"/>
            <a:ext cx="88298" cy="739406"/>
          </a:xfrm>
          <a:custGeom>
            <a:avLst/>
            <a:gdLst>
              <a:gd name="connsiteX0" fmla="*/ 61297 w 88298"/>
              <a:gd name="connsiteY0" fmla="*/ 0 h 739406"/>
              <a:gd name="connsiteX1" fmla="*/ 61410 w 88298"/>
              <a:gd name="connsiteY1" fmla="*/ 439 h 739406"/>
              <a:gd name="connsiteX2" fmla="*/ 88298 w 88298"/>
              <a:gd name="connsiteY2" fmla="*/ 267165 h 739406"/>
              <a:gd name="connsiteX3" fmla="*/ 28797 w 88298"/>
              <a:gd name="connsiteY3" fmla="*/ 660726 h 739406"/>
              <a:gd name="connsiteX4" fmla="*/ 0 w 88298"/>
              <a:gd name="connsiteY4" fmla="*/ 739406 h 739406"/>
              <a:gd name="connsiteX5" fmla="*/ 41284 w 88298"/>
              <a:gd name="connsiteY5" fmla="*/ 578845 h 739406"/>
              <a:gd name="connsiteX6" fmla="*/ 52598 w 88298"/>
              <a:gd name="connsiteY6" fmla="*/ 504714 h 739406"/>
              <a:gd name="connsiteX7" fmla="*/ 70437 w 88298"/>
              <a:gd name="connsiteY7" fmla="*/ 437868 h 739406"/>
              <a:gd name="connsiteX8" fmla="*/ 88297 w 88298"/>
              <a:gd name="connsiteY8" fmla="*/ 267164 h 739406"/>
              <a:gd name="connsiteX9" fmla="*/ 83758 w 88298"/>
              <a:gd name="connsiteY9" fmla="*/ 180561 h 739406"/>
              <a:gd name="connsiteX10" fmla="*/ 70731 w 88298"/>
              <a:gd name="connsiteY10" fmla="*/ 98314 h 739406"/>
              <a:gd name="connsiteX11" fmla="*/ 67976 w 88298"/>
              <a:gd name="connsiteY11" fmla="*/ 43762 h 739406"/>
              <a:gd name="connsiteX12" fmla="*/ 61297 w 88298"/>
              <a:gd name="connsiteY12" fmla="*/ 0 h 73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298" h="739406">
                <a:moveTo>
                  <a:pt x="61297" y="0"/>
                </a:moveTo>
                <a:lnTo>
                  <a:pt x="61410" y="439"/>
                </a:lnTo>
                <a:cubicBezTo>
                  <a:pt x="79040" y="86594"/>
                  <a:pt x="88298" y="175798"/>
                  <a:pt x="88298" y="267165"/>
                </a:cubicBezTo>
                <a:cubicBezTo>
                  <a:pt x="88298" y="404216"/>
                  <a:pt x="67467" y="536400"/>
                  <a:pt x="28797" y="660726"/>
                </a:cubicBezTo>
                <a:lnTo>
                  <a:pt x="0" y="739406"/>
                </a:lnTo>
                <a:lnTo>
                  <a:pt x="41284" y="578845"/>
                </a:lnTo>
                <a:lnTo>
                  <a:pt x="52598" y="504714"/>
                </a:lnTo>
                <a:lnTo>
                  <a:pt x="70437" y="437868"/>
                </a:lnTo>
                <a:cubicBezTo>
                  <a:pt x="82147" y="382730"/>
                  <a:pt x="88297" y="325639"/>
                  <a:pt x="88297" y="267164"/>
                </a:cubicBezTo>
                <a:cubicBezTo>
                  <a:pt x="88297" y="237927"/>
                  <a:pt x="86760" y="209036"/>
                  <a:pt x="83758" y="180561"/>
                </a:cubicBezTo>
                <a:lnTo>
                  <a:pt x="70731" y="98314"/>
                </a:lnTo>
                <a:lnTo>
                  <a:pt x="67976" y="43762"/>
                </a:lnTo>
                <a:lnTo>
                  <a:pt x="6129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2029719" y="3782726"/>
            <a:ext cx="2329138" cy="2546616"/>
          </a:xfrm>
          <a:custGeom>
            <a:avLst/>
            <a:gdLst>
              <a:gd name="connsiteX0" fmla="*/ 1309039 w 2329138"/>
              <a:gd name="connsiteY0" fmla="*/ 0 h 2546616"/>
              <a:gd name="connsiteX1" fmla="*/ 2244877 w 2329138"/>
              <a:gd name="connsiteY1" fmla="*/ 387636 h 2546616"/>
              <a:gd name="connsiteX2" fmla="*/ 2329138 w 2329138"/>
              <a:gd name="connsiteY2" fmla="*/ 480346 h 2546616"/>
              <a:gd name="connsiteX3" fmla="*/ 2311665 w 2329138"/>
              <a:gd name="connsiteY3" fmla="*/ 486508 h 2546616"/>
              <a:gd name="connsiteX4" fmla="*/ 2230788 w 2329138"/>
              <a:gd name="connsiteY4" fmla="*/ 456907 h 2546616"/>
              <a:gd name="connsiteX5" fmla="*/ 1837227 w 2329138"/>
              <a:gd name="connsiteY5" fmla="*/ 397406 h 2546616"/>
              <a:gd name="connsiteX6" fmla="*/ 513753 w 2329138"/>
              <a:gd name="connsiteY6" fmla="*/ 1720880 h 2546616"/>
              <a:gd name="connsiteX7" fmla="*/ 739781 w 2329138"/>
              <a:gd name="connsiteY7" fmla="*/ 2460847 h 2546616"/>
              <a:gd name="connsiteX8" fmla="*/ 803918 w 2329138"/>
              <a:gd name="connsiteY8" fmla="*/ 2546616 h 2546616"/>
              <a:gd name="connsiteX9" fmla="*/ 793883 w 2329138"/>
              <a:gd name="connsiteY9" fmla="*/ 2542943 h 2546616"/>
              <a:gd name="connsiteX10" fmla="*/ 89570 w 2329138"/>
              <a:gd name="connsiteY10" fmla="*/ 1838630 h 2546616"/>
              <a:gd name="connsiteX11" fmla="*/ 68009 w 2329138"/>
              <a:gd name="connsiteY11" fmla="*/ 1779719 h 2546616"/>
              <a:gd name="connsiteX12" fmla="*/ 35786 w 2329138"/>
              <a:gd name="connsiteY12" fmla="*/ 1654400 h 2546616"/>
              <a:gd name="connsiteX13" fmla="*/ 0 w 2329138"/>
              <a:gd name="connsiteY13" fmla="*/ 1299412 h 2546616"/>
              <a:gd name="connsiteX14" fmla="*/ 9094 w 2329138"/>
              <a:gd name="connsiteY14" fmla="*/ 1119317 h 2546616"/>
              <a:gd name="connsiteX15" fmla="*/ 27683 w 2329138"/>
              <a:gd name="connsiteY15" fmla="*/ 997518 h 2546616"/>
              <a:gd name="connsiteX16" fmla="*/ 45066 w 2329138"/>
              <a:gd name="connsiteY16" fmla="*/ 929913 h 2546616"/>
              <a:gd name="connsiteX17" fmla="*/ 1309039 w 2329138"/>
              <a:gd name="connsiteY17" fmla="*/ 0 h 2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29138" h="2546616">
                <a:moveTo>
                  <a:pt x="1309039" y="0"/>
                </a:moveTo>
                <a:cubicBezTo>
                  <a:pt x="1674507" y="0"/>
                  <a:pt x="2005375" y="148135"/>
                  <a:pt x="2244877" y="387636"/>
                </a:cubicBezTo>
                <a:lnTo>
                  <a:pt x="2329138" y="480346"/>
                </a:lnTo>
                <a:lnTo>
                  <a:pt x="2311665" y="486508"/>
                </a:lnTo>
                <a:lnTo>
                  <a:pt x="2230788" y="456907"/>
                </a:lnTo>
                <a:cubicBezTo>
                  <a:pt x="2106462" y="418238"/>
                  <a:pt x="1974277" y="397406"/>
                  <a:pt x="1837227" y="397406"/>
                </a:cubicBezTo>
                <a:cubicBezTo>
                  <a:pt x="1106292" y="397406"/>
                  <a:pt x="513753" y="989945"/>
                  <a:pt x="513753" y="1720880"/>
                </a:cubicBezTo>
                <a:cubicBezTo>
                  <a:pt x="513753" y="1994981"/>
                  <a:pt x="597079" y="2249620"/>
                  <a:pt x="739781" y="2460847"/>
                </a:cubicBezTo>
                <a:lnTo>
                  <a:pt x="803918" y="2546616"/>
                </a:lnTo>
                <a:lnTo>
                  <a:pt x="793883" y="2542943"/>
                </a:lnTo>
                <a:cubicBezTo>
                  <a:pt x="477207" y="2409000"/>
                  <a:pt x="223513" y="2155307"/>
                  <a:pt x="89570" y="1838630"/>
                </a:cubicBezTo>
                <a:lnTo>
                  <a:pt x="68009" y="1779719"/>
                </a:lnTo>
                <a:lnTo>
                  <a:pt x="35786" y="1654400"/>
                </a:lnTo>
                <a:cubicBezTo>
                  <a:pt x="12322" y="1539736"/>
                  <a:pt x="0" y="1421013"/>
                  <a:pt x="0" y="1299412"/>
                </a:cubicBezTo>
                <a:cubicBezTo>
                  <a:pt x="0" y="1238612"/>
                  <a:pt x="3081" y="1178531"/>
                  <a:pt x="9094" y="1119317"/>
                </a:cubicBezTo>
                <a:lnTo>
                  <a:pt x="27683" y="997518"/>
                </a:lnTo>
                <a:lnTo>
                  <a:pt x="45066" y="929913"/>
                </a:lnTo>
                <a:cubicBezTo>
                  <a:pt x="212633" y="391168"/>
                  <a:pt x="715154" y="0"/>
                  <a:pt x="1309039" y="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358857" y="4206237"/>
            <a:ext cx="1192967" cy="1548662"/>
          </a:xfrm>
          <a:custGeom>
            <a:avLst/>
            <a:gdLst>
              <a:gd name="connsiteX0" fmla="*/ 314602 w 1192967"/>
              <a:gd name="connsiteY0" fmla="*/ 0 h 1548662"/>
              <a:gd name="connsiteX1" fmla="*/ 1175849 w 1192967"/>
              <a:gd name="connsiteY1" fmla="*/ 676318 h 1548662"/>
              <a:gd name="connsiteX2" fmla="*/ 1187275 w 1192967"/>
              <a:gd name="connsiteY2" fmla="*/ 748451 h 1548662"/>
              <a:gd name="connsiteX3" fmla="*/ 1192967 w 1192967"/>
              <a:gd name="connsiteY3" fmla="*/ 861183 h 1548662"/>
              <a:gd name="connsiteX4" fmla="*/ 1189170 w 1192967"/>
              <a:gd name="connsiteY4" fmla="*/ 933625 h 1548662"/>
              <a:gd name="connsiteX5" fmla="*/ 936224 w 1192967"/>
              <a:gd name="connsiteY5" fmla="*/ 1445957 h 1548662"/>
              <a:gd name="connsiteX6" fmla="*/ 807031 w 1192967"/>
              <a:gd name="connsiteY6" fmla="*/ 1548662 h 1548662"/>
              <a:gd name="connsiteX7" fmla="*/ 824730 w 1192967"/>
              <a:gd name="connsiteY7" fmla="*/ 1432687 h 1548662"/>
              <a:gd name="connsiteX8" fmla="*/ 831563 w 1192967"/>
              <a:gd name="connsiteY8" fmla="*/ 1297369 h 1548662"/>
              <a:gd name="connsiteX9" fmla="*/ 23245 w 1192967"/>
              <a:gd name="connsiteY9" fmla="*/ 77900 h 1548662"/>
              <a:gd name="connsiteX10" fmla="*/ 13211 w 1192967"/>
              <a:gd name="connsiteY10" fmla="*/ 74228 h 1548662"/>
              <a:gd name="connsiteX11" fmla="*/ 1158 w 1192967"/>
              <a:gd name="connsiteY11" fmla="*/ 58110 h 1548662"/>
              <a:gd name="connsiteX12" fmla="*/ 0 w 1192967"/>
              <a:gd name="connsiteY12" fmla="*/ 56835 h 1548662"/>
              <a:gd name="connsiteX13" fmla="*/ 53183 w 1192967"/>
              <a:gd name="connsiteY13" fmla="*/ 38080 h 1548662"/>
              <a:gd name="connsiteX14" fmla="*/ 314602 w 1192967"/>
              <a:gd name="connsiteY14" fmla="*/ 0 h 154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92967" h="1548662">
                <a:moveTo>
                  <a:pt x="314602" y="0"/>
                </a:moveTo>
                <a:cubicBezTo>
                  <a:pt x="739430" y="0"/>
                  <a:pt x="1093875" y="290344"/>
                  <a:pt x="1175849" y="676318"/>
                </a:cubicBezTo>
                <a:lnTo>
                  <a:pt x="1187275" y="748451"/>
                </a:lnTo>
                <a:lnTo>
                  <a:pt x="1192967" y="861183"/>
                </a:lnTo>
                <a:lnTo>
                  <a:pt x="1189170" y="933625"/>
                </a:lnTo>
                <a:cubicBezTo>
                  <a:pt x="1168162" y="1132946"/>
                  <a:pt x="1075426" y="1311836"/>
                  <a:pt x="936224" y="1445957"/>
                </a:cubicBezTo>
                <a:lnTo>
                  <a:pt x="807031" y="1548662"/>
                </a:lnTo>
                <a:lnTo>
                  <a:pt x="824730" y="1432687"/>
                </a:lnTo>
                <a:cubicBezTo>
                  <a:pt x="829249" y="1388196"/>
                  <a:pt x="831563" y="1343053"/>
                  <a:pt x="831563" y="1297369"/>
                </a:cubicBezTo>
                <a:cubicBezTo>
                  <a:pt x="831563" y="749168"/>
                  <a:pt x="498260" y="278814"/>
                  <a:pt x="23245" y="77900"/>
                </a:cubicBezTo>
                <a:lnTo>
                  <a:pt x="13211" y="74228"/>
                </a:lnTo>
                <a:lnTo>
                  <a:pt x="1158" y="58110"/>
                </a:lnTo>
                <a:lnTo>
                  <a:pt x="0" y="56835"/>
                </a:lnTo>
                <a:lnTo>
                  <a:pt x="53183" y="38080"/>
                </a:lnTo>
                <a:cubicBezTo>
                  <a:pt x="135765" y="13332"/>
                  <a:pt x="223568" y="0"/>
                  <a:pt x="31460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794352" y="4269234"/>
            <a:ext cx="867880" cy="1595512"/>
          </a:xfrm>
          <a:custGeom>
            <a:avLst/>
            <a:gdLst>
              <a:gd name="connsiteX0" fmla="*/ 547032 w 867880"/>
              <a:gd name="connsiteY0" fmla="*/ 0 h 1595512"/>
              <a:gd name="connsiteX1" fmla="*/ 577716 w 867880"/>
              <a:gd name="connsiteY1" fmla="*/ 11231 h 1595512"/>
              <a:gd name="connsiteX2" fmla="*/ 641852 w 867880"/>
              <a:gd name="connsiteY2" fmla="*/ 96999 h 1595512"/>
              <a:gd name="connsiteX3" fmla="*/ 867880 w 867880"/>
              <a:gd name="connsiteY3" fmla="*/ 836966 h 1595512"/>
              <a:gd name="connsiteX4" fmla="*/ 641852 w 867880"/>
              <a:gd name="connsiteY4" fmla="*/ 1576933 h 1595512"/>
              <a:gd name="connsiteX5" fmla="*/ 627959 w 867880"/>
              <a:gd name="connsiteY5" fmla="*/ 1595512 h 1595512"/>
              <a:gd name="connsiteX6" fmla="*/ 617688 w 867880"/>
              <a:gd name="connsiteY6" fmla="*/ 1592967 h 1595512"/>
              <a:gd name="connsiteX7" fmla="*/ 0 w 867880"/>
              <a:gd name="connsiteY7" fmla="*/ 784025 h 1595512"/>
              <a:gd name="connsiteX8" fmla="*/ 536919 w 867880"/>
              <a:gd name="connsiteY8" fmla="*/ 3566 h 1595512"/>
              <a:gd name="connsiteX9" fmla="*/ 547032 w 867880"/>
              <a:gd name="connsiteY9" fmla="*/ 0 h 159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7880" h="1595512">
                <a:moveTo>
                  <a:pt x="547032" y="0"/>
                </a:moveTo>
                <a:lnTo>
                  <a:pt x="577716" y="11231"/>
                </a:lnTo>
                <a:lnTo>
                  <a:pt x="641852" y="96999"/>
                </a:lnTo>
                <a:cubicBezTo>
                  <a:pt x="784554" y="308227"/>
                  <a:pt x="867880" y="562866"/>
                  <a:pt x="867880" y="836966"/>
                </a:cubicBezTo>
                <a:cubicBezTo>
                  <a:pt x="867880" y="1111067"/>
                  <a:pt x="784554" y="1365706"/>
                  <a:pt x="641852" y="1576933"/>
                </a:cubicBezTo>
                <a:lnTo>
                  <a:pt x="627959" y="1595512"/>
                </a:lnTo>
                <a:lnTo>
                  <a:pt x="617688" y="1592967"/>
                </a:lnTo>
                <a:cubicBezTo>
                  <a:pt x="259831" y="1485724"/>
                  <a:pt x="0" y="1164110"/>
                  <a:pt x="0" y="784025"/>
                </a:cubicBezTo>
                <a:cubicBezTo>
                  <a:pt x="0" y="433177"/>
                  <a:pt x="221395" y="132151"/>
                  <a:pt x="536919" y="3566"/>
                </a:cubicBezTo>
                <a:lnTo>
                  <a:pt x="54703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2833637" y="5754899"/>
            <a:ext cx="2332251" cy="1072181"/>
          </a:xfrm>
          <a:custGeom>
            <a:avLst/>
            <a:gdLst>
              <a:gd name="connsiteX0" fmla="*/ 2332251 w 2332251"/>
              <a:gd name="connsiteY0" fmla="*/ 0 h 1072181"/>
              <a:gd name="connsiteX1" fmla="*/ 2329895 w 2332251"/>
              <a:gd name="connsiteY1" fmla="*/ 15433 h 1072181"/>
              <a:gd name="connsiteX2" fmla="*/ 1033309 w 2332251"/>
              <a:gd name="connsiteY2" fmla="*/ 1072181 h 1072181"/>
              <a:gd name="connsiteX3" fmla="*/ 12052 w 2332251"/>
              <a:gd name="connsiteY3" fmla="*/ 590560 h 1072181"/>
              <a:gd name="connsiteX4" fmla="*/ 0 w 2332251"/>
              <a:gd name="connsiteY4" fmla="*/ 574443 h 1072181"/>
              <a:gd name="connsiteX5" fmla="*/ 111560 w 2332251"/>
              <a:gd name="connsiteY5" fmla="*/ 615274 h 1072181"/>
              <a:gd name="connsiteX6" fmla="*/ 505121 w 2332251"/>
              <a:gd name="connsiteY6" fmla="*/ 674775 h 1072181"/>
              <a:gd name="connsiteX7" fmla="*/ 1526378 w 2332251"/>
              <a:gd name="connsiteY7" fmla="*/ 193154 h 1072181"/>
              <a:gd name="connsiteX8" fmla="*/ 1588674 w 2332251"/>
              <a:gd name="connsiteY8" fmla="*/ 109847 h 1072181"/>
              <a:gd name="connsiteX9" fmla="*/ 1662651 w 2332251"/>
              <a:gd name="connsiteY9" fmla="*/ 128174 h 1072181"/>
              <a:gd name="connsiteX10" fmla="*/ 1839822 w 2332251"/>
              <a:gd name="connsiteY10" fmla="*/ 145382 h 1072181"/>
              <a:gd name="connsiteX11" fmla="*/ 2331339 w 2332251"/>
              <a:gd name="connsiteY11" fmla="*/ 724 h 1072181"/>
              <a:gd name="connsiteX12" fmla="*/ 2332251 w 2332251"/>
              <a:gd name="connsiteY12" fmla="*/ 0 h 107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2251" h="1072181">
                <a:moveTo>
                  <a:pt x="2332251" y="0"/>
                </a:moveTo>
                <a:lnTo>
                  <a:pt x="2329895" y="15433"/>
                </a:lnTo>
                <a:cubicBezTo>
                  <a:pt x="2206486" y="618519"/>
                  <a:pt x="1672877" y="1072181"/>
                  <a:pt x="1033309" y="1072181"/>
                </a:cubicBezTo>
                <a:cubicBezTo>
                  <a:pt x="622158" y="1072181"/>
                  <a:pt x="254797" y="884698"/>
                  <a:pt x="12052" y="590560"/>
                </a:cubicBezTo>
                <a:lnTo>
                  <a:pt x="0" y="574443"/>
                </a:lnTo>
                <a:lnTo>
                  <a:pt x="111560" y="615274"/>
                </a:lnTo>
                <a:cubicBezTo>
                  <a:pt x="235886" y="653944"/>
                  <a:pt x="368071" y="674775"/>
                  <a:pt x="505121" y="674775"/>
                </a:cubicBezTo>
                <a:cubicBezTo>
                  <a:pt x="916272" y="674775"/>
                  <a:pt x="1283634" y="487292"/>
                  <a:pt x="1526378" y="193154"/>
                </a:cubicBezTo>
                <a:lnTo>
                  <a:pt x="1588674" y="109847"/>
                </a:lnTo>
                <a:lnTo>
                  <a:pt x="1662651" y="128174"/>
                </a:lnTo>
                <a:cubicBezTo>
                  <a:pt x="1719879" y="139457"/>
                  <a:pt x="1779133" y="145382"/>
                  <a:pt x="1839822" y="145382"/>
                </a:cubicBezTo>
                <a:cubicBezTo>
                  <a:pt x="2021891" y="145382"/>
                  <a:pt x="2191033" y="92054"/>
                  <a:pt x="2331339" y="724"/>
                </a:cubicBezTo>
                <a:lnTo>
                  <a:pt x="233225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2057402" y="3320714"/>
            <a:ext cx="3488730" cy="1633974"/>
          </a:xfrm>
          <a:custGeom>
            <a:avLst/>
            <a:gdLst>
              <a:gd name="connsiteX0" fmla="*/ 1733741 w 3488730"/>
              <a:gd name="connsiteY0" fmla="*/ 0 h 1633974"/>
              <a:gd name="connsiteX1" fmla="*/ 3486071 w 3488730"/>
              <a:gd name="connsiteY1" fmla="*/ 1581329 h 1633974"/>
              <a:gd name="connsiteX2" fmla="*/ 3488730 w 3488730"/>
              <a:gd name="connsiteY2" fmla="*/ 1633974 h 1633974"/>
              <a:gd name="connsiteX3" fmla="*/ 3477304 w 3488730"/>
              <a:gd name="connsiteY3" fmla="*/ 1561841 h 1633974"/>
              <a:gd name="connsiteX4" fmla="*/ 2616057 w 3488730"/>
              <a:gd name="connsiteY4" fmla="*/ 885523 h 1633974"/>
              <a:gd name="connsiteX5" fmla="*/ 2354638 w 3488730"/>
              <a:gd name="connsiteY5" fmla="*/ 923603 h 1633974"/>
              <a:gd name="connsiteX6" fmla="*/ 2301455 w 3488730"/>
              <a:gd name="connsiteY6" fmla="*/ 942358 h 1633974"/>
              <a:gd name="connsiteX7" fmla="*/ 2217194 w 3488730"/>
              <a:gd name="connsiteY7" fmla="*/ 849648 h 1633974"/>
              <a:gd name="connsiteX8" fmla="*/ 1281356 w 3488730"/>
              <a:gd name="connsiteY8" fmla="*/ 462012 h 1633974"/>
              <a:gd name="connsiteX9" fmla="*/ 17383 w 3488730"/>
              <a:gd name="connsiteY9" fmla="*/ 1391925 h 1633974"/>
              <a:gd name="connsiteX10" fmla="*/ 0 w 3488730"/>
              <a:gd name="connsiteY10" fmla="*/ 1459530 h 1633974"/>
              <a:gd name="connsiteX11" fmla="*/ 8103 w 3488730"/>
              <a:gd name="connsiteY11" fmla="*/ 1406436 h 1633974"/>
              <a:gd name="connsiteX12" fmla="*/ 1733741 w 3488730"/>
              <a:gd name="connsiteY12" fmla="*/ 0 h 163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88730" h="1633974">
                <a:moveTo>
                  <a:pt x="1733741" y="0"/>
                </a:moveTo>
                <a:cubicBezTo>
                  <a:pt x="2645749" y="0"/>
                  <a:pt x="3395869" y="693120"/>
                  <a:pt x="3486071" y="1581329"/>
                </a:cubicBezTo>
                <a:lnTo>
                  <a:pt x="3488730" y="1633974"/>
                </a:lnTo>
                <a:lnTo>
                  <a:pt x="3477304" y="1561841"/>
                </a:lnTo>
                <a:cubicBezTo>
                  <a:pt x="3395330" y="1175867"/>
                  <a:pt x="3040885" y="885523"/>
                  <a:pt x="2616057" y="885523"/>
                </a:cubicBezTo>
                <a:cubicBezTo>
                  <a:pt x="2525023" y="885523"/>
                  <a:pt x="2437220" y="898855"/>
                  <a:pt x="2354638" y="923603"/>
                </a:cubicBezTo>
                <a:lnTo>
                  <a:pt x="2301455" y="942358"/>
                </a:lnTo>
                <a:lnTo>
                  <a:pt x="2217194" y="849648"/>
                </a:lnTo>
                <a:cubicBezTo>
                  <a:pt x="1977692" y="610147"/>
                  <a:pt x="1646824" y="462012"/>
                  <a:pt x="1281356" y="462012"/>
                </a:cubicBezTo>
                <a:cubicBezTo>
                  <a:pt x="687471" y="462012"/>
                  <a:pt x="184950" y="853180"/>
                  <a:pt x="17383" y="1391925"/>
                </a:cubicBezTo>
                <a:lnTo>
                  <a:pt x="0" y="1459530"/>
                </a:lnTo>
                <a:lnTo>
                  <a:pt x="8103" y="1406436"/>
                </a:lnTo>
                <a:cubicBezTo>
                  <a:pt x="172349" y="603784"/>
                  <a:pt x="882534" y="0"/>
                  <a:pt x="173374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543472" y="4180132"/>
            <a:ext cx="1878839" cy="2249542"/>
          </a:xfrm>
          <a:custGeom>
            <a:avLst/>
            <a:gdLst>
              <a:gd name="connsiteX0" fmla="*/ 1323474 w 1878839"/>
              <a:gd name="connsiteY0" fmla="*/ 0 h 2249542"/>
              <a:gd name="connsiteX1" fmla="*/ 1717035 w 1878839"/>
              <a:gd name="connsiteY1" fmla="*/ 59501 h 2249542"/>
              <a:gd name="connsiteX2" fmla="*/ 1797912 w 1878839"/>
              <a:gd name="connsiteY2" fmla="*/ 89102 h 2249542"/>
              <a:gd name="connsiteX3" fmla="*/ 1787799 w 1878839"/>
              <a:gd name="connsiteY3" fmla="*/ 92668 h 2249542"/>
              <a:gd name="connsiteX4" fmla="*/ 1250880 w 1878839"/>
              <a:gd name="connsiteY4" fmla="*/ 873127 h 2249542"/>
              <a:gd name="connsiteX5" fmla="*/ 1868568 w 1878839"/>
              <a:gd name="connsiteY5" fmla="*/ 1682069 h 2249542"/>
              <a:gd name="connsiteX6" fmla="*/ 1878839 w 1878839"/>
              <a:gd name="connsiteY6" fmla="*/ 1684614 h 2249542"/>
              <a:gd name="connsiteX7" fmla="*/ 1816543 w 1878839"/>
              <a:gd name="connsiteY7" fmla="*/ 1767921 h 2249542"/>
              <a:gd name="connsiteX8" fmla="*/ 795286 w 1878839"/>
              <a:gd name="connsiteY8" fmla="*/ 2249542 h 2249542"/>
              <a:gd name="connsiteX9" fmla="*/ 401725 w 1878839"/>
              <a:gd name="connsiteY9" fmla="*/ 2190041 h 2249542"/>
              <a:gd name="connsiteX10" fmla="*/ 290165 w 1878839"/>
              <a:gd name="connsiteY10" fmla="*/ 2149210 h 2249542"/>
              <a:gd name="connsiteX11" fmla="*/ 226028 w 1878839"/>
              <a:gd name="connsiteY11" fmla="*/ 2063441 h 2249542"/>
              <a:gd name="connsiteX12" fmla="*/ 0 w 1878839"/>
              <a:gd name="connsiteY12" fmla="*/ 1323474 h 2249542"/>
              <a:gd name="connsiteX13" fmla="*/ 1323474 w 1878839"/>
              <a:gd name="connsiteY13" fmla="*/ 0 h 224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8839" h="2249542">
                <a:moveTo>
                  <a:pt x="1323474" y="0"/>
                </a:moveTo>
                <a:cubicBezTo>
                  <a:pt x="1460524" y="0"/>
                  <a:pt x="1592709" y="20832"/>
                  <a:pt x="1717035" y="59501"/>
                </a:cubicBezTo>
                <a:lnTo>
                  <a:pt x="1797912" y="89102"/>
                </a:lnTo>
                <a:lnTo>
                  <a:pt x="1787799" y="92668"/>
                </a:lnTo>
                <a:cubicBezTo>
                  <a:pt x="1472275" y="221253"/>
                  <a:pt x="1250880" y="522279"/>
                  <a:pt x="1250880" y="873127"/>
                </a:cubicBezTo>
                <a:cubicBezTo>
                  <a:pt x="1250880" y="1253212"/>
                  <a:pt x="1510711" y="1574826"/>
                  <a:pt x="1868568" y="1682069"/>
                </a:cubicBezTo>
                <a:lnTo>
                  <a:pt x="1878839" y="1684614"/>
                </a:lnTo>
                <a:lnTo>
                  <a:pt x="1816543" y="1767921"/>
                </a:lnTo>
                <a:cubicBezTo>
                  <a:pt x="1573799" y="2062059"/>
                  <a:pt x="1206437" y="2249542"/>
                  <a:pt x="795286" y="2249542"/>
                </a:cubicBezTo>
                <a:cubicBezTo>
                  <a:pt x="658236" y="2249542"/>
                  <a:pt x="526051" y="2228711"/>
                  <a:pt x="401725" y="2190041"/>
                </a:cubicBezTo>
                <a:lnTo>
                  <a:pt x="290165" y="2149210"/>
                </a:lnTo>
                <a:lnTo>
                  <a:pt x="226028" y="2063441"/>
                </a:lnTo>
                <a:cubicBezTo>
                  <a:pt x="83326" y="1852214"/>
                  <a:pt x="0" y="1597575"/>
                  <a:pt x="0" y="1323474"/>
                </a:cubicBezTo>
                <a:cubicBezTo>
                  <a:pt x="0" y="592539"/>
                  <a:pt x="592539" y="0"/>
                  <a:pt x="132347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4341384" y="4263072"/>
            <a:ext cx="30684" cy="17393"/>
          </a:xfrm>
          <a:custGeom>
            <a:avLst/>
            <a:gdLst>
              <a:gd name="connsiteX0" fmla="*/ 17473 w 30684"/>
              <a:gd name="connsiteY0" fmla="*/ 0 h 17393"/>
              <a:gd name="connsiteX1" fmla="*/ 18631 w 30684"/>
              <a:gd name="connsiteY1" fmla="*/ 1275 h 17393"/>
              <a:gd name="connsiteX2" fmla="*/ 30684 w 30684"/>
              <a:gd name="connsiteY2" fmla="*/ 17393 h 17393"/>
              <a:gd name="connsiteX3" fmla="*/ 0 w 30684"/>
              <a:gd name="connsiteY3" fmla="*/ 6162 h 17393"/>
              <a:gd name="connsiteX4" fmla="*/ 17473 w 30684"/>
              <a:gd name="connsiteY4" fmla="*/ 0 h 1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4" h="17393">
                <a:moveTo>
                  <a:pt x="17473" y="0"/>
                </a:moveTo>
                <a:lnTo>
                  <a:pt x="18631" y="1275"/>
                </a:lnTo>
                <a:lnTo>
                  <a:pt x="30684" y="17393"/>
                </a:lnTo>
                <a:lnTo>
                  <a:pt x="0" y="6162"/>
                </a:lnTo>
                <a:lnTo>
                  <a:pt x="1747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4372068" y="4280465"/>
            <a:ext cx="818352" cy="1619816"/>
          </a:xfrm>
          <a:custGeom>
            <a:avLst/>
            <a:gdLst>
              <a:gd name="connsiteX0" fmla="*/ 0 w 818352"/>
              <a:gd name="connsiteY0" fmla="*/ 0 h 1619816"/>
              <a:gd name="connsiteX1" fmla="*/ 10034 w 818352"/>
              <a:gd name="connsiteY1" fmla="*/ 3672 h 1619816"/>
              <a:gd name="connsiteX2" fmla="*/ 818352 w 818352"/>
              <a:gd name="connsiteY2" fmla="*/ 1223141 h 1619816"/>
              <a:gd name="connsiteX3" fmla="*/ 811519 w 818352"/>
              <a:gd name="connsiteY3" fmla="*/ 1358459 h 1619816"/>
              <a:gd name="connsiteX4" fmla="*/ 793820 w 818352"/>
              <a:gd name="connsiteY4" fmla="*/ 1474434 h 1619816"/>
              <a:gd name="connsiteX5" fmla="*/ 792908 w 818352"/>
              <a:gd name="connsiteY5" fmla="*/ 1475158 h 1619816"/>
              <a:gd name="connsiteX6" fmla="*/ 301391 w 818352"/>
              <a:gd name="connsiteY6" fmla="*/ 1619816 h 1619816"/>
              <a:gd name="connsiteX7" fmla="*/ 124220 w 818352"/>
              <a:gd name="connsiteY7" fmla="*/ 1602608 h 1619816"/>
              <a:gd name="connsiteX8" fmla="*/ 50243 w 818352"/>
              <a:gd name="connsiteY8" fmla="*/ 1584281 h 1619816"/>
              <a:gd name="connsiteX9" fmla="*/ 64136 w 818352"/>
              <a:gd name="connsiteY9" fmla="*/ 1565702 h 1619816"/>
              <a:gd name="connsiteX10" fmla="*/ 290164 w 818352"/>
              <a:gd name="connsiteY10" fmla="*/ 825735 h 1619816"/>
              <a:gd name="connsiteX11" fmla="*/ 64136 w 818352"/>
              <a:gd name="connsiteY11" fmla="*/ 85768 h 1619816"/>
              <a:gd name="connsiteX12" fmla="*/ 0 w 818352"/>
              <a:gd name="connsiteY12" fmla="*/ 0 h 161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8352" h="1619816">
                <a:moveTo>
                  <a:pt x="0" y="0"/>
                </a:moveTo>
                <a:lnTo>
                  <a:pt x="10034" y="3672"/>
                </a:lnTo>
                <a:cubicBezTo>
                  <a:pt x="485049" y="204586"/>
                  <a:pt x="818352" y="674940"/>
                  <a:pt x="818352" y="1223141"/>
                </a:cubicBezTo>
                <a:cubicBezTo>
                  <a:pt x="818352" y="1268825"/>
                  <a:pt x="816038" y="1313968"/>
                  <a:pt x="811519" y="1358459"/>
                </a:cubicBezTo>
                <a:lnTo>
                  <a:pt x="793820" y="1474434"/>
                </a:lnTo>
                <a:lnTo>
                  <a:pt x="792908" y="1475158"/>
                </a:lnTo>
                <a:cubicBezTo>
                  <a:pt x="652602" y="1566488"/>
                  <a:pt x="483460" y="1619816"/>
                  <a:pt x="301391" y="1619816"/>
                </a:cubicBezTo>
                <a:cubicBezTo>
                  <a:pt x="240702" y="1619816"/>
                  <a:pt x="181448" y="1613891"/>
                  <a:pt x="124220" y="1602608"/>
                </a:cubicBezTo>
                <a:lnTo>
                  <a:pt x="50243" y="1584281"/>
                </a:lnTo>
                <a:lnTo>
                  <a:pt x="64136" y="1565702"/>
                </a:lnTo>
                <a:cubicBezTo>
                  <a:pt x="206838" y="1354475"/>
                  <a:pt x="290164" y="1099836"/>
                  <a:pt x="290164" y="825735"/>
                </a:cubicBezTo>
                <a:cubicBezTo>
                  <a:pt x="290164" y="551635"/>
                  <a:pt x="206838" y="296996"/>
                  <a:pt x="64136" y="8576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2015284" y="4780244"/>
            <a:ext cx="82444" cy="782201"/>
          </a:xfrm>
          <a:custGeom>
            <a:avLst/>
            <a:gdLst>
              <a:gd name="connsiteX0" fmla="*/ 42118 w 82444"/>
              <a:gd name="connsiteY0" fmla="*/ 0 h 782201"/>
              <a:gd name="connsiteX1" fmla="*/ 23529 w 82444"/>
              <a:gd name="connsiteY1" fmla="*/ 121799 h 782201"/>
              <a:gd name="connsiteX2" fmla="*/ 14435 w 82444"/>
              <a:gd name="connsiteY2" fmla="*/ 301894 h 782201"/>
              <a:gd name="connsiteX3" fmla="*/ 50221 w 82444"/>
              <a:gd name="connsiteY3" fmla="*/ 656882 h 782201"/>
              <a:gd name="connsiteX4" fmla="*/ 82444 w 82444"/>
              <a:gd name="connsiteY4" fmla="*/ 782201 h 782201"/>
              <a:gd name="connsiteX5" fmla="*/ 59501 w 82444"/>
              <a:gd name="connsiteY5" fmla="*/ 719517 h 782201"/>
              <a:gd name="connsiteX6" fmla="*/ 0 w 82444"/>
              <a:gd name="connsiteY6" fmla="*/ 325956 h 782201"/>
              <a:gd name="connsiteX7" fmla="*/ 26888 w 82444"/>
              <a:gd name="connsiteY7" fmla="*/ 59230 h 782201"/>
              <a:gd name="connsiteX8" fmla="*/ 42118 w 82444"/>
              <a:gd name="connsiteY8" fmla="*/ 0 h 78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444" h="782201">
                <a:moveTo>
                  <a:pt x="42118" y="0"/>
                </a:moveTo>
                <a:lnTo>
                  <a:pt x="23529" y="121799"/>
                </a:lnTo>
                <a:cubicBezTo>
                  <a:pt x="17516" y="181013"/>
                  <a:pt x="14435" y="241094"/>
                  <a:pt x="14435" y="301894"/>
                </a:cubicBezTo>
                <a:cubicBezTo>
                  <a:pt x="14435" y="423495"/>
                  <a:pt x="26757" y="542218"/>
                  <a:pt x="50221" y="656882"/>
                </a:cubicBezTo>
                <a:lnTo>
                  <a:pt x="82444" y="782201"/>
                </a:lnTo>
                <a:lnTo>
                  <a:pt x="59501" y="719517"/>
                </a:lnTo>
                <a:cubicBezTo>
                  <a:pt x="20832" y="595191"/>
                  <a:pt x="0" y="463007"/>
                  <a:pt x="0" y="325956"/>
                </a:cubicBezTo>
                <a:cubicBezTo>
                  <a:pt x="0" y="234589"/>
                  <a:pt x="9258" y="145385"/>
                  <a:pt x="26888" y="59230"/>
                </a:cubicBezTo>
                <a:lnTo>
                  <a:pt x="4211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5546132" y="4954688"/>
            <a:ext cx="6434" cy="112732"/>
          </a:xfrm>
          <a:custGeom>
            <a:avLst/>
            <a:gdLst>
              <a:gd name="connsiteX0" fmla="*/ 0 w 6434"/>
              <a:gd name="connsiteY0" fmla="*/ 0 h 112732"/>
              <a:gd name="connsiteX1" fmla="*/ 1895 w 6434"/>
              <a:gd name="connsiteY1" fmla="*/ 11968 h 112732"/>
              <a:gd name="connsiteX2" fmla="*/ 6434 w 6434"/>
              <a:gd name="connsiteY2" fmla="*/ 98571 h 112732"/>
              <a:gd name="connsiteX3" fmla="*/ 5692 w 6434"/>
              <a:gd name="connsiteY3" fmla="*/ 112732 h 112732"/>
              <a:gd name="connsiteX4" fmla="*/ 0 w 6434"/>
              <a:gd name="connsiteY4" fmla="*/ 0 h 11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" h="112732">
                <a:moveTo>
                  <a:pt x="0" y="0"/>
                </a:moveTo>
                <a:lnTo>
                  <a:pt x="1895" y="11968"/>
                </a:lnTo>
                <a:cubicBezTo>
                  <a:pt x="4897" y="40443"/>
                  <a:pt x="6434" y="69334"/>
                  <a:pt x="6434" y="98571"/>
                </a:cubicBezTo>
                <a:lnTo>
                  <a:pt x="5692" y="1127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097728" y="5067420"/>
            <a:ext cx="3454839" cy="1776142"/>
          </a:xfrm>
          <a:custGeom>
            <a:avLst/>
            <a:gdLst>
              <a:gd name="connsiteX0" fmla="*/ 3454096 w 3454839"/>
              <a:gd name="connsiteY0" fmla="*/ 0 h 1776142"/>
              <a:gd name="connsiteX1" fmla="*/ 3454839 w 3454839"/>
              <a:gd name="connsiteY1" fmla="*/ 14718 h 1776142"/>
              <a:gd name="connsiteX2" fmla="*/ 1693415 w 3454839"/>
              <a:gd name="connsiteY2" fmla="*/ 1776142 h 1776142"/>
              <a:gd name="connsiteX3" fmla="*/ 11181 w 3454839"/>
              <a:gd name="connsiteY3" fmla="*/ 538512 h 1776142"/>
              <a:gd name="connsiteX4" fmla="*/ 0 w 3454839"/>
              <a:gd name="connsiteY4" fmla="*/ 495025 h 1776142"/>
              <a:gd name="connsiteX5" fmla="*/ 21561 w 3454839"/>
              <a:gd name="connsiteY5" fmla="*/ 553936 h 1776142"/>
              <a:gd name="connsiteX6" fmla="*/ 725874 w 3454839"/>
              <a:gd name="connsiteY6" fmla="*/ 1258249 h 1776142"/>
              <a:gd name="connsiteX7" fmla="*/ 735909 w 3454839"/>
              <a:gd name="connsiteY7" fmla="*/ 1261922 h 1776142"/>
              <a:gd name="connsiteX8" fmla="*/ 747961 w 3454839"/>
              <a:gd name="connsiteY8" fmla="*/ 1278039 h 1776142"/>
              <a:gd name="connsiteX9" fmla="*/ 1769218 w 3454839"/>
              <a:gd name="connsiteY9" fmla="*/ 1759660 h 1776142"/>
              <a:gd name="connsiteX10" fmla="*/ 3065804 w 3454839"/>
              <a:gd name="connsiteY10" fmla="*/ 702912 h 1776142"/>
              <a:gd name="connsiteX11" fmla="*/ 3068160 w 3454839"/>
              <a:gd name="connsiteY11" fmla="*/ 687479 h 1776142"/>
              <a:gd name="connsiteX12" fmla="*/ 3197353 w 3454839"/>
              <a:gd name="connsiteY12" fmla="*/ 584774 h 1776142"/>
              <a:gd name="connsiteX13" fmla="*/ 3450299 w 3454839"/>
              <a:gd name="connsiteY13" fmla="*/ 72442 h 1776142"/>
              <a:gd name="connsiteX14" fmla="*/ 3454096 w 3454839"/>
              <a:gd name="connsiteY14" fmla="*/ 0 h 17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54839" h="1776142">
                <a:moveTo>
                  <a:pt x="3454096" y="0"/>
                </a:moveTo>
                <a:lnTo>
                  <a:pt x="3454839" y="14718"/>
                </a:lnTo>
                <a:cubicBezTo>
                  <a:pt x="3454839" y="987526"/>
                  <a:pt x="2666223" y="1776142"/>
                  <a:pt x="1693415" y="1776142"/>
                </a:cubicBezTo>
                <a:cubicBezTo>
                  <a:pt x="903009" y="1776142"/>
                  <a:pt x="234198" y="1255532"/>
                  <a:pt x="11181" y="538512"/>
                </a:cubicBezTo>
                <a:lnTo>
                  <a:pt x="0" y="495025"/>
                </a:lnTo>
                <a:lnTo>
                  <a:pt x="21561" y="553936"/>
                </a:lnTo>
                <a:cubicBezTo>
                  <a:pt x="155504" y="870613"/>
                  <a:pt x="409198" y="1124306"/>
                  <a:pt x="725874" y="1258249"/>
                </a:cubicBezTo>
                <a:lnTo>
                  <a:pt x="735909" y="1261922"/>
                </a:lnTo>
                <a:lnTo>
                  <a:pt x="747961" y="1278039"/>
                </a:lnTo>
                <a:cubicBezTo>
                  <a:pt x="990706" y="1572177"/>
                  <a:pt x="1358067" y="1759660"/>
                  <a:pt x="1769218" y="1759660"/>
                </a:cubicBezTo>
                <a:cubicBezTo>
                  <a:pt x="2408786" y="1759660"/>
                  <a:pt x="2942395" y="1305998"/>
                  <a:pt x="3065804" y="702912"/>
                </a:cubicBezTo>
                <a:lnTo>
                  <a:pt x="3068160" y="687479"/>
                </a:lnTo>
                <a:lnTo>
                  <a:pt x="3197353" y="584774"/>
                </a:lnTo>
                <a:cubicBezTo>
                  <a:pt x="3336555" y="450653"/>
                  <a:pt x="3429291" y="271763"/>
                  <a:pt x="3450299" y="72442"/>
                </a:cubicBezTo>
                <a:lnTo>
                  <a:pt x="345409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43762" y="416006"/>
            <a:ext cx="1444844" cy="396128"/>
          </a:xfrm>
          <a:custGeom>
            <a:avLst/>
            <a:gdLst/>
            <a:ahLst/>
            <a:cxnLst/>
            <a:rect l="l" t="t" r="r" b="b"/>
            <a:pathLst>
              <a:path w="1599902" h="379177">
                <a:moveTo>
                  <a:pt x="604763" y="227186"/>
                </a:moveTo>
                <a:lnTo>
                  <a:pt x="604763" y="259184"/>
                </a:lnTo>
                <a:lnTo>
                  <a:pt x="686358" y="259184"/>
                </a:lnTo>
                <a:lnTo>
                  <a:pt x="686358" y="227186"/>
                </a:lnTo>
                <a:close/>
                <a:moveTo>
                  <a:pt x="499170" y="227186"/>
                </a:moveTo>
                <a:lnTo>
                  <a:pt x="499170" y="259184"/>
                </a:lnTo>
                <a:lnTo>
                  <a:pt x="583964" y="259184"/>
                </a:lnTo>
                <a:lnTo>
                  <a:pt x="583964" y="227186"/>
                </a:lnTo>
                <a:close/>
                <a:moveTo>
                  <a:pt x="604763" y="183989"/>
                </a:moveTo>
                <a:lnTo>
                  <a:pt x="604763" y="217586"/>
                </a:lnTo>
                <a:lnTo>
                  <a:pt x="686358" y="217586"/>
                </a:lnTo>
                <a:lnTo>
                  <a:pt x="686358" y="183989"/>
                </a:lnTo>
                <a:close/>
                <a:moveTo>
                  <a:pt x="499170" y="183989"/>
                </a:moveTo>
                <a:lnTo>
                  <a:pt x="499170" y="217586"/>
                </a:lnTo>
                <a:lnTo>
                  <a:pt x="583964" y="217586"/>
                </a:lnTo>
                <a:lnTo>
                  <a:pt x="583964" y="183989"/>
                </a:lnTo>
                <a:close/>
                <a:moveTo>
                  <a:pt x="476771" y="161590"/>
                </a:moveTo>
                <a:lnTo>
                  <a:pt x="499170" y="174389"/>
                </a:lnTo>
                <a:lnTo>
                  <a:pt x="684758" y="174389"/>
                </a:lnTo>
                <a:lnTo>
                  <a:pt x="694358" y="161590"/>
                </a:lnTo>
                <a:lnTo>
                  <a:pt x="718356" y="179189"/>
                </a:lnTo>
                <a:lnTo>
                  <a:pt x="707157" y="188788"/>
                </a:lnTo>
                <a:cubicBezTo>
                  <a:pt x="707157" y="230386"/>
                  <a:pt x="707690" y="258117"/>
                  <a:pt x="708757" y="271983"/>
                </a:cubicBezTo>
                <a:lnTo>
                  <a:pt x="686358" y="281583"/>
                </a:lnTo>
                <a:lnTo>
                  <a:pt x="686358" y="268783"/>
                </a:lnTo>
                <a:lnTo>
                  <a:pt x="604763" y="268783"/>
                </a:lnTo>
                <a:lnTo>
                  <a:pt x="604763" y="303981"/>
                </a:lnTo>
                <a:lnTo>
                  <a:pt x="691158" y="303981"/>
                </a:lnTo>
                <a:lnTo>
                  <a:pt x="713556" y="284782"/>
                </a:lnTo>
                <a:lnTo>
                  <a:pt x="739155" y="313581"/>
                </a:lnTo>
                <a:lnTo>
                  <a:pt x="604763" y="313581"/>
                </a:lnTo>
                <a:lnTo>
                  <a:pt x="604763" y="351978"/>
                </a:lnTo>
                <a:lnTo>
                  <a:pt x="727956" y="351978"/>
                </a:lnTo>
                <a:lnTo>
                  <a:pt x="751954" y="329580"/>
                </a:lnTo>
                <a:lnTo>
                  <a:pt x="779152" y="361578"/>
                </a:lnTo>
                <a:lnTo>
                  <a:pt x="465572" y="361578"/>
                </a:lnTo>
                <a:cubicBezTo>
                  <a:pt x="451706" y="361578"/>
                  <a:pt x="438907" y="363178"/>
                  <a:pt x="427174" y="366377"/>
                </a:cubicBezTo>
                <a:lnTo>
                  <a:pt x="412775" y="351978"/>
                </a:lnTo>
                <a:lnTo>
                  <a:pt x="583964" y="351978"/>
                </a:lnTo>
                <a:lnTo>
                  <a:pt x="583964" y="313581"/>
                </a:lnTo>
                <a:lnTo>
                  <a:pt x="500770" y="313581"/>
                </a:lnTo>
                <a:cubicBezTo>
                  <a:pt x="486904" y="313581"/>
                  <a:pt x="474104" y="315181"/>
                  <a:pt x="462372" y="318380"/>
                </a:cubicBezTo>
                <a:lnTo>
                  <a:pt x="447973" y="303981"/>
                </a:lnTo>
                <a:lnTo>
                  <a:pt x="583964" y="303981"/>
                </a:lnTo>
                <a:lnTo>
                  <a:pt x="583964" y="268783"/>
                </a:lnTo>
                <a:lnTo>
                  <a:pt x="499170" y="268783"/>
                </a:lnTo>
                <a:lnTo>
                  <a:pt x="499170" y="278383"/>
                </a:lnTo>
                <a:lnTo>
                  <a:pt x="476771" y="286382"/>
                </a:lnTo>
                <a:cubicBezTo>
                  <a:pt x="477838" y="265050"/>
                  <a:pt x="478371" y="243985"/>
                  <a:pt x="478371" y="223186"/>
                </a:cubicBezTo>
                <a:cubicBezTo>
                  <a:pt x="478371" y="202387"/>
                  <a:pt x="477838" y="181855"/>
                  <a:pt x="476771" y="161590"/>
                </a:cubicBezTo>
                <a:close/>
                <a:moveTo>
                  <a:pt x="756754" y="116793"/>
                </a:moveTo>
                <a:lnTo>
                  <a:pt x="783952" y="147191"/>
                </a:lnTo>
                <a:lnTo>
                  <a:pt x="451173" y="147191"/>
                </a:lnTo>
                <a:cubicBezTo>
                  <a:pt x="442640" y="147191"/>
                  <a:pt x="432507" y="148791"/>
                  <a:pt x="420774" y="151990"/>
                </a:cubicBezTo>
                <a:lnTo>
                  <a:pt x="406375" y="137591"/>
                </a:lnTo>
                <a:lnTo>
                  <a:pt x="734355" y="137591"/>
                </a:lnTo>
                <a:close/>
                <a:moveTo>
                  <a:pt x="1499108" y="110393"/>
                </a:moveTo>
                <a:lnTo>
                  <a:pt x="1527907" y="140791"/>
                </a:lnTo>
                <a:cubicBezTo>
                  <a:pt x="1509775" y="142924"/>
                  <a:pt x="1476177" y="161590"/>
                  <a:pt x="1427113" y="196788"/>
                </a:cubicBezTo>
                <a:lnTo>
                  <a:pt x="1439912" y="204787"/>
                </a:lnTo>
                <a:lnTo>
                  <a:pt x="1427113" y="214387"/>
                </a:lnTo>
                <a:lnTo>
                  <a:pt x="1427113" y="223986"/>
                </a:lnTo>
                <a:lnTo>
                  <a:pt x="1542306" y="223986"/>
                </a:lnTo>
                <a:lnTo>
                  <a:pt x="1567904" y="201587"/>
                </a:lnTo>
                <a:lnTo>
                  <a:pt x="1599902" y="233585"/>
                </a:lnTo>
                <a:lnTo>
                  <a:pt x="1427113" y="233585"/>
                </a:lnTo>
                <a:lnTo>
                  <a:pt x="1427113" y="335979"/>
                </a:lnTo>
                <a:cubicBezTo>
                  <a:pt x="1428179" y="356245"/>
                  <a:pt x="1416447" y="370644"/>
                  <a:pt x="1391915" y="379177"/>
                </a:cubicBezTo>
                <a:cubicBezTo>
                  <a:pt x="1387649" y="364244"/>
                  <a:pt x="1368450" y="352512"/>
                  <a:pt x="1334319" y="343979"/>
                </a:cubicBezTo>
                <a:lnTo>
                  <a:pt x="1334319" y="335979"/>
                </a:lnTo>
                <a:cubicBezTo>
                  <a:pt x="1367383" y="340246"/>
                  <a:pt x="1387382" y="342112"/>
                  <a:pt x="1394315" y="341579"/>
                </a:cubicBezTo>
                <a:cubicBezTo>
                  <a:pt x="1401248" y="341046"/>
                  <a:pt x="1404714" y="337046"/>
                  <a:pt x="1404714" y="329580"/>
                </a:cubicBezTo>
                <a:lnTo>
                  <a:pt x="1404714" y="233585"/>
                </a:lnTo>
                <a:lnTo>
                  <a:pt x="1279922" y="233585"/>
                </a:lnTo>
                <a:cubicBezTo>
                  <a:pt x="1266056" y="233585"/>
                  <a:pt x="1253257" y="235185"/>
                  <a:pt x="1241524" y="238385"/>
                </a:cubicBezTo>
                <a:lnTo>
                  <a:pt x="1227125" y="223986"/>
                </a:lnTo>
                <a:lnTo>
                  <a:pt x="1404714" y="223986"/>
                </a:lnTo>
                <a:cubicBezTo>
                  <a:pt x="1404714" y="214387"/>
                  <a:pt x="1404181" y="199988"/>
                  <a:pt x="1403114" y="180789"/>
                </a:cubicBezTo>
                <a:lnTo>
                  <a:pt x="1420713" y="191988"/>
                </a:lnTo>
                <a:lnTo>
                  <a:pt x="1481509" y="137591"/>
                </a:lnTo>
                <a:lnTo>
                  <a:pt x="1350317" y="137591"/>
                </a:lnTo>
                <a:cubicBezTo>
                  <a:pt x="1336452" y="137591"/>
                  <a:pt x="1323652" y="139191"/>
                  <a:pt x="1311920" y="142391"/>
                </a:cubicBezTo>
                <a:lnTo>
                  <a:pt x="1297521" y="127992"/>
                </a:lnTo>
                <a:lnTo>
                  <a:pt x="1481509" y="127992"/>
                </a:lnTo>
                <a:close/>
                <a:moveTo>
                  <a:pt x="934343" y="99194"/>
                </a:moveTo>
                <a:cubicBezTo>
                  <a:pt x="949275" y="161057"/>
                  <a:pt x="972207" y="212787"/>
                  <a:pt x="1003139" y="254384"/>
                </a:cubicBezTo>
                <a:cubicBezTo>
                  <a:pt x="1030870" y="212787"/>
                  <a:pt x="1050603" y="161057"/>
                  <a:pt x="1062335" y="99194"/>
                </a:cubicBezTo>
                <a:close/>
                <a:moveTo>
                  <a:pt x="503969" y="67196"/>
                </a:moveTo>
                <a:lnTo>
                  <a:pt x="503969" y="95994"/>
                </a:lnTo>
                <a:lnTo>
                  <a:pt x="681558" y="95994"/>
                </a:lnTo>
                <a:lnTo>
                  <a:pt x="681558" y="67196"/>
                </a:lnTo>
                <a:close/>
                <a:moveTo>
                  <a:pt x="1151930" y="63996"/>
                </a:moveTo>
                <a:lnTo>
                  <a:pt x="1187128" y="99194"/>
                </a:lnTo>
                <a:lnTo>
                  <a:pt x="1087934" y="99194"/>
                </a:lnTo>
                <a:cubicBezTo>
                  <a:pt x="1074068" y="168523"/>
                  <a:pt x="1050603" y="226119"/>
                  <a:pt x="1017538" y="271983"/>
                </a:cubicBezTo>
                <a:cubicBezTo>
                  <a:pt x="1060202" y="310381"/>
                  <a:pt x="1116199" y="332246"/>
                  <a:pt x="1185528" y="337579"/>
                </a:cubicBezTo>
                <a:lnTo>
                  <a:pt x="1185528" y="343979"/>
                </a:lnTo>
                <a:cubicBezTo>
                  <a:pt x="1165262" y="347179"/>
                  <a:pt x="1153530" y="355178"/>
                  <a:pt x="1150330" y="367977"/>
                </a:cubicBezTo>
                <a:cubicBezTo>
                  <a:pt x="1085267" y="348778"/>
                  <a:pt x="1036203" y="321047"/>
                  <a:pt x="1003139" y="284782"/>
                </a:cubicBezTo>
                <a:cubicBezTo>
                  <a:pt x="953009" y="330646"/>
                  <a:pt x="892212" y="360511"/>
                  <a:pt x="820750" y="374377"/>
                </a:cubicBezTo>
                <a:lnTo>
                  <a:pt x="819150" y="369577"/>
                </a:lnTo>
                <a:cubicBezTo>
                  <a:pt x="888479" y="349312"/>
                  <a:pt x="945542" y="316247"/>
                  <a:pt x="990340" y="270383"/>
                </a:cubicBezTo>
                <a:cubicBezTo>
                  <a:pt x="959408" y="224519"/>
                  <a:pt x="937543" y="167456"/>
                  <a:pt x="924744" y="99194"/>
                </a:cubicBezTo>
                <a:lnTo>
                  <a:pt x="881546" y="99194"/>
                </a:lnTo>
                <a:cubicBezTo>
                  <a:pt x="867680" y="99194"/>
                  <a:pt x="854881" y="100794"/>
                  <a:pt x="843149" y="103993"/>
                </a:cubicBezTo>
                <a:lnTo>
                  <a:pt x="828749" y="89594"/>
                </a:lnTo>
                <a:lnTo>
                  <a:pt x="1126331" y="89594"/>
                </a:lnTo>
                <a:close/>
                <a:moveTo>
                  <a:pt x="1556705" y="51197"/>
                </a:moveTo>
                <a:lnTo>
                  <a:pt x="1588703" y="79995"/>
                </a:lnTo>
                <a:cubicBezTo>
                  <a:pt x="1567371" y="83195"/>
                  <a:pt x="1547105" y="98127"/>
                  <a:pt x="1527907" y="124792"/>
                </a:cubicBezTo>
                <a:lnTo>
                  <a:pt x="1523107" y="121592"/>
                </a:lnTo>
                <a:lnTo>
                  <a:pt x="1543906" y="79995"/>
                </a:lnTo>
                <a:lnTo>
                  <a:pt x="1287921" y="79995"/>
                </a:lnTo>
                <a:cubicBezTo>
                  <a:pt x="1290054" y="99194"/>
                  <a:pt x="1288455" y="112526"/>
                  <a:pt x="1283122" y="119992"/>
                </a:cubicBezTo>
                <a:cubicBezTo>
                  <a:pt x="1277789" y="127459"/>
                  <a:pt x="1270589" y="130658"/>
                  <a:pt x="1261523" y="129592"/>
                </a:cubicBezTo>
                <a:cubicBezTo>
                  <a:pt x="1252457" y="128525"/>
                  <a:pt x="1247924" y="126392"/>
                  <a:pt x="1247924" y="123192"/>
                </a:cubicBezTo>
                <a:cubicBezTo>
                  <a:pt x="1247924" y="121059"/>
                  <a:pt x="1248990" y="118926"/>
                  <a:pt x="1251123" y="116793"/>
                </a:cubicBezTo>
                <a:cubicBezTo>
                  <a:pt x="1257523" y="109326"/>
                  <a:pt x="1263123" y="101327"/>
                  <a:pt x="1267923" y="92794"/>
                </a:cubicBezTo>
                <a:cubicBezTo>
                  <a:pt x="1272722" y="84261"/>
                  <a:pt x="1276722" y="70929"/>
                  <a:pt x="1279922" y="52796"/>
                </a:cubicBezTo>
                <a:lnTo>
                  <a:pt x="1286321" y="52796"/>
                </a:lnTo>
                <a:lnTo>
                  <a:pt x="1287921" y="70395"/>
                </a:lnTo>
                <a:lnTo>
                  <a:pt x="1412714" y="70395"/>
                </a:lnTo>
                <a:lnTo>
                  <a:pt x="1427113" y="70395"/>
                </a:lnTo>
                <a:lnTo>
                  <a:pt x="1542306" y="70395"/>
                </a:lnTo>
                <a:close/>
                <a:moveTo>
                  <a:pt x="503969" y="30398"/>
                </a:moveTo>
                <a:lnTo>
                  <a:pt x="503969" y="57596"/>
                </a:lnTo>
                <a:lnTo>
                  <a:pt x="681558" y="57596"/>
                </a:lnTo>
                <a:lnTo>
                  <a:pt x="681558" y="30398"/>
                </a:lnTo>
                <a:close/>
                <a:moveTo>
                  <a:pt x="980740" y="7999"/>
                </a:moveTo>
                <a:cubicBezTo>
                  <a:pt x="995673" y="17599"/>
                  <a:pt x="1006605" y="26398"/>
                  <a:pt x="1013538" y="34398"/>
                </a:cubicBezTo>
                <a:cubicBezTo>
                  <a:pt x="1020471" y="42397"/>
                  <a:pt x="1023938" y="49063"/>
                  <a:pt x="1023938" y="54396"/>
                </a:cubicBezTo>
                <a:cubicBezTo>
                  <a:pt x="1023938" y="59729"/>
                  <a:pt x="1021804" y="65329"/>
                  <a:pt x="1017538" y="71195"/>
                </a:cubicBezTo>
                <a:cubicBezTo>
                  <a:pt x="1013271" y="77062"/>
                  <a:pt x="1009538" y="79995"/>
                  <a:pt x="1006339" y="79995"/>
                </a:cubicBezTo>
                <a:cubicBezTo>
                  <a:pt x="1003139" y="79995"/>
                  <a:pt x="1000472" y="74662"/>
                  <a:pt x="998339" y="63996"/>
                </a:cubicBezTo>
                <a:cubicBezTo>
                  <a:pt x="995139" y="46930"/>
                  <a:pt x="987673" y="29331"/>
                  <a:pt x="975940" y="11199"/>
                </a:cubicBezTo>
                <a:close/>
                <a:moveTo>
                  <a:pt x="687958" y="6399"/>
                </a:moveTo>
                <a:lnTo>
                  <a:pt x="713556" y="23998"/>
                </a:lnTo>
                <a:lnTo>
                  <a:pt x="702357" y="33598"/>
                </a:lnTo>
                <a:cubicBezTo>
                  <a:pt x="702357" y="73062"/>
                  <a:pt x="702890" y="99194"/>
                  <a:pt x="703957" y="111993"/>
                </a:cubicBezTo>
                <a:lnTo>
                  <a:pt x="681558" y="121592"/>
                </a:lnTo>
                <a:lnTo>
                  <a:pt x="681558" y="105593"/>
                </a:lnTo>
                <a:lnTo>
                  <a:pt x="503969" y="105593"/>
                </a:lnTo>
                <a:lnTo>
                  <a:pt x="503969" y="119992"/>
                </a:lnTo>
                <a:lnTo>
                  <a:pt x="481571" y="129592"/>
                </a:lnTo>
                <a:cubicBezTo>
                  <a:pt x="482637" y="112526"/>
                  <a:pt x="483171" y="90927"/>
                  <a:pt x="483171" y="64796"/>
                </a:cubicBezTo>
                <a:cubicBezTo>
                  <a:pt x="483171" y="38664"/>
                  <a:pt x="482637" y="20265"/>
                  <a:pt x="481571" y="9599"/>
                </a:cubicBezTo>
                <a:lnTo>
                  <a:pt x="505569" y="20798"/>
                </a:lnTo>
                <a:lnTo>
                  <a:pt x="678359" y="20798"/>
                </a:lnTo>
                <a:close/>
                <a:moveTo>
                  <a:pt x="99194" y="4799"/>
                </a:moveTo>
                <a:lnTo>
                  <a:pt x="139192" y="25598"/>
                </a:lnTo>
                <a:lnTo>
                  <a:pt x="124792" y="30398"/>
                </a:lnTo>
                <a:cubicBezTo>
                  <a:pt x="115193" y="45330"/>
                  <a:pt x="106127" y="61329"/>
                  <a:pt x="97594" y="78395"/>
                </a:cubicBezTo>
                <a:lnTo>
                  <a:pt x="273583" y="78395"/>
                </a:lnTo>
                <a:lnTo>
                  <a:pt x="297582" y="55996"/>
                </a:lnTo>
                <a:lnTo>
                  <a:pt x="329580" y="87994"/>
                </a:lnTo>
                <a:lnTo>
                  <a:pt x="193588" y="87994"/>
                </a:lnTo>
                <a:cubicBezTo>
                  <a:pt x="192522" y="126392"/>
                  <a:pt x="190922" y="158923"/>
                  <a:pt x="188789" y="185588"/>
                </a:cubicBezTo>
                <a:lnTo>
                  <a:pt x="308781" y="185588"/>
                </a:lnTo>
                <a:lnTo>
                  <a:pt x="332780" y="161590"/>
                </a:lnTo>
                <a:lnTo>
                  <a:pt x="366378" y="195188"/>
                </a:lnTo>
                <a:lnTo>
                  <a:pt x="212787" y="195188"/>
                </a:lnTo>
                <a:cubicBezTo>
                  <a:pt x="218120" y="214387"/>
                  <a:pt x="227453" y="234119"/>
                  <a:pt x="240785" y="254384"/>
                </a:cubicBezTo>
                <a:cubicBezTo>
                  <a:pt x="254118" y="274650"/>
                  <a:pt x="271450" y="292515"/>
                  <a:pt x="292782" y="307981"/>
                </a:cubicBezTo>
                <a:cubicBezTo>
                  <a:pt x="314114" y="323447"/>
                  <a:pt x="339713" y="333846"/>
                  <a:pt x="369578" y="339179"/>
                </a:cubicBezTo>
                <a:lnTo>
                  <a:pt x="369578" y="345579"/>
                </a:lnTo>
                <a:cubicBezTo>
                  <a:pt x="350379" y="346645"/>
                  <a:pt x="338113" y="354645"/>
                  <a:pt x="332780" y="369577"/>
                </a:cubicBezTo>
                <a:cubicBezTo>
                  <a:pt x="314648" y="358911"/>
                  <a:pt x="298115" y="347445"/>
                  <a:pt x="283183" y="335179"/>
                </a:cubicBezTo>
                <a:cubicBezTo>
                  <a:pt x="268250" y="322913"/>
                  <a:pt x="253318" y="305581"/>
                  <a:pt x="238386" y="283182"/>
                </a:cubicBezTo>
                <a:cubicBezTo>
                  <a:pt x="223453" y="260784"/>
                  <a:pt x="211720" y="231452"/>
                  <a:pt x="203188" y="195188"/>
                </a:cubicBezTo>
                <a:lnTo>
                  <a:pt x="187189" y="195188"/>
                </a:lnTo>
                <a:cubicBezTo>
                  <a:pt x="177589" y="248518"/>
                  <a:pt x="156257" y="288782"/>
                  <a:pt x="123193" y="315980"/>
                </a:cubicBezTo>
                <a:cubicBezTo>
                  <a:pt x="90128" y="343179"/>
                  <a:pt x="49597" y="362644"/>
                  <a:pt x="1600" y="374377"/>
                </a:cubicBezTo>
                <a:lnTo>
                  <a:pt x="0" y="367977"/>
                </a:lnTo>
                <a:cubicBezTo>
                  <a:pt x="42664" y="351978"/>
                  <a:pt x="77862" y="330913"/>
                  <a:pt x="105594" y="304781"/>
                </a:cubicBezTo>
                <a:cubicBezTo>
                  <a:pt x="133325" y="278649"/>
                  <a:pt x="152524" y="242118"/>
                  <a:pt x="163190" y="195188"/>
                </a:cubicBezTo>
                <a:lnTo>
                  <a:pt x="57597" y="195188"/>
                </a:lnTo>
                <a:cubicBezTo>
                  <a:pt x="43731" y="195188"/>
                  <a:pt x="30932" y="196788"/>
                  <a:pt x="19199" y="199988"/>
                </a:cubicBezTo>
                <a:lnTo>
                  <a:pt x="4800" y="185588"/>
                </a:lnTo>
                <a:lnTo>
                  <a:pt x="164790" y="185588"/>
                </a:lnTo>
                <a:cubicBezTo>
                  <a:pt x="166923" y="156790"/>
                  <a:pt x="168523" y="124259"/>
                  <a:pt x="169590" y="87994"/>
                </a:cubicBezTo>
                <a:lnTo>
                  <a:pt x="94394" y="87994"/>
                </a:lnTo>
                <a:cubicBezTo>
                  <a:pt x="74129" y="121059"/>
                  <a:pt x="52264" y="148791"/>
                  <a:pt x="28798" y="171189"/>
                </a:cubicBezTo>
                <a:lnTo>
                  <a:pt x="23999" y="166390"/>
                </a:lnTo>
                <a:cubicBezTo>
                  <a:pt x="42131" y="142924"/>
                  <a:pt x="57863" y="115993"/>
                  <a:pt x="71196" y="85594"/>
                </a:cubicBezTo>
                <a:cubicBezTo>
                  <a:pt x="84528" y="55196"/>
                  <a:pt x="93861" y="28265"/>
                  <a:pt x="99194" y="4799"/>
                </a:cubicBezTo>
                <a:close/>
                <a:moveTo>
                  <a:pt x="1382315" y="0"/>
                </a:moveTo>
                <a:cubicBezTo>
                  <a:pt x="1411114" y="13866"/>
                  <a:pt x="1427113" y="24531"/>
                  <a:pt x="1430313" y="31998"/>
                </a:cubicBezTo>
                <a:cubicBezTo>
                  <a:pt x="1433512" y="39464"/>
                  <a:pt x="1435112" y="44264"/>
                  <a:pt x="1435112" y="46397"/>
                </a:cubicBezTo>
                <a:cubicBezTo>
                  <a:pt x="1435112" y="50663"/>
                  <a:pt x="1432979" y="54930"/>
                  <a:pt x="1428713" y="59196"/>
                </a:cubicBezTo>
                <a:cubicBezTo>
                  <a:pt x="1424446" y="63462"/>
                  <a:pt x="1421246" y="65596"/>
                  <a:pt x="1419113" y="65596"/>
                </a:cubicBezTo>
                <a:cubicBezTo>
                  <a:pt x="1414847" y="65596"/>
                  <a:pt x="1411647" y="61329"/>
                  <a:pt x="1409514" y="52796"/>
                </a:cubicBezTo>
                <a:cubicBezTo>
                  <a:pt x="1405247" y="38931"/>
                  <a:pt x="1395115" y="22398"/>
                  <a:pt x="1379116" y="31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074568" y="1203158"/>
            <a:ext cx="363835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编辑形状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编辑定点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合并形状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联合、组合、相交、剪除、拆分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排列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选择窗格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最上面下拉箭头“自定义快速访问工具栏”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其他命令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选择“所有命令”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99924" y="2056198"/>
            <a:ext cx="2887579" cy="8734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357164" y="1020278"/>
            <a:ext cx="3773102" cy="2117558"/>
          </a:xfrm>
          <a:custGeom>
            <a:avLst/>
            <a:gdLst/>
            <a:ahLst/>
            <a:cxnLst/>
            <a:rect l="l" t="t" r="r" b="b"/>
            <a:pathLst>
              <a:path w="4138863" h="2117558">
                <a:moveTo>
                  <a:pt x="2000075" y="917600"/>
                </a:moveTo>
                <a:lnTo>
                  <a:pt x="2047402" y="917600"/>
                </a:lnTo>
                <a:cubicBezTo>
                  <a:pt x="2056133" y="917600"/>
                  <a:pt x="2065113" y="918295"/>
                  <a:pt x="2074340" y="919684"/>
                </a:cubicBezTo>
                <a:cubicBezTo>
                  <a:pt x="2083567" y="921073"/>
                  <a:pt x="2092497" y="924347"/>
                  <a:pt x="2101129" y="929506"/>
                </a:cubicBezTo>
                <a:cubicBezTo>
                  <a:pt x="2109761" y="934666"/>
                  <a:pt x="2117004" y="942504"/>
                  <a:pt x="2122858" y="953021"/>
                </a:cubicBezTo>
                <a:cubicBezTo>
                  <a:pt x="2128712" y="963538"/>
                  <a:pt x="2131639" y="976635"/>
                  <a:pt x="2131639" y="992312"/>
                </a:cubicBezTo>
                <a:cubicBezTo>
                  <a:pt x="2131639" y="1003821"/>
                  <a:pt x="2129853" y="1014487"/>
                  <a:pt x="2126281" y="1024310"/>
                </a:cubicBezTo>
                <a:cubicBezTo>
                  <a:pt x="2122709" y="1034133"/>
                  <a:pt x="2117451" y="1042566"/>
                  <a:pt x="2110505" y="1049611"/>
                </a:cubicBezTo>
                <a:cubicBezTo>
                  <a:pt x="2103560" y="1056655"/>
                  <a:pt x="2094978" y="1062162"/>
                  <a:pt x="2084758" y="1066131"/>
                </a:cubicBezTo>
                <a:cubicBezTo>
                  <a:pt x="2074539" y="1070099"/>
                  <a:pt x="2061690" y="1072084"/>
                  <a:pt x="2046212" y="1072084"/>
                </a:cubicBezTo>
                <a:lnTo>
                  <a:pt x="2000075" y="1072084"/>
                </a:lnTo>
                <a:close/>
                <a:moveTo>
                  <a:pt x="1685750" y="917600"/>
                </a:moveTo>
                <a:lnTo>
                  <a:pt x="1733077" y="917600"/>
                </a:lnTo>
                <a:cubicBezTo>
                  <a:pt x="1741808" y="917600"/>
                  <a:pt x="1750788" y="918295"/>
                  <a:pt x="1760015" y="919684"/>
                </a:cubicBezTo>
                <a:cubicBezTo>
                  <a:pt x="1769242" y="921073"/>
                  <a:pt x="1778172" y="924347"/>
                  <a:pt x="1786804" y="929506"/>
                </a:cubicBezTo>
                <a:cubicBezTo>
                  <a:pt x="1795436" y="934666"/>
                  <a:pt x="1802679" y="942504"/>
                  <a:pt x="1808533" y="953021"/>
                </a:cubicBezTo>
                <a:cubicBezTo>
                  <a:pt x="1814387" y="963538"/>
                  <a:pt x="1817314" y="976635"/>
                  <a:pt x="1817314" y="992312"/>
                </a:cubicBezTo>
                <a:cubicBezTo>
                  <a:pt x="1817314" y="1003821"/>
                  <a:pt x="1815528" y="1014487"/>
                  <a:pt x="1811956" y="1024310"/>
                </a:cubicBezTo>
                <a:cubicBezTo>
                  <a:pt x="1808384" y="1034133"/>
                  <a:pt x="1803126" y="1042566"/>
                  <a:pt x="1796180" y="1049611"/>
                </a:cubicBezTo>
                <a:cubicBezTo>
                  <a:pt x="1789235" y="1056655"/>
                  <a:pt x="1780653" y="1062162"/>
                  <a:pt x="1770433" y="1066131"/>
                </a:cubicBezTo>
                <a:cubicBezTo>
                  <a:pt x="1760214" y="1070099"/>
                  <a:pt x="1747365" y="1072084"/>
                  <a:pt x="1731887" y="1072084"/>
                </a:cubicBezTo>
                <a:lnTo>
                  <a:pt x="1685750" y="1072084"/>
                </a:lnTo>
                <a:close/>
                <a:moveTo>
                  <a:pt x="2226591" y="875333"/>
                </a:moveTo>
                <a:cubicBezTo>
                  <a:pt x="2225004" y="875333"/>
                  <a:pt x="2223565" y="875730"/>
                  <a:pt x="2222275" y="876524"/>
                </a:cubicBezTo>
                <a:cubicBezTo>
                  <a:pt x="2220985" y="877317"/>
                  <a:pt x="2219944" y="878607"/>
                  <a:pt x="2219150" y="880393"/>
                </a:cubicBezTo>
                <a:cubicBezTo>
                  <a:pt x="2218356" y="882179"/>
                  <a:pt x="2217711" y="884511"/>
                  <a:pt x="2217215" y="887388"/>
                </a:cubicBezTo>
                <a:cubicBezTo>
                  <a:pt x="2216719" y="890265"/>
                  <a:pt x="2216471" y="893589"/>
                  <a:pt x="2216471" y="897360"/>
                </a:cubicBezTo>
                <a:cubicBezTo>
                  <a:pt x="2216471" y="901130"/>
                  <a:pt x="2216719" y="904404"/>
                  <a:pt x="2217215" y="907182"/>
                </a:cubicBezTo>
                <a:cubicBezTo>
                  <a:pt x="2217711" y="909960"/>
                  <a:pt x="2218356" y="912193"/>
                  <a:pt x="2219150" y="913879"/>
                </a:cubicBezTo>
                <a:cubicBezTo>
                  <a:pt x="2219944" y="915566"/>
                  <a:pt x="2220985" y="916806"/>
                  <a:pt x="2222275" y="917600"/>
                </a:cubicBezTo>
                <a:cubicBezTo>
                  <a:pt x="2223565" y="918394"/>
                  <a:pt x="2225004" y="918791"/>
                  <a:pt x="2226591" y="918791"/>
                </a:cubicBezTo>
                <a:lnTo>
                  <a:pt x="2334938" y="918791"/>
                </a:lnTo>
                <a:lnTo>
                  <a:pt x="2334938" y="1252761"/>
                </a:lnTo>
                <a:cubicBezTo>
                  <a:pt x="2334938" y="1254349"/>
                  <a:pt x="2335335" y="1255738"/>
                  <a:pt x="2336129" y="1256928"/>
                </a:cubicBezTo>
                <a:cubicBezTo>
                  <a:pt x="2336923" y="1258119"/>
                  <a:pt x="2338312" y="1259061"/>
                  <a:pt x="2340296" y="1259756"/>
                </a:cubicBezTo>
                <a:cubicBezTo>
                  <a:pt x="2342280" y="1260451"/>
                  <a:pt x="2344959" y="1261046"/>
                  <a:pt x="2348333" y="1261542"/>
                </a:cubicBezTo>
                <a:cubicBezTo>
                  <a:pt x="2351706" y="1262038"/>
                  <a:pt x="2355774" y="1262286"/>
                  <a:pt x="2360537" y="1262286"/>
                </a:cubicBezTo>
                <a:cubicBezTo>
                  <a:pt x="2365498" y="1262286"/>
                  <a:pt x="2369615" y="1262038"/>
                  <a:pt x="2372889" y="1261542"/>
                </a:cubicBezTo>
                <a:cubicBezTo>
                  <a:pt x="2376164" y="1261046"/>
                  <a:pt x="2378793" y="1260451"/>
                  <a:pt x="2380777" y="1259756"/>
                </a:cubicBezTo>
                <a:cubicBezTo>
                  <a:pt x="2382762" y="1259061"/>
                  <a:pt x="2384151" y="1258119"/>
                  <a:pt x="2384944" y="1256928"/>
                </a:cubicBezTo>
                <a:cubicBezTo>
                  <a:pt x="2385738" y="1255738"/>
                  <a:pt x="2386135" y="1254349"/>
                  <a:pt x="2386135" y="1252761"/>
                </a:cubicBezTo>
                <a:lnTo>
                  <a:pt x="2386135" y="918791"/>
                </a:lnTo>
                <a:lnTo>
                  <a:pt x="2494482" y="918791"/>
                </a:lnTo>
                <a:cubicBezTo>
                  <a:pt x="2496069" y="918791"/>
                  <a:pt x="2497508" y="918394"/>
                  <a:pt x="2498798" y="917600"/>
                </a:cubicBezTo>
                <a:cubicBezTo>
                  <a:pt x="2500088" y="916806"/>
                  <a:pt x="2501179" y="915566"/>
                  <a:pt x="2502072" y="913879"/>
                </a:cubicBezTo>
                <a:cubicBezTo>
                  <a:pt x="2502965" y="912193"/>
                  <a:pt x="2503610" y="909960"/>
                  <a:pt x="2504007" y="907182"/>
                </a:cubicBezTo>
                <a:cubicBezTo>
                  <a:pt x="2504404" y="904404"/>
                  <a:pt x="2504602" y="901130"/>
                  <a:pt x="2504602" y="897360"/>
                </a:cubicBezTo>
                <a:cubicBezTo>
                  <a:pt x="2504602" y="893589"/>
                  <a:pt x="2504404" y="890265"/>
                  <a:pt x="2504007" y="887388"/>
                </a:cubicBezTo>
                <a:cubicBezTo>
                  <a:pt x="2503610" y="884511"/>
                  <a:pt x="2502965" y="882179"/>
                  <a:pt x="2502072" y="880393"/>
                </a:cubicBezTo>
                <a:cubicBezTo>
                  <a:pt x="2501179" y="878607"/>
                  <a:pt x="2500088" y="877317"/>
                  <a:pt x="2498798" y="876524"/>
                </a:cubicBezTo>
                <a:cubicBezTo>
                  <a:pt x="2497508" y="875730"/>
                  <a:pt x="2496069" y="875333"/>
                  <a:pt x="2494482" y="875333"/>
                </a:cubicBezTo>
                <a:close/>
                <a:moveTo>
                  <a:pt x="1969119" y="875333"/>
                </a:moveTo>
                <a:cubicBezTo>
                  <a:pt x="1963959" y="875333"/>
                  <a:pt x="1959296" y="877020"/>
                  <a:pt x="1955129" y="880393"/>
                </a:cubicBezTo>
                <a:cubicBezTo>
                  <a:pt x="1950962" y="883767"/>
                  <a:pt x="1948878" y="889422"/>
                  <a:pt x="1948878" y="897360"/>
                </a:cubicBezTo>
                <a:lnTo>
                  <a:pt x="1948878" y="1252761"/>
                </a:lnTo>
                <a:cubicBezTo>
                  <a:pt x="1948878" y="1254349"/>
                  <a:pt x="1949275" y="1255738"/>
                  <a:pt x="1950069" y="1256928"/>
                </a:cubicBezTo>
                <a:cubicBezTo>
                  <a:pt x="1950862" y="1258119"/>
                  <a:pt x="1952251" y="1259061"/>
                  <a:pt x="1954236" y="1259756"/>
                </a:cubicBezTo>
                <a:cubicBezTo>
                  <a:pt x="1956220" y="1260451"/>
                  <a:pt x="1958849" y="1261046"/>
                  <a:pt x="1962124" y="1261542"/>
                </a:cubicBezTo>
                <a:cubicBezTo>
                  <a:pt x="1965398" y="1262038"/>
                  <a:pt x="1969516" y="1262286"/>
                  <a:pt x="1974476" y="1262286"/>
                </a:cubicBezTo>
                <a:cubicBezTo>
                  <a:pt x="1979437" y="1262286"/>
                  <a:pt x="1983555" y="1262038"/>
                  <a:pt x="1986829" y="1261542"/>
                </a:cubicBezTo>
                <a:cubicBezTo>
                  <a:pt x="1990103" y="1261046"/>
                  <a:pt x="1992683" y="1260451"/>
                  <a:pt x="1994568" y="1259756"/>
                </a:cubicBezTo>
                <a:cubicBezTo>
                  <a:pt x="1996453" y="1259061"/>
                  <a:pt x="1997842" y="1258119"/>
                  <a:pt x="1998735" y="1256928"/>
                </a:cubicBezTo>
                <a:cubicBezTo>
                  <a:pt x="1999628" y="1255738"/>
                  <a:pt x="2000075" y="1254349"/>
                  <a:pt x="2000075" y="1252761"/>
                </a:cubicBezTo>
                <a:lnTo>
                  <a:pt x="2000075" y="1114053"/>
                </a:lnTo>
                <a:lnTo>
                  <a:pt x="2043830" y="1114053"/>
                </a:lnTo>
                <a:cubicBezTo>
                  <a:pt x="2067643" y="1114053"/>
                  <a:pt x="2088132" y="1111077"/>
                  <a:pt x="2105296" y="1105124"/>
                </a:cubicBezTo>
                <a:cubicBezTo>
                  <a:pt x="2122461" y="1099170"/>
                  <a:pt x="2136947" y="1090737"/>
                  <a:pt x="2148754" y="1079823"/>
                </a:cubicBezTo>
                <a:cubicBezTo>
                  <a:pt x="2160561" y="1068909"/>
                  <a:pt x="2169640" y="1055713"/>
                  <a:pt x="2175990" y="1040235"/>
                </a:cubicBezTo>
                <a:cubicBezTo>
                  <a:pt x="2182340" y="1024756"/>
                  <a:pt x="2185515" y="1007393"/>
                  <a:pt x="2185515" y="988145"/>
                </a:cubicBezTo>
                <a:cubicBezTo>
                  <a:pt x="2185515" y="973659"/>
                  <a:pt x="2183481" y="960413"/>
                  <a:pt x="2179413" y="948408"/>
                </a:cubicBezTo>
                <a:cubicBezTo>
                  <a:pt x="2175345" y="936402"/>
                  <a:pt x="2169540" y="925835"/>
                  <a:pt x="2162000" y="916707"/>
                </a:cubicBezTo>
                <a:cubicBezTo>
                  <a:pt x="2154459" y="907579"/>
                  <a:pt x="2145282" y="899890"/>
                  <a:pt x="2134467" y="893639"/>
                </a:cubicBezTo>
                <a:cubicBezTo>
                  <a:pt x="2123652" y="887388"/>
                  <a:pt x="2113035" y="883122"/>
                  <a:pt x="2102617" y="880840"/>
                </a:cubicBezTo>
                <a:cubicBezTo>
                  <a:pt x="2092200" y="878558"/>
                  <a:pt x="2083171" y="877069"/>
                  <a:pt x="2075531" y="876375"/>
                </a:cubicBezTo>
                <a:cubicBezTo>
                  <a:pt x="2067891" y="875680"/>
                  <a:pt x="2059904" y="875333"/>
                  <a:pt x="2051569" y="875333"/>
                </a:cubicBezTo>
                <a:close/>
                <a:moveTo>
                  <a:pt x="1654794" y="875333"/>
                </a:moveTo>
                <a:cubicBezTo>
                  <a:pt x="1649634" y="875333"/>
                  <a:pt x="1644971" y="877020"/>
                  <a:pt x="1640804" y="880393"/>
                </a:cubicBezTo>
                <a:cubicBezTo>
                  <a:pt x="1636637" y="883767"/>
                  <a:pt x="1634553" y="889422"/>
                  <a:pt x="1634553" y="897360"/>
                </a:cubicBezTo>
                <a:lnTo>
                  <a:pt x="1634553" y="1252761"/>
                </a:lnTo>
                <a:cubicBezTo>
                  <a:pt x="1634553" y="1254349"/>
                  <a:pt x="1634950" y="1255738"/>
                  <a:pt x="1635744" y="1256928"/>
                </a:cubicBezTo>
                <a:cubicBezTo>
                  <a:pt x="1636537" y="1258119"/>
                  <a:pt x="1637926" y="1259061"/>
                  <a:pt x="1639911" y="1259756"/>
                </a:cubicBezTo>
                <a:cubicBezTo>
                  <a:pt x="1641895" y="1260451"/>
                  <a:pt x="1644525" y="1261046"/>
                  <a:pt x="1647799" y="1261542"/>
                </a:cubicBezTo>
                <a:cubicBezTo>
                  <a:pt x="1651073" y="1262038"/>
                  <a:pt x="1655191" y="1262286"/>
                  <a:pt x="1660151" y="1262286"/>
                </a:cubicBezTo>
                <a:cubicBezTo>
                  <a:pt x="1665112" y="1262286"/>
                  <a:pt x="1669230" y="1262038"/>
                  <a:pt x="1672504" y="1261542"/>
                </a:cubicBezTo>
                <a:cubicBezTo>
                  <a:pt x="1675778" y="1261046"/>
                  <a:pt x="1678358" y="1260451"/>
                  <a:pt x="1680243" y="1259756"/>
                </a:cubicBezTo>
                <a:cubicBezTo>
                  <a:pt x="1682128" y="1259061"/>
                  <a:pt x="1683517" y="1258119"/>
                  <a:pt x="1684410" y="1256928"/>
                </a:cubicBezTo>
                <a:cubicBezTo>
                  <a:pt x="1685303" y="1255738"/>
                  <a:pt x="1685750" y="1254349"/>
                  <a:pt x="1685750" y="1252761"/>
                </a:cubicBezTo>
                <a:lnTo>
                  <a:pt x="1685750" y="1114053"/>
                </a:lnTo>
                <a:lnTo>
                  <a:pt x="1729505" y="1114053"/>
                </a:lnTo>
                <a:cubicBezTo>
                  <a:pt x="1753318" y="1114053"/>
                  <a:pt x="1773807" y="1111077"/>
                  <a:pt x="1790971" y="1105124"/>
                </a:cubicBezTo>
                <a:cubicBezTo>
                  <a:pt x="1808136" y="1099170"/>
                  <a:pt x="1822622" y="1090737"/>
                  <a:pt x="1834429" y="1079823"/>
                </a:cubicBezTo>
                <a:cubicBezTo>
                  <a:pt x="1846236" y="1068909"/>
                  <a:pt x="1855315" y="1055713"/>
                  <a:pt x="1861665" y="1040235"/>
                </a:cubicBezTo>
                <a:cubicBezTo>
                  <a:pt x="1868015" y="1024756"/>
                  <a:pt x="1871190" y="1007393"/>
                  <a:pt x="1871190" y="988145"/>
                </a:cubicBezTo>
                <a:cubicBezTo>
                  <a:pt x="1871190" y="973659"/>
                  <a:pt x="1869156" y="960413"/>
                  <a:pt x="1865088" y="948408"/>
                </a:cubicBezTo>
                <a:cubicBezTo>
                  <a:pt x="1861020" y="936402"/>
                  <a:pt x="1855216" y="925835"/>
                  <a:pt x="1847675" y="916707"/>
                </a:cubicBezTo>
                <a:cubicBezTo>
                  <a:pt x="1840134" y="907579"/>
                  <a:pt x="1830957" y="899890"/>
                  <a:pt x="1820142" y="893639"/>
                </a:cubicBezTo>
                <a:cubicBezTo>
                  <a:pt x="1809327" y="887388"/>
                  <a:pt x="1798710" y="883122"/>
                  <a:pt x="1788292" y="880840"/>
                </a:cubicBezTo>
                <a:cubicBezTo>
                  <a:pt x="1777875" y="878558"/>
                  <a:pt x="1768846" y="877069"/>
                  <a:pt x="1761206" y="876375"/>
                </a:cubicBezTo>
                <a:cubicBezTo>
                  <a:pt x="1753566" y="875680"/>
                  <a:pt x="1745579" y="875333"/>
                  <a:pt x="1737244" y="875333"/>
                </a:cubicBezTo>
                <a:close/>
                <a:moveTo>
                  <a:pt x="0" y="0"/>
                </a:moveTo>
                <a:lnTo>
                  <a:pt x="4138863" y="0"/>
                </a:lnTo>
                <a:lnTo>
                  <a:pt x="4138863" y="2117558"/>
                </a:lnTo>
                <a:lnTo>
                  <a:pt x="0" y="2117558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0" y="251114"/>
            <a:ext cx="11304799" cy="6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20" y="613275"/>
            <a:ext cx="6636151" cy="49091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" name="直接箭头连接符 3"/>
          <p:cNvCxnSpPr/>
          <p:nvPr/>
        </p:nvCxnSpPr>
        <p:spPr>
          <a:xfrm>
            <a:off x="9028497" y="1029903"/>
            <a:ext cx="53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19387" y="845237"/>
            <a:ext cx="35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11891" y="2277797"/>
            <a:ext cx="35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038121" y="2462463"/>
            <a:ext cx="67858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018871" y="4456497"/>
            <a:ext cx="1597794" cy="96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69200" y="3352800"/>
            <a:ext cx="2631440" cy="711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2849078" y="4186989"/>
            <a:ext cx="827773" cy="596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243714" y="4783756"/>
            <a:ext cx="0" cy="13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2938" y="6100738"/>
            <a:ext cx="431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形状</a:t>
            </a:r>
            <a:r>
              <a:rPr lang="zh-CN" altLang="en-US" sz="1200" dirty="0" smtClean="0"/>
              <a:t>填充</a:t>
            </a:r>
            <a:r>
              <a:rPr lang="en-US" altLang="zh-CN" sz="1200" dirty="0" smtClean="0"/>
              <a:t>—</a:t>
            </a:r>
            <a:r>
              <a:rPr lang="zh-CN" altLang="en-US" sz="1200" dirty="0" smtClean="0"/>
              <a:t>无填充</a:t>
            </a:r>
            <a:r>
              <a:rPr lang="en-US" altLang="zh-CN" sz="1200" dirty="0" smtClean="0"/>
              <a:t>—</a:t>
            </a:r>
            <a:r>
              <a:rPr lang="zh-CN" altLang="en-US" sz="1200" dirty="0" smtClean="0"/>
              <a:t>形状轮廓（红色）</a:t>
            </a:r>
            <a:r>
              <a:rPr lang="en-US" altLang="zh-CN" sz="1200" dirty="0" smtClean="0"/>
              <a:t>—</a:t>
            </a:r>
            <a:r>
              <a:rPr lang="zh-CN" altLang="en-US" sz="1200" dirty="0" smtClean="0"/>
              <a:t>直线</a:t>
            </a:r>
            <a:r>
              <a:rPr lang="en-US" altLang="zh-CN" sz="1200" dirty="0" smtClean="0"/>
              <a:t>+shift </a:t>
            </a:r>
            <a:r>
              <a:rPr lang="zh-CN" altLang="en-US" sz="1200" dirty="0" smtClean="0"/>
              <a:t>（水平或垂直线）</a:t>
            </a:r>
            <a:r>
              <a:rPr lang="en-US" altLang="zh-CN" sz="1200" dirty="0" smtClean="0"/>
              <a:t>—</a:t>
            </a:r>
            <a:r>
              <a:rPr lang="zh-CN" altLang="en-US" sz="1200" dirty="0" smtClean="0"/>
              <a:t>插入文本框    </a:t>
            </a:r>
            <a:endParaRPr lang="zh-CN" altLang="en-US" sz="12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8094846" y="1732547"/>
            <a:ext cx="330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07564"/>
            <a:ext cx="2415778" cy="32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55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79" y="553719"/>
            <a:ext cx="3596641" cy="3596641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3" name="文本框 2"/>
          <p:cNvSpPr txBox="1"/>
          <p:nvPr/>
        </p:nvSpPr>
        <p:spPr>
          <a:xfrm>
            <a:off x="7603958" y="1296901"/>
            <a:ext cx="1452563" cy="848849"/>
          </a:xfrm>
          <a:custGeom>
            <a:avLst/>
            <a:gdLst/>
            <a:ahLst/>
            <a:cxnLst/>
            <a:rect l="l" t="t" r="r" b="b"/>
            <a:pathLst>
              <a:path w="1452563" h="699492">
                <a:moveTo>
                  <a:pt x="321469" y="366117"/>
                </a:moveTo>
                <a:lnTo>
                  <a:pt x="386953" y="395883"/>
                </a:lnTo>
                <a:lnTo>
                  <a:pt x="363141" y="416719"/>
                </a:lnTo>
                <a:lnTo>
                  <a:pt x="363141" y="479227"/>
                </a:lnTo>
                <a:lnTo>
                  <a:pt x="589360" y="479227"/>
                </a:lnTo>
                <a:lnTo>
                  <a:pt x="634008" y="434578"/>
                </a:lnTo>
                <a:lnTo>
                  <a:pt x="696516" y="497086"/>
                </a:lnTo>
                <a:lnTo>
                  <a:pt x="363141" y="497086"/>
                </a:lnTo>
                <a:cubicBezTo>
                  <a:pt x="363141" y="594320"/>
                  <a:pt x="364133" y="655836"/>
                  <a:pt x="366118" y="681633"/>
                </a:cubicBezTo>
                <a:lnTo>
                  <a:pt x="321469" y="699492"/>
                </a:lnTo>
                <a:cubicBezTo>
                  <a:pt x="323453" y="606227"/>
                  <a:pt x="324446" y="538758"/>
                  <a:pt x="324446" y="497086"/>
                </a:cubicBezTo>
                <a:lnTo>
                  <a:pt x="98227" y="497086"/>
                </a:lnTo>
                <a:cubicBezTo>
                  <a:pt x="72430" y="497086"/>
                  <a:pt x="48617" y="500063"/>
                  <a:pt x="26789" y="506016"/>
                </a:cubicBezTo>
                <a:lnTo>
                  <a:pt x="0" y="479227"/>
                </a:lnTo>
                <a:lnTo>
                  <a:pt x="324446" y="479227"/>
                </a:lnTo>
                <a:cubicBezTo>
                  <a:pt x="324446" y="429617"/>
                  <a:pt x="323453" y="391914"/>
                  <a:pt x="321469" y="366117"/>
                </a:cubicBezTo>
                <a:close/>
                <a:moveTo>
                  <a:pt x="1128118" y="339328"/>
                </a:moveTo>
                <a:cubicBezTo>
                  <a:pt x="1219399" y="381000"/>
                  <a:pt x="1270001" y="409277"/>
                  <a:pt x="1279922" y="424160"/>
                </a:cubicBezTo>
                <a:cubicBezTo>
                  <a:pt x="1289844" y="439043"/>
                  <a:pt x="1294805" y="452438"/>
                  <a:pt x="1294805" y="464344"/>
                </a:cubicBezTo>
                <a:cubicBezTo>
                  <a:pt x="1294805" y="474266"/>
                  <a:pt x="1292821" y="484188"/>
                  <a:pt x="1288852" y="494109"/>
                </a:cubicBezTo>
                <a:cubicBezTo>
                  <a:pt x="1284883" y="504031"/>
                  <a:pt x="1280914" y="508992"/>
                  <a:pt x="1276946" y="508992"/>
                </a:cubicBezTo>
                <a:cubicBezTo>
                  <a:pt x="1270993" y="508992"/>
                  <a:pt x="1261071" y="498078"/>
                  <a:pt x="1247180" y="476250"/>
                </a:cubicBezTo>
                <a:cubicBezTo>
                  <a:pt x="1227336" y="444500"/>
                  <a:pt x="1185664" y="402828"/>
                  <a:pt x="1122164" y="351234"/>
                </a:cubicBezTo>
                <a:close/>
                <a:moveTo>
                  <a:pt x="878086" y="44649"/>
                </a:moveTo>
                <a:cubicBezTo>
                  <a:pt x="947539" y="86320"/>
                  <a:pt x="984250" y="116582"/>
                  <a:pt x="988219" y="135434"/>
                </a:cubicBezTo>
                <a:cubicBezTo>
                  <a:pt x="992188" y="154285"/>
                  <a:pt x="990203" y="168672"/>
                  <a:pt x="982266" y="178594"/>
                </a:cubicBezTo>
                <a:cubicBezTo>
                  <a:pt x="974329" y="188516"/>
                  <a:pt x="968375" y="193477"/>
                  <a:pt x="964407" y="193477"/>
                </a:cubicBezTo>
                <a:cubicBezTo>
                  <a:pt x="956469" y="193477"/>
                  <a:pt x="949524" y="183555"/>
                  <a:pt x="943571" y="163711"/>
                </a:cubicBezTo>
                <a:cubicBezTo>
                  <a:pt x="931664" y="133945"/>
                  <a:pt x="906860" y="97235"/>
                  <a:pt x="869157" y="53578"/>
                </a:cubicBezTo>
                <a:close/>
                <a:moveTo>
                  <a:pt x="196453" y="5953"/>
                </a:moveTo>
                <a:lnTo>
                  <a:pt x="253008" y="44649"/>
                </a:lnTo>
                <a:lnTo>
                  <a:pt x="223242" y="59531"/>
                </a:lnTo>
                <a:cubicBezTo>
                  <a:pt x="203399" y="89297"/>
                  <a:pt x="185539" y="116086"/>
                  <a:pt x="169664" y="139899"/>
                </a:cubicBezTo>
                <a:lnTo>
                  <a:pt x="202407" y="160734"/>
                </a:lnTo>
                <a:lnTo>
                  <a:pt x="181571" y="178594"/>
                </a:lnTo>
                <a:cubicBezTo>
                  <a:pt x="181571" y="293688"/>
                  <a:pt x="182563" y="367109"/>
                  <a:pt x="184547" y="398859"/>
                </a:cubicBezTo>
                <a:lnTo>
                  <a:pt x="139899" y="419695"/>
                </a:lnTo>
                <a:cubicBezTo>
                  <a:pt x="141883" y="378024"/>
                  <a:pt x="142875" y="296664"/>
                  <a:pt x="142875" y="175617"/>
                </a:cubicBezTo>
                <a:cubicBezTo>
                  <a:pt x="101203" y="223242"/>
                  <a:pt x="62508" y="259953"/>
                  <a:pt x="26789" y="285750"/>
                </a:cubicBezTo>
                <a:lnTo>
                  <a:pt x="20836" y="276820"/>
                </a:lnTo>
                <a:cubicBezTo>
                  <a:pt x="54571" y="243086"/>
                  <a:pt x="87313" y="201910"/>
                  <a:pt x="119063" y="153293"/>
                </a:cubicBezTo>
                <a:cubicBezTo>
                  <a:pt x="150813" y="104676"/>
                  <a:pt x="176610" y="55563"/>
                  <a:pt x="196453" y="5953"/>
                </a:cubicBezTo>
                <a:close/>
                <a:moveTo>
                  <a:pt x="357188" y="2977"/>
                </a:moveTo>
                <a:lnTo>
                  <a:pt x="422672" y="32742"/>
                </a:lnTo>
                <a:lnTo>
                  <a:pt x="398860" y="56555"/>
                </a:lnTo>
                <a:lnTo>
                  <a:pt x="398860" y="211336"/>
                </a:lnTo>
                <a:cubicBezTo>
                  <a:pt x="444500" y="183555"/>
                  <a:pt x="483196" y="157262"/>
                  <a:pt x="514946" y="132457"/>
                </a:cubicBezTo>
                <a:cubicBezTo>
                  <a:pt x="546696" y="107652"/>
                  <a:pt x="573485" y="83344"/>
                  <a:pt x="595313" y="59531"/>
                </a:cubicBezTo>
                <a:lnTo>
                  <a:pt x="642938" y="113109"/>
                </a:lnTo>
                <a:lnTo>
                  <a:pt x="607219" y="116086"/>
                </a:lnTo>
                <a:cubicBezTo>
                  <a:pt x="525860" y="171649"/>
                  <a:pt x="456407" y="214313"/>
                  <a:pt x="398860" y="244078"/>
                </a:cubicBezTo>
                <a:lnTo>
                  <a:pt x="398860" y="315516"/>
                </a:lnTo>
                <a:cubicBezTo>
                  <a:pt x="398860" y="335359"/>
                  <a:pt x="409774" y="345281"/>
                  <a:pt x="431602" y="345281"/>
                </a:cubicBezTo>
                <a:lnTo>
                  <a:pt x="598289" y="345281"/>
                </a:lnTo>
                <a:cubicBezTo>
                  <a:pt x="612180" y="345281"/>
                  <a:pt x="621606" y="339328"/>
                  <a:pt x="626567" y="327422"/>
                </a:cubicBezTo>
                <a:cubicBezTo>
                  <a:pt x="631528" y="315516"/>
                  <a:pt x="635993" y="278805"/>
                  <a:pt x="639961" y="217289"/>
                </a:cubicBezTo>
                <a:lnTo>
                  <a:pt x="654844" y="217289"/>
                </a:lnTo>
                <a:cubicBezTo>
                  <a:pt x="654844" y="247055"/>
                  <a:pt x="656332" y="273348"/>
                  <a:pt x="659309" y="296168"/>
                </a:cubicBezTo>
                <a:cubicBezTo>
                  <a:pt x="662285" y="318988"/>
                  <a:pt x="671711" y="333375"/>
                  <a:pt x="687586" y="339328"/>
                </a:cubicBezTo>
                <a:cubicBezTo>
                  <a:pt x="677664" y="367109"/>
                  <a:pt x="652860" y="380008"/>
                  <a:pt x="613172" y="378024"/>
                </a:cubicBezTo>
                <a:lnTo>
                  <a:pt x="413743" y="378024"/>
                </a:lnTo>
                <a:cubicBezTo>
                  <a:pt x="378024" y="378024"/>
                  <a:pt x="360164" y="362149"/>
                  <a:pt x="360164" y="330399"/>
                </a:cubicBezTo>
                <a:lnTo>
                  <a:pt x="360164" y="258961"/>
                </a:lnTo>
                <a:cubicBezTo>
                  <a:pt x="316508" y="278805"/>
                  <a:pt x="267891" y="296664"/>
                  <a:pt x="214313" y="312539"/>
                </a:cubicBezTo>
                <a:lnTo>
                  <a:pt x="211336" y="300633"/>
                </a:lnTo>
                <a:cubicBezTo>
                  <a:pt x="272852" y="276820"/>
                  <a:pt x="322461" y="253008"/>
                  <a:pt x="360164" y="229195"/>
                </a:cubicBezTo>
                <a:cubicBezTo>
                  <a:pt x="360164" y="116086"/>
                  <a:pt x="359172" y="40680"/>
                  <a:pt x="357188" y="2977"/>
                </a:cubicBezTo>
                <a:close/>
                <a:moveTo>
                  <a:pt x="1092399" y="0"/>
                </a:moveTo>
                <a:lnTo>
                  <a:pt x="1172766" y="38695"/>
                </a:lnTo>
                <a:lnTo>
                  <a:pt x="1143000" y="59531"/>
                </a:lnTo>
                <a:cubicBezTo>
                  <a:pt x="1137047" y="117078"/>
                  <a:pt x="1130102" y="174625"/>
                  <a:pt x="1122164" y="232172"/>
                </a:cubicBezTo>
                <a:lnTo>
                  <a:pt x="1375172" y="232172"/>
                </a:lnTo>
                <a:lnTo>
                  <a:pt x="1398985" y="193477"/>
                </a:lnTo>
                <a:lnTo>
                  <a:pt x="1452563" y="235149"/>
                </a:lnTo>
                <a:lnTo>
                  <a:pt x="1425774" y="258961"/>
                </a:lnTo>
                <a:cubicBezTo>
                  <a:pt x="1411883" y="437555"/>
                  <a:pt x="1401465" y="544215"/>
                  <a:pt x="1394520" y="578942"/>
                </a:cubicBezTo>
                <a:cubicBezTo>
                  <a:pt x="1387575" y="613668"/>
                  <a:pt x="1374180" y="639961"/>
                  <a:pt x="1354336" y="657820"/>
                </a:cubicBezTo>
                <a:cubicBezTo>
                  <a:pt x="1334493" y="675680"/>
                  <a:pt x="1309688" y="688578"/>
                  <a:pt x="1279922" y="696516"/>
                </a:cubicBezTo>
                <a:cubicBezTo>
                  <a:pt x="1268016" y="662781"/>
                  <a:pt x="1227336" y="638969"/>
                  <a:pt x="1157883" y="625078"/>
                </a:cubicBezTo>
                <a:lnTo>
                  <a:pt x="1157883" y="610195"/>
                </a:lnTo>
                <a:cubicBezTo>
                  <a:pt x="1225352" y="620117"/>
                  <a:pt x="1270001" y="624582"/>
                  <a:pt x="1291829" y="623590"/>
                </a:cubicBezTo>
                <a:cubicBezTo>
                  <a:pt x="1313657" y="622598"/>
                  <a:pt x="1329532" y="612180"/>
                  <a:pt x="1339454" y="592336"/>
                </a:cubicBezTo>
                <a:cubicBezTo>
                  <a:pt x="1349375" y="572492"/>
                  <a:pt x="1363266" y="458391"/>
                  <a:pt x="1381125" y="250031"/>
                </a:cubicBezTo>
                <a:lnTo>
                  <a:pt x="1119188" y="250031"/>
                </a:lnTo>
                <a:cubicBezTo>
                  <a:pt x="1093391" y="375047"/>
                  <a:pt x="1046758" y="473274"/>
                  <a:pt x="979289" y="544711"/>
                </a:cubicBezTo>
                <a:cubicBezTo>
                  <a:pt x="911821" y="616149"/>
                  <a:pt x="843360" y="666750"/>
                  <a:pt x="773907" y="696516"/>
                </a:cubicBezTo>
                <a:lnTo>
                  <a:pt x="767953" y="687586"/>
                </a:lnTo>
                <a:cubicBezTo>
                  <a:pt x="841375" y="639961"/>
                  <a:pt x="905868" y="578942"/>
                  <a:pt x="961430" y="504527"/>
                </a:cubicBezTo>
                <a:cubicBezTo>
                  <a:pt x="1016992" y="430113"/>
                  <a:pt x="1053703" y="345281"/>
                  <a:pt x="1071563" y="250031"/>
                </a:cubicBezTo>
                <a:lnTo>
                  <a:pt x="895946" y="250031"/>
                </a:lnTo>
                <a:cubicBezTo>
                  <a:pt x="870149" y="250031"/>
                  <a:pt x="846336" y="253008"/>
                  <a:pt x="824508" y="258961"/>
                </a:cubicBezTo>
                <a:lnTo>
                  <a:pt x="797719" y="232172"/>
                </a:lnTo>
                <a:lnTo>
                  <a:pt x="1074539" y="232172"/>
                </a:lnTo>
                <a:cubicBezTo>
                  <a:pt x="1086446" y="162719"/>
                  <a:pt x="1092399" y="85328"/>
                  <a:pt x="10923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510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3114039"/>
            <a:ext cx="3596641" cy="3596641"/>
          </a:xfrm>
          <a:prstGeom prst="rect">
            <a:avLst/>
          </a:prstGeom>
          <a:effectLst>
            <a:softEdge rad="6477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9" y="3337559"/>
            <a:ext cx="3596641" cy="3596641"/>
          </a:xfrm>
          <a:prstGeom prst="rect">
            <a:avLst/>
          </a:prstGeom>
          <a:effectLst>
            <a:softEdge rad="647700"/>
          </a:effectLst>
        </p:spPr>
      </p:pic>
    </p:spTree>
    <p:extLst>
      <p:ext uri="{BB962C8B-B14F-4D97-AF65-F5344CB8AC3E}">
        <p14:creationId xmlns:p14="http://schemas.microsoft.com/office/powerpoint/2010/main" val="111026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93" y="3322320"/>
            <a:ext cx="3905907" cy="3328987"/>
          </a:xfrm>
          <a:prstGeom prst="rect">
            <a:avLst/>
          </a:prstGeom>
          <a:effectLst>
            <a:softEdge rad="711200"/>
          </a:effectLst>
        </p:spPr>
      </p:pic>
    </p:spTree>
    <p:extLst>
      <p:ext uri="{BB962C8B-B14F-4D97-AF65-F5344CB8AC3E}">
        <p14:creationId xmlns:p14="http://schemas.microsoft.com/office/powerpoint/2010/main" val="2891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04" y="1694045"/>
            <a:ext cx="1624797" cy="4254367"/>
          </a:xfrm>
          <a:prstGeom prst="rect">
            <a:avLst/>
          </a:prstGeom>
          <a:noFill/>
          <a:scene3d>
            <a:camera prst="perspectiveRight" fov="7200000">
              <a:rot lat="0" lon="204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51" y="2042160"/>
            <a:ext cx="1469990" cy="3515360"/>
          </a:xfrm>
          <a:prstGeom prst="rect">
            <a:avLst/>
          </a:prstGeom>
          <a:noFill/>
          <a:scene3d>
            <a:camera prst="perspectiveRight" fov="7200000">
              <a:rot lat="0" lon="204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查看源图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594" y="2133600"/>
            <a:ext cx="1486568" cy="3352800"/>
          </a:xfrm>
          <a:prstGeom prst="rect">
            <a:avLst/>
          </a:prstGeom>
          <a:noFill/>
          <a:scene3d>
            <a:camera prst="perspectiveLeft" fov="7200000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查看源图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79" y="2387600"/>
            <a:ext cx="1536834" cy="2804160"/>
          </a:xfrm>
          <a:prstGeom prst="rect">
            <a:avLst/>
          </a:prstGeom>
          <a:noFill/>
          <a:scene3d>
            <a:camera prst="perspectiveLeft" fov="7200000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643" y="1818640"/>
            <a:ext cx="1955799" cy="4129772"/>
          </a:xfrm>
          <a:prstGeom prst="rect">
            <a:avLst/>
          </a:prstGeom>
          <a:noFill/>
          <a:scene3d>
            <a:camera prst="perspectiveLeft" fov="7200000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查看源图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63" y="2468880"/>
            <a:ext cx="1536834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查看源图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91" y="2387600"/>
            <a:ext cx="1536834" cy="2844800"/>
          </a:xfrm>
          <a:prstGeom prst="rect">
            <a:avLst/>
          </a:prstGeom>
          <a:noFill/>
          <a:scene3d>
            <a:camera prst="perspectiveRight" fov="7200000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96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7267074" y="3590223"/>
            <a:ext cx="1270534" cy="1992430"/>
          </a:xfrm>
          <a:custGeom>
            <a:avLst/>
            <a:gdLst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182880 w 1270534"/>
              <a:gd name="connsiteY5" fmla="*/ 0 h 1992430"/>
              <a:gd name="connsiteX6" fmla="*/ 0 w 1270534"/>
              <a:gd name="connsiteY6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25642 w 1270534"/>
              <a:gd name="connsiteY5" fmla="*/ 481263 h 1992430"/>
              <a:gd name="connsiteX6" fmla="*/ 182880 w 1270534"/>
              <a:gd name="connsiteY6" fmla="*/ 0 h 1992430"/>
              <a:gd name="connsiteX7" fmla="*/ 0 w 1270534"/>
              <a:gd name="connsiteY7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895149 w 1270534"/>
              <a:gd name="connsiteY5" fmla="*/ 770021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895149 w 1270534"/>
              <a:gd name="connsiteY5" fmla="*/ 770021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54517 w 1270534"/>
              <a:gd name="connsiteY5" fmla="*/ 933650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54517 w 1270534"/>
              <a:gd name="connsiteY5" fmla="*/ 933650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54517 w 1270534"/>
              <a:gd name="connsiteY5" fmla="*/ 933650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534" h="1992430">
                <a:moveTo>
                  <a:pt x="0" y="125129"/>
                </a:moveTo>
                <a:lnTo>
                  <a:pt x="48126" y="462013"/>
                </a:lnTo>
                <a:lnTo>
                  <a:pt x="1039528" y="1925053"/>
                </a:lnTo>
                <a:lnTo>
                  <a:pt x="1270534" y="1992430"/>
                </a:lnTo>
                <a:lnTo>
                  <a:pt x="1222408" y="1203158"/>
                </a:lnTo>
                <a:cubicBezTo>
                  <a:pt x="1159844" y="999423"/>
                  <a:pt x="792479" y="1284973"/>
                  <a:pt x="654517" y="933650"/>
                </a:cubicBezTo>
                <a:cubicBezTo>
                  <a:pt x="597458" y="788348"/>
                  <a:pt x="580724" y="696227"/>
                  <a:pt x="625642" y="481263"/>
                </a:cubicBezTo>
                <a:lnTo>
                  <a:pt x="182880" y="0"/>
                </a:lnTo>
                <a:lnTo>
                  <a:pt x="0" y="12512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" y="-102742"/>
            <a:ext cx="5981784" cy="336307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685070" y="5370897"/>
            <a:ext cx="3000054" cy="67030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463041" y="3817781"/>
            <a:ext cx="4376948" cy="1630118"/>
          </a:xfrm>
          <a:custGeom>
            <a:avLst/>
            <a:gdLst>
              <a:gd name="connsiteX0" fmla="*/ 0 w 4350619"/>
              <a:gd name="connsiteY0" fmla="*/ 0 h 1203158"/>
              <a:gd name="connsiteX1" fmla="*/ 2261937 w 4350619"/>
              <a:gd name="connsiteY1" fmla="*/ 529390 h 1203158"/>
              <a:gd name="connsiteX2" fmla="*/ 4340994 w 4350619"/>
              <a:gd name="connsiteY2" fmla="*/ 972152 h 1203158"/>
              <a:gd name="connsiteX3" fmla="*/ 4350619 w 4350619"/>
              <a:gd name="connsiteY3" fmla="*/ 1203158 h 1203158"/>
              <a:gd name="connsiteX4" fmla="*/ 2512194 w 4350619"/>
              <a:gd name="connsiteY4" fmla="*/ 1106905 h 1203158"/>
              <a:gd name="connsiteX5" fmla="*/ 67377 w 4350619"/>
              <a:gd name="connsiteY5" fmla="*/ 567891 h 1203158"/>
              <a:gd name="connsiteX6" fmla="*/ 0 w 4350619"/>
              <a:gd name="connsiteY6" fmla="*/ 0 h 1203158"/>
              <a:gd name="connsiteX0" fmla="*/ 0 w 4350619"/>
              <a:gd name="connsiteY0" fmla="*/ 81 h 1203239"/>
              <a:gd name="connsiteX1" fmla="*/ 2261937 w 4350619"/>
              <a:gd name="connsiteY1" fmla="*/ 529471 h 1203239"/>
              <a:gd name="connsiteX2" fmla="*/ 4340994 w 4350619"/>
              <a:gd name="connsiteY2" fmla="*/ 972233 h 1203239"/>
              <a:gd name="connsiteX3" fmla="*/ 4350619 w 4350619"/>
              <a:gd name="connsiteY3" fmla="*/ 1203239 h 1203239"/>
              <a:gd name="connsiteX4" fmla="*/ 2512194 w 4350619"/>
              <a:gd name="connsiteY4" fmla="*/ 1106986 h 1203239"/>
              <a:gd name="connsiteX5" fmla="*/ 67377 w 4350619"/>
              <a:gd name="connsiteY5" fmla="*/ 567972 h 1203239"/>
              <a:gd name="connsiteX6" fmla="*/ 0 w 4350619"/>
              <a:gd name="connsiteY6" fmla="*/ 81 h 1203239"/>
              <a:gd name="connsiteX0" fmla="*/ 0 w 4350619"/>
              <a:gd name="connsiteY0" fmla="*/ 221770 h 1424928"/>
              <a:gd name="connsiteX1" fmla="*/ 1097281 w 4350619"/>
              <a:gd name="connsiteY1" fmla="*/ 44410 h 1424928"/>
              <a:gd name="connsiteX2" fmla="*/ 4340994 w 4350619"/>
              <a:gd name="connsiteY2" fmla="*/ 1193922 h 1424928"/>
              <a:gd name="connsiteX3" fmla="*/ 4350619 w 4350619"/>
              <a:gd name="connsiteY3" fmla="*/ 1424928 h 1424928"/>
              <a:gd name="connsiteX4" fmla="*/ 2512194 w 4350619"/>
              <a:gd name="connsiteY4" fmla="*/ 1328675 h 1424928"/>
              <a:gd name="connsiteX5" fmla="*/ 67377 w 4350619"/>
              <a:gd name="connsiteY5" fmla="*/ 789661 h 1424928"/>
              <a:gd name="connsiteX6" fmla="*/ 0 w 4350619"/>
              <a:gd name="connsiteY6" fmla="*/ 221770 h 1424928"/>
              <a:gd name="connsiteX0" fmla="*/ 0 w 4350619"/>
              <a:gd name="connsiteY0" fmla="*/ 221770 h 1424928"/>
              <a:gd name="connsiteX1" fmla="*/ 1097281 w 4350619"/>
              <a:gd name="connsiteY1" fmla="*/ 44410 h 1424928"/>
              <a:gd name="connsiteX2" fmla="*/ 4340994 w 4350619"/>
              <a:gd name="connsiteY2" fmla="*/ 1193922 h 1424928"/>
              <a:gd name="connsiteX3" fmla="*/ 4350619 w 4350619"/>
              <a:gd name="connsiteY3" fmla="*/ 1424928 h 1424928"/>
              <a:gd name="connsiteX4" fmla="*/ 2512194 w 4350619"/>
              <a:gd name="connsiteY4" fmla="*/ 1328675 h 1424928"/>
              <a:gd name="connsiteX5" fmla="*/ 67377 w 4350619"/>
              <a:gd name="connsiteY5" fmla="*/ 789661 h 1424928"/>
              <a:gd name="connsiteX6" fmla="*/ 0 w 4350619"/>
              <a:gd name="connsiteY6" fmla="*/ 221770 h 1424928"/>
              <a:gd name="connsiteX0" fmla="*/ 0 w 4376948"/>
              <a:gd name="connsiteY0" fmla="*/ 221770 h 1424928"/>
              <a:gd name="connsiteX1" fmla="*/ 1097281 w 4376948"/>
              <a:gd name="connsiteY1" fmla="*/ 44410 h 1424928"/>
              <a:gd name="connsiteX2" fmla="*/ 4340994 w 4376948"/>
              <a:gd name="connsiteY2" fmla="*/ 1193922 h 1424928"/>
              <a:gd name="connsiteX3" fmla="*/ 4350619 w 4376948"/>
              <a:gd name="connsiteY3" fmla="*/ 1424928 h 1424928"/>
              <a:gd name="connsiteX4" fmla="*/ 2512194 w 4376948"/>
              <a:gd name="connsiteY4" fmla="*/ 1328675 h 1424928"/>
              <a:gd name="connsiteX5" fmla="*/ 67377 w 4376948"/>
              <a:gd name="connsiteY5" fmla="*/ 789661 h 1424928"/>
              <a:gd name="connsiteX6" fmla="*/ 0 w 4376948"/>
              <a:gd name="connsiteY6" fmla="*/ 221770 h 1424928"/>
              <a:gd name="connsiteX0" fmla="*/ 0 w 4376948"/>
              <a:gd name="connsiteY0" fmla="*/ 221770 h 1424928"/>
              <a:gd name="connsiteX1" fmla="*/ 1097281 w 4376948"/>
              <a:gd name="connsiteY1" fmla="*/ 44410 h 1424928"/>
              <a:gd name="connsiteX2" fmla="*/ 4340994 w 4376948"/>
              <a:gd name="connsiteY2" fmla="*/ 1193922 h 1424928"/>
              <a:gd name="connsiteX3" fmla="*/ 4350619 w 4376948"/>
              <a:gd name="connsiteY3" fmla="*/ 1424928 h 1424928"/>
              <a:gd name="connsiteX4" fmla="*/ 2512194 w 4376948"/>
              <a:gd name="connsiteY4" fmla="*/ 1328675 h 1424928"/>
              <a:gd name="connsiteX5" fmla="*/ 67377 w 4376948"/>
              <a:gd name="connsiteY5" fmla="*/ 789661 h 1424928"/>
              <a:gd name="connsiteX6" fmla="*/ 0 w 4376948"/>
              <a:gd name="connsiteY6" fmla="*/ 221770 h 1424928"/>
              <a:gd name="connsiteX0" fmla="*/ 0 w 4376948"/>
              <a:gd name="connsiteY0" fmla="*/ 221770 h 1424928"/>
              <a:gd name="connsiteX1" fmla="*/ 1097281 w 4376948"/>
              <a:gd name="connsiteY1" fmla="*/ 44410 h 1424928"/>
              <a:gd name="connsiteX2" fmla="*/ 4340994 w 4376948"/>
              <a:gd name="connsiteY2" fmla="*/ 1193922 h 1424928"/>
              <a:gd name="connsiteX3" fmla="*/ 4350619 w 4376948"/>
              <a:gd name="connsiteY3" fmla="*/ 1424928 h 1424928"/>
              <a:gd name="connsiteX4" fmla="*/ 2512194 w 4376948"/>
              <a:gd name="connsiteY4" fmla="*/ 1328675 h 1424928"/>
              <a:gd name="connsiteX5" fmla="*/ 67377 w 4376948"/>
              <a:gd name="connsiteY5" fmla="*/ 789661 h 1424928"/>
              <a:gd name="connsiteX6" fmla="*/ 0 w 4376948"/>
              <a:gd name="connsiteY6" fmla="*/ 221770 h 1424928"/>
              <a:gd name="connsiteX0" fmla="*/ 0 w 4376948"/>
              <a:gd name="connsiteY0" fmla="*/ 221770 h 1424928"/>
              <a:gd name="connsiteX1" fmla="*/ 1097281 w 4376948"/>
              <a:gd name="connsiteY1" fmla="*/ 44410 h 1424928"/>
              <a:gd name="connsiteX2" fmla="*/ 4340994 w 4376948"/>
              <a:gd name="connsiteY2" fmla="*/ 1193922 h 1424928"/>
              <a:gd name="connsiteX3" fmla="*/ 4350619 w 4376948"/>
              <a:gd name="connsiteY3" fmla="*/ 1424928 h 1424928"/>
              <a:gd name="connsiteX4" fmla="*/ 2483318 w 4376948"/>
              <a:gd name="connsiteY4" fmla="*/ 1168815 h 1424928"/>
              <a:gd name="connsiteX5" fmla="*/ 67377 w 4376948"/>
              <a:gd name="connsiteY5" fmla="*/ 789661 h 1424928"/>
              <a:gd name="connsiteX6" fmla="*/ 0 w 4376948"/>
              <a:gd name="connsiteY6" fmla="*/ 221770 h 1424928"/>
              <a:gd name="connsiteX0" fmla="*/ 0 w 4376948"/>
              <a:gd name="connsiteY0" fmla="*/ 221770 h 1424928"/>
              <a:gd name="connsiteX1" fmla="*/ 1097281 w 4376948"/>
              <a:gd name="connsiteY1" fmla="*/ 44410 h 1424928"/>
              <a:gd name="connsiteX2" fmla="*/ 4340994 w 4376948"/>
              <a:gd name="connsiteY2" fmla="*/ 1193922 h 1424928"/>
              <a:gd name="connsiteX3" fmla="*/ 4350619 w 4376948"/>
              <a:gd name="connsiteY3" fmla="*/ 1424928 h 1424928"/>
              <a:gd name="connsiteX4" fmla="*/ 1665171 w 4376948"/>
              <a:gd name="connsiteY4" fmla="*/ 1269779 h 1424928"/>
              <a:gd name="connsiteX5" fmla="*/ 67377 w 4376948"/>
              <a:gd name="connsiteY5" fmla="*/ 789661 h 1424928"/>
              <a:gd name="connsiteX6" fmla="*/ 0 w 4376948"/>
              <a:gd name="connsiteY6" fmla="*/ 221770 h 1424928"/>
              <a:gd name="connsiteX0" fmla="*/ 0 w 4376948"/>
              <a:gd name="connsiteY0" fmla="*/ 221770 h 1424928"/>
              <a:gd name="connsiteX1" fmla="*/ 1097281 w 4376948"/>
              <a:gd name="connsiteY1" fmla="*/ 44410 h 1424928"/>
              <a:gd name="connsiteX2" fmla="*/ 4340994 w 4376948"/>
              <a:gd name="connsiteY2" fmla="*/ 1193922 h 1424928"/>
              <a:gd name="connsiteX3" fmla="*/ 4350619 w 4376948"/>
              <a:gd name="connsiteY3" fmla="*/ 1424928 h 1424928"/>
              <a:gd name="connsiteX4" fmla="*/ 1665171 w 4376948"/>
              <a:gd name="connsiteY4" fmla="*/ 1269779 h 1424928"/>
              <a:gd name="connsiteX5" fmla="*/ 67377 w 4376948"/>
              <a:gd name="connsiteY5" fmla="*/ 789661 h 1424928"/>
              <a:gd name="connsiteX6" fmla="*/ 0 w 4376948"/>
              <a:gd name="connsiteY6" fmla="*/ 221770 h 142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6948" h="1424928">
                <a:moveTo>
                  <a:pt x="0" y="221770"/>
                </a:moveTo>
                <a:cubicBezTo>
                  <a:pt x="365760" y="215353"/>
                  <a:pt x="373782" y="-117615"/>
                  <a:pt x="1097281" y="44410"/>
                </a:cubicBezTo>
                <a:cubicBezTo>
                  <a:pt x="1820780" y="206435"/>
                  <a:pt x="1351561" y="878944"/>
                  <a:pt x="4340994" y="1193922"/>
                </a:cubicBezTo>
                <a:cubicBezTo>
                  <a:pt x="4417639" y="1201998"/>
                  <a:pt x="4347411" y="1347926"/>
                  <a:pt x="4350619" y="1424928"/>
                </a:cubicBezTo>
                <a:cubicBezTo>
                  <a:pt x="3737811" y="1392844"/>
                  <a:pt x="2277979" y="1116763"/>
                  <a:pt x="1665171" y="1269779"/>
                </a:cubicBezTo>
                <a:cubicBezTo>
                  <a:pt x="964986" y="1444613"/>
                  <a:pt x="121283" y="1244015"/>
                  <a:pt x="67377" y="789661"/>
                </a:cubicBezTo>
                <a:lnTo>
                  <a:pt x="0" y="22177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3680" y="163629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选中图片，右键选择“编辑顶点”。</a:t>
            </a:r>
            <a:endParaRPr lang="en-US" altLang="zh-CN" dirty="0" smtClean="0"/>
          </a:p>
          <a:p>
            <a:r>
              <a:rPr lang="zh-CN" altLang="en-US" dirty="0" smtClean="0"/>
              <a:t>选择某个顶点，右键选择“直线点”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0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907851" y="1568914"/>
            <a:ext cx="1270534" cy="1992430"/>
          </a:xfrm>
          <a:custGeom>
            <a:avLst/>
            <a:gdLst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182880 w 1270534"/>
              <a:gd name="connsiteY5" fmla="*/ 0 h 1992430"/>
              <a:gd name="connsiteX6" fmla="*/ 0 w 1270534"/>
              <a:gd name="connsiteY6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25642 w 1270534"/>
              <a:gd name="connsiteY5" fmla="*/ 481263 h 1992430"/>
              <a:gd name="connsiteX6" fmla="*/ 182880 w 1270534"/>
              <a:gd name="connsiteY6" fmla="*/ 0 h 1992430"/>
              <a:gd name="connsiteX7" fmla="*/ 0 w 1270534"/>
              <a:gd name="connsiteY7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895149 w 1270534"/>
              <a:gd name="connsiteY5" fmla="*/ 770021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895149 w 1270534"/>
              <a:gd name="connsiteY5" fmla="*/ 770021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54517 w 1270534"/>
              <a:gd name="connsiteY5" fmla="*/ 933650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54517 w 1270534"/>
              <a:gd name="connsiteY5" fmla="*/ 933650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54517 w 1270534"/>
              <a:gd name="connsiteY5" fmla="*/ 933650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54517 w 1270534"/>
              <a:gd name="connsiteY5" fmla="*/ 933650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54517 w 1270534"/>
              <a:gd name="connsiteY5" fmla="*/ 933650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  <a:gd name="connsiteX0" fmla="*/ 0 w 1270534"/>
              <a:gd name="connsiteY0" fmla="*/ 125129 h 1992430"/>
              <a:gd name="connsiteX1" fmla="*/ 48126 w 1270534"/>
              <a:gd name="connsiteY1" fmla="*/ 462013 h 1992430"/>
              <a:gd name="connsiteX2" fmla="*/ 1039528 w 1270534"/>
              <a:gd name="connsiteY2" fmla="*/ 1925053 h 1992430"/>
              <a:gd name="connsiteX3" fmla="*/ 1270534 w 1270534"/>
              <a:gd name="connsiteY3" fmla="*/ 1992430 h 1992430"/>
              <a:gd name="connsiteX4" fmla="*/ 1222408 w 1270534"/>
              <a:gd name="connsiteY4" fmla="*/ 1203158 h 1992430"/>
              <a:gd name="connsiteX5" fmla="*/ 654517 w 1270534"/>
              <a:gd name="connsiteY5" fmla="*/ 933650 h 1992430"/>
              <a:gd name="connsiteX6" fmla="*/ 625642 w 1270534"/>
              <a:gd name="connsiteY6" fmla="*/ 481263 h 1992430"/>
              <a:gd name="connsiteX7" fmla="*/ 182880 w 1270534"/>
              <a:gd name="connsiteY7" fmla="*/ 0 h 1992430"/>
              <a:gd name="connsiteX8" fmla="*/ 0 w 1270534"/>
              <a:gd name="connsiteY8" fmla="*/ 125129 h 19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534" h="1992430">
                <a:moveTo>
                  <a:pt x="0" y="125129"/>
                </a:moveTo>
                <a:lnTo>
                  <a:pt x="48126" y="462013"/>
                </a:lnTo>
                <a:lnTo>
                  <a:pt x="1039528" y="1925053"/>
                </a:lnTo>
                <a:lnTo>
                  <a:pt x="1270534" y="1992430"/>
                </a:lnTo>
                <a:cubicBezTo>
                  <a:pt x="1254492" y="1729339"/>
                  <a:pt x="1267326" y="1225618"/>
                  <a:pt x="1222408" y="1203158"/>
                </a:cubicBezTo>
                <a:cubicBezTo>
                  <a:pt x="842211" y="1172678"/>
                  <a:pt x="792479" y="1284973"/>
                  <a:pt x="654517" y="933650"/>
                </a:cubicBezTo>
                <a:cubicBezTo>
                  <a:pt x="597458" y="788348"/>
                  <a:pt x="580724" y="696227"/>
                  <a:pt x="625642" y="481263"/>
                </a:cubicBezTo>
                <a:lnTo>
                  <a:pt x="182880" y="0"/>
                </a:lnTo>
                <a:lnTo>
                  <a:pt x="0" y="12512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325847" y="3349588"/>
            <a:ext cx="3000054" cy="67030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07" y="1339850"/>
            <a:ext cx="7314286" cy="7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695960" y="-152400"/>
            <a:ext cx="6858000" cy="6858000"/>
            <a:chOff x="1680" y="0"/>
            <a:chExt cx="4320" cy="4320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80" y="0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1680" y="0"/>
              <a:ext cx="4320" cy="4320"/>
              <a:chOff x="1680" y="0"/>
              <a:chExt cx="4320" cy="4320"/>
            </a:xfrm>
          </p:grpSpPr>
          <p:sp>
            <p:nvSpPr>
              <p:cNvPr id="63" name="Rectangle 5"/>
              <p:cNvSpPr>
                <a:spLocks noChangeArrowheads="1"/>
              </p:cNvSpPr>
              <p:nvPr/>
            </p:nvSpPr>
            <p:spPr bwMode="auto">
              <a:xfrm>
                <a:off x="1680" y="0"/>
                <a:ext cx="4320" cy="43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>
                <a:off x="1747" y="71"/>
                <a:ext cx="4182" cy="4182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7"/>
              <p:cNvSpPr>
                <a:spLocks/>
              </p:cNvSpPr>
              <p:nvPr/>
            </p:nvSpPr>
            <p:spPr bwMode="auto">
              <a:xfrm>
                <a:off x="4951" y="2893"/>
                <a:ext cx="371" cy="440"/>
              </a:xfrm>
              <a:custGeom>
                <a:avLst/>
                <a:gdLst>
                  <a:gd name="T0" fmla="*/ 292 w 371"/>
                  <a:gd name="T1" fmla="*/ 3 h 440"/>
                  <a:gd name="T2" fmla="*/ 300 w 371"/>
                  <a:gd name="T3" fmla="*/ 14 h 440"/>
                  <a:gd name="T4" fmla="*/ 295 w 371"/>
                  <a:gd name="T5" fmla="*/ 29 h 440"/>
                  <a:gd name="T6" fmla="*/ 260 w 371"/>
                  <a:gd name="T7" fmla="*/ 37 h 440"/>
                  <a:gd name="T8" fmla="*/ 338 w 371"/>
                  <a:gd name="T9" fmla="*/ 115 h 440"/>
                  <a:gd name="T10" fmla="*/ 371 w 371"/>
                  <a:gd name="T11" fmla="*/ 227 h 440"/>
                  <a:gd name="T12" fmla="*/ 345 w 371"/>
                  <a:gd name="T13" fmla="*/ 340 h 440"/>
                  <a:gd name="T14" fmla="*/ 275 w 371"/>
                  <a:gd name="T15" fmla="*/ 412 h 440"/>
                  <a:gd name="T16" fmla="*/ 180 w 371"/>
                  <a:gd name="T17" fmla="*/ 440 h 440"/>
                  <a:gd name="T18" fmla="*/ 83 w 371"/>
                  <a:gd name="T19" fmla="*/ 418 h 440"/>
                  <a:gd name="T20" fmla="*/ 17 w 371"/>
                  <a:gd name="T21" fmla="*/ 347 h 440"/>
                  <a:gd name="T22" fmla="*/ 2 w 371"/>
                  <a:gd name="T23" fmla="*/ 254 h 440"/>
                  <a:gd name="T24" fmla="*/ 36 w 371"/>
                  <a:gd name="T25" fmla="*/ 174 h 440"/>
                  <a:gd name="T26" fmla="*/ 104 w 371"/>
                  <a:gd name="T27" fmla="*/ 132 h 440"/>
                  <a:gd name="T28" fmla="*/ 185 w 371"/>
                  <a:gd name="T29" fmla="*/ 134 h 440"/>
                  <a:gd name="T30" fmla="*/ 247 w 371"/>
                  <a:gd name="T31" fmla="*/ 182 h 440"/>
                  <a:gd name="T32" fmla="*/ 265 w 371"/>
                  <a:gd name="T33" fmla="*/ 258 h 440"/>
                  <a:gd name="T34" fmla="*/ 236 w 371"/>
                  <a:gd name="T35" fmla="*/ 323 h 440"/>
                  <a:gd name="T36" fmla="*/ 177 w 371"/>
                  <a:gd name="T37" fmla="*/ 352 h 440"/>
                  <a:gd name="T38" fmla="*/ 110 w 371"/>
                  <a:gd name="T39" fmla="*/ 338 h 440"/>
                  <a:gd name="T40" fmla="*/ 74 w 371"/>
                  <a:gd name="T41" fmla="*/ 283 h 440"/>
                  <a:gd name="T42" fmla="*/ 86 w 371"/>
                  <a:gd name="T43" fmla="*/ 220 h 440"/>
                  <a:gd name="T44" fmla="*/ 133 w 371"/>
                  <a:gd name="T45" fmla="*/ 189 h 440"/>
                  <a:gd name="T46" fmla="*/ 176 w 371"/>
                  <a:gd name="T47" fmla="*/ 194 h 440"/>
                  <a:gd name="T48" fmla="*/ 182 w 371"/>
                  <a:gd name="T49" fmla="*/ 207 h 440"/>
                  <a:gd name="T50" fmla="*/ 176 w 371"/>
                  <a:gd name="T51" fmla="*/ 220 h 440"/>
                  <a:gd name="T52" fmla="*/ 161 w 371"/>
                  <a:gd name="T53" fmla="*/ 223 h 440"/>
                  <a:gd name="T54" fmla="*/ 116 w 371"/>
                  <a:gd name="T55" fmla="*/ 234 h 440"/>
                  <a:gd name="T56" fmla="*/ 108 w 371"/>
                  <a:gd name="T57" fmla="*/ 282 h 440"/>
                  <a:gd name="T58" fmla="*/ 142 w 371"/>
                  <a:gd name="T59" fmla="*/ 317 h 440"/>
                  <a:gd name="T60" fmla="*/ 194 w 371"/>
                  <a:gd name="T61" fmla="*/ 313 h 440"/>
                  <a:gd name="T62" fmla="*/ 228 w 371"/>
                  <a:gd name="T63" fmla="*/ 274 h 440"/>
                  <a:gd name="T64" fmla="*/ 224 w 371"/>
                  <a:gd name="T65" fmla="*/ 208 h 440"/>
                  <a:gd name="T66" fmla="*/ 175 w 371"/>
                  <a:gd name="T67" fmla="*/ 165 h 440"/>
                  <a:gd name="T68" fmla="*/ 104 w 371"/>
                  <a:gd name="T69" fmla="*/ 166 h 440"/>
                  <a:gd name="T70" fmla="*/ 50 w 371"/>
                  <a:gd name="T71" fmla="*/ 210 h 440"/>
                  <a:gd name="T72" fmla="*/ 33 w 371"/>
                  <a:gd name="T73" fmla="*/ 283 h 440"/>
                  <a:gd name="T74" fmla="*/ 61 w 371"/>
                  <a:gd name="T75" fmla="*/ 355 h 440"/>
                  <a:gd name="T76" fmla="*/ 122 w 371"/>
                  <a:gd name="T77" fmla="*/ 399 h 440"/>
                  <a:gd name="T78" fmla="*/ 218 w 371"/>
                  <a:gd name="T79" fmla="*/ 402 h 440"/>
                  <a:gd name="T80" fmla="*/ 296 w 371"/>
                  <a:gd name="T81" fmla="*/ 354 h 440"/>
                  <a:gd name="T82" fmla="*/ 336 w 371"/>
                  <a:gd name="T83" fmla="*/ 263 h 440"/>
                  <a:gd name="T84" fmla="*/ 325 w 371"/>
                  <a:gd name="T85" fmla="*/ 165 h 440"/>
                  <a:gd name="T86" fmla="*/ 270 w 371"/>
                  <a:gd name="T87" fmla="*/ 84 h 440"/>
                  <a:gd name="T88" fmla="*/ 258 w 371"/>
                  <a:gd name="T89" fmla="*/ 97 h 440"/>
                  <a:gd name="T90" fmla="*/ 243 w 371"/>
                  <a:gd name="T91" fmla="*/ 114 h 440"/>
                  <a:gd name="T92" fmla="*/ 189 w 371"/>
                  <a:gd name="T93" fmla="*/ 35 h 440"/>
                  <a:gd name="T94" fmla="*/ 188 w 371"/>
                  <a:gd name="T95" fmla="*/ 21 h 440"/>
                  <a:gd name="T96" fmla="*/ 201 w 371"/>
                  <a:gd name="T97" fmla="*/ 12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71" h="440">
                    <a:moveTo>
                      <a:pt x="282" y="0"/>
                    </a:moveTo>
                    <a:lnTo>
                      <a:pt x="287" y="1"/>
                    </a:lnTo>
                    <a:lnTo>
                      <a:pt x="292" y="3"/>
                    </a:lnTo>
                    <a:lnTo>
                      <a:pt x="296" y="7"/>
                    </a:lnTo>
                    <a:lnTo>
                      <a:pt x="299" y="11"/>
                    </a:lnTo>
                    <a:lnTo>
                      <a:pt x="300" y="14"/>
                    </a:lnTo>
                    <a:lnTo>
                      <a:pt x="300" y="20"/>
                    </a:lnTo>
                    <a:lnTo>
                      <a:pt x="299" y="25"/>
                    </a:lnTo>
                    <a:lnTo>
                      <a:pt x="295" y="29"/>
                    </a:lnTo>
                    <a:lnTo>
                      <a:pt x="291" y="32"/>
                    </a:lnTo>
                    <a:lnTo>
                      <a:pt x="286" y="33"/>
                    </a:lnTo>
                    <a:lnTo>
                      <a:pt x="260" y="37"/>
                    </a:lnTo>
                    <a:lnTo>
                      <a:pt x="291" y="59"/>
                    </a:lnTo>
                    <a:lnTo>
                      <a:pt x="316" y="85"/>
                    </a:lnTo>
                    <a:lnTo>
                      <a:pt x="338" y="115"/>
                    </a:lnTo>
                    <a:lnTo>
                      <a:pt x="354" y="148"/>
                    </a:lnTo>
                    <a:lnTo>
                      <a:pt x="366" y="186"/>
                    </a:lnTo>
                    <a:lnTo>
                      <a:pt x="371" y="227"/>
                    </a:lnTo>
                    <a:lnTo>
                      <a:pt x="368" y="267"/>
                    </a:lnTo>
                    <a:lnTo>
                      <a:pt x="359" y="308"/>
                    </a:lnTo>
                    <a:lnTo>
                      <a:pt x="345" y="340"/>
                    </a:lnTo>
                    <a:lnTo>
                      <a:pt x="325" y="368"/>
                    </a:lnTo>
                    <a:lnTo>
                      <a:pt x="303" y="393"/>
                    </a:lnTo>
                    <a:lnTo>
                      <a:pt x="275" y="412"/>
                    </a:lnTo>
                    <a:lnTo>
                      <a:pt x="245" y="427"/>
                    </a:lnTo>
                    <a:lnTo>
                      <a:pt x="214" y="436"/>
                    </a:lnTo>
                    <a:lnTo>
                      <a:pt x="180" y="440"/>
                    </a:lnTo>
                    <a:lnTo>
                      <a:pt x="146" y="439"/>
                    </a:lnTo>
                    <a:lnTo>
                      <a:pt x="112" y="431"/>
                    </a:lnTo>
                    <a:lnTo>
                      <a:pt x="83" y="418"/>
                    </a:lnTo>
                    <a:lnTo>
                      <a:pt x="57" y="398"/>
                    </a:lnTo>
                    <a:lnTo>
                      <a:pt x="34" y="376"/>
                    </a:lnTo>
                    <a:lnTo>
                      <a:pt x="17" y="347"/>
                    </a:lnTo>
                    <a:lnTo>
                      <a:pt x="6" y="317"/>
                    </a:lnTo>
                    <a:lnTo>
                      <a:pt x="0" y="285"/>
                    </a:lnTo>
                    <a:lnTo>
                      <a:pt x="2" y="254"/>
                    </a:lnTo>
                    <a:lnTo>
                      <a:pt x="8" y="221"/>
                    </a:lnTo>
                    <a:lnTo>
                      <a:pt x="20" y="196"/>
                    </a:lnTo>
                    <a:lnTo>
                      <a:pt x="36" y="174"/>
                    </a:lnTo>
                    <a:lnTo>
                      <a:pt x="55" y="156"/>
                    </a:lnTo>
                    <a:lnTo>
                      <a:pt x="79" y="141"/>
                    </a:lnTo>
                    <a:lnTo>
                      <a:pt x="104" y="132"/>
                    </a:lnTo>
                    <a:lnTo>
                      <a:pt x="130" y="127"/>
                    </a:lnTo>
                    <a:lnTo>
                      <a:pt x="158" y="128"/>
                    </a:lnTo>
                    <a:lnTo>
                      <a:pt x="185" y="134"/>
                    </a:lnTo>
                    <a:lnTo>
                      <a:pt x="210" y="145"/>
                    </a:lnTo>
                    <a:lnTo>
                      <a:pt x="231" y="162"/>
                    </a:lnTo>
                    <a:lnTo>
                      <a:pt x="247" y="182"/>
                    </a:lnTo>
                    <a:lnTo>
                      <a:pt x="258" y="206"/>
                    </a:lnTo>
                    <a:lnTo>
                      <a:pt x="265" y="232"/>
                    </a:lnTo>
                    <a:lnTo>
                      <a:pt x="265" y="258"/>
                    </a:lnTo>
                    <a:lnTo>
                      <a:pt x="260" y="284"/>
                    </a:lnTo>
                    <a:lnTo>
                      <a:pt x="250" y="305"/>
                    </a:lnTo>
                    <a:lnTo>
                      <a:pt x="236" y="323"/>
                    </a:lnTo>
                    <a:lnTo>
                      <a:pt x="219" y="338"/>
                    </a:lnTo>
                    <a:lnTo>
                      <a:pt x="198" y="347"/>
                    </a:lnTo>
                    <a:lnTo>
                      <a:pt x="177" y="352"/>
                    </a:lnTo>
                    <a:lnTo>
                      <a:pt x="155" y="354"/>
                    </a:lnTo>
                    <a:lnTo>
                      <a:pt x="131" y="348"/>
                    </a:lnTo>
                    <a:lnTo>
                      <a:pt x="110" y="338"/>
                    </a:lnTo>
                    <a:lnTo>
                      <a:pt x="93" y="323"/>
                    </a:lnTo>
                    <a:lnTo>
                      <a:pt x="82" y="304"/>
                    </a:lnTo>
                    <a:lnTo>
                      <a:pt x="74" y="283"/>
                    </a:lnTo>
                    <a:lnTo>
                      <a:pt x="72" y="261"/>
                    </a:lnTo>
                    <a:lnTo>
                      <a:pt x="76" y="238"/>
                    </a:lnTo>
                    <a:lnTo>
                      <a:pt x="86" y="220"/>
                    </a:lnTo>
                    <a:lnTo>
                      <a:pt x="99" y="206"/>
                    </a:lnTo>
                    <a:lnTo>
                      <a:pt x="114" y="195"/>
                    </a:lnTo>
                    <a:lnTo>
                      <a:pt x="133" y="189"/>
                    </a:lnTo>
                    <a:lnTo>
                      <a:pt x="152" y="187"/>
                    </a:lnTo>
                    <a:lnTo>
                      <a:pt x="172" y="191"/>
                    </a:lnTo>
                    <a:lnTo>
                      <a:pt x="176" y="194"/>
                    </a:lnTo>
                    <a:lnTo>
                      <a:pt x="180" y="196"/>
                    </a:lnTo>
                    <a:lnTo>
                      <a:pt x="182" y="202"/>
                    </a:lnTo>
                    <a:lnTo>
                      <a:pt x="182" y="207"/>
                    </a:lnTo>
                    <a:lnTo>
                      <a:pt x="182" y="212"/>
                    </a:lnTo>
                    <a:lnTo>
                      <a:pt x="180" y="216"/>
                    </a:lnTo>
                    <a:lnTo>
                      <a:pt x="176" y="220"/>
                    </a:lnTo>
                    <a:lnTo>
                      <a:pt x="172" y="223"/>
                    </a:lnTo>
                    <a:lnTo>
                      <a:pt x="167" y="223"/>
                    </a:lnTo>
                    <a:lnTo>
                      <a:pt x="161" y="223"/>
                    </a:lnTo>
                    <a:lnTo>
                      <a:pt x="144" y="220"/>
                    </a:lnTo>
                    <a:lnTo>
                      <a:pt x="129" y="224"/>
                    </a:lnTo>
                    <a:lnTo>
                      <a:pt x="116" y="234"/>
                    </a:lnTo>
                    <a:lnTo>
                      <a:pt x="108" y="249"/>
                    </a:lnTo>
                    <a:lnTo>
                      <a:pt x="105" y="266"/>
                    </a:lnTo>
                    <a:lnTo>
                      <a:pt x="108" y="282"/>
                    </a:lnTo>
                    <a:lnTo>
                      <a:pt x="116" y="297"/>
                    </a:lnTo>
                    <a:lnTo>
                      <a:pt x="126" y="309"/>
                    </a:lnTo>
                    <a:lnTo>
                      <a:pt x="142" y="317"/>
                    </a:lnTo>
                    <a:lnTo>
                      <a:pt x="160" y="321"/>
                    </a:lnTo>
                    <a:lnTo>
                      <a:pt x="177" y="320"/>
                    </a:lnTo>
                    <a:lnTo>
                      <a:pt x="194" y="313"/>
                    </a:lnTo>
                    <a:lnTo>
                      <a:pt x="210" y="304"/>
                    </a:lnTo>
                    <a:lnTo>
                      <a:pt x="220" y="291"/>
                    </a:lnTo>
                    <a:lnTo>
                      <a:pt x="228" y="274"/>
                    </a:lnTo>
                    <a:lnTo>
                      <a:pt x="233" y="251"/>
                    </a:lnTo>
                    <a:lnTo>
                      <a:pt x="231" y="229"/>
                    </a:lnTo>
                    <a:lnTo>
                      <a:pt x="224" y="208"/>
                    </a:lnTo>
                    <a:lnTo>
                      <a:pt x="212" y="190"/>
                    </a:lnTo>
                    <a:lnTo>
                      <a:pt x="195" y="176"/>
                    </a:lnTo>
                    <a:lnTo>
                      <a:pt x="175" y="165"/>
                    </a:lnTo>
                    <a:lnTo>
                      <a:pt x="151" y="160"/>
                    </a:lnTo>
                    <a:lnTo>
                      <a:pt x="127" y="161"/>
                    </a:lnTo>
                    <a:lnTo>
                      <a:pt x="104" y="166"/>
                    </a:lnTo>
                    <a:lnTo>
                      <a:pt x="83" y="177"/>
                    </a:lnTo>
                    <a:lnTo>
                      <a:pt x="65" y="191"/>
                    </a:lnTo>
                    <a:lnTo>
                      <a:pt x="50" y="210"/>
                    </a:lnTo>
                    <a:lnTo>
                      <a:pt x="40" y="232"/>
                    </a:lnTo>
                    <a:lnTo>
                      <a:pt x="33" y="258"/>
                    </a:lnTo>
                    <a:lnTo>
                      <a:pt x="33" y="283"/>
                    </a:lnTo>
                    <a:lnTo>
                      <a:pt x="37" y="309"/>
                    </a:lnTo>
                    <a:lnTo>
                      <a:pt x="46" y="333"/>
                    </a:lnTo>
                    <a:lnTo>
                      <a:pt x="61" y="355"/>
                    </a:lnTo>
                    <a:lnTo>
                      <a:pt x="78" y="374"/>
                    </a:lnTo>
                    <a:lnTo>
                      <a:pt x="99" y="389"/>
                    </a:lnTo>
                    <a:lnTo>
                      <a:pt x="122" y="399"/>
                    </a:lnTo>
                    <a:lnTo>
                      <a:pt x="155" y="407"/>
                    </a:lnTo>
                    <a:lnTo>
                      <a:pt x="186" y="407"/>
                    </a:lnTo>
                    <a:lnTo>
                      <a:pt x="218" y="402"/>
                    </a:lnTo>
                    <a:lnTo>
                      <a:pt x="247" y="392"/>
                    </a:lnTo>
                    <a:lnTo>
                      <a:pt x="273" y="374"/>
                    </a:lnTo>
                    <a:lnTo>
                      <a:pt x="296" y="354"/>
                    </a:lnTo>
                    <a:lnTo>
                      <a:pt x="315" y="327"/>
                    </a:lnTo>
                    <a:lnTo>
                      <a:pt x="328" y="297"/>
                    </a:lnTo>
                    <a:lnTo>
                      <a:pt x="336" y="263"/>
                    </a:lnTo>
                    <a:lnTo>
                      <a:pt x="338" y="230"/>
                    </a:lnTo>
                    <a:lnTo>
                      <a:pt x="334" y="196"/>
                    </a:lnTo>
                    <a:lnTo>
                      <a:pt x="325" y="165"/>
                    </a:lnTo>
                    <a:lnTo>
                      <a:pt x="312" y="135"/>
                    </a:lnTo>
                    <a:lnTo>
                      <a:pt x="292" y="107"/>
                    </a:lnTo>
                    <a:lnTo>
                      <a:pt x="270" y="84"/>
                    </a:lnTo>
                    <a:lnTo>
                      <a:pt x="243" y="64"/>
                    </a:lnTo>
                    <a:lnTo>
                      <a:pt x="257" y="89"/>
                    </a:lnTo>
                    <a:lnTo>
                      <a:pt x="258" y="97"/>
                    </a:lnTo>
                    <a:lnTo>
                      <a:pt x="257" y="105"/>
                    </a:lnTo>
                    <a:lnTo>
                      <a:pt x="250" y="111"/>
                    </a:lnTo>
                    <a:lnTo>
                      <a:pt x="243" y="114"/>
                    </a:lnTo>
                    <a:lnTo>
                      <a:pt x="235" y="111"/>
                    </a:lnTo>
                    <a:lnTo>
                      <a:pt x="228" y="105"/>
                    </a:lnTo>
                    <a:lnTo>
                      <a:pt x="189" y="35"/>
                    </a:lnTo>
                    <a:lnTo>
                      <a:pt x="186" y="32"/>
                    </a:lnTo>
                    <a:lnTo>
                      <a:pt x="186" y="26"/>
                    </a:lnTo>
                    <a:lnTo>
                      <a:pt x="188" y="21"/>
                    </a:lnTo>
                    <a:lnTo>
                      <a:pt x="192" y="16"/>
                    </a:lnTo>
                    <a:lnTo>
                      <a:pt x="195" y="13"/>
                    </a:lnTo>
                    <a:lnTo>
                      <a:pt x="201" y="12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>
                <a:off x="3998" y="3785"/>
                <a:ext cx="91" cy="175"/>
              </a:xfrm>
              <a:custGeom>
                <a:avLst/>
                <a:gdLst>
                  <a:gd name="T0" fmla="*/ 61 w 91"/>
                  <a:gd name="T1" fmla="*/ 0 h 175"/>
                  <a:gd name="T2" fmla="*/ 91 w 91"/>
                  <a:gd name="T3" fmla="*/ 22 h 175"/>
                  <a:gd name="T4" fmla="*/ 61 w 91"/>
                  <a:gd name="T5" fmla="*/ 44 h 175"/>
                  <a:gd name="T6" fmla="*/ 61 w 91"/>
                  <a:gd name="T7" fmla="*/ 27 h 175"/>
                  <a:gd name="T8" fmla="*/ 41 w 91"/>
                  <a:gd name="T9" fmla="*/ 36 h 175"/>
                  <a:gd name="T10" fmla="*/ 24 w 91"/>
                  <a:gd name="T11" fmla="*/ 53 h 175"/>
                  <a:gd name="T12" fmla="*/ 13 w 91"/>
                  <a:gd name="T13" fmla="*/ 73 h 175"/>
                  <a:gd name="T14" fmla="*/ 11 w 91"/>
                  <a:gd name="T15" fmla="*/ 95 h 175"/>
                  <a:gd name="T16" fmla="*/ 12 w 91"/>
                  <a:gd name="T17" fmla="*/ 115 h 175"/>
                  <a:gd name="T18" fmla="*/ 20 w 91"/>
                  <a:gd name="T19" fmla="*/ 132 h 175"/>
                  <a:gd name="T20" fmla="*/ 32 w 91"/>
                  <a:gd name="T21" fmla="*/ 146 h 175"/>
                  <a:gd name="T22" fmla="*/ 46 w 91"/>
                  <a:gd name="T23" fmla="*/ 158 h 175"/>
                  <a:gd name="T24" fmla="*/ 63 w 91"/>
                  <a:gd name="T25" fmla="*/ 166 h 175"/>
                  <a:gd name="T26" fmla="*/ 61 w 91"/>
                  <a:gd name="T27" fmla="*/ 175 h 175"/>
                  <a:gd name="T28" fmla="*/ 41 w 91"/>
                  <a:gd name="T29" fmla="*/ 167 h 175"/>
                  <a:gd name="T30" fmla="*/ 24 w 91"/>
                  <a:gd name="T31" fmla="*/ 154 h 175"/>
                  <a:gd name="T32" fmla="*/ 11 w 91"/>
                  <a:gd name="T33" fmla="*/ 137 h 175"/>
                  <a:gd name="T34" fmla="*/ 3 w 91"/>
                  <a:gd name="T35" fmla="*/ 117 h 175"/>
                  <a:gd name="T36" fmla="*/ 0 w 91"/>
                  <a:gd name="T37" fmla="*/ 95 h 175"/>
                  <a:gd name="T38" fmla="*/ 3 w 91"/>
                  <a:gd name="T39" fmla="*/ 74 h 175"/>
                  <a:gd name="T40" fmla="*/ 11 w 91"/>
                  <a:gd name="T41" fmla="*/ 55 h 175"/>
                  <a:gd name="T42" fmla="*/ 24 w 91"/>
                  <a:gd name="T43" fmla="*/ 38 h 175"/>
                  <a:gd name="T44" fmla="*/ 41 w 91"/>
                  <a:gd name="T45" fmla="*/ 24 h 175"/>
                  <a:gd name="T46" fmla="*/ 61 w 91"/>
                  <a:gd name="T47" fmla="*/ 15 h 175"/>
                  <a:gd name="T48" fmla="*/ 61 w 91"/>
                  <a:gd name="T49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175">
                    <a:moveTo>
                      <a:pt x="61" y="0"/>
                    </a:moveTo>
                    <a:lnTo>
                      <a:pt x="91" y="22"/>
                    </a:lnTo>
                    <a:lnTo>
                      <a:pt x="61" y="44"/>
                    </a:lnTo>
                    <a:lnTo>
                      <a:pt x="61" y="27"/>
                    </a:lnTo>
                    <a:lnTo>
                      <a:pt x="41" y="36"/>
                    </a:lnTo>
                    <a:lnTo>
                      <a:pt x="24" y="53"/>
                    </a:lnTo>
                    <a:lnTo>
                      <a:pt x="13" y="73"/>
                    </a:lnTo>
                    <a:lnTo>
                      <a:pt x="11" y="95"/>
                    </a:lnTo>
                    <a:lnTo>
                      <a:pt x="12" y="115"/>
                    </a:lnTo>
                    <a:lnTo>
                      <a:pt x="20" y="132"/>
                    </a:lnTo>
                    <a:lnTo>
                      <a:pt x="32" y="146"/>
                    </a:lnTo>
                    <a:lnTo>
                      <a:pt x="46" y="158"/>
                    </a:lnTo>
                    <a:lnTo>
                      <a:pt x="63" y="166"/>
                    </a:lnTo>
                    <a:lnTo>
                      <a:pt x="61" y="175"/>
                    </a:lnTo>
                    <a:lnTo>
                      <a:pt x="41" y="167"/>
                    </a:lnTo>
                    <a:lnTo>
                      <a:pt x="24" y="154"/>
                    </a:lnTo>
                    <a:lnTo>
                      <a:pt x="11" y="137"/>
                    </a:lnTo>
                    <a:lnTo>
                      <a:pt x="3" y="117"/>
                    </a:lnTo>
                    <a:lnTo>
                      <a:pt x="0" y="95"/>
                    </a:lnTo>
                    <a:lnTo>
                      <a:pt x="3" y="74"/>
                    </a:lnTo>
                    <a:lnTo>
                      <a:pt x="11" y="55"/>
                    </a:lnTo>
                    <a:lnTo>
                      <a:pt x="24" y="38"/>
                    </a:lnTo>
                    <a:lnTo>
                      <a:pt x="41" y="24"/>
                    </a:lnTo>
                    <a:lnTo>
                      <a:pt x="61" y="1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9"/>
              <p:cNvSpPr>
                <a:spLocks/>
              </p:cNvSpPr>
              <p:nvPr/>
            </p:nvSpPr>
            <p:spPr bwMode="auto">
              <a:xfrm>
                <a:off x="4070" y="3802"/>
                <a:ext cx="92" cy="175"/>
              </a:xfrm>
              <a:custGeom>
                <a:avLst/>
                <a:gdLst>
                  <a:gd name="T0" fmla="*/ 32 w 92"/>
                  <a:gd name="T1" fmla="*/ 0 h 175"/>
                  <a:gd name="T2" fmla="*/ 51 w 92"/>
                  <a:gd name="T3" fmla="*/ 9 h 175"/>
                  <a:gd name="T4" fmla="*/ 68 w 92"/>
                  <a:gd name="T5" fmla="*/ 22 h 175"/>
                  <a:gd name="T6" fmla="*/ 82 w 92"/>
                  <a:gd name="T7" fmla="*/ 39 h 175"/>
                  <a:gd name="T8" fmla="*/ 89 w 92"/>
                  <a:gd name="T9" fmla="*/ 59 h 175"/>
                  <a:gd name="T10" fmla="*/ 92 w 92"/>
                  <a:gd name="T11" fmla="*/ 79 h 175"/>
                  <a:gd name="T12" fmla="*/ 89 w 92"/>
                  <a:gd name="T13" fmla="*/ 102 h 175"/>
                  <a:gd name="T14" fmla="*/ 82 w 92"/>
                  <a:gd name="T15" fmla="*/ 121 h 175"/>
                  <a:gd name="T16" fmla="*/ 68 w 92"/>
                  <a:gd name="T17" fmla="*/ 138 h 175"/>
                  <a:gd name="T18" fmla="*/ 51 w 92"/>
                  <a:gd name="T19" fmla="*/ 151 h 175"/>
                  <a:gd name="T20" fmla="*/ 32 w 92"/>
                  <a:gd name="T21" fmla="*/ 159 h 175"/>
                  <a:gd name="T22" fmla="*/ 32 w 92"/>
                  <a:gd name="T23" fmla="*/ 175 h 175"/>
                  <a:gd name="T24" fmla="*/ 0 w 92"/>
                  <a:gd name="T25" fmla="*/ 153 h 175"/>
                  <a:gd name="T26" fmla="*/ 32 w 92"/>
                  <a:gd name="T27" fmla="*/ 131 h 175"/>
                  <a:gd name="T28" fmla="*/ 32 w 92"/>
                  <a:gd name="T29" fmla="*/ 149 h 175"/>
                  <a:gd name="T30" fmla="*/ 51 w 92"/>
                  <a:gd name="T31" fmla="*/ 138 h 175"/>
                  <a:gd name="T32" fmla="*/ 68 w 92"/>
                  <a:gd name="T33" fmla="*/ 123 h 175"/>
                  <a:gd name="T34" fmla="*/ 79 w 92"/>
                  <a:gd name="T35" fmla="*/ 103 h 175"/>
                  <a:gd name="T36" fmla="*/ 82 w 92"/>
                  <a:gd name="T37" fmla="*/ 79 h 175"/>
                  <a:gd name="T38" fmla="*/ 79 w 92"/>
                  <a:gd name="T39" fmla="*/ 61 h 175"/>
                  <a:gd name="T40" fmla="*/ 72 w 92"/>
                  <a:gd name="T41" fmla="*/ 43 h 175"/>
                  <a:gd name="T42" fmla="*/ 61 w 92"/>
                  <a:gd name="T43" fmla="*/ 28 h 175"/>
                  <a:gd name="T44" fmla="*/ 46 w 92"/>
                  <a:gd name="T45" fmla="*/ 17 h 175"/>
                  <a:gd name="T46" fmla="*/ 29 w 92"/>
                  <a:gd name="T47" fmla="*/ 10 h 175"/>
                  <a:gd name="T48" fmla="*/ 32 w 92"/>
                  <a:gd name="T49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175">
                    <a:moveTo>
                      <a:pt x="32" y="0"/>
                    </a:moveTo>
                    <a:lnTo>
                      <a:pt x="51" y="9"/>
                    </a:lnTo>
                    <a:lnTo>
                      <a:pt x="68" y="22"/>
                    </a:lnTo>
                    <a:lnTo>
                      <a:pt x="82" y="39"/>
                    </a:lnTo>
                    <a:lnTo>
                      <a:pt x="89" y="59"/>
                    </a:lnTo>
                    <a:lnTo>
                      <a:pt x="92" y="79"/>
                    </a:lnTo>
                    <a:lnTo>
                      <a:pt x="89" y="102"/>
                    </a:lnTo>
                    <a:lnTo>
                      <a:pt x="82" y="121"/>
                    </a:lnTo>
                    <a:lnTo>
                      <a:pt x="68" y="138"/>
                    </a:lnTo>
                    <a:lnTo>
                      <a:pt x="51" y="151"/>
                    </a:lnTo>
                    <a:lnTo>
                      <a:pt x="32" y="159"/>
                    </a:lnTo>
                    <a:lnTo>
                      <a:pt x="32" y="175"/>
                    </a:lnTo>
                    <a:lnTo>
                      <a:pt x="0" y="153"/>
                    </a:lnTo>
                    <a:lnTo>
                      <a:pt x="32" y="131"/>
                    </a:lnTo>
                    <a:lnTo>
                      <a:pt x="32" y="149"/>
                    </a:lnTo>
                    <a:lnTo>
                      <a:pt x="51" y="138"/>
                    </a:lnTo>
                    <a:lnTo>
                      <a:pt x="68" y="123"/>
                    </a:lnTo>
                    <a:lnTo>
                      <a:pt x="79" y="103"/>
                    </a:lnTo>
                    <a:lnTo>
                      <a:pt x="82" y="79"/>
                    </a:lnTo>
                    <a:lnTo>
                      <a:pt x="79" y="61"/>
                    </a:lnTo>
                    <a:lnTo>
                      <a:pt x="72" y="43"/>
                    </a:lnTo>
                    <a:lnTo>
                      <a:pt x="61" y="28"/>
                    </a:lnTo>
                    <a:lnTo>
                      <a:pt x="46" y="17"/>
                    </a:lnTo>
                    <a:lnTo>
                      <a:pt x="29" y="1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>
                <a:off x="4547" y="3697"/>
                <a:ext cx="67" cy="129"/>
              </a:xfrm>
              <a:custGeom>
                <a:avLst/>
                <a:gdLst>
                  <a:gd name="T0" fmla="*/ 44 w 67"/>
                  <a:gd name="T1" fmla="*/ 0 h 129"/>
                  <a:gd name="T2" fmla="*/ 67 w 67"/>
                  <a:gd name="T3" fmla="*/ 16 h 129"/>
                  <a:gd name="T4" fmla="*/ 44 w 67"/>
                  <a:gd name="T5" fmla="*/ 33 h 129"/>
                  <a:gd name="T6" fmla="*/ 44 w 67"/>
                  <a:gd name="T7" fmla="*/ 20 h 129"/>
                  <a:gd name="T8" fmla="*/ 30 w 67"/>
                  <a:gd name="T9" fmla="*/ 27 h 129"/>
                  <a:gd name="T10" fmla="*/ 18 w 67"/>
                  <a:gd name="T11" fmla="*/ 39 h 129"/>
                  <a:gd name="T12" fmla="*/ 10 w 67"/>
                  <a:gd name="T13" fmla="*/ 54 h 129"/>
                  <a:gd name="T14" fmla="*/ 8 w 67"/>
                  <a:gd name="T15" fmla="*/ 71 h 129"/>
                  <a:gd name="T16" fmla="*/ 10 w 67"/>
                  <a:gd name="T17" fmla="*/ 88 h 129"/>
                  <a:gd name="T18" fmla="*/ 18 w 67"/>
                  <a:gd name="T19" fmla="*/ 103 h 129"/>
                  <a:gd name="T20" fmla="*/ 31 w 67"/>
                  <a:gd name="T21" fmla="*/ 115 h 129"/>
                  <a:gd name="T22" fmla="*/ 47 w 67"/>
                  <a:gd name="T23" fmla="*/ 122 h 129"/>
                  <a:gd name="T24" fmla="*/ 44 w 67"/>
                  <a:gd name="T25" fmla="*/ 129 h 129"/>
                  <a:gd name="T26" fmla="*/ 26 w 67"/>
                  <a:gd name="T27" fmla="*/ 122 h 129"/>
                  <a:gd name="T28" fmla="*/ 13 w 67"/>
                  <a:gd name="T29" fmla="*/ 107 h 129"/>
                  <a:gd name="T30" fmla="*/ 3 w 67"/>
                  <a:gd name="T31" fmla="*/ 90 h 129"/>
                  <a:gd name="T32" fmla="*/ 0 w 67"/>
                  <a:gd name="T33" fmla="*/ 71 h 129"/>
                  <a:gd name="T34" fmla="*/ 3 w 67"/>
                  <a:gd name="T35" fmla="*/ 51 h 129"/>
                  <a:gd name="T36" fmla="*/ 13 w 67"/>
                  <a:gd name="T37" fmla="*/ 33 h 129"/>
                  <a:gd name="T38" fmla="*/ 27 w 67"/>
                  <a:gd name="T39" fmla="*/ 20 h 129"/>
                  <a:gd name="T40" fmla="*/ 44 w 67"/>
                  <a:gd name="T41" fmla="*/ 12 h 129"/>
                  <a:gd name="T42" fmla="*/ 44 w 67"/>
                  <a:gd name="T4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129">
                    <a:moveTo>
                      <a:pt x="44" y="0"/>
                    </a:moveTo>
                    <a:lnTo>
                      <a:pt x="67" y="16"/>
                    </a:lnTo>
                    <a:lnTo>
                      <a:pt x="44" y="33"/>
                    </a:lnTo>
                    <a:lnTo>
                      <a:pt x="44" y="20"/>
                    </a:lnTo>
                    <a:lnTo>
                      <a:pt x="30" y="27"/>
                    </a:lnTo>
                    <a:lnTo>
                      <a:pt x="18" y="39"/>
                    </a:lnTo>
                    <a:lnTo>
                      <a:pt x="10" y="54"/>
                    </a:lnTo>
                    <a:lnTo>
                      <a:pt x="8" y="71"/>
                    </a:lnTo>
                    <a:lnTo>
                      <a:pt x="10" y="88"/>
                    </a:lnTo>
                    <a:lnTo>
                      <a:pt x="18" y="103"/>
                    </a:lnTo>
                    <a:lnTo>
                      <a:pt x="31" y="115"/>
                    </a:lnTo>
                    <a:lnTo>
                      <a:pt x="47" y="122"/>
                    </a:lnTo>
                    <a:lnTo>
                      <a:pt x="44" y="129"/>
                    </a:lnTo>
                    <a:lnTo>
                      <a:pt x="26" y="122"/>
                    </a:lnTo>
                    <a:lnTo>
                      <a:pt x="13" y="107"/>
                    </a:lnTo>
                    <a:lnTo>
                      <a:pt x="3" y="90"/>
                    </a:lnTo>
                    <a:lnTo>
                      <a:pt x="0" y="71"/>
                    </a:lnTo>
                    <a:lnTo>
                      <a:pt x="3" y="51"/>
                    </a:lnTo>
                    <a:lnTo>
                      <a:pt x="13" y="33"/>
                    </a:lnTo>
                    <a:lnTo>
                      <a:pt x="27" y="20"/>
                    </a:lnTo>
                    <a:lnTo>
                      <a:pt x="4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>
                <a:off x="4601" y="3709"/>
                <a:ext cx="68" cy="129"/>
              </a:xfrm>
              <a:custGeom>
                <a:avLst/>
                <a:gdLst>
                  <a:gd name="T0" fmla="*/ 22 w 68"/>
                  <a:gd name="T1" fmla="*/ 0 h 129"/>
                  <a:gd name="T2" fmla="*/ 40 w 68"/>
                  <a:gd name="T3" fmla="*/ 9 h 129"/>
                  <a:gd name="T4" fmla="*/ 55 w 68"/>
                  <a:gd name="T5" fmla="*/ 22 h 129"/>
                  <a:gd name="T6" fmla="*/ 64 w 68"/>
                  <a:gd name="T7" fmla="*/ 39 h 129"/>
                  <a:gd name="T8" fmla="*/ 68 w 68"/>
                  <a:gd name="T9" fmla="*/ 59 h 129"/>
                  <a:gd name="T10" fmla="*/ 64 w 68"/>
                  <a:gd name="T11" fmla="*/ 80 h 129"/>
                  <a:gd name="T12" fmla="*/ 55 w 68"/>
                  <a:gd name="T13" fmla="*/ 97 h 129"/>
                  <a:gd name="T14" fmla="*/ 40 w 68"/>
                  <a:gd name="T15" fmla="*/ 110 h 129"/>
                  <a:gd name="T16" fmla="*/ 22 w 68"/>
                  <a:gd name="T17" fmla="*/ 117 h 129"/>
                  <a:gd name="T18" fmla="*/ 22 w 68"/>
                  <a:gd name="T19" fmla="*/ 129 h 129"/>
                  <a:gd name="T20" fmla="*/ 0 w 68"/>
                  <a:gd name="T21" fmla="*/ 114 h 129"/>
                  <a:gd name="T22" fmla="*/ 22 w 68"/>
                  <a:gd name="T23" fmla="*/ 97 h 129"/>
                  <a:gd name="T24" fmla="*/ 22 w 68"/>
                  <a:gd name="T25" fmla="*/ 110 h 129"/>
                  <a:gd name="T26" fmla="*/ 38 w 68"/>
                  <a:gd name="T27" fmla="*/ 103 h 129"/>
                  <a:gd name="T28" fmla="*/ 49 w 68"/>
                  <a:gd name="T29" fmla="*/ 91 h 129"/>
                  <a:gd name="T30" fmla="*/ 57 w 68"/>
                  <a:gd name="T31" fmla="*/ 76 h 129"/>
                  <a:gd name="T32" fmla="*/ 60 w 68"/>
                  <a:gd name="T33" fmla="*/ 59 h 129"/>
                  <a:gd name="T34" fmla="*/ 57 w 68"/>
                  <a:gd name="T35" fmla="*/ 42 h 129"/>
                  <a:gd name="T36" fmla="*/ 49 w 68"/>
                  <a:gd name="T37" fmla="*/ 27 h 129"/>
                  <a:gd name="T38" fmla="*/ 36 w 68"/>
                  <a:gd name="T39" fmla="*/ 15 h 129"/>
                  <a:gd name="T40" fmla="*/ 21 w 68"/>
                  <a:gd name="T41" fmla="*/ 8 h 129"/>
                  <a:gd name="T42" fmla="*/ 22 w 68"/>
                  <a:gd name="T4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129">
                    <a:moveTo>
                      <a:pt x="22" y="0"/>
                    </a:moveTo>
                    <a:lnTo>
                      <a:pt x="40" y="9"/>
                    </a:lnTo>
                    <a:lnTo>
                      <a:pt x="55" y="22"/>
                    </a:lnTo>
                    <a:lnTo>
                      <a:pt x="64" y="39"/>
                    </a:lnTo>
                    <a:lnTo>
                      <a:pt x="68" y="59"/>
                    </a:lnTo>
                    <a:lnTo>
                      <a:pt x="64" y="80"/>
                    </a:lnTo>
                    <a:lnTo>
                      <a:pt x="55" y="97"/>
                    </a:lnTo>
                    <a:lnTo>
                      <a:pt x="40" y="110"/>
                    </a:lnTo>
                    <a:lnTo>
                      <a:pt x="22" y="117"/>
                    </a:lnTo>
                    <a:lnTo>
                      <a:pt x="22" y="129"/>
                    </a:lnTo>
                    <a:lnTo>
                      <a:pt x="0" y="114"/>
                    </a:lnTo>
                    <a:lnTo>
                      <a:pt x="22" y="97"/>
                    </a:lnTo>
                    <a:lnTo>
                      <a:pt x="22" y="110"/>
                    </a:lnTo>
                    <a:lnTo>
                      <a:pt x="38" y="103"/>
                    </a:lnTo>
                    <a:lnTo>
                      <a:pt x="49" y="91"/>
                    </a:lnTo>
                    <a:lnTo>
                      <a:pt x="57" y="76"/>
                    </a:lnTo>
                    <a:lnTo>
                      <a:pt x="60" y="59"/>
                    </a:lnTo>
                    <a:lnTo>
                      <a:pt x="57" y="42"/>
                    </a:lnTo>
                    <a:lnTo>
                      <a:pt x="49" y="27"/>
                    </a:lnTo>
                    <a:lnTo>
                      <a:pt x="36" y="15"/>
                    </a:lnTo>
                    <a:lnTo>
                      <a:pt x="21" y="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>
                <a:off x="2471" y="3109"/>
                <a:ext cx="306" cy="334"/>
              </a:xfrm>
              <a:custGeom>
                <a:avLst/>
                <a:gdLst>
                  <a:gd name="T0" fmla="*/ 128 w 306"/>
                  <a:gd name="T1" fmla="*/ 0 h 334"/>
                  <a:gd name="T2" fmla="*/ 183 w 306"/>
                  <a:gd name="T3" fmla="*/ 41 h 334"/>
                  <a:gd name="T4" fmla="*/ 128 w 306"/>
                  <a:gd name="T5" fmla="*/ 81 h 334"/>
                  <a:gd name="T6" fmla="*/ 128 w 306"/>
                  <a:gd name="T7" fmla="*/ 49 h 334"/>
                  <a:gd name="T8" fmla="*/ 98 w 306"/>
                  <a:gd name="T9" fmla="*/ 58 h 334"/>
                  <a:gd name="T10" fmla="*/ 72 w 306"/>
                  <a:gd name="T11" fmla="*/ 73 h 334"/>
                  <a:gd name="T12" fmla="*/ 49 w 306"/>
                  <a:gd name="T13" fmla="*/ 96 h 334"/>
                  <a:gd name="T14" fmla="*/ 34 w 306"/>
                  <a:gd name="T15" fmla="*/ 121 h 334"/>
                  <a:gd name="T16" fmla="*/ 22 w 306"/>
                  <a:gd name="T17" fmla="*/ 149 h 334"/>
                  <a:gd name="T18" fmla="*/ 19 w 306"/>
                  <a:gd name="T19" fmla="*/ 181 h 334"/>
                  <a:gd name="T20" fmla="*/ 22 w 306"/>
                  <a:gd name="T21" fmla="*/ 211 h 334"/>
                  <a:gd name="T22" fmla="*/ 32 w 306"/>
                  <a:gd name="T23" fmla="*/ 240 h 334"/>
                  <a:gd name="T24" fmla="*/ 48 w 306"/>
                  <a:gd name="T25" fmla="*/ 265 h 334"/>
                  <a:gd name="T26" fmla="*/ 69 w 306"/>
                  <a:gd name="T27" fmla="*/ 285 h 334"/>
                  <a:gd name="T28" fmla="*/ 94 w 306"/>
                  <a:gd name="T29" fmla="*/ 301 h 334"/>
                  <a:gd name="T30" fmla="*/ 123 w 306"/>
                  <a:gd name="T31" fmla="*/ 312 h 334"/>
                  <a:gd name="T32" fmla="*/ 153 w 306"/>
                  <a:gd name="T33" fmla="*/ 314 h 334"/>
                  <a:gd name="T34" fmla="*/ 184 w 306"/>
                  <a:gd name="T35" fmla="*/ 312 h 334"/>
                  <a:gd name="T36" fmla="*/ 212 w 306"/>
                  <a:gd name="T37" fmla="*/ 301 h 334"/>
                  <a:gd name="T38" fmla="*/ 237 w 306"/>
                  <a:gd name="T39" fmla="*/ 285 h 334"/>
                  <a:gd name="T40" fmla="*/ 258 w 306"/>
                  <a:gd name="T41" fmla="*/ 265 h 334"/>
                  <a:gd name="T42" fmla="*/ 273 w 306"/>
                  <a:gd name="T43" fmla="*/ 240 h 334"/>
                  <a:gd name="T44" fmla="*/ 284 w 306"/>
                  <a:gd name="T45" fmla="*/ 211 h 334"/>
                  <a:gd name="T46" fmla="*/ 286 w 306"/>
                  <a:gd name="T47" fmla="*/ 181 h 334"/>
                  <a:gd name="T48" fmla="*/ 284 w 306"/>
                  <a:gd name="T49" fmla="*/ 153 h 334"/>
                  <a:gd name="T50" fmla="*/ 276 w 306"/>
                  <a:gd name="T51" fmla="*/ 127 h 334"/>
                  <a:gd name="T52" fmla="*/ 293 w 306"/>
                  <a:gd name="T53" fmla="*/ 119 h 334"/>
                  <a:gd name="T54" fmla="*/ 303 w 306"/>
                  <a:gd name="T55" fmla="*/ 149 h 334"/>
                  <a:gd name="T56" fmla="*/ 306 w 306"/>
                  <a:gd name="T57" fmla="*/ 181 h 334"/>
                  <a:gd name="T58" fmla="*/ 302 w 306"/>
                  <a:gd name="T59" fmla="*/ 216 h 334"/>
                  <a:gd name="T60" fmla="*/ 290 w 306"/>
                  <a:gd name="T61" fmla="*/ 248 h 334"/>
                  <a:gd name="T62" fmla="*/ 272 w 306"/>
                  <a:gd name="T63" fmla="*/ 276 h 334"/>
                  <a:gd name="T64" fmla="*/ 248 w 306"/>
                  <a:gd name="T65" fmla="*/ 300 h 334"/>
                  <a:gd name="T66" fmla="*/ 220 w 306"/>
                  <a:gd name="T67" fmla="*/ 318 h 334"/>
                  <a:gd name="T68" fmla="*/ 188 w 306"/>
                  <a:gd name="T69" fmla="*/ 330 h 334"/>
                  <a:gd name="T70" fmla="*/ 153 w 306"/>
                  <a:gd name="T71" fmla="*/ 334 h 334"/>
                  <a:gd name="T72" fmla="*/ 118 w 306"/>
                  <a:gd name="T73" fmla="*/ 330 h 334"/>
                  <a:gd name="T74" fmla="*/ 86 w 306"/>
                  <a:gd name="T75" fmla="*/ 318 h 334"/>
                  <a:gd name="T76" fmla="*/ 57 w 306"/>
                  <a:gd name="T77" fmla="*/ 300 h 334"/>
                  <a:gd name="T78" fmla="*/ 34 w 306"/>
                  <a:gd name="T79" fmla="*/ 276 h 334"/>
                  <a:gd name="T80" fmla="*/ 15 w 306"/>
                  <a:gd name="T81" fmla="*/ 248 h 334"/>
                  <a:gd name="T82" fmla="*/ 4 w 306"/>
                  <a:gd name="T83" fmla="*/ 216 h 334"/>
                  <a:gd name="T84" fmla="*/ 0 w 306"/>
                  <a:gd name="T85" fmla="*/ 181 h 334"/>
                  <a:gd name="T86" fmla="*/ 2 w 306"/>
                  <a:gd name="T87" fmla="*/ 153 h 334"/>
                  <a:gd name="T88" fmla="*/ 9 w 306"/>
                  <a:gd name="T89" fmla="*/ 127 h 334"/>
                  <a:gd name="T90" fmla="*/ 21 w 306"/>
                  <a:gd name="T91" fmla="*/ 102 h 334"/>
                  <a:gd name="T92" fmla="*/ 38 w 306"/>
                  <a:gd name="T93" fmla="*/ 80 h 334"/>
                  <a:gd name="T94" fmla="*/ 56 w 306"/>
                  <a:gd name="T95" fmla="*/ 62 h 334"/>
                  <a:gd name="T96" fmla="*/ 78 w 306"/>
                  <a:gd name="T97" fmla="*/ 47 h 334"/>
                  <a:gd name="T98" fmla="*/ 102 w 306"/>
                  <a:gd name="T99" fmla="*/ 35 h 334"/>
                  <a:gd name="T100" fmla="*/ 128 w 306"/>
                  <a:gd name="T101" fmla="*/ 29 h 334"/>
                  <a:gd name="T102" fmla="*/ 128 w 306"/>
                  <a:gd name="T103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06" h="334">
                    <a:moveTo>
                      <a:pt x="128" y="0"/>
                    </a:moveTo>
                    <a:lnTo>
                      <a:pt x="183" y="41"/>
                    </a:lnTo>
                    <a:lnTo>
                      <a:pt x="128" y="81"/>
                    </a:lnTo>
                    <a:lnTo>
                      <a:pt x="128" y="49"/>
                    </a:lnTo>
                    <a:lnTo>
                      <a:pt x="98" y="58"/>
                    </a:lnTo>
                    <a:lnTo>
                      <a:pt x="72" y="73"/>
                    </a:lnTo>
                    <a:lnTo>
                      <a:pt x="49" y="96"/>
                    </a:lnTo>
                    <a:lnTo>
                      <a:pt x="34" y="121"/>
                    </a:lnTo>
                    <a:lnTo>
                      <a:pt x="22" y="149"/>
                    </a:lnTo>
                    <a:lnTo>
                      <a:pt x="19" y="181"/>
                    </a:lnTo>
                    <a:lnTo>
                      <a:pt x="22" y="211"/>
                    </a:lnTo>
                    <a:lnTo>
                      <a:pt x="32" y="240"/>
                    </a:lnTo>
                    <a:lnTo>
                      <a:pt x="48" y="265"/>
                    </a:lnTo>
                    <a:lnTo>
                      <a:pt x="69" y="285"/>
                    </a:lnTo>
                    <a:lnTo>
                      <a:pt x="94" y="301"/>
                    </a:lnTo>
                    <a:lnTo>
                      <a:pt x="123" y="312"/>
                    </a:lnTo>
                    <a:lnTo>
                      <a:pt x="153" y="314"/>
                    </a:lnTo>
                    <a:lnTo>
                      <a:pt x="184" y="312"/>
                    </a:lnTo>
                    <a:lnTo>
                      <a:pt x="212" y="301"/>
                    </a:lnTo>
                    <a:lnTo>
                      <a:pt x="237" y="285"/>
                    </a:lnTo>
                    <a:lnTo>
                      <a:pt x="258" y="265"/>
                    </a:lnTo>
                    <a:lnTo>
                      <a:pt x="273" y="240"/>
                    </a:lnTo>
                    <a:lnTo>
                      <a:pt x="284" y="211"/>
                    </a:lnTo>
                    <a:lnTo>
                      <a:pt x="286" y="181"/>
                    </a:lnTo>
                    <a:lnTo>
                      <a:pt x="284" y="153"/>
                    </a:lnTo>
                    <a:lnTo>
                      <a:pt x="276" y="127"/>
                    </a:lnTo>
                    <a:lnTo>
                      <a:pt x="293" y="119"/>
                    </a:lnTo>
                    <a:lnTo>
                      <a:pt x="303" y="149"/>
                    </a:lnTo>
                    <a:lnTo>
                      <a:pt x="306" y="181"/>
                    </a:lnTo>
                    <a:lnTo>
                      <a:pt x="302" y="216"/>
                    </a:lnTo>
                    <a:lnTo>
                      <a:pt x="290" y="248"/>
                    </a:lnTo>
                    <a:lnTo>
                      <a:pt x="272" y="276"/>
                    </a:lnTo>
                    <a:lnTo>
                      <a:pt x="248" y="300"/>
                    </a:lnTo>
                    <a:lnTo>
                      <a:pt x="220" y="318"/>
                    </a:lnTo>
                    <a:lnTo>
                      <a:pt x="188" y="330"/>
                    </a:lnTo>
                    <a:lnTo>
                      <a:pt x="153" y="334"/>
                    </a:lnTo>
                    <a:lnTo>
                      <a:pt x="118" y="330"/>
                    </a:lnTo>
                    <a:lnTo>
                      <a:pt x="86" y="318"/>
                    </a:lnTo>
                    <a:lnTo>
                      <a:pt x="57" y="300"/>
                    </a:lnTo>
                    <a:lnTo>
                      <a:pt x="34" y="276"/>
                    </a:lnTo>
                    <a:lnTo>
                      <a:pt x="15" y="248"/>
                    </a:lnTo>
                    <a:lnTo>
                      <a:pt x="4" y="216"/>
                    </a:lnTo>
                    <a:lnTo>
                      <a:pt x="0" y="181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2"/>
                    </a:lnTo>
                    <a:lnTo>
                      <a:pt x="38" y="80"/>
                    </a:lnTo>
                    <a:lnTo>
                      <a:pt x="56" y="62"/>
                    </a:lnTo>
                    <a:lnTo>
                      <a:pt x="78" y="47"/>
                    </a:lnTo>
                    <a:lnTo>
                      <a:pt x="102" y="35"/>
                    </a:lnTo>
                    <a:lnTo>
                      <a:pt x="128" y="29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2573" y="1051"/>
                <a:ext cx="252" cy="443"/>
              </a:xfrm>
              <a:custGeom>
                <a:avLst/>
                <a:gdLst>
                  <a:gd name="T0" fmla="*/ 0 w 252"/>
                  <a:gd name="T1" fmla="*/ 0 h 443"/>
                  <a:gd name="T2" fmla="*/ 31 w 252"/>
                  <a:gd name="T3" fmla="*/ 8 h 443"/>
                  <a:gd name="T4" fmla="*/ 63 w 252"/>
                  <a:gd name="T5" fmla="*/ 20 h 443"/>
                  <a:gd name="T6" fmla="*/ 93 w 252"/>
                  <a:gd name="T7" fmla="*/ 34 h 443"/>
                  <a:gd name="T8" fmla="*/ 128 w 252"/>
                  <a:gd name="T9" fmla="*/ 59 h 443"/>
                  <a:gd name="T10" fmla="*/ 158 w 252"/>
                  <a:gd name="T11" fmla="*/ 87 h 443"/>
                  <a:gd name="T12" fmla="*/ 184 w 252"/>
                  <a:gd name="T13" fmla="*/ 118 h 443"/>
                  <a:gd name="T14" fmla="*/ 207 w 252"/>
                  <a:gd name="T15" fmla="*/ 153 h 443"/>
                  <a:gd name="T16" fmla="*/ 222 w 252"/>
                  <a:gd name="T17" fmla="*/ 190 h 443"/>
                  <a:gd name="T18" fmla="*/ 234 w 252"/>
                  <a:gd name="T19" fmla="*/ 229 h 443"/>
                  <a:gd name="T20" fmla="*/ 241 w 252"/>
                  <a:gd name="T21" fmla="*/ 269 h 443"/>
                  <a:gd name="T22" fmla="*/ 241 w 252"/>
                  <a:gd name="T23" fmla="*/ 309 h 443"/>
                  <a:gd name="T24" fmla="*/ 235 w 252"/>
                  <a:gd name="T25" fmla="*/ 350 h 443"/>
                  <a:gd name="T26" fmla="*/ 225 w 252"/>
                  <a:gd name="T27" fmla="*/ 390 h 443"/>
                  <a:gd name="T28" fmla="*/ 252 w 252"/>
                  <a:gd name="T29" fmla="*/ 406 h 443"/>
                  <a:gd name="T30" fmla="*/ 129 w 252"/>
                  <a:gd name="T31" fmla="*/ 443 h 443"/>
                  <a:gd name="T32" fmla="*/ 124 w 252"/>
                  <a:gd name="T33" fmla="*/ 331 h 443"/>
                  <a:gd name="T34" fmla="*/ 152 w 252"/>
                  <a:gd name="T35" fmla="*/ 348 h 443"/>
                  <a:gd name="T36" fmla="*/ 158 w 252"/>
                  <a:gd name="T37" fmla="*/ 313 h 443"/>
                  <a:gd name="T38" fmla="*/ 158 w 252"/>
                  <a:gd name="T39" fmla="*/ 279 h 443"/>
                  <a:gd name="T40" fmla="*/ 154 w 252"/>
                  <a:gd name="T41" fmla="*/ 244 h 443"/>
                  <a:gd name="T42" fmla="*/ 144 w 252"/>
                  <a:gd name="T43" fmla="*/ 211 h 443"/>
                  <a:gd name="T44" fmla="*/ 128 w 252"/>
                  <a:gd name="T45" fmla="*/ 180 h 443"/>
                  <a:gd name="T46" fmla="*/ 107 w 252"/>
                  <a:gd name="T47" fmla="*/ 152 h 443"/>
                  <a:gd name="T48" fmla="*/ 81 w 252"/>
                  <a:gd name="T49" fmla="*/ 126 h 443"/>
                  <a:gd name="T50" fmla="*/ 51 w 252"/>
                  <a:gd name="T51" fmla="*/ 105 h 443"/>
                  <a:gd name="T52" fmla="*/ 26 w 252"/>
                  <a:gd name="T53" fmla="*/ 93 h 443"/>
                  <a:gd name="T54" fmla="*/ 0 w 252"/>
                  <a:gd name="T55" fmla="*/ 84 h 443"/>
                  <a:gd name="T56" fmla="*/ 0 w 252"/>
                  <a:gd name="T5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2" h="443">
                    <a:moveTo>
                      <a:pt x="0" y="0"/>
                    </a:moveTo>
                    <a:lnTo>
                      <a:pt x="31" y="8"/>
                    </a:lnTo>
                    <a:lnTo>
                      <a:pt x="63" y="20"/>
                    </a:lnTo>
                    <a:lnTo>
                      <a:pt x="93" y="34"/>
                    </a:lnTo>
                    <a:lnTo>
                      <a:pt x="128" y="59"/>
                    </a:lnTo>
                    <a:lnTo>
                      <a:pt x="158" y="87"/>
                    </a:lnTo>
                    <a:lnTo>
                      <a:pt x="184" y="118"/>
                    </a:lnTo>
                    <a:lnTo>
                      <a:pt x="207" y="153"/>
                    </a:lnTo>
                    <a:lnTo>
                      <a:pt x="222" y="190"/>
                    </a:lnTo>
                    <a:lnTo>
                      <a:pt x="234" y="229"/>
                    </a:lnTo>
                    <a:lnTo>
                      <a:pt x="241" y="269"/>
                    </a:lnTo>
                    <a:lnTo>
                      <a:pt x="241" y="309"/>
                    </a:lnTo>
                    <a:lnTo>
                      <a:pt x="235" y="350"/>
                    </a:lnTo>
                    <a:lnTo>
                      <a:pt x="225" y="390"/>
                    </a:lnTo>
                    <a:lnTo>
                      <a:pt x="252" y="406"/>
                    </a:lnTo>
                    <a:lnTo>
                      <a:pt x="129" y="443"/>
                    </a:lnTo>
                    <a:lnTo>
                      <a:pt x="124" y="331"/>
                    </a:lnTo>
                    <a:lnTo>
                      <a:pt x="152" y="348"/>
                    </a:lnTo>
                    <a:lnTo>
                      <a:pt x="158" y="313"/>
                    </a:lnTo>
                    <a:lnTo>
                      <a:pt x="158" y="279"/>
                    </a:lnTo>
                    <a:lnTo>
                      <a:pt x="154" y="244"/>
                    </a:lnTo>
                    <a:lnTo>
                      <a:pt x="144" y="211"/>
                    </a:lnTo>
                    <a:lnTo>
                      <a:pt x="128" y="180"/>
                    </a:lnTo>
                    <a:lnTo>
                      <a:pt x="107" y="152"/>
                    </a:lnTo>
                    <a:lnTo>
                      <a:pt x="81" y="126"/>
                    </a:lnTo>
                    <a:lnTo>
                      <a:pt x="51" y="105"/>
                    </a:lnTo>
                    <a:lnTo>
                      <a:pt x="26" y="93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0074"/>
              </a:solidFill>
              <a:ln w="0">
                <a:solidFill>
                  <a:srgbClr val="3000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2265" y="1431"/>
                <a:ext cx="477" cy="211"/>
              </a:xfrm>
              <a:custGeom>
                <a:avLst/>
                <a:gdLst>
                  <a:gd name="T0" fmla="*/ 29 w 477"/>
                  <a:gd name="T1" fmla="*/ 0 h 211"/>
                  <a:gd name="T2" fmla="*/ 128 w 477"/>
                  <a:gd name="T3" fmla="*/ 51 h 211"/>
                  <a:gd name="T4" fmla="*/ 100 w 477"/>
                  <a:gd name="T5" fmla="*/ 67 h 211"/>
                  <a:gd name="T6" fmla="*/ 127 w 477"/>
                  <a:gd name="T7" fmla="*/ 90 h 211"/>
                  <a:gd name="T8" fmla="*/ 157 w 477"/>
                  <a:gd name="T9" fmla="*/ 107 h 211"/>
                  <a:gd name="T10" fmla="*/ 189 w 477"/>
                  <a:gd name="T11" fmla="*/ 120 h 211"/>
                  <a:gd name="T12" fmla="*/ 223 w 477"/>
                  <a:gd name="T13" fmla="*/ 128 h 211"/>
                  <a:gd name="T14" fmla="*/ 258 w 477"/>
                  <a:gd name="T15" fmla="*/ 129 h 211"/>
                  <a:gd name="T16" fmla="*/ 292 w 477"/>
                  <a:gd name="T17" fmla="*/ 126 h 211"/>
                  <a:gd name="T18" fmla="*/ 327 w 477"/>
                  <a:gd name="T19" fmla="*/ 116 h 211"/>
                  <a:gd name="T20" fmla="*/ 360 w 477"/>
                  <a:gd name="T21" fmla="*/ 101 h 211"/>
                  <a:gd name="T22" fmla="*/ 384 w 477"/>
                  <a:gd name="T23" fmla="*/ 85 h 211"/>
                  <a:gd name="T24" fmla="*/ 405 w 477"/>
                  <a:gd name="T25" fmla="*/ 67 h 211"/>
                  <a:gd name="T26" fmla="*/ 477 w 477"/>
                  <a:gd name="T27" fmla="*/ 108 h 211"/>
                  <a:gd name="T28" fmla="*/ 454 w 477"/>
                  <a:gd name="T29" fmla="*/ 132 h 211"/>
                  <a:gd name="T30" fmla="*/ 430 w 477"/>
                  <a:gd name="T31" fmla="*/ 153 h 211"/>
                  <a:gd name="T32" fmla="*/ 401 w 477"/>
                  <a:gd name="T33" fmla="*/ 171 h 211"/>
                  <a:gd name="T34" fmla="*/ 359 w 477"/>
                  <a:gd name="T35" fmla="*/ 192 h 211"/>
                  <a:gd name="T36" fmla="*/ 314 w 477"/>
                  <a:gd name="T37" fmla="*/ 205 h 211"/>
                  <a:gd name="T38" fmla="*/ 269 w 477"/>
                  <a:gd name="T39" fmla="*/ 211 h 211"/>
                  <a:gd name="T40" fmla="*/ 224 w 477"/>
                  <a:gd name="T41" fmla="*/ 211 h 211"/>
                  <a:gd name="T42" fmla="*/ 180 w 477"/>
                  <a:gd name="T43" fmla="*/ 203 h 211"/>
                  <a:gd name="T44" fmla="*/ 136 w 477"/>
                  <a:gd name="T45" fmla="*/ 188 h 211"/>
                  <a:gd name="T46" fmla="*/ 97 w 477"/>
                  <a:gd name="T47" fmla="*/ 167 h 211"/>
                  <a:gd name="T48" fmla="*/ 60 w 477"/>
                  <a:gd name="T49" fmla="*/ 141 h 211"/>
                  <a:gd name="T50" fmla="*/ 28 w 477"/>
                  <a:gd name="T51" fmla="*/ 108 h 211"/>
                  <a:gd name="T52" fmla="*/ 0 w 477"/>
                  <a:gd name="T53" fmla="*/ 124 h 211"/>
                  <a:gd name="T54" fmla="*/ 29 w 477"/>
                  <a:gd name="T5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7" h="211">
                    <a:moveTo>
                      <a:pt x="29" y="0"/>
                    </a:moveTo>
                    <a:lnTo>
                      <a:pt x="128" y="51"/>
                    </a:lnTo>
                    <a:lnTo>
                      <a:pt x="100" y="67"/>
                    </a:lnTo>
                    <a:lnTo>
                      <a:pt x="127" y="90"/>
                    </a:lnTo>
                    <a:lnTo>
                      <a:pt x="157" y="107"/>
                    </a:lnTo>
                    <a:lnTo>
                      <a:pt x="189" y="120"/>
                    </a:lnTo>
                    <a:lnTo>
                      <a:pt x="223" y="128"/>
                    </a:lnTo>
                    <a:lnTo>
                      <a:pt x="258" y="129"/>
                    </a:lnTo>
                    <a:lnTo>
                      <a:pt x="292" y="126"/>
                    </a:lnTo>
                    <a:lnTo>
                      <a:pt x="327" y="116"/>
                    </a:lnTo>
                    <a:lnTo>
                      <a:pt x="360" y="101"/>
                    </a:lnTo>
                    <a:lnTo>
                      <a:pt x="384" y="85"/>
                    </a:lnTo>
                    <a:lnTo>
                      <a:pt x="405" y="67"/>
                    </a:lnTo>
                    <a:lnTo>
                      <a:pt x="477" y="108"/>
                    </a:lnTo>
                    <a:lnTo>
                      <a:pt x="454" y="132"/>
                    </a:lnTo>
                    <a:lnTo>
                      <a:pt x="430" y="153"/>
                    </a:lnTo>
                    <a:lnTo>
                      <a:pt x="401" y="171"/>
                    </a:lnTo>
                    <a:lnTo>
                      <a:pt x="359" y="192"/>
                    </a:lnTo>
                    <a:lnTo>
                      <a:pt x="314" y="205"/>
                    </a:lnTo>
                    <a:lnTo>
                      <a:pt x="269" y="211"/>
                    </a:lnTo>
                    <a:lnTo>
                      <a:pt x="224" y="211"/>
                    </a:lnTo>
                    <a:lnTo>
                      <a:pt x="180" y="203"/>
                    </a:lnTo>
                    <a:lnTo>
                      <a:pt x="136" y="188"/>
                    </a:lnTo>
                    <a:lnTo>
                      <a:pt x="97" y="167"/>
                    </a:lnTo>
                    <a:lnTo>
                      <a:pt x="60" y="141"/>
                    </a:lnTo>
                    <a:lnTo>
                      <a:pt x="28" y="108"/>
                    </a:lnTo>
                    <a:lnTo>
                      <a:pt x="0" y="124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00074"/>
              </a:solidFill>
              <a:ln w="0">
                <a:solidFill>
                  <a:srgbClr val="3000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2218" y="1021"/>
                <a:ext cx="334" cy="422"/>
              </a:xfrm>
              <a:custGeom>
                <a:avLst/>
                <a:gdLst>
                  <a:gd name="T0" fmla="*/ 241 w 334"/>
                  <a:gd name="T1" fmla="*/ 0 h 422"/>
                  <a:gd name="T2" fmla="*/ 334 w 334"/>
                  <a:gd name="T3" fmla="*/ 88 h 422"/>
                  <a:gd name="T4" fmla="*/ 241 w 334"/>
                  <a:gd name="T5" fmla="*/ 148 h 422"/>
                  <a:gd name="T6" fmla="*/ 241 w 334"/>
                  <a:gd name="T7" fmla="*/ 115 h 422"/>
                  <a:gd name="T8" fmla="*/ 204 w 334"/>
                  <a:gd name="T9" fmla="*/ 130 h 422"/>
                  <a:gd name="T10" fmla="*/ 170 w 334"/>
                  <a:gd name="T11" fmla="*/ 151 h 422"/>
                  <a:gd name="T12" fmla="*/ 140 w 334"/>
                  <a:gd name="T13" fmla="*/ 177 h 422"/>
                  <a:gd name="T14" fmla="*/ 115 w 334"/>
                  <a:gd name="T15" fmla="*/ 208 h 422"/>
                  <a:gd name="T16" fmla="*/ 98 w 334"/>
                  <a:gd name="T17" fmla="*/ 244 h 422"/>
                  <a:gd name="T18" fmla="*/ 86 w 334"/>
                  <a:gd name="T19" fmla="*/ 283 h 422"/>
                  <a:gd name="T20" fmla="*/ 83 w 334"/>
                  <a:gd name="T21" fmla="*/ 323 h 422"/>
                  <a:gd name="T22" fmla="*/ 84 w 334"/>
                  <a:gd name="T23" fmla="*/ 352 h 422"/>
                  <a:gd name="T24" fmla="*/ 89 w 334"/>
                  <a:gd name="T25" fmla="*/ 380 h 422"/>
                  <a:gd name="T26" fmla="*/ 17 w 334"/>
                  <a:gd name="T27" fmla="*/ 422 h 422"/>
                  <a:gd name="T28" fmla="*/ 8 w 334"/>
                  <a:gd name="T29" fmla="*/ 390 h 422"/>
                  <a:gd name="T30" fmla="*/ 3 w 334"/>
                  <a:gd name="T31" fmla="*/ 357 h 422"/>
                  <a:gd name="T32" fmla="*/ 0 w 334"/>
                  <a:gd name="T33" fmla="*/ 323 h 422"/>
                  <a:gd name="T34" fmla="*/ 4 w 334"/>
                  <a:gd name="T35" fmla="*/ 276 h 422"/>
                  <a:gd name="T36" fmla="*/ 14 w 334"/>
                  <a:gd name="T37" fmla="*/ 232 h 422"/>
                  <a:gd name="T38" fmla="*/ 33 w 334"/>
                  <a:gd name="T39" fmla="*/ 190 h 422"/>
                  <a:gd name="T40" fmla="*/ 55 w 334"/>
                  <a:gd name="T41" fmla="*/ 151 h 422"/>
                  <a:gd name="T42" fmla="*/ 84 w 334"/>
                  <a:gd name="T43" fmla="*/ 117 h 422"/>
                  <a:gd name="T44" fmla="*/ 118 w 334"/>
                  <a:gd name="T45" fmla="*/ 86 h 422"/>
                  <a:gd name="T46" fmla="*/ 156 w 334"/>
                  <a:gd name="T47" fmla="*/ 63 h 422"/>
                  <a:gd name="T48" fmla="*/ 198 w 334"/>
                  <a:gd name="T49" fmla="*/ 43 h 422"/>
                  <a:gd name="T50" fmla="*/ 241 w 334"/>
                  <a:gd name="T51" fmla="*/ 32 h 422"/>
                  <a:gd name="T52" fmla="*/ 241 w 334"/>
                  <a:gd name="T53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4" h="422">
                    <a:moveTo>
                      <a:pt x="241" y="0"/>
                    </a:moveTo>
                    <a:lnTo>
                      <a:pt x="334" y="88"/>
                    </a:lnTo>
                    <a:lnTo>
                      <a:pt x="241" y="148"/>
                    </a:lnTo>
                    <a:lnTo>
                      <a:pt x="241" y="115"/>
                    </a:lnTo>
                    <a:lnTo>
                      <a:pt x="204" y="130"/>
                    </a:lnTo>
                    <a:lnTo>
                      <a:pt x="170" y="151"/>
                    </a:lnTo>
                    <a:lnTo>
                      <a:pt x="140" y="177"/>
                    </a:lnTo>
                    <a:lnTo>
                      <a:pt x="115" y="208"/>
                    </a:lnTo>
                    <a:lnTo>
                      <a:pt x="98" y="244"/>
                    </a:lnTo>
                    <a:lnTo>
                      <a:pt x="86" y="283"/>
                    </a:lnTo>
                    <a:lnTo>
                      <a:pt x="83" y="323"/>
                    </a:lnTo>
                    <a:lnTo>
                      <a:pt x="84" y="352"/>
                    </a:lnTo>
                    <a:lnTo>
                      <a:pt x="89" y="380"/>
                    </a:lnTo>
                    <a:lnTo>
                      <a:pt x="17" y="422"/>
                    </a:lnTo>
                    <a:lnTo>
                      <a:pt x="8" y="390"/>
                    </a:lnTo>
                    <a:lnTo>
                      <a:pt x="3" y="357"/>
                    </a:lnTo>
                    <a:lnTo>
                      <a:pt x="0" y="323"/>
                    </a:lnTo>
                    <a:lnTo>
                      <a:pt x="4" y="276"/>
                    </a:lnTo>
                    <a:lnTo>
                      <a:pt x="14" y="232"/>
                    </a:lnTo>
                    <a:lnTo>
                      <a:pt x="33" y="190"/>
                    </a:lnTo>
                    <a:lnTo>
                      <a:pt x="55" y="151"/>
                    </a:lnTo>
                    <a:lnTo>
                      <a:pt x="84" y="117"/>
                    </a:lnTo>
                    <a:lnTo>
                      <a:pt x="118" y="86"/>
                    </a:lnTo>
                    <a:lnTo>
                      <a:pt x="156" y="63"/>
                    </a:lnTo>
                    <a:lnTo>
                      <a:pt x="198" y="43"/>
                    </a:lnTo>
                    <a:lnTo>
                      <a:pt x="241" y="3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300074"/>
              </a:solidFill>
              <a:ln w="0">
                <a:solidFill>
                  <a:srgbClr val="3000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>
                <a:off x="4331" y="3236"/>
                <a:ext cx="462" cy="432"/>
              </a:xfrm>
              <a:custGeom>
                <a:avLst/>
                <a:gdLst>
                  <a:gd name="T0" fmla="*/ 256 w 462"/>
                  <a:gd name="T1" fmla="*/ 4 h 432"/>
                  <a:gd name="T2" fmla="*/ 317 w 462"/>
                  <a:gd name="T3" fmla="*/ 24 h 432"/>
                  <a:gd name="T4" fmla="*/ 369 w 462"/>
                  <a:gd name="T5" fmla="*/ 63 h 432"/>
                  <a:gd name="T6" fmla="*/ 406 w 462"/>
                  <a:gd name="T7" fmla="*/ 117 h 432"/>
                  <a:gd name="T8" fmla="*/ 419 w 462"/>
                  <a:gd name="T9" fmla="*/ 177 h 432"/>
                  <a:gd name="T10" fmla="*/ 411 w 462"/>
                  <a:gd name="T11" fmla="*/ 237 h 432"/>
                  <a:gd name="T12" fmla="*/ 383 w 462"/>
                  <a:gd name="T13" fmla="*/ 292 h 432"/>
                  <a:gd name="T14" fmla="*/ 221 w 462"/>
                  <a:gd name="T15" fmla="*/ 333 h 432"/>
                  <a:gd name="T16" fmla="*/ 281 w 462"/>
                  <a:gd name="T17" fmla="*/ 194 h 432"/>
                  <a:gd name="T18" fmla="*/ 287 w 462"/>
                  <a:gd name="T19" fmla="*/ 168 h 432"/>
                  <a:gd name="T20" fmla="*/ 274 w 462"/>
                  <a:gd name="T21" fmla="*/ 138 h 432"/>
                  <a:gd name="T22" fmla="*/ 241 w 462"/>
                  <a:gd name="T23" fmla="*/ 114 h 432"/>
                  <a:gd name="T24" fmla="*/ 191 w 462"/>
                  <a:gd name="T25" fmla="*/ 103 h 432"/>
                  <a:gd name="T26" fmla="*/ 144 w 462"/>
                  <a:gd name="T27" fmla="*/ 115 h 432"/>
                  <a:gd name="T28" fmla="*/ 103 w 462"/>
                  <a:gd name="T29" fmla="*/ 147 h 432"/>
                  <a:gd name="T30" fmla="*/ 77 w 462"/>
                  <a:gd name="T31" fmla="*/ 193 h 432"/>
                  <a:gd name="T32" fmla="*/ 71 w 462"/>
                  <a:gd name="T33" fmla="*/ 251 h 432"/>
                  <a:gd name="T34" fmla="*/ 92 w 462"/>
                  <a:gd name="T35" fmla="*/ 309 h 432"/>
                  <a:gd name="T36" fmla="*/ 133 w 462"/>
                  <a:gd name="T37" fmla="*/ 355 h 432"/>
                  <a:gd name="T38" fmla="*/ 192 w 462"/>
                  <a:gd name="T39" fmla="*/ 386 h 432"/>
                  <a:gd name="T40" fmla="*/ 262 w 462"/>
                  <a:gd name="T41" fmla="*/ 403 h 432"/>
                  <a:gd name="T42" fmla="*/ 334 w 462"/>
                  <a:gd name="T43" fmla="*/ 401 h 432"/>
                  <a:gd name="T44" fmla="*/ 402 w 462"/>
                  <a:gd name="T45" fmla="*/ 378 h 432"/>
                  <a:gd name="T46" fmla="*/ 462 w 462"/>
                  <a:gd name="T47" fmla="*/ 334 h 432"/>
                  <a:gd name="T48" fmla="*/ 402 w 462"/>
                  <a:gd name="T49" fmla="*/ 388 h 432"/>
                  <a:gd name="T50" fmla="*/ 327 w 462"/>
                  <a:gd name="T51" fmla="*/ 422 h 432"/>
                  <a:gd name="T52" fmla="*/ 245 w 462"/>
                  <a:gd name="T53" fmla="*/ 432 h 432"/>
                  <a:gd name="T54" fmla="*/ 173 w 462"/>
                  <a:gd name="T55" fmla="*/ 423 h 432"/>
                  <a:gd name="T56" fmla="*/ 116 w 462"/>
                  <a:gd name="T57" fmla="*/ 399 h 432"/>
                  <a:gd name="T58" fmla="*/ 65 w 462"/>
                  <a:gd name="T59" fmla="*/ 363 h 432"/>
                  <a:gd name="T60" fmla="*/ 26 w 462"/>
                  <a:gd name="T61" fmla="*/ 313 h 432"/>
                  <a:gd name="T62" fmla="*/ 3 w 462"/>
                  <a:gd name="T63" fmla="*/ 251 h 432"/>
                  <a:gd name="T64" fmla="*/ 1 w 462"/>
                  <a:gd name="T65" fmla="*/ 183 h 432"/>
                  <a:gd name="T66" fmla="*/ 22 w 462"/>
                  <a:gd name="T67" fmla="*/ 118 h 432"/>
                  <a:gd name="T68" fmla="*/ 63 w 462"/>
                  <a:gd name="T69" fmla="*/ 63 h 432"/>
                  <a:gd name="T70" fmla="*/ 120 w 462"/>
                  <a:gd name="T71" fmla="*/ 21 h 432"/>
                  <a:gd name="T72" fmla="*/ 190 w 462"/>
                  <a:gd name="T7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2" h="432">
                    <a:moveTo>
                      <a:pt x="226" y="0"/>
                    </a:moveTo>
                    <a:lnTo>
                      <a:pt x="256" y="4"/>
                    </a:lnTo>
                    <a:lnTo>
                      <a:pt x="287" y="12"/>
                    </a:lnTo>
                    <a:lnTo>
                      <a:pt x="317" y="24"/>
                    </a:lnTo>
                    <a:lnTo>
                      <a:pt x="344" y="41"/>
                    </a:lnTo>
                    <a:lnTo>
                      <a:pt x="369" y="63"/>
                    </a:lnTo>
                    <a:lnTo>
                      <a:pt x="393" y="90"/>
                    </a:lnTo>
                    <a:lnTo>
                      <a:pt x="406" y="117"/>
                    </a:lnTo>
                    <a:lnTo>
                      <a:pt x="415" y="145"/>
                    </a:lnTo>
                    <a:lnTo>
                      <a:pt x="419" y="177"/>
                    </a:lnTo>
                    <a:lnTo>
                      <a:pt x="418" y="207"/>
                    </a:lnTo>
                    <a:lnTo>
                      <a:pt x="411" y="237"/>
                    </a:lnTo>
                    <a:lnTo>
                      <a:pt x="399" y="266"/>
                    </a:lnTo>
                    <a:lnTo>
                      <a:pt x="383" y="292"/>
                    </a:lnTo>
                    <a:lnTo>
                      <a:pt x="419" y="326"/>
                    </a:lnTo>
                    <a:lnTo>
                      <a:pt x="221" y="333"/>
                    </a:lnTo>
                    <a:lnTo>
                      <a:pt x="245" y="158"/>
                    </a:lnTo>
                    <a:lnTo>
                      <a:pt x="281" y="194"/>
                    </a:lnTo>
                    <a:lnTo>
                      <a:pt x="287" y="181"/>
                    </a:lnTo>
                    <a:lnTo>
                      <a:pt x="287" y="168"/>
                    </a:lnTo>
                    <a:lnTo>
                      <a:pt x="283" y="152"/>
                    </a:lnTo>
                    <a:lnTo>
                      <a:pt x="274" y="138"/>
                    </a:lnTo>
                    <a:lnTo>
                      <a:pt x="259" y="124"/>
                    </a:lnTo>
                    <a:lnTo>
                      <a:pt x="241" y="114"/>
                    </a:lnTo>
                    <a:lnTo>
                      <a:pt x="216" y="106"/>
                    </a:lnTo>
                    <a:lnTo>
                      <a:pt x="191" y="103"/>
                    </a:lnTo>
                    <a:lnTo>
                      <a:pt x="167" y="107"/>
                    </a:lnTo>
                    <a:lnTo>
                      <a:pt x="144" y="115"/>
                    </a:lnTo>
                    <a:lnTo>
                      <a:pt x="122" y="128"/>
                    </a:lnTo>
                    <a:lnTo>
                      <a:pt x="103" y="147"/>
                    </a:lnTo>
                    <a:lnTo>
                      <a:pt x="88" y="168"/>
                    </a:lnTo>
                    <a:lnTo>
                      <a:pt x="77" y="193"/>
                    </a:lnTo>
                    <a:lnTo>
                      <a:pt x="71" y="220"/>
                    </a:lnTo>
                    <a:lnTo>
                      <a:pt x="71" y="251"/>
                    </a:lnTo>
                    <a:lnTo>
                      <a:pt x="77" y="282"/>
                    </a:lnTo>
                    <a:lnTo>
                      <a:pt x="92" y="309"/>
                    </a:lnTo>
                    <a:lnTo>
                      <a:pt x="110" y="334"/>
                    </a:lnTo>
                    <a:lnTo>
                      <a:pt x="133" y="355"/>
                    </a:lnTo>
                    <a:lnTo>
                      <a:pt x="162" y="372"/>
                    </a:lnTo>
                    <a:lnTo>
                      <a:pt x="192" y="386"/>
                    </a:lnTo>
                    <a:lnTo>
                      <a:pt x="226" y="397"/>
                    </a:lnTo>
                    <a:lnTo>
                      <a:pt x="262" y="403"/>
                    </a:lnTo>
                    <a:lnTo>
                      <a:pt x="297" y="405"/>
                    </a:lnTo>
                    <a:lnTo>
                      <a:pt x="334" y="401"/>
                    </a:lnTo>
                    <a:lnTo>
                      <a:pt x="369" y="393"/>
                    </a:lnTo>
                    <a:lnTo>
                      <a:pt x="402" y="378"/>
                    </a:lnTo>
                    <a:lnTo>
                      <a:pt x="433" y="359"/>
                    </a:lnTo>
                    <a:lnTo>
                      <a:pt x="462" y="334"/>
                    </a:lnTo>
                    <a:lnTo>
                      <a:pt x="433" y="363"/>
                    </a:lnTo>
                    <a:lnTo>
                      <a:pt x="402" y="388"/>
                    </a:lnTo>
                    <a:lnTo>
                      <a:pt x="365" y="407"/>
                    </a:lnTo>
                    <a:lnTo>
                      <a:pt x="327" y="422"/>
                    </a:lnTo>
                    <a:lnTo>
                      <a:pt x="287" y="429"/>
                    </a:lnTo>
                    <a:lnTo>
                      <a:pt x="245" y="432"/>
                    </a:lnTo>
                    <a:lnTo>
                      <a:pt x="202" y="428"/>
                    </a:lnTo>
                    <a:lnTo>
                      <a:pt x="173" y="423"/>
                    </a:lnTo>
                    <a:lnTo>
                      <a:pt x="145" y="412"/>
                    </a:lnTo>
                    <a:lnTo>
                      <a:pt x="116" y="399"/>
                    </a:lnTo>
                    <a:lnTo>
                      <a:pt x="90" y="382"/>
                    </a:lnTo>
                    <a:lnTo>
                      <a:pt x="65" y="363"/>
                    </a:lnTo>
                    <a:lnTo>
                      <a:pt x="44" y="339"/>
                    </a:lnTo>
                    <a:lnTo>
                      <a:pt x="26" y="313"/>
                    </a:lnTo>
                    <a:lnTo>
                      <a:pt x="12" y="284"/>
                    </a:lnTo>
                    <a:lnTo>
                      <a:pt x="3" y="251"/>
                    </a:lnTo>
                    <a:lnTo>
                      <a:pt x="0" y="217"/>
                    </a:lnTo>
                    <a:lnTo>
                      <a:pt x="1" y="183"/>
                    </a:lnTo>
                    <a:lnTo>
                      <a:pt x="9" y="151"/>
                    </a:lnTo>
                    <a:lnTo>
                      <a:pt x="22" y="118"/>
                    </a:lnTo>
                    <a:lnTo>
                      <a:pt x="40" y="89"/>
                    </a:lnTo>
                    <a:lnTo>
                      <a:pt x="63" y="63"/>
                    </a:lnTo>
                    <a:lnTo>
                      <a:pt x="90" y="39"/>
                    </a:lnTo>
                    <a:lnTo>
                      <a:pt x="120" y="21"/>
                    </a:lnTo>
                    <a:lnTo>
                      <a:pt x="154" y="8"/>
                    </a:lnTo>
                    <a:lnTo>
                      <a:pt x="190" y="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>
                <a:off x="2285" y="1765"/>
                <a:ext cx="607" cy="525"/>
              </a:xfrm>
              <a:custGeom>
                <a:avLst/>
                <a:gdLst>
                  <a:gd name="T0" fmla="*/ 235 w 607"/>
                  <a:gd name="T1" fmla="*/ 0 h 525"/>
                  <a:gd name="T2" fmla="*/ 266 w 607"/>
                  <a:gd name="T3" fmla="*/ 4 h 525"/>
                  <a:gd name="T4" fmla="*/ 294 w 607"/>
                  <a:gd name="T5" fmla="*/ 10 h 525"/>
                  <a:gd name="T6" fmla="*/ 321 w 607"/>
                  <a:gd name="T7" fmla="*/ 21 h 525"/>
                  <a:gd name="T8" fmla="*/ 345 w 607"/>
                  <a:gd name="T9" fmla="*/ 35 h 525"/>
                  <a:gd name="T10" fmla="*/ 368 w 607"/>
                  <a:gd name="T11" fmla="*/ 51 h 525"/>
                  <a:gd name="T12" fmla="*/ 387 w 607"/>
                  <a:gd name="T13" fmla="*/ 69 h 525"/>
                  <a:gd name="T14" fmla="*/ 406 w 607"/>
                  <a:gd name="T15" fmla="*/ 90 h 525"/>
                  <a:gd name="T16" fmla="*/ 423 w 607"/>
                  <a:gd name="T17" fmla="*/ 111 h 525"/>
                  <a:gd name="T18" fmla="*/ 437 w 607"/>
                  <a:gd name="T19" fmla="*/ 132 h 525"/>
                  <a:gd name="T20" fmla="*/ 450 w 607"/>
                  <a:gd name="T21" fmla="*/ 154 h 525"/>
                  <a:gd name="T22" fmla="*/ 462 w 607"/>
                  <a:gd name="T23" fmla="*/ 176 h 525"/>
                  <a:gd name="T24" fmla="*/ 472 w 607"/>
                  <a:gd name="T25" fmla="*/ 197 h 525"/>
                  <a:gd name="T26" fmla="*/ 480 w 607"/>
                  <a:gd name="T27" fmla="*/ 217 h 525"/>
                  <a:gd name="T28" fmla="*/ 487 w 607"/>
                  <a:gd name="T29" fmla="*/ 234 h 525"/>
                  <a:gd name="T30" fmla="*/ 492 w 607"/>
                  <a:gd name="T31" fmla="*/ 250 h 525"/>
                  <a:gd name="T32" fmla="*/ 496 w 607"/>
                  <a:gd name="T33" fmla="*/ 263 h 525"/>
                  <a:gd name="T34" fmla="*/ 500 w 607"/>
                  <a:gd name="T35" fmla="*/ 273 h 525"/>
                  <a:gd name="T36" fmla="*/ 501 w 607"/>
                  <a:gd name="T37" fmla="*/ 280 h 525"/>
                  <a:gd name="T38" fmla="*/ 501 w 607"/>
                  <a:gd name="T39" fmla="*/ 281 h 525"/>
                  <a:gd name="T40" fmla="*/ 607 w 607"/>
                  <a:gd name="T41" fmla="*/ 281 h 525"/>
                  <a:gd name="T42" fmla="*/ 410 w 607"/>
                  <a:gd name="T43" fmla="*/ 525 h 525"/>
                  <a:gd name="T44" fmla="*/ 212 w 607"/>
                  <a:gd name="T45" fmla="*/ 281 h 525"/>
                  <a:gd name="T46" fmla="*/ 326 w 607"/>
                  <a:gd name="T47" fmla="*/ 281 h 525"/>
                  <a:gd name="T48" fmla="*/ 326 w 607"/>
                  <a:gd name="T49" fmla="*/ 280 h 525"/>
                  <a:gd name="T50" fmla="*/ 324 w 607"/>
                  <a:gd name="T51" fmla="*/ 273 h 525"/>
                  <a:gd name="T52" fmla="*/ 323 w 607"/>
                  <a:gd name="T53" fmla="*/ 264 h 525"/>
                  <a:gd name="T54" fmla="*/ 321 w 607"/>
                  <a:gd name="T55" fmla="*/ 251 h 525"/>
                  <a:gd name="T56" fmla="*/ 317 w 607"/>
                  <a:gd name="T57" fmla="*/ 237 h 525"/>
                  <a:gd name="T58" fmla="*/ 311 w 607"/>
                  <a:gd name="T59" fmla="*/ 221 h 525"/>
                  <a:gd name="T60" fmla="*/ 304 w 607"/>
                  <a:gd name="T61" fmla="*/ 203 h 525"/>
                  <a:gd name="T62" fmla="*/ 294 w 607"/>
                  <a:gd name="T63" fmla="*/ 184 h 525"/>
                  <a:gd name="T64" fmla="*/ 284 w 607"/>
                  <a:gd name="T65" fmla="*/ 166 h 525"/>
                  <a:gd name="T66" fmla="*/ 269 w 607"/>
                  <a:gd name="T67" fmla="*/ 148 h 525"/>
                  <a:gd name="T68" fmla="*/ 252 w 607"/>
                  <a:gd name="T69" fmla="*/ 131 h 525"/>
                  <a:gd name="T70" fmla="*/ 234 w 607"/>
                  <a:gd name="T71" fmla="*/ 115 h 525"/>
                  <a:gd name="T72" fmla="*/ 212 w 607"/>
                  <a:gd name="T73" fmla="*/ 100 h 525"/>
                  <a:gd name="T74" fmla="*/ 186 w 607"/>
                  <a:gd name="T75" fmla="*/ 90 h 525"/>
                  <a:gd name="T76" fmla="*/ 157 w 607"/>
                  <a:gd name="T77" fmla="*/ 81 h 525"/>
                  <a:gd name="T78" fmla="*/ 123 w 607"/>
                  <a:gd name="T79" fmla="*/ 77 h 525"/>
                  <a:gd name="T80" fmla="*/ 86 w 607"/>
                  <a:gd name="T81" fmla="*/ 76 h 525"/>
                  <a:gd name="T82" fmla="*/ 46 w 607"/>
                  <a:gd name="T83" fmla="*/ 80 h 525"/>
                  <a:gd name="T84" fmla="*/ 0 w 607"/>
                  <a:gd name="T85" fmla="*/ 90 h 525"/>
                  <a:gd name="T86" fmla="*/ 46 w 607"/>
                  <a:gd name="T87" fmla="*/ 59 h 525"/>
                  <a:gd name="T88" fmla="*/ 88 w 607"/>
                  <a:gd name="T89" fmla="*/ 35 h 525"/>
                  <a:gd name="T90" fmla="*/ 128 w 607"/>
                  <a:gd name="T91" fmla="*/ 18 h 525"/>
                  <a:gd name="T92" fmla="*/ 166 w 607"/>
                  <a:gd name="T93" fmla="*/ 8 h 525"/>
                  <a:gd name="T94" fmla="*/ 201 w 607"/>
                  <a:gd name="T95" fmla="*/ 1 h 525"/>
                  <a:gd name="T96" fmla="*/ 235 w 607"/>
                  <a:gd name="T97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7" h="525">
                    <a:moveTo>
                      <a:pt x="235" y="0"/>
                    </a:moveTo>
                    <a:lnTo>
                      <a:pt x="266" y="4"/>
                    </a:lnTo>
                    <a:lnTo>
                      <a:pt x="294" y="10"/>
                    </a:lnTo>
                    <a:lnTo>
                      <a:pt x="321" y="21"/>
                    </a:lnTo>
                    <a:lnTo>
                      <a:pt x="345" y="35"/>
                    </a:lnTo>
                    <a:lnTo>
                      <a:pt x="368" y="51"/>
                    </a:lnTo>
                    <a:lnTo>
                      <a:pt x="387" y="69"/>
                    </a:lnTo>
                    <a:lnTo>
                      <a:pt x="406" y="90"/>
                    </a:lnTo>
                    <a:lnTo>
                      <a:pt x="423" y="111"/>
                    </a:lnTo>
                    <a:lnTo>
                      <a:pt x="437" y="132"/>
                    </a:lnTo>
                    <a:lnTo>
                      <a:pt x="450" y="154"/>
                    </a:lnTo>
                    <a:lnTo>
                      <a:pt x="462" y="176"/>
                    </a:lnTo>
                    <a:lnTo>
                      <a:pt x="472" y="197"/>
                    </a:lnTo>
                    <a:lnTo>
                      <a:pt x="480" y="217"/>
                    </a:lnTo>
                    <a:lnTo>
                      <a:pt x="487" y="234"/>
                    </a:lnTo>
                    <a:lnTo>
                      <a:pt x="492" y="250"/>
                    </a:lnTo>
                    <a:lnTo>
                      <a:pt x="496" y="263"/>
                    </a:lnTo>
                    <a:lnTo>
                      <a:pt x="500" y="273"/>
                    </a:lnTo>
                    <a:lnTo>
                      <a:pt x="501" y="280"/>
                    </a:lnTo>
                    <a:lnTo>
                      <a:pt x="501" y="281"/>
                    </a:lnTo>
                    <a:lnTo>
                      <a:pt x="607" y="281"/>
                    </a:lnTo>
                    <a:lnTo>
                      <a:pt x="410" y="525"/>
                    </a:lnTo>
                    <a:lnTo>
                      <a:pt x="212" y="281"/>
                    </a:lnTo>
                    <a:lnTo>
                      <a:pt x="326" y="281"/>
                    </a:lnTo>
                    <a:lnTo>
                      <a:pt x="326" y="280"/>
                    </a:lnTo>
                    <a:lnTo>
                      <a:pt x="324" y="273"/>
                    </a:lnTo>
                    <a:lnTo>
                      <a:pt x="323" y="264"/>
                    </a:lnTo>
                    <a:lnTo>
                      <a:pt x="321" y="251"/>
                    </a:lnTo>
                    <a:lnTo>
                      <a:pt x="317" y="237"/>
                    </a:lnTo>
                    <a:lnTo>
                      <a:pt x="311" y="221"/>
                    </a:lnTo>
                    <a:lnTo>
                      <a:pt x="304" y="203"/>
                    </a:lnTo>
                    <a:lnTo>
                      <a:pt x="294" y="184"/>
                    </a:lnTo>
                    <a:lnTo>
                      <a:pt x="284" y="166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34" y="115"/>
                    </a:lnTo>
                    <a:lnTo>
                      <a:pt x="212" y="100"/>
                    </a:lnTo>
                    <a:lnTo>
                      <a:pt x="186" y="90"/>
                    </a:lnTo>
                    <a:lnTo>
                      <a:pt x="157" y="81"/>
                    </a:lnTo>
                    <a:lnTo>
                      <a:pt x="123" y="77"/>
                    </a:lnTo>
                    <a:lnTo>
                      <a:pt x="86" y="76"/>
                    </a:lnTo>
                    <a:lnTo>
                      <a:pt x="46" y="80"/>
                    </a:lnTo>
                    <a:lnTo>
                      <a:pt x="0" y="90"/>
                    </a:lnTo>
                    <a:lnTo>
                      <a:pt x="46" y="59"/>
                    </a:lnTo>
                    <a:lnTo>
                      <a:pt x="88" y="35"/>
                    </a:lnTo>
                    <a:lnTo>
                      <a:pt x="128" y="18"/>
                    </a:lnTo>
                    <a:lnTo>
                      <a:pt x="166" y="8"/>
                    </a:lnTo>
                    <a:lnTo>
                      <a:pt x="201" y="1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2027" y="1896"/>
                <a:ext cx="607" cy="525"/>
              </a:xfrm>
              <a:custGeom>
                <a:avLst/>
                <a:gdLst>
                  <a:gd name="T0" fmla="*/ 198 w 607"/>
                  <a:gd name="T1" fmla="*/ 0 h 525"/>
                  <a:gd name="T2" fmla="*/ 395 w 607"/>
                  <a:gd name="T3" fmla="*/ 243 h 525"/>
                  <a:gd name="T4" fmla="*/ 281 w 607"/>
                  <a:gd name="T5" fmla="*/ 243 h 525"/>
                  <a:gd name="T6" fmla="*/ 281 w 607"/>
                  <a:gd name="T7" fmla="*/ 246 h 525"/>
                  <a:gd name="T8" fmla="*/ 281 w 607"/>
                  <a:gd name="T9" fmla="*/ 252 h 525"/>
                  <a:gd name="T10" fmla="*/ 284 w 607"/>
                  <a:gd name="T11" fmla="*/ 261 h 525"/>
                  <a:gd name="T12" fmla="*/ 287 w 607"/>
                  <a:gd name="T13" fmla="*/ 273 h 525"/>
                  <a:gd name="T14" fmla="*/ 291 w 607"/>
                  <a:gd name="T15" fmla="*/ 288 h 525"/>
                  <a:gd name="T16" fmla="*/ 296 w 607"/>
                  <a:gd name="T17" fmla="*/ 305 h 525"/>
                  <a:gd name="T18" fmla="*/ 304 w 607"/>
                  <a:gd name="T19" fmla="*/ 322 h 525"/>
                  <a:gd name="T20" fmla="*/ 313 w 607"/>
                  <a:gd name="T21" fmla="*/ 340 h 525"/>
                  <a:gd name="T22" fmla="*/ 323 w 607"/>
                  <a:gd name="T23" fmla="*/ 358 h 525"/>
                  <a:gd name="T24" fmla="*/ 338 w 607"/>
                  <a:gd name="T25" fmla="*/ 377 h 525"/>
                  <a:gd name="T26" fmla="*/ 353 w 607"/>
                  <a:gd name="T27" fmla="*/ 394 h 525"/>
                  <a:gd name="T28" fmla="*/ 373 w 607"/>
                  <a:gd name="T29" fmla="*/ 409 h 525"/>
                  <a:gd name="T30" fmla="*/ 395 w 607"/>
                  <a:gd name="T31" fmla="*/ 424 h 525"/>
                  <a:gd name="T32" fmla="*/ 421 w 607"/>
                  <a:gd name="T33" fmla="*/ 435 h 525"/>
                  <a:gd name="T34" fmla="*/ 450 w 607"/>
                  <a:gd name="T35" fmla="*/ 443 h 525"/>
                  <a:gd name="T36" fmla="*/ 484 w 607"/>
                  <a:gd name="T37" fmla="*/ 449 h 525"/>
                  <a:gd name="T38" fmla="*/ 521 w 607"/>
                  <a:gd name="T39" fmla="*/ 449 h 525"/>
                  <a:gd name="T40" fmla="*/ 562 w 607"/>
                  <a:gd name="T41" fmla="*/ 445 h 525"/>
                  <a:gd name="T42" fmla="*/ 607 w 607"/>
                  <a:gd name="T43" fmla="*/ 435 h 525"/>
                  <a:gd name="T44" fmla="*/ 562 w 607"/>
                  <a:gd name="T45" fmla="*/ 466 h 525"/>
                  <a:gd name="T46" fmla="*/ 520 w 607"/>
                  <a:gd name="T47" fmla="*/ 489 h 525"/>
                  <a:gd name="T48" fmla="*/ 479 w 607"/>
                  <a:gd name="T49" fmla="*/ 506 h 525"/>
                  <a:gd name="T50" fmla="*/ 441 w 607"/>
                  <a:gd name="T51" fmla="*/ 518 h 525"/>
                  <a:gd name="T52" fmla="*/ 406 w 607"/>
                  <a:gd name="T53" fmla="*/ 525 h 525"/>
                  <a:gd name="T54" fmla="*/ 372 w 607"/>
                  <a:gd name="T55" fmla="*/ 525 h 525"/>
                  <a:gd name="T56" fmla="*/ 342 w 607"/>
                  <a:gd name="T57" fmla="*/ 522 h 525"/>
                  <a:gd name="T58" fmla="*/ 313 w 607"/>
                  <a:gd name="T59" fmla="*/ 514 h 525"/>
                  <a:gd name="T60" fmla="*/ 287 w 607"/>
                  <a:gd name="T61" fmla="*/ 504 h 525"/>
                  <a:gd name="T62" fmla="*/ 262 w 607"/>
                  <a:gd name="T63" fmla="*/ 490 h 525"/>
                  <a:gd name="T64" fmla="*/ 239 w 607"/>
                  <a:gd name="T65" fmla="*/ 473 h 525"/>
                  <a:gd name="T66" fmla="*/ 220 w 607"/>
                  <a:gd name="T67" fmla="*/ 455 h 525"/>
                  <a:gd name="T68" fmla="*/ 200 w 607"/>
                  <a:gd name="T69" fmla="*/ 435 h 525"/>
                  <a:gd name="T70" fmla="*/ 184 w 607"/>
                  <a:gd name="T71" fmla="*/ 415 h 525"/>
                  <a:gd name="T72" fmla="*/ 170 w 607"/>
                  <a:gd name="T73" fmla="*/ 392 h 525"/>
                  <a:gd name="T74" fmla="*/ 157 w 607"/>
                  <a:gd name="T75" fmla="*/ 370 h 525"/>
                  <a:gd name="T76" fmla="*/ 145 w 607"/>
                  <a:gd name="T77" fmla="*/ 349 h 525"/>
                  <a:gd name="T78" fmla="*/ 135 w 607"/>
                  <a:gd name="T79" fmla="*/ 328 h 525"/>
                  <a:gd name="T80" fmla="*/ 127 w 607"/>
                  <a:gd name="T81" fmla="*/ 309 h 525"/>
                  <a:gd name="T82" fmla="*/ 120 w 607"/>
                  <a:gd name="T83" fmla="*/ 290 h 525"/>
                  <a:gd name="T84" fmla="*/ 115 w 607"/>
                  <a:gd name="T85" fmla="*/ 274 h 525"/>
                  <a:gd name="T86" fmla="*/ 111 w 607"/>
                  <a:gd name="T87" fmla="*/ 261 h 525"/>
                  <a:gd name="T88" fmla="*/ 107 w 607"/>
                  <a:gd name="T89" fmla="*/ 252 h 525"/>
                  <a:gd name="T90" fmla="*/ 106 w 607"/>
                  <a:gd name="T91" fmla="*/ 246 h 525"/>
                  <a:gd name="T92" fmla="*/ 106 w 607"/>
                  <a:gd name="T93" fmla="*/ 243 h 525"/>
                  <a:gd name="T94" fmla="*/ 0 w 607"/>
                  <a:gd name="T95" fmla="*/ 243 h 525"/>
                  <a:gd name="T96" fmla="*/ 198 w 607"/>
                  <a:gd name="T97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7" h="525">
                    <a:moveTo>
                      <a:pt x="198" y="0"/>
                    </a:moveTo>
                    <a:lnTo>
                      <a:pt x="395" y="243"/>
                    </a:lnTo>
                    <a:lnTo>
                      <a:pt x="281" y="243"/>
                    </a:lnTo>
                    <a:lnTo>
                      <a:pt x="281" y="246"/>
                    </a:lnTo>
                    <a:lnTo>
                      <a:pt x="281" y="252"/>
                    </a:lnTo>
                    <a:lnTo>
                      <a:pt x="284" y="261"/>
                    </a:lnTo>
                    <a:lnTo>
                      <a:pt x="287" y="273"/>
                    </a:lnTo>
                    <a:lnTo>
                      <a:pt x="291" y="288"/>
                    </a:lnTo>
                    <a:lnTo>
                      <a:pt x="296" y="305"/>
                    </a:lnTo>
                    <a:lnTo>
                      <a:pt x="304" y="322"/>
                    </a:lnTo>
                    <a:lnTo>
                      <a:pt x="313" y="340"/>
                    </a:lnTo>
                    <a:lnTo>
                      <a:pt x="323" y="358"/>
                    </a:lnTo>
                    <a:lnTo>
                      <a:pt x="338" y="377"/>
                    </a:lnTo>
                    <a:lnTo>
                      <a:pt x="353" y="394"/>
                    </a:lnTo>
                    <a:lnTo>
                      <a:pt x="373" y="409"/>
                    </a:lnTo>
                    <a:lnTo>
                      <a:pt x="395" y="424"/>
                    </a:lnTo>
                    <a:lnTo>
                      <a:pt x="421" y="435"/>
                    </a:lnTo>
                    <a:lnTo>
                      <a:pt x="450" y="443"/>
                    </a:lnTo>
                    <a:lnTo>
                      <a:pt x="484" y="449"/>
                    </a:lnTo>
                    <a:lnTo>
                      <a:pt x="521" y="449"/>
                    </a:lnTo>
                    <a:lnTo>
                      <a:pt x="562" y="445"/>
                    </a:lnTo>
                    <a:lnTo>
                      <a:pt x="607" y="435"/>
                    </a:lnTo>
                    <a:lnTo>
                      <a:pt x="562" y="466"/>
                    </a:lnTo>
                    <a:lnTo>
                      <a:pt x="520" y="489"/>
                    </a:lnTo>
                    <a:lnTo>
                      <a:pt x="479" y="506"/>
                    </a:lnTo>
                    <a:lnTo>
                      <a:pt x="441" y="518"/>
                    </a:lnTo>
                    <a:lnTo>
                      <a:pt x="406" y="525"/>
                    </a:lnTo>
                    <a:lnTo>
                      <a:pt x="372" y="525"/>
                    </a:lnTo>
                    <a:lnTo>
                      <a:pt x="342" y="522"/>
                    </a:lnTo>
                    <a:lnTo>
                      <a:pt x="313" y="514"/>
                    </a:lnTo>
                    <a:lnTo>
                      <a:pt x="287" y="504"/>
                    </a:lnTo>
                    <a:lnTo>
                      <a:pt x="262" y="490"/>
                    </a:lnTo>
                    <a:lnTo>
                      <a:pt x="239" y="473"/>
                    </a:lnTo>
                    <a:lnTo>
                      <a:pt x="220" y="455"/>
                    </a:lnTo>
                    <a:lnTo>
                      <a:pt x="200" y="435"/>
                    </a:lnTo>
                    <a:lnTo>
                      <a:pt x="184" y="415"/>
                    </a:lnTo>
                    <a:lnTo>
                      <a:pt x="170" y="392"/>
                    </a:lnTo>
                    <a:lnTo>
                      <a:pt x="157" y="370"/>
                    </a:lnTo>
                    <a:lnTo>
                      <a:pt x="145" y="349"/>
                    </a:lnTo>
                    <a:lnTo>
                      <a:pt x="135" y="328"/>
                    </a:lnTo>
                    <a:lnTo>
                      <a:pt x="127" y="309"/>
                    </a:lnTo>
                    <a:lnTo>
                      <a:pt x="120" y="290"/>
                    </a:lnTo>
                    <a:lnTo>
                      <a:pt x="115" y="274"/>
                    </a:lnTo>
                    <a:lnTo>
                      <a:pt x="111" y="261"/>
                    </a:lnTo>
                    <a:lnTo>
                      <a:pt x="107" y="252"/>
                    </a:lnTo>
                    <a:lnTo>
                      <a:pt x="106" y="246"/>
                    </a:lnTo>
                    <a:lnTo>
                      <a:pt x="106" y="243"/>
                    </a:lnTo>
                    <a:lnTo>
                      <a:pt x="0" y="24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3602" y="935"/>
                <a:ext cx="233" cy="238"/>
              </a:xfrm>
              <a:custGeom>
                <a:avLst/>
                <a:gdLst>
                  <a:gd name="T0" fmla="*/ 229 w 233"/>
                  <a:gd name="T1" fmla="*/ 0 h 238"/>
                  <a:gd name="T2" fmla="*/ 233 w 233"/>
                  <a:gd name="T3" fmla="*/ 136 h 238"/>
                  <a:gd name="T4" fmla="*/ 197 w 233"/>
                  <a:gd name="T5" fmla="*/ 100 h 238"/>
                  <a:gd name="T6" fmla="*/ 0 w 233"/>
                  <a:gd name="T7" fmla="*/ 238 h 238"/>
                  <a:gd name="T8" fmla="*/ 129 w 233"/>
                  <a:gd name="T9" fmla="*/ 35 h 238"/>
                  <a:gd name="T10" fmla="*/ 93 w 233"/>
                  <a:gd name="T11" fmla="*/ 1 h 238"/>
                  <a:gd name="T12" fmla="*/ 229 w 233"/>
                  <a:gd name="T13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" h="238">
                    <a:moveTo>
                      <a:pt x="229" y="0"/>
                    </a:moveTo>
                    <a:lnTo>
                      <a:pt x="233" y="136"/>
                    </a:lnTo>
                    <a:lnTo>
                      <a:pt x="197" y="100"/>
                    </a:lnTo>
                    <a:lnTo>
                      <a:pt x="0" y="238"/>
                    </a:lnTo>
                    <a:lnTo>
                      <a:pt x="129" y="35"/>
                    </a:lnTo>
                    <a:lnTo>
                      <a:pt x="93" y="1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3853" y="986"/>
                <a:ext cx="186" cy="318"/>
              </a:xfrm>
              <a:custGeom>
                <a:avLst/>
                <a:gdLst>
                  <a:gd name="T0" fmla="*/ 28 w 186"/>
                  <a:gd name="T1" fmla="*/ 0 h 318"/>
                  <a:gd name="T2" fmla="*/ 139 w 186"/>
                  <a:gd name="T3" fmla="*/ 213 h 318"/>
                  <a:gd name="T4" fmla="*/ 186 w 186"/>
                  <a:gd name="T5" fmla="*/ 200 h 318"/>
                  <a:gd name="T6" fmla="*/ 119 w 186"/>
                  <a:gd name="T7" fmla="*/ 318 h 318"/>
                  <a:gd name="T8" fmla="*/ 0 w 186"/>
                  <a:gd name="T9" fmla="*/ 254 h 318"/>
                  <a:gd name="T10" fmla="*/ 47 w 186"/>
                  <a:gd name="T11" fmla="*/ 241 h 318"/>
                  <a:gd name="T12" fmla="*/ 28 w 186"/>
                  <a:gd name="T1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318">
                    <a:moveTo>
                      <a:pt x="28" y="0"/>
                    </a:moveTo>
                    <a:lnTo>
                      <a:pt x="139" y="213"/>
                    </a:lnTo>
                    <a:lnTo>
                      <a:pt x="186" y="200"/>
                    </a:lnTo>
                    <a:lnTo>
                      <a:pt x="119" y="318"/>
                    </a:lnTo>
                    <a:lnTo>
                      <a:pt x="0" y="254"/>
                    </a:lnTo>
                    <a:lnTo>
                      <a:pt x="47" y="24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>
                <a:off x="3582" y="1170"/>
                <a:ext cx="321" cy="189"/>
              </a:xfrm>
              <a:custGeom>
                <a:avLst/>
                <a:gdLst>
                  <a:gd name="T0" fmla="*/ 115 w 321"/>
                  <a:gd name="T1" fmla="*/ 0 h 189"/>
                  <a:gd name="T2" fmla="*/ 104 w 321"/>
                  <a:gd name="T3" fmla="*/ 49 h 189"/>
                  <a:gd name="T4" fmla="*/ 321 w 321"/>
                  <a:gd name="T5" fmla="*/ 151 h 189"/>
                  <a:gd name="T6" fmla="*/ 80 w 321"/>
                  <a:gd name="T7" fmla="*/ 140 h 189"/>
                  <a:gd name="T8" fmla="*/ 68 w 321"/>
                  <a:gd name="T9" fmla="*/ 189 h 189"/>
                  <a:gd name="T10" fmla="*/ 0 w 321"/>
                  <a:gd name="T11" fmla="*/ 72 h 189"/>
                  <a:gd name="T12" fmla="*/ 115 w 321"/>
                  <a:gd name="T1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189">
                    <a:moveTo>
                      <a:pt x="115" y="0"/>
                    </a:moveTo>
                    <a:lnTo>
                      <a:pt x="104" y="49"/>
                    </a:lnTo>
                    <a:lnTo>
                      <a:pt x="321" y="151"/>
                    </a:lnTo>
                    <a:lnTo>
                      <a:pt x="80" y="140"/>
                    </a:lnTo>
                    <a:lnTo>
                      <a:pt x="68" y="189"/>
                    </a:lnTo>
                    <a:lnTo>
                      <a:pt x="0" y="72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2"/>
              <p:cNvSpPr>
                <a:spLocks noEditPoints="1"/>
              </p:cNvSpPr>
              <p:nvPr/>
            </p:nvSpPr>
            <p:spPr bwMode="auto">
              <a:xfrm>
                <a:off x="3130" y="2953"/>
                <a:ext cx="247" cy="270"/>
              </a:xfrm>
              <a:custGeom>
                <a:avLst/>
                <a:gdLst>
                  <a:gd name="T0" fmla="*/ 218 w 247"/>
                  <a:gd name="T1" fmla="*/ 68 h 270"/>
                  <a:gd name="T2" fmla="*/ 220 w 247"/>
                  <a:gd name="T3" fmla="*/ 71 h 270"/>
                  <a:gd name="T4" fmla="*/ 222 w 247"/>
                  <a:gd name="T5" fmla="*/ 74 h 270"/>
                  <a:gd name="T6" fmla="*/ 224 w 247"/>
                  <a:gd name="T7" fmla="*/ 76 h 270"/>
                  <a:gd name="T8" fmla="*/ 226 w 247"/>
                  <a:gd name="T9" fmla="*/ 78 h 270"/>
                  <a:gd name="T10" fmla="*/ 223 w 247"/>
                  <a:gd name="T11" fmla="*/ 75 h 270"/>
                  <a:gd name="T12" fmla="*/ 218 w 247"/>
                  <a:gd name="T13" fmla="*/ 68 h 270"/>
                  <a:gd name="T14" fmla="*/ 218 w 247"/>
                  <a:gd name="T15" fmla="*/ 67 h 270"/>
                  <a:gd name="T16" fmla="*/ 75 w 247"/>
                  <a:gd name="T17" fmla="*/ 2 h 270"/>
                  <a:gd name="T18" fmla="*/ 137 w 247"/>
                  <a:gd name="T19" fmla="*/ 32 h 270"/>
                  <a:gd name="T20" fmla="*/ 137 w 247"/>
                  <a:gd name="T21" fmla="*/ 49 h 270"/>
                  <a:gd name="T22" fmla="*/ 95 w 247"/>
                  <a:gd name="T23" fmla="*/ 105 h 270"/>
                  <a:gd name="T24" fmla="*/ 78 w 247"/>
                  <a:gd name="T25" fmla="*/ 102 h 270"/>
                  <a:gd name="T26" fmla="*/ 72 w 247"/>
                  <a:gd name="T27" fmla="*/ 96 h 270"/>
                  <a:gd name="T28" fmla="*/ 74 w 247"/>
                  <a:gd name="T29" fmla="*/ 87 h 270"/>
                  <a:gd name="T30" fmla="*/ 89 w 247"/>
                  <a:gd name="T31" fmla="*/ 62 h 270"/>
                  <a:gd name="T32" fmla="*/ 55 w 247"/>
                  <a:gd name="T33" fmla="*/ 87 h 270"/>
                  <a:gd name="T34" fmla="*/ 36 w 247"/>
                  <a:gd name="T35" fmla="*/ 122 h 270"/>
                  <a:gd name="T36" fmla="*/ 33 w 247"/>
                  <a:gd name="T37" fmla="*/ 163 h 270"/>
                  <a:gd name="T38" fmla="*/ 48 w 247"/>
                  <a:gd name="T39" fmla="*/ 199 h 270"/>
                  <a:gd name="T40" fmla="*/ 78 w 247"/>
                  <a:gd name="T41" fmla="*/ 227 h 270"/>
                  <a:gd name="T42" fmla="*/ 117 w 247"/>
                  <a:gd name="T43" fmla="*/ 239 h 270"/>
                  <a:gd name="T44" fmla="*/ 159 w 247"/>
                  <a:gd name="T45" fmla="*/ 232 h 270"/>
                  <a:gd name="T46" fmla="*/ 193 w 247"/>
                  <a:gd name="T47" fmla="*/ 208 h 270"/>
                  <a:gd name="T48" fmla="*/ 213 w 247"/>
                  <a:gd name="T49" fmla="*/ 170 h 270"/>
                  <a:gd name="T50" fmla="*/ 214 w 247"/>
                  <a:gd name="T51" fmla="*/ 127 h 270"/>
                  <a:gd name="T52" fmla="*/ 201 w 247"/>
                  <a:gd name="T53" fmla="*/ 97 h 270"/>
                  <a:gd name="T54" fmla="*/ 194 w 247"/>
                  <a:gd name="T55" fmla="*/ 89 h 270"/>
                  <a:gd name="T56" fmla="*/ 192 w 247"/>
                  <a:gd name="T57" fmla="*/ 83 h 270"/>
                  <a:gd name="T58" fmla="*/ 196 w 247"/>
                  <a:gd name="T59" fmla="*/ 67 h 270"/>
                  <a:gd name="T60" fmla="*/ 211 w 247"/>
                  <a:gd name="T61" fmla="*/ 63 h 270"/>
                  <a:gd name="T62" fmla="*/ 232 w 247"/>
                  <a:gd name="T63" fmla="*/ 91 h 270"/>
                  <a:gd name="T64" fmla="*/ 247 w 247"/>
                  <a:gd name="T65" fmla="*/ 139 h 270"/>
                  <a:gd name="T66" fmla="*/ 239 w 247"/>
                  <a:gd name="T67" fmla="*/ 193 h 270"/>
                  <a:gd name="T68" fmla="*/ 207 w 247"/>
                  <a:gd name="T69" fmla="*/ 237 h 270"/>
                  <a:gd name="T70" fmla="*/ 160 w 247"/>
                  <a:gd name="T71" fmla="*/ 265 h 270"/>
                  <a:gd name="T72" fmla="*/ 104 w 247"/>
                  <a:gd name="T73" fmla="*/ 269 h 270"/>
                  <a:gd name="T74" fmla="*/ 54 w 247"/>
                  <a:gd name="T75" fmla="*/ 248 h 270"/>
                  <a:gd name="T76" fmla="*/ 16 w 247"/>
                  <a:gd name="T77" fmla="*/ 208 h 270"/>
                  <a:gd name="T78" fmla="*/ 0 w 247"/>
                  <a:gd name="T79" fmla="*/ 153 h 270"/>
                  <a:gd name="T80" fmla="*/ 12 w 247"/>
                  <a:gd name="T81" fmla="*/ 96 h 270"/>
                  <a:gd name="T82" fmla="*/ 49 w 247"/>
                  <a:gd name="T83" fmla="*/ 50 h 270"/>
                  <a:gd name="T84" fmla="*/ 63 w 247"/>
                  <a:gd name="T85" fmla="*/ 30 h 270"/>
                  <a:gd name="T86" fmla="*/ 55 w 247"/>
                  <a:gd name="T87" fmla="*/ 24 h 270"/>
                  <a:gd name="T88" fmla="*/ 54 w 247"/>
                  <a:gd name="T89" fmla="*/ 15 h 270"/>
                  <a:gd name="T90" fmla="*/ 58 w 247"/>
                  <a:gd name="T91" fmla="*/ 6 h 270"/>
                  <a:gd name="T92" fmla="*/ 66 w 247"/>
                  <a:gd name="T93" fmla="*/ 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7" h="270">
                    <a:moveTo>
                      <a:pt x="218" y="67"/>
                    </a:moveTo>
                    <a:lnTo>
                      <a:pt x="218" y="68"/>
                    </a:lnTo>
                    <a:lnTo>
                      <a:pt x="219" y="70"/>
                    </a:lnTo>
                    <a:lnTo>
                      <a:pt x="220" y="71"/>
                    </a:lnTo>
                    <a:lnTo>
                      <a:pt x="220" y="72"/>
                    </a:lnTo>
                    <a:lnTo>
                      <a:pt x="222" y="74"/>
                    </a:lnTo>
                    <a:lnTo>
                      <a:pt x="223" y="75"/>
                    </a:lnTo>
                    <a:lnTo>
                      <a:pt x="224" y="76"/>
                    </a:lnTo>
                    <a:lnTo>
                      <a:pt x="226" y="76"/>
                    </a:lnTo>
                    <a:lnTo>
                      <a:pt x="226" y="78"/>
                    </a:lnTo>
                    <a:lnTo>
                      <a:pt x="224" y="76"/>
                    </a:lnTo>
                    <a:lnTo>
                      <a:pt x="223" y="75"/>
                    </a:lnTo>
                    <a:lnTo>
                      <a:pt x="222" y="72"/>
                    </a:lnTo>
                    <a:lnTo>
                      <a:pt x="218" y="68"/>
                    </a:lnTo>
                    <a:lnTo>
                      <a:pt x="218" y="67"/>
                    </a:lnTo>
                    <a:lnTo>
                      <a:pt x="218" y="67"/>
                    </a:lnTo>
                    <a:close/>
                    <a:moveTo>
                      <a:pt x="71" y="0"/>
                    </a:moveTo>
                    <a:lnTo>
                      <a:pt x="75" y="2"/>
                    </a:lnTo>
                    <a:lnTo>
                      <a:pt x="130" y="25"/>
                    </a:lnTo>
                    <a:lnTo>
                      <a:pt x="137" y="32"/>
                    </a:lnTo>
                    <a:lnTo>
                      <a:pt x="139" y="40"/>
                    </a:lnTo>
                    <a:lnTo>
                      <a:pt x="137" y="49"/>
                    </a:lnTo>
                    <a:lnTo>
                      <a:pt x="101" y="100"/>
                    </a:lnTo>
                    <a:lnTo>
                      <a:pt x="95" y="105"/>
                    </a:lnTo>
                    <a:lnTo>
                      <a:pt x="86" y="106"/>
                    </a:lnTo>
                    <a:lnTo>
                      <a:pt x="78" y="102"/>
                    </a:lnTo>
                    <a:lnTo>
                      <a:pt x="75" y="100"/>
                    </a:lnTo>
                    <a:lnTo>
                      <a:pt x="72" y="96"/>
                    </a:lnTo>
                    <a:lnTo>
                      <a:pt x="72" y="91"/>
                    </a:lnTo>
                    <a:lnTo>
                      <a:pt x="74" y="87"/>
                    </a:lnTo>
                    <a:lnTo>
                      <a:pt x="75" y="83"/>
                    </a:lnTo>
                    <a:lnTo>
                      <a:pt x="89" y="62"/>
                    </a:lnTo>
                    <a:lnTo>
                      <a:pt x="71" y="72"/>
                    </a:lnTo>
                    <a:lnTo>
                      <a:pt x="55" y="87"/>
                    </a:lnTo>
                    <a:lnTo>
                      <a:pt x="44" y="102"/>
                    </a:lnTo>
                    <a:lnTo>
                      <a:pt x="36" y="122"/>
                    </a:lnTo>
                    <a:lnTo>
                      <a:pt x="32" y="142"/>
                    </a:lnTo>
                    <a:lnTo>
                      <a:pt x="33" y="163"/>
                    </a:lnTo>
                    <a:lnTo>
                      <a:pt x="38" y="181"/>
                    </a:lnTo>
                    <a:lnTo>
                      <a:pt x="48" y="199"/>
                    </a:lnTo>
                    <a:lnTo>
                      <a:pt x="62" y="215"/>
                    </a:lnTo>
                    <a:lnTo>
                      <a:pt x="78" y="227"/>
                    </a:lnTo>
                    <a:lnTo>
                      <a:pt x="97" y="235"/>
                    </a:lnTo>
                    <a:lnTo>
                      <a:pt x="117" y="239"/>
                    </a:lnTo>
                    <a:lnTo>
                      <a:pt x="138" y="239"/>
                    </a:lnTo>
                    <a:lnTo>
                      <a:pt x="159" y="232"/>
                    </a:lnTo>
                    <a:lnTo>
                      <a:pt x="177" y="223"/>
                    </a:lnTo>
                    <a:lnTo>
                      <a:pt x="193" y="208"/>
                    </a:lnTo>
                    <a:lnTo>
                      <a:pt x="205" y="190"/>
                    </a:lnTo>
                    <a:lnTo>
                      <a:pt x="213" y="170"/>
                    </a:lnTo>
                    <a:lnTo>
                      <a:pt x="215" y="148"/>
                    </a:lnTo>
                    <a:lnTo>
                      <a:pt x="214" y="127"/>
                    </a:lnTo>
                    <a:lnTo>
                      <a:pt x="205" y="102"/>
                    </a:lnTo>
                    <a:lnTo>
                      <a:pt x="201" y="97"/>
                    </a:lnTo>
                    <a:lnTo>
                      <a:pt x="197" y="92"/>
                    </a:lnTo>
                    <a:lnTo>
                      <a:pt x="194" y="89"/>
                    </a:lnTo>
                    <a:lnTo>
                      <a:pt x="193" y="85"/>
                    </a:lnTo>
                    <a:lnTo>
                      <a:pt x="192" y="83"/>
                    </a:lnTo>
                    <a:lnTo>
                      <a:pt x="192" y="74"/>
                    </a:lnTo>
                    <a:lnTo>
                      <a:pt x="196" y="67"/>
                    </a:lnTo>
                    <a:lnTo>
                      <a:pt x="203" y="63"/>
                    </a:lnTo>
                    <a:lnTo>
                      <a:pt x="211" y="63"/>
                    </a:lnTo>
                    <a:lnTo>
                      <a:pt x="218" y="68"/>
                    </a:lnTo>
                    <a:lnTo>
                      <a:pt x="232" y="91"/>
                    </a:lnTo>
                    <a:lnTo>
                      <a:pt x="243" y="114"/>
                    </a:lnTo>
                    <a:lnTo>
                      <a:pt x="247" y="139"/>
                    </a:lnTo>
                    <a:lnTo>
                      <a:pt x="245" y="165"/>
                    </a:lnTo>
                    <a:lnTo>
                      <a:pt x="239" y="193"/>
                    </a:lnTo>
                    <a:lnTo>
                      <a:pt x="226" y="216"/>
                    </a:lnTo>
                    <a:lnTo>
                      <a:pt x="207" y="237"/>
                    </a:lnTo>
                    <a:lnTo>
                      <a:pt x="185" y="254"/>
                    </a:lnTo>
                    <a:lnTo>
                      <a:pt x="160" y="265"/>
                    </a:lnTo>
                    <a:lnTo>
                      <a:pt x="133" y="270"/>
                    </a:lnTo>
                    <a:lnTo>
                      <a:pt x="104" y="269"/>
                    </a:lnTo>
                    <a:lnTo>
                      <a:pt x="78" y="261"/>
                    </a:lnTo>
                    <a:lnTo>
                      <a:pt x="54" y="248"/>
                    </a:lnTo>
                    <a:lnTo>
                      <a:pt x="33" y="231"/>
                    </a:lnTo>
                    <a:lnTo>
                      <a:pt x="16" y="208"/>
                    </a:lnTo>
                    <a:lnTo>
                      <a:pt x="6" y="182"/>
                    </a:lnTo>
                    <a:lnTo>
                      <a:pt x="0" y="153"/>
                    </a:lnTo>
                    <a:lnTo>
                      <a:pt x="3" y="123"/>
                    </a:lnTo>
                    <a:lnTo>
                      <a:pt x="12" y="96"/>
                    </a:lnTo>
                    <a:lnTo>
                      <a:pt x="28" y="71"/>
                    </a:lnTo>
                    <a:lnTo>
                      <a:pt x="49" y="50"/>
                    </a:lnTo>
                    <a:lnTo>
                      <a:pt x="74" y="36"/>
                    </a:lnTo>
                    <a:lnTo>
                      <a:pt x="63" y="30"/>
                    </a:lnTo>
                    <a:lnTo>
                      <a:pt x="59" y="28"/>
                    </a:lnTo>
                    <a:lnTo>
                      <a:pt x="55" y="24"/>
                    </a:lnTo>
                    <a:lnTo>
                      <a:pt x="54" y="20"/>
                    </a:lnTo>
                    <a:lnTo>
                      <a:pt x="54" y="15"/>
                    </a:lnTo>
                    <a:lnTo>
                      <a:pt x="55" y="9"/>
                    </a:lnTo>
                    <a:lnTo>
                      <a:pt x="58" y="6"/>
                    </a:lnTo>
                    <a:lnTo>
                      <a:pt x="62" y="3"/>
                    </a:lnTo>
                    <a:lnTo>
                      <a:pt x="66" y="2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3"/>
              <p:cNvSpPr>
                <a:spLocks noEditPoints="1"/>
              </p:cNvSpPr>
              <p:nvPr/>
            </p:nvSpPr>
            <p:spPr bwMode="auto">
              <a:xfrm>
                <a:off x="5323" y="1152"/>
                <a:ext cx="135" cy="148"/>
              </a:xfrm>
              <a:custGeom>
                <a:avLst/>
                <a:gdLst>
                  <a:gd name="T0" fmla="*/ 119 w 135"/>
                  <a:gd name="T1" fmla="*/ 37 h 148"/>
                  <a:gd name="T2" fmla="*/ 121 w 135"/>
                  <a:gd name="T3" fmla="*/ 38 h 148"/>
                  <a:gd name="T4" fmla="*/ 123 w 135"/>
                  <a:gd name="T5" fmla="*/ 41 h 148"/>
                  <a:gd name="T6" fmla="*/ 123 w 135"/>
                  <a:gd name="T7" fmla="*/ 42 h 148"/>
                  <a:gd name="T8" fmla="*/ 122 w 135"/>
                  <a:gd name="T9" fmla="*/ 39 h 148"/>
                  <a:gd name="T10" fmla="*/ 119 w 135"/>
                  <a:gd name="T11" fmla="*/ 37 h 148"/>
                  <a:gd name="T12" fmla="*/ 41 w 135"/>
                  <a:gd name="T13" fmla="*/ 0 h 148"/>
                  <a:gd name="T14" fmla="*/ 74 w 135"/>
                  <a:gd name="T15" fmla="*/ 16 h 148"/>
                  <a:gd name="T16" fmla="*/ 76 w 135"/>
                  <a:gd name="T17" fmla="*/ 21 h 148"/>
                  <a:gd name="T18" fmla="*/ 75 w 135"/>
                  <a:gd name="T19" fmla="*/ 26 h 148"/>
                  <a:gd name="T20" fmla="*/ 53 w 135"/>
                  <a:gd name="T21" fmla="*/ 56 h 148"/>
                  <a:gd name="T22" fmla="*/ 46 w 135"/>
                  <a:gd name="T23" fmla="*/ 58 h 148"/>
                  <a:gd name="T24" fmla="*/ 41 w 135"/>
                  <a:gd name="T25" fmla="*/ 54 h 148"/>
                  <a:gd name="T26" fmla="*/ 39 w 135"/>
                  <a:gd name="T27" fmla="*/ 47 h 148"/>
                  <a:gd name="T28" fmla="*/ 49 w 135"/>
                  <a:gd name="T29" fmla="*/ 34 h 148"/>
                  <a:gd name="T30" fmla="*/ 25 w 135"/>
                  <a:gd name="T31" fmla="*/ 52 h 148"/>
                  <a:gd name="T32" fmla="*/ 17 w 135"/>
                  <a:gd name="T33" fmla="*/ 81 h 148"/>
                  <a:gd name="T34" fmla="*/ 26 w 135"/>
                  <a:gd name="T35" fmla="*/ 109 h 148"/>
                  <a:gd name="T36" fmla="*/ 50 w 135"/>
                  <a:gd name="T37" fmla="*/ 128 h 148"/>
                  <a:gd name="T38" fmla="*/ 80 w 135"/>
                  <a:gd name="T39" fmla="*/ 130 h 148"/>
                  <a:gd name="T40" fmla="*/ 105 w 135"/>
                  <a:gd name="T41" fmla="*/ 114 h 148"/>
                  <a:gd name="T42" fmla="*/ 118 w 135"/>
                  <a:gd name="T43" fmla="*/ 85 h 148"/>
                  <a:gd name="T44" fmla="*/ 115 w 135"/>
                  <a:gd name="T45" fmla="*/ 63 h 148"/>
                  <a:gd name="T46" fmla="*/ 108 w 135"/>
                  <a:gd name="T47" fmla="*/ 50 h 148"/>
                  <a:gd name="T48" fmla="*/ 105 w 135"/>
                  <a:gd name="T49" fmla="*/ 45 h 148"/>
                  <a:gd name="T50" fmla="*/ 106 w 135"/>
                  <a:gd name="T51" fmla="*/ 38 h 148"/>
                  <a:gd name="T52" fmla="*/ 110 w 135"/>
                  <a:gd name="T53" fmla="*/ 34 h 148"/>
                  <a:gd name="T54" fmla="*/ 117 w 135"/>
                  <a:gd name="T55" fmla="*/ 35 h 148"/>
                  <a:gd name="T56" fmla="*/ 130 w 135"/>
                  <a:gd name="T57" fmla="*/ 54 h 148"/>
                  <a:gd name="T58" fmla="*/ 135 w 135"/>
                  <a:gd name="T59" fmla="*/ 90 h 148"/>
                  <a:gd name="T60" fmla="*/ 119 w 135"/>
                  <a:gd name="T61" fmla="*/ 123 h 148"/>
                  <a:gd name="T62" fmla="*/ 91 w 135"/>
                  <a:gd name="T63" fmla="*/ 144 h 148"/>
                  <a:gd name="T64" fmla="*/ 54 w 135"/>
                  <a:gd name="T65" fmla="*/ 147 h 148"/>
                  <a:gd name="T66" fmla="*/ 22 w 135"/>
                  <a:gd name="T67" fmla="*/ 131 h 148"/>
                  <a:gd name="T68" fmla="*/ 3 w 135"/>
                  <a:gd name="T69" fmla="*/ 99 h 148"/>
                  <a:gd name="T70" fmla="*/ 2 w 135"/>
                  <a:gd name="T71" fmla="*/ 67 h 148"/>
                  <a:gd name="T72" fmla="*/ 15 w 135"/>
                  <a:gd name="T73" fmla="*/ 38 h 148"/>
                  <a:gd name="T74" fmla="*/ 39 w 135"/>
                  <a:gd name="T75" fmla="*/ 18 h 148"/>
                  <a:gd name="T76" fmla="*/ 32 w 135"/>
                  <a:gd name="T77" fmla="*/ 14 h 148"/>
                  <a:gd name="T78" fmla="*/ 29 w 135"/>
                  <a:gd name="T79" fmla="*/ 8 h 148"/>
                  <a:gd name="T80" fmla="*/ 32 w 135"/>
                  <a:gd name="T81" fmla="*/ 3 h 148"/>
                  <a:gd name="T82" fmla="*/ 38 w 135"/>
                  <a:gd name="T8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" h="148">
                    <a:moveTo>
                      <a:pt x="119" y="37"/>
                    </a:moveTo>
                    <a:lnTo>
                      <a:pt x="119" y="37"/>
                    </a:lnTo>
                    <a:lnTo>
                      <a:pt x="119" y="38"/>
                    </a:lnTo>
                    <a:lnTo>
                      <a:pt x="121" y="38"/>
                    </a:lnTo>
                    <a:lnTo>
                      <a:pt x="122" y="39"/>
                    </a:lnTo>
                    <a:lnTo>
                      <a:pt x="123" y="41"/>
                    </a:lnTo>
                    <a:lnTo>
                      <a:pt x="123" y="42"/>
                    </a:lnTo>
                    <a:lnTo>
                      <a:pt x="123" y="42"/>
                    </a:lnTo>
                    <a:lnTo>
                      <a:pt x="123" y="41"/>
                    </a:lnTo>
                    <a:lnTo>
                      <a:pt x="122" y="39"/>
                    </a:lnTo>
                    <a:lnTo>
                      <a:pt x="119" y="37"/>
                    </a:lnTo>
                    <a:lnTo>
                      <a:pt x="119" y="37"/>
                    </a:lnTo>
                    <a:close/>
                    <a:moveTo>
                      <a:pt x="38" y="0"/>
                    </a:moveTo>
                    <a:lnTo>
                      <a:pt x="41" y="0"/>
                    </a:lnTo>
                    <a:lnTo>
                      <a:pt x="71" y="13"/>
                    </a:lnTo>
                    <a:lnTo>
                      <a:pt x="74" y="16"/>
                    </a:lnTo>
                    <a:lnTo>
                      <a:pt x="75" y="17"/>
                    </a:lnTo>
                    <a:lnTo>
                      <a:pt x="76" y="21"/>
                    </a:lnTo>
                    <a:lnTo>
                      <a:pt x="76" y="24"/>
                    </a:lnTo>
                    <a:lnTo>
                      <a:pt x="75" y="26"/>
                    </a:lnTo>
                    <a:lnTo>
                      <a:pt x="55" y="55"/>
                    </a:lnTo>
                    <a:lnTo>
                      <a:pt x="53" y="56"/>
                    </a:lnTo>
                    <a:lnTo>
                      <a:pt x="49" y="58"/>
                    </a:lnTo>
                    <a:lnTo>
                      <a:pt x="46" y="58"/>
                    </a:lnTo>
                    <a:lnTo>
                      <a:pt x="42" y="56"/>
                    </a:lnTo>
                    <a:lnTo>
                      <a:pt x="41" y="54"/>
                    </a:lnTo>
                    <a:lnTo>
                      <a:pt x="39" y="51"/>
                    </a:lnTo>
                    <a:lnTo>
                      <a:pt x="39" y="47"/>
                    </a:lnTo>
                    <a:lnTo>
                      <a:pt x="41" y="45"/>
                    </a:lnTo>
                    <a:lnTo>
                      <a:pt x="49" y="34"/>
                    </a:lnTo>
                    <a:lnTo>
                      <a:pt x="36" y="42"/>
                    </a:lnTo>
                    <a:lnTo>
                      <a:pt x="25" y="52"/>
                    </a:lnTo>
                    <a:lnTo>
                      <a:pt x="19" y="67"/>
                    </a:lnTo>
                    <a:lnTo>
                      <a:pt x="17" y="81"/>
                    </a:lnTo>
                    <a:lnTo>
                      <a:pt x="20" y="96"/>
                    </a:lnTo>
                    <a:lnTo>
                      <a:pt x="26" y="109"/>
                    </a:lnTo>
                    <a:lnTo>
                      <a:pt x="37" y="120"/>
                    </a:lnTo>
                    <a:lnTo>
                      <a:pt x="50" y="128"/>
                    </a:lnTo>
                    <a:lnTo>
                      <a:pt x="64" y="131"/>
                    </a:lnTo>
                    <a:lnTo>
                      <a:pt x="80" y="130"/>
                    </a:lnTo>
                    <a:lnTo>
                      <a:pt x="93" y="124"/>
                    </a:lnTo>
                    <a:lnTo>
                      <a:pt x="105" y="114"/>
                    </a:lnTo>
                    <a:lnTo>
                      <a:pt x="114" y="101"/>
                    </a:lnTo>
                    <a:lnTo>
                      <a:pt x="118" y="85"/>
                    </a:lnTo>
                    <a:lnTo>
                      <a:pt x="117" y="69"/>
                    </a:lnTo>
                    <a:lnTo>
                      <a:pt x="115" y="63"/>
                    </a:lnTo>
                    <a:lnTo>
                      <a:pt x="111" y="56"/>
                    </a:lnTo>
                    <a:lnTo>
                      <a:pt x="108" y="50"/>
                    </a:lnTo>
                    <a:lnTo>
                      <a:pt x="106" y="47"/>
                    </a:lnTo>
                    <a:lnTo>
                      <a:pt x="105" y="45"/>
                    </a:lnTo>
                    <a:lnTo>
                      <a:pt x="105" y="41"/>
                    </a:lnTo>
                    <a:lnTo>
                      <a:pt x="106" y="38"/>
                    </a:lnTo>
                    <a:lnTo>
                      <a:pt x="108" y="35"/>
                    </a:lnTo>
                    <a:lnTo>
                      <a:pt x="110" y="34"/>
                    </a:lnTo>
                    <a:lnTo>
                      <a:pt x="114" y="34"/>
                    </a:lnTo>
                    <a:lnTo>
                      <a:pt x="117" y="35"/>
                    </a:lnTo>
                    <a:lnTo>
                      <a:pt x="119" y="37"/>
                    </a:lnTo>
                    <a:lnTo>
                      <a:pt x="130" y="54"/>
                    </a:lnTo>
                    <a:lnTo>
                      <a:pt x="135" y="72"/>
                    </a:lnTo>
                    <a:lnTo>
                      <a:pt x="135" y="90"/>
                    </a:lnTo>
                    <a:lnTo>
                      <a:pt x="130" y="109"/>
                    </a:lnTo>
                    <a:lnTo>
                      <a:pt x="119" y="123"/>
                    </a:lnTo>
                    <a:lnTo>
                      <a:pt x="106" y="136"/>
                    </a:lnTo>
                    <a:lnTo>
                      <a:pt x="91" y="144"/>
                    </a:lnTo>
                    <a:lnTo>
                      <a:pt x="72" y="148"/>
                    </a:lnTo>
                    <a:lnTo>
                      <a:pt x="54" y="147"/>
                    </a:lnTo>
                    <a:lnTo>
                      <a:pt x="37" y="141"/>
                    </a:lnTo>
                    <a:lnTo>
                      <a:pt x="22" y="131"/>
                    </a:lnTo>
                    <a:lnTo>
                      <a:pt x="11" y="117"/>
                    </a:lnTo>
                    <a:lnTo>
                      <a:pt x="3" y="99"/>
                    </a:lnTo>
                    <a:lnTo>
                      <a:pt x="0" y="84"/>
                    </a:lnTo>
                    <a:lnTo>
                      <a:pt x="2" y="67"/>
                    </a:lnTo>
                    <a:lnTo>
                      <a:pt x="5" y="52"/>
                    </a:lnTo>
                    <a:lnTo>
                      <a:pt x="15" y="38"/>
                    </a:lnTo>
                    <a:lnTo>
                      <a:pt x="26" y="27"/>
                    </a:lnTo>
                    <a:lnTo>
                      <a:pt x="39" y="18"/>
                    </a:lnTo>
                    <a:lnTo>
                      <a:pt x="34" y="16"/>
                    </a:lnTo>
                    <a:lnTo>
                      <a:pt x="32" y="14"/>
                    </a:lnTo>
                    <a:lnTo>
                      <a:pt x="29" y="12"/>
                    </a:lnTo>
                    <a:lnTo>
                      <a:pt x="29" y="8"/>
                    </a:lnTo>
                    <a:lnTo>
                      <a:pt x="30" y="5"/>
                    </a:lnTo>
                    <a:lnTo>
                      <a:pt x="32" y="3"/>
                    </a:lnTo>
                    <a:lnTo>
                      <a:pt x="34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4"/>
              <p:cNvSpPr>
                <a:spLocks noEditPoints="1"/>
              </p:cNvSpPr>
              <p:nvPr/>
            </p:nvSpPr>
            <p:spPr bwMode="auto">
              <a:xfrm>
                <a:off x="3090" y="796"/>
                <a:ext cx="135" cy="149"/>
              </a:xfrm>
              <a:custGeom>
                <a:avLst/>
                <a:gdLst>
                  <a:gd name="T0" fmla="*/ 119 w 135"/>
                  <a:gd name="T1" fmla="*/ 38 h 149"/>
                  <a:gd name="T2" fmla="*/ 120 w 135"/>
                  <a:gd name="T3" fmla="*/ 39 h 149"/>
                  <a:gd name="T4" fmla="*/ 122 w 135"/>
                  <a:gd name="T5" fmla="*/ 42 h 149"/>
                  <a:gd name="T6" fmla="*/ 123 w 135"/>
                  <a:gd name="T7" fmla="*/ 43 h 149"/>
                  <a:gd name="T8" fmla="*/ 122 w 135"/>
                  <a:gd name="T9" fmla="*/ 41 h 149"/>
                  <a:gd name="T10" fmla="*/ 119 w 135"/>
                  <a:gd name="T11" fmla="*/ 38 h 149"/>
                  <a:gd name="T12" fmla="*/ 40 w 135"/>
                  <a:gd name="T13" fmla="*/ 1 h 149"/>
                  <a:gd name="T14" fmla="*/ 73 w 135"/>
                  <a:gd name="T15" fmla="*/ 16 h 149"/>
                  <a:gd name="T16" fmla="*/ 76 w 135"/>
                  <a:gd name="T17" fmla="*/ 21 h 149"/>
                  <a:gd name="T18" fmla="*/ 75 w 135"/>
                  <a:gd name="T19" fmla="*/ 27 h 149"/>
                  <a:gd name="T20" fmla="*/ 52 w 135"/>
                  <a:gd name="T21" fmla="*/ 58 h 149"/>
                  <a:gd name="T22" fmla="*/ 44 w 135"/>
                  <a:gd name="T23" fmla="*/ 59 h 149"/>
                  <a:gd name="T24" fmla="*/ 39 w 135"/>
                  <a:gd name="T25" fmla="*/ 55 h 149"/>
                  <a:gd name="T26" fmla="*/ 39 w 135"/>
                  <a:gd name="T27" fmla="*/ 48 h 149"/>
                  <a:gd name="T28" fmla="*/ 48 w 135"/>
                  <a:gd name="T29" fmla="*/ 34 h 149"/>
                  <a:gd name="T30" fmla="*/ 25 w 135"/>
                  <a:gd name="T31" fmla="*/ 54 h 149"/>
                  <a:gd name="T32" fmla="*/ 17 w 135"/>
                  <a:gd name="T33" fmla="*/ 82 h 149"/>
                  <a:gd name="T34" fmla="*/ 25 w 135"/>
                  <a:gd name="T35" fmla="*/ 110 h 149"/>
                  <a:gd name="T36" fmla="*/ 48 w 135"/>
                  <a:gd name="T37" fmla="*/ 128 h 149"/>
                  <a:gd name="T38" fmla="*/ 78 w 135"/>
                  <a:gd name="T39" fmla="*/ 131 h 149"/>
                  <a:gd name="T40" fmla="*/ 105 w 135"/>
                  <a:gd name="T41" fmla="*/ 115 h 149"/>
                  <a:gd name="T42" fmla="*/ 118 w 135"/>
                  <a:gd name="T43" fmla="*/ 86 h 149"/>
                  <a:gd name="T44" fmla="*/ 114 w 135"/>
                  <a:gd name="T45" fmla="*/ 63 h 149"/>
                  <a:gd name="T46" fmla="*/ 107 w 135"/>
                  <a:gd name="T47" fmla="*/ 51 h 149"/>
                  <a:gd name="T48" fmla="*/ 105 w 135"/>
                  <a:gd name="T49" fmla="*/ 46 h 149"/>
                  <a:gd name="T50" fmla="*/ 105 w 135"/>
                  <a:gd name="T51" fmla="*/ 39 h 149"/>
                  <a:gd name="T52" fmla="*/ 110 w 135"/>
                  <a:gd name="T53" fmla="*/ 35 h 149"/>
                  <a:gd name="T54" fmla="*/ 116 w 135"/>
                  <a:gd name="T55" fmla="*/ 35 h 149"/>
                  <a:gd name="T56" fmla="*/ 129 w 135"/>
                  <a:gd name="T57" fmla="*/ 54 h 149"/>
                  <a:gd name="T58" fmla="*/ 135 w 135"/>
                  <a:gd name="T59" fmla="*/ 92 h 149"/>
                  <a:gd name="T60" fmla="*/ 119 w 135"/>
                  <a:gd name="T61" fmla="*/ 124 h 149"/>
                  <a:gd name="T62" fmla="*/ 90 w 135"/>
                  <a:gd name="T63" fmla="*/ 145 h 149"/>
                  <a:gd name="T64" fmla="*/ 54 w 135"/>
                  <a:gd name="T65" fmla="*/ 148 h 149"/>
                  <a:gd name="T66" fmla="*/ 21 w 135"/>
                  <a:gd name="T67" fmla="*/ 131 h 149"/>
                  <a:gd name="T68" fmla="*/ 3 w 135"/>
                  <a:gd name="T69" fmla="*/ 101 h 149"/>
                  <a:gd name="T70" fmla="*/ 0 w 135"/>
                  <a:gd name="T71" fmla="*/ 68 h 149"/>
                  <a:gd name="T72" fmla="*/ 14 w 135"/>
                  <a:gd name="T73" fmla="*/ 39 h 149"/>
                  <a:gd name="T74" fmla="*/ 39 w 135"/>
                  <a:gd name="T75" fmla="*/ 20 h 149"/>
                  <a:gd name="T76" fmla="*/ 31 w 135"/>
                  <a:gd name="T77" fmla="*/ 16 h 149"/>
                  <a:gd name="T78" fmla="*/ 29 w 135"/>
                  <a:gd name="T79" fmla="*/ 9 h 149"/>
                  <a:gd name="T80" fmla="*/ 31 w 135"/>
                  <a:gd name="T81" fmla="*/ 3 h 149"/>
                  <a:gd name="T82" fmla="*/ 37 w 135"/>
                  <a:gd name="T8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" h="149">
                    <a:moveTo>
                      <a:pt x="119" y="38"/>
                    </a:moveTo>
                    <a:lnTo>
                      <a:pt x="119" y="38"/>
                    </a:lnTo>
                    <a:lnTo>
                      <a:pt x="119" y="38"/>
                    </a:lnTo>
                    <a:lnTo>
                      <a:pt x="120" y="39"/>
                    </a:lnTo>
                    <a:lnTo>
                      <a:pt x="122" y="41"/>
                    </a:lnTo>
                    <a:lnTo>
                      <a:pt x="122" y="42"/>
                    </a:lnTo>
                    <a:lnTo>
                      <a:pt x="123" y="42"/>
                    </a:lnTo>
                    <a:lnTo>
                      <a:pt x="123" y="43"/>
                    </a:lnTo>
                    <a:lnTo>
                      <a:pt x="123" y="42"/>
                    </a:lnTo>
                    <a:lnTo>
                      <a:pt x="122" y="41"/>
                    </a:lnTo>
                    <a:lnTo>
                      <a:pt x="119" y="38"/>
                    </a:lnTo>
                    <a:lnTo>
                      <a:pt x="119" y="38"/>
                    </a:lnTo>
                    <a:close/>
                    <a:moveTo>
                      <a:pt x="37" y="0"/>
                    </a:moveTo>
                    <a:lnTo>
                      <a:pt x="40" y="1"/>
                    </a:lnTo>
                    <a:lnTo>
                      <a:pt x="71" y="14"/>
                    </a:lnTo>
                    <a:lnTo>
                      <a:pt x="73" y="16"/>
                    </a:lnTo>
                    <a:lnTo>
                      <a:pt x="75" y="18"/>
                    </a:lnTo>
                    <a:lnTo>
                      <a:pt x="76" y="21"/>
                    </a:lnTo>
                    <a:lnTo>
                      <a:pt x="76" y="25"/>
                    </a:lnTo>
                    <a:lnTo>
                      <a:pt x="75" y="27"/>
                    </a:lnTo>
                    <a:lnTo>
                      <a:pt x="55" y="55"/>
                    </a:lnTo>
                    <a:lnTo>
                      <a:pt x="52" y="58"/>
                    </a:lnTo>
                    <a:lnTo>
                      <a:pt x="48" y="59"/>
                    </a:lnTo>
                    <a:lnTo>
                      <a:pt x="44" y="59"/>
                    </a:lnTo>
                    <a:lnTo>
                      <a:pt x="42" y="58"/>
                    </a:lnTo>
                    <a:lnTo>
                      <a:pt x="39" y="55"/>
                    </a:lnTo>
                    <a:lnTo>
                      <a:pt x="39" y="51"/>
                    </a:lnTo>
                    <a:lnTo>
                      <a:pt x="39" y="48"/>
                    </a:lnTo>
                    <a:lnTo>
                      <a:pt x="40" y="46"/>
                    </a:lnTo>
                    <a:lnTo>
                      <a:pt x="48" y="34"/>
                    </a:lnTo>
                    <a:lnTo>
                      <a:pt x="35" y="42"/>
                    </a:lnTo>
                    <a:lnTo>
                      <a:pt x="25" y="54"/>
                    </a:lnTo>
                    <a:lnTo>
                      <a:pt x="18" y="68"/>
                    </a:lnTo>
                    <a:lnTo>
                      <a:pt x="17" y="82"/>
                    </a:lnTo>
                    <a:lnTo>
                      <a:pt x="18" y="97"/>
                    </a:lnTo>
                    <a:lnTo>
                      <a:pt x="25" y="110"/>
                    </a:lnTo>
                    <a:lnTo>
                      <a:pt x="35" y="122"/>
                    </a:lnTo>
                    <a:lnTo>
                      <a:pt x="48" y="128"/>
                    </a:lnTo>
                    <a:lnTo>
                      <a:pt x="64" y="132"/>
                    </a:lnTo>
                    <a:lnTo>
                      <a:pt x="78" y="131"/>
                    </a:lnTo>
                    <a:lnTo>
                      <a:pt x="93" y="124"/>
                    </a:lnTo>
                    <a:lnTo>
                      <a:pt x="105" y="115"/>
                    </a:lnTo>
                    <a:lnTo>
                      <a:pt x="114" y="102"/>
                    </a:lnTo>
                    <a:lnTo>
                      <a:pt x="118" y="86"/>
                    </a:lnTo>
                    <a:lnTo>
                      <a:pt x="116" y="71"/>
                    </a:lnTo>
                    <a:lnTo>
                      <a:pt x="114" y="63"/>
                    </a:lnTo>
                    <a:lnTo>
                      <a:pt x="111" y="58"/>
                    </a:lnTo>
                    <a:lnTo>
                      <a:pt x="107" y="51"/>
                    </a:lnTo>
                    <a:lnTo>
                      <a:pt x="106" y="48"/>
                    </a:lnTo>
                    <a:lnTo>
                      <a:pt x="105" y="46"/>
                    </a:lnTo>
                    <a:lnTo>
                      <a:pt x="105" y="42"/>
                    </a:lnTo>
                    <a:lnTo>
                      <a:pt x="105" y="39"/>
                    </a:lnTo>
                    <a:lnTo>
                      <a:pt x="107" y="37"/>
                    </a:lnTo>
                    <a:lnTo>
                      <a:pt x="110" y="35"/>
                    </a:lnTo>
                    <a:lnTo>
                      <a:pt x="114" y="35"/>
                    </a:lnTo>
                    <a:lnTo>
                      <a:pt x="116" y="35"/>
                    </a:lnTo>
                    <a:lnTo>
                      <a:pt x="119" y="38"/>
                    </a:lnTo>
                    <a:lnTo>
                      <a:pt x="129" y="54"/>
                    </a:lnTo>
                    <a:lnTo>
                      <a:pt x="135" y="72"/>
                    </a:lnTo>
                    <a:lnTo>
                      <a:pt x="135" y="92"/>
                    </a:lnTo>
                    <a:lnTo>
                      <a:pt x="129" y="109"/>
                    </a:lnTo>
                    <a:lnTo>
                      <a:pt x="119" y="124"/>
                    </a:lnTo>
                    <a:lnTo>
                      <a:pt x="106" y="137"/>
                    </a:lnTo>
                    <a:lnTo>
                      <a:pt x="90" y="145"/>
                    </a:lnTo>
                    <a:lnTo>
                      <a:pt x="72" y="149"/>
                    </a:lnTo>
                    <a:lnTo>
                      <a:pt x="54" y="148"/>
                    </a:lnTo>
                    <a:lnTo>
                      <a:pt x="37" y="141"/>
                    </a:lnTo>
                    <a:lnTo>
                      <a:pt x="21" y="131"/>
                    </a:lnTo>
                    <a:lnTo>
                      <a:pt x="9" y="118"/>
                    </a:lnTo>
                    <a:lnTo>
                      <a:pt x="3" y="101"/>
                    </a:lnTo>
                    <a:lnTo>
                      <a:pt x="0" y="85"/>
                    </a:lnTo>
                    <a:lnTo>
                      <a:pt x="0" y="68"/>
                    </a:lnTo>
                    <a:lnTo>
                      <a:pt x="5" y="52"/>
                    </a:lnTo>
                    <a:lnTo>
                      <a:pt x="14" y="39"/>
                    </a:lnTo>
                    <a:lnTo>
                      <a:pt x="26" y="27"/>
                    </a:lnTo>
                    <a:lnTo>
                      <a:pt x="39" y="20"/>
                    </a:lnTo>
                    <a:lnTo>
                      <a:pt x="34" y="17"/>
                    </a:lnTo>
                    <a:lnTo>
                      <a:pt x="31" y="16"/>
                    </a:lnTo>
                    <a:lnTo>
                      <a:pt x="29" y="12"/>
                    </a:lnTo>
                    <a:lnTo>
                      <a:pt x="29" y="9"/>
                    </a:lnTo>
                    <a:lnTo>
                      <a:pt x="29" y="5"/>
                    </a:lnTo>
                    <a:lnTo>
                      <a:pt x="31" y="3"/>
                    </a:lnTo>
                    <a:lnTo>
                      <a:pt x="34" y="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5"/>
              <p:cNvSpPr>
                <a:spLocks noEditPoints="1"/>
              </p:cNvSpPr>
              <p:nvPr/>
            </p:nvSpPr>
            <p:spPr bwMode="auto">
              <a:xfrm>
                <a:off x="4976" y="716"/>
                <a:ext cx="100" cy="110"/>
              </a:xfrm>
              <a:custGeom>
                <a:avLst/>
                <a:gdLst>
                  <a:gd name="T0" fmla="*/ 89 w 100"/>
                  <a:gd name="T1" fmla="*/ 28 h 110"/>
                  <a:gd name="T2" fmla="*/ 91 w 100"/>
                  <a:gd name="T3" fmla="*/ 29 h 110"/>
                  <a:gd name="T4" fmla="*/ 92 w 100"/>
                  <a:gd name="T5" fmla="*/ 30 h 110"/>
                  <a:gd name="T6" fmla="*/ 92 w 100"/>
                  <a:gd name="T7" fmla="*/ 31 h 110"/>
                  <a:gd name="T8" fmla="*/ 89 w 100"/>
                  <a:gd name="T9" fmla="*/ 28 h 110"/>
                  <a:gd name="T10" fmla="*/ 29 w 100"/>
                  <a:gd name="T11" fmla="*/ 0 h 110"/>
                  <a:gd name="T12" fmla="*/ 54 w 100"/>
                  <a:gd name="T13" fmla="*/ 11 h 110"/>
                  <a:gd name="T14" fmla="*/ 57 w 100"/>
                  <a:gd name="T15" fmla="*/ 14 h 110"/>
                  <a:gd name="T16" fmla="*/ 57 w 100"/>
                  <a:gd name="T17" fmla="*/ 20 h 110"/>
                  <a:gd name="T18" fmla="*/ 40 w 100"/>
                  <a:gd name="T19" fmla="*/ 42 h 110"/>
                  <a:gd name="T20" fmla="*/ 34 w 100"/>
                  <a:gd name="T21" fmla="*/ 43 h 110"/>
                  <a:gd name="T22" fmla="*/ 30 w 100"/>
                  <a:gd name="T23" fmla="*/ 39 h 110"/>
                  <a:gd name="T24" fmla="*/ 32 w 100"/>
                  <a:gd name="T25" fmla="*/ 33 h 110"/>
                  <a:gd name="T26" fmla="*/ 28 w 100"/>
                  <a:gd name="T27" fmla="*/ 31 h 110"/>
                  <a:gd name="T28" fmla="*/ 15 w 100"/>
                  <a:gd name="T29" fmla="*/ 50 h 110"/>
                  <a:gd name="T30" fmla="*/ 20 w 100"/>
                  <a:gd name="T31" fmla="*/ 81 h 110"/>
                  <a:gd name="T32" fmla="*/ 37 w 100"/>
                  <a:gd name="T33" fmla="*/ 94 h 110"/>
                  <a:gd name="T34" fmla="*/ 59 w 100"/>
                  <a:gd name="T35" fmla="*/ 96 h 110"/>
                  <a:gd name="T36" fmla="*/ 79 w 100"/>
                  <a:gd name="T37" fmla="*/ 85 h 110"/>
                  <a:gd name="T38" fmla="*/ 88 w 100"/>
                  <a:gd name="T39" fmla="*/ 63 h 110"/>
                  <a:gd name="T40" fmla="*/ 85 w 100"/>
                  <a:gd name="T41" fmla="*/ 46 h 110"/>
                  <a:gd name="T42" fmla="*/ 80 w 100"/>
                  <a:gd name="T43" fmla="*/ 37 h 110"/>
                  <a:gd name="T44" fmla="*/ 79 w 100"/>
                  <a:gd name="T45" fmla="*/ 33 h 110"/>
                  <a:gd name="T46" fmla="*/ 79 w 100"/>
                  <a:gd name="T47" fmla="*/ 28 h 110"/>
                  <a:gd name="T48" fmla="*/ 84 w 100"/>
                  <a:gd name="T49" fmla="*/ 25 h 110"/>
                  <a:gd name="T50" fmla="*/ 89 w 100"/>
                  <a:gd name="T51" fmla="*/ 28 h 110"/>
                  <a:gd name="T52" fmla="*/ 100 w 100"/>
                  <a:gd name="T53" fmla="*/ 54 h 110"/>
                  <a:gd name="T54" fmla="*/ 95 w 100"/>
                  <a:gd name="T55" fmla="*/ 84 h 110"/>
                  <a:gd name="T56" fmla="*/ 71 w 100"/>
                  <a:gd name="T57" fmla="*/ 106 h 110"/>
                  <a:gd name="T58" fmla="*/ 37 w 100"/>
                  <a:gd name="T59" fmla="*/ 107 h 110"/>
                  <a:gd name="T60" fmla="*/ 11 w 100"/>
                  <a:gd name="T61" fmla="*/ 89 h 110"/>
                  <a:gd name="T62" fmla="*/ 0 w 100"/>
                  <a:gd name="T63" fmla="*/ 56 h 110"/>
                  <a:gd name="T64" fmla="*/ 16 w 100"/>
                  <a:gd name="T65" fmla="*/ 24 h 110"/>
                  <a:gd name="T66" fmla="*/ 26 w 100"/>
                  <a:gd name="T67" fmla="*/ 12 h 110"/>
                  <a:gd name="T68" fmla="*/ 23 w 100"/>
                  <a:gd name="T69" fmla="*/ 9 h 110"/>
                  <a:gd name="T70" fmla="*/ 23 w 100"/>
                  <a:gd name="T71" fmla="*/ 4 h 110"/>
                  <a:gd name="T72" fmla="*/ 26 w 100"/>
                  <a:gd name="T7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110">
                    <a:moveTo>
                      <a:pt x="89" y="28"/>
                    </a:moveTo>
                    <a:lnTo>
                      <a:pt x="89" y="28"/>
                    </a:lnTo>
                    <a:lnTo>
                      <a:pt x="89" y="28"/>
                    </a:lnTo>
                    <a:lnTo>
                      <a:pt x="91" y="29"/>
                    </a:lnTo>
                    <a:lnTo>
                      <a:pt x="91" y="30"/>
                    </a:lnTo>
                    <a:lnTo>
                      <a:pt x="92" y="30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91" y="30"/>
                    </a:lnTo>
                    <a:lnTo>
                      <a:pt x="89" y="28"/>
                    </a:lnTo>
                    <a:lnTo>
                      <a:pt x="89" y="28"/>
                    </a:lnTo>
                    <a:close/>
                    <a:moveTo>
                      <a:pt x="29" y="0"/>
                    </a:moveTo>
                    <a:lnTo>
                      <a:pt x="32" y="0"/>
                    </a:lnTo>
                    <a:lnTo>
                      <a:pt x="54" y="11"/>
                    </a:lnTo>
                    <a:lnTo>
                      <a:pt x="55" y="12"/>
                    </a:lnTo>
                    <a:lnTo>
                      <a:pt x="57" y="14"/>
                    </a:lnTo>
                    <a:lnTo>
                      <a:pt x="57" y="17"/>
                    </a:lnTo>
                    <a:lnTo>
                      <a:pt x="57" y="20"/>
                    </a:lnTo>
                    <a:lnTo>
                      <a:pt x="42" y="41"/>
                    </a:lnTo>
                    <a:lnTo>
                      <a:pt x="40" y="42"/>
                    </a:lnTo>
                    <a:lnTo>
                      <a:pt x="37" y="43"/>
                    </a:lnTo>
                    <a:lnTo>
                      <a:pt x="34" y="43"/>
                    </a:lnTo>
                    <a:lnTo>
                      <a:pt x="32" y="42"/>
                    </a:lnTo>
                    <a:lnTo>
                      <a:pt x="30" y="39"/>
                    </a:lnTo>
                    <a:lnTo>
                      <a:pt x="30" y="37"/>
                    </a:lnTo>
                    <a:lnTo>
                      <a:pt x="32" y="33"/>
                    </a:lnTo>
                    <a:lnTo>
                      <a:pt x="37" y="25"/>
                    </a:lnTo>
                    <a:lnTo>
                      <a:pt x="28" y="31"/>
                    </a:lnTo>
                    <a:lnTo>
                      <a:pt x="20" y="39"/>
                    </a:lnTo>
                    <a:lnTo>
                      <a:pt x="15" y="50"/>
                    </a:lnTo>
                    <a:lnTo>
                      <a:pt x="13" y="66"/>
                    </a:lnTo>
                    <a:lnTo>
                      <a:pt x="20" y="81"/>
                    </a:lnTo>
                    <a:lnTo>
                      <a:pt x="28" y="89"/>
                    </a:lnTo>
                    <a:lnTo>
                      <a:pt x="37" y="94"/>
                    </a:lnTo>
                    <a:lnTo>
                      <a:pt x="49" y="97"/>
                    </a:lnTo>
                    <a:lnTo>
                      <a:pt x="59" y="96"/>
                    </a:lnTo>
                    <a:lnTo>
                      <a:pt x="70" y="92"/>
                    </a:lnTo>
                    <a:lnTo>
                      <a:pt x="79" y="85"/>
                    </a:lnTo>
                    <a:lnTo>
                      <a:pt x="85" y="75"/>
                    </a:lnTo>
                    <a:lnTo>
                      <a:pt x="88" y="63"/>
                    </a:lnTo>
                    <a:lnTo>
                      <a:pt x="87" y="51"/>
                    </a:lnTo>
                    <a:lnTo>
                      <a:pt x="85" y="46"/>
                    </a:lnTo>
                    <a:lnTo>
                      <a:pt x="84" y="42"/>
                    </a:lnTo>
                    <a:lnTo>
                      <a:pt x="80" y="37"/>
                    </a:lnTo>
                    <a:lnTo>
                      <a:pt x="79" y="35"/>
                    </a:lnTo>
                    <a:lnTo>
                      <a:pt x="79" y="33"/>
                    </a:lnTo>
                    <a:lnTo>
                      <a:pt x="78" y="30"/>
                    </a:lnTo>
                    <a:lnTo>
                      <a:pt x="79" y="28"/>
                    </a:lnTo>
                    <a:lnTo>
                      <a:pt x="81" y="26"/>
                    </a:lnTo>
                    <a:lnTo>
                      <a:pt x="84" y="25"/>
                    </a:lnTo>
                    <a:lnTo>
                      <a:pt x="87" y="26"/>
                    </a:lnTo>
                    <a:lnTo>
                      <a:pt x="89" y="28"/>
                    </a:lnTo>
                    <a:lnTo>
                      <a:pt x="97" y="39"/>
                    </a:lnTo>
                    <a:lnTo>
                      <a:pt x="100" y="54"/>
                    </a:lnTo>
                    <a:lnTo>
                      <a:pt x="100" y="67"/>
                    </a:lnTo>
                    <a:lnTo>
                      <a:pt x="95" y="84"/>
                    </a:lnTo>
                    <a:lnTo>
                      <a:pt x="85" y="97"/>
                    </a:lnTo>
                    <a:lnTo>
                      <a:pt x="71" y="106"/>
                    </a:lnTo>
                    <a:lnTo>
                      <a:pt x="54" y="110"/>
                    </a:lnTo>
                    <a:lnTo>
                      <a:pt x="37" y="107"/>
                    </a:lnTo>
                    <a:lnTo>
                      <a:pt x="23" y="101"/>
                    </a:lnTo>
                    <a:lnTo>
                      <a:pt x="11" y="89"/>
                    </a:lnTo>
                    <a:lnTo>
                      <a:pt x="3" y="73"/>
                    </a:lnTo>
                    <a:lnTo>
                      <a:pt x="0" y="56"/>
                    </a:lnTo>
                    <a:lnTo>
                      <a:pt x="6" y="38"/>
                    </a:lnTo>
                    <a:lnTo>
                      <a:pt x="16" y="24"/>
                    </a:lnTo>
                    <a:lnTo>
                      <a:pt x="30" y="14"/>
                    </a:lnTo>
                    <a:lnTo>
                      <a:pt x="26" y="12"/>
                    </a:lnTo>
                    <a:lnTo>
                      <a:pt x="24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3" y="4"/>
                    </a:lnTo>
                    <a:lnTo>
                      <a:pt x="24" y="1"/>
                    </a:lnTo>
                    <a:lnTo>
                      <a:pt x="26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6"/>
              <p:cNvSpPr>
                <a:spLocks noEditPoints="1"/>
              </p:cNvSpPr>
              <p:nvPr/>
            </p:nvSpPr>
            <p:spPr bwMode="auto">
              <a:xfrm>
                <a:off x="2024" y="2224"/>
                <a:ext cx="135" cy="149"/>
              </a:xfrm>
              <a:custGeom>
                <a:avLst/>
                <a:gdLst>
                  <a:gd name="T0" fmla="*/ 119 w 135"/>
                  <a:gd name="T1" fmla="*/ 38 h 149"/>
                  <a:gd name="T2" fmla="*/ 121 w 135"/>
                  <a:gd name="T3" fmla="*/ 39 h 149"/>
                  <a:gd name="T4" fmla="*/ 123 w 135"/>
                  <a:gd name="T5" fmla="*/ 42 h 149"/>
                  <a:gd name="T6" fmla="*/ 123 w 135"/>
                  <a:gd name="T7" fmla="*/ 43 h 149"/>
                  <a:gd name="T8" fmla="*/ 122 w 135"/>
                  <a:gd name="T9" fmla="*/ 41 h 149"/>
                  <a:gd name="T10" fmla="*/ 119 w 135"/>
                  <a:gd name="T11" fmla="*/ 38 h 149"/>
                  <a:gd name="T12" fmla="*/ 41 w 135"/>
                  <a:gd name="T13" fmla="*/ 1 h 149"/>
                  <a:gd name="T14" fmla="*/ 74 w 135"/>
                  <a:gd name="T15" fmla="*/ 16 h 149"/>
                  <a:gd name="T16" fmla="*/ 76 w 135"/>
                  <a:gd name="T17" fmla="*/ 21 h 149"/>
                  <a:gd name="T18" fmla="*/ 75 w 135"/>
                  <a:gd name="T19" fmla="*/ 28 h 149"/>
                  <a:gd name="T20" fmla="*/ 53 w 135"/>
                  <a:gd name="T21" fmla="*/ 58 h 149"/>
                  <a:gd name="T22" fmla="*/ 46 w 135"/>
                  <a:gd name="T23" fmla="*/ 59 h 149"/>
                  <a:gd name="T24" fmla="*/ 41 w 135"/>
                  <a:gd name="T25" fmla="*/ 55 h 149"/>
                  <a:gd name="T26" fmla="*/ 40 w 135"/>
                  <a:gd name="T27" fmla="*/ 49 h 149"/>
                  <a:gd name="T28" fmla="*/ 49 w 135"/>
                  <a:gd name="T29" fmla="*/ 34 h 149"/>
                  <a:gd name="T30" fmla="*/ 25 w 135"/>
                  <a:gd name="T31" fmla="*/ 54 h 149"/>
                  <a:gd name="T32" fmla="*/ 17 w 135"/>
                  <a:gd name="T33" fmla="*/ 83 h 149"/>
                  <a:gd name="T34" fmla="*/ 26 w 135"/>
                  <a:gd name="T35" fmla="*/ 110 h 149"/>
                  <a:gd name="T36" fmla="*/ 50 w 135"/>
                  <a:gd name="T37" fmla="*/ 128 h 149"/>
                  <a:gd name="T38" fmla="*/ 80 w 135"/>
                  <a:gd name="T39" fmla="*/ 131 h 149"/>
                  <a:gd name="T40" fmla="*/ 105 w 135"/>
                  <a:gd name="T41" fmla="*/ 115 h 149"/>
                  <a:gd name="T42" fmla="*/ 118 w 135"/>
                  <a:gd name="T43" fmla="*/ 87 h 149"/>
                  <a:gd name="T44" fmla="*/ 115 w 135"/>
                  <a:gd name="T45" fmla="*/ 63 h 149"/>
                  <a:gd name="T46" fmla="*/ 108 w 135"/>
                  <a:gd name="T47" fmla="*/ 51 h 149"/>
                  <a:gd name="T48" fmla="*/ 105 w 135"/>
                  <a:gd name="T49" fmla="*/ 46 h 149"/>
                  <a:gd name="T50" fmla="*/ 106 w 135"/>
                  <a:gd name="T51" fmla="*/ 39 h 149"/>
                  <a:gd name="T52" fmla="*/ 110 w 135"/>
                  <a:gd name="T53" fmla="*/ 35 h 149"/>
                  <a:gd name="T54" fmla="*/ 117 w 135"/>
                  <a:gd name="T55" fmla="*/ 35 h 149"/>
                  <a:gd name="T56" fmla="*/ 130 w 135"/>
                  <a:gd name="T57" fmla="*/ 54 h 149"/>
                  <a:gd name="T58" fmla="*/ 135 w 135"/>
                  <a:gd name="T59" fmla="*/ 92 h 149"/>
                  <a:gd name="T60" fmla="*/ 119 w 135"/>
                  <a:gd name="T61" fmla="*/ 125 h 149"/>
                  <a:gd name="T62" fmla="*/ 91 w 135"/>
                  <a:gd name="T63" fmla="*/ 145 h 149"/>
                  <a:gd name="T64" fmla="*/ 54 w 135"/>
                  <a:gd name="T65" fmla="*/ 148 h 149"/>
                  <a:gd name="T66" fmla="*/ 23 w 135"/>
                  <a:gd name="T67" fmla="*/ 131 h 149"/>
                  <a:gd name="T68" fmla="*/ 3 w 135"/>
                  <a:gd name="T69" fmla="*/ 101 h 149"/>
                  <a:gd name="T70" fmla="*/ 2 w 135"/>
                  <a:gd name="T71" fmla="*/ 68 h 149"/>
                  <a:gd name="T72" fmla="*/ 15 w 135"/>
                  <a:gd name="T73" fmla="*/ 39 h 149"/>
                  <a:gd name="T74" fmla="*/ 40 w 135"/>
                  <a:gd name="T75" fmla="*/ 20 h 149"/>
                  <a:gd name="T76" fmla="*/ 32 w 135"/>
                  <a:gd name="T77" fmla="*/ 16 h 149"/>
                  <a:gd name="T78" fmla="*/ 29 w 135"/>
                  <a:gd name="T79" fmla="*/ 9 h 149"/>
                  <a:gd name="T80" fmla="*/ 32 w 135"/>
                  <a:gd name="T81" fmla="*/ 3 h 149"/>
                  <a:gd name="T82" fmla="*/ 38 w 135"/>
                  <a:gd name="T8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" h="149">
                    <a:moveTo>
                      <a:pt x="119" y="38"/>
                    </a:moveTo>
                    <a:lnTo>
                      <a:pt x="119" y="38"/>
                    </a:lnTo>
                    <a:lnTo>
                      <a:pt x="121" y="38"/>
                    </a:lnTo>
                    <a:lnTo>
                      <a:pt x="121" y="39"/>
                    </a:lnTo>
                    <a:lnTo>
                      <a:pt x="122" y="41"/>
                    </a:lnTo>
                    <a:lnTo>
                      <a:pt x="123" y="42"/>
                    </a:lnTo>
                    <a:lnTo>
                      <a:pt x="123" y="42"/>
                    </a:lnTo>
                    <a:lnTo>
                      <a:pt x="123" y="43"/>
                    </a:lnTo>
                    <a:lnTo>
                      <a:pt x="123" y="42"/>
                    </a:lnTo>
                    <a:lnTo>
                      <a:pt x="122" y="41"/>
                    </a:lnTo>
                    <a:lnTo>
                      <a:pt x="119" y="38"/>
                    </a:lnTo>
                    <a:lnTo>
                      <a:pt x="119" y="38"/>
                    </a:lnTo>
                    <a:close/>
                    <a:moveTo>
                      <a:pt x="38" y="0"/>
                    </a:moveTo>
                    <a:lnTo>
                      <a:pt x="41" y="1"/>
                    </a:lnTo>
                    <a:lnTo>
                      <a:pt x="71" y="15"/>
                    </a:lnTo>
                    <a:lnTo>
                      <a:pt x="74" y="16"/>
                    </a:lnTo>
                    <a:lnTo>
                      <a:pt x="75" y="18"/>
                    </a:lnTo>
                    <a:lnTo>
                      <a:pt x="76" y="21"/>
                    </a:lnTo>
                    <a:lnTo>
                      <a:pt x="76" y="25"/>
                    </a:lnTo>
                    <a:lnTo>
                      <a:pt x="75" y="28"/>
                    </a:lnTo>
                    <a:lnTo>
                      <a:pt x="55" y="55"/>
                    </a:lnTo>
                    <a:lnTo>
                      <a:pt x="53" y="58"/>
                    </a:lnTo>
                    <a:lnTo>
                      <a:pt x="49" y="59"/>
                    </a:lnTo>
                    <a:lnTo>
                      <a:pt x="46" y="59"/>
                    </a:lnTo>
                    <a:lnTo>
                      <a:pt x="42" y="58"/>
                    </a:lnTo>
                    <a:lnTo>
                      <a:pt x="41" y="55"/>
                    </a:lnTo>
                    <a:lnTo>
                      <a:pt x="40" y="51"/>
                    </a:lnTo>
                    <a:lnTo>
                      <a:pt x="40" y="49"/>
                    </a:lnTo>
                    <a:lnTo>
                      <a:pt x="41" y="46"/>
                    </a:lnTo>
                    <a:lnTo>
                      <a:pt x="49" y="34"/>
                    </a:lnTo>
                    <a:lnTo>
                      <a:pt x="36" y="42"/>
                    </a:lnTo>
                    <a:lnTo>
                      <a:pt x="25" y="54"/>
                    </a:lnTo>
                    <a:lnTo>
                      <a:pt x="19" y="68"/>
                    </a:lnTo>
                    <a:lnTo>
                      <a:pt x="17" y="83"/>
                    </a:lnTo>
                    <a:lnTo>
                      <a:pt x="20" y="97"/>
                    </a:lnTo>
                    <a:lnTo>
                      <a:pt x="26" y="110"/>
                    </a:lnTo>
                    <a:lnTo>
                      <a:pt x="37" y="122"/>
                    </a:lnTo>
                    <a:lnTo>
                      <a:pt x="50" y="128"/>
                    </a:lnTo>
                    <a:lnTo>
                      <a:pt x="64" y="132"/>
                    </a:lnTo>
                    <a:lnTo>
                      <a:pt x="80" y="131"/>
                    </a:lnTo>
                    <a:lnTo>
                      <a:pt x="93" y="125"/>
                    </a:lnTo>
                    <a:lnTo>
                      <a:pt x="105" y="115"/>
                    </a:lnTo>
                    <a:lnTo>
                      <a:pt x="114" y="102"/>
                    </a:lnTo>
                    <a:lnTo>
                      <a:pt x="118" y="87"/>
                    </a:lnTo>
                    <a:lnTo>
                      <a:pt x="117" y="71"/>
                    </a:lnTo>
                    <a:lnTo>
                      <a:pt x="115" y="63"/>
                    </a:lnTo>
                    <a:lnTo>
                      <a:pt x="112" y="58"/>
                    </a:lnTo>
                    <a:lnTo>
                      <a:pt x="108" y="51"/>
                    </a:lnTo>
                    <a:lnTo>
                      <a:pt x="106" y="49"/>
                    </a:lnTo>
                    <a:lnTo>
                      <a:pt x="105" y="46"/>
                    </a:lnTo>
                    <a:lnTo>
                      <a:pt x="105" y="42"/>
                    </a:lnTo>
                    <a:lnTo>
                      <a:pt x="106" y="39"/>
                    </a:lnTo>
                    <a:lnTo>
                      <a:pt x="108" y="37"/>
                    </a:lnTo>
                    <a:lnTo>
                      <a:pt x="110" y="35"/>
                    </a:lnTo>
                    <a:lnTo>
                      <a:pt x="114" y="35"/>
                    </a:lnTo>
                    <a:lnTo>
                      <a:pt x="117" y="35"/>
                    </a:lnTo>
                    <a:lnTo>
                      <a:pt x="119" y="38"/>
                    </a:lnTo>
                    <a:lnTo>
                      <a:pt x="130" y="54"/>
                    </a:lnTo>
                    <a:lnTo>
                      <a:pt x="135" y="72"/>
                    </a:lnTo>
                    <a:lnTo>
                      <a:pt x="135" y="92"/>
                    </a:lnTo>
                    <a:lnTo>
                      <a:pt x="130" y="109"/>
                    </a:lnTo>
                    <a:lnTo>
                      <a:pt x="119" y="125"/>
                    </a:lnTo>
                    <a:lnTo>
                      <a:pt x="106" y="138"/>
                    </a:lnTo>
                    <a:lnTo>
                      <a:pt x="91" y="145"/>
                    </a:lnTo>
                    <a:lnTo>
                      <a:pt x="72" y="149"/>
                    </a:lnTo>
                    <a:lnTo>
                      <a:pt x="54" y="148"/>
                    </a:lnTo>
                    <a:lnTo>
                      <a:pt x="37" y="142"/>
                    </a:lnTo>
                    <a:lnTo>
                      <a:pt x="23" y="131"/>
                    </a:lnTo>
                    <a:lnTo>
                      <a:pt x="11" y="118"/>
                    </a:lnTo>
                    <a:lnTo>
                      <a:pt x="3" y="101"/>
                    </a:lnTo>
                    <a:lnTo>
                      <a:pt x="0" y="85"/>
                    </a:lnTo>
                    <a:lnTo>
                      <a:pt x="2" y="68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8"/>
                    </a:lnTo>
                    <a:lnTo>
                      <a:pt x="40" y="20"/>
                    </a:lnTo>
                    <a:lnTo>
                      <a:pt x="34" y="17"/>
                    </a:lnTo>
                    <a:lnTo>
                      <a:pt x="32" y="16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30" y="5"/>
                    </a:lnTo>
                    <a:lnTo>
                      <a:pt x="32" y="3"/>
                    </a:lnTo>
                    <a:lnTo>
                      <a:pt x="34" y="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7"/>
              <p:cNvSpPr>
                <a:spLocks noEditPoints="1"/>
              </p:cNvSpPr>
              <p:nvPr/>
            </p:nvSpPr>
            <p:spPr bwMode="auto">
              <a:xfrm>
                <a:off x="4827" y="3527"/>
                <a:ext cx="135" cy="149"/>
              </a:xfrm>
              <a:custGeom>
                <a:avLst/>
                <a:gdLst>
                  <a:gd name="T0" fmla="*/ 120 w 135"/>
                  <a:gd name="T1" fmla="*/ 36 h 149"/>
                  <a:gd name="T2" fmla="*/ 122 w 135"/>
                  <a:gd name="T3" fmla="*/ 39 h 149"/>
                  <a:gd name="T4" fmla="*/ 123 w 135"/>
                  <a:gd name="T5" fmla="*/ 40 h 149"/>
                  <a:gd name="T6" fmla="*/ 124 w 135"/>
                  <a:gd name="T7" fmla="*/ 42 h 149"/>
                  <a:gd name="T8" fmla="*/ 123 w 135"/>
                  <a:gd name="T9" fmla="*/ 40 h 149"/>
                  <a:gd name="T10" fmla="*/ 120 w 135"/>
                  <a:gd name="T11" fmla="*/ 36 h 149"/>
                  <a:gd name="T12" fmla="*/ 42 w 135"/>
                  <a:gd name="T13" fmla="*/ 1 h 149"/>
                  <a:gd name="T14" fmla="*/ 75 w 135"/>
                  <a:gd name="T15" fmla="*/ 15 h 149"/>
                  <a:gd name="T16" fmla="*/ 77 w 135"/>
                  <a:gd name="T17" fmla="*/ 21 h 149"/>
                  <a:gd name="T18" fmla="*/ 75 w 135"/>
                  <a:gd name="T19" fmla="*/ 26 h 149"/>
                  <a:gd name="T20" fmla="*/ 52 w 135"/>
                  <a:gd name="T21" fmla="*/ 57 h 149"/>
                  <a:gd name="T22" fmla="*/ 46 w 135"/>
                  <a:gd name="T23" fmla="*/ 57 h 149"/>
                  <a:gd name="T24" fmla="*/ 41 w 135"/>
                  <a:gd name="T25" fmla="*/ 53 h 149"/>
                  <a:gd name="T26" fmla="*/ 41 w 135"/>
                  <a:gd name="T27" fmla="*/ 48 h 149"/>
                  <a:gd name="T28" fmla="*/ 50 w 135"/>
                  <a:gd name="T29" fmla="*/ 34 h 149"/>
                  <a:gd name="T30" fmla="*/ 26 w 135"/>
                  <a:gd name="T31" fmla="*/ 53 h 149"/>
                  <a:gd name="T32" fmla="*/ 17 w 135"/>
                  <a:gd name="T33" fmla="*/ 81 h 149"/>
                  <a:gd name="T34" fmla="*/ 26 w 135"/>
                  <a:gd name="T35" fmla="*/ 110 h 149"/>
                  <a:gd name="T36" fmla="*/ 50 w 135"/>
                  <a:gd name="T37" fmla="*/ 128 h 149"/>
                  <a:gd name="T38" fmla="*/ 80 w 135"/>
                  <a:gd name="T39" fmla="*/ 129 h 149"/>
                  <a:gd name="T40" fmla="*/ 106 w 135"/>
                  <a:gd name="T41" fmla="*/ 115 h 149"/>
                  <a:gd name="T42" fmla="*/ 119 w 135"/>
                  <a:gd name="T43" fmla="*/ 85 h 149"/>
                  <a:gd name="T44" fmla="*/ 115 w 135"/>
                  <a:gd name="T45" fmla="*/ 63 h 149"/>
                  <a:gd name="T46" fmla="*/ 109 w 135"/>
                  <a:gd name="T47" fmla="*/ 49 h 149"/>
                  <a:gd name="T48" fmla="*/ 105 w 135"/>
                  <a:gd name="T49" fmla="*/ 44 h 149"/>
                  <a:gd name="T50" fmla="*/ 106 w 135"/>
                  <a:gd name="T51" fmla="*/ 38 h 149"/>
                  <a:gd name="T52" fmla="*/ 111 w 135"/>
                  <a:gd name="T53" fmla="*/ 35 h 149"/>
                  <a:gd name="T54" fmla="*/ 118 w 135"/>
                  <a:gd name="T55" fmla="*/ 35 h 149"/>
                  <a:gd name="T56" fmla="*/ 131 w 135"/>
                  <a:gd name="T57" fmla="*/ 53 h 149"/>
                  <a:gd name="T58" fmla="*/ 135 w 135"/>
                  <a:gd name="T59" fmla="*/ 90 h 149"/>
                  <a:gd name="T60" fmla="*/ 120 w 135"/>
                  <a:gd name="T61" fmla="*/ 124 h 149"/>
                  <a:gd name="T62" fmla="*/ 92 w 135"/>
                  <a:gd name="T63" fmla="*/ 145 h 149"/>
                  <a:gd name="T64" fmla="*/ 55 w 135"/>
                  <a:gd name="T65" fmla="*/ 148 h 149"/>
                  <a:gd name="T66" fmla="*/ 22 w 135"/>
                  <a:gd name="T67" fmla="*/ 131 h 149"/>
                  <a:gd name="T68" fmla="*/ 3 w 135"/>
                  <a:gd name="T69" fmla="*/ 99 h 149"/>
                  <a:gd name="T70" fmla="*/ 1 w 135"/>
                  <a:gd name="T71" fmla="*/ 68 h 149"/>
                  <a:gd name="T72" fmla="*/ 16 w 135"/>
                  <a:gd name="T73" fmla="*/ 38 h 149"/>
                  <a:gd name="T74" fmla="*/ 41 w 135"/>
                  <a:gd name="T75" fmla="*/ 19 h 149"/>
                  <a:gd name="T76" fmla="*/ 31 w 135"/>
                  <a:gd name="T77" fmla="*/ 14 h 149"/>
                  <a:gd name="T78" fmla="*/ 30 w 135"/>
                  <a:gd name="T79" fmla="*/ 9 h 149"/>
                  <a:gd name="T80" fmla="*/ 33 w 135"/>
                  <a:gd name="T81" fmla="*/ 2 h 149"/>
                  <a:gd name="T82" fmla="*/ 38 w 135"/>
                  <a:gd name="T8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" h="149">
                    <a:moveTo>
                      <a:pt x="120" y="36"/>
                    </a:moveTo>
                    <a:lnTo>
                      <a:pt x="120" y="36"/>
                    </a:lnTo>
                    <a:lnTo>
                      <a:pt x="120" y="38"/>
                    </a:lnTo>
                    <a:lnTo>
                      <a:pt x="122" y="39"/>
                    </a:lnTo>
                    <a:lnTo>
                      <a:pt x="123" y="40"/>
                    </a:lnTo>
                    <a:lnTo>
                      <a:pt x="123" y="40"/>
                    </a:lnTo>
                    <a:lnTo>
                      <a:pt x="124" y="42"/>
                    </a:lnTo>
                    <a:lnTo>
                      <a:pt x="124" y="42"/>
                    </a:lnTo>
                    <a:lnTo>
                      <a:pt x="124" y="42"/>
                    </a:lnTo>
                    <a:lnTo>
                      <a:pt x="123" y="40"/>
                    </a:lnTo>
                    <a:lnTo>
                      <a:pt x="120" y="38"/>
                    </a:lnTo>
                    <a:lnTo>
                      <a:pt x="120" y="36"/>
                    </a:lnTo>
                    <a:close/>
                    <a:moveTo>
                      <a:pt x="38" y="0"/>
                    </a:moveTo>
                    <a:lnTo>
                      <a:pt x="42" y="1"/>
                    </a:lnTo>
                    <a:lnTo>
                      <a:pt x="72" y="14"/>
                    </a:lnTo>
                    <a:lnTo>
                      <a:pt x="75" y="15"/>
                    </a:lnTo>
                    <a:lnTo>
                      <a:pt x="76" y="18"/>
                    </a:lnTo>
                    <a:lnTo>
                      <a:pt x="77" y="21"/>
                    </a:lnTo>
                    <a:lnTo>
                      <a:pt x="76" y="23"/>
                    </a:lnTo>
                    <a:lnTo>
                      <a:pt x="75" y="26"/>
                    </a:lnTo>
                    <a:lnTo>
                      <a:pt x="56" y="55"/>
                    </a:lnTo>
                    <a:lnTo>
                      <a:pt x="52" y="57"/>
                    </a:lnTo>
                    <a:lnTo>
                      <a:pt x="50" y="59"/>
                    </a:lnTo>
                    <a:lnTo>
                      <a:pt x="46" y="57"/>
                    </a:lnTo>
                    <a:lnTo>
                      <a:pt x="43" y="56"/>
                    </a:lnTo>
                    <a:lnTo>
                      <a:pt x="41" y="53"/>
                    </a:lnTo>
                    <a:lnTo>
                      <a:pt x="41" y="51"/>
                    </a:lnTo>
                    <a:lnTo>
                      <a:pt x="41" y="48"/>
                    </a:lnTo>
                    <a:lnTo>
                      <a:pt x="42" y="44"/>
                    </a:lnTo>
                    <a:lnTo>
                      <a:pt x="50" y="34"/>
                    </a:lnTo>
                    <a:lnTo>
                      <a:pt x="37" y="42"/>
                    </a:lnTo>
                    <a:lnTo>
                      <a:pt x="26" y="53"/>
                    </a:lnTo>
                    <a:lnTo>
                      <a:pt x="20" y="66"/>
                    </a:lnTo>
                    <a:lnTo>
                      <a:pt x="17" y="81"/>
                    </a:lnTo>
                    <a:lnTo>
                      <a:pt x="20" y="97"/>
                    </a:lnTo>
                    <a:lnTo>
                      <a:pt x="26" y="110"/>
                    </a:lnTo>
                    <a:lnTo>
                      <a:pt x="37" y="120"/>
                    </a:lnTo>
                    <a:lnTo>
                      <a:pt x="50" y="128"/>
                    </a:lnTo>
                    <a:lnTo>
                      <a:pt x="66" y="131"/>
                    </a:lnTo>
                    <a:lnTo>
                      <a:pt x="80" y="129"/>
                    </a:lnTo>
                    <a:lnTo>
                      <a:pt x="94" y="124"/>
                    </a:lnTo>
                    <a:lnTo>
                      <a:pt x="106" y="115"/>
                    </a:lnTo>
                    <a:lnTo>
                      <a:pt x="115" y="100"/>
                    </a:lnTo>
                    <a:lnTo>
                      <a:pt x="119" y="85"/>
                    </a:lnTo>
                    <a:lnTo>
                      <a:pt x="118" y="69"/>
                    </a:lnTo>
                    <a:lnTo>
                      <a:pt x="115" y="63"/>
                    </a:lnTo>
                    <a:lnTo>
                      <a:pt x="113" y="56"/>
                    </a:lnTo>
                    <a:lnTo>
                      <a:pt x="109" y="49"/>
                    </a:lnTo>
                    <a:lnTo>
                      <a:pt x="106" y="48"/>
                    </a:lnTo>
                    <a:lnTo>
                      <a:pt x="105" y="44"/>
                    </a:lnTo>
                    <a:lnTo>
                      <a:pt x="105" y="42"/>
                    </a:lnTo>
                    <a:lnTo>
                      <a:pt x="106" y="38"/>
                    </a:lnTo>
                    <a:lnTo>
                      <a:pt x="109" y="36"/>
                    </a:lnTo>
                    <a:lnTo>
                      <a:pt x="111" y="35"/>
                    </a:lnTo>
                    <a:lnTo>
                      <a:pt x="114" y="34"/>
                    </a:lnTo>
                    <a:lnTo>
                      <a:pt x="118" y="35"/>
                    </a:lnTo>
                    <a:lnTo>
                      <a:pt x="120" y="38"/>
                    </a:lnTo>
                    <a:lnTo>
                      <a:pt x="131" y="53"/>
                    </a:lnTo>
                    <a:lnTo>
                      <a:pt x="135" y="72"/>
                    </a:lnTo>
                    <a:lnTo>
                      <a:pt x="135" y="90"/>
                    </a:lnTo>
                    <a:lnTo>
                      <a:pt x="130" y="108"/>
                    </a:lnTo>
                    <a:lnTo>
                      <a:pt x="120" y="124"/>
                    </a:lnTo>
                    <a:lnTo>
                      <a:pt x="107" y="136"/>
                    </a:lnTo>
                    <a:lnTo>
                      <a:pt x="92" y="145"/>
                    </a:lnTo>
                    <a:lnTo>
                      <a:pt x="73" y="149"/>
                    </a:lnTo>
                    <a:lnTo>
                      <a:pt x="55" y="148"/>
                    </a:lnTo>
                    <a:lnTo>
                      <a:pt x="38" y="141"/>
                    </a:lnTo>
                    <a:lnTo>
                      <a:pt x="22" y="131"/>
                    </a:lnTo>
                    <a:lnTo>
                      <a:pt x="11" y="116"/>
                    </a:lnTo>
                    <a:lnTo>
                      <a:pt x="3" y="99"/>
                    </a:lnTo>
                    <a:lnTo>
                      <a:pt x="0" y="83"/>
                    </a:lnTo>
                    <a:lnTo>
                      <a:pt x="1" y="68"/>
                    </a:lnTo>
                    <a:lnTo>
                      <a:pt x="7" y="52"/>
                    </a:lnTo>
                    <a:lnTo>
                      <a:pt x="16" y="38"/>
                    </a:lnTo>
                    <a:lnTo>
                      <a:pt x="26" y="27"/>
                    </a:lnTo>
                    <a:lnTo>
                      <a:pt x="41" y="19"/>
                    </a:lnTo>
                    <a:lnTo>
                      <a:pt x="35" y="17"/>
                    </a:lnTo>
                    <a:lnTo>
                      <a:pt x="31" y="14"/>
                    </a:lnTo>
                    <a:lnTo>
                      <a:pt x="30" y="11"/>
                    </a:lnTo>
                    <a:lnTo>
                      <a:pt x="30" y="9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8"/>
              <p:cNvSpPr>
                <a:spLocks/>
              </p:cNvSpPr>
              <p:nvPr/>
            </p:nvSpPr>
            <p:spPr bwMode="auto">
              <a:xfrm>
                <a:off x="4014" y="518"/>
                <a:ext cx="568" cy="220"/>
              </a:xfrm>
              <a:custGeom>
                <a:avLst/>
                <a:gdLst>
                  <a:gd name="T0" fmla="*/ 139 w 568"/>
                  <a:gd name="T1" fmla="*/ 0 h 220"/>
                  <a:gd name="T2" fmla="*/ 394 w 568"/>
                  <a:gd name="T3" fmla="*/ 0 h 220"/>
                  <a:gd name="T4" fmla="*/ 426 w 568"/>
                  <a:gd name="T5" fmla="*/ 4 h 220"/>
                  <a:gd name="T6" fmla="*/ 454 w 568"/>
                  <a:gd name="T7" fmla="*/ 15 h 220"/>
                  <a:gd name="T8" fmla="*/ 481 w 568"/>
                  <a:gd name="T9" fmla="*/ 31 h 220"/>
                  <a:gd name="T10" fmla="*/ 501 w 568"/>
                  <a:gd name="T11" fmla="*/ 53 h 220"/>
                  <a:gd name="T12" fmla="*/ 517 w 568"/>
                  <a:gd name="T13" fmla="*/ 78 h 220"/>
                  <a:gd name="T14" fmla="*/ 528 w 568"/>
                  <a:gd name="T15" fmla="*/ 108 h 220"/>
                  <a:gd name="T16" fmla="*/ 532 w 568"/>
                  <a:gd name="T17" fmla="*/ 139 h 220"/>
                  <a:gd name="T18" fmla="*/ 532 w 568"/>
                  <a:gd name="T19" fmla="*/ 143 h 220"/>
                  <a:gd name="T20" fmla="*/ 568 w 568"/>
                  <a:gd name="T21" fmla="*/ 143 h 220"/>
                  <a:gd name="T22" fmla="*/ 508 w 568"/>
                  <a:gd name="T23" fmla="*/ 220 h 220"/>
                  <a:gd name="T24" fmla="*/ 448 w 568"/>
                  <a:gd name="T25" fmla="*/ 143 h 220"/>
                  <a:gd name="T26" fmla="*/ 484 w 568"/>
                  <a:gd name="T27" fmla="*/ 143 h 220"/>
                  <a:gd name="T28" fmla="*/ 484 w 568"/>
                  <a:gd name="T29" fmla="*/ 139 h 220"/>
                  <a:gd name="T30" fmla="*/ 481 w 568"/>
                  <a:gd name="T31" fmla="*/ 114 h 220"/>
                  <a:gd name="T32" fmla="*/ 471 w 568"/>
                  <a:gd name="T33" fmla="*/ 93 h 220"/>
                  <a:gd name="T34" fmla="*/ 458 w 568"/>
                  <a:gd name="T35" fmla="*/ 75 h 220"/>
                  <a:gd name="T36" fmla="*/ 440 w 568"/>
                  <a:gd name="T37" fmla="*/ 61 h 220"/>
                  <a:gd name="T38" fmla="*/ 418 w 568"/>
                  <a:gd name="T39" fmla="*/ 51 h 220"/>
                  <a:gd name="T40" fmla="*/ 394 w 568"/>
                  <a:gd name="T41" fmla="*/ 49 h 220"/>
                  <a:gd name="T42" fmla="*/ 139 w 568"/>
                  <a:gd name="T43" fmla="*/ 49 h 220"/>
                  <a:gd name="T44" fmla="*/ 114 w 568"/>
                  <a:gd name="T45" fmla="*/ 51 h 220"/>
                  <a:gd name="T46" fmla="*/ 93 w 568"/>
                  <a:gd name="T47" fmla="*/ 61 h 220"/>
                  <a:gd name="T48" fmla="*/ 75 w 568"/>
                  <a:gd name="T49" fmla="*/ 75 h 220"/>
                  <a:gd name="T50" fmla="*/ 60 w 568"/>
                  <a:gd name="T51" fmla="*/ 93 h 220"/>
                  <a:gd name="T52" fmla="*/ 51 w 568"/>
                  <a:gd name="T53" fmla="*/ 114 h 220"/>
                  <a:gd name="T54" fmla="*/ 49 w 568"/>
                  <a:gd name="T55" fmla="*/ 139 h 220"/>
                  <a:gd name="T56" fmla="*/ 49 w 568"/>
                  <a:gd name="T57" fmla="*/ 143 h 220"/>
                  <a:gd name="T58" fmla="*/ 0 w 568"/>
                  <a:gd name="T59" fmla="*/ 143 h 220"/>
                  <a:gd name="T60" fmla="*/ 0 w 568"/>
                  <a:gd name="T61" fmla="*/ 139 h 220"/>
                  <a:gd name="T62" fmla="*/ 4 w 568"/>
                  <a:gd name="T63" fmla="*/ 108 h 220"/>
                  <a:gd name="T64" fmla="*/ 15 w 568"/>
                  <a:gd name="T65" fmla="*/ 78 h 220"/>
                  <a:gd name="T66" fmla="*/ 32 w 568"/>
                  <a:gd name="T67" fmla="*/ 53 h 220"/>
                  <a:gd name="T68" fmla="*/ 52 w 568"/>
                  <a:gd name="T69" fmla="*/ 31 h 220"/>
                  <a:gd name="T70" fmla="*/ 77 w 568"/>
                  <a:gd name="T71" fmla="*/ 15 h 220"/>
                  <a:gd name="T72" fmla="*/ 107 w 568"/>
                  <a:gd name="T73" fmla="*/ 4 h 220"/>
                  <a:gd name="T74" fmla="*/ 139 w 568"/>
                  <a:gd name="T7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8" h="220">
                    <a:moveTo>
                      <a:pt x="139" y="0"/>
                    </a:moveTo>
                    <a:lnTo>
                      <a:pt x="394" y="0"/>
                    </a:lnTo>
                    <a:lnTo>
                      <a:pt x="426" y="4"/>
                    </a:lnTo>
                    <a:lnTo>
                      <a:pt x="454" y="15"/>
                    </a:lnTo>
                    <a:lnTo>
                      <a:pt x="481" y="31"/>
                    </a:lnTo>
                    <a:lnTo>
                      <a:pt x="501" y="53"/>
                    </a:lnTo>
                    <a:lnTo>
                      <a:pt x="517" y="78"/>
                    </a:lnTo>
                    <a:lnTo>
                      <a:pt x="528" y="108"/>
                    </a:lnTo>
                    <a:lnTo>
                      <a:pt x="532" y="139"/>
                    </a:lnTo>
                    <a:lnTo>
                      <a:pt x="532" y="143"/>
                    </a:lnTo>
                    <a:lnTo>
                      <a:pt x="568" y="143"/>
                    </a:lnTo>
                    <a:lnTo>
                      <a:pt x="508" y="220"/>
                    </a:lnTo>
                    <a:lnTo>
                      <a:pt x="448" y="143"/>
                    </a:lnTo>
                    <a:lnTo>
                      <a:pt x="484" y="143"/>
                    </a:lnTo>
                    <a:lnTo>
                      <a:pt x="484" y="139"/>
                    </a:lnTo>
                    <a:lnTo>
                      <a:pt x="481" y="114"/>
                    </a:lnTo>
                    <a:lnTo>
                      <a:pt x="471" y="93"/>
                    </a:lnTo>
                    <a:lnTo>
                      <a:pt x="458" y="75"/>
                    </a:lnTo>
                    <a:lnTo>
                      <a:pt x="440" y="61"/>
                    </a:lnTo>
                    <a:lnTo>
                      <a:pt x="418" y="51"/>
                    </a:lnTo>
                    <a:lnTo>
                      <a:pt x="394" y="49"/>
                    </a:lnTo>
                    <a:lnTo>
                      <a:pt x="139" y="49"/>
                    </a:lnTo>
                    <a:lnTo>
                      <a:pt x="114" y="51"/>
                    </a:lnTo>
                    <a:lnTo>
                      <a:pt x="93" y="61"/>
                    </a:lnTo>
                    <a:lnTo>
                      <a:pt x="75" y="75"/>
                    </a:lnTo>
                    <a:lnTo>
                      <a:pt x="60" y="93"/>
                    </a:lnTo>
                    <a:lnTo>
                      <a:pt x="51" y="114"/>
                    </a:lnTo>
                    <a:lnTo>
                      <a:pt x="49" y="139"/>
                    </a:lnTo>
                    <a:lnTo>
                      <a:pt x="49" y="143"/>
                    </a:lnTo>
                    <a:lnTo>
                      <a:pt x="0" y="143"/>
                    </a:lnTo>
                    <a:lnTo>
                      <a:pt x="0" y="139"/>
                    </a:lnTo>
                    <a:lnTo>
                      <a:pt x="4" y="108"/>
                    </a:lnTo>
                    <a:lnTo>
                      <a:pt x="15" y="78"/>
                    </a:lnTo>
                    <a:lnTo>
                      <a:pt x="32" y="53"/>
                    </a:lnTo>
                    <a:lnTo>
                      <a:pt x="52" y="31"/>
                    </a:lnTo>
                    <a:lnTo>
                      <a:pt x="77" y="15"/>
                    </a:lnTo>
                    <a:lnTo>
                      <a:pt x="107" y="4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1B8C90"/>
              </a:solidFill>
              <a:ln w="0">
                <a:solidFill>
                  <a:srgbClr val="1B8C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3979" y="691"/>
                <a:ext cx="568" cy="219"/>
              </a:xfrm>
              <a:custGeom>
                <a:avLst/>
                <a:gdLst>
                  <a:gd name="T0" fmla="*/ 60 w 568"/>
                  <a:gd name="T1" fmla="*/ 0 h 219"/>
                  <a:gd name="T2" fmla="*/ 122 w 568"/>
                  <a:gd name="T3" fmla="*/ 76 h 219"/>
                  <a:gd name="T4" fmla="*/ 84 w 568"/>
                  <a:gd name="T5" fmla="*/ 76 h 219"/>
                  <a:gd name="T6" fmla="*/ 84 w 568"/>
                  <a:gd name="T7" fmla="*/ 81 h 219"/>
                  <a:gd name="T8" fmla="*/ 87 w 568"/>
                  <a:gd name="T9" fmla="*/ 105 h 219"/>
                  <a:gd name="T10" fmla="*/ 97 w 568"/>
                  <a:gd name="T11" fmla="*/ 127 h 219"/>
                  <a:gd name="T12" fmla="*/ 111 w 568"/>
                  <a:gd name="T13" fmla="*/ 146 h 219"/>
                  <a:gd name="T14" fmla="*/ 129 w 568"/>
                  <a:gd name="T15" fmla="*/ 159 h 219"/>
                  <a:gd name="T16" fmla="*/ 150 w 568"/>
                  <a:gd name="T17" fmla="*/ 168 h 219"/>
                  <a:gd name="T18" fmla="*/ 175 w 568"/>
                  <a:gd name="T19" fmla="*/ 172 h 219"/>
                  <a:gd name="T20" fmla="*/ 430 w 568"/>
                  <a:gd name="T21" fmla="*/ 172 h 219"/>
                  <a:gd name="T22" fmla="*/ 454 w 568"/>
                  <a:gd name="T23" fmla="*/ 168 h 219"/>
                  <a:gd name="T24" fmla="*/ 475 w 568"/>
                  <a:gd name="T25" fmla="*/ 159 h 219"/>
                  <a:gd name="T26" fmla="*/ 493 w 568"/>
                  <a:gd name="T27" fmla="*/ 146 h 219"/>
                  <a:gd name="T28" fmla="*/ 508 w 568"/>
                  <a:gd name="T29" fmla="*/ 127 h 219"/>
                  <a:gd name="T30" fmla="*/ 517 w 568"/>
                  <a:gd name="T31" fmla="*/ 105 h 219"/>
                  <a:gd name="T32" fmla="*/ 521 w 568"/>
                  <a:gd name="T33" fmla="*/ 81 h 219"/>
                  <a:gd name="T34" fmla="*/ 521 w 568"/>
                  <a:gd name="T35" fmla="*/ 76 h 219"/>
                  <a:gd name="T36" fmla="*/ 568 w 568"/>
                  <a:gd name="T37" fmla="*/ 76 h 219"/>
                  <a:gd name="T38" fmla="*/ 568 w 568"/>
                  <a:gd name="T39" fmla="*/ 81 h 219"/>
                  <a:gd name="T40" fmla="*/ 564 w 568"/>
                  <a:gd name="T41" fmla="*/ 113 h 219"/>
                  <a:gd name="T42" fmla="*/ 554 w 568"/>
                  <a:gd name="T43" fmla="*/ 142 h 219"/>
                  <a:gd name="T44" fmla="*/ 538 w 568"/>
                  <a:gd name="T45" fmla="*/ 168 h 219"/>
                  <a:gd name="T46" fmla="*/ 516 w 568"/>
                  <a:gd name="T47" fmla="*/ 189 h 219"/>
                  <a:gd name="T48" fmla="*/ 491 w 568"/>
                  <a:gd name="T49" fmla="*/ 204 h 219"/>
                  <a:gd name="T50" fmla="*/ 462 w 568"/>
                  <a:gd name="T51" fmla="*/ 215 h 219"/>
                  <a:gd name="T52" fmla="*/ 430 w 568"/>
                  <a:gd name="T53" fmla="*/ 219 h 219"/>
                  <a:gd name="T54" fmla="*/ 175 w 568"/>
                  <a:gd name="T55" fmla="*/ 219 h 219"/>
                  <a:gd name="T56" fmla="*/ 142 w 568"/>
                  <a:gd name="T57" fmla="*/ 215 h 219"/>
                  <a:gd name="T58" fmla="*/ 114 w 568"/>
                  <a:gd name="T59" fmla="*/ 204 h 219"/>
                  <a:gd name="T60" fmla="*/ 89 w 568"/>
                  <a:gd name="T61" fmla="*/ 189 h 219"/>
                  <a:gd name="T62" fmla="*/ 67 w 568"/>
                  <a:gd name="T63" fmla="*/ 168 h 219"/>
                  <a:gd name="T64" fmla="*/ 51 w 568"/>
                  <a:gd name="T65" fmla="*/ 142 h 219"/>
                  <a:gd name="T66" fmla="*/ 40 w 568"/>
                  <a:gd name="T67" fmla="*/ 113 h 219"/>
                  <a:gd name="T68" fmla="*/ 36 w 568"/>
                  <a:gd name="T69" fmla="*/ 81 h 219"/>
                  <a:gd name="T70" fmla="*/ 36 w 568"/>
                  <a:gd name="T71" fmla="*/ 76 h 219"/>
                  <a:gd name="T72" fmla="*/ 0 w 568"/>
                  <a:gd name="T73" fmla="*/ 76 h 219"/>
                  <a:gd name="T74" fmla="*/ 60 w 568"/>
                  <a:gd name="T7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8" h="219">
                    <a:moveTo>
                      <a:pt x="60" y="0"/>
                    </a:moveTo>
                    <a:lnTo>
                      <a:pt x="122" y="76"/>
                    </a:lnTo>
                    <a:lnTo>
                      <a:pt x="84" y="76"/>
                    </a:lnTo>
                    <a:lnTo>
                      <a:pt x="84" y="81"/>
                    </a:lnTo>
                    <a:lnTo>
                      <a:pt x="87" y="105"/>
                    </a:lnTo>
                    <a:lnTo>
                      <a:pt x="97" y="127"/>
                    </a:lnTo>
                    <a:lnTo>
                      <a:pt x="111" y="146"/>
                    </a:lnTo>
                    <a:lnTo>
                      <a:pt x="129" y="159"/>
                    </a:lnTo>
                    <a:lnTo>
                      <a:pt x="150" y="168"/>
                    </a:lnTo>
                    <a:lnTo>
                      <a:pt x="175" y="172"/>
                    </a:lnTo>
                    <a:lnTo>
                      <a:pt x="430" y="172"/>
                    </a:lnTo>
                    <a:lnTo>
                      <a:pt x="454" y="168"/>
                    </a:lnTo>
                    <a:lnTo>
                      <a:pt x="475" y="159"/>
                    </a:lnTo>
                    <a:lnTo>
                      <a:pt x="493" y="146"/>
                    </a:lnTo>
                    <a:lnTo>
                      <a:pt x="508" y="127"/>
                    </a:lnTo>
                    <a:lnTo>
                      <a:pt x="517" y="105"/>
                    </a:lnTo>
                    <a:lnTo>
                      <a:pt x="521" y="81"/>
                    </a:lnTo>
                    <a:lnTo>
                      <a:pt x="521" y="76"/>
                    </a:lnTo>
                    <a:lnTo>
                      <a:pt x="568" y="76"/>
                    </a:lnTo>
                    <a:lnTo>
                      <a:pt x="568" y="81"/>
                    </a:lnTo>
                    <a:lnTo>
                      <a:pt x="564" y="113"/>
                    </a:lnTo>
                    <a:lnTo>
                      <a:pt x="554" y="142"/>
                    </a:lnTo>
                    <a:lnTo>
                      <a:pt x="538" y="168"/>
                    </a:lnTo>
                    <a:lnTo>
                      <a:pt x="516" y="189"/>
                    </a:lnTo>
                    <a:lnTo>
                      <a:pt x="491" y="204"/>
                    </a:lnTo>
                    <a:lnTo>
                      <a:pt x="462" y="215"/>
                    </a:lnTo>
                    <a:lnTo>
                      <a:pt x="430" y="219"/>
                    </a:lnTo>
                    <a:lnTo>
                      <a:pt x="175" y="219"/>
                    </a:lnTo>
                    <a:lnTo>
                      <a:pt x="142" y="215"/>
                    </a:lnTo>
                    <a:lnTo>
                      <a:pt x="114" y="204"/>
                    </a:lnTo>
                    <a:lnTo>
                      <a:pt x="89" y="189"/>
                    </a:lnTo>
                    <a:lnTo>
                      <a:pt x="67" y="168"/>
                    </a:lnTo>
                    <a:lnTo>
                      <a:pt x="51" y="142"/>
                    </a:lnTo>
                    <a:lnTo>
                      <a:pt x="40" y="113"/>
                    </a:lnTo>
                    <a:lnTo>
                      <a:pt x="36" y="81"/>
                    </a:lnTo>
                    <a:lnTo>
                      <a:pt x="36" y="76"/>
                    </a:lnTo>
                    <a:lnTo>
                      <a:pt x="0" y="7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1B8C90"/>
              </a:solidFill>
              <a:ln w="0">
                <a:solidFill>
                  <a:srgbClr val="1B8C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0"/>
              <p:cNvSpPr>
                <a:spLocks/>
              </p:cNvSpPr>
              <p:nvPr/>
            </p:nvSpPr>
            <p:spPr bwMode="auto">
              <a:xfrm>
                <a:off x="3107" y="1207"/>
                <a:ext cx="579" cy="653"/>
              </a:xfrm>
              <a:custGeom>
                <a:avLst/>
                <a:gdLst>
                  <a:gd name="T0" fmla="*/ 427 w 579"/>
                  <a:gd name="T1" fmla="*/ 140 h 653"/>
                  <a:gd name="T2" fmla="*/ 237 w 579"/>
                  <a:gd name="T3" fmla="*/ 203 h 653"/>
                  <a:gd name="T4" fmla="*/ 272 w 579"/>
                  <a:gd name="T5" fmla="*/ 164 h 653"/>
                  <a:gd name="T6" fmla="*/ 199 w 579"/>
                  <a:gd name="T7" fmla="*/ 183 h 653"/>
                  <a:gd name="T8" fmla="*/ 141 w 579"/>
                  <a:gd name="T9" fmla="*/ 228 h 653"/>
                  <a:gd name="T10" fmla="*/ 102 w 579"/>
                  <a:gd name="T11" fmla="*/ 289 h 653"/>
                  <a:gd name="T12" fmla="*/ 88 w 579"/>
                  <a:gd name="T13" fmla="*/ 364 h 653"/>
                  <a:gd name="T14" fmla="*/ 103 w 579"/>
                  <a:gd name="T15" fmla="*/ 444 h 653"/>
                  <a:gd name="T16" fmla="*/ 147 w 579"/>
                  <a:gd name="T17" fmla="*/ 508 h 653"/>
                  <a:gd name="T18" fmla="*/ 211 w 579"/>
                  <a:gd name="T19" fmla="*/ 551 h 653"/>
                  <a:gd name="T20" fmla="*/ 289 w 579"/>
                  <a:gd name="T21" fmla="*/ 567 h 653"/>
                  <a:gd name="T22" fmla="*/ 369 w 579"/>
                  <a:gd name="T23" fmla="*/ 551 h 653"/>
                  <a:gd name="T24" fmla="*/ 433 w 579"/>
                  <a:gd name="T25" fmla="*/ 508 h 653"/>
                  <a:gd name="T26" fmla="*/ 476 w 579"/>
                  <a:gd name="T27" fmla="*/ 444 h 653"/>
                  <a:gd name="T28" fmla="*/ 492 w 579"/>
                  <a:gd name="T29" fmla="*/ 364 h 653"/>
                  <a:gd name="T30" fmla="*/ 575 w 579"/>
                  <a:gd name="T31" fmla="*/ 411 h 653"/>
                  <a:gd name="T32" fmla="*/ 547 w 579"/>
                  <a:gd name="T33" fmla="*/ 497 h 653"/>
                  <a:gd name="T34" fmla="*/ 495 w 579"/>
                  <a:gd name="T35" fmla="*/ 569 h 653"/>
                  <a:gd name="T36" fmla="*/ 423 w 579"/>
                  <a:gd name="T37" fmla="*/ 622 h 653"/>
                  <a:gd name="T38" fmla="*/ 336 w 579"/>
                  <a:gd name="T39" fmla="*/ 649 h 653"/>
                  <a:gd name="T40" fmla="*/ 243 w 579"/>
                  <a:gd name="T41" fmla="*/ 649 h 653"/>
                  <a:gd name="T42" fmla="*/ 157 w 579"/>
                  <a:gd name="T43" fmla="*/ 622 h 653"/>
                  <a:gd name="T44" fmla="*/ 85 w 579"/>
                  <a:gd name="T45" fmla="*/ 569 h 653"/>
                  <a:gd name="T46" fmla="*/ 33 w 579"/>
                  <a:gd name="T47" fmla="*/ 497 h 653"/>
                  <a:gd name="T48" fmla="*/ 4 w 579"/>
                  <a:gd name="T49" fmla="*/ 411 h 653"/>
                  <a:gd name="T50" fmla="*/ 4 w 579"/>
                  <a:gd name="T51" fmla="*/ 318 h 653"/>
                  <a:gd name="T52" fmla="*/ 33 w 579"/>
                  <a:gd name="T53" fmla="*/ 232 h 653"/>
                  <a:gd name="T54" fmla="*/ 85 w 579"/>
                  <a:gd name="T55" fmla="*/ 161 h 653"/>
                  <a:gd name="T56" fmla="*/ 156 w 579"/>
                  <a:gd name="T57" fmla="*/ 109 h 653"/>
                  <a:gd name="T58" fmla="*/ 241 w 579"/>
                  <a:gd name="T59" fmla="*/ 80 h 653"/>
                  <a:gd name="T60" fmla="*/ 280 w 579"/>
                  <a:gd name="T61" fmla="*/ 48 h 653"/>
                  <a:gd name="T62" fmla="*/ 247 w 579"/>
                  <a:gd name="T63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9" h="653">
                    <a:moveTo>
                      <a:pt x="247" y="0"/>
                    </a:moveTo>
                    <a:lnTo>
                      <a:pt x="427" y="140"/>
                    </a:lnTo>
                    <a:lnTo>
                      <a:pt x="213" y="217"/>
                    </a:lnTo>
                    <a:lnTo>
                      <a:pt x="237" y="203"/>
                    </a:lnTo>
                    <a:lnTo>
                      <a:pt x="256" y="185"/>
                    </a:lnTo>
                    <a:lnTo>
                      <a:pt x="272" y="164"/>
                    </a:lnTo>
                    <a:lnTo>
                      <a:pt x="234" y="170"/>
                    </a:lnTo>
                    <a:lnTo>
                      <a:pt x="199" y="183"/>
                    </a:lnTo>
                    <a:lnTo>
                      <a:pt x="169" y="203"/>
                    </a:lnTo>
                    <a:lnTo>
                      <a:pt x="141" y="228"/>
                    </a:lnTo>
                    <a:lnTo>
                      <a:pt x="119" y="257"/>
                    </a:lnTo>
                    <a:lnTo>
                      <a:pt x="102" y="289"/>
                    </a:lnTo>
                    <a:lnTo>
                      <a:pt x="92" y="326"/>
                    </a:lnTo>
                    <a:lnTo>
                      <a:pt x="88" y="364"/>
                    </a:lnTo>
                    <a:lnTo>
                      <a:pt x="92" y="406"/>
                    </a:lnTo>
                    <a:lnTo>
                      <a:pt x="103" y="444"/>
                    </a:lnTo>
                    <a:lnTo>
                      <a:pt x="122" y="478"/>
                    </a:lnTo>
                    <a:lnTo>
                      <a:pt x="147" y="508"/>
                    </a:lnTo>
                    <a:lnTo>
                      <a:pt x="177" y="533"/>
                    </a:lnTo>
                    <a:lnTo>
                      <a:pt x="211" y="551"/>
                    </a:lnTo>
                    <a:lnTo>
                      <a:pt x="249" y="563"/>
                    </a:lnTo>
                    <a:lnTo>
                      <a:pt x="289" y="567"/>
                    </a:lnTo>
                    <a:lnTo>
                      <a:pt x="331" y="563"/>
                    </a:lnTo>
                    <a:lnTo>
                      <a:pt x="369" y="551"/>
                    </a:lnTo>
                    <a:lnTo>
                      <a:pt x="403" y="533"/>
                    </a:lnTo>
                    <a:lnTo>
                      <a:pt x="433" y="508"/>
                    </a:lnTo>
                    <a:lnTo>
                      <a:pt x="458" y="478"/>
                    </a:lnTo>
                    <a:lnTo>
                      <a:pt x="476" y="444"/>
                    </a:lnTo>
                    <a:lnTo>
                      <a:pt x="488" y="406"/>
                    </a:lnTo>
                    <a:lnTo>
                      <a:pt x="492" y="364"/>
                    </a:lnTo>
                    <a:lnTo>
                      <a:pt x="579" y="364"/>
                    </a:lnTo>
                    <a:lnTo>
                      <a:pt x="575" y="411"/>
                    </a:lnTo>
                    <a:lnTo>
                      <a:pt x="564" y="456"/>
                    </a:lnTo>
                    <a:lnTo>
                      <a:pt x="547" y="497"/>
                    </a:lnTo>
                    <a:lnTo>
                      <a:pt x="524" y="535"/>
                    </a:lnTo>
                    <a:lnTo>
                      <a:pt x="495" y="569"/>
                    </a:lnTo>
                    <a:lnTo>
                      <a:pt x="461" y="598"/>
                    </a:lnTo>
                    <a:lnTo>
                      <a:pt x="423" y="622"/>
                    </a:lnTo>
                    <a:lnTo>
                      <a:pt x="381" y="639"/>
                    </a:lnTo>
                    <a:lnTo>
                      <a:pt x="336" y="649"/>
                    </a:lnTo>
                    <a:lnTo>
                      <a:pt x="289" y="653"/>
                    </a:lnTo>
                    <a:lnTo>
                      <a:pt x="243" y="649"/>
                    </a:lnTo>
                    <a:lnTo>
                      <a:pt x="199" y="639"/>
                    </a:lnTo>
                    <a:lnTo>
                      <a:pt x="157" y="622"/>
                    </a:lnTo>
                    <a:lnTo>
                      <a:pt x="119" y="598"/>
                    </a:lnTo>
                    <a:lnTo>
                      <a:pt x="85" y="569"/>
                    </a:lnTo>
                    <a:lnTo>
                      <a:pt x="56" y="535"/>
                    </a:lnTo>
                    <a:lnTo>
                      <a:pt x="33" y="497"/>
                    </a:lnTo>
                    <a:lnTo>
                      <a:pt x="16" y="456"/>
                    </a:lnTo>
                    <a:lnTo>
                      <a:pt x="4" y="411"/>
                    </a:lnTo>
                    <a:lnTo>
                      <a:pt x="0" y="364"/>
                    </a:lnTo>
                    <a:lnTo>
                      <a:pt x="4" y="318"/>
                    </a:lnTo>
                    <a:lnTo>
                      <a:pt x="16" y="274"/>
                    </a:lnTo>
                    <a:lnTo>
                      <a:pt x="33" y="232"/>
                    </a:lnTo>
                    <a:lnTo>
                      <a:pt x="56" y="195"/>
                    </a:lnTo>
                    <a:lnTo>
                      <a:pt x="85" y="161"/>
                    </a:lnTo>
                    <a:lnTo>
                      <a:pt x="118" y="132"/>
                    </a:lnTo>
                    <a:lnTo>
                      <a:pt x="156" y="109"/>
                    </a:lnTo>
                    <a:lnTo>
                      <a:pt x="196" y="90"/>
                    </a:lnTo>
                    <a:lnTo>
                      <a:pt x="241" y="80"/>
                    </a:lnTo>
                    <a:lnTo>
                      <a:pt x="288" y="76"/>
                    </a:lnTo>
                    <a:lnTo>
                      <a:pt x="280" y="48"/>
                    </a:lnTo>
                    <a:lnTo>
                      <a:pt x="266" y="24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1"/>
              <p:cNvSpPr>
                <a:spLocks/>
              </p:cNvSpPr>
              <p:nvPr/>
            </p:nvSpPr>
            <p:spPr bwMode="auto">
              <a:xfrm>
                <a:off x="4752" y="547"/>
                <a:ext cx="189" cy="354"/>
              </a:xfrm>
              <a:custGeom>
                <a:avLst/>
                <a:gdLst>
                  <a:gd name="T0" fmla="*/ 97 w 189"/>
                  <a:gd name="T1" fmla="*/ 0 h 354"/>
                  <a:gd name="T2" fmla="*/ 108 w 189"/>
                  <a:gd name="T3" fmla="*/ 4 h 354"/>
                  <a:gd name="T4" fmla="*/ 114 w 189"/>
                  <a:gd name="T5" fmla="*/ 12 h 354"/>
                  <a:gd name="T6" fmla="*/ 116 w 189"/>
                  <a:gd name="T7" fmla="*/ 24 h 354"/>
                  <a:gd name="T8" fmla="*/ 112 w 189"/>
                  <a:gd name="T9" fmla="*/ 33 h 354"/>
                  <a:gd name="T10" fmla="*/ 104 w 189"/>
                  <a:gd name="T11" fmla="*/ 41 h 354"/>
                  <a:gd name="T12" fmla="*/ 89 w 189"/>
                  <a:gd name="T13" fmla="*/ 46 h 354"/>
                  <a:gd name="T14" fmla="*/ 117 w 189"/>
                  <a:gd name="T15" fmla="*/ 62 h 354"/>
                  <a:gd name="T16" fmla="*/ 141 w 189"/>
                  <a:gd name="T17" fmla="*/ 83 h 354"/>
                  <a:gd name="T18" fmla="*/ 160 w 189"/>
                  <a:gd name="T19" fmla="*/ 108 h 354"/>
                  <a:gd name="T20" fmla="*/ 176 w 189"/>
                  <a:gd name="T21" fmla="*/ 135 h 354"/>
                  <a:gd name="T22" fmla="*/ 185 w 189"/>
                  <a:gd name="T23" fmla="*/ 166 h 354"/>
                  <a:gd name="T24" fmla="*/ 189 w 189"/>
                  <a:gd name="T25" fmla="*/ 199 h 354"/>
                  <a:gd name="T26" fmla="*/ 185 w 189"/>
                  <a:gd name="T27" fmla="*/ 232 h 354"/>
                  <a:gd name="T28" fmla="*/ 176 w 189"/>
                  <a:gd name="T29" fmla="*/ 262 h 354"/>
                  <a:gd name="T30" fmla="*/ 161 w 189"/>
                  <a:gd name="T31" fmla="*/ 291 h 354"/>
                  <a:gd name="T32" fmla="*/ 142 w 189"/>
                  <a:gd name="T33" fmla="*/ 316 h 354"/>
                  <a:gd name="T34" fmla="*/ 117 w 189"/>
                  <a:gd name="T35" fmla="*/ 337 h 354"/>
                  <a:gd name="T36" fmla="*/ 88 w 189"/>
                  <a:gd name="T37" fmla="*/ 352 h 354"/>
                  <a:gd name="T38" fmla="*/ 84 w 189"/>
                  <a:gd name="T39" fmla="*/ 354 h 354"/>
                  <a:gd name="T40" fmla="*/ 80 w 189"/>
                  <a:gd name="T41" fmla="*/ 354 h 354"/>
                  <a:gd name="T42" fmla="*/ 75 w 189"/>
                  <a:gd name="T43" fmla="*/ 354 h 354"/>
                  <a:gd name="T44" fmla="*/ 71 w 189"/>
                  <a:gd name="T45" fmla="*/ 352 h 354"/>
                  <a:gd name="T46" fmla="*/ 67 w 189"/>
                  <a:gd name="T47" fmla="*/ 350 h 354"/>
                  <a:gd name="T48" fmla="*/ 63 w 189"/>
                  <a:gd name="T49" fmla="*/ 346 h 354"/>
                  <a:gd name="T50" fmla="*/ 61 w 189"/>
                  <a:gd name="T51" fmla="*/ 342 h 354"/>
                  <a:gd name="T52" fmla="*/ 59 w 189"/>
                  <a:gd name="T53" fmla="*/ 330 h 354"/>
                  <a:gd name="T54" fmla="*/ 63 w 189"/>
                  <a:gd name="T55" fmla="*/ 321 h 354"/>
                  <a:gd name="T56" fmla="*/ 71 w 189"/>
                  <a:gd name="T57" fmla="*/ 313 h 354"/>
                  <a:gd name="T58" fmla="*/ 96 w 189"/>
                  <a:gd name="T59" fmla="*/ 299 h 354"/>
                  <a:gd name="T60" fmla="*/ 117 w 189"/>
                  <a:gd name="T61" fmla="*/ 279 h 354"/>
                  <a:gd name="T62" fmla="*/ 133 w 189"/>
                  <a:gd name="T63" fmla="*/ 255 h 354"/>
                  <a:gd name="T64" fmla="*/ 143 w 189"/>
                  <a:gd name="T65" fmla="*/ 228 h 354"/>
                  <a:gd name="T66" fmla="*/ 146 w 189"/>
                  <a:gd name="T67" fmla="*/ 199 h 354"/>
                  <a:gd name="T68" fmla="*/ 142 w 189"/>
                  <a:gd name="T69" fmla="*/ 169 h 354"/>
                  <a:gd name="T70" fmla="*/ 131 w 189"/>
                  <a:gd name="T71" fmla="*/ 142 h 354"/>
                  <a:gd name="T72" fmla="*/ 114 w 189"/>
                  <a:gd name="T73" fmla="*/ 117 h 354"/>
                  <a:gd name="T74" fmla="*/ 93 w 189"/>
                  <a:gd name="T75" fmla="*/ 97 h 354"/>
                  <a:gd name="T76" fmla="*/ 67 w 189"/>
                  <a:gd name="T77" fmla="*/ 83 h 354"/>
                  <a:gd name="T78" fmla="*/ 87 w 189"/>
                  <a:gd name="T79" fmla="*/ 111 h 354"/>
                  <a:gd name="T80" fmla="*/ 91 w 189"/>
                  <a:gd name="T81" fmla="*/ 122 h 354"/>
                  <a:gd name="T82" fmla="*/ 88 w 189"/>
                  <a:gd name="T83" fmla="*/ 132 h 354"/>
                  <a:gd name="T84" fmla="*/ 82 w 189"/>
                  <a:gd name="T85" fmla="*/ 142 h 354"/>
                  <a:gd name="T86" fmla="*/ 78 w 189"/>
                  <a:gd name="T87" fmla="*/ 143 h 354"/>
                  <a:gd name="T88" fmla="*/ 74 w 189"/>
                  <a:gd name="T89" fmla="*/ 144 h 354"/>
                  <a:gd name="T90" fmla="*/ 70 w 189"/>
                  <a:gd name="T91" fmla="*/ 144 h 354"/>
                  <a:gd name="T92" fmla="*/ 65 w 189"/>
                  <a:gd name="T93" fmla="*/ 144 h 354"/>
                  <a:gd name="T94" fmla="*/ 59 w 189"/>
                  <a:gd name="T95" fmla="*/ 143 h 354"/>
                  <a:gd name="T96" fmla="*/ 55 w 189"/>
                  <a:gd name="T97" fmla="*/ 139 h 354"/>
                  <a:gd name="T98" fmla="*/ 51 w 189"/>
                  <a:gd name="T99" fmla="*/ 135 h 354"/>
                  <a:gd name="T100" fmla="*/ 4 w 189"/>
                  <a:gd name="T101" fmla="*/ 66 h 354"/>
                  <a:gd name="T102" fmla="*/ 2 w 189"/>
                  <a:gd name="T103" fmla="*/ 62 h 354"/>
                  <a:gd name="T104" fmla="*/ 0 w 189"/>
                  <a:gd name="T105" fmla="*/ 58 h 354"/>
                  <a:gd name="T106" fmla="*/ 0 w 189"/>
                  <a:gd name="T107" fmla="*/ 54 h 354"/>
                  <a:gd name="T108" fmla="*/ 0 w 189"/>
                  <a:gd name="T109" fmla="*/ 49 h 354"/>
                  <a:gd name="T110" fmla="*/ 2 w 189"/>
                  <a:gd name="T111" fmla="*/ 45 h 354"/>
                  <a:gd name="T112" fmla="*/ 4 w 189"/>
                  <a:gd name="T113" fmla="*/ 39 h 354"/>
                  <a:gd name="T114" fmla="*/ 8 w 189"/>
                  <a:gd name="T115" fmla="*/ 37 h 354"/>
                  <a:gd name="T116" fmla="*/ 12 w 189"/>
                  <a:gd name="T117" fmla="*/ 34 h 354"/>
                  <a:gd name="T118" fmla="*/ 87 w 189"/>
                  <a:gd name="T119" fmla="*/ 2 h 354"/>
                  <a:gd name="T120" fmla="*/ 97 w 189"/>
                  <a:gd name="T121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9" h="354">
                    <a:moveTo>
                      <a:pt x="97" y="0"/>
                    </a:moveTo>
                    <a:lnTo>
                      <a:pt x="108" y="4"/>
                    </a:lnTo>
                    <a:lnTo>
                      <a:pt x="114" y="12"/>
                    </a:lnTo>
                    <a:lnTo>
                      <a:pt x="116" y="24"/>
                    </a:lnTo>
                    <a:lnTo>
                      <a:pt x="112" y="33"/>
                    </a:lnTo>
                    <a:lnTo>
                      <a:pt x="104" y="41"/>
                    </a:lnTo>
                    <a:lnTo>
                      <a:pt x="89" y="46"/>
                    </a:lnTo>
                    <a:lnTo>
                      <a:pt x="117" y="62"/>
                    </a:lnTo>
                    <a:lnTo>
                      <a:pt x="141" y="83"/>
                    </a:lnTo>
                    <a:lnTo>
                      <a:pt x="160" y="108"/>
                    </a:lnTo>
                    <a:lnTo>
                      <a:pt x="176" y="135"/>
                    </a:lnTo>
                    <a:lnTo>
                      <a:pt x="185" y="166"/>
                    </a:lnTo>
                    <a:lnTo>
                      <a:pt x="189" y="199"/>
                    </a:lnTo>
                    <a:lnTo>
                      <a:pt x="185" y="232"/>
                    </a:lnTo>
                    <a:lnTo>
                      <a:pt x="176" y="262"/>
                    </a:lnTo>
                    <a:lnTo>
                      <a:pt x="161" y="291"/>
                    </a:lnTo>
                    <a:lnTo>
                      <a:pt x="142" y="316"/>
                    </a:lnTo>
                    <a:lnTo>
                      <a:pt x="117" y="337"/>
                    </a:lnTo>
                    <a:lnTo>
                      <a:pt x="88" y="352"/>
                    </a:lnTo>
                    <a:lnTo>
                      <a:pt x="84" y="354"/>
                    </a:lnTo>
                    <a:lnTo>
                      <a:pt x="80" y="354"/>
                    </a:lnTo>
                    <a:lnTo>
                      <a:pt x="75" y="354"/>
                    </a:lnTo>
                    <a:lnTo>
                      <a:pt x="71" y="352"/>
                    </a:lnTo>
                    <a:lnTo>
                      <a:pt x="67" y="350"/>
                    </a:lnTo>
                    <a:lnTo>
                      <a:pt x="63" y="346"/>
                    </a:lnTo>
                    <a:lnTo>
                      <a:pt x="61" y="342"/>
                    </a:lnTo>
                    <a:lnTo>
                      <a:pt x="59" y="330"/>
                    </a:lnTo>
                    <a:lnTo>
                      <a:pt x="63" y="321"/>
                    </a:lnTo>
                    <a:lnTo>
                      <a:pt x="71" y="313"/>
                    </a:lnTo>
                    <a:lnTo>
                      <a:pt x="96" y="299"/>
                    </a:lnTo>
                    <a:lnTo>
                      <a:pt x="117" y="279"/>
                    </a:lnTo>
                    <a:lnTo>
                      <a:pt x="133" y="255"/>
                    </a:lnTo>
                    <a:lnTo>
                      <a:pt x="143" y="228"/>
                    </a:lnTo>
                    <a:lnTo>
                      <a:pt x="146" y="199"/>
                    </a:lnTo>
                    <a:lnTo>
                      <a:pt x="142" y="169"/>
                    </a:lnTo>
                    <a:lnTo>
                      <a:pt x="131" y="142"/>
                    </a:lnTo>
                    <a:lnTo>
                      <a:pt x="114" y="117"/>
                    </a:lnTo>
                    <a:lnTo>
                      <a:pt x="93" y="97"/>
                    </a:lnTo>
                    <a:lnTo>
                      <a:pt x="67" y="83"/>
                    </a:lnTo>
                    <a:lnTo>
                      <a:pt x="87" y="111"/>
                    </a:lnTo>
                    <a:lnTo>
                      <a:pt x="91" y="122"/>
                    </a:lnTo>
                    <a:lnTo>
                      <a:pt x="88" y="132"/>
                    </a:lnTo>
                    <a:lnTo>
                      <a:pt x="82" y="142"/>
                    </a:lnTo>
                    <a:lnTo>
                      <a:pt x="78" y="143"/>
                    </a:lnTo>
                    <a:lnTo>
                      <a:pt x="74" y="144"/>
                    </a:lnTo>
                    <a:lnTo>
                      <a:pt x="70" y="144"/>
                    </a:lnTo>
                    <a:lnTo>
                      <a:pt x="65" y="144"/>
                    </a:lnTo>
                    <a:lnTo>
                      <a:pt x="59" y="143"/>
                    </a:lnTo>
                    <a:lnTo>
                      <a:pt x="55" y="139"/>
                    </a:lnTo>
                    <a:lnTo>
                      <a:pt x="51" y="135"/>
                    </a:lnTo>
                    <a:lnTo>
                      <a:pt x="4" y="66"/>
                    </a:lnTo>
                    <a:lnTo>
                      <a:pt x="2" y="62"/>
                    </a:lnTo>
                    <a:lnTo>
                      <a:pt x="0" y="58"/>
                    </a:lnTo>
                    <a:lnTo>
                      <a:pt x="0" y="54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7"/>
                    </a:lnTo>
                    <a:lnTo>
                      <a:pt x="12" y="34"/>
                    </a:lnTo>
                    <a:lnTo>
                      <a:pt x="87" y="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2"/>
              <p:cNvSpPr>
                <a:spLocks/>
              </p:cNvSpPr>
              <p:nvPr/>
            </p:nvSpPr>
            <p:spPr bwMode="auto">
              <a:xfrm>
                <a:off x="4602" y="593"/>
                <a:ext cx="188" cy="353"/>
              </a:xfrm>
              <a:custGeom>
                <a:avLst/>
                <a:gdLst>
                  <a:gd name="T0" fmla="*/ 111 w 188"/>
                  <a:gd name="T1" fmla="*/ 0 h 353"/>
                  <a:gd name="T2" fmla="*/ 122 w 188"/>
                  <a:gd name="T3" fmla="*/ 4 h 353"/>
                  <a:gd name="T4" fmla="*/ 128 w 188"/>
                  <a:gd name="T5" fmla="*/ 12 h 353"/>
                  <a:gd name="T6" fmla="*/ 129 w 188"/>
                  <a:gd name="T7" fmla="*/ 24 h 353"/>
                  <a:gd name="T8" fmla="*/ 126 w 188"/>
                  <a:gd name="T9" fmla="*/ 33 h 353"/>
                  <a:gd name="T10" fmla="*/ 118 w 188"/>
                  <a:gd name="T11" fmla="*/ 41 h 353"/>
                  <a:gd name="T12" fmla="*/ 93 w 188"/>
                  <a:gd name="T13" fmla="*/ 55 h 353"/>
                  <a:gd name="T14" fmla="*/ 72 w 188"/>
                  <a:gd name="T15" fmla="*/ 75 h 353"/>
                  <a:gd name="T16" fmla="*/ 56 w 188"/>
                  <a:gd name="T17" fmla="*/ 98 h 353"/>
                  <a:gd name="T18" fmla="*/ 46 w 188"/>
                  <a:gd name="T19" fmla="*/ 126 h 353"/>
                  <a:gd name="T20" fmla="*/ 43 w 188"/>
                  <a:gd name="T21" fmla="*/ 154 h 353"/>
                  <a:gd name="T22" fmla="*/ 47 w 188"/>
                  <a:gd name="T23" fmla="*/ 185 h 353"/>
                  <a:gd name="T24" fmla="*/ 57 w 188"/>
                  <a:gd name="T25" fmla="*/ 212 h 353"/>
                  <a:gd name="T26" fmla="*/ 75 w 188"/>
                  <a:gd name="T27" fmla="*/ 237 h 353"/>
                  <a:gd name="T28" fmla="*/ 95 w 188"/>
                  <a:gd name="T29" fmla="*/ 255 h 353"/>
                  <a:gd name="T30" fmla="*/ 122 w 188"/>
                  <a:gd name="T31" fmla="*/ 270 h 353"/>
                  <a:gd name="T32" fmla="*/ 102 w 188"/>
                  <a:gd name="T33" fmla="*/ 242 h 353"/>
                  <a:gd name="T34" fmla="*/ 98 w 188"/>
                  <a:gd name="T35" fmla="*/ 232 h 353"/>
                  <a:gd name="T36" fmla="*/ 101 w 188"/>
                  <a:gd name="T37" fmla="*/ 221 h 353"/>
                  <a:gd name="T38" fmla="*/ 107 w 188"/>
                  <a:gd name="T39" fmla="*/ 212 h 353"/>
                  <a:gd name="T40" fmla="*/ 118 w 188"/>
                  <a:gd name="T41" fmla="*/ 209 h 353"/>
                  <a:gd name="T42" fmla="*/ 128 w 188"/>
                  <a:gd name="T43" fmla="*/ 211 h 353"/>
                  <a:gd name="T44" fmla="*/ 137 w 188"/>
                  <a:gd name="T45" fmla="*/ 217 h 353"/>
                  <a:gd name="T46" fmla="*/ 184 w 188"/>
                  <a:gd name="T47" fmla="*/ 288 h 353"/>
                  <a:gd name="T48" fmla="*/ 187 w 188"/>
                  <a:gd name="T49" fmla="*/ 292 h 353"/>
                  <a:gd name="T50" fmla="*/ 188 w 188"/>
                  <a:gd name="T51" fmla="*/ 296 h 353"/>
                  <a:gd name="T52" fmla="*/ 188 w 188"/>
                  <a:gd name="T53" fmla="*/ 300 h 353"/>
                  <a:gd name="T54" fmla="*/ 188 w 188"/>
                  <a:gd name="T55" fmla="*/ 305 h 353"/>
                  <a:gd name="T56" fmla="*/ 187 w 188"/>
                  <a:gd name="T57" fmla="*/ 309 h 353"/>
                  <a:gd name="T58" fmla="*/ 184 w 188"/>
                  <a:gd name="T59" fmla="*/ 313 h 353"/>
                  <a:gd name="T60" fmla="*/ 181 w 188"/>
                  <a:gd name="T61" fmla="*/ 317 h 353"/>
                  <a:gd name="T62" fmla="*/ 177 w 188"/>
                  <a:gd name="T63" fmla="*/ 319 h 353"/>
                  <a:gd name="T64" fmla="*/ 102 w 188"/>
                  <a:gd name="T65" fmla="*/ 352 h 353"/>
                  <a:gd name="T66" fmla="*/ 98 w 188"/>
                  <a:gd name="T67" fmla="*/ 353 h 353"/>
                  <a:gd name="T68" fmla="*/ 94 w 188"/>
                  <a:gd name="T69" fmla="*/ 353 h 353"/>
                  <a:gd name="T70" fmla="*/ 89 w 188"/>
                  <a:gd name="T71" fmla="*/ 353 h 353"/>
                  <a:gd name="T72" fmla="*/ 85 w 188"/>
                  <a:gd name="T73" fmla="*/ 351 h 353"/>
                  <a:gd name="T74" fmla="*/ 81 w 188"/>
                  <a:gd name="T75" fmla="*/ 348 h 353"/>
                  <a:gd name="T76" fmla="*/ 77 w 188"/>
                  <a:gd name="T77" fmla="*/ 346 h 353"/>
                  <a:gd name="T78" fmla="*/ 75 w 188"/>
                  <a:gd name="T79" fmla="*/ 340 h 353"/>
                  <a:gd name="T80" fmla="*/ 73 w 188"/>
                  <a:gd name="T81" fmla="*/ 330 h 353"/>
                  <a:gd name="T82" fmla="*/ 77 w 188"/>
                  <a:gd name="T83" fmla="*/ 319 h 353"/>
                  <a:gd name="T84" fmla="*/ 85 w 188"/>
                  <a:gd name="T85" fmla="*/ 313 h 353"/>
                  <a:gd name="T86" fmla="*/ 99 w 188"/>
                  <a:gd name="T87" fmla="*/ 306 h 353"/>
                  <a:gd name="T88" fmla="*/ 72 w 188"/>
                  <a:gd name="T89" fmla="*/ 291 h 353"/>
                  <a:gd name="T90" fmla="*/ 48 w 188"/>
                  <a:gd name="T91" fmla="*/ 271 h 353"/>
                  <a:gd name="T92" fmla="*/ 29 w 188"/>
                  <a:gd name="T93" fmla="*/ 246 h 353"/>
                  <a:gd name="T94" fmla="*/ 13 w 188"/>
                  <a:gd name="T95" fmla="*/ 219 h 353"/>
                  <a:gd name="T96" fmla="*/ 4 w 188"/>
                  <a:gd name="T97" fmla="*/ 187 h 353"/>
                  <a:gd name="T98" fmla="*/ 0 w 188"/>
                  <a:gd name="T99" fmla="*/ 154 h 353"/>
                  <a:gd name="T100" fmla="*/ 4 w 188"/>
                  <a:gd name="T101" fmla="*/ 122 h 353"/>
                  <a:gd name="T102" fmla="*/ 13 w 188"/>
                  <a:gd name="T103" fmla="*/ 92 h 353"/>
                  <a:gd name="T104" fmla="*/ 27 w 188"/>
                  <a:gd name="T105" fmla="*/ 63 h 353"/>
                  <a:gd name="T106" fmla="*/ 47 w 188"/>
                  <a:gd name="T107" fmla="*/ 38 h 353"/>
                  <a:gd name="T108" fmla="*/ 72 w 188"/>
                  <a:gd name="T109" fmla="*/ 17 h 353"/>
                  <a:gd name="T110" fmla="*/ 101 w 188"/>
                  <a:gd name="T111" fmla="*/ 1 h 353"/>
                  <a:gd name="T112" fmla="*/ 111 w 188"/>
                  <a:gd name="T113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8" h="353">
                    <a:moveTo>
                      <a:pt x="111" y="0"/>
                    </a:moveTo>
                    <a:lnTo>
                      <a:pt x="122" y="4"/>
                    </a:lnTo>
                    <a:lnTo>
                      <a:pt x="128" y="12"/>
                    </a:lnTo>
                    <a:lnTo>
                      <a:pt x="129" y="24"/>
                    </a:lnTo>
                    <a:lnTo>
                      <a:pt x="126" y="33"/>
                    </a:lnTo>
                    <a:lnTo>
                      <a:pt x="118" y="41"/>
                    </a:lnTo>
                    <a:lnTo>
                      <a:pt x="93" y="55"/>
                    </a:lnTo>
                    <a:lnTo>
                      <a:pt x="72" y="75"/>
                    </a:lnTo>
                    <a:lnTo>
                      <a:pt x="56" y="98"/>
                    </a:lnTo>
                    <a:lnTo>
                      <a:pt x="46" y="126"/>
                    </a:lnTo>
                    <a:lnTo>
                      <a:pt x="43" y="154"/>
                    </a:lnTo>
                    <a:lnTo>
                      <a:pt x="47" y="185"/>
                    </a:lnTo>
                    <a:lnTo>
                      <a:pt x="57" y="212"/>
                    </a:lnTo>
                    <a:lnTo>
                      <a:pt x="75" y="237"/>
                    </a:lnTo>
                    <a:lnTo>
                      <a:pt x="95" y="255"/>
                    </a:lnTo>
                    <a:lnTo>
                      <a:pt x="122" y="270"/>
                    </a:lnTo>
                    <a:lnTo>
                      <a:pt x="102" y="242"/>
                    </a:lnTo>
                    <a:lnTo>
                      <a:pt x="98" y="232"/>
                    </a:lnTo>
                    <a:lnTo>
                      <a:pt x="101" y="221"/>
                    </a:lnTo>
                    <a:lnTo>
                      <a:pt x="107" y="212"/>
                    </a:lnTo>
                    <a:lnTo>
                      <a:pt x="118" y="209"/>
                    </a:lnTo>
                    <a:lnTo>
                      <a:pt x="128" y="211"/>
                    </a:lnTo>
                    <a:lnTo>
                      <a:pt x="137" y="217"/>
                    </a:lnTo>
                    <a:lnTo>
                      <a:pt x="184" y="288"/>
                    </a:lnTo>
                    <a:lnTo>
                      <a:pt x="187" y="292"/>
                    </a:lnTo>
                    <a:lnTo>
                      <a:pt x="188" y="296"/>
                    </a:lnTo>
                    <a:lnTo>
                      <a:pt x="188" y="300"/>
                    </a:lnTo>
                    <a:lnTo>
                      <a:pt x="188" y="305"/>
                    </a:lnTo>
                    <a:lnTo>
                      <a:pt x="187" y="309"/>
                    </a:lnTo>
                    <a:lnTo>
                      <a:pt x="184" y="313"/>
                    </a:lnTo>
                    <a:lnTo>
                      <a:pt x="181" y="317"/>
                    </a:lnTo>
                    <a:lnTo>
                      <a:pt x="177" y="319"/>
                    </a:lnTo>
                    <a:lnTo>
                      <a:pt x="102" y="352"/>
                    </a:lnTo>
                    <a:lnTo>
                      <a:pt x="98" y="353"/>
                    </a:lnTo>
                    <a:lnTo>
                      <a:pt x="94" y="353"/>
                    </a:lnTo>
                    <a:lnTo>
                      <a:pt x="89" y="353"/>
                    </a:lnTo>
                    <a:lnTo>
                      <a:pt x="85" y="351"/>
                    </a:lnTo>
                    <a:lnTo>
                      <a:pt x="81" y="348"/>
                    </a:lnTo>
                    <a:lnTo>
                      <a:pt x="77" y="346"/>
                    </a:lnTo>
                    <a:lnTo>
                      <a:pt x="75" y="340"/>
                    </a:lnTo>
                    <a:lnTo>
                      <a:pt x="73" y="330"/>
                    </a:lnTo>
                    <a:lnTo>
                      <a:pt x="77" y="319"/>
                    </a:lnTo>
                    <a:lnTo>
                      <a:pt x="85" y="313"/>
                    </a:lnTo>
                    <a:lnTo>
                      <a:pt x="99" y="306"/>
                    </a:lnTo>
                    <a:lnTo>
                      <a:pt x="72" y="291"/>
                    </a:lnTo>
                    <a:lnTo>
                      <a:pt x="48" y="271"/>
                    </a:lnTo>
                    <a:lnTo>
                      <a:pt x="29" y="246"/>
                    </a:lnTo>
                    <a:lnTo>
                      <a:pt x="13" y="219"/>
                    </a:lnTo>
                    <a:lnTo>
                      <a:pt x="4" y="187"/>
                    </a:lnTo>
                    <a:lnTo>
                      <a:pt x="0" y="154"/>
                    </a:lnTo>
                    <a:lnTo>
                      <a:pt x="4" y="122"/>
                    </a:lnTo>
                    <a:lnTo>
                      <a:pt x="13" y="92"/>
                    </a:lnTo>
                    <a:lnTo>
                      <a:pt x="27" y="63"/>
                    </a:lnTo>
                    <a:lnTo>
                      <a:pt x="47" y="38"/>
                    </a:lnTo>
                    <a:lnTo>
                      <a:pt x="72" y="17"/>
                    </a:lnTo>
                    <a:lnTo>
                      <a:pt x="101" y="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3264" y="1007"/>
                <a:ext cx="200" cy="175"/>
              </a:xfrm>
              <a:custGeom>
                <a:avLst/>
                <a:gdLst>
                  <a:gd name="T0" fmla="*/ 89 w 200"/>
                  <a:gd name="T1" fmla="*/ 0 h 175"/>
                  <a:gd name="T2" fmla="*/ 110 w 200"/>
                  <a:gd name="T3" fmla="*/ 2 h 175"/>
                  <a:gd name="T4" fmla="*/ 130 w 200"/>
                  <a:gd name="T5" fmla="*/ 10 h 175"/>
                  <a:gd name="T6" fmla="*/ 145 w 200"/>
                  <a:gd name="T7" fmla="*/ 21 h 175"/>
                  <a:gd name="T8" fmla="*/ 118 w 200"/>
                  <a:gd name="T9" fmla="*/ 17 h 175"/>
                  <a:gd name="T10" fmla="*/ 96 w 200"/>
                  <a:gd name="T11" fmla="*/ 17 h 175"/>
                  <a:gd name="T12" fmla="*/ 77 w 200"/>
                  <a:gd name="T13" fmla="*/ 22 h 175"/>
                  <a:gd name="T14" fmla="*/ 62 w 200"/>
                  <a:gd name="T15" fmla="*/ 28 h 175"/>
                  <a:gd name="T16" fmla="*/ 48 w 200"/>
                  <a:gd name="T17" fmla="*/ 39 h 175"/>
                  <a:gd name="T18" fmla="*/ 39 w 200"/>
                  <a:gd name="T19" fmla="*/ 49 h 175"/>
                  <a:gd name="T20" fmla="*/ 33 w 200"/>
                  <a:gd name="T21" fmla="*/ 63 h 175"/>
                  <a:gd name="T22" fmla="*/ 29 w 200"/>
                  <a:gd name="T23" fmla="*/ 74 h 175"/>
                  <a:gd name="T24" fmla="*/ 27 w 200"/>
                  <a:gd name="T25" fmla="*/ 86 h 175"/>
                  <a:gd name="T26" fmla="*/ 30 w 200"/>
                  <a:gd name="T27" fmla="*/ 104 h 175"/>
                  <a:gd name="T28" fmla="*/ 39 w 200"/>
                  <a:gd name="T29" fmla="*/ 121 h 175"/>
                  <a:gd name="T30" fmla="*/ 51 w 200"/>
                  <a:gd name="T31" fmla="*/ 135 h 175"/>
                  <a:gd name="T32" fmla="*/ 68 w 200"/>
                  <a:gd name="T33" fmla="*/ 144 h 175"/>
                  <a:gd name="T34" fmla="*/ 86 w 200"/>
                  <a:gd name="T35" fmla="*/ 146 h 175"/>
                  <a:gd name="T36" fmla="*/ 105 w 200"/>
                  <a:gd name="T37" fmla="*/ 144 h 175"/>
                  <a:gd name="T38" fmla="*/ 122 w 200"/>
                  <a:gd name="T39" fmla="*/ 136 h 175"/>
                  <a:gd name="T40" fmla="*/ 135 w 200"/>
                  <a:gd name="T41" fmla="*/ 123 h 175"/>
                  <a:gd name="T42" fmla="*/ 144 w 200"/>
                  <a:gd name="T43" fmla="*/ 107 h 175"/>
                  <a:gd name="T44" fmla="*/ 148 w 200"/>
                  <a:gd name="T45" fmla="*/ 87 h 175"/>
                  <a:gd name="T46" fmla="*/ 145 w 200"/>
                  <a:gd name="T47" fmla="*/ 90 h 175"/>
                  <a:gd name="T48" fmla="*/ 140 w 200"/>
                  <a:gd name="T49" fmla="*/ 94 h 175"/>
                  <a:gd name="T50" fmla="*/ 132 w 200"/>
                  <a:gd name="T51" fmla="*/ 99 h 175"/>
                  <a:gd name="T52" fmla="*/ 127 w 200"/>
                  <a:gd name="T53" fmla="*/ 104 h 175"/>
                  <a:gd name="T54" fmla="*/ 124 w 200"/>
                  <a:gd name="T55" fmla="*/ 106 h 175"/>
                  <a:gd name="T56" fmla="*/ 154 w 200"/>
                  <a:gd name="T57" fmla="*/ 42 h 175"/>
                  <a:gd name="T58" fmla="*/ 200 w 200"/>
                  <a:gd name="T59" fmla="*/ 94 h 175"/>
                  <a:gd name="T60" fmla="*/ 198 w 200"/>
                  <a:gd name="T61" fmla="*/ 94 h 175"/>
                  <a:gd name="T62" fmla="*/ 191 w 200"/>
                  <a:gd name="T63" fmla="*/ 91 h 175"/>
                  <a:gd name="T64" fmla="*/ 183 w 200"/>
                  <a:gd name="T65" fmla="*/ 89 h 175"/>
                  <a:gd name="T66" fmla="*/ 177 w 200"/>
                  <a:gd name="T67" fmla="*/ 86 h 175"/>
                  <a:gd name="T68" fmla="*/ 174 w 200"/>
                  <a:gd name="T69" fmla="*/ 85 h 175"/>
                  <a:gd name="T70" fmla="*/ 171 w 200"/>
                  <a:gd name="T71" fmla="*/ 110 h 175"/>
                  <a:gd name="T72" fmla="*/ 164 w 200"/>
                  <a:gd name="T73" fmla="*/ 132 h 175"/>
                  <a:gd name="T74" fmla="*/ 149 w 200"/>
                  <a:gd name="T75" fmla="*/ 150 h 175"/>
                  <a:gd name="T76" fmla="*/ 131 w 200"/>
                  <a:gd name="T77" fmla="*/ 163 h 175"/>
                  <a:gd name="T78" fmla="*/ 109 w 200"/>
                  <a:gd name="T79" fmla="*/ 172 h 175"/>
                  <a:gd name="T80" fmla="*/ 86 w 200"/>
                  <a:gd name="T81" fmla="*/ 175 h 175"/>
                  <a:gd name="T82" fmla="*/ 63 w 200"/>
                  <a:gd name="T83" fmla="*/ 171 h 175"/>
                  <a:gd name="T84" fmla="*/ 42 w 200"/>
                  <a:gd name="T85" fmla="*/ 162 h 175"/>
                  <a:gd name="T86" fmla="*/ 24 w 200"/>
                  <a:gd name="T87" fmla="*/ 148 h 175"/>
                  <a:gd name="T88" fmla="*/ 10 w 200"/>
                  <a:gd name="T89" fmla="*/ 129 h 175"/>
                  <a:gd name="T90" fmla="*/ 3 w 200"/>
                  <a:gd name="T91" fmla="*/ 108 h 175"/>
                  <a:gd name="T92" fmla="*/ 0 w 200"/>
                  <a:gd name="T93" fmla="*/ 85 h 175"/>
                  <a:gd name="T94" fmla="*/ 3 w 200"/>
                  <a:gd name="T95" fmla="*/ 63 h 175"/>
                  <a:gd name="T96" fmla="*/ 12 w 200"/>
                  <a:gd name="T97" fmla="*/ 42 h 175"/>
                  <a:gd name="T98" fmla="*/ 26 w 200"/>
                  <a:gd name="T99" fmla="*/ 23 h 175"/>
                  <a:gd name="T100" fmla="*/ 45 w 200"/>
                  <a:gd name="T101" fmla="*/ 10 h 175"/>
                  <a:gd name="T102" fmla="*/ 65 w 200"/>
                  <a:gd name="T103" fmla="*/ 2 h 175"/>
                  <a:gd name="T104" fmla="*/ 89 w 200"/>
                  <a:gd name="T105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0" h="175">
                    <a:moveTo>
                      <a:pt x="89" y="0"/>
                    </a:moveTo>
                    <a:lnTo>
                      <a:pt x="110" y="2"/>
                    </a:lnTo>
                    <a:lnTo>
                      <a:pt x="130" y="10"/>
                    </a:lnTo>
                    <a:lnTo>
                      <a:pt x="145" y="21"/>
                    </a:lnTo>
                    <a:lnTo>
                      <a:pt x="118" y="17"/>
                    </a:lnTo>
                    <a:lnTo>
                      <a:pt x="96" y="17"/>
                    </a:lnTo>
                    <a:lnTo>
                      <a:pt x="77" y="22"/>
                    </a:lnTo>
                    <a:lnTo>
                      <a:pt x="62" y="28"/>
                    </a:lnTo>
                    <a:lnTo>
                      <a:pt x="48" y="39"/>
                    </a:lnTo>
                    <a:lnTo>
                      <a:pt x="39" y="49"/>
                    </a:lnTo>
                    <a:lnTo>
                      <a:pt x="33" y="63"/>
                    </a:lnTo>
                    <a:lnTo>
                      <a:pt x="29" y="74"/>
                    </a:lnTo>
                    <a:lnTo>
                      <a:pt x="27" y="86"/>
                    </a:lnTo>
                    <a:lnTo>
                      <a:pt x="30" y="104"/>
                    </a:lnTo>
                    <a:lnTo>
                      <a:pt x="39" y="121"/>
                    </a:lnTo>
                    <a:lnTo>
                      <a:pt x="51" y="135"/>
                    </a:lnTo>
                    <a:lnTo>
                      <a:pt x="68" y="144"/>
                    </a:lnTo>
                    <a:lnTo>
                      <a:pt x="86" y="146"/>
                    </a:lnTo>
                    <a:lnTo>
                      <a:pt x="105" y="144"/>
                    </a:lnTo>
                    <a:lnTo>
                      <a:pt x="122" y="136"/>
                    </a:lnTo>
                    <a:lnTo>
                      <a:pt x="135" y="123"/>
                    </a:lnTo>
                    <a:lnTo>
                      <a:pt x="144" y="107"/>
                    </a:lnTo>
                    <a:lnTo>
                      <a:pt x="148" y="87"/>
                    </a:lnTo>
                    <a:lnTo>
                      <a:pt x="145" y="90"/>
                    </a:lnTo>
                    <a:lnTo>
                      <a:pt x="140" y="94"/>
                    </a:lnTo>
                    <a:lnTo>
                      <a:pt x="132" y="99"/>
                    </a:lnTo>
                    <a:lnTo>
                      <a:pt x="127" y="104"/>
                    </a:lnTo>
                    <a:lnTo>
                      <a:pt x="124" y="106"/>
                    </a:lnTo>
                    <a:lnTo>
                      <a:pt x="154" y="42"/>
                    </a:lnTo>
                    <a:lnTo>
                      <a:pt x="200" y="94"/>
                    </a:lnTo>
                    <a:lnTo>
                      <a:pt x="198" y="94"/>
                    </a:lnTo>
                    <a:lnTo>
                      <a:pt x="191" y="91"/>
                    </a:lnTo>
                    <a:lnTo>
                      <a:pt x="183" y="89"/>
                    </a:lnTo>
                    <a:lnTo>
                      <a:pt x="177" y="86"/>
                    </a:lnTo>
                    <a:lnTo>
                      <a:pt x="174" y="85"/>
                    </a:lnTo>
                    <a:lnTo>
                      <a:pt x="171" y="110"/>
                    </a:lnTo>
                    <a:lnTo>
                      <a:pt x="164" y="132"/>
                    </a:lnTo>
                    <a:lnTo>
                      <a:pt x="149" y="150"/>
                    </a:lnTo>
                    <a:lnTo>
                      <a:pt x="131" y="163"/>
                    </a:lnTo>
                    <a:lnTo>
                      <a:pt x="109" y="172"/>
                    </a:lnTo>
                    <a:lnTo>
                      <a:pt x="86" y="175"/>
                    </a:lnTo>
                    <a:lnTo>
                      <a:pt x="63" y="171"/>
                    </a:lnTo>
                    <a:lnTo>
                      <a:pt x="42" y="162"/>
                    </a:lnTo>
                    <a:lnTo>
                      <a:pt x="24" y="148"/>
                    </a:lnTo>
                    <a:lnTo>
                      <a:pt x="10" y="129"/>
                    </a:lnTo>
                    <a:lnTo>
                      <a:pt x="3" y="108"/>
                    </a:lnTo>
                    <a:lnTo>
                      <a:pt x="0" y="85"/>
                    </a:lnTo>
                    <a:lnTo>
                      <a:pt x="3" y="63"/>
                    </a:lnTo>
                    <a:lnTo>
                      <a:pt x="12" y="42"/>
                    </a:lnTo>
                    <a:lnTo>
                      <a:pt x="26" y="23"/>
                    </a:lnTo>
                    <a:lnTo>
                      <a:pt x="45" y="10"/>
                    </a:lnTo>
                    <a:lnTo>
                      <a:pt x="65" y="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4"/>
              <p:cNvSpPr>
                <a:spLocks/>
              </p:cNvSpPr>
              <p:nvPr/>
            </p:nvSpPr>
            <p:spPr bwMode="auto">
              <a:xfrm>
                <a:off x="4072" y="313"/>
                <a:ext cx="158" cy="174"/>
              </a:xfrm>
              <a:custGeom>
                <a:avLst/>
                <a:gdLst>
                  <a:gd name="T0" fmla="*/ 80 w 158"/>
                  <a:gd name="T1" fmla="*/ 0 h 174"/>
                  <a:gd name="T2" fmla="*/ 80 w 158"/>
                  <a:gd name="T3" fmla="*/ 16 h 174"/>
                  <a:gd name="T4" fmla="*/ 80 w 158"/>
                  <a:gd name="T5" fmla="*/ 16 h 174"/>
                  <a:gd name="T6" fmla="*/ 101 w 158"/>
                  <a:gd name="T7" fmla="*/ 20 h 174"/>
                  <a:gd name="T8" fmla="*/ 120 w 158"/>
                  <a:gd name="T9" fmla="*/ 27 h 174"/>
                  <a:gd name="T10" fmla="*/ 136 w 158"/>
                  <a:gd name="T11" fmla="*/ 40 h 174"/>
                  <a:gd name="T12" fmla="*/ 148 w 158"/>
                  <a:gd name="T13" fmla="*/ 56 h 174"/>
                  <a:gd name="T14" fmla="*/ 155 w 158"/>
                  <a:gd name="T15" fmla="*/ 76 h 174"/>
                  <a:gd name="T16" fmla="*/ 158 w 158"/>
                  <a:gd name="T17" fmla="*/ 97 h 174"/>
                  <a:gd name="T18" fmla="*/ 154 w 158"/>
                  <a:gd name="T19" fmla="*/ 118 h 174"/>
                  <a:gd name="T20" fmla="*/ 146 w 158"/>
                  <a:gd name="T21" fmla="*/ 136 h 174"/>
                  <a:gd name="T22" fmla="*/ 133 w 158"/>
                  <a:gd name="T23" fmla="*/ 152 h 174"/>
                  <a:gd name="T24" fmla="*/ 118 w 158"/>
                  <a:gd name="T25" fmla="*/ 164 h 174"/>
                  <a:gd name="T26" fmla="*/ 98 w 158"/>
                  <a:gd name="T27" fmla="*/ 171 h 174"/>
                  <a:gd name="T28" fmla="*/ 77 w 158"/>
                  <a:gd name="T29" fmla="*/ 174 h 174"/>
                  <a:gd name="T30" fmla="*/ 56 w 158"/>
                  <a:gd name="T31" fmla="*/ 170 h 174"/>
                  <a:gd name="T32" fmla="*/ 38 w 158"/>
                  <a:gd name="T33" fmla="*/ 162 h 174"/>
                  <a:gd name="T34" fmla="*/ 22 w 158"/>
                  <a:gd name="T35" fmla="*/ 149 h 174"/>
                  <a:gd name="T36" fmla="*/ 10 w 158"/>
                  <a:gd name="T37" fmla="*/ 133 h 174"/>
                  <a:gd name="T38" fmla="*/ 2 w 158"/>
                  <a:gd name="T39" fmla="*/ 114 h 174"/>
                  <a:gd name="T40" fmla="*/ 0 w 158"/>
                  <a:gd name="T41" fmla="*/ 93 h 174"/>
                  <a:gd name="T42" fmla="*/ 2 w 158"/>
                  <a:gd name="T43" fmla="*/ 74 h 174"/>
                  <a:gd name="T44" fmla="*/ 9 w 158"/>
                  <a:gd name="T45" fmla="*/ 57 h 174"/>
                  <a:gd name="T46" fmla="*/ 19 w 158"/>
                  <a:gd name="T47" fmla="*/ 43 h 174"/>
                  <a:gd name="T48" fmla="*/ 38 w 158"/>
                  <a:gd name="T49" fmla="*/ 60 h 174"/>
                  <a:gd name="T50" fmla="*/ 29 w 158"/>
                  <a:gd name="T51" fmla="*/ 76 h 174"/>
                  <a:gd name="T52" fmla="*/ 25 w 158"/>
                  <a:gd name="T53" fmla="*/ 94 h 174"/>
                  <a:gd name="T54" fmla="*/ 27 w 158"/>
                  <a:gd name="T55" fmla="*/ 111 h 174"/>
                  <a:gd name="T56" fmla="*/ 35 w 158"/>
                  <a:gd name="T57" fmla="*/ 126 h 174"/>
                  <a:gd name="T58" fmla="*/ 47 w 158"/>
                  <a:gd name="T59" fmla="*/ 137 h 174"/>
                  <a:gd name="T60" fmla="*/ 61 w 158"/>
                  <a:gd name="T61" fmla="*/ 145 h 174"/>
                  <a:gd name="T62" fmla="*/ 78 w 158"/>
                  <a:gd name="T63" fmla="*/ 148 h 174"/>
                  <a:gd name="T64" fmla="*/ 94 w 158"/>
                  <a:gd name="T65" fmla="*/ 146 h 174"/>
                  <a:gd name="T66" fmla="*/ 110 w 158"/>
                  <a:gd name="T67" fmla="*/ 139 h 174"/>
                  <a:gd name="T68" fmla="*/ 121 w 158"/>
                  <a:gd name="T69" fmla="*/ 127 h 174"/>
                  <a:gd name="T70" fmla="*/ 129 w 158"/>
                  <a:gd name="T71" fmla="*/ 112 h 174"/>
                  <a:gd name="T72" fmla="*/ 132 w 158"/>
                  <a:gd name="T73" fmla="*/ 95 h 174"/>
                  <a:gd name="T74" fmla="*/ 129 w 158"/>
                  <a:gd name="T75" fmla="*/ 78 h 174"/>
                  <a:gd name="T76" fmla="*/ 123 w 158"/>
                  <a:gd name="T77" fmla="*/ 64 h 174"/>
                  <a:gd name="T78" fmla="*/ 111 w 158"/>
                  <a:gd name="T79" fmla="*/ 52 h 174"/>
                  <a:gd name="T80" fmla="*/ 97 w 158"/>
                  <a:gd name="T81" fmla="*/ 44 h 174"/>
                  <a:gd name="T82" fmla="*/ 80 w 158"/>
                  <a:gd name="T83" fmla="*/ 42 h 174"/>
                  <a:gd name="T84" fmla="*/ 80 w 158"/>
                  <a:gd name="T85" fmla="*/ 42 h 174"/>
                  <a:gd name="T86" fmla="*/ 80 w 158"/>
                  <a:gd name="T87" fmla="*/ 57 h 174"/>
                  <a:gd name="T88" fmla="*/ 48 w 158"/>
                  <a:gd name="T89" fmla="*/ 29 h 174"/>
                  <a:gd name="T90" fmla="*/ 80 w 158"/>
                  <a:gd name="T91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8" h="174">
                    <a:moveTo>
                      <a:pt x="80" y="0"/>
                    </a:moveTo>
                    <a:lnTo>
                      <a:pt x="80" y="16"/>
                    </a:lnTo>
                    <a:lnTo>
                      <a:pt x="80" y="16"/>
                    </a:lnTo>
                    <a:lnTo>
                      <a:pt x="101" y="20"/>
                    </a:lnTo>
                    <a:lnTo>
                      <a:pt x="120" y="27"/>
                    </a:lnTo>
                    <a:lnTo>
                      <a:pt x="136" y="40"/>
                    </a:lnTo>
                    <a:lnTo>
                      <a:pt x="148" y="56"/>
                    </a:lnTo>
                    <a:lnTo>
                      <a:pt x="155" y="76"/>
                    </a:lnTo>
                    <a:lnTo>
                      <a:pt x="158" y="97"/>
                    </a:lnTo>
                    <a:lnTo>
                      <a:pt x="154" y="118"/>
                    </a:lnTo>
                    <a:lnTo>
                      <a:pt x="146" y="136"/>
                    </a:lnTo>
                    <a:lnTo>
                      <a:pt x="133" y="152"/>
                    </a:lnTo>
                    <a:lnTo>
                      <a:pt x="118" y="164"/>
                    </a:lnTo>
                    <a:lnTo>
                      <a:pt x="98" y="171"/>
                    </a:lnTo>
                    <a:lnTo>
                      <a:pt x="77" y="174"/>
                    </a:lnTo>
                    <a:lnTo>
                      <a:pt x="56" y="170"/>
                    </a:lnTo>
                    <a:lnTo>
                      <a:pt x="38" y="162"/>
                    </a:lnTo>
                    <a:lnTo>
                      <a:pt x="22" y="149"/>
                    </a:lnTo>
                    <a:lnTo>
                      <a:pt x="10" y="133"/>
                    </a:lnTo>
                    <a:lnTo>
                      <a:pt x="2" y="114"/>
                    </a:lnTo>
                    <a:lnTo>
                      <a:pt x="0" y="93"/>
                    </a:lnTo>
                    <a:lnTo>
                      <a:pt x="2" y="74"/>
                    </a:lnTo>
                    <a:lnTo>
                      <a:pt x="9" y="57"/>
                    </a:lnTo>
                    <a:lnTo>
                      <a:pt x="19" y="43"/>
                    </a:lnTo>
                    <a:lnTo>
                      <a:pt x="38" y="60"/>
                    </a:lnTo>
                    <a:lnTo>
                      <a:pt x="29" y="76"/>
                    </a:lnTo>
                    <a:lnTo>
                      <a:pt x="25" y="94"/>
                    </a:lnTo>
                    <a:lnTo>
                      <a:pt x="27" y="111"/>
                    </a:lnTo>
                    <a:lnTo>
                      <a:pt x="35" y="126"/>
                    </a:lnTo>
                    <a:lnTo>
                      <a:pt x="47" y="137"/>
                    </a:lnTo>
                    <a:lnTo>
                      <a:pt x="61" y="145"/>
                    </a:lnTo>
                    <a:lnTo>
                      <a:pt x="78" y="148"/>
                    </a:lnTo>
                    <a:lnTo>
                      <a:pt x="94" y="146"/>
                    </a:lnTo>
                    <a:lnTo>
                      <a:pt x="110" y="139"/>
                    </a:lnTo>
                    <a:lnTo>
                      <a:pt x="121" y="127"/>
                    </a:lnTo>
                    <a:lnTo>
                      <a:pt x="129" y="112"/>
                    </a:lnTo>
                    <a:lnTo>
                      <a:pt x="132" y="95"/>
                    </a:lnTo>
                    <a:lnTo>
                      <a:pt x="129" y="78"/>
                    </a:lnTo>
                    <a:lnTo>
                      <a:pt x="123" y="64"/>
                    </a:lnTo>
                    <a:lnTo>
                      <a:pt x="111" y="52"/>
                    </a:lnTo>
                    <a:lnTo>
                      <a:pt x="97" y="44"/>
                    </a:lnTo>
                    <a:lnTo>
                      <a:pt x="80" y="42"/>
                    </a:lnTo>
                    <a:lnTo>
                      <a:pt x="80" y="42"/>
                    </a:lnTo>
                    <a:lnTo>
                      <a:pt x="80" y="57"/>
                    </a:lnTo>
                    <a:lnTo>
                      <a:pt x="48" y="2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1B8C90"/>
              </a:solidFill>
              <a:ln w="0">
                <a:solidFill>
                  <a:srgbClr val="1B8C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5"/>
              <p:cNvSpPr>
                <a:spLocks/>
              </p:cNvSpPr>
              <p:nvPr/>
            </p:nvSpPr>
            <p:spPr bwMode="auto">
              <a:xfrm>
                <a:off x="2689" y="2375"/>
                <a:ext cx="265" cy="351"/>
              </a:xfrm>
              <a:custGeom>
                <a:avLst/>
                <a:gdLst>
                  <a:gd name="T0" fmla="*/ 75 w 265"/>
                  <a:gd name="T1" fmla="*/ 0 h 351"/>
                  <a:gd name="T2" fmla="*/ 75 w 265"/>
                  <a:gd name="T3" fmla="*/ 0 h 351"/>
                  <a:gd name="T4" fmla="*/ 75 w 265"/>
                  <a:gd name="T5" fmla="*/ 38 h 351"/>
                  <a:gd name="T6" fmla="*/ 76 w 265"/>
                  <a:gd name="T7" fmla="*/ 38 h 351"/>
                  <a:gd name="T8" fmla="*/ 114 w 265"/>
                  <a:gd name="T9" fmla="*/ 42 h 351"/>
                  <a:gd name="T10" fmla="*/ 150 w 265"/>
                  <a:gd name="T11" fmla="*/ 53 h 351"/>
                  <a:gd name="T12" fmla="*/ 181 w 265"/>
                  <a:gd name="T13" fmla="*/ 70 h 351"/>
                  <a:gd name="T14" fmla="*/ 208 w 265"/>
                  <a:gd name="T15" fmla="*/ 93 h 351"/>
                  <a:gd name="T16" fmla="*/ 232 w 265"/>
                  <a:gd name="T17" fmla="*/ 121 h 351"/>
                  <a:gd name="T18" fmla="*/ 249 w 265"/>
                  <a:gd name="T19" fmla="*/ 153 h 351"/>
                  <a:gd name="T20" fmla="*/ 261 w 265"/>
                  <a:gd name="T21" fmla="*/ 188 h 351"/>
                  <a:gd name="T22" fmla="*/ 265 w 265"/>
                  <a:gd name="T23" fmla="*/ 226 h 351"/>
                  <a:gd name="T24" fmla="*/ 261 w 265"/>
                  <a:gd name="T25" fmla="*/ 260 h 351"/>
                  <a:gd name="T26" fmla="*/ 252 w 265"/>
                  <a:gd name="T27" fmla="*/ 293 h 351"/>
                  <a:gd name="T28" fmla="*/ 237 w 265"/>
                  <a:gd name="T29" fmla="*/ 323 h 351"/>
                  <a:gd name="T30" fmla="*/ 218 w 265"/>
                  <a:gd name="T31" fmla="*/ 351 h 351"/>
                  <a:gd name="T32" fmla="*/ 173 w 265"/>
                  <a:gd name="T33" fmla="*/ 309 h 351"/>
                  <a:gd name="T34" fmla="*/ 189 w 265"/>
                  <a:gd name="T35" fmla="*/ 285 h 351"/>
                  <a:gd name="T36" fmla="*/ 199 w 265"/>
                  <a:gd name="T37" fmla="*/ 256 h 351"/>
                  <a:gd name="T38" fmla="*/ 203 w 265"/>
                  <a:gd name="T39" fmla="*/ 226 h 351"/>
                  <a:gd name="T40" fmla="*/ 201 w 265"/>
                  <a:gd name="T41" fmla="*/ 197 h 351"/>
                  <a:gd name="T42" fmla="*/ 190 w 265"/>
                  <a:gd name="T43" fmla="*/ 170 h 351"/>
                  <a:gd name="T44" fmla="*/ 176 w 265"/>
                  <a:gd name="T45" fmla="*/ 146 h 351"/>
                  <a:gd name="T46" fmla="*/ 156 w 265"/>
                  <a:gd name="T47" fmla="*/ 127 h 351"/>
                  <a:gd name="T48" fmla="*/ 133 w 265"/>
                  <a:gd name="T49" fmla="*/ 112 h 351"/>
                  <a:gd name="T50" fmla="*/ 105 w 265"/>
                  <a:gd name="T51" fmla="*/ 102 h 351"/>
                  <a:gd name="T52" fmla="*/ 76 w 265"/>
                  <a:gd name="T53" fmla="*/ 99 h 351"/>
                  <a:gd name="T54" fmla="*/ 75 w 265"/>
                  <a:gd name="T55" fmla="*/ 99 h 351"/>
                  <a:gd name="T56" fmla="*/ 75 w 265"/>
                  <a:gd name="T57" fmla="*/ 138 h 351"/>
                  <a:gd name="T58" fmla="*/ 75 w 265"/>
                  <a:gd name="T59" fmla="*/ 138 h 351"/>
                  <a:gd name="T60" fmla="*/ 0 w 265"/>
                  <a:gd name="T61" fmla="*/ 69 h 351"/>
                  <a:gd name="T62" fmla="*/ 75 w 265"/>
                  <a:gd name="T63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5" h="351">
                    <a:moveTo>
                      <a:pt x="75" y="0"/>
                    </a:moveTo>
                    <a:lnTo>
                      <a:pt x="75" y="0"/>
                    </a:lnTo>
                    <a:lnTo>
                      <a:pt x="75" y="38"/>
                    </a:lnTo>
                    <a:lnTo>
                      <a:pt x="76" y="38"/>
                    </a:lnTo>
                    <a:lnTo>
                      <a:pt x="114" y="42"/>
                    </a:lnTo>
                    <a:lnTo>
                      <a:pt x="150" y="53"/>
                    </a:lnTo>
                    <a:lnTo>
                      <a:pt x="181" y="70"/>
                    </a:lnTo>
                    <a:lnTo>
                      <a:pt x="208" y="93"/>
                    </a:lnTo>
                    <a:lnTo>
                      <a:pt x="232" y="121"/>
                    </a:lnTo>
                    <a:lnTo>
                      <a:pt x="249" y="153"/>
                    </a:lnTo>
                    <a:lnTo>
                      <a:pt x="261" y="188"/>
                    </a:lnTo>
                    <a:lnTo>
                      <a:pt x="265" y="226"/>
                    </a:lnTo>
                    <a:lnTo>
                      <a:pt x="261" y="260"/>
                    </a:lnTo>
                    <a:lnTo>
                      <a:pt x="252" y="293"/>
                    </a:lnTo>
                    <a:lnTo>
                      <a:pt x="237" y="323"/>
                    </a:lnTo>
                    <a:lnTo>
                      <a:pt x="218" y="351"/>
                    </a:lnTo>
                    <a:lnTo>
                      <a:pt x="173" y="309"/>
                    </a:lnTo>
                    <a:lnTo>
                      <a:pt x="189" y="285"/>
                    </a:lnTo>
                    <a:lnTo>
                      <a:pt x="199" y="256"/>
                    </a:lnTo>
                    <a:lnTo>
                      <a:pt x="203" y="226"/>
                    </a:lnTo>
                    <a:lnTo>
                      <a:pt x="201" y="197"/>
                    </a:lnTo>
                    <a:lnTo>
                      <a:pt x="190" y="170"/>
                    </a:lnTo>
                    <a:lnTo>
                      <a:pt x="176" y="146"/>
                    </a:lnTo>
                    <a:lnTo>
                      <a:pt x="156" y="127"/>
                    </a:lnTo>
                    <a:lnTo>
                      <a:pt x="133" y="112"/>
                    </a:lnTo>
                    <a:lnTo>
                      <a:pt x="105" y="102"/>
                    </a:lnTo>
                    <a:lnTo>
                      <a:pt x="76" y="99"/>
                    </a:lnTo>
                    <a:lnTo>
                      <a:pt x="75" y="99"/>
                    </a:lnTo>
                    <a:lnTo>
                      <a:pt x="75" y="138"/>
                    </a:lnTo>
                    <a:lnTo>
                      <a:pt x="75" y="138"/>
                    </a:lnTo>
                    <a:lnTo>
                      <a:pt x="0" y="6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2577" y="2481"/>
                <a:ext cx="262" cy="345"/>
              </a:xfrm>
              <a:custGeom>
                <a:avLst/>
                <a:gdLst>
                  <a:gd name="T0" fmla="*/ 43 w 262"/>
                  <a:gd name="T1" fmla="*/ 0 h 345"/>
                  <a:gd name="T2" fmla="*/ 90 w 262"/>
                  <a:gd name="T3" fmla="*/ 39 h 345"/>
                  <a:gd name="T4" fmla="*/ 74 w 262"/>
                  <a:gd name="T5" fmla="*/ 63 h 345"/>
                  <a:gd name="T6" fmla="*/ 64 w 262"/>
                  <a:gd name="T7" fmla="*/ 90 h 345"/>
                  <a:gd name="T8" fmla="*/ 61 w 262"/>
                  <a:gd name="T9" fmla="*/ 120 h 345"/>
                  <a:gd name="T10" fmla="*/ 64 w 262"/>
                  <a:gd name="T11" fmla="*/ 149 h 345"/>
                  <a:gd name="T12" fmla="*/ 74 w 262"/>
                  <a:gd name="T13" fmla="*/ 175 h 345"/>
                  <a:gd name="T14" fmla="*/ 89 w 262"/>
                  <a:gd name="T15" fmla="*/ 199 h 345"/>
                  <a:gd name="T16" fmla="*/ 108 w 262"/>
                  <a:gd name="T17" fmla="*/ 218 h 345"/>
                  <a:gd name="T18" fmla="*/ 132 w 262"/>
                  <a:gd name="T19" fmla="*/ 234 h 345"/>
                  <a:gd name="T20" fmla="*/ 158 w 262"/>
                  <a:gd name="T21" fmla="*/ 243 h 345"/>
                  <a:gd name="T22" fmla="*/ 187 w 262"/>
                  <a:gd name="T23" fmla="*/ 247 h 345"/>
                  <a:gd name="T24" fmla="*/ 187 w 262"/>
                  <a:gd name="T25" fmla="*/ 208 h 345"/>
                  <a:gd name="T26" fmla="*/ 262 w 262"/>
                  <a:gd name="T27" fmla="*/ 277 h 345"/>
                  <a:gd name="T28" fmla="*/ 187 w 262"/>
                  <a:gd name="T29" fmla="*/ 345 h 345"/>
                  <a:gd name="T30" fmla="*/ 187 w 262"/>
                  <a:gd name="T31" fmla="*/ 307 h 345"/>
                  <a:gd name="T32" fmla="*/ 149 w 262"/>
                  <a:gd name="T33" fmla="*/ 303 h 345"/>
                  <a:gd name="T34" fmla="*/ 115 w 262"/>
                  <a:gd name="T35" fmla="*/ 293 h 345"/>
                  <a:gd name="T36" fmla="*/ 82 w 262"/>
                  <a:gd name="T37" fmla="*/ 276 h 345"/>
                  <a:gd name="T38" fmla="*/ 55 w 262"/>
                  <a:gd name="T39" fmla="*/ 252 h 345"/>
                  <a:gd name="T40" fmla="*/ 32 w 262"/>
                  <a:gd name="T41" fmla="*/ 225 h 345"/>
                  <a:gd name="T42" fmla="*/ 14 w 262"/>
                  <a:gd name="T43" fmla="*/ 193 h 345"/>
                  <a:gd name="T44" fmla="*/ 4 w 262"/>
                  <a:gd name="T45" fmla="*/ 158 h 345"/>
                  <a:gd name="T46" fmla="*/ 0 w 262"/>
                  <a:gd name="T47" fmla="*/ 120 h 345"/>
                  <a:gd name="T48" fmla="*/ 4 w 262"/>
                  <a:gd name="T49" fmla="*/ 86 h 345"/>
                  <a:gd name="T50" fmla="*/ 12 w 262"/>
                  <a:gd name="T51" fmla="*/ 55 h 345"/>
                  <a:gd name="T52" fmla="*/ 26 w 262"/>
                  <a:gd name="T53" fmla="*/ 26 h 345"/>
                  <a:gd name="T54" fmla="*/ 43 w 262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2" h="345">
                    <a:moveTo>
                      <a:pt x="43" y="0"/>
                    </a:moveTo>
                    <a:lnTo>
                      <a:pt x="90" y="39"/>
                    </a:lnTo>
                    <a:lnTo>
                      <a:pt x="74" y="63"/>
                    </a:lnTo>
                    <a:lnTo>
                      <a:pt x="64" y="90"/>
                    </a:lnTo>
                    <a:lnTo>
                      <a:pt x="61" y="120"/>
                    </a:lnTo>
                    <a:lnTo>
                      <a:pt x="64" y="149"/>
                    </a:lnTo>
                    <a:lnTo>
                      <a:pt x="74" y="175"/>
                    </a:lnTo>
                    <a:lnTo>
                      <a:pt x="89" y="199"/>
                    </a:lnTo>
                    <a:lnTo>
                      <a:pt x="108" y="218"/>
                    </a:lnTo>
                    <a:lnTo>
                      <a:pt x="132" y="234"/>
                    </a:lnTo>
                    <a:lnTo>
                      <a:pt x="158" y="243"/>
                    </a:lnTo>
                    <a:lnTo>
                      <a:pt x="187" y="247"/>
                    </a:lnTo>
                    <a:lnTo>
                      <a:pt x="187" y="208"/>
                    </a:lnTo>
                    <a:lnTo>
                      <a:pt x="262" y="277"/>
                    </a:lnTo>
                    <a:lnTo>
                      <a:pt x="187" y="345"/>
                    </a:lnTo>
                    <a:lnTo>
                      <a:pt x="187" y="307"/>
                    </a:lnTo>
                    <a:lnTo>
                      <a:pt x="149" y="303"/>
                    </a:lnTo>
                    <a:lnTo>
                      <a:pt x="115" y="293"/>
                    </a:lnTo>
                    <a:lnTo>
                      <a:pt x="82" y="276"/>
                    </a:lnTo>
                    <a:lnTo>
                      <a:pt x="55" y="252"/>
                    </a:lnTo>
                    <a:lnTo>
                      <a:pt x="32" y="225"/>
                    </a:lnTo>
                    <a:lnTo>
                      <a:pt x="14" y="193"/>
                    </a:lnTo>
                    <a:lnTo>
                      <a:pt x="4" y="158"/>
                    </a:lnTo>
                    <a:lnTo>
                      <a:pt x="0" y="120"/>
                    </a:lnTo>
                    <a:lnTo>
                      <a:pt x="4" y="86"/>
                    </a:lnTo>
                    <a:lnTo>
                      <a:pt x="12" y="55"/>
                    </a:lnTo>
                    <a:lnTo>
                      <a:pt x="26" y="2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7"/>
              <p:cNvSpPr>
                <a:spLocks/>
              </p:cNvSpPr>
              <p:nvPr/>
            </p:nvSpPr>
            <p:spPr bwMode="auto">
              <a:xfrm>
                <a:off x="5235" y="2536"/>
                <a:ext cx="358" cy="167"/>
              </a:xfrm>
              <a:custGeom>
                <a:avLst/>
                <a:gdLst>
                  <a:gd name="T0" fmla="*/ 176 w 358"/>
                  <a:gd name="T1" fmla="*/ 0 h 167"/>
                  <a:gd name="T2" fmla="*/ 207 w 358"/>
                  <a:gd name="T3" fmla="*/ 4 h 167"/>
                  <a:gd name="T4" fmla="*/ 239 w 358"/>
                  <a:gd name="T5" fmla="*/ 13 h 167"/>
                  <a:gd name="T6" fmla="*/ 269 w 358"/>
                  <a:gd name="T7" fmla="*/ 29 h 167"/>
                  <a:gd name="T8" fmla="*/ 296 w 358"/>
                  <a:gd name="T9" fmla="*/ 48 h 167"/>
                  <a:gd name="T10" fmla="*/ 316 w 358"/>
                  <a:gd name="T11" fmla="*/ 69 h 167"/>
                  <a:gd name="T12" fmla="*/ 333 w 358"/>
                  <a:gd name="T13" fmla="*/ 94 h 167"/>
                  <a:gd name="T14" fmla="*/ 346 w 358"/>
                  <a:gd name="T15" fmla="*/ 119 h 167"/>
                  <a:gd name="T16" fmla="*/ 354 w 358"/>
                  <a:gd name="T17" fmla="*/ 144 h 167"/>
                  <a:gd name="T18" fmla="*/ 358 w 358"/>
                  <a:gd name="T19" fmla="*/ 167 h 167"/>
                  <a:gd name="T20" fmla="*/ 350 w 358"/>
                  <a:gd name="T21" fmla="*/ 155 h 167"/>
                  <a:gd name="T22" fmla="*/ 340 w 358"/>
                  <a:gd name="T23" fmla="*/ 141 h 167"/>
                  <a:gd name="T24" fmla="*/ 326 w 358"/>
                  <a:gd name="T25" fmla="*/ 125 h 167"/>
                  <a:gd name="T26" fmla="*/ 311 w 358"/>
                  <a:gd name="T27" fmla="*/ 108 h 167"/>
                  <a:gd name="T28" fmla="*/ 291 w 358"/>
                  <a:gd name="T29" fmla="*/ 93 h 167"/>
                  <a:gd name="T30" fmla="*/ 270 w 358"/>
                  <a:gd name="T31" fmla="*/ 80 h 167"/>
                  <a:gd name="T32" fmla="*/ 248 w 358"/>
                  <a:gd name="T33" fmla="*/ 68 h 167"/>
                  <a:gd name="T34" fmla="*/ 222 w 358"/>
                  <a:gd name="T35" fmla="*/ 60 h 167"/>
                  <a:gd name="T36" fmla="*/ 196 w 358"/>
                  <a:gd name="T37" fmla="*/ 56 h 167"/>
                  <a:gd name="T38" fmla="*/ 167 w 358"/>
                  <a:gd name="T39" fmla="*/ 57 h 167"/>
                  <a:gd name="T40" fmla="*/ 137 w 358"/>
                  <a:gd name="T41" fmla="*/ 65 h 167"/>
                  <a:gd name="T42" fmla="*/ 107 w 358"/>
                  <a:gd name="T43" fmla="*/ 81 h 167"/>
                  <a:gd name="T44" fmla="*/ 74 w 358"/>
                  <a:gd name="T45" fmla="*/ 104 h 167"/>
                  <a:gd name="T46" fmla="*/ 74 w 358"/>
                  <a:gd name="T47" fmla="*/ 104 h 167"/>
                  <a:gd name="T48" fmla="*/ 104 w 358"/>
                  <a:gd name="T49" fmla="*/ 132 h 167"/>
                  <a:gd name="T50" fmla="*/ 104 w 358"/>
                  <a:gd name="T51" fmla="*/ 132 h 167"/>
                  <a:gd name="T52" fmla="*/ 0 w 358"/>
                  <a:gd name="T53" fmla="*/ 141 h 167"/>
                  <a:gd name="T54" fmla="*/ 0 w 358"/>
                  <a:gd name="T55" fmla="*/ 38 h 167"/>
                  <a:gd name="T56" fmla="*/ 0 w 358"/>
                  <a:gd name="T57" fmla="*/ 38 h 167"/>
                  <a:gd name="T58" fmla="*/ 28 w 358"/>
                  <a:gd name="T59" fmla="*/ 64 h 167"/>
                  <a:gd name="T60" fmla="*/ 29 w 358"/>
                  <a:gd name="T61" fmla="*/ 63 h 167"/>
                  <a:gd name="T62" fmla="*/ 54 w 358"/>
                  <a:gd name="T63" fmla="*/ 40 h 167"/>
                  <a:gd name="T64" fmla="*/ 82 w 358"/>
                  <a:gd name="T65" fmla="*/ 22 h 167"/>
                  <a:gd name="T66" fmla="*/ 112 w 358"/>
                  <a:gd name="T67" fmla="*/ 9 h 167"/>
                  <a:gd name="T68" fmla="*/ 143 w 358"/>
                  <a:gd name="T69" fmla="*/ 2 h 167"/>
                  <a:gd name="T70" fmla="*/ 176 w 358"/>
                  <a:gd name="T7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67">
                    <a:moveTo>
                      <a:pt x="176" y="0"/>
                    </a:moveTo>
                    <a:lnTo>
                      <a:pt x="207" y="4"/>
                    </a:lnTo>
                    <a:lnTo>
                      <a:pt x="239" y="13"/>
                    </a:lnTo>
                    <a:lnTo>
                      <a:pt x="269" y="29"/>
                    </a:lnTo>
                    <a:lnTo>
                      <a:pt x="296" y="48"/>
                    </a:lnTo>
                    <a:lnTo>
                      <a:pt x="316" y="69"/>
                    </a:lnTo>
                    <a:lnTo>
                      <a:pt x="333" y="94"/>
                    </a:lnTo>
                    <a:lnTo>
                      <a:pt x="346" y="119"/>
                    </a:lnTo>
                    <a:lnTo>
                      <a:pt x="354" y="144"/>
                    </a:lnTo>
                    <a:lnTo>
                      <a:pt x="358" y="167"/>
                    </a:lnTo>
                    <a:lnTo>
                      <a:pt x="350" y="155"/>
                    </a:lnTo>
                    <a:lnTo>
                      <a:pt x="340" y="141"/>
                    </a:lnTo>
                    <a:lnTo>
                      <a:pt x="326" y="125"/>
                    </a:lnTo>
                    <a:lnTo>
                      <a:pt x="311" y="108"/>
                    </a:lnTo>
                    <a:lnTo>
                      <a:pt x="291" y="93"/>
                    </a:lnTo>
                    <a:lnTo>
                      <a:pt x="270" y="80"/>
                    </a:lnTo>
                    <a:lnTo>
                      <a:pt x="248" y="68"/>
                    </a:lnTo>
                    <a:lnTo>
                      <a:pt x="222" y="60"/>
                    </a:lnTo>
                    <a:lnTo>
                      <a:pt x="196" y="56"/>
                    </a:lnTo>
                    <a:lnTo>
                      <a:pt x="167" y="57"/>
                    </a:lnTo>
                    <a:lnTo>
                      <a:pt x="137" y="65"/>
                    </a:lnTo>
                    <a:lnTo>
                      <a:pt x="107" y="81"/>
                    </a:lnTo>
                    <a:lnTo>
                      <a:pt x="74" y="104"/>
                    </a:lnTo>
                    <a:lnTo>
                      <a:pt x="74" y="104"/>
                    </a:lnTo>
                    <a:lnTo>
                      <a:pt x="104" y="132"/>
                    </a:lnTo>
                    <a:lnTo>
                      <a:pt x="104" y="132"/>
                    </a:lnTo>
                    <a:lnTo>
                      <a:pt x="0" y="1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8" y="64"/>
                    </a:lnTo>
                    <a:lnTo>
                      <a:pt x="29" y="63"/>
                    </a:lnTo>
                    <a:lnTo>
                      <a:pt x="54" y="40"/>
                    </a:lnTo>
                    <a:lnTo>
                      <a:pt x="82" y="22"/>
                    </a:lnTo>
                    <a:lnTo>
                      <a:pt x="112" y="9"/>
                    </a:lnTo>
                    <a:lnTo>
                      <a:pt x="143" y="2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1B8C90"/>
              </a:solidFill>
              <a:ln w="0">
                <a:solidFill>
                  <a:srgbClr val="1B8C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5209" y="2746"/>
                <a:ext cx="359" cy="168"/>
              </a:xfrm>
              <a:custGeom>
                <a:avLst/>
                <a:gdLst>
                  <a:gd name="T0" fmla="*/ 0 w 359"/>
                  <a:gd name="T1" fmla="*/ 0 h 168"/>
                  <a:gd name="T2" fmla="*/ 8 w 359"/>
                  <a:gd name="T3" fmla="*/ 12 h 168"/>
                  <a:gd name="T4" fmla="*/ 19 w 359"/>
                  <a:gd name="T5" fmla="*/ 27 h 168"/>
                  <a:gd name="T6" fmla="*/ 32 w 359"/>
                  <a:gd name="T7" fmla="*/ 42 h 168"/>
                  <a:gd name="T8" fmla="*/ 47 w 359"/>
                  <a:gd name="T9" fmla="*/ 59 h 168"/>
                  <a:gd name="T10" fmla="*/ 67 w 359"/>
                  <a:gd name="T11" fmla="*/ 74 h 168"/>
                  <a:gd name="T12" fmla="*/ 88 w 359"/>
                  <a:gd name="T13" fmla="*/ 88 h 168"/>
                  <a:gd name="T14" fmla="*/ 112 w 359"/>
                  <a:gd name="T15" fmla="*/ 100 h 168"/>
                  <a:gd name="T16" fmla="*/ 136 w 359"/>
                  <a:gd name="T17" fmla="*/ 108 h 168"/>
                  <a:gd name="T18" fmla="*/ 163 w 359"/>
                  <a:gd name="T19" fmla="*/ 112 h 168"/>
                  <a:gd name="T20" fmla="*/ 191 w 359"/>
                  <a:gd name="T21" fmla="*/ 110 h 168"/>
                  <a:gd name="T22" fmla="*/ 222 w 359"/>
                  <a:gd name="T23" fmla="*/ 103 h 168"/>
                  <a:gd name="T24" fmla="*/ 252 w 359"/>
                  <a:gd name="T25" fmla="*/ 87 h 168"/>
                  <a:gd name="T26" fmla="*/ 284 w 359"/>
                  <a:gd name="T27" fmla="*/ 63 h 168"/>
                  <a:gd name="T28" fmla="*/ 284 w 359"/>
                  <a:gd name="T29" fmla="*/ 63 h 168"/>
                  <a:gd name="T30" fmla="*/ 254 w 359"/>
                  <a:gd name="T31" fmla="*/ 36 h 168"/>
                  <a:gd name="T32" fmla="*/ 358 w 359"/>
                  <a:gd name="T33" fmla="*/ 27 h 168"/>
                  <a:gd name="T34" fmla="*/ 359 w 359"/>
                  <a:gd name="T35" fmla="*/ 130 h 168"/>
                  <a:gd name="T36" fmla="*/ 359 w 359"/>
                  <a:gd name="T37" fmla="*/ 130 h 168"/>
                  <a:gd name="T38" fmla="*/ 330 w 359"/>
                  <a:gd name="T39" fmla="*/ 104 h 168"/>
                  <a:gd name="T40" fmla="*/ 330 w 359"/>
                  <a:gd name="T41" fmla="*/ 105 h 168"/>
                  <a:gd name="T42" fmla="*/ 304 w 359"/>
                  <a:gd name="T43" fmla="*/ 127 h 168"/>
                  <a:gd name="T44" fmla="*/ 277 w 359"/>
                  <a:gd name="T45" fmla="*/ 146 h 168"/>
                  <a:gd name="T46" fmla="*/ 246 w 359"/>
                  <a:gd name="T47" fmla="*/ 159 h 168"/>
                  <a:gd name="T48" fmla="*/ 215 w 359"/>
                  <a:gd name="T49" fmla="*/ 165 h 168"/>
                  <a:gd name="T50" fmla="*/ 182 w 359"/>
                  <a:gd name="T51" fmla="*/ 168 h 168"/>
                  <a:gd name="T52" fmla="*/ 151 w 359"/>
                  <a:gd name="T53" fmla="*/ 164 h 168"/>
                  <a:gd name="T54" fmla="*/ 119 w 359"/>
                  <a:gd name="T55" fmla="*/ 155 h 168"/>
                  <a:gd name="T56" fmla="*/ 89 w 359"/>
                  <a:gd name="T57" fmla="*/ 139 h 168"/>
                  <a:gd name="T58" fmla="*/ 62 w 359"/>
                  <a:gd name="T59" fmla="*/ 120 h 168"/>
                  <a:gd name="T60" fmla="*/ 42 w 359"/>
                  <a:gd name="T61" fmla="*/ 99 h 168"/>
                  <a:gd name="T62" fmla="*/ 25 w 359"/>
                  <a:gd name="T63" fmla="*/ 74 h 168"/>
                  <a:gd name="T64" fmla="*/ 13 w 359"/>
                  <a:gd name="T65" fmla="*/ 49 h 168"/>
                  <a:gd name="T66" fmla="*/ 4 w 359"/>
                  <a:gd name="T67" fmla="*/ 24 h 168"/>
                  <a:gd name="T68" fmla="*/ 0 w 359"/>
                  <a:gd name="T6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9" h="168">
                    <a:moveTo>
                      <a:pt x="0" y="0"/>
                    </a:moveTo>
                    <a:lnTo>
                      <a:pt x="8" y="12"/>
                    </a:lnTo>
                    <a:lnTo>
                      <a:pt x="19" y="27"/>
                    </a:lnTo>
                    <a:lnTo>
                      <a:pt x="32" y="42"/>
                    </a:lnTo>
                    <a:lnTo>
                      <a:pt x="47" y="59"/>
                    </a:lnTo>
                    <a:lnTo>
                      <a:pt x="67" y="74"/>
                    </a:lnTo>
                    <a:lnTo>
                      <a:pt x="88" y="88"/>
                    </a:lnTo>
                    <a:lnTo>
                      <a:pt x="112" y="100"/>
                    </a:lnTo>
                    <a:lnTo>
                      <a:pt x="136" y="108"/>
                    </a:lnTo>
                    <a:lnTo>
                      <a:pt x="163" y="112"/>
                    </a:lnTo>
                    <a:lnTo>
                      <a:pt x="191" y="110"/>
                    </a:lnTo>
                    <a:lnTo>
                      <a:pt x="222" y="103"/>
                    </a:lnTo>
                    <a:lnTo>
                      <a:pt x="252" y="87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54" y="36"/>
                    </a:lnTo>
                    <a:lnTo>
                      <a:pt x="358" y="27"/>
                    </a:lnTo>
                    <a:lnTo>
                      <a:pt x="359" y="130"/>
                    </a:lnTo>
                    <a:lnTo>
                      <a:pt x="359" y="130"/>
                    </a:lnTo>
                    <a:lnTo>
                      <a:pt x="330" y="104"/>
                    </a:lnTo>
                    <a:lnTo>
                      <a:pt x="330" y="105"/>
                    </a:lnTo>
                    <a:lnTo>
                      <a:pt x="304" y="127"/>
                    </a:lnTo>
                    <a:lnTo>
                      <a:pt x="277" y="146"/>
                    </a:lnTo>
                    <a:lnTo>
                      <a:pt x="246" y="159"/>
                    </a:lnTo>
                    <a:lnTo>
                      <a:pt x="215" y="165"/>
                    </a:lnTo>
                    <a:lnTo>
                      <a:pt x="182" y="168"/>
                    </a:lnTo>
                    <a:lnTo>
                      <a:pt x="151" y="164"/>
                    </a:lnTo>
                    <a:lnTo>
                      <a:pt x="119" y="155"/>
                    </a:lnTo>
                    <a:lnTo>
                      <a:pt x="89" y="139"/>
                    </a:lnTo>
                    <a:lnTo>
                      <a:pt x="62" y="120"/>
                    </a:lnTo>
                    <a:lnTo>
                      <a:pt x="42" y="99"/>
                    </a:lnTo>
                    <a:lnTo>
                      <a:pt x="25" y="74"/>
                    </a:lnTo>
                    <a:lnTo>
                      <a:pt x="13" y="49"/>
                    </a:lnTo>
                    <a:lnTo>
                      <a:pt x="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8C90"/>
              </a:solidFill>
              <a:ln w="0">
                <a:solidFill>
                  <a:srgbClr val="1B8C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9"/>
              <p:cNvSpPr>
                <a:spLocks/>
              </p:cNvSpPr>
              <p:nvPr/>
            </p:nvSpPr>
            <p:spPr bwMode="auto">
              <a:xfrm>
                <a:off x="2905" y="1406"/>
                <a:ext cx="108" cy="169"/>
              </a:xfrm>
              <a:custGeom>
                <a:avLst/>
                <a:gdLst>
                  <a:gd name="T0" fmla="*/ 0 w 108"/>
                  <a:gd name="T1" fmla="*/ 0 h 169"/>
                  <a:gd name="T2" fmla="*/ 108 w 108"/>
                  <a:gd name="T3" fmla="*/ 84 h 169"/>
                  <a:gd name="T4" fmla="*/ 0 w 108"/>
                  <a:gd name="T5" fmla="*/ 169 h 169"/>
                  <a:gd name="T6" fmla="*/ 0 w 108"/>
                  <a:gd name="T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69">
                    <a:moveTo>
                      <a:pt x="0" y="0"/>
                    </a:moveTo>
                    <a:lnTo>
                      <a:pt x="108" y="84"/>
                    </a:lnTo>
                    <a:lnTo>
                      <a:pt x="0" y="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0"/>
              <p:cNvSpPr>
                <a:spLocks/>
              </p:cNvSpPr>
              <p:nvPr/>
            </p:nvSpPr>
            <p:spPr bwMode="auto">
              <a:xfrm>
                <a:off x="3238" y="2366"/>
                <a:ext cx="174" cy="243"/>
              </a:xfrm>
              <a:custGeom>
                <a:avLst/>
                <a:gdLst>
                  <a:gd name="T0" fmla="*/ 0 w 174"/>
                  <a:gd name="T1" fmla="*/ 0 h 243"/>
                  <a:gd name="T2" fmla="*/ 174 w 174"/>
                  <a:gd name="T3" fmla="*/ 121 h 243"/>
                  <a:gd name="T4" fmla="*/ 0 w 174"/>
                  <a:gd name="T5" fmla="*/ 243 h 243"/>
                  <a:gd name="T6" fmla="*/ 60 w 174"/>
                  <a:gd name="T7" fmla="*/ 121 h 243"/>
                  <a:gd name="T8" fmla="*/ 0 w 174"/>
                  <a:gd name="T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243">
                    <a:moveTo>
                      <a:pt x="0" y="0"/>
                    </a:moveTo>
                    <a:lnTo>
                      <a:pt x="174" y="121"/>
                    </a:lnTo>
                    <a:lnTo>
                      <a:pt x="0" y="243"/>
                    </a:lnTo>
                    <a:lnTo>
                      <a:pt x="6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1"/>
              <p:cNvSpPr>
                <a:spLocks/>
              </p:cNvSpPr>
              <p:nvPr/>
            </p:nvSpPr>
            <p:spPr bwMode="auto">
              <a:xfrm>
                <a:off x="3439" y="3440"/>
                <a:ext cx="607" cy="542"/>
              </a:xfrm>
              <a:custGeom>
                <a:avLst/>
                <a:gdLst>
                  <a:gd name="T0" fmla="*/ 328 w 607"/>
                  <a:gd name="T1" fmla="*/ 0 h 542"/>
                  <a:gd name="T2" fmla="*/ 342 w 607"/>
                  <a:gd name="T3" fmla="*/ 0 h 542"/>
                  <a:gd name="T4" fmla="*/ 356 w 607"/>
                  <a:gd name="T5" fmla="*/ 4 h 542"/>
                  <a:gd name="T6" fmla="*/ 368 w 607"/>
                  <a:gd name="T7" fmla="*/ 13 h 542"/>
                  <a:gd name="T8" fmla="*/ 593 w 607"/>
                  <a:gd name="T9" fmla="*/ 237 h 542"/>
                  <a:gd name="T10" fmla="*/ 601 w 607"/>
                  <a:gd name="T11" fmla="*/ 248 h 542"/>
                  <a:gd name="T12" fmla="*/ 605 w 607"/>
                  <a:gd name="T13" fmla="*/ 259 h 542"/>
                  <a:gd name="T14" fmla="*/ 607 w 607"/>
                  <a:gd name="T15" fmla="*/ 271 h 542"/>
                  <a:gd name="T16" fmla="*/ 605 w 607"/>
                  <a:gd name="T17" fmla="*/ 283 h 542"/>
                  <a:gd name="T18" fmla="*/ 601 w 607"/>
                  <a:gd name="T19" fmla="*/ 295 h 542"/>
                  <a:gd name="T20" fmla="*/ 593 w 607"/>
                  <a:gd name="T21" fmla="*/ 304 h 542"/>
                  <a:gd name="T22" fmla="*/ 368 w 607"/>
                  <a:gd name="T23" fmla="*/ 529 h 542"/>
                  <a:gd name="T24" fmla="*/ 359 w 607"/>
                  <a:gd name="T25" fmla="*/ 537 h 542"/>
                  <a:gd name="T26" fmla="*/ 347 w 607"/>
                  <a:gd name="T27" fmla="*/ 541 h 542"/>
                  <a:gd name="T28" fmla="*/ 336 w 607"/>
                  <a:gd name="T29" fmla="*/ 542 h 542"/>
                  <a:gd name="T30" fmla="*/ 324 w 607"/>
                  <a:gd name="T31" fmla="*/ 541 h 542"/>
                  <a:gd name="T32" fmla="*/ 312 w 607"/>
                  <a:gd name="T33" fmla="*/ 537 h 542"/>
                  <a:gd name="T34" fmla="*/ 302 w 607"/>
                  <a:gd name="T35" fmla="*/ 529 h 542"/>
                  <a:gd name="T36" fmla="*/ 292 w 607"/>
                  <a:gd name="T37" fmla="*/ 516 h 542"/>
                  <a:gd name="T38" fmla="*/ 288 w 607"/>
                  <a:gd name="T39" fmla="*/ 503 h 542"/>
                  <a:gd name="T40" fmla="*/ 288 w 607"/>
                  <a:gd name="T41" fmla="*/ 489 h 542"/>
                  <a:gd name="T42" fmla="*/ 292 w 607"/>
                  <a:gd name="T43" fmla="*/ 474 h 542"/>
                  <a:gd name="T44" fmla="*/ 302 w 607"/>
                  <a:gd name="T45" fmla="*/ 462 h 542"/>
                  <a:gd name="T46" fmla="*/ 446 w 607"/>
                  <a:gd name="T47" fmla="*/ 318 h 542"/>
                  <a:gd name="T48" fmla="*/ 48 w 607"/>
                  <a:gd name="T49" fmla="*/ 318 h 542"/>
                  <a:gd name="T50" fmla="*/ 29 w 607"/>
                  <a:gd name="T51" fmla="*/ 314 h 542"/>
                  <a:gd name="T52" fmla="*/ 15 w 607"/>
                  <a:gd name="T53" fmla="*/ 304 h 542"/>
                  <a:gd name="T54" fmla="*/ 4 w 607"/>
                  <a:gd name="T55" fmla="*/ 290 h 542"/>
                  <a:gd name="T56" fmla="*/ 0 w 607"/>
                  <a:gd name="T57" fmla="*/ 271 h 542"/>
                  <a:gd name="T58" fmla="*/ 4 w 607"/>
                  <a:gd name="T59" fmla="*/ 253 h 542"/>
                  <a:gd name="T60" fmla="*/ 15 w 607"/>
                  <a:gd name="T61" fmla="*/ 237 h 542"/>
                  <a:gd name="T62" fmla="*/ 29 w 607"/>
                  <a:gd name="T63" fmla="*/ 227 h 542"/>
                  <a:gd name="T64" fmla="*/ 48 w 607"/>
                  <a:gd name="T65" fmla="*/ 224 h 542"/>
                  <a:gd name="T66" fmla="*/ 446 w 607"/>
                  <a:gd name="T67" fmla="*/ 224 h 542"/>
                  <a:gd name="T68" fmla="*/ 302 w 607"/>
                  <a:gd name="T69" fmla="*/ 80 h 542"/>
                  <a:gd name="T70" fmla="*/ 292 w 607"/>
                  <a:gd name="T71" fmla="*/ 68 h 542"/>
                  <a:gd name="T72" fmla="*/ 288 w 607"/>
                  <a:gd name="T73" fmla="*/ 54 h 542"/>
                  <a:gd name="T74" fmla="*/ 288 w 607"/>
                  <a:gd name="T75" fmla="*/ 40 h 542"/>
                  <a:gd name="T76" fmla="*/ 292 w 607"/>
                  <a:gd name="T77" fmla="*/ 25 h 542"/>
                  <a:gd name="T78" fmla="*/ 302 w 607"/>
                  <a:gd name="T79" fmla="*/ 13 h 542"/>
                  <a:gd name="T80" fmla="*/ 315 w 607"/>
                  <a:gd name="T81" fmla="*/ 4 h 542"/>
                  <a:gd name="T82" fmla="*/ 328 w 607"/>
                  <a:gd name="T83" fmla="*/ 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7" h="542">
                    <a:moveTo>
                      <a:pt x="328" y="0"/>
                    </a:moveTo>
                    <a:lnTo>
                      <a:pt x="342" y="0"/>
                    </a:lnTo>
                    <a:lnTo>
                      <a:pt x="356" y="4"/>
                    </a:lnTo>
                    <a:lnTo>
                      <a:pt x="368" y="13"/>
                    </a:lnTo>
                    <a:lnTo>
                      <a:pt x="593" y="237"/>
                    </a:lnTo>
                    <a:lnTo>
                      <a:pt x="601" y="248"/>
                    </a:lnTo>
                    <a:lnTo>
                      <a:pt x="605" y="259"/>
                    </a:lnTo>
                    <a:lnTo>
                      <a:pt x="607" y="271"/>
                    </a:lnTo>
                    <a:lnTo>
                      <a:pt x="605" y="283"/>
                    </a:lnTo>
                    <a:lnTo>
                      <a:pt x="601" y="295"/>
                    </a:lnTo>
                    <a:lnTo>
                      <a:pt x="593" y="304"/>
                    </a:lnTo>
                    <a:lnTo>
                      <a:pt x="368" y="529"/>
                    </a:lnTo>
                    <a:lnTo>
                      <a:pt x="359" y="537"/>
                    </a:lnTo>
                    <a:lnTo>
                      <a:pt x="347" y="541"/>
                    </a:lnTo>
                    <a:lnTo>
                      <a:pt x="336" y="542"/>
                    </a:lnTo>
                    <a:lnTo>
                      <a:pt x="324" y="541"/>
                    </a:lnTo>
                    <a:lnTo>
                      <a:pt x="312" y="537"/>
                    </a:lnTo>
                    <a:lnTo>
                      <a:pt x="302" y="529"/>
                    </a:lnTo>
                    <a:lnTo>
                      <a:pt x="292" y="516"/>
                    </a:lnTo>
                    <a:lnTo>
                      <a:pt x="288" y="503"/>
                    </a:lnTo>
                    <a:lnTo>
                      <a:pt x="288" y="489"/>
                    </a:lnTo>
                    <a:lnTo>
                      <a:pt x="292" y="474"/>
                    </a:lnTo>
                    <a:lnTo>
                      <a:pt x="302" y="462"/>
                    </a:lnTo>
                    <a:lnTo>
                      <a:pt x="446" y="318"/>
                    </a:lnTo>
                    <a:lnTo>
                      <a:pt x="48" y="318"/>
                    </a:lnTo>
                    <a:lnTo>
                      <a:pt x="29" y="314"/>
                    </a:lnTo>
                    <a:lnTo>
                      <a:pt x="15" y="304"/>
                    </a:lnTo>
                    <a:lnTo>
                      <a:pt x="4" y="290"/>
                    </a:lnTo>
                    <a:lnTo>
                      <a:pt x="0" y="271"/>
                    </a:lnTo>
                    <a:lnTo>
                      <a:pt x="4" y="253"/>
                    </a:lnTo>
                    <a:lnTo>
                      <a:pt x="15" y="237"/>
                    </a:lnTo>
                    <a:lnTo>
                      <a:pt x="29" y="227"/>
                    </a:lnTo>
                    <a:lnTo>
                      <a:pt x="48" y="224"/>
                    </a:lnTo>
                    <a:lnTo>
                      <a:pt x="446" y="224"/>
                    </a:lnTo>
                    <a:lnTo>
                      <a:pt x="302" y="80"/>
                    </a:lnTo>
                    <a:lnTo>
                      <a:pt x="292" y="68"/>
                    </a:lnTo>
                    <a:lnTo>
                      <a:pt x="288" y="54"/>
                    </a:lnTo>
                    <a:lnTo>
                      <a:pt x="288" y="40"/>
                    </a:lnTo>
                    <a:lnTo>
                      <a:pt x="292" y="25"/>
                    </a:lnTo>
                    <a:lnTo>
                      <a:pt x="302" y="13"/>
                    </a:lnTo>
                    <a:lnTo>
                      <a:pt x="315" y="4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2"/>
              <p:cNvSpPr>
                <a:spLocks/>
              </p:cNvSpPr>
              <p:nvPr/>
            </p:nvSpPr>
            <p:spPr bwMode="auto">
              <a:xfrm>
                <a:off x="4137" y="592"/>
                <a:ext cx="265" cy="250"/>
              </a:xfrm>
              <a:custGeom>
                <a:avLst/>
                <a:gdLst>
                  <a:gd name="T0" fmla="*/ 140 w 265"/>
                  <a:gd name="T1" fmla="*/ 0 h 250"/>
                  <a:gd name="T2" fmla="*/ 265 w 265"/>
                  <a:gd name="T3" fmla="*/ 124 h 250"/>
                  <a:gd name="T4" fmla="*/ 140 w 265"/>
                  <a:gd name="T5" fmla="*/ 250 h 250"/>
                  <a:gd name="T6" fmla="*/ 118 w 265"/>
                  <a:gd name="T7" fmla="*/ 227 h 250"/>
                  <a:gd name="T8" fmla="*/ 186 w 265"/>
                  <a:gd name="T9" fmla="*/ 161 h 250"/>
                  <a:gd name="T10" fmla="*/ 0 w 265"/>
                  <a:gd name="T11" fmla="*/ 161 h 250"/>
                  <a:gd name="T12" fmla="*/ 0 w 265"/>
                  <a:gd name="T13" fmla="*/ 89 h 250"/>
                  <a:gd name="T14" fmla="*/ 186 w 265"/>
                  <a:gd name="T15" fmla="*/ 89 h 250"/>
                  <a:gd name="T16" fmla="*/ 118 w 265"/>
                  <a:gd name="T17" fmla="*/ 21 h 250"/>
                  <a:gd name="T18" fmla="*/ 140 w 265"/>
                  <a:gd name="T1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250">
                    <a:moveTo>
                      <a:pt x="140" y="0"/>
                    </a:moveTo>
                    <a:lnTo>
                      <a:pt x="265" y="124"/>
                    </a:lnTo>
                    <a:lnTo>
                      <a:pt x="140" y="250"/>
                    </a:lnTo>
                    <a:lnTo>
                      <a:pt x="118" y="227"/>
                    </a:lnTo>
                    <a:lnTo>
                      <a:pt x="186" y="161"/>
                    </a:lnTo>
                    <a:lnTo>
                      <a:pt x="0" y="161"/>
                    </a:lnTo>
                    <a:lnTo>
                      <a:pt x="0" y="89"/>
                    </a:lnTo>
                    <a:lnTo>
                      <a:pt x="186" y="89"/>
                    </a:lnTo>
                    <a:lnTo>
                      <a:pt x="118" y="21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1B8C90"/>
              </a:solidFill>
              <a:ln w="0">
                <a:solidFill>
                  <a:srgbClr val="1B8C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3"/>
              <p:cNvSpPr>
                <a:spLocks/>
              </p:cNvSpPr>
              <p:nvPr/>
            </p:nvSpPr>
            <p:spPr bwMode="auto">
              <a:xfrm>
                <a:off x="4674" y="2613"/>
                <a:ext cx="304" cy="478"/>
              </a:xfrm>
              <a:custGeom>
                <a:avLst/>
                <a:gdLst>
                  <a:gd name="T0" fmla="*/ 0 w 304"/>
                  <a:gd name="T1" fmla="*/ 0 h 478"/>
                  <a:gd name="T2" fmla="*/ 304 w 304"/>
                  <a:gd name="T3" fmla="*/ 240 h 478"/>
                  <a:gd name="T4" fmla="*/ 0 w 304"/>
                  <a:gd name="T5" fmla="*/ 478 h 478"/>
                  <a:gd name="T6" fmla="*/ 0 w 304"/>
                  <a:gd name="T7" fmla="*/ 436 h 478"/>
                  <a:gd name="T8" fmla="*/ 249 w 304"/>
                  <a:gd name="T9" fmla="*/ 240 h 478"/>
                  <a:gd name="T10" fmla="*/ 0 w 304"/>
                  <a:gd name="T11" fmla="*/ 43 h 478"/>
                  <a:gd name="T12" fmla="*/ 0 w 304"/>
                  <a:gd name="T13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478">
                    <a:moveTo>
                      <a:pt x="0" y="0"/>
                    </a:moveTo>
                    <a:lnTo>
                      <a:pt x="304" y="240"/>
                    </a:lnTo>
                    <a:lnTo>
                      <a:pt x="0" y="478"/>
                    </a:lnTo>
                    <a:lnTo>
                      <a:pt x="0" y="436"/>
                    </a:lnTo>
                    <a:lnTo>
                      <a:pt x="249" y="240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0074"/>
              </a:solidFill>
              <a:ln w="0">
                <a:solidFill>
                  <a:srgbClr val="3000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4"/>
              <p:cNvSpPr>
                <a:spLocks/>
              </p:cNvSpPr>
              <p:nvPr/>
            </p:nvSpPr>
            <p:spPr bwMode="auto">
              <a:xfrm>
                <a:off x="3769" y="2470"/>
                <a:ext cx="224" cy="401"/>
              </a:xfrm>
              <a:custGeom>
                <a:avLst/>
                <a:gdLst>
                  <a:gd name="T0" fmla="*/ 0 w 224"/>
                  <a:gd name="T1" fmla="*/ 0 h 401"/>
                  <a:gd name="T2" fmla="*/ 59 w 224"/>
                  <a:gd name="T3" fmla="*/ 0 h 401"/>
                  <a:gd name="T4" fmla="*/ 224 w 224"/>
                  <a:gd name="T5" fmla="*/ 201 h 401"/>
                  <a:gd name="T6" fmla="*/ 59 w 224"/>
                  <a:gd name="T7" fmla="*/ 401 h 401"/>
                  <a:gd name="T8" fmla="*/ 0 w 224"/>
                  <a:gd name="T9" fmla="*/ 401 h 401"/>
                  <a:gd name="T10" fmla="*/ 165 w 224"/>
                  <a:gd name="T11" fmla="*/ 201 h 401"/>
                  <a:gd name="T12" fmla="*/ 0 w 224"/>
                  <a:gd name="T13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401">
                    <a:moveTo>
                      <a:pt x="0" y="0"/>
                    </a:moveTo>
                    <a:lnTo>
                      <a:pt x="59" y="0"/>
                    </a:lnTo>
                    <a:lnTo>
                      <a:pt x="224" y="201"/>
                    </a:lnTo>
                    <a:lnTo>
                      <a:pt x="59" y="401"/>
                    </a:lnTo>
                    <a:lnTo>
                      <a:pt x="0" y="401"/>
                    </a:lnTo>
                    <a:lnTo>
                      <a:pt x="165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5"/>
              <p:cNvSpPr>
                <a:spLocks/>
              </p:cNvSpPr>
              <p:nvPr/>
            </p:nvSpPr>
            <p:spPr bwMode="auto">
              <a:xfrm>
                <a:off x="3674" y="2470"/>
                <a:ext cx="224" cy="401"/>
              </a:xfrm>
              <a:custGeom>
                <a:avLst/>
                <a:gdLst>
                  <a:gd name="T0" fmla="*/ 0 w 224"/>
                  <a:gd name="T1" fmla="*/ 0 h 401"/>
                  <a:gd name="T2" fmla="*/ 59 w 224"/>
                  <a:gd name="T3" fmla="*/ 0 h 401"/>
                  <a:gd name="T4" fmla="*/ 224 w 224"/>
                  <a:gd name="T5" fmla="*/ 201 h 401"/>
                  <a:gd name="T6" fmla="*/ 59 w 224"/>
                  <a:gd name="T7" fmla="*/ 401 h 401"/>
                  <a:gd name="T8" fmla="*/ 0 w 224"/>
                  <a:gd name="T9" fmla="*/ 401 h 401"/>
                  <a:gd name="T10" fmla="*/ 163 w 224"/>
                  <a:gd name="T11" fmla="*/ 201 h 401"/>
                  <a:gd name="T12" fmla="*/ 0 w 224"/>
                  <a:gd name="T13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401">
                    <a:moveTo>
                      <a:pt x="0" y="0"/>
                    </a:moveTo>
                    <a:lnTo>
                      <a:pt x="59" y="0"/>
                    </a:lnTo>
                    <a:lnTo>
                      <a:pt x="224" y="201"/>
                    </a:lnTo>
                    <a:lnTo>
                      <a:pt x="59" y="401"/>
                    </a:lnTo>
                    <a:lnTo>
                      <a:pt x="0" y="401"/>
                    </a:lnTo>
                    <a:lnTo>
                      <a:pt x="163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6"/>
              <p:cNvSpPr>
                <a:spLocks/>
              </p:cNvSpPr>
              <p:nvPr/>
            </p:nvSpPr>
            <p:spPr bwMode="auto">
              <a:xfrm>
                <a:off x="2067" y="2447"/>
                <a:ext cx="264" cy="162"/>
              </a:xfrm>
              <a:custGeom>
                <a:avLst/>
                <a:gdLst>
                  <a:gd name="T0" fmla="*/ 0 w 264"/>
                  <a:gd name="T1" fmla="*/ 0 h 162"/>
                  <a:gd name="T2" fmla="*/ 264 w 264"/>
                  <a:gd name="T3" fmla="*/ 81 h 162"/>
                  <a:gd name="T4" fmla="*/ 0 w 264"/>
                  <a:gd name="T5" fmla="*/ 162 h 162"/>
                  <a:gd name="T6" fmla="*/ 55 w 264"/>
                  <a:gd name="T7" fmla="*/ 81 h 162"/>
                  <a:gd name="T8" fmla="*/ 0 w 264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62">
                    <a:moveTo>
                      <a:pt x="0" y="0"/>
                    </a:moveTo>
                    <a:lnTo>
                      <a:pt x="264" y="81"/>
                    </a:lnTo>
                    <a:lnTo>
                      <a:pt x="0" y="162"/>
                    </a:lnTo>
                    <a:lnTo>
                      <a:pt x="55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7"/>
              <p:cNvSpPr>
                <a:spLocks/>
              </p:cNvSpPr>
              <p:nvPr/>
            </p:nvSpPr>
            <p:spPr bwMode="auto">
              <a:xfrm>
                <a:off x="5441" y="1801"/>
                <a:ext cx="253" cy="244"/>
              </a:xfrm>
              <a:custGeom>
                <a:avLst/>
                <a:gdLst>
                  <a:gd name="T0" fmla="*/ 77 w 253"/>
                  <a:gd name="T1" fmla="*/ 0 h 244"/>
                  <a:gd name="T2" fmla="*/ 253 w 253"/>
                  <a:gd name="T3" fmla="*/ 122 h 244"/>
                  <a:gd name="T4" fmla="*/ 77 w 253"/>
                  <a:gd name="T5" fmla="*/ 244 h 244"/>
                  <a:gd name="T6" fmla="*/ 110 w 253"/>
                  <a:gd name="T7" fmla="*/ 180 h 244"/>
                  <a:gd name="T8" fmla="*/ 0 w 253"/>
                  <a:gd name="T9" fmla="*/ 180 h 244"/>
                  <a:gd name="T10" fmla="*/ 0 w 253"/>
                  <a:gd name="T11" fmla="*/ 64 h 244"/>
                  <a:gd name="T12" fmla="*/ 110 w 253"/>
                  <a:gd name="T13" fmla="*/ 64 h 244"/>
                  <a:gd name="T14" fmla="*/ 77 w 253"/>
                  <a:gd name="T15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3" h="244">
                    <a:moveTo>
                      <a:pt x="77" y="0"/>
                    </a:moveTo>
                    <a:lnTo>
                      <a:pt x="253" y="122"/>
                    </a:lnTo>
                    <a:lnTo>
                      <a:pt x="77" y="244"/>
                    </a:lnTo>
                    <a:lnTo>
                      <a:pt x="110" y="180"/>
                    </a:lnTo>
                    <a:lnTo>
                      <a:pt x="0" y="180"/>
                    </a:lnTo>
                    <a:lnTo>
                      <a:pt x="0" y="64"/>
                    </a:lnTo>
                    <a:lnTo>
                      <a:pt x="110" y="6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8"/>
              <p:cNvSpPr>
                <a:spLocks/>
              </p:cNvSpPr>
              <p:nvPr/>
            </p:nvSpPr>
            <p:spPr bwMode="auto">
              <a:xfrm>
                <a:off x="3790" y="3091"/>
                <a:ext cx="495" cy="364"/>
              </a:xfrm>
              <a:custGeom>
                <a:avLst/>
                <a:gdLst>
                  <a:gd name="T0" fmla="*/ 313 w 495"/>
                  <a:gd name="T1" fmla="*/ 0 h 364"/>
                  <a:gd name="T2" fmla="*/ 495 w 495"/>
                  <a:gd name="T3" fmla="*/ 182 h 364"/>
                  <a:gd name="T4" fmla="*/ 313 w 495"/>
                  <a:gd name="T5" fmla="*/ 364 h 364"/>
                  <a:gd name="T6" fmla="*/ 271 w 495"/>
                  <a:gd name="T7" fmla="*/ 322 h 364"/>
                  <a:gd name="T8" fmla="*/ 384 w 495"/>
                  <a:gd name="T9" fmla="*/ 211 h 364"/>
                  <a:gd name="T10" fmla="*/ 0 w 495"/>
                  <a:gd name="T11" fmla="*/ 211 h 364"/>
                  <a:gd name="T12" fmla="*/ 0 w 495"/>
                  <a:gd name="T13" fmla="*/ 153 h 364"/>
                  <a:gd name="T14" fmla="*/ 384 w 495"/>
                  <a:gd name="T15" fmla="*/ 153 h 364"/>
                  <a:gd name="T16" fmla="*/ 271 w 495"/>
                  <a:gd name="T17" fmla="*/ 42 h 364"/>
                  <a:gd name="T18" fmla="*/ 313 w 495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5" h="364">
                    <a:moveTo>
                      <a:pt x="313" y="0"/>
                    </a:moveTo>
                    <a:lnTo>
                      <a:pt x="495" y="182"/>
                    </a:lnTo>
                    <a:lnTo>
                      <a:pt x="313" y="364"/>
                    </a:lnTo>
                    <a:lnTo>
                      <a:pt x="271" y="322"/>
                    </a:lnTo>
                    <a:lnTo>
                      <a:pt x="384" y="211"/>
                    </a:lnTo>
                    <a:lnTo>
                      <a:pt x="0" y="211"/>
                    </a:lnTo>
                    <a:lnTo>
                      <a:pt x="0" y="153"/>
                    </a:lnTo>
                    <a:lnTo>
                      <a:pt x="384" y="153"/>
                    </a:lnTo>
                    <a:lnTo>
                      <a:pt x="271" y="42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9"/>
              <p:cNvSpPr>
                <a:spLocks/>
              </p:cNvSpPr>
              <p:nvPr/>
            </p:nvSpPr>
            <p:spPr bwMode="auto">
              <a:xfrm>
                <a:off x="4077" y="2434"/>
                <a:ext cx="275" cy="252"/>
              </a:xfrm>
              <a:custGeom>
                <a:avLst/>
                <a:gdLst>
                  <a:gd name="T0" fmla="*/ 143 w 275"/>
                  <a:gd name="T1" fmla="*/ 0 h 252"/>
                  <a:gd name="T2" fmla="*/ 275 w 275"/>
                  <a:gd name="T3" fmla="*/ 125 h 252"/>
                  <a:gd name="T4" fmla="*/ 143 w 275"/>
                  <a:gd name="T5" fmla="*/ 252 h 252"/>
                  <a:gd name="T6" fmla="*/ 200 w 275"/>
                  <a:gd name="T7" fmla="*/ 151 h 252"/>
                  <a:gd name="T8" fmla="*/ 0 w 275"/>
                  <a:gd name="T9" fmla="*/ 192 h 252"/>
                  <a:gd name="T10" fmla="*/ 0 w 275"/>
                  <a:gd name="T11" fmla="*/ 60 h 252"/>
                  <a:gd name="T12" fmla="*/ 200 w 275"/>
                  <a:gd name="T13" fmla="*/ 100 h 252"/>
                  <a:gd name="T14" fmla="*/ 143 w 275"/>
                  <a:gd name="T15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5" h="252">
                    <a:moveTo>
                      <a:pt x="143" y="0"/>
                    </a:moveTo>
                    <a:lnTo>
                      <a:pt x="275" y="125"/>
                    </a:lnTo>
                    <a:lnTo>
                      <a:pt x="143" y="252"/>
                    </a:lnTo>
                    <a:lnTo>
                      <a:pt x="200" y="151"/>
                    </a:lnTo>
                    <a:lnTo>
                      <a:pt x="0" y="192"/>
                    </a:lnTo>
                    <a:lnTo>
                      <a:pt x="0" y="60"/>
                    </a:lnTo>
                    <a:lnTo>
                      <a:pt x="200" y="10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0"/>
              <p:cNvSpPr>
                <a:spLocks/>
              </p:cNvSpPr>
              <p:nvPr/>
            </p:nvSpPr>
            <p:spPr bwMode="auto">
              <a:xfrm>
                <a:off x="4345" y="3703"/>
                <a:ext cx="159" cy="199"/>
              </a:xfrm>
              <a:custGeom>
                <a:avLst/>
                <a:gdLst>
                  <a:gd name="T0" fmla="*/ 0 w 159"/>
                  <a:gd name="T1" fmla="*/ 0 h 199"/>
                  <a:gd name="T2" fmla="*/ 59 w 159"/>
                  <a:gd name="T3" fmla="*/ 0 h 199"/>
                  <a:gd name="T4" fmla="*/ 159 w 159"/>
                  <a:gd name="T5" fmla="*/ 100 h 199"/>
                  <a:gd name="T6" fmla="*/ 59 w 159"/>
                  <a:gd name="T7" fmla="*/ 199 h 199"/>
                  <a:gd name="T8" fmla="*/ 0 w 159"/>
                  <a:gd name="T9" fmla="*/ 199 h 199"/>
                  <a:gd name="T10" fmla="*/ 100 w 159"/>
                  <a:gd name="T11" fmla="*/ 100 h 199"/>
                  <a:gd name="T12" fmla="*/ 0 w 159"/>
                  <a:gd name="T1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99">
                    <a:moveTo>
                      <a:pt x="0" y="0"/>
                    </a:moveTo>
                    <a:lnTo>
                      <a:pt x="59" y="0"/>
                    </a:lnTo>
                    <a:lnTo>
                      <a:pt x="159" y="100"/>
                    </a:lnTo>
                    <a:lnTo>
                      <a:pt x="59" y="199"/>
                    </a:lnTo>
                    <a:lnTo>
                      <a:pt x="0" y="199"/>
                    </a:lnTo>
                    <a:lnTo>
                      <a:pt x="10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1"/>
              <p:cNvSpPr>
                <a:spLocks/>
              </p:cNvSpPr>
              <p:nvPr/>
            </p:nvSpPr>
            <p:spPr bwMode="auto">
              <a:xfrm>
                <a:off x="4235" y="3703"/>
                <a:ext cx="157" cy="199"/>
              </a:xfrm>
              <a:custGeom>
                <a:avLst/>
                <a:gdLst>
                  <a:gd name="T0" fmla="*/ 0 w 157"/>
                  <a:gd name="T1" fmla="*/ 0 h 199"/>
                  <a:gd name="T2" fmla="*/ 59 w 157"/>
                  <a:gd name="T3" fmla="*/ 0 h 199"/>
                  <a:gd name="T4" fmla="*/ 157 w 157"/>
                  <a:gd name="T5" fmla="*/ 100 h 199"/>
                  <a:gd name="T6" fmla="*/ 59 w 157"/>
                  <a:gd name="T7" fmla="*/ 199 h 199"/>
                  <a:gd name="T8" fmla="*/ 0 w 157"/>
                  <a:gd name="T9" fmla="*/ 199 h 199"/>
                  <a:gd name="T10" fmla="*/ 100 w 157"/>
                  <a:gd name="T11" fmla="*/ 100 h 199"/>
                  <a:gd name="T12" fmla="*/ 0 w 157"/>
                  <a:gd name="T1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99">
                    <a:moveTo>
                      <a:pt x="0" y="0"/>
                    </a:moveTo>
                    <a:lnTo>
                      <a:pt x="59" y="0"/>
                    </a:lnTo>
                    <a:lnTo>
                      <a:pt x="157" y="100"/>
                    </a:lnTo>
                    <a:lnTo>
                      <a:pt x="59" y="199"/>
                    </a:lnTo>
                    <a:lnTo>
                      <a:pt x="0" y="199"/>
                    </a:lnTo>
                    <a:lnTo>
                      <a:pt x="10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2"/>
              <p:cNvSpPr>
                <a:spLocks/>
              </p:cNvSpPr>
              <p:nvPr/>
            </p:nvSpPr>
            <p:spPr bwMode="auto">
              <a:xfrm>
                <a:off x="4734" y="3044"/>
                <a:ext cx="145" cy="241"/>
              </a:xfrm>
              <a:custGeom>
                <a:avLst/>
                <a:gdLst>
                  <a:gd name="T0" fmla="*/ 30 w 145"/>
                  <a:gd name="T1" fmla="*/ 0 h 241"/>
                  <a:gd name="T2" fmla="*/ 42 w 145"/>
                  <a:gd name="T3" fmla="*/ 6 h 241"/>
                  <a:gd name="T4" fmla="*/ 138 w 145"/>
                  <a:gd name="T5" fmla="*/ 102 h 241"/>
                  <a:gd name="T6" fmla="*/ 141 w 145"/>
                  <a:gd name="T7" fmla="*/ 107 h 241"/>
                  <a:gd name="T8" fmla="*/ 144 w 145"/>
                  <a:gd name="T9" fmla="*/ 114 h 241"/>
                  <a:gd name="T10" fmla="*/ 145 w 145"/>
                  <a:gd name="T11" fmla="*/ 120 h 241"/>
                  <a:gd name="T12" fmla="*/ 144 w 145"/>
                  <a:gd name="T13" fmla="*/ 125 h 241"/>
                  <a:gd name="T14" fmla="*/ 141 w 145"/>
                  <a:gd name="T15" fmla="*/ 132 h 241"/>
                  <a:gd name="T16" fmla="*/ 138 w 145"/>
                  <a:gd name="T17" fmla="*/ 137 h 241"/>
                  <a:gd name="T18" fmla="*/ 42 w 145"/>
                  <a:gd name="T19" fmla="*/ 233 h 241"/>
                  <a:gd name="T20" fmla="*/ 38 w 145"/>
                  <a:gd name="T21" fmla="*/ 237 h 241"/>
                  <a:gd name="T22" fmla="*/ 34 w 145"/>
                  <a:gd name="T23" fmla="*/ 238 h 241"/>
                  <a:gd name="T24" fmla="*/ 29 w 145"/>
                  <a:gd name="T25" fmla="*/ 239 h 241"/>
                  <a:gd name="T26" fmla="*/ 25 w 145"/>
                  <a:gd name="T27" fmla="*/ 241 h 241"/>
                  <a:gd name="T28" fmla="*/ 20 w 145"/>
                  <a:gd name="T29" fmla="*/ 239 h 241"/>
                  <a:gd name="T30" fmla="*/ 15 w 145"/>
                  <a:gd name="T31" fmla="*/ 238 h 241"/>
                  <a:gd name="T32" fmla="*/ 11 w 145"/>
                  <a:gd name="T33" fmla="*/ 237 h 241"/>
                  <a:gd name="T34" fmla="*/ 7 w 145"/>
                  <a:gd name="T35" fmla="*/ 233 h 241"/>
                  <a:gd name="T36" fmla="*/ 0 w 145"/>
                  <a:gd name="T37" fmla="*/ 222 h 241"/>
                  <a:gd name="T38" fmla="*/ 0 w 145"/>
                  <a:gd name="T39" fmla="*/ 209 h 241"/>
                  <a:gd name="T40" fmla="*/ 7 w 145"/>
                  <a:gd name="T41" fmla="*/ 199 h 241"/>
                  <a:gd name="T42" fmla="*/ 85 w 145"/>
                  <a:gd name="T43" fmla="*/ 120 h 241"/>
                  <a:gd name="T44" fmla="*/ 7 w 145"/>
                  <a:gd name="T45" fmla="*/ 42 h 241"/>
                  <a:gd name="T46" fmla="*/ 0 w 145"/>
                  <a:gd name="T47" fmla="*/ 30 h 241"/>
                  <a:gd name="T48" fmla="*/ 0 w 145"/>
                  <a:gd name="T49" fmla="*/ 17 h 241"/>
                  <a:gd name="T50" fmla="*/ 7 w 145"/>
                  <a:gd name="T51" fmla="*/ 6 h 241"/>
                  <a:gd name="T52" fmla="*/ 18 w 145"/>
                  <a:gd name="T53" fmla="*/ 0 h 241"/>
                  <a:gd name="T54" fmla="*/ 30 w 145"/>
                  <a:gd name="T5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241">
                    <a:moveTo>
                      <a:pt x="30" y="0"/>
                    </a:moveTo>
                    <a:lnTo>
                      <a:pt x="42" y="6"/>
                    </a:lnTo>
                    <a:lnTo>
                      <a:pt x="138" y="102"/>
                    </a:lnTo>
                    <a:lnTo>
                      <a:pt x="141" y="107"/>
                    </a:lnTo>
                    <a:lnTo>
                      <a:pt x="144" y="114"/>
                    </a:lnTo>
                    <a:lnTo>
                      <a:pt x="145" y="120"/>
                    </a:lnTo>
                    <a:lnTo>
                      <a:pt x="144" y="125"/>
                    </a:lnTo>
                    <a:lnTo>
                      <a:pt x="141" y="132"/>
                    </a:lnTo>
                    <a:lnTo>
                      <a:pt x="138" y="137"/>
                    </a:lnTo>
                    <a:lnTo>
                      <a:pt x="42" y="233"/>
                    </a:lnTo>
                    <a:lnTo>
                      <a:pt x="38" y="237"/>
                    </a:lnTo>
                    <a:lnTo>
                      <a:pt x="34" y="238"/>
                    </a:lnTo>
                    <a:lnTo>
                      <a:pt x="29" y="239"/>
                    </a:lnTo>
                    <a:lnTo>
                      <a:pt x="25" y="241"/>
                    </a:lnTo>
                    <a:lnTo>
                      <a:pt x="20" y="239"/>
                    </a:lnTo>
                    <a:lnTo>
                      <a:pt x="15" y="238"/>
                    </a:lnTo>
                    <a:lnTo>
                      <a:pt x="11" y="237"/>
                    </a:lnTo>
                    <a:lnTo>
                      <a:pt x="7" y="233"/>
                    </a:lnTo>
                    <a:lnTo>
                      <a:pt x="0" y="222"/>
                    </a:lnTo>
                    <a:lnTo>
                      <a:pt x="0" y="209"/>
                    </a:lnTo>
                    <a:lnTo>
                      <a:pt x="7" y="199"/>
                    </a:lnTo>
                    <a:lnTo>
                      <a:pt x="85" y="120"/>
                    </a:lnTo>
                    <a:lnTo>
                      <a:pt x="7" y="42"/>
                    </a:lnTo>
                    <a:lnTo>
                      <a:pt x="0" y="30"/>
                    </a:lnTo>
                    <a:lnTo>
                      <a:pt x="0" y="17"/>
                    </a:lnTo>
                    <a:lnTo>
                      <a:pt x="7" y="6"/>
                    </a:lnTo>
                    <a:lnTo>
                      <a:pt x="18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3"/>
              <p:cNvSpPr>
                <a:spLocks/>
              </p:cNvSpPr>
              <p:nvPr/>
            </p:nvSpPr>
            <p:spPr bwMode="auto">
              <a:xfrm>
                <a:off x="2901" y="2088"/>
                <a:ext cx="201" cy="240"/>
              </a:xfrm>
              <a:custGeom>
                <a:avLst/>
                <a:gdLst>
                  <a:gd name="T0" fmla="*/ 0 w 201"/>
                  <a:gd name="T1" fmla="*/ 0 h 240"/>
                  <a:gd name="T2" fmla="*/ 201 w 201"/>
                  <a:gd name="T3" fmla="*/ 119 h 240"/>
                  <a:gd name="T4" fmla="*/ 0 w 201"/>
                  <a:gd name="T5" fmla="*/ 240 h 240"/>
                  <a:gd name="T6" fmla="*/ 0 w 201"/>
                  <a:gd name="T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1" h="240">
                    <a:moveTo>
                      <a:pt x="0" y="0"/>
                    </a:moveTo>
                    <a:lnTo>
                      <a:pt x="201" y="119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4"/>
              <p:cNvSpPr>
                <a:spLocks/>
              </p:cNvSpPr>
              <p:nvPr/>
            </p:nvSpPr>
            <p:spPr bwMode="auto">
              <a:xfrm>
                <a:off x="4070" y="974"/>
                <a:ext cx="169" cy="225"/>
              </a:xfrm>
              <a:custGeom>
                <a:avLst/>
                <a:gdLst>
                  <a:gd name="T0" fmla="*/ 33 w 169"/>
                  <a:gd name="T1" fmla="*/ 0 h 225"/>
                  <a:gd name="T2" fmla="*/ 46 w 169"/>
                  <a:gd name="T3" fmla="*/ 1 h 225"/>
                  <a:gd name="T4" fmla="*/ 58 w 169"/>
                  <a:gd name="T5" fmla="*/ 8 h 225"/>
                  <a:gd name="T6" fmla="*/ 156 w 169"/>
                  <a:gd name="T7" fmla="*/ 84 h 225"/>
                  <a:gd name="T8" fmla="*/ 163 w 169"/>
                  <a:gd name="T9" fmla="*/ 92 h 225"/>
                  <a:gd name="T10" fmla="*/ 168 w 169"/>
                  <a:gd name="T11" fmla="*/ 102 h 225"/>
                  <a:gd name="T12" fmla="*/ 169 w 169"/>
                  <a:gd name="T13" fmla="*/ 113 h 225"/>
                  <a:gd name="T14" fmla="*/ 168 w 169"/>
                  <a:gd name="T15" fmla="*/ 123 h 225"/>
                  <a:gd name="T16" fmla="*/ 163 w 169"/>
                  <a:gd name="T17" fmla="*/ 133 h 225"/>
                  <a:gd name="T18" fmla="*/ 156 w 169"/>
                  <a:gd name="T19" fmla="*/ 141 h 225"/>
                  <a:gd name="T20" fmla="*/ 58 w 169"/>
                  <a:gd name="T21" fmla="*/ 217 h 225"/>
                  <a:gd name="T22" fmla="*/ 48 w 169"/>
                  <a:gd name="T23" fmla="*/ 223 h 225"/>
                  <a:gd name="T24" fmla="*/ 36 w 169"/>
                  <a:gd name="T25" fmla="*/ 225 h 225"/>
                  <a:gd name="T26" fmla="*/ 28 w 169"/>
                  <a:gd name="T27" fmla="*/ 224 h 225"/>
                  <a:gd name="T28" fmla="*/ 20 w 169"/>
                  <a:gd name="T29" fmla="*/ 221 h 225"/>
                  <a:gd name="T30" fmla="*/ 10 w 169"/>
                  <a:gd name="T31" fmla="*/ 213 h 225"/>
                  <a:gd name="T32" fmla="*/ 3 w 169"/>
                  <a:gd name="T33" fmla="*/ 202 h 225"/>
                  <a:gd name="T34" fmla="*/ 0 w 169"/>
                  <a:gd name="T35" fmla="*/ 188 h 225"/>
                  <a:gd name="T36" fmla="*/ 0 w 169"/>
                  <a:gd name="T37" fmla="*/ 37 h 225"/>
                  <a:gd name="T38" fmla="*/ 3 w 169"/>
                  <a:gd name="T39" fmla="*/ 24 h 225"/>
                  <a:gd name="T40" fmla="*/ 10 w 169"/>
                  <a:gd name="T41" fmla="*/ 12 h 225"/>
                  <a:gd name="T42" fmla="*/ 20 w 169"/>
                  <a:gd name="T43" fmla="*/ 4 h 225"/>
                  <a:gd name="T44" fmla="*/ 33 w 169"/>
                  <a:gd name="T45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9" h="225">
                    <a:moveTo>
                      <a:pt x="33" y="0"/>
                    </a:moveTo>
                    <a:lnTo>
                      <a:pt x="46" y="1"/>
                    </a:lnTo>
                    <a:lnTo>
                      <a:pt x="58" y="8"/>
                    </a:lnTo>
                    <a:lnTo>
                      <a:pt x="156" y="84"/>
                    </a:lnTo>
                    <a:lnTo>
                      <a:pt x="163" y="92"/>
                    </a:lnTo>
                    <a:lnTo>
                      <a:pt x="168" y="102"/>
                    </a:lnTo>
                    <a:lnTo>
                      <a:pt x="169" y="113"/>
                    </a:lnTo>
                    <a:lnTo>
                      <a:pt x="168" y="123"/>
                    </a:lnTo>
                    <a:lnTo>
                      <a:pt x="163" y="133"/>
                    </a:lnTo>
                    <a:lnTo>
                      <a:pt x="156" y="141"/>
                    </a:lnTo>
                    <a:lnTo>
                      <a:pt x="58" y="217"/>
                    </a:lnTo>
                    <a:lnTo>
                      <a:pt x="48" y="223"/>
                    </a:lnTo>
                    <a:lnTo>
                      <a:pt x="36" y="225"/>
                    </a:lnTo>
                    <a:lnTo>
                      <a:pt x="28" y="224"/>
                    </a:lnTo>
                    <a:lnTo>
                      <a:pt x="20" y="221"/>
                    </a:lnTo>
                    <a:lnTo>
                      <a:pt x="10" y="213"/>
                    </a:lnTo>
                    <a:lnTo>
                      <a:pt x="3" y="202"/>
                    </a:lnTo>
                    <a:lnTo>
                      <a:pt x="0" y="188"/>
                    </a:lnTo>
                    <a:lnTo>
                      <a:pt x="0" y="37"/>
                    </a:lnTo>
                    <a:lnTo>
                      <a:pt x="3" y="24"/>
                    </a:lnTo>
                    <a:lnTo>
                      <a:pt x="10" y="12"/>
                    </a:lnTo>
                    <a:lnTo>
                      <a:pt x="20" y="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0074"/>
              </a:solidFill>
              <a:ln w="0">
                <a:solidFill>
                  <a:srgbClr val="3000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5"/>
              <p:cNvSpPr>
                <a:spLocks/>
              </p:cNvSpPr>
              <p:nvPr/>
            </p:nvSpPr>
            <p:spPr bwMode="auto">
              <a:xfrm>
                <a:off x="3942" y="2122"/>
                <a:ext cx="211" cy="347"/>
              </a:xfrm>
              <a:custGeom>
                <a:avLst/>
                <a:gdLst>
                  <a:gd name="T0" fmla="*/ 38 w 211"/>
                  <a:gd name="T1" fmla="*/ 0 h 347"/>
                  <a:gd name="T2" fmla="*/ 52 w 211"/>
                  <a:gd name="T3" fmla="*/ 4 h 347"/>
                  <a:gd name="T4" fmla="*/ 66 w 211"/>
                  <a:gd name="T5" fmla="*/ 12 h 347"/>
                  <a:gd name="T6" fmla="*/ 200 w 211"/>
                  <a:gd name="T7" fmla="*/ 147 h 347"/>
                  <a:gd name="T8" fmla="*/ 208 w 211"/>
                  <a:gd name="T9" fmla="*/ 158 h 347"/>
                  <a:gd name="T10" fmla="*/ 211 w 211"/>
                  <a:gd name="T11" fmla="*/ 173 h 347"/>
                  <a:gd name="T12" fmla="*/ 208 w 211"/>
                  <a:gd name="T13" fmla="*/ 189 h 347"/>
                  <a:gd name="T14" fmla="*/ 200 w 211"/>
                  <a:gd name="T15" fmla="*/ 200 h 347"/>
                  <a:gd name="T16" fmla="*/ 66 w 211"/>
                  <a:gd name="T17" fmla="*/ 335 h 347"/>
                  <a:gd name="T18" fmla="*/ 52 w 211"/>
                  <a:gd name="T19" fmla="*/ 343 h 347"/>
                  <a:gd name="T20" fmla="*/ 38 w 211"/>
                  <a:gd name="T21" fmla="*/ 347 h 347"/>
                  <a:gd name="T22" fmla="*/ 24 w 211"/>
                  <a:gd name="T23" fmla="*/ 343 h 347"/>
                  <a:gd name="T24" fmla="*/ 11 w 211"/>
                  <a:gd name="T25" fmla="*/ 335 h 347"/>
                  <a:gd name="T26" fmla="*/ 3 w 211"/>
                  <a:gd name="T27" fmla="*/ 322 h 347"/>
                  <a:gd name="T28" fmla="*/ 0 w 211"/>
                  <a:gd name="T29" fmla="*/ 308 h 347"/>
                  <a:gd name="T30" fmla="*/ 3 w 211"/>
                  <a:gd name="T31" fmla="*/ 293 h 347"/>
                  <a:gd name="T32" fmla="*/ 11 w 211"/>
                  <a:gd name="T33" fmla="*/ 280 h 347"/>
                  <a:gd name="T34" fmla="*/ 118 w 211"/>
                  <a:gd name="T35" fmla="*/ 173 h 347"/>
                  <a:gd name="T36" fmla="*/ 11 w 211"/>
                  <a:gd name="T37" fmla="*/ 67 h 347"/>
                  <a:gd name="T38" fmla="*/ 3 w 211"/>
                  <a:gd name="T39" fmla="*/ 54 h 347"/>
                  <a:gd name="T40" fmla="*/ 0 w 211"/>
                  <a:gd name="T41" fmla="*/ 39 h 347"/>
                  <a:gd name="T42" fmla="*/ 3 w 211"/>
                  <a:gd name="T43" fmla="*/ 25 h 347"/>
                  <a:gd name="T44" fmla="*/ 11 w 211"/>
                  <a:gd name="T45" fmla="*/ 12 h 347"/>
                  <a:gd name="T46" fmla="*/ 24 w 211"/>
                  <a:gd name="T47" fmla="*/ 4 h 347"/>
                  <a:gd name="T48" fmla="*/ 38 w 211"/>
                  <a:gd name="T49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1" h="347">
                    <a:moveTo>
                      <a:pt x="38" y="0"/>
                    </a:moveTo>
                    <a:lnTo>
                      <a:pt x="52" y="4"/>
                    </a:lnTo>
                    <a:lnTo>
                      <a:pt x="66" y="12"/>
                    </a:lnTo>
                    <a:lnTo>
                      <a:pt x="200" y="147"/>
                    </a:lnTo>
                    <a:lnTo>
                      <a:pt x="208" y="158"/>
                    </a:lnTo>
                    <a:lnTo>
                      <a:pt x="211" y="173"/>
                    </a:lnTo>
                    <a:lnTo>
                      <a:pt x="208" y="189"/>
                    </a:lnTo>
                    <a:lnTo>
                      <a:pt x="200" y="200"/>
                    </a:lnTo>
                    <a:lnTo>
                      <a:pt x="66" y="335"/>
                    </a:lnTo>
                    <a:lnTo>
                      <a:pt x="52" y="343"/>
                    </a:lnTo>
                    <a:lnTo>
                      <a:pt x="38" y="347"/>
                    </a:lnTo>
                    <a:lnTo>
                      <a:pt x="24" y="343"/>
                    </a:lnTo>
                    <a:lnTo>
                      <a:pt x="11" y="335"/>
                    </a:lnTo>
                    <a:lnTo>
                      <a:pt x="3" y="322"/>
                    </a:lnTo>
                    <a:lnTo>
                      <a:pt x="0" y="308"/>
                    </a:lnTo>
                    <a:lnTo>
                      <a:pt x="3" y="293"/>
                    </a:lnTo>
                    <a:lnTo>
                      <a:pt x="11" y="280"/>
                    </a:lnTo>
                    <a:lnTo>
                      <a:pt x="118" y="173"/>
                    </a:lnTo>
                    <a:lnTo>
                      <a:pt x="11" y="67"/>
                    </a:lnTo>
                    <a:lnTo>
                      <a:pt x="3" y="54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6"/>
              <p:cNvSpPr>
                <a:spLocks/>
              </p:cNvSpPr>
              <p:nvPr/>
            </p:nvSpPr>
            <p:spPr bwMode="auto">
              <a:xfrm>
                <a:off x="3822" y="2178"/>
                <a:ext cx="155" cy="235"/>
              </a:xfrm>
              <a:custGeom>
                <a:avLst/>
                <a:gdLst>
                  <a:gd name="T0" fmla="*/ 38 w 155"/>
                  <a:gd name="T1" fmla="*/ 0 h 235"/>
                  <a:gd name="T2" fmla="*/ 52 w 155"/>
                  <a:gd name="T3" fmla="*/ 3 h 235"/>
                  <a:gd name="T4" fmla="*/ 65 w 155"/>
                  <a:gd name="T5" fmla="*/ 12 h 235"/>
                  <a:gd name="T6" fmla="*/ 144 w 155"/>
                  <a:gd name="T7" fmla="*/ 91 h 235"/>
                  <a:gd name="T8" fmla="*/ 153 w 155"/>
                  <a:gd name="T9" fmla="*/ 102 h 235"/>
                  <a:gd name="T10" fmla="*/ 155 w 155"/>
                  <a:gd name="T11" fmla="*/ 117 h 235"/>
                  <a:gd name="T12" fmla="*/ 153 w 155"/>
                  <a:gd name="T13" fmla="*/ 133 h 235"/>
                  <a:gd name="T14" fmla="*/ 144 w 155"/>
                  <a:gd name="T15" fmla="*/ 144 h 235"/>
                  <a:gd name="T16" fmla="*/ 65 w 155"/>
                  <a:gd name="T17" fmla="*/ 223 h 235"/>
                  <a:gd name="T18" fmla="*/ 52 w 155"/>
                  <a:gd name="T19" fmla="*/ 232 h 235"/>
                  <a:gd name="T20" fmla="*/ 38 w 155"/>
                  <a:gd name="T21" fmla="*/ 235 h 235"/>
                  <a:gd name="T22" fmla="*/ 23 w 155"/>
                  <a:gd name="T23" fmla="*/ 232 h 235"/>
                  <a:gd name="T24" fmla="*/ 11 w 155"/>
                  <a:gd name="T25" fmla="*/ 223 h 235"/>
                  <a:gd name="T26" fmla="*/ 2 w 155"/>
                  <a:gd name="T27" fmla="*/ 211 h 235"/>
                  <a:gd name="T28" fmla="*/ 0 w 155"/>
                  <a:gd name="T29" fmla="*/ 195 h 235"/>
                  <a:gd name="T30" fmla="*/ 2 w 155"/>
                  <a:gd name="T31" fmla="*/ 181 h 235"/>
                  <a:gd name="T32" fmla="*/ 11 w 155"/>
                  <a:gd name="T33" fmla="*/ 169 h 235"/>
                  <a:gd name="T34" fmla="*/ 63 w 155"/>
                  <a:gd name="T35" fmla="*/ 117 h 235"/>
                  <a:gd name="T36" fmla="*/ 11 w 155"/>
                  <a:gd name="T37" fmla="*/ 66 h 235"/>
                  <a:gd name="T38" fmla="*/ 2 w 155"/>
                  <a:gd name="T39" fmla="*/ 54 h 235"/>
                  <a:gd name="T40" fmla="*/ 0 w 155"/>
                  <a:gd name="T41" fmla="*/ 38 h 235"/>
                  <a:gd name="T42" fmla="*/ 2 w 155"/>
                  <a:gd name="T43" fmla="*/ 24 h 235"/>
                  <a:gd name="T44" fmla="*/ 11 w 155"/>
                  <a:gd name="T45" fmla="*/ 12 h 235"/>
                  <a:gd name="T46" fmla="*/ 23 w 155"/>
                  <a:gd name="T47" fmla="*/ 3 h 235"/>
                  <a:gd name="T48" fmla="*/ 38 w 155"/>
                  <a:gd name="T4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5" h="235">
                    <a:moveTo>
                      <a:pt x="38" y="0"/>
                    </a:moveTo>
                    <a:lnTo>
                      <a:pt x="52" y="3"/>
                    </a:lnTo>
                    <a:lnTo>
                      <a:pt x="65" y="12"/>
                    </a:lnTo>
                    <a:lnTo>
                      <a:pt x="144" y="91"/>
                    </a:lnTo>
                    <a:lnTo>
                      <a:pt x="153" y="102"/>
                    </a:lnTo>
                    <a:lnTo>
                      <a:pt x="155" y="117"/>
                    </a:lnTo>
                    <a:lnTo>
                      <a:pt x="153" y="133"/>
                    </a:lnTo>
                    <a:lnTo>
                      <a:pt x="144" y="144"/>
                    </a:lnTo>
                    <a:lnTo>
                      <a:pt x="65" y="223"/>
                    </a:lnTo>
                    <a:lnTo>
                      <a:pt x="52" y="232"/>
                    </a:lnTo>
                    <a:lnTo>
                      <a:pt x="38" y="235"/>
                    </a:lnTo>
                    <a:lnTo>
                      <a:pt x="23" y="232"/>
                    </a:lnTo>
                    <a:lnTo>
                      <a:pt x="11" y="223"/>
                    </a:lnTo>
                    <a:lnTo>
                      <a:pt x="2" y="211"/>
                    </a:lnTo>
                    <a:lnTo>
                      <a:pt x="0" y="195"/>
                    </a:lnTo>
                    <a:lnTo>
                      <a:pt x="2" y="181"/>
                    </a:lnTo>
                    <a:lnTo>
                      <a:pt x="11" y="169"/>
                    </a:lnTo>
                    <a:lnTo>
                      <a:pt x="63" y="117"/>
                    </a:lnTo>
                    <a:lnTo>
                      <a:pt x="11" y="66"/>
                    </a:lnTo>
                    <a:lnTo>
                      <a:pt x="2" y="54"/>
                    </a:lnTo>
                    <a:lnTo>
                      <a:pt x="0" y="38"/>
                    </a:lnTo>
                    <a:lnTo>
                      <a:pt x="2" y="24"/>
                    </a:lnTo>
                    <a:lnTo>
                      <a:pt x="11" y="12"/>
                    </a:lnTo>
                    <a:lnTo>
                      <a:pt x="23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7"/>
              <p:cNvSpPr>
                <a:spLocks/>
              </p:cNvSpPr>
              <p:nvPr/>
            </p:nvSpPr>
            <p:spPr bwMode="auto">
              <a:xfrm>
                <a:off x="2731" y="1613"/>
                <a:ext cx="262" cy="129"/>
              </a:xfrm>
              <a:custGeom>
                <a:avLst/>
                <a:gdLst>
                  <a:gd name="T0" fmla="*/ 180 w 262"/>
                  <a:gd name="T1" fmla="*/ 0 h 129"/>
                  <a:gd name="T2" fmla="*/ 262 w 262"/>
                  <a:gd name="T3" fmla="*/ 64 h 129"/>
                  <a:gd name="T4" fmla="*/ 180 w 262"/>
                  <a:gd name="T5" fmla="*/ 129 h 129"/>
                  <a:gd name="T6" fmla="*/ 180 w 262"/>
                  <a:gd name="T7" fmla="*/ 82 h 129"/>
                  <a:gd name="T8" fmla="*/ 0 w 262"/>
                  <a:gd name="T9" fmla="*/ 82 h 129"/>
                  <a:gd name="T10" fmla="*/ 0 w 262"/>
                  <a:gd name="T11" fmla="*/ 47 h 129"/>
                  <a:gd name="T12" fmla="*/ 180 w 262"/>
                  <a:gd name="T13" fmla="*/ 47 h 129"/>
                  <a:gd name="T14" fmla="*/ 180 w 262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129">
                    <a:moveTo>
                      <a:pt x="180" y="0"/>
                    </a:moveTo>
                    <a:lnTo>
                      <a:pt x="262" y="64"/>
                    </a:lnTo>
                    <a:lnTo>
                      <a:pt x="180" y="129"/>
                    </a:lnTo>
                    <a:lnTo>
                      <a:pt x="180" y="82"/>
                    </a:lnTo>
                    <a:lnTo>
                      <a:pt x="0" y="82"/>
                    </a:lnTo>
                    <a:lnTo>
                      <a:pt x="0" y="47"/>
                    </a:lnTo>
                    <a:lnTo>
                      <a:pt x="180" y="47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8"/>
              <p:cNvSpPr>
                <a:spLocks/>
              </p:cNvSpPr>
              <p:nvPr/>
            </p:nvSpPr>
            <p:spPr bwMode="auto">
              <a:xfrm>
                <a:off x="2743" y="3535"/>
                <a:ext cx="191" cy="133"/>
              </a:xfrm>
              <a:custGeom>
                <a:avLst/>
                <a:gdLst>
                  <a:gd name="T0" fmla="*/ 85 w 191"/>
                  <a:gd name="T1" fmla="*/ 0 h 133"/>
                  <a:gd name="T2" fmla="*/ 124 w 191"/>
                  <a:gd name="T3" fmla="*/ 0 h 133"/>
                  <a:gd name="T4" fmla="*/ 191 w 191"/>
                  <a:gd name="T5" fmla="*/ 66 h 133"/>
                  <a:gd name="T6" fmla="*/ 124 w 191"/>
                  <a:gd name="T7" fmla="*/ 133 h 133"/>
                  <a:gd name="T8" fmla="*/ 85 w 191"/>
                  <a:gd name="T9" fmla="*/ 133 h 133"/>
                  <a:gd name="T10" fmla="*/ 137 w 191"/>
                  <a:gd name="T11" fmla="*/ 82 h 133"/>
                  <a:gd name="T12" fmla="*/ 0 w 191"/>
                  <a:gd name="T13" fmla="*/ 82 h 133"/>
                  <a:gd name="T14" fmla="*/ 0 w 191"/>
                  <a:gd name="T15" fmla="*/ 52 h 133"/>
                  <a:gd name="T16" fmla="*/ 137 w 191"/>
                  <a:gd name="T17" fmla="*/ 52 h 133"/>
                  <a:gd name="T18" fmla="*/ 85 w 191"/>
                  <a:gd name="T1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133">
                    <a:moveTo>
                      <a:pt x="85" y="0"/>
                    </a:moveTo>
                    <a:lnTo>
                      <a:pt x="124" y="0"/>
                    </a:lnTo>
                    <a:lnTo>
                      <a:pt x="191" y="66"/>
                    </a:lnTo>
                    <a:lnTo>
                      <a:pt x="124" y="133"/>
                    </a:lnTo>
                    <a:lnTo>
                      <a:pt x="85" y="133"/>
                    </a:lnTo>
                    <a:lnTo>
                      <a:pt x="137" y="82"/>
                    </a:lnTo>
                    <a:lnTo>
                      <a:pt x="0" y="82"/>
                    </a:lnTo>
                    <a:lnTo>
                      <a:pt x="0" y="52"/>
                    </a:lnTo>
                    <a:lnTo>
                      <a:pt x="137" y="5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9"/>
              <p:cNvSpPr>
                <a:spLocks/>
              </p:cNvSpPr>
              <p:nvPr/>
            </p:nvSpPr>
            <p:spPr bwMode="auto">
              <a:xfrm>
                <a:off x="3784" y="308"/>
                <a:ext cx="184" cy="306"/>
              </a:xfrm>
              <a:custGeom>
                <a:avLst/>
                <a:gdLst>
                  <a:gd name="T0" fmla="*/ 31 w 184"/>
                  <a:gd name="T1" fmla="*/ 0 h 306"/>
                  <a:gd name="T2" fmla="*/ 43 w 184"/>
                  <a:gd name="T3" fmla="*/ 2 h 306"/>
                  <a:gd name="T4" fmla="*/ 53 w 184"/>
                  <a:gd name="T5" fmla="*/ 9 h 306"/>
                  <a:gd name="T6" fmla="*/ 175 w 184"/>
                  <a:gd name="T7" fmla="*/ 131 h 306"/>
                  <a:gd name="T8" fmla="*/ 182 w 184"/>
                  <a:gd name="T9" fmla="*/ 141 h 306"/>
                  <a:gd name="T10" fmla="*/ 184 w 184"/>
                  <a:gd name="T11" fmla="*/ 153 h 306"/>
                  <a:gd name="T12" fmla="*/ 182 w 184"/>
                  <a:gd name="T13" fmla="*/ 165 h 306"/>
                  <a:gd name="T14" fmla="*/ 175 w 184"/>
                  <a:gd name="T15" fmla="*/ 175 h 306"/>
                  <a:gd name="T16" fmla="*/ 53 w 184"/>
                  <a:gd name="T17" fmla="*/ 297 h 306"/>
                  <a:gd name="T18" fmla="*/ 43 w 184"/>
                  <a:gd name="T19" fmla="*/ 305 h 306"/>
                  <a:gd name="T20" fmla="*/ 31 w 184"/>
                  <a:gd name="T21" fmla="*/ 306 h 306"/>
                  <a:gd name="T22" fmla="*/ 19 w 184"/>
                  <a:gd name="T23" fmla="*/ 305 h 306"/>
                  <a:gd name="T24" fmla="*/ 9 w 184"/>
                  <a:gd name="T25" fmla="*/ 297 h 306"/>
                  <a:gd name="T26" fmla="*/ 2 w 184"/>
                  <a:gd name="T27" fmla="*/ 288 h 306"/>
                  <a:gd name="T28" fmla="*/ 0 w 184"/>
                  <a:gd name="T29" fmla="*/ 276 h 306"/>
                  <a:gd name="T30" fmla="*/ 2 w 184"/>
                  <a:gd name="T31" fmla="*/ 264 h 306"/>
                  <a:gd name="T32" fmla="*/ 9 w 184"/>
                  <a:gd name="T33" fmla="*/ 254 h 306"/>
                  <a:gd name="T34" fmla="*/ 110 w 184"/>
                  <a:gd name="T35" fmla="*/ 153 h 306"/>
                  <a:gd name="T36" fmla="*/ 9 w 184"/>
                  <a:gd name="T37" fmla="*/ 52 h 306"/>
                  <a:gd name="T38" fmla="*/ 2 w 184"/>
                  <a:gd name="T39" fmla="*/ 42 h 306"/>
                  <a:gd name="T40" fmla="*/ 0 w 184"/>
                  <a:gd name="T41" fmla="*/ 31 h 306"/>
                  <a:gd name="T42" fmla="*/ 2 w 184"/>
                  <a:gd name="T43" fmla="*/ 19 h 306"/>
                  <a:gd name="T44" fmla="*/ 9 w 184"/>
                  <a:gd name="T45" fmla="*/ 9 h 306"/>
                  <a:gd name="T46" fmla="*/ 19 w 184"/>
                  <a:gd name="T47" fmla="*/ 2 h 306"/>
                  <a:gd name="T48" fmla="*/ 31 w 184"/>
                  <a:gd name="T4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4" h="306">
                    <a:moveTo>
                      <a:pt x="31" y="0"/>
                    </a:moveTo>
                    <a:lnTo>
                      <a:pt x="43" y="2"/>
                    </a:lnTo>
                    <a:lnTo>
                      <a:pt x="53" y="9"/>
                    </a:lnTo>
                    <a:lnTo>
                      <a:pt x="175" y="131"/>
                    </a:lnTo>
                    <a:lnTo>
                      <a:pt x="182" y="141"/>
                    </a:lnTo>
                    <a:lnTo>
                      <a:pt x="184" y="153"/>
                    </a:lnTo>
                    <a:lnTo>
                      <a:pt x="182" y="165"/>
                    </a:lnTo>
                    <a:lnTo>
                      <a:pt x="175" y="175"/>
                    </a:lnTo>
                    <a:lnTo>
                      <a:pt x="53" y="297"/>
                    </a:lnTo>
                    <a:lnTo>
                      <a:pt x="43" y="305"/>
                    </a:lnTo>
                    <a:lnTo>
                      <a:pt x="31" y="306"/>
                    </a:lnTo>
                    <a:lnTo>
                      <a:pt x="19" y="305"/>
                    </a:lnTo>
                    <a:lnTo>
                      <a:pt x="9" y="297"/>
                    </a:lnTo>
                    <a:lnTo>
                      <a:pt x="2" y="288"/>
                    </a:lnTo>
                    <a:lnTo>
                      <a:pt x="0" y="276"/>
                    </a:lnTo>
                    <a:lnTo>
                      <a:pt x="2" y="264"/>
                    </a:lnTo>
                    <a:lnTo>
                      <a:pt x="9" y="254"/>
                    </a:lnTo>
                    <a:lnTo>
                      <a:pt x="110" y="153"/>
                    </a:lnTo>
                    <a:lnTo>
                      <a:pt x="9" y="52"/>
                    </a:lnTo>
                    <a:lnTo>
                      <a:pt x="2" y="42"/>
                    </a:lnTo>
                    <a:lnTo>
                      <a:pt x="0" y="31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60"/>
              <p:cNvSpPr>
                <a:spLocks/>
              </p:cNvSpPr>
              <p:nvPr/>
            </p:nvSpPr>
            <p:spPr bwMode="auto">
              <a:xfrm>
                <a:off x="3631" y="308"/>
                <a:ext cx="184" cy="306"/>
              </a:xfrm>
              <a:custGeom>
                <a:avLst/>
                <a:gdLst>
                  <a:gd name="T0" fmla="*/ 31 w 184"/>
                  <a:gd name="T1" fmla="*/ 0 h 306"/>
                  <a:gd name="T2" fmla="*/ 43 w 184"/>
                  <a:gd name="T3" fmla="*/ 2 h 306"/>
                  <a:gd name="T4" fmla="*/ 53 w 184"/>
                  <a:gd name="T5" fmla="*/ 9 h 306"/>
                  <a:gd name="T6" fmla="*/ 175 w 184"/>
                  <a:gd name="T7" fmla="*/ 131 h 306"/>
                  <a:gd name="T8" fmla="*/ 175 w 184"/>
                  <a:gd name="T9" fmla="*/ 131 h 306"/>
                  <a:gd name="T10" fmla="*/ 183 w 184"/>
                  <a:gd name="T11" fmla="*/ 144 h 306"/>
                  <a:gd name="T12" fmla="*/ 184 w 184"/>
                  <a:gd name="T13" fmla="*/ 157 h 306"/>
                  <a:gd name="T14" fmla="*/ 179 w 184"/>
                  <a:gd name="T15" fmla="*/ 170 h 306"/>
                  <a:gd name="T16" fmla="*/ 175 w 184"/>
                  <a:gd name="T17" fmla="*/ 175 h 306"/>
                  <a:gd name="T18" fmla="*/ 53 w 184"/>
                  <a:gd name="T19" fmla="*/ 297 h 306"/>
                  <a:gd name="T20" fmla="*/ 43 w 184"/>
                  <a:gd name="T21" fmla="*/ 305 h 306"/>
                  <a:gd name="T22" fmla="*/ 31 w 184"/>
                  <a:gd name="T23" fmla="*/ 306 h 306"/>
                  <a:gd name="T24" fmla="*/ 19 w 184"/>
                  <a:gd name="T25" fmla="*/ 305 h 306"/>
                  <a:gd name="T26" fmla="*/ 9 w 184"/>
                  <a:gd name="T27" fmla="*/ 297 h 306"/>
                  <a:gd name="T28" fmla="*/ 2 w 184"/>
                  <a:gd name="T29" fmla="*/ 288 h 306"/>
                  <a:gd name="T30" fmla="*/ 0 w 184"/>
                  <a:gd name="T31" fmla="*/ 276 h 306"/>
                  <a:gd name="T32" fmla="*/ 2 w 184"/>
                  <a:gd name="T33" fmla="*/ 264 h 306"/>
                  <a:gd name="T34" fmla="*/ 9 w 184"/>
                  <a:gd name="T35" fmla="*/ 254 h 306"/>
                  <a:gd name="T36" fmla="*/ 110 w 184"/>
                  <a:gd name="T37" fmla="*/ 153 h 306"/>
                  <a:gd name="T38" fmla="*/ 9 w 184"/>
                  <a:gd name="T39" fmla="*/ 52 h 306"/>
                  <a:gd name="T40" fmla="*/ 2 w 184"/>
                  <a:gd name="T41" fmla="*/ 42 h 306"/>
                  <a:gd name="T42" fmla="*/ 0 w 184"/>
                  <a:gd name="T43" fmla="*/ 31 h 306"/>
                  <a:gd name="T44" fmla="*/ 2 w 184"/>
                  <a:gd name="T45" fmla="*/ 19 h 306"/>
                  <a:gd name="T46" fmla="*/ 9 w 184"/>
                  <a:gd name="T47" fmla="*/ 9 h 306"/>
                  <a:gd name="T48" fmla="*/ 19 w 184"/>
                  <a:gd name="T49" fmla="*/ 2 h 306"/>
                  <a:gd name="T50" fmla="*/ 31 w 184"/>
                  <a:gd name="T5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306">
                    <a:moveTo>
                      <a:pt x="31" y="0"/>
                    </a:moveTo>
                    <a:lnTo>
                      <a:pt x="43" y="2"/>
                    </a:lnTo>
                    <a:lnTo>
                      <a:pt x="53" y="9"/>
                    </a:lnTo>
                    <a:lnTo>
                      <a:pt x="175" y="131"/>
                    </a:lnTo>
                    <a:lnTo>
                      <a:pt x="175" y="131"/>
                    </a:lnTo>
                    <a:lnTo>
                      <a:pt x="183" y="144"/>
                    </a:lnTo>
                    <a:lnTo>
                      <a:pt x="184" y="157"/>
                    </a:lnTo>
                    <a:lnTo>
                      <a:pt x="179" y="170"/>
                    </a:lnTo>
                    <a:lnTo>
                      <a:pt x="175" y="175"/>
                    </a:lnTo>
                    <a:lnTo>
                      <a:pt x="53" y="297"/>
                    </a:lnTo>
                    <a:lnTo>
                      <a:pt x="43" y="305"/>
                    </a:lnTo>
                    <a:lnTo>
                      <a:pt x="31" y="306"/>
                    </a:lnTo>
                    <a:lnTo>
                      <a:pt x="19" y="305"/>
                    </a:lnTo>
                    <a:lnTo>
                      <a:pt x="9" y="297"/>
                    </a:lnTo>
                    <a:lnTo>
                      <a:pt x="2" y="288"/>
                    </a:lnTo>
                    <a:lnTo>
                      <a:pt x="0" y="276"/>
                    </a:lnTo>
                    <a:lnTo>
                      <a:pt x="2" y="264"/>
                    </a:lnTo>
                    <a:lnTo>
                      <a:pt x="9" y="254"/>
                    </a:lnTo>
                    <a:lnTo>
                      <a:pt x="110" y="153"/>
                    </a:lnTo>
                    <a:lnTo>
                      <a:pt x="9" y="52"/>
                    </a:lnTo>
                    <a:lnTo>
                      <a:pt x="2" y="42"/>
                    </a:lnTo>
                    <a:lnTo>
                      <a:pt x="0" y="31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1"/>
              <p:cNvSpPr>
                <a:spLocks/>
              </p:cNvSpPr>
              <p:nvPr/>
            </p:nvSpPr>
            <p:spPr bwMode="auto">
              <a:xfrm>
                <a:off x="5167" y="1297"/>
                <a:ext cx="177" cy="160"/>
              </a:xfrm>
              <a:custGeom>
                <a:avLst/>
                <a:gdLst>
                  <a:gd name="T0" fmla="*/ 86 w 177"/>
                  <a:gd name="T1" fmla="*/ 0 h 160"/>
                  <a:gd name="T2" fmla="*/ 177 w 177"/>
                  <a:gd name="T3" fmla="*/ 80 h 160"/>
                  <a:gd name="T4" fmla="*/ 86 w 177"/>
                  <a:gd name="T5" fmla="*/ 160 h 160"/>
                  <a:gd name="T6" fmla="*/ 86 w 177"/>
                  <a:gd name="T7" fmla="*/ 118 h 160"/>
                  <a:gd name="T8" fmla="*/ 0 w 177"/>
                  <a:gd name="T9" fmla="*/ 118 h 160"/>
                  <a:gd name="T10" fmla="*/ 0 w 177"/>
                  <a:gd name="T11" fmla="*/ 42 h 160"/>
                  <a:gd name="T12" fmla="*/ 86 w 177"/>
                  <a:gd name="T13" fmla="*/ 42 h 160"/>
                  <a:gd name="T14" fmla="*/ 86 w 177"/>
                  <a:gd name="T1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7" h="160">
                    <a:moveTo>
                      <a:pt x="86" y="0"/>
                    </a:moveTo>
                    <a:lnTo>
                      <a:pt x="177" y="80"/>
                    </a:lnTo>
                    <a:lnTo>
                      <a:pt x="86" y="160"/>
                    </a:lnTo>
                    <a:lnTo>
                      <a:pt x="86" y="118"/>
                    </a:lnTo>
                    <a:lnTo>
                      <a:pt x="0" y="118"/>
                    </a:lnTo>
                    <a:lnTo>
                      <a:pt x="0" y="42"/>
                    </a:lnTo>
                    <a:lnTo>
                      <a:pt x="86" y="4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1B8C90"/>
              </a:solidFill>
              <a:ln w="0">
                <a:solidFill>
                  <a:srgbClr val="1B8C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62"/>
              <p:cNvSpPr>
                <a:spLocks/>
              </p:cNvSpPr>
              <p:nvPr/>
            </p:nvSpPr>
            <p:spPr bwMode="auto">
              <a:xfrm>
                <a:off x="3487" y="2904"/>
                <a:ext cx="226" cy="404"/>
              </a:xfrm>
              <a:custGeom>
                <a:avLst/>
                <a:gdLst>
                  <a:gd name="T0" fmla="*/ 0 w 226"/>
                  <a:gd name="T1" fmla="*/ 0 h 404"/>
                  <a:gd name="T2" fmla="*/ 60 w 226"/>
                  <a:gd name="T3" fmla="*/ 0 h 404"/>
                  <a:gd name="T4" fmla="*/ 226 w 226"/>
                  <a:gd name="T5" fmla="*/ 202 h 404"/>
                  <a:gd name="T6" fmla="*/ 60 w 226"/>
                  <a:gd name="T7" fmla="*/ 404 h 404"/>
                  <a:gd name="T8" fmla="*/ 0 w 226"/>
                  <a:gd name="T9" fmla="*/ 404 h 404"/>
                  <a:gd name="T10" fmla="*/ 166 w 226"/>
                  <a:gd name="T11" fmla="*/ 202 h 404"/>
                  <a:gd name="T12" fmla="*/ 0 w 226"/>
                  <a:gd name="T13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404">
                    <a:moveTo>
                      <a:pt x="0" y="0"/>
                    </a:moveTo>
                    <a:lnTo>
                      <a:pt x="60" y="0"/>
                    </a:lnTo>
                    <a:lnTo>
                      <a:pt x="226" y="202"/>
                    </a:lnTo>
                    <a:lnTo>
                      <a:pt x="60" y="404"/>
                    </a:lnTo>
                    <a:lnTo>
                      <a:pt x="0" y="404"/>
                    </a:lnTo>
                    <a:lnTo>
                      <a:pt x="166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63"/>
              <p:cNvSpPr>
                <a:spLocks/>
              </p:cNvSpPr>
              <p:nvPr/>
            </p:nvSpPr>
            <p:spPr bwMode="auto">
              <a:xfrm>
                <a:off x="3294" y="2904"/>
                <a:ext cx="227" cy="404"/>
              </a:xfrm>
              <a:custGeom>
                <a:avLst/>
                <a:gdLst>
                  <a:gd name="T0" fmla="*/ 0 w 227"/>
                  <a:gd name="T1" fmla="*/ 0 h 404"/>
                  <a:gd name="T2" fmla="*/ 60 w 227"/>
                  <a:gd name="T3" fmla="*/ 0 h 404"/>
                  <a:gd name="T4" fmla="*/ 227 w 227"/>
                  <a:gd name="T5" fmla="*/ 202 h 404"/>
                  <a:gd name="T6" fmla="*/ 60 w 227"/>
                  <a:gd name="T7" fmla="*/ 404 h 404"/>
                  <a:gd name="T8" fmla="*/ 0 w 227"/>
                  <a:gd name="T9" fmla="*/ 404 h 404"/>
                  <a:gd name="T10" fmla="*/ 166 w 227"/>
                  <a:gd name="T11" fmla="*/ 202 h 404"/>
                  <a:gd name="T12" fmla="*/ 0 w 227"/>
                  <a:gd name="T13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7" h="404">
                    <a:moveTo>
                      <a:pt x="0" y="0"/>
                    </a:moveTo>
                    <a:lnTo>
                      <a:pt x="60" y="0"/>
                    </a:lnTo>
                    <a:lnTo>
                      <a:pt x="227" y="202"/>
                    </a:lnTo>
                    <a:lnTo>
                      <a:pt x="60" y="404"/>
                    </a:lnTo>
                    <a:lnTo>
                      <a:pt x="0" y="404"/>
                    </a:lnTo>
                    <a:lnTo>
                      <a:pt x="166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64"/>
              <p:cNvSpPr>
                <a:spLocks/>
              </p:cNvSpPr>
              <p:nvPr/>
            </p:nvSpPr>
            <p:spPr bwMode="auto">
              <a:xfrm>
                <a:off x="3390" y="2904"/>
                <a:ext cx="226" cy="404"/>
              </a:xfrm>
              <a:custGeom>
                <a:avLst/>
                <a:gdLst>
                  <a:gd name="T0" fmla="*/ 0 w 226"/>
                  <a:gd name="T1" fmla="*/ 0 h 404"/>
                  <a:gd name="T2" fmla="*/ 60 w 226"/>
                  <a:gd name="T3" fmla="*/ 0 h 404"/>
                  <a:gd name="T4" fmla="*/ 226 w 226"/>
                  <a:gd name="T5" fmla="*/ 202 h 404"/>
                  <a:gd name="T6" fmla="*/ 60 w 226"/>
                  <a:gd name="T7" fmla="*/ 404 h 404"/>
                  <a:gd name="T8" fmla="*/ 0 w 226"/>
                  <a:gd name="T9" fmla="*/ 404 h 404"/>
                  <a:gd name="T10" fmla="*/ 166 w 226"/>
                  <a:gd name="T11" fmla="*/ 202 h 404"/>
                  <a:gd name="T12" fmla="*/ 0 w 226"/>
                  <a:gd name="T13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404">
                    <a:moveTo>
                      <a:pt x="0" y="0"/>
                    </a:moveTo>
                    <a:lnTo>
                      <a:pt x="60" y="0"/>
                    </a:lnTo>
                    <a:lnTo>
                      <a:pt x="226" y="202"/>
                    </a:lnTo>
                    <a:lnTo>
                      <a:pt x="60" y="404"/>
                    </a:lnTo>
                    <a:lnTo>
                      <a:pt x="0" y="404"/>
                    </a:lnTo>
                    <a:lnTo>
                      <a:pt x="166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65"/>
              <p:cNvSpPr>
                <a:spLocks/>
              </p:cNvSpPr>
              <p:nvPr/>
            </p:nvSpPr>
            <p:spPr bwMode="auto">
              <a:xfrm>
                <a:off x="3496" y="3811"/>
                <a:ext cx="127" cy="158"/>
              </a:xfrm>
              <a:custGeom>
                <a:avLst/>
                <a:gdLst>
                  <a:gd name="T0" fmla="*/ 0 w 127"/>
                  <a:gd name="T1" fmla="*/ 0 h 158"/>
                  <a:gd name="T2" fmla="*/ 60 w 127"/>
                  <a:gd name="T3" fmla="*/ 0 h 158"/>
                  <a:gd name="T4" fmla="*/ 127 w 127"/>
                  <a:gd name="T5" fmla="*/ 80 h 158"/>
                  <a:gd name="T6" fmla="*/ 60 w 127"/>
                  <a:gd name="T7" fmla="*/ 158 h 158"/>
                  <a:gd name="T8" fmla="*/ 0 w 127"/>
                  <a:gd name="T9" fmla="*/ 158 h 158"/>
                  <a:gd name="T10" fmla="*/ 66 w 127"/>
                  <a:gd name="T11" fmla="*/ 80 h 158"/>
                  <a:gd name="T12" fmla="*/ 0 w 127"/>
                  <a:gd name="T13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58">
                    <a:moveTo>
                      <a:pt x="0" y="0"/>
                    </a:moveTo>
                    <a:lnTo>
                      <a:pt x="60" y="0"/>
                    </a:lnTo>
                    <a:lnTo>
                      <a:pt x="127" y="80"/>
                    </a:lnTo>
                    <a:lnTo>
                      <a:pt x="60" y="158"/>
                    </a:lnTo>
                    <a:lnTo>
                      <a:pt x="0" y="158"/>
                    </a:lnTo>
                    <a:lnTo>
                      <a:pt x="66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B9894"/>
              </a:solidFill>
              <a:ln w="0">
                <a:solidFill>
                  <a:srgbClr val="6B989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66"/>
              <p:cNvSpPr>
                <a:spLocks/>
              </p:cNvSpPr>
              <p:nvPr/>
            </p:nvSpPr>
            <p:spPr bwMode="auto">
              <a:xfrm>
                <a:off x="3721" y="1660"/>
                <a:ext cx="148" cy="249"/>
              </a:xfrm>
              <a:custGeom>
                <a:avLst/>
                <a:gdLst>
                  <a:gd name="T0" fmla="*/ 14 w 148"/>
                  <a:gd name="T1" fmla="*/ 0 h 249"/>
                  <a:gd name="T2" fmla="*/ 20 w 148"/>
                  <a:gd name="T3" fmla="*/ 0 h 249"/>
                  <a:gd name="T4" fmla="*/ 23 w 148"/>
                  <a:gd name="T5" fmla="*/ 1 h 249"/>
                  <a:gd name="T6" fmla="*/ 27 w 148"/>
                  <a:gd name="T7" fmla="*/ 5 h 249"/>
                  <a:gd name="T8" fmla="*/ 143 w 148"/>
                  <a:gd name="T9" fmla="*/ 113 h 249"/>
                  <a:gd name="T10" fmla="*/ 145 w 148"/>
                  <a:gd name="T11" fmla="*/ 116 h 249"/>
                  <a:gd name="T12" fmla="*/ 146 w 148"/>
                  <a:gd name="T13" fmla="*/ 120 h 249"/>
                  <a:gd name="T14" fmla="*/ 148 w 148"/>
                  <a:gd name="T15" fmla="*/ 124 h 249"/>
                  <a:gd name="T16" fmla="*/ 146 w 148"/>
                  <a:gd name="T17" fmla="*/ 130 h 249"/>
                  <a:gd name="T18" fmla="*/ 145 w 148"/>
                  <a:gd name="T19" fmla="*/ 133 h 249"/>
                  <a:gd name="T20" fmla="*/ 143 w 148"/>
                  <a:gd name="T21" fmla="*/ 137 h 249"/>
                  <a:gd name="T22" fmla="*/ 27 w 148"/>
                  <a:gd name="T23" fmla="*/ 245 h 249"/>
                  <a:gd name="T24" fmla="*/ 25 w 148"/>
                  <a:gd name="T25" fmla="*/ 247 h 249"/>
                  <a:gd name="T26" fmla="*/ 21 w 148"/>
                  <a:gd name="T27" fmla="*/ 249 h 249"/>
                  <a:gd name="T28" fmla="*/ 17 w 148"/>
                  <a:gd name="T29" fmla="*/ 249 h 249"/>
                  <a:gd name="T30" fmla="*/ 13 w 148"/>
                  <a:gd name="T31" fmla="*/ 249 h 249"/>
                  <a:gd name="T32" fmla="*/ 9 w 148"/>
                  <a:gd name="T33" fmla="*/ 247 h 249"/>
                  <a:gd name="T34" fmla="*/ 5 w 148"/>
                  <a:gd name="T35" fmla="*/ 245 h 249"/>
                  <a:gd name="T36" fmla="*/ 2 w 148"/>
                  <a:gd name="T37" fmla="*/ 242 h 249"/>
                  <a:gd name="T38" fmla="*/ 0 w 148"/>
                  <a:gd name="T39" fmla="*/ 237 h 249"/>
                  <a:gd name="T40" fmla="*/ 0 w 148"/>
                  <a:gd name="T41" fmla="*/ 233 h 249"/>
                  <a:gd name="T42" fmla="*/ 0 w 148"/>
                  <a:gd name="T43" fmla="*/ 17 h 249"/>
                  <a:gd name="T44" fmla="*/ 0 w 148"/>
                  <a:gd name="T45" fmla="*/ 12 h 249"/>
                  <a:gd name="T46" fmla="*/ 2 w 148"/>
                  <a:gd name="T47" fmla="*/ 8 h 249"/>
                  <a:gd name="T48" fmla="*/ 5 w 148"/>
                  <a:gd name="T49" fmla="*/ 4 h 249"/>
                  <a:gd name="T50" fmla="*/ 9 w 148"/>
                  <a:gd name="T51" fmla="*/ 1 h 249"/>
                  <a:gd name="T52" fmla="*/ 14 w 148"/>
                  <a:gd name="T5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8" h="249">
                    <a:moveTo>
                      <a:pt x="14" y="0"/>
                    </a:moveTo>
                    <a:lnTo>
                      <a:pt x="20" y="0"/>
                    </a:lnTo>
                    <a:lnTo>
                      <a:pt x="23" y="1"/>
                    </a:lnTo>
                    <a:lnTo>
                      <a:pt x="27" y="5"/>
                    </a:lnTo>
                    <a:lnTo>
                      <a:pt x="143" y="113"/>
                    </a:lnTo>
                    <a:lnTo>
                      <a:pt x="145" y="116"/>
                    </a:lnTo>
                    <a:lnTo>
                      <a:pt x="146" y="120"/>
                    </a:lnTo>
                    <a:lnTo>
                      <a:pt x="148" y="124"/>
                    </a:lnTo>
                    <a:lnTo>
                      <a:pt x="146" y="130"/>
                    </a:lnTo>
                    <a:lnTo>
                      <a:pt x="145" y="133"/>
                    </a:lnTo>
                    <a:lnTo>
                      <a:pt x="143" y="137"/>
                    </a:lnTo>
                    <a:lnTo>
                      <a:pt x="27" y="245"/>
                    </a:lnTo>
                    <a:lnTo>
                      <a:pt x="25" y="247"/>
                    </a:lnTo>
                    <a:lnTo>
                      <a:pt x="21" y="249"/>
                    </a:lnTo>
                    <a:lnTo>
                      <a:pt x="17" y="249"/>
                    </a:lnTo>
                    <a:lnTo>
                      <a:pt x="13" y="249"/>
                    </a:lnTo>
                    <a:lnTo>
                      <a:pt x="9" y="247"/>
                    </a:lnTo>
                    <a:lnTo>
                      <a:pt x="5" y="245"/>
                    </a:lnTo>
                    <a:lnTo>
                      <a:pt x="2" y="242"/>
                    </a:lnTo>
                    <a:lnTo>
                      <a:pt x="0" y="237"/>
                    </a:lnTo>
                    <a:lnTo>
                      <a:pt x="0" y="233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67"/>
              <p:cNvSpPr>
                <a:spLocks/>
              </p:cNvSpPr>
              <p:nvPr/>
            </p:nvSpPr>
            <p:spPr bwMode="auto">
              <a:xfrm>
                <a:off x="2993" y="2711"/>
                <a:ext cx="182" cy="159"/>
              </a:xfrm>
              <a:custGeom>
                <a:avLst/>
                <a:gdLst>
                  <a:gd name="T0" fmla="*/ 109 w 182"/>
                  <a:gd name="T1" fmla="*/ 0 h 159"/>
                  <a:gd name="T2" fmla="*/ 118 w 182"/>
                  <a:gd name="T3" fmla="*/ 5 h 159"/>
                  <a:gd name="T4" fmla="*/ 177 w 182"/>
                  <a:gd name="T5" fmla="*/ 64 h 159"/>
                  <a:gd name="T6" fmla="*/ 179 w 182"/>
                  <a:gd name="T7" fmla="*/ 68 h 159"/>
                  <a:gd name="T8" fmla="*/ 181 w 182"/>
                  <a:gd name="T9" fmla="*/ 70 h 159"/>
                  <a:gd name="T10" fmla="*/ 181 w 182"/>
                  <a:gd name="T11" fmla="*/ 71 h 159"/>
                  <a:gd name="T12" fmla="*/ 182 w 182"/>
                  <a:gd name="T13" fmla="*/ 73 h 159"/>
                  <a:gd name="T14" fmla="*/ 182 w 182"/>
                  <a:gd name="T15" fmla="*/ 75 h 159"/>
                  <a:gd name="T16" fmla="*/ 182 w 182"/>
                  <a:gd name="T17" fmla="*/ 79 h 159"/>
                  <a:gd name="T18" fmla="*/ 182 w 182"/>
                  <a:gd name="T19" fmla="*/ 83 h 159"/>
                  <a:gd name="T20" fmla="*/ 182 w 182"/>
                  <a:gd name="T21" fmla="*/ 85 h 159"/>
                  <a:gd name="T22" fmla="*/ 181 w 182"/>
                  <a:gd name="T23" fmla="*/ 87 h 159"/>
                  <a:gd name="T24" fmla="*/ 181 w 182"/>
                  <a:gd name="T25" fmla="*/ 89 h 159"/>
                  <a:gd name="T26" fmla="*/ 179 w 182"/>
                  <a:gd name="T27" fmla="*/ 90 h 159"/>
                  <a:gd name="T28" fmla="*/ 177 w 182"/>
                  <a:gd name="T29" fmla="*/ 93 h 159"/>
                  <a:gd name="T30" fmla="*/ 118 w 182"/>
                  <a:gd name="T31" fmla="*/ 153 h 159"/>
                  <a:gd name="T32" fmla="*/ 113 w 182"/>
                  <a:gd name="T33" fmla="*/ 156 h 159"/>
                  <a:gd name="T34" fmla="*/ 109 w 182"/>
                  <a:gd name="T35" fmla="*/ 159 h 159"/>
                  <a:gd name="T36" fmla="*/ 103 w 182"/>
                  <a:gd name="T37" fmla="*/ 159 h 159"/>
                  <a:gd name="T38" fmla="*/ 98 w 182"/>
                  <a:gd name="T39" fmla="*/ 159 h 159"/>
                  <a:gd name="T40" fmla="*/ 93 w 182"/>
                  <a:gd name="T41" fmla="*/ 156 h 159"/>
                  <a:gd name="T42" fmla="*/ 89 w 182"/>
                  <a:gd name="T43" fmla="*/ 153 h 159"/>
                  <a:gd name="T44" fmla="*/ 84 w 182"/>
                  <a:gd name="T45" fmla="*/ 144 h 159"/>
                  <a:gd name="T46" fmla="*/ 84 w 182"/>
                  <a:gd name="T47" fmla="*/ 134 h 159"/>
                  <a:gd name="T48" fmla="*/ 89 w 182"/>
                  <a:gd name="T49" fmla="*/ 124 h 159"/>
                  <a:gd name="T50" fmla="*/ 114 w 182"/>
                  <a:gd name="T51" fmla="*/ 100 h 159"/>
                  <a:gd name="T52" fmla="*/ 20 w 182"/>
                  <a:gd name="T53" fmla="*/ 100 h 159"/>
                  <a:gd name="T54" fmla="*/ 14 w 182"/>
                  <a:gd name="T55" fmla="*/ 98 h 159"/>
                  <a:gd name="T56" fmla="*/ 9 w 182"/>
                  <a:gd name="T57" fmla="*/ 97 h 159"/>
                  <a:gd name="T58" fmla="*/ 5 w 182"/>
                  <a:gd name="T59" fmla="*/ 93 h 159"/>
                  <a:gd name="T60" fmla="*/ 3 w 182"/>
                  <a:gd name="T61" fmla="*/ 89 h 159"/>
                  <a:gd name="T62" fmla="*/ 0 w 182"/>
                  <a:gd name="T63" fmla="*/ 84 h 159"/>
                  <a:gd name="T64" fmla="*/ 0 w 182"/>
                  <a:gd name="T65" fmla="*/ 79 h 159"/>
                  <a:gd name="T66" fmla="*/ 0 w 182"/>
                  <a:gd name="T67" fmla="*/ 73 h 159"/>
                  <a:gd name="T68" fmla="*/ 3 w 182"/>
                  <a:gd name="T69" fmla="*/ 70 h 159"/>
                  <a:gd name="T70" fmla="*/ 5 w 182"/>
                  <a:gd name="T71" fmla="*/ 64 h 159"/>
                  <a:gd name="T72" fmla="*/ 9 w 182"/>
                  <a:gd name="T73" fmla="*/ 62 h 159"/>
                  <a:gd name="T74" fmla="*/ 14 w 182"/>
                  <a:gd name="T75" fmla="*/ 60 h 159"/>
                  <a:gd name="T76" fmla="*/ 20 w 182"/>
                  <a:gd name="T77" fmla="*/ 59 h 159"/>
                  <a:gd name="T78" fmla="*/ 114 w 182"/>
                  <a:gd name="T79" fmla="*/ 59 h 159"/>
                  <a:gd name="T80" fmla="*/ 89 w 182"/>
                  <a:gd name="T81" fmla="*/ 34 h 159"/>
                  <a:gd name="T82" fmla="*/ 84 w 182"/>
                  <a:gd name="T83" fmla="*/ 25 h 159"/>
                  <a:gd name="T84" fmla="*/ 84 w 182"/>
                  <a:gd name="T85" fmla="*/ 15 h 159"/>
                  <a:gd name="T86" fmla="*/ 89 w 182"/>
                  <a:gd name="T87" fmla="*/ 5 h 159"/>
                  <a:gd name="T88" fmla="*/ 98 w 182"/>
                  <a:gd name="T89" fmla="*/ 0 h 159"/>
                  <a:gd name="T90" fmla="*/ 109 w 182"/>
                  <a:gd name="T91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59">
                    <a:moveTo>
                      <a:pt x="109" y="0"/>
                    </a:moveTo>
                    <a:lnTo>
                      <a:pt x="118" y="5"/>
                    </a:lnTo>
                    <a:lnTo>
                      <a:pt x="177" y="64"/>
                    </a:lnTo>
                    <a:lnTo>
                      <a:pt x="179" y="68"/>
                    </a:lnTo>
                    <a:lnTo>
                      <a:pt x="181" y="70"/>
                    </a:lnTo>
                    <a:lnTo>
                      <a:pt x="181" y="71"/>
                    </a:lnTo>
                    <a:lnTo>
                      <a:pt x="182" y="73"/>
                    </a:lnTo>
                    <a:lnTo>
                      <a:pt x="182" y="75"/>
                    </a:lnTo>
                    <a:lnTo>
                      <a:pt x="182" y="79"/>
                    </a:lnTo>
                    <a:lnTo>
                      <a:pt x="182" y="83"/>
                    </a:lnTo>
                    <a:lnTo>
                      <a:pt x="182" y="85"/>
                    </a:lnTo>
                    <a:lnTo>
                      <a:pt x="181" y="87"/>
                    </a:lnTo>
                    <a:lnTo>
                      <a:pt x="181" y="89"/>
                    </a:lnTo>
                    <a:lnTo>
                      <a:pt x="179" y="90"/>
                    </a:lnTo>
                    <a:lnTo>
                      <a:pt x="177" y="93"/>
                    </a:lnTo>
                    <a:lnTo>
                      <a:pt x="118" y="153"/>
                    </a:lnTo>
                    <a:lnTo>
                      <a:pt x="113" y="156"/>
                    </a:lnTo>
                    <a:lnTo>
                      <a:pt x="109" y="159"/>
                    </a:lnTo>
                    <a:lnTo>
                      <a:pt x="103" y="159"/>
                    </a:lnTo>
                    <a:lnTo>
                      <a:pt x="98" y="159"/>
                    </a:lnTo>
                    <a:lnTo>
                      <a:pt x="93" y="156"/>
                    </a:lnTo>
                    <a:lnTo>
                      <a:pt x="89" y="153"/>
                    </a:lnTo>
                    <a:lnTo>
                      <a:pt x="84" y="144"/>
                    </a:lnTo>
                    <a:lnTo>
                      <a:pt x="84" y="134"/>
                    </a:lnTo>
                    <a:lnTo>
                      <a:pt x="89" y="124"/>
                    </a:lnTo>
                    <a:lnTo>
                      <a:pt x="114" y="100"/>
                    </a:lnTo>
                    <a:lnTo>
                      <a:pt x="20" y="100"/>
                    </a:lnTo>
                    <a:lnTo>
                      <a:pt x="14" y="98"/>
                    </a:lnTo>
                    <a:lnTo>
                      <a:pt x="9" y="97"/>
                    </a:lnTo>
                    <a:lnTo>
                      <a:pt x="5" y="93"/>
                    </a:lnTo>
                    <a:lnTo>
                      <a:pt x="3" y="89"/>
                    </a:lnTo>
                    <a:lnTo>
                      <a:pt x="0" y="84"/>
                    </a:lnTo>
                    <a:lnTo>
                      <a:pt x="0" y="79"/>
                    </a:lnTo>
                    <a:lnTo>
                      <a:pt x="0" y="73"/>
                    </a:lnTo>
                    <a:lnTo>
                      <a:pt x="3" y="70"/>
                    </a:lnTo>
                    <a:lnTo>
                      <a:pt x="5" y="64"/>
                    </a:lnTo>
                    <a:lnTo>
                      <a:pt x="9" y="62"/>
                    </a:lnTo>
                    <a:lnTo>
                      <a:pt x="14" y="60"/>
                    </a:lnTo>
                    <a:lnTo>
                      <a:pt x="20" y="59"/>
                    </a:lnTo>
                    <a:lnTo>
                      <a:pt x="114" y="59"/>
                    </a:lnTo>
                    <a:lnTo>
                      <a:pt x="89" y="34"/>
                    </a:lnTo>
                    <a:lnTo>
                      <a:pt x="84" y="25"/>
                    </a:lnTo>
                    <a:lnTo>
                      <a:pt x="84" y="15"/>
                    </a:lnTo>
                    <a:lnTo>
                      <a:pt x="89" y="5"/>
                    </a:lnTo>
                    <a:lnTo>
                      <a:pt x="98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68"/>
              <p:cNvSpPr>
                <a:spLocks/>
              </p:cNvSpPr>
              <p:nvPr/>
            </p:nvSpPr>
            <p:spPr bwMode="auto">
              <a:xfrm>
                <a:off x="2023" y="1770"/>
                <a:ext cx="183" cy="158"/>
              </a:xfrm>
              <a:custGeom>
                <a:avLst/>
                <a:gdLst>
                  <a:gd name="T0" fmla="*/ 99 w 183"/>
                  <a:gd name="T1" fmla="*/ 0 h 158"/>
                  <a:gd name="T2" fmla="*/ 109 w 183"/>
                  <a:gd name="T3" fmla="*/ 0 h 158"/>
                  <a:gd name="T4" fmla="*/ 118 w 183"/>
                  <a:gd name="T5" fmla="*/ 5 h 158"/>
                  <a:gd name="T6" fmla="*/ 178 w 183"/>
                  <a:gd name="T7" fmla="*/ 64 h 158"/>
                  <a:gd name="T8" fmla="*/ 181 w 183"/>
                  <a:gd name="T9" fmla="*/ 68 h 158"/>
                  <a:gd name="T10" fmla="*/ 181 w 183"/>
                  <a:gd name="T11" fmla="*/ 69 h 158"/>
                  <a:gd name="T12" fmla="*/ 182 w 183"/>
                  <a:gd name="T13" fmla="*/ 71 h 158"/>
                  <a:gd name="T14" fmla="*/ 182 w 183"/>
                  <a:gd name="T15" fmla="*/ 73 h 158"/>
                  <a:gd name="T16" fmla="*/ 183 w 183"/>
                  <a:gd name="T17" fmla="*/ 75 h 158"/>
                  <a:gd name="T18" fmla="*/ 183 w 183"/>
                  <a:gd name="T19" fmla="*/ 78 h 158"/>
                  <a:gd name="T20" fmla="*/ 183 w 183"/>
                  <a:gd name="T21" fmla="*/ 82 h 158"/>
                  <a:gd name="T22" fmla="*/ 182 w 183"/>
                  <a:gd name="T23" fmla="*/ 84 h 158"/>
                  <a:gd name="T24" fmla="*/ 182 w 183"/>
                  <a:gd name="T25" fmla="*/ 86 h 158"/>
                  <a:gd name="T26" fmla="*/ 181 w 183"/>
                  <a:gd name="T27" fmla="*/ 88 h 158"/>
                  <a:gd name="T28" fmla="*/ 181 w 183"/>
                  <a:gd name="T29" fmla="*/ 90 h 158"/>
                  <a:gd name="T30" fmla="*/ 178 w 183"/>
                  <a:gd name="T31" fmla="*/ 93 h 158"/>
                  <a:gd name="T32" fmla="*/ 118 w 183"/>
                  <a:gd name="T33" fmla="*/ 152 h 158"/>
                  <a:gd name="T34" fmla="*/ 114 w 183"/>
                  <a:gd name="T35" fmla="*/ 156 h 158"/>
                  <a:gd name="T36" fmla="*/ 109 w 183"/>
                  <a:gd name="T37" fmla="*/ 157 h 158"/>
                  <a:gd name="T38" fmla="*/ 103 w 183"/>
                  <a:gd name="T39" fmla="*/ 158 h 158"/>
                  <a:gd name="T40" fmla="*/ 99 w 183"/>
                  <a:gd name="T41" fmla="*/ 157 h 158"/>
                  <a:gd name="T42" fmla="*/ 94 w 183"/>
                  <a:gd name="T43" fmla="*/ 156 h 158"/>
                  <a:gd name="T44" fmla="*/ 90 w 183"/>
                  <a:gd name="T45" fmla="*/ 152 h 158"/>
                  <a:gd name="T46" fmla="*/ 85 w 183"/>
                  <a:gd name="T47" fmla="*/ 143 h 158"/>
                  <a:gd name="T48" fmla="*/ 85 w 183"/>
                  <a:gd name="T49" fmla="*/ 133 h 158"/>
                  <a:gd name="T50" fmla="*/ 90 w 183"/>
                  <a:gd name="T51" fmla="*/ 124 h 158"/>
                  <a:gd name="T52" fmla="*/ 115 w 183"/>
                  <a:gd name="T53" fmla="*/ 98 h 158"/>
                  <a:gd name="T54" fmla="*/ 21 w 183"/>
                  <a:gd name="T55" fmla="*/ 98 h 158"/>
                  <a:gd name="T56" fmla="*/ 16 w 183"/>
                  <a:gd name="T57" fmla="*/ 98 h 158"/>
                  <a:gd name="T58" fmla="*/ 10 w 183"/>
                  <a:gd name="T59" fmla="*/ 95 h 158"/>
                  <a:gd name="T60" fmla="*/ 7 w 183"/>
                  <a:gd name="T61" fmla="*/ 93 h 158"/>
                  <a:gd name="T62" fmla="*/ 3 w 183"/>
                  <a:gd name="T63" fmla="*/ 89 h 158"/>
                  <a:gd name="T64" fmla="*/ 1 w 183"/>
                  <a:gd name="T65" fmla="*/ 84 h 158"/>
                  <a:gd name="T66" fmla="*/ 0 w 183"/>
                  <a:gd name="T67" fmla="*/ 78 h 158"/>
                  <a:gd name="T68" fmla="*/ 1 w 183"/>
                  <a:gd name="T69" fmla="*/ 73 h 158"/>
                  <a:gd name="T70" fmla="*/ 3 w 183"/>
                  <a:gd name="T71" fmla="*/ 68 h 158"/>
                  <a:gd name="T72" fmla="*/ 7 w 183"/>
                  <a:gd name="T73" fmla="*/ 64 h 158"/>
                  <a:gd name="T74" fmla="*/ 10 w 183"/>
                  <a:gd name="T75" fmla="*/ 61 h 158"/>
                  <a:gd name="T76" fmla="*/ 16 w 183"/>
                  <a:gd name="T77" fmla="*/ 59 h 158"/>
                  <a:gd name="T78" fmla="*/ 21 w 183"/>
                  <a:gd name="T79" fmla="*/ 59 h 158"/>
                  <a:gd name="T80" fmla="*/ 115 w 183"/>
                  <a:gd name="T81" fmla="*/ 59 h 158"/>
                  <a:gd name="T82" fmla="*/ 90 w 183"/>
                  <a:gd name="T83" fmla="*/ 34 h 158"/>
                  <a:gd name="T84" fmla="*/ 85 w 183"/>
                  <a:gd name="T85" fmla="*/ 25 h 158"/>
                  <a:gd name="T86" fmla="*/ 85 w 183"/>
                  <a:gd name="T87" fmla="*/ 14 h 158"/>
                  <a:gd name="T88" fmla="*/ 90 w 183"/>
                  <a:gd name="T89" fmla="*/ 5 h 158"/>
                  <a:gd name="T90" fmla="*/ 99 w 183"/>
                  <a:gd name="T9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3" h="158">
                    <a:moveTo>
                      <a:pt x="99" y="0"/>
                    </a:moveTo>
                    <a:lnTo>
                      <a:pt x="109" y="0"/>
                    </a:lnTo>
                    <a:lnTo>
                      <a:pt x="118" y="5"/>
                    </a:lnTo>
                    <a:lnTo>
                      <a:pt x="178" y="64"/>
                    </a:lnTo>
                    <a:lnTo>
                      <a:pt x="181" y="68"/>
                    </a:lnTo>
                    <a:lnTo>
                      <a:pt x="181" y="69"/>
                    </a:lnTo>
                    <a:lnTo>
                      <a:pt x="182" y="71"/>
                    </a:lnTo>
                    <a:lnTo>
                      <a:pt x="182" y="73"/>
                    </a:lnTo>
                    <a:lnTo>
                      <a:pt x="183" y="75"/>
                    </a:lnTo>
                    <a:lnTo>
                      <a:pt x="183" y="78"/>
                    </a:lnTo>
                    <a:lnTo>
                      <a:pt x="183" y="82"/>
                    </a:lnTo>
                    <a:lnTo>
                      <a:pt x="182" y="84"/>
                    </a:lnTo>
                    <a:lnTo>
                      <a:pt x="182" y="86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78" y="93"/>
                    </a:lnTo>
                    <a:lnTo>
                      <a:pt x="118" y="152"/>
                    </a:lnTo>
                    <a:lnTo>
                      <a:pt x="114" y="156"/>
                    </a:lnTo>
                    <a:lnTo>
                      <a:pt x="109" y="157"/>
                    </a:lnTo>
                    <a:lnTo>
                      <a:pt x="103" y="158"/>
                    </a:lnTo>
                    <a:lnTo>
                      <a:pt x="99" y="157"/>
                    </a:lnTo>
                    <a:lnTo>
                      <a:pt x="94" y="156"/>
                    </a:lnTo>
                    <a:lnTo>
                      <a:pt x="90" y="152"/>
                    </a:lnTo>
                    <a:lnTo>
                      <a:pt x="85" y="143"/>
                    </a:lnTo>
                    <a:lnTo>
                      <a:pt x="85" y="133"/>
                    </a:lnTo>
                    <a:lnTo>
                      <a:pt x="90" y="124"/>
                    </a:lnTo>
                    <a:lnTo>
                      <a:pt x="115" y="98"/>
                    </a:lnTo>
                    <a:lnTo>
                      <a:pt x="21" y="98"/>
                    </a:lnTo>
                    <a:lnTo>
                      <a:pt x="16" y="98"/>
                    </a:lnTo>
                    <a:lnTo>
                      <a:pt x="10" y="95"/>
                    </a:lnTo>
                    <a:lnTo>
                      <a:pt x="7" y="93"/>
                    </a:lnTo>
                    <a:lnTo>
                      <a:pt x="3" y="89"/>
                    </a:lnTo>
                    <a:lnTo>
                      <a:pt x="1" y="84"/>
                    </a:lnTo>
                    <a:lnTo>
                      <a:pt x="0" y="78"/>
                    </a:lnTo>
                    <a:lnTo>
                      <a:pt x="1" y="73"/>
                    </a:lnTo>
                    <a:lnTo>
                      <a:pt x="3" y="68"/>
                    </a:lnTo>
                    <a:lnTo>
                      <a:pt x="7" y="64"/>
                    </a:lnTo>
                    <a:lnTo>
                      <a:pt x="10" y="61"/>
                    </a:lnTo>
                    <a:lnTo>
                      <a:pt x="16" y="59"/>
                    </a:lnTo>
                    <a:lnTo>
                      <a:pt x="21" y="59"/>
                    </a:lnTo>
                    <a:lnTo>
                      <a:pt x="115" y="59"/>
                    </a:lnTo>
                    <a:lnTo>
                      <a:pt x="90" y="34"/>
                    </a:lnTo>
                    <a:lnTo>
                      <a:pt x="85" y="25"/>
                    </a:lnTo>
                    <a:lnTo>
                      <a:pt x="85" y="14"/>
                    </a:lnTo>
                    <a:lnTo>
                      <a:pt x="90" y="5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69"/>
              <p:cNvSpPr>
                <a:spLocks/>
              </p:cNvSpPr>
              <p:nvPr/>
            </p:nvSpPr>
            <p:spPr bwMode="auto">
              <a:xfrm>
                <a:off x="4491" y="1214"/>
                <a:ext cx="127" cy="141"/>
              </a:xfrm>
              <a:custGeom>
                <a:avLst/>
                <a:gdLst>
                  <a:gd name="T0" fmla="*/ 17 w 127"/>
                  <a:gd name="T1" fmla="*/ 0 h 141"/>
                  <a:gd name="T2" fmla="*/ 22 w 127"/>
                  <a:gd name="T3" fmla="*/ 1 h 141"/>
                  <a:gd name="T4" fmla="*/ 26 w 127"/>
                  <a:gd name="T5" fmla="*/ 2 h 141"/>
                  <a:gd name="T6" fmla="*/ 117 w 127"/>
                  <a:gd name="T7" fmla="*/ 55 h 141"/>
                  <a:gd name="T8" fmla="*/ 121 w 127"/>
                  <a:gd name="T9" fmla="*/ 57 h 141"/>
                  <a:gd name="T10" fmla="*/ 124 w 127"/>
                  <a:gd name="T11" fmla="*/ 61 h 141"/>
                  <a:gd name="T12" fmla="*/ 125 w 127"/>
                  <a:gd name="T13" fmla="*/ 65 h 141"/>
                  <a:gd name="T14" fmla="*/ 127 w 127"/>
                  <a:gd name="T15" fmla="*/ 70 h 141"/>
                  <a:gd name="T16" fmla="*/ 125 w 127"/>
                  <a:gd name="T17" fmla="*/ 74 h 141"/>
                  <a:gd name="T18" fmla="*/ 124 w 127"/>
                  <a:gd name="T19" fmla="*/ 79 h 141"/>
                  <a:gd name="T20" fmla="*/ 121 w 127"/>
                  <a:gd name="T21" fmla="*/ 83 h 141"/>
                  <a:gd name="T22" fmla="*/ 117 w 127"/>
                  <a:gd name="T23" fmla="*/ 86 h 141"/>
                  <a:gd name="T24" fmla="*/ 26 w 127"/>
                  <a:gd name="T25" fmla="*/ 138 h 141"/>
                  <a:gd name="T26" fmla="*/ 22 w 127"/>
                  <a:gd name="T27" fmla="*/ 140 h 141"/>
                  <a:gd name="T28" fmla="*/ 17 w 127"/>
                  <a:gd name="T29" fmla="*/ 141 h 141"/>
                  <a:gd name="T30" fmla="*/ 13 w 127"/>
                  <a:gd name="T31" fmla="*/ 140 h 141"/>
                  <a:gd name="T32" fmla="*/ 9 w 127"/>
                  <a:gd name="T33" fmla="*/ 138 h 141"/>
                  <a:gd name="T34" fmla="*/ 5 w 127"/>
                  <a:gd name="T35" fmla="*/ 136 h 141"/>
                  <a:gd name="T36" fmla="*/ 2 w 127"/>
                  <a:gd name="T37" fmla="*/ 132 h 141"/>
                  <a:gd name="T38" fmla="*/ 0 w 127"/>
                  <a:gd name="T39" fmla="*/ 128 h 141"/>
                  <a:gd name="T40" fmla="*/ 0 w 127"/>
                  <a:gd name="T41" fmla="*/ 123 h 141"/>
                  <a:gd name="T42" fmla="*/ 0 w 127"/>
                  <a:gd name="T43" fmla="*/ 18 h 141"/>
                  <a:gd name="T44" fmla="*/ 0 w 127"/>
                  <a:gd name="T45" fmla="*/ 13 h 141"/>
                  <a:gd name="T46" fmla="*/ 2 w 127"/>
                  <a:gd name="T47" fmla="*/ 9 h 141"/>
                  <a:gd name="T48" fmla="*/ 5 w 127"/>
                  <a:gd name="T49" fmla="*/ 5 h 141"/>
                  <a:gd name="T50" fmla="*/ 9 w 127"/>
                  <a:gd name="T51" fmla="*/ 2 h 141"/>
                  <a:gd name="T52" fmla="*/ 13 w 127"/>
                  <a:gd name="T53" fmla="*/ 1 h 141"/>
                  <a:gd name="T54" fmla="*/ 17 w 127"/>
                  <a:gd name="T5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141">
                    <a:moveTo>
                      <a:pt x="17" y="0"/>
                    </a:moveTo>
                    <a:lnTo>
                      <a:pt x="22" y="1"/>
                    </a:lnTo>
                    <a:lnTo>
                      <a:pt x="26" y="2"/>
                    </a:lnTo>
                    <a:lnTo>
                      <a:pt x="117" y="55"/>
                    </a:lnTo>
                    <a:lnTo>
                      <a:pt x="121" y="57"/>
                    </a:lnTo>
                    <a:lnTo>
                      <a:pt x="124" y="61"/>
                    </a:lnTo>
                    <a:lnTo>
                      <a:pt x="125" y="65"/>
                    </a:lnTo>
                    <a:lnTo>
                      <a:pt x="127" y="70"/>
                    </a:lnTo>
                    <a:lnTo>
                      <a:pt x="125" y="74"/>
                    </a:lnTo>
                    <a:lnTo>
                      <a:pt x="124" y="79"/>
                    </a:lnTo>
                    <a:lnTo>
                      <a:pt x="121" y="83"/>
                    </a:lnTo>
                    <a:lnTo>
                      <a:pt x="117" y="86"/>
                    </a:lnTo>
                    <a:lnTo>
                      <a:pt x="26" y="138"/>
                    </a:lnTo>
                    <a:lnTo>
                      <a:pt x="22" y="140"/>
                    </a:lnTo>
                    <a:lnTo>
                      <a:pt x="17" y="141"/>
                    </a:lnTo>
                    <a:lnTo>
                      <a:pt x="13" y="140"/>
                    </a:lnTo>
                    <a:lnTo>
                      <a:pt x="9" y="138"/>
                    </a:lnTo>
                    <a:lnTo>
                      <a:pt x="5" y="136"/>
                    </a:lnTo>
                    <a:lnTo>
                      <a:pt x="2" y="132"/>
                    </a:lnTo>
                    <a:lnTo>
                      <a:pt x="0" y="128"/>
                    </a:lnTo>
                    <a:lnTo>
                      <a:pt x="0" y="123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3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70"/>
              <p:cNvSpPr>
                <a:spLocks/>
              </p:cNvSpPr>
              <p:nvPr/>
            </p:nvSpPr>
            <p:spPr bwMode="auto">
              <a:xfrm>
                <a:off x="3386" y="1899"/>
                <a:ext cx="127" cy="142"/>
              </a:xfrm>
              <a:custGeom>
                <a:avLst/>
                <a:gdLst>
                  <a:gd name="T0" fmla="*/ 18 w 127"/>
                  <a:gd name="T1" fmla="*/ 0 h 142"/>
                  <a:gd name="T2" fmla="*/ 22 w 127"/>
                  <a:gd name="T3" fmla="*/ 2 h 142"/>
                  <a:gd name="T4" fmla="*/ 26 w 127"/>
                  <a:gd name="T5" fmla="*/ 3 h 142"/>
                  <a:gd name="T6" fmla="*/ 118 w 127"/>
                  <a:gd name="T7" fmla="*/ 55 h 142"/>
                  <a:gd name="T8" fmla="*/ 121 w 127"/>
                  <a:gd name="T9" fmla="*/ 59 h 142"/>
                  <a:gd name="T10" fmla="*/ 124 w 127"/>
                  <a:gd name="T11" fmla="*/ 62 h 142"/>
                  <a:gd name="T12" fmla="*/ 125 w 127"/>
                  <a:gd name="T13" fmla="*/ 67 h 142"/>
                  <a:gd name="T14" fmla="*/ 127 w 127"/>
                  <a:gd name="T15" fmla="*/ 71 h 142"/>
                  <a:gd name="T16" fmla="*/ 125 w 127"/>
                  <a:gd name="T17" fmla="*/ 76 h 142"/>
                  <a:gd name="T18" fmla="*/ 124 w 127"/>
                  <a:gd name="T19" fmla="*/ 80 h 142"/>
                  <a:gd name="T20" fmla="*/ 121 w 127"/>
                  <a:gd name="T21" fmla="*/ 84 h 142"/>
                  <a:gd name="T22" fmla="*/ 118 w 127"/>
                  <a:gd name="T23" fmla="*/ 87 h 142"/>
                  <a:gd name="T24" fmla="*/ 26 w 127"/>
                  <a:gd name="T25" fmla="*/ 139 h 142"/>
                  <a:gd name="T26" fmla="*/ 22 w 127"/>
                  <a:gd name="T27" fmla="*/ 142 h 142"/>
                  <a:gd name="T28" fmla="*/ 18 w 127"/>
                  <a:gd name="T29" fmla="*/ 142 h 142"/>
                  <a:gd name="T30" fmla="*/ 13 w 127"/>
                  <a:gd name="T31" fmla="*/ 142 h 142"/>
                  <a:gd name="T32" fmla="*/ 9 w 127"/>
                  <a:gd name="T33" fmla="*/ 139 h 142"/>
                  <a:gd name="T34" fmla="*/ 5 w 127"/>
                  <a:gd name="T35" fmla="*/ 137 h 142"/>
                  <a:gd name="T36" fmla="*/ 2 w 127"/>
                  <a:gd name="T37" fmla="*/ 133 h 142"/>
                  <a:gd name="T38" fmla="*/ 0 w 127"/>
                  <a:gd name="T39" fmla="*/ 129 h 142"/>
                  <a:gd name="T40" fmla="*/ 0 w 127"/>
                  <a:gd name="T41" fmla="*/ 124 h 142"/>
                  <a:gd name="T42" fmla="*/ 0 w 127"/>
                  <a:gd name="T43" fmla="*/ 19 h 142"/>
                  <a:gd name="T44" fmla="*/ 0 w 127"/>
                  <a:gd name="T45" fmla="*/ 15 h 142"/>
                  <a:gd name="T46" fmla="*/ 2 w 127"/>
                  <a:gd name="T47" fmla="*/ 10 h 142"/>
                  <a:gd name="T48" fmla="*/ 5 w 127"/>
                  <a:gd name="T49" fmla="*/ 7 h 142"/>
                  <a:gd name="T50" fmla="*/ 9 w 127"/>
                  <a:gd name="T51" fmla="*/ 3 h 142"/>
                  <a:gd name="T52" fmla="*/ 13 w 127"/>
                  <a:gd name="T53" fmla="*/ 2 h 142"/>
                  <a:gd name="T54" fmla="*/ 18 w 127"/>
                  <a:gd name="T55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142">
                    <a:moveTo>
                      <a:pt x="18" y="0"/>
                    </a:moveTo>
                    <a:lnTo>
                      <a:pt x="22" y="2"/>
                    </a:lnTo>
                    <a:lnTo>
                      <a:pt x="26" y="3"/>
                    </a:lnTo>
                    <a:lnTo>
                      <a:pt x="118" y="55"/>
                    </a:lnTo>
                    <a:lnTo>
                      <a:pt x="121" y="59"/>
                    </a:lnTo>
                    <a:lnTo>
                      <a:pt x="124" y="62"/>
                    </a:lnTo>
                    <a:lnTo>
                      <a:pt x="125" y="67"/>
                    </a:lnTo>
                    <a:lnTo>
                      <a:pt x="127" y="71"/>
                    </a:lnTo>
                    <a:lnTo>
                      <a:pt x="125" y="76"/>
                    </a:lnTo>
                    <a:lnTo>
                      <a:pt x="124" y="80"/>
                    </a:lnTo>
                    <a:lnTo>
                      <a:pt x="121" y="84"/>
                    </a:lnTo>
                    <a:lnTo>
                      <a:pt x="118" y="87"/>
                    </a:lnTo>
                    <a:lnTo>
                      <a:pt x="26" y="139"/>
                    </a:lnTo>
                    <a:lnTo>
                      <a:pt x="22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71"/>
              <p:cNvSpPr>
                <a:spLocks/>
              </p:cNvSpPr>
              <p:nvPr/>
            </p:nvSpPr>
            <p:spPr bwMode="auto">
              <a:xfrm>
                <a:off x="4400" y="377"/>
                <a:ext cx="84" cy="94"/>
              </a:xfrm>
              <a:custGeom>
                <a:avLst/>
                <a:gdLst>
                  <a:gd name="T0" fmla="*/ 9 w 84"/>
                  <a:gd name="T1" fmla="*/ 0 h 94"/>
                  <a:gd name="T2" fmla="*/ 13 w 84"/>
                  <a:gd name="T3" fmla="*/ 0 h 94"/>
                  <a:gd name="T4" fmla="*/ 17 w 84"/>
                  <a:gd name="T5" fmla="*/ 3 h 94"/>
                  <a:gd name="T6" fmla="*/ 78 w 84"/>
                  <a:gd name="T7" fmla="*/ 37 h 94"/>
                  <a:gd name="T8" fmla="*/ 81 w 84"/>
                  <a:gd name="T9" fmla="*/ 39 h 94"/>
                  <a:gd name="T10" fmla="*/ 83 w 84"/>
                  <a:gd name="T11" fmla="*/ 43 h 94"/>
                  <a:gd name="T12" fmla="*/ 84 w 84"/>
                  <a:gd name="T13" fmla="*/ 47 h 94"/>
                  <a:gd name="T14" fmla="*/ 83 w 84"/>
                  <a:gd name="T15" fmla="*/ 51 h 94"/>
                  <a:gd name="T16" fmla="*/ 81 w 84"/>
                  <a:gd name="T17" fmla="*/ 55 h 94"/>
                  <a:gd name="T18" fmla="*/ 78 w 84"/>
                  <a:gd name="T19" fmla="*/ 58 h 94"/>
                  <a:gd name="T20" fmla="*/ 17 w 84"/>
                  <a:gd name="T21" fmla="*/ 92 h 94"/>
                  <a:gd name="T22" fmla="*/ 15 w 84"/>
                  <a:gd name="T23" fmla="*/ 93 h 94"/>
                  <a:gd name="T24" fmla="*/ 12 w 84"/>
                  <a:gd name="T25" fmla="*/ 94 h 94"/>
                  <a:gd name="T26" fmla="*/ 9 w 84"/>
                  <a:gd name="T27" fmla="*/ 93 h 94"/>
                  <a:gd name="T28" fmla="*/ 6 w 84"/>
                  <a:gd name="T29" fmla="*/ 92 h 94"/>
                  <a:gd name="T30" fmla="*/ 3 w 84"/>
                  <a:gd name="T31" fmla="*/ 89 h 94"/>
                  <a:gd name="T32" fmla="*/ 0 w 84"/>
                  <a:gd name="T33" fmla="*/ 86 h 94"/>
                  <a:gd name="T34" fmla="*/ 0 w 84"/>
                  <a:gd name="T35" fmla="*/ 82 h 94"/>
                  <a:gd name="T36" fmla="*/ 0 w 84"/>
                  <a:gd name="T37" fmla="*/ 12 h 94"/>
                  <a:gd name="T38" fmla="*/ 0 w 84"/>
                  <a:gd name="T39" fmla="*/ 8 h 94"/>
                  <a:gd name="T40" fmla="*/ 3 w 84"/>
                  <a:gd name="T41" fmla="*/ 5 h 94"/>
                  <a:gd name="T42" fmla="*/ 6 w 84"/>
                  <a:gd name="T43" fmla="*/ 3 h 94"/>
                  <a:gd name="T44" fmla="*/ 9 w 84"/>
                  <a:gd name="T4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94">
                    <a:moveTo>
                      <a:pt x="9" y="0"/>
                    </a:moveTo>
                    <a:lnTo>
                      <a:pt x="13" y="0"/>
                    </a:lnTo>
                    <a:lnTo>
                      <a:pt x="17" y="3"/>
                    </a:lnTo>
                    <a:lnTo>
                      <a:pt x="78" y="37"/>
                    </a:lnTo>
                    <a:lnTo>
                      <a:pt x="81" y="39"/>
                    </a:lnTo>
                    <a:lnTo>
                      <a:pt x="83" y="43"/>
                    </a:lnTo>
                    <a:lnTo>
                      <a:pt x="84" y="47"/>
                    </a:lnTo>
                    <a:lnTo>
                      <a:pt x="83" y="51"/>
                    </a:lnTo>
                    <a:lnTo>
                      <a:pt x="81" y="55"/>
                    </a:lnTo>
                    <a:lnTo>
                      <a:pt x="78" y="58"/>
                    </a:lnTo>
                    <a:lnTo>
                      <a:pt x="17" y="92"/>
                    </a:lnTo>
                    <a:lnTo>
                      <a:pt x="15" y="93"/>
                    </a:lnTo>
                    <a:lnTo>
                      <a:pt x="12" y="94"/>
                    </a:lnTo>
                    <a:lnTo>
                      <a:pt x="9" y="93"/>
                    </a:lnTo>
                    <a:lnTo>
                      <a:pt x="6" y="92"/>
                    </a:lnTo>
                    <a:lnTo>
                      <a:pt x="3" y="89"/>
                    </a:lnTo>
                    <a:lnTo>
                      <a:pt x="0" y="86"/>
                    </a:lnTo>
                    <a:lnTo>
                      <a:pt x="0" y="82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72"/>
              <p:cNvSpPr>
                <a:spLocks/>
              </p:cNvSpPr>
              <p:nvPr/>
            </p:nvSpPr>
            <p:spPr bwMode="auto">
              <a:xfrm>
                <a:off x="4605" y="2392"/>
                <a:ext cx="104" cy="157"/>
              </a:xfrm>
              <a:custGeom>
                <a:avLst/>
                <a:gdLst>
                  <a:gd name="T0" fmla="*/ 26 w 104"/>
                  <a:gd name="T1" fmla="*/ 0 h 157"/>
                  <a:gd name="T2" fmla="*/ 36 w 104"/>
                  <a:gd name="T3" fmla="*/ 2 h 157"/>
                  <a:gd name="T4" fmla="*/ 45 w 104"/>
                  <a:gd name="T5" fmla="*/ 8 h 157"/>
                  <a:gd name="T6" fmla="*/ 96 w 104"/>
                  <a:gd name="T7" fmla="*/ 60 h 157"/>
                  <a:gd name="T8" fmla="*/ 103 w 104"/>
                  <a:gd name="T9" fmla="*/ 69 h 157"/>
                  <a:gd name="T10" fmla="*/ 104 w 104"/>
                  <a:gd name="T11" fmla="*/ 78 h 157"/>
                  <a:gd name="T12" fmla="*/ 103 w 104"/>
                  <a:gd name="T13" fmla="*/ 89 h 157"/>
                  <a:gd name="T14" fmla="*/ 96 w 104"/>
                  <a:gd name="T15" fmla="*/ 97 h 157"/>
                  <a:gd name="T16" fmla="*/ 45 w 104"/>
                  <a:gd name="T17" fmla="*/ 149 h 157"/>
                  <a:gd name="T18" fmla="*/ 40 w 104"/>
                  <a:gd name="T19" fmla="*/ 153 h 157"/>
                  <a:gd name="T20" fmla="*/ 36 w 104"/>
                  <a:gd name="T21" fmla="*/ 155 h 157"/>
                  <a:gd name="T22" fmla="*/ 31 w 104"/>
                  <a:gd name="T23" fmla="*/ 157 h 157"/>
                  <a:gd name="T24" fmla="*/ 26 w 104"/>
                  <a:gd name="T25" fmla="*/ 157 h 157"/>
                  <a:gd name="T26" fmla="*/ 22 w 104"/>
                  <a:gd name="T27" fmla="*/ 157 h 157"/>
                  <a:gd name="T28" fmla="*/ 17 w 104"/>
                  <a:gd name="T29" fmla="*/ 155 h 157"/>
                  <a:gd name="T30" fmla="*/ 11 w 104"/>
                  <a:gd name="T31" fmla="*/ 153 h 157"/>
                  <a:gd name="T32" fmla="*/ 7 w 104"/>
                  <a:gd name="T33" fmla="*/ 149 h 157"/>
                  <a:gd name="T34" fmla="*/ 2 w 104"/>
                  <a:gd name="T35" fmla="*/ 141 h 157"/>
                  <a:gd name="T36" fmla="*/ 0 w 104"/>
                  <a:gd name="T37" fmla="*/ 131 h 157"/>
                  <a:gd name="T38" fmla="*/ 2 w 104"/>
                  <a:gd name="T39" fmla="*/ 121 h 157"/>
                  <a:gd name="T40" fmla="*/ 7 w 104"/>
                  <a:gd name="T41" fmla="*/ 112 h 157"/>
                  <a:gd name="T42" fmla="*/ 41 w 104"/>
                  <a:gd name="T43" fmla="*/ 78 h 157"/>
                  <a:gd name="T44" fmla="*/ 7 w 104"/>
                  <a:gd name="T45" fmla="*/ 46 h 157"/>
                  <a:gd name="T46" fmla="*/ 2 w 104"/>
                  <a:gd name="T47" fmla="*/ 36 h 157"/>
                  <a:gd name="T48" fmla="*/ 0 w 104"/>
                  <a:gd name="T49" fmla="*/ 26 h 157"/>
                  <a:gd name="T50" fmla="*/ 2 w 104"/>
                  <a:gd name="T51" fmla="*/ 17 h 157"/>
                  <a:gd name="T52" fmla="*/ 7 w 104"/>
                  <a:gd name="T53" fmla="*/ 8 h 157"/>
                  <a:gd name="T54" fmla="*/ 17 w 104"/>
                  <a:gd name="T55" fmla="*/ 2 h 157"/>
                  <a:gd name="T56" fmla="*/ 26 w 104"/>
                  <a:gd name="T5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157">
                    <a:moveTo>
                      <a:pt x="26" y="0"/>
                    </a:moveTo>
                    <a:lnTo>
                      <a:pt x="36" y="2"/>
                    </a:lnTo>
                    <a:lnTo>
                      <a:pt x="45" y="8"/>
                    </a:lnTo>
                    <a:lnTo>
                      <a:pt x="96" y="60"/>
                    </a:lnTo>
                    <a:lnTo>
                      <a:pt x="103" y="69"/>
                    </a:lnTo>
                    <a:lnTo>
                      <a:pt x="104" y="78"/>
                    </a:lnTo>
                    <a:lnTo>
                      <a:pt x="103" y="89"/>
                    </a:lnTo>
                    <a:lnTo>
                      <a:pt x="96" y="97"/>
                    </a:lnTo>
                    <a:lnTo>
                      <a:pt x="45" y="149"/>
                    </a:lnTo>
                    <a:lnTo>
                      <a:pt x="40" y="153"/>
                    </a:lnTo>
                    <a:lnTo>
                      <a:pt x="36" y="155"/>
                    </a:lnTo>
                    <a:lnTo>
                      <a:pt x="31" y="157"/>
                    </a:lnTo>
                    <a:lnTo>
                      <a:pt x="26" y="157"/>
                    </a:lnTo>
                    <a:lnTo>
                      <a:pt x="22" y="157"/>
                    </a:lnTo>
                    <a:lnTo>
                      <a:pt x="17" y="155"/>
                    </a:lnTo>
                    <a:lnTo>
                      <a:pt x="11" y="153"/>
                    </a:lnTo>
                    <a:lnTo>
                      <a:pt x="7" y="149"/>
                    </a:lnTo>
                    <a:lnTo>
                      <a:pt x="2" y="141"/>
                    </a:lnTo>
                    <a:lnTo>
                      <a:pt x="0" y="131"/>
                    </a:lnTo>
                    <a:lnTo>
                      <a:pt x="2" y="121"/>
                    </a:lnTo>
                    <a:lnTo>
                      <a:pt x="7" y="112"/>
                    </a:lnTo>
                    <a:lnTo>
                      <a:pt x="41" y="78"/>
                    </a:lnTo>
                    <a:lnTo>
                      <a:pt x="7" y="46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7" y="8"/>
                    </a:lnTo>
                    <a:lnTo>
                      <a:pt x="17" y="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73"/>
              <p:cNvSpPr>
                <a:spLocks/>
              </p:cNvSpPr>
              <p:nvPr/>
            </p:nvSpPr>
            <p:spPr bwMode="auto">
              <a:xfrm>
                <a:off x="5268" y="2376"/>
                <a:ext cx="105" cy="157"/>
              </a:xfrm>
              <a:custGeom>
                <a:avLst/>
                <a:gdLst>
                  <a:gd name="T0" fmla="*/ 26 w 105"/>
                  <a:gd name="T1" fmla="*/ 0 h 157"/>
                  <a:gd name="T2" fmla="*/ 36 w 105"/>
                  <a:gd name="T3" fmla="*/ 3 h 157"/>
                  <a:gd name="T4" fmla="*/ 45 w 105"/>
                  <a:gd name="T5" fmla="*/ 8 h 157"/>
                  <a:gd name="T6" fmla="*/ 97 w 105"/>
                  <a:gd name="T7" fmla="*/ 60 h 157"/>
                  <a:gd name="T8" fmla="*/ 102 w 105"/>
                  <a:gd name="T9" fmla="*/ 69 h 157"/>
                  <a:gd name="T10" fmla="*/ 105 w 105"/>
                  <a:gd name="T11" fmla="*/ 79 h 157"/>
                  <a:gd name="T12" fmla="*/ 102 w 105"/>
                  <a:gd name="T13" fmla="*/ 89 h 157"/>
                  <a:gd name="T14" fmla="*/ 97 w 105"/>
                  <a:gd name="T15" fmla="*/ 97 h 157"/>
                  <a:gd name="T16" fmla="*/ 45 w 105"/>
                  <a:gd name="T17" fmla="*/ 149 h 157"/>
                  <a:gd name="T18" fmla="*/ 41 w 105"/>
                  <a:gd name="T19" fmla="*/ 153 h 157"/>
                  <a:gd name="T20" fmla="*/ 36 w 105"/>
                  <a:gd name="T21" fmla="*/ 156 h 157"/>
                  <a:gd name="T22" fmla="*/ 32 w 105"/>
                  <a:gd name="T23" fmla="*/ 157 h 157"/>
                  <a:gd name="T24" fmla="*/ 26 w 105"/>
                  <a:gd name="T25" fmla="*/ 157 h 157"/>
                  <a:gd name="T26" fmla="*/ 21 w 105"/>
                  <a:gd name="T27" fmla="*/ 157 h 157"/>
                  <a:gd name="T28" fmla="*/ 16 w 105"/>
                  <a:gd name="T29" fmla="*/ 156 h 157"/>
                  <a:gd name="T30" fmla="*/ 12 w 105"/>
                  <a:gd name="T31" fmla="*/ 153 h 157"/>
                  <a:gd name="T32" fmla="*/ 7 w 105"/>
                  <a:gd name="T33" fmla="*/ 149 h 157"/>
                  <a:gd name="T34" fmla="*/ 2 w 105"/>
                  <a:gd name="T35" fmla="*/ 141 h 157"/>
                  <a:gd name="T36" fmla="*/ 0 w 105"/>
                  <a:gd name="T37" fmla="*/ 131 h 157"/>
                  <a:gd name="T38" fmla="*/ 2 w 105"/>
                  <a:gd name="T39" fmla="*/ 122 h 157"/>
                  <a:gd name="T40" fmla="*/ 7 w 105"/>
                  <a:gd name="T41" fmla="*/ 113 h 157"/>
                  <a:gd name="T42" fmla="*/ 41 w 105"/>
                  <a:gd name="T43" fmla="*/ 79 h 157"/>
                  <a:gd name="T44" fmla="*/ 7 w 105"/>
                  <a:gd name="T45" fmla="*/ 46 h 157"/>
                  <a:gd name="T46" fmla="*/ 2 w 105"/>
                  <a:gd name="T47" fmla="*/ 37 h 157"/>
                  <a:gd name="T48" fmla="*/ 0 w 105"/>
                  <a:gd name="T49" fmla="*/ 26 h 157"/>
                  <a:gd name="T50" fmla="*/ 2 w 105"/>
                  <a:gd name="T51" fmla="*/ 17 h 157"/>
                  <a:gd name="T52" fmla="*/ 7 w 105"/>
                  <a:gd name="T53" fmla="*/ 8 h 157"/>
                  <a:gd name="T54" fmla="*/ 16 w 105"/>
                  <a:gd name="T55" fmla="*/ 3 h 157"/>
                  <a:gd name="T56" fmla="*/ 26 w 105"/>
                  <a:gd name="T5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5" h="157">
                    <a:moveTo>
                      <a:pt x="26" y="0"/>
                    </a:moveTo>
                    <a:lnTo>
                      <a:pt x="36" y="3"/>
                    </a:lnTo>
                    <a:lnTo>
                      <a:pt x="45" y="8"/>
                    </a:lnTo>
                    <a:lnTo>
                      <a:pt x="97" y="60"/>
                    </a:lnTo>
                    <a:lnTo>
                      <a:pt x="102" y="69"/>
                    </a:lnTo>
                    <a:lnTo>
                      <a:pt x="105" y="79"/>
                    </a:lnTo>
                    <a:lnTo>
                      <a:pt x="102" y="89"/>
                    </a:lnTo>
                    <a:lnTo>
                      <a:pt x="97" y="97"/>
                    </a:lnTo>
                    <a:lnTo>
                      <a:pt x="45" y="149"/>
                    </a:lnTo>
                    <a:lnTo>
                      <a:pt x="41" y="153"/>
                    </a:lnTo>
                    <a:lnTo>
                      <a:pt x="36" y="156"/>
                    </a:lnTo>
                    <a:lnTo>
                      <a:pt x="32" y="157"/>
                    </a:lnTo>
                    <a:lnTo>
                      <a:pt x="26" y="157"/>
                    </a:lnTo>
                    <a:lnTo>
                      <a:pt x="21" y="157"/>
                    </a:lnTo>
                    <a:lnTo>
                      <a:pt x="16" y="156"/>
                    </a:lnTo>
                    <a:lnTo>
                      <a:pt x="12" y="153"/>
                    </a:lnTo>
                    <a:lnTo>
                      <a:pt x="7" y="149"/>
                    </a:lnTo>
                    <a:lnTo>
                      <a:pt x="2" y="141"/>
                    </a:lnTo>
                    <a:lnTo>
                      <a:pt x="0" y="131"/>
                    </a:lnTo>
                    <a:lnTo>
                      <a:pt x="2" y="122"/>
                    </a:lnTo>
                    <a:lnTo>
                      <a:pt x="7" y="113"/>
                    </a:lnTo>
                    <a:lnTo>
                      <a:pt x="41" y="79"/>
                    </a:lnTo>
                    <a:lnTo>
                      <a:pt x="7" y="46"/>
                    </a:lnTo>
                    <a:lnTo>
                      <a:pt x="2" y="37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7" y="8"/>
                    </a:lnTo>
                    <a:lnTo>
                      <a:pt x="16" y="3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4"/>
              <p:cNvSpPr>
                <a:spLocks/>
              </p:cNvSpPr>
              <p:nvPr/>
            </p:nvSpPr>
            <p:spPr bwMode="auto">
              <a:xfrm>
                <a:off x="4567" y="431"/>
                <a:ext cx="104" cy="157"/>
              </a:xfrm>
              <a:custGeom>
                <a:avLst/>
                <a:gdLst>
                  <a:gd name="T0" fmla="*/ 26 w 104"/>
                  <a:gd name="T1" fmla="*/ 0 h 157"/>
                  <a:gd name="T2" fmla="*/ 35 w 104"/>
                  <a:gd name="T3" fmla="*/ 1 h 157"/>
                  <a:gd name="T4" fmla="*/ 44 w 104"/>
                  <a:gd name="T5" fmla="*/ 6 h 157"/>
                  <a:gd name="T6" fmla="*/ 96 w 104"/>
                  <a:gd name="T7" fmla="*/ 59 h 157"/>
                  <a:gd name="T8" fmla="*/ 102 w 104"/>
                  <a:gd name="T9" fmla="*/ 68 h 157"/>
                  <a:gd name="T10" fmla="*/ 104 w 104"/>
                  <a:gd name="T11" fmla="*/ 78 h 157"/>
                  <a:gd name="T12" fmla="*/ 102 w 104"/>
                  <a:gd name="T13" fmla="*/ 87 h 157"/>
                  <a:gd name="T14" fmla="*/ 96 w 104"/>
                  <a:gd name="T15" fmla="*/ 97 h 157"/>
                  <a:gd name="T16" fmla="*/ 44 w 104"/>
                  <a:gd name="T17" fmla="*/ 149 h 157"/>
                  <a:gd name="T18" fmla="*/ 40 w 104"/>
                  <a:gd name="T19" fmla="*/ 152 h 157"/>
                  <a:gd name="T20" fmla="*/ 35 w 104"/>
                  <a:gd name="T21" fmla="*/ 154 h 157"/>
                  <a:gd name="T22" fmla="*/ 30 w 104"/>
                  <a:gd name="T23" fmla="*/ 155 h 157"/>
                  <a:gd name="T24" fmla="*/ 26 w 104"/>
                  <a:gd name="T25" fmla="*/ 157 h 157"/>
                  <a:gd name="T26" fmla="*/ 20 w 104"/>
                  <a:gd name="T27" fmla="*/ 155 h 157"/>
                  <a:gd name="T28" fmla="*/ 15 w 104"/>
                  <a:gd name="T29" fmla="*/ 154 h 157"/>
                  <a:gd name="T30" fmla="*/ 11 w 104"/>
                  <a:gd name="T31" fmla="*/ 152 h 157"/>
                  <a:gd name="T32" fmla="*/ 6 w 104"/>
                  <a:gd name="T33" fmla="*/ 149 h 157"/>
                  <a:gd name="T34" fmla="*/ 1 w 104"/>
                  <a:gd name="T35" fmla="*/ 140 h 157"/>
                  <a:gd name="T36" fmla="*/ 0 w 104"/>
                  <a:gd name="T37" fmla="*/ 129 h 157"/>
                  <a:gd name="T38" fmla="*/ 1 w 104"/>
                  <a:gd name="T39" fmla="*/ 120 h 157"/>
                  <a:gd name="T40" fmla="*/ 6 w 104"/>
                  <a:gd name="T41" fmla="*/ 111 h 157"/>
                  <a:gd name="T42" fmla="*/ 40 w 104"/>
                  <a:gd name="T43" fmla="*/ 78 h 157"/>
                  <a:gd name="T44" fmla="*/ 6 w 104"/>
                  <a:gd name="T45" fmla="*/ 44 h 157"/>
                  <a:gd name="T46" fmla="*/ 1 w 104"/>
                  <a:gd name="T47" fmla="*/ 35 h 157"/>
                  <a:gd name="T48" fmla="*/ 0 w 104"/>
                  <a:gd name="T49" fmla="*/ 26 h 157"/>
                  <a:gd name="T50" fmla="*/ 1 w 104"/>
                  <a:gd name="T51" fmla="*/ 15 h 157"/>
                  <a:gd name="T52" fmla="*/ 6 w 104"/>
                  <a:gd name="T53" fmla="*/ 6 h 157"/>
                  <a:gd name="T54" fmla="*/ 15 w 104"/>
                  <a:gd name="T55" fmla="*/ 1 h 157"/>
                  <a:gd name="T56" fmla="*/ 26 w 104"/>
                  <a:gd name="T5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157">
                    <a:moveTo>
                      <a:pt x="26" y="0"/>
                    </a:moveTo>
                    <a:lnTo>
                      <a:pt x="35" y="1"/>
                    </a:lnTo>
                    <a:lnTo>
                      <a:pt x="44" y="6"/>
                    </a:lnTo>
                    <a:lnTo>
                      <a:pt x="96" y="59"/>
                    </a:lnTo>
                    <a:lnTo>
                      <a:pt x="102" y="68"/>
                    </a:lnTo>
                    <a:lnTo>
                      <a:pt x="104" y="78"/>
                    </a:lnTo>
                    <a:lnTo>
                      <a:pt x="102" y="87"/>
                    </a:lnTo>
                    <a:lnTo>
                      <a:pt x="96" y="97"/>
                    </a:lnTo>
                    <a:lnTo>
                      <a:pt x="44" y="149"/>
                    </a:lnTo>
                    <a:lnTo>
                      <a:pt x="40" y="152"/>
                    </a:lnTo>
                    <a:lnTo>
                      <a:pt x="35" y="154"/>
                    </a:lnTo>
                    <a:lnTo>
                      <a:pt x="30" y="155"/>
                    </a:lnTo>
                    <a:lnTo>
                      <a:pt x="26" y="157"/>
                    </a:lnTo>
                    <a:lnTo>
                      <a:pt x="20" y="155"/>
                    </a:lnTo>
                    <a:lnTo>
                      <a:pt x="15" y="154"/>
                    </a:lnTo>
                    <a:lnTo>
                      <a:pt x="11" y="152"/>
                    </a:lnTo>
                    <a:lnTo>
                      <a:pt x="6" y="149"/>
                    </a:lnTo>
                    <a:lnTo>
                      <a:pt x="1" y="140"/>
                    </a:lnTo>
                    <a:lnTo>
                      <a:pt x="0" y="129"/>
                    </a:lnTo>
                    <a:lnTo>
                      <a:pt x="1" y="120"/>
                    </a:lnTo>
                    <a:lnTo>
                      <a:pt x="6" y="111"/>
                    </a:lnTo>
                    <a:lnTo>
                      <a:pt x="40" y="78"/>
                    </a:lnTo>
                    <a:lnTo>
                      <a:pt x="6" y="44"/>
                    </a:lnTo>
                    <a:lnTo>
                      <a:pt x="1" y="35"/>
                    </a:lnTo>
                    <a:lnTo>
                      <a:pt x="0" y="26"/>
                    </a:lnTo>
                    <a:lnTo>
                      <a:pt x="1" y="15"/>
                    </a:lnTo>
                    <a:lnTo>
                      <a:pt x="6" y="6"/>
                    </a:lnTo>
                    <a:lnTo>
                      <a:pt x="15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36B00"/>
              </a:solidFill>
              <a:ln w="0">
                <a:solidFill>
                  <a:srgbClr val="F36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75"/>
              <p:cNvSpPr>
                <a:spLocks/>
              </p:cNvSpPr>
              <p:nvPr/>
            </p:nvSpPr>
            <p:spPr bwMode="auto">
              <a:xfrm>
                <a:off x="4408" y="1804"/>
                <a:ext cx="494" cy="284"/>
              </a:xfrm>
              <a:custGeom>
                <a:avLst/>
                <a:gdLst>
                  <a:gd name="T0" fmla="*/ 352 w 494"/>
                  <a:gd name="T1" fmla="*/ 0 h 284"/>
                  <a:gd name="T2" fmla="*/ 365 w 494"/>
                  <a:gd name="T3" fmla="*/ 3 h 284"/>
                  <a:gd name="T4" fmla="*/ 377 w 494"/>
                  <a:gd name="T5" fmla="*/ 10 h 284"/>
                  <a:gd name="T6" fmla="*/ 483 w 494"/>
                  <a:gd name="T7" fmla="*/ 116 h 284"/>
                  <a:gd name="T8" fmla="*/ 491 w 494"/>
                  <a:gd name="T9" fmla="*/ 128 h 284"/>
                  <a:gd name="T10" fmla="*/ 494 w 494"/>
                  <a:gd name="T11" fmla="*/ 141 h 284"/>
                  <a:gd name="T12" fmla="*/ 494 w 494"/>
                  <a:gd name="T13" fmla="*/ 149 h 284"/>
                  <a:gd name="T14" fmla="*/ 491 w 494"/>
                  <a:gd name="T15" fmla="*/ 156 h 284"/>
                  <a:gd name="T16" fmla="*/ 488 w 494"/>
                  <a:gd name="T17" fmla="*/ 162 h 284"/>
                  <a:gd name="T18" fmla="*/ 483 w 494"/>
                  <a:gd name="T19" fmla="*/ 167 h 284"/>
                  <a:gd name="T20" fmla="*/ 377 w 494"/>
                  <a:gd name="T21" fmla="*/ 274 h 284"/>
                  <a:gd name="T22" fmla="*/ 365 w 494"/>
                  <a:gd name="T23" fmla="*/ 281 h 284"/>
                  <a:gd name="T24" fmla="*/ 352 w 494"/>
                  <a:gd name="T25" fmla="*/ 284 h 284"/>
                  <a:gd name="T26" fmla="*/ 338 w 494"/>
                  <a:gd name="T27" fmla="*/ 281 h 284"/>
                  <a:gd name="T28" fmla="*/ 326 w 494"/>
                  <a:gd name="T29" fmla="*/ 274 h 284"/>
                  <a:gd name="T30" fmla="*/ 318 w 494"/>
                  <a:gd name="T31" fmla="*/ 262 h 284"/>
                  <a:gd name="T32" fmla="*/ 316 w 494"/>
                  <a:gd name="T33" fmla="*/ 247 h 284"/>
                  <a:gd name="T34" fmla="*/ 318 w 494"/>
                  <a:gd name="T35" fmla="*/ 234 h 284"/>
                  <a:gd name="T36" fmla="*/ 326 w 494"/>
                  <a:gd name="T37" fmla="*/ 222 h 284"/>
                  <a:gd name="T38" fmla="*/ 371 w 494"/>
                  <a:gd name="T39" fmla="*/ 178 h 284"/>
                  <a:gd name="T40" fmla="*/ 35 w 494"/>
                  <a:gd name="T41" fmla="*/ 178 h 284"/>
                  <a:gd name="T42" fmla="*/ 22 w 494"/>
                  <a:gd name="T43" fmla="*/ 175 h 284"/>
                  <a:gd name="T44" fmla="*/ 11 w 494"/>
                  <a:gd name="T45" fmla="*/ 167 h 284"/>
                  <a:gd name="T46" fmla="*/ 3 w 494"/>
                  <a:gd name="T47" fmla="*/ 156 h 284"/>
                  <a:gd name="T48" fmla="*/ 0 w 494"/>
                  <a:gd name="T49" fmla="*/ 141 h 284"/>
                  <a:gd name="T50" fmla="*/ 3 w 494"/>
                  <a:gd name="T51" fmla="*/ 128 h 284"/>
                  <a:gd name="T52" fmla="*/ 11 w 494"/>
                  <a:gd name="T53" fmla="*/ 116 h 284"/>
                  <a:gd name="T54" fmla="*/ 22 w 494"/>
                  <a:gd name="T55" fmla="*/ 109 h 284"/>
                  <a:gd name="T56" fmla="*/ 35 w 494"/>
                  <a:gd name="T57" fmla="*/ 106 h 284"/>
                  <a:gd name="T58" fmla="*/ 371 w 494"/>
                  <a:gd name="T59" fmla="*/ 106 h 284"/>
                  <a:gd name="T60" fmla="*/ 326 w 494"/>
                  <a:gd name="T61" fmla="*/ 61 h 284"/>
                  <a:gd name="T62" fmla="*/ 318 w 494"/>
                  <a:gd name="T63" fmla="*/ 50 h 284"/>
                  <a:gd name="T64" fmla="*/ 316 w 494"/>
                  <a:gd name="T65" fmla="*/ 37 h 284"/>
                  <a:gd name="T66" fmla="*/ 318 w 494"/>
                  <a:gd name="T67" fmla="*/ 22 h 284"/>
                  <a:gd name="T68" fmla="*/ 326 w 494"/>
                  <a:gd name="T69" fmla="*/ 10 h 284"/>
                  <a:gd name="T70" fmla="*/ 338 w 494"/>
                  <a:gd name="T71" fmla="*/ 3 h 284"/>
                  <a:gd name="T72" fmla="*/ 352 w 494"/>
                  <a:gd name="T7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4" h="284">
                    <a:moveTo>
                      <a:pt x="352" y="0"/>
                    </a:moveTo>
                    <a:lnTo>
                      <a:pt x="365" y="3"/>
                    </a:lnTo>
                    <a:lnTo>
                      <a:pt x="377" y="10"/>
                    </a:lnTo>
                    <a:lnTo>
                      <a:pt x="483" y="116"/>
                    </a:lnTo>
                    <a:lnTo>
                      <a:pt x="491" y="128"/>
                    </a:lnTo>
                    <a:lnTo>
                      <a:pt x="494" y="141"/>
                    </a:lnTo>
                    <a:lnTo>
                      <a:pt x="494" y="149"/>
                    </a:lnTo>
                    <a:lnTo>
                      <a:pt x="491" y="156"/>
                    </a:lnTo>
                    <a:lnTo>
                      <a:pt x="488" y="162"/>
                    </a:lnTo>
                    <a:lnTo>
                      <a:pt x="483" y="167"/>
                    </a:lnTo>
                    <a:lnTo>
                      <a:pt x="377" y="274"/>
                    </a:lnTo>
                    <a:lnTo>
                      <a:pt x="365" y="281"/>
                    </a:lnTo>
                    <a:lnTo>
                      <a:pt x="352" y="284"/>
                    </a:lnTo>
                    <a:lnTo>
                      <a:pt x="338" y="281"/>
                    </a:lnTo>
                    <a:lnTo>
                      <a:pt x="326" y="274"/>
                    </a:lnTo>
                    <a:lnTo>
                      <a:pt x="318" y="262"/>
                    </a:lnTo>
                    <a:lnTo>
                      <a:pt x="316" y="247"/>
                    </a:lnTo>
                    <a:lnTo>
                      <a:pt x="318" y="234"/>
                    </a:lnTo>
                    <a:lnTo>
                      <a:pt x="326" y="222"/>
                    </a:lnTo>
                    <a:lnTo>
                      <a:pt x="371" y="178"/>
                    </a:lnTo>
                    <a:lnTo>
                      <a:pt x="35" y="178"/>
                    </a:lnTo>
                    <a:lnTo>
                      <a:pt x="22" y="175"/>
                    </a:lnTo>
                    <a:lnTo>
                      <a:pt x="11" y="167"/>
                    </a:lnTo>
                    <a:lnTo>
                      <a:pt x="3" y="156"/>
                    </a:lnTo>
                    <a:lnTo>
                      <a:pt x="0" y="141"/>
                    </a:lnTo>
                    <a:lnTo>
                      <a:pt x="3" y="128"/>
                    </a:lnTo>
                    <a:lnTo>
                      <a:pt x="11" y="116"/>
                    </a:lnTo>
                    <a:lnTo>
                      <a:pt x="22" y="109"/>
                    </a:lnTo>
                    <a:lnTo>
                      <a:pt x="35" y="106"/>
                    </a:lnTo>
                    <a:lnTo>
                      <a:pt x="371" y="106"/>
                    </a:lnTo>
                    <a:lnTo>
                      <a:pt x="326" y="61"/>
                    </a:lnTo>
                    <a:lnTo>
                      <a:pt x="318" y="50"/>
                    </a:lnTo>
                    <a:lnTo>
                      <a:pt x="316" y="37"/>
                    </a:lnTo>
                    <a:lnTo>
                      <a:pt x="318" y="22"/>
                    </a:lnTo>
                    <a:lnTo>
                      <a:pt x="326" y="10"/>
                    </a:lnTo>
                    <a:lnTo>
                      <a:pt x="33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76"/>
              <p:cNvSpPr>
                <a:spLocks noEditPoints="1"/>
              </p:cNvSpPr>
              <p:nvPr/>
            </p:nvSpPr>
            <p:spPr bwMode="auto">
              <a:xfrm>
                <a:off x="3255" y="1453"/>
                <a:ext cx="255" cy="257"/>
              </a:xfrm>
              <a:custGeom>
                <a:avLst/>
                <a:gdLst>
                  <a:gd name="T0" fmla="*/ 82 w 255"/>
                  <a:gd name="T1" fmla="*/ 46 h 257"/>
                  <a:gd name="T2" fmla="*/ 82 w 255"/>
                  <a:gd name="T3" fmla="*/ 211 h 257"/>
                  <a:gd name="T4" fmla="*/ 212 w 255"/>
                  <a:gd name="T5" fmla="*/ 128 h 257"/>
                  <a:gd name="T6" fmla="*/ 82 w 255"/>
                  <a:gd name="T7" fmla="*/ 46 h 257"/>
                  <a:gd name="T8" fmla="*/ 128 w 255"/>
                  <a:gd name="T9" fmla="*/ 0 h 257"/>
                  <a:gd name="T10" fmla="*/ 157 w 255"/>
                  <a:gd name="T11" fmla="*/ 4 h 257"/>
                  <a:gd name="T12" fmla="*/ 184 w 255"/>
                  <a:gd name="T13" fmla="*/ 13 h 257"/>
                  <a:gd name="T14" fmla="*/ 208 w 255"/>
                  <a:gd name="T15" fmla="*/ 29 h 257"/>
                  <a:gd name="T16" fmla="*/ 228 w 255"/>
                  <a:gd name="T17" fmla="*/ 49 h 257"/>
                  <a:gd name="T18" fmla="*/ 242 w 255"/>
                  <a:gd name="T19" fmla="*/ 72 h 257"/>
                  <a:gd name="T20" fmla="*/ 252 w 255"/>
                  <a:gd name="T21" fmla="*/ 100 h 257"/>
                  <a:gd name="T22" fmla="*/ 255 w 255"/>
                  <a:gd name="T23" fmla="*/ 128 h 257"/>
                  <a:gd name="T24" fmla="*/ 252 w 255"/>
                  <a:gd name="T25" fmla="*/ 157 h 257"/>
                  <a:gd name="T26" fmla="*/ 242 w 255"/>
                  <a:gd name="T27" fmla="*/ 185 h 257"/>
                  <a:gd name="T28" fmla="*/ 228 w 255"/>
                  <a:gd name="T29" fmla="*/ 208 h 257"/>
                  <a:gd name="T30" fmla="*/ 208 w 255"/>
                  <a:gd name="T31" fmla="*/ 228 h 257"/>
                  <a:gd name="T32" fmla="*/ 184 w 255"/>
                  <a:gd name="T33" fmla="*/ 244 h 257"/>
                  <a:gd name="T34" fmla="*/ 157 w 255"/>
                  <a:gd name="T35" fmla="*/ 253 h 257"/>
                  <a:gd name="T36" fmla="*/ 128 w 255"/>
                  <a:gd name="T37" fmla="*/ 257 h 257"/>
                  <a:gd name="T38" fmla="*/ 98 w 255"/>
                  <a:gd name="T39" fmla="*/ 253 h 257"/>
                  <a:gd name="T40" fmla="*/ 72 w 255"/>
                  <a:gd name="T41" fmla="*/ 244 h 257"/>
                  <a:gd name="T42" fmla="*/ 48 w 255"/>
                  <a:gd name="T43" fmla="*/ 228 h 257"/>
                  <a:gd name="T44" fmla="*/ 29 w 255"/>
                  <a:gd name="T45" fmla="*/ 208 h 257"/>
                  <a:gd name="T46" fmla="*/ 13 w 255"/>
                  <a:gd name="T47" fmla="*/ 185 h 257"/>
                  <a:gd name="T48" fmla="*/ 4 w 255"/>
                  <a:gd name="T49" fmla="*/ 157 h 257"/>
                  <a:gd name="T50" fmla="*/ 0 w 255"/>
                  <a:gd name="T51" fmla="*/ 128 h 257"/>
                  <a:gd name="T52" fmla="*/ 4 w 255"/>
                  <a:gd name="T53" fmla="*/ 100 h 257"/>
                  <a:gd name="T54" fmla="*/ 13 w 255"/>
                  <a:gd name="T55" fmla="*/ 72 h 257"/>
                  <a:gd name="T56" fmla="*/ 29 w 255"/>
                  <a:gd name="T57" fmla="*/ 49 h 257"/>
                  <a:gd name="T58" fmla="*/ 48 w 255"/>
                  <a:gd name="T59" fmla="*/ 29 h 257"/>
                  <a:gd name="T60" fmla="*/ 72 w 255"/>
                  <a:gd name="T61" fmla="*/ 13 h 257"/>
                  <a:gd name="T62" fmla="*/ 98 w 255"/>
                  <a:gd name="T63" fmla="*/ 4 h 257"/>
                  <a:gd name="T64" fmla="*/ 128 w 255"/>
                  <a:gd name="T6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5" h="257">
                    <a:moveTo>
                      <a:pt x="82" y="46"/>
                    </a:moveTo>
                    <a:lnTo>
                      <a:pt x="82" y="211"/>
                    </a:lnTo>
                    <a:lnTo>
                      <a:pt x="212" y="128"/>
                    </a:lnTo>
                    <a:lnTo>
                      <a:pt x="82" y="46"/>
                    </a:lnTo>
                    <a:close/>
                    <a:moveTo>
                      <a:pt x="128" y="0"/>
                    </a:moveTo>
                    <a:lnTo>
                      <a:pt x="157" y="4"/>
                    </a:lnTo>
                    <a:lnTo>
                      <a:pt x="184" y="13"/>
                    </a:lnTo>
                    <a:lnTo>
                      <a:pt x="208" y="29"/>
                    </a:lnTo>
                    <a:lnTo>
                      <a:pt x="228" y="49"/>
                    </a:lnTo>
                    <a:lnTo>
                      <a:pt x="242" y="72"/>
                    </a:lnTo>
                    <a:lnTo>
                      <a:pt x="252" y="100"/>
                    </a:lnTo>
                    <a:lnTo>
                      <a:pt x="255" y="128"/>
                    </a:lnTo>
                    <a:lnTo>
                      <a:pt x="252" y="157"/>
                    </a:lnTo>
                    <a:lnTo>
                      <a:pt x="242" y="185"/>
                    </a:lnTo>
                    <a:lnTo>
                      <a:pt x="228" y="208"/>
                    </a:lnTo>
                    <a:lnTo>
                      <a:pt x="208" y="228"/>
                    </a:lnTo>
                    <a:lnTo>
                      <a:pt x="184" y="244"/>
                    </a:lnTo>
                    <a:lnTo>
                      <a:pt x="157" y="253"/>
                    </a:lnTo>
                    <a:lnTo>
                      <a:pt x="128" y="257"/>
                    </a:lnTo>
                    <a:lnTo>
                      <a:pt x="98" y="253"/>
                    </a:lnTo>
                    <a:lnTo>
                      <a:pt x="72" y="244"/>
                    </a:lnTo>
                    <a:lnTo>
                      <a:pt x="48" y="228"/>
                    </a:lnTo>
                    <a:lnTo>
                      <a:pt x="29" y="208"/>
                    </a:lnTo>
                    <a:lnTo>
                      <a:pt x="13" y="185"/>
                    </a:lnTo>
                    <a:lnTo>
                      <a:pt x="4" y="157"/>
                    </a:lnTo>
                    <a:lnTo>
                      <a:pt x="0" y="128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9" y="49"/>
                    </a:lnTo>
                    <a:lnTo>
                      <a:pt x="48" y="29"/>
                    </a:lnTo>
                    <a:lnTo>
                      <a:pt x="72" y="13"/>
                    </a:lnTo>
                    <a:lnTo>
                      <a:pt x="98" y="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77"/>
              <p:cNvSpPr>
                <a:spLocks/>
              </p:cNvSpPr>
              <p:nvPr/>
            </p:nvSpPr>
            <p:spPr bwMode="auto">
              <a:xfrm>
                <a:off x="2630" y="638"/>
                <a:ext cx="421" cy="297"/>
              </a:xfrm>
              <a:custGeom>
                <a:avLst/>
                <a:gdLst>
                  <a:gd name="T0" fmla="*/ 273 w 421"/>
                  <a:gd name="T1" fmla="*/ 0 h 297"/>
                  <a:gd name="T2" fmla="*/ 288 w 421"/>
                  <a:gd name="T3" fmla="*/ 3 h 297"/>
                  <a:gd name="T4" fmla="*/ 303 w 421"/>
                  <a:gd name="T5" fmla="*/ 13 h 297"/>
                  <a:gd name="T6" fmla="*/ 409 w 421"/>
                  <a:gd name="T7" fmla="*/ 119 h 297"/>
                  <a:gd name="T8" fmla="*/ 418 w 421"/>
                  <a:gd name="T9" fmla="*/ 132 h 297"/>
                  <a:gd name="T10" fmla="*/ 421 w 421"/>
                  <a:gd name="T11" fmla="*/ 147 h 297"/>
                  <a:gd name="T12" fmla="*/ 418 w 421"/>
                  <a:gd name="T13" fmla="*/ 164 h 297"/>
                  <a:gd name="T14" fmla="*/ 409 w 421"/>
                  <a:gd name="T15" fmla="*/ 178 h 297"/>
                  <a:gd name="T16" fmla="*/ 303 w 421"/>
                  <a:gd name="T17" fmla="*/ 284 h 297"/>
                  <a:gd name="T18" fmla="*/ 288 w 421"/>
                  <a:gd name="T19" fmla="*/ 293 h 297"/>
                  <a:gd name="T20" fmla="*/ 273 w 421"/>
                  <a:gd name="T21" fmla="*/ 297 h 297"/>
                  <a:gd name="T22" fmla="*/ 257 w 421"/>
                  <a:gd name="T23" fmla="*/ 293 h 297"/>
                  <a:gd name="T24" fmla="*/ 244 w 421"/>
                  <a:gd name="T25" fmla="*/ 284 h 297"/>
                  <a:gd name="T26" fmla="*/ 235 w 421"/>
                  <a:gd name="T27" fmla="*/ 271 h 297"/>
                  <a:gd name="T28" fmla="*/ 232 w 421"/>
                  <a:gd name="T29" fmla="*/ 255 h 297"/>
                  <a:gd name="T30" fmla="*/ 235 w 421"/>
                  <a:gd name="T31" fmla="*/ 239 h 297"/>
                  <a:gd name="T32" fmla="*/ 244 w 421"/>
                  <a:gd name="T33" fmla="*/ 226 h 297"/>
                  <a:gd name="T34" fmla="*/ 281 w 421"/>
                  <a:gd name="T35" fmla="*/ 189 h 297"/>
                  <a:gd name="T36" fmla="*/ 42 w 421"/>
                  <a:gd name="T37" fmla="*/ 189 h 297"/>
                  <a:gd name="T38" fmla="*/ 27 w 421"/>
                  <a:gd name="T39" fmla="*/ 187 h 297"/>
                  <a:gd name="T40" fmla="*/ 13 w 421"/>
                  <a:gd name="T41" fmla="*/ 178 h 297"/>
                  <a:gd name="T42" fmla="*/ 4 w 421"/>
                  <a:gd name="T43" fmla="*/ 164 h 297"/>
                  <a:gd name="T44" fmla="*/ 0 w 421"/>
                  <a:gd name="T45" fmla="*/ 147 h 297"/>
                  <a:gd name="T46" fmla="*/ 4 w 421"/>
                  <a:gd name="T47" fmla="*/ 132 h 297"/>
                  <a:gd name="T48" fmla="*/ 13 w 421"/>
                  <a:gd name="T49" fmla="*/ 119 h 297"/>
                  <a:gd name="T50" fmla="*/ 27 w 421"/>
                  <a:gd name="T51" fmla="*/ 109 h 297"/>
                  <a:gd name="T52" fmla="*/ 42 w 421"/>
                  <a:gd name="T53" fmla="*/ 107 h 297"/>
                  <a:gd name="T54" fmla="*/ 281 w 421"/>
                  <a:gd name="T55" fmla="*/ 107 h 297"/>
                  <a:gd name="T56" fmla="*/ 244 w 421"/>
                  <a:gd name="T57" fmla="*/ 70 h 297"/>
                  <a:gd name="T58" fmla="*/ 235 w 421"/>
                  <a:gd name="T59" fmla="*/ 57 h 297"/>
                  <a:gd name="T60" fmla="*/ 232 w 421"/>
                  <a:gd name="T61" fmla="*/ 41 h 297"/>
                  <a:gd name="T62" fmla="*/ 235 w 421"/>
                  <a:gd name="T63" fmla="*/ 26 h 297"/>
                  <a:gd name="T64" fmla="*/ 244 w 421"/>
                  <a:gd name="T65" fmla="*/ 13 h 297"/>
                  <a:gd name="T66" fmla="*/ 257 w 421"/>
                  <a:gd name="T67" fmla="*/ 3 h 297"/>
                  <a:gd name="T68" fmla="*/ 273 w 421"/>
                  <a:gd name="T6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1" h="297">
                    <a:moveTo>
                      <a:pt x="273" y="0"/>
                    </a:moveTo>
                    <a:lnTo>
                      <a:pt x="288" y="3"/>
                    </a:lnTo>
                    <a:lnTo>
                      <a:pt x="303" y="13"/>
                    </a:lnTo>
                    <a:lnTo>
                      <a:pt x="409" y="119"/>
                    </a:lnTo>
                    <a:lnTo>
                      <a:pt x="418" y="132"/>
                    </a:lnTo>
                    <a:lnTo>
                      <a:pt x="421" y="147"/>
                    </a:lnTo>
                    <a:lnTo>
                      <a:pt x="418" y="164"/>
                    </a:lnTo>
                    <a:lnTo>
                      <a:pt x="409" y="178"/>
                    </a:lnTo>
                    <a:lnTo>
                      <a:pt x="303" y="284"/>
                    </a:lnTo>
                    <a:lnTo>
                      <a:pt x="288" y="293"/>
                    </a:lnTo>
                    <a:lnTo>
                      <a:pt x="273" y="297"/>
                    </a:lnTo>
                    <a:lnTo>
                      <a:pt x="257" y="293"/>
                    </a:lnTo>
                    <a:lnTo>
                      <a:pt x="244" y="284"/>
                    </a:lnTo>
                    <a:lnTo>
                      <a:pt x="235" y="271"/>
                    </a:lnTo>
                    <a:lnTo>
                      <a:pt x="232" y="255"/>
                    </a:lnTo>
                    <a:lnTo>
                      <a:pt x="235" y="239"/>
                    </a:lnTo>
                    <a:lnTo>
                      <a:pt x="244" y="226"/>
                    </a:lnTo>
                    <a:lnTo>
                      <a:pt x="281" y="189"/>
                    </a:lnTo>
                    <a:lnTo>
                      <a:pt x="42" y="189"/>
                    </a:lnTo>
                    <a:lnTo>
                      <a:pt x="27" y="187"/>
                    </a:lnTo>
                    <a:lnTo>
                      <a:pt x="13" y="178"/>
                    </a:lnTo>
                    <a:lnTo>
                      <a:pt x="4" y="164"/>
                    </a:lnTo>
                    <a:lnTo>
                      <a:pt x="0" y="147"/>
                    </a:lnTo>
                    <a:lnTo>
                      <a:pt x="4" y="132"/>
                    </a:lnTo>
                    <a:lnTo>
                      <a:pt x="13" y="119"/>
                    </a:lnTo>
                    <a:lnTo>
                      <a:pt x="27" y="109"/>
                    </a:lnTo>
                    <a:lnTo>
                      <a:pt x="42" y="107"/>
                    </a:lnTo>
                    <a:lnTo>
                      <a:pt x="281" y="107"/>
                    </a:lnTo>
                    <a:lnTo>
                      <a:pt x="244" y="70"/>
                    </a:lnTo>
                    <a:lnTo>
                      <a:pt x="235" y="57"/>
                    </a:lnTo>
                    <a:lnTo>
                      <a:pt x="232" y="41"/>
                    </a:lnTo>
                    <a:lnTo>
                      <a:pt x="235" y="26"/>
                    </a:lnTo>
                    <a:lnTo>
                      <a:pt x="244" y="13"/>
                    </a:lnTo>
                    <a:lnTo>
                      <a:pt x="257" y="3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6B9894"/>
              </a:solidFill>
              <a:ln w="0">
                <a:solidFill>
                  <a:srgbClr val="6B989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78"/>
              <p:cNvSpPr>
                <a:spLocks/>
              </p:cNvSpPr>
              <p:nvPr/>
            </p:nvSpPr>
            <p:spPr bwMode="auto">
              <a:xfrm>
                <a:off x="2946" y="495"/>
                <a:ext cx="196" cy="140"/>
              </a:xfrm>
              <a:custGeom>
                <a:avLst/>
                <a:gdLst>
                  <a:gd name="T0" fmla="*/ 67 w 196"/>
                  <a:gd name="T1" fmla="*/ 0 h 140"/>
                  <a:gd name="T2" fmla="*/ 127 w 196"/>
                  <a:gd name="T3" fmla="*/ 0 h 140"/>
                  <a:gd name="T4" fmla="*/ 196 w 196"/>
                  <a:gd name="T5" fmla="*/ 69 h 140"/>
                  <a:gd name="T6" fmla="*/ 127 w 196"/>
                  <a:gd name="T7" fmla="*/ 140 h 140"/>
                  <a:gd name="T8" fmla="*/ 67 w 196"/>
                  <a:gd name="T9" fmla="*/ 140 h 140"/>
                  <a:gd name="T10" fmla="*/ 114 w 196"/>
                  <a:gd name="T11" fmla="*/ 93 h 140"/>
                  <a:gd name="T12" fmla="*/ 0 w 196"/>
                  <a:gd name="T13" fmla="*/ 93 h 140"/>
                  <a:gd name="T14" fmla="*/ 0 w 196"/>
                  <a:gd name="T15" fmla="*/ 47 h 140"/>
                  <a:gd name="T16" fmla="*/ 114 w 196"/>
                  <a:gd name="T17" fmla="*/ 47 h 140"/>
                  <a:gd name="T18" fmla="*/ 67 w 196"/>
                  <a:gd name="T1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40">
                    <a:moveTo>
                      <a:pt x="67" y="0"/>
                    </a:moveTo>
                    <a:lnTo>
                      <a:pt x="127" y="0"/>
                    </a:lnTo>
                    <a:lnTo>
                      <a:pt x="196" y="69"/>
                    </a:lnTo>
                    <a:lnTo>
                      <a:pt x="127" y="140"/>
                    </a:lnTo>
                    <a:lnTo>
                      <a:pt x="67" y="140"/>
                    </a:lnTo>
                    <a:lnTo>
                      <a:pt x="114" y="93"/>
                    </a:lnTo>
                    <a:lnTo>
                      <a:pt x="0" y="93"/>
                    </a:lnTo>
                    <a:lnTo>
                      <a:pt x="0" y="47"/>
                    </a:lnTo>
                    <a:lnTo>
                      <a:pt x="114" y="4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00074"/>
              </a:solidFill>
              <a:ln w="0">
                <a:solidFill>
                  <a:srgbClr val="30007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9"/>
              <p:cNvSpPr>
                <a:spLocks/>
              </p:cNvSpPr>
              <p:nvPr/>
            </p:nvSpPr>
            <p:spPr bwMode="auto">
              <a:xfrm>
                <a:off x="5051" y="1351"/>
                <a:ext cx="599" cy="462"/>
              </a:xfrm>
              <a:custGeom>
                <a:avLst/>
                <a:gdLst>
                  <a:gd name="T0" fmla="*/ 369 w 599"/>
                  <a:gd name="T1" fmla="*/ 0 h 462"/>
                  <a:gd name="T2" fmla="*/ 383 w 599"/>
                  <a:gd name="T3" fmla="*/ 4 h 462"/>
                  <a:gd name="T4" fmla="*/ 397 w 599"/>
                  <a:gd name="T5" fmla="*/ 12 h 462"/>
                  <a:gd name="T6" fmla="*/ 588 w 599"/>
                  <a:gd name="T7" fmla="*/ 203 h 462"/>
                  <a:gd name="T8" fmla="*/ 597 w 599"/>
                  <a:gd name="T9" fmla="*/ 216 h 462"/>
                  <a:gd name="T10" fmla="*/ 599 w 599"/>
                  <a:gd name="T11" fmla="*/ 232 h 462"/>
                  <a:gd name="T12" fmla="*/ 597 w 599"/>
                  <a:gd name="T13" fmla="*/ 246 h 462"/>
                  <a:gd name="T14" fmla="*/ 588 w 599"/>
                  <a:gd name="T15" fmla="*/ 259 h 462"/>
                  <a:gd name="T16" fmla="*/ 397 w 599"/>
                  <a:gd name="T17" fmla="*/ 450 h 462"/>
                  <a:gd name="T18" fmla="*/ 383 w 599"/>
                  <a:gd name="T19" fmla="*/ 459 h 462"/>
                  <a:gd name="T20" fmla="*/ 369 w 599"/>
                  <a:gd name="T21" fmla="*/ 462 h 462"/>
                  <a:gd name="T22" fmla="*/ 353 w 599"/>
                  <a:gd name="T23" fmla="*/ 459 h 462"/>
                  <a:gd name="T24" fmla="*/ 340 w 599"/>
                  <a:gd name="T25" fmla="*/ 450 h 462"/>
                  <a:gd name="T26" fmla="*/ 331 w 599"/>
                  <a:gd name="T27" fmla="*/ 437 h 462"/>
                  <a:gd name="T28" fmla="*/ 328 w 599"/>
                  <a:gd name="T29" fmla="*/ 422 h 462"/>
                  <a:gd name="T30" fmla="*/ 331 w 599"/>
                  <a:gd name="T31" fmla="*/ 407 h 462"/>
                  <a:gd name="T32" fmla="*/ 340 w 599"/>
                  <a:gd name="T33" fmla="*/ 393 h 462"/>
                  <a:gd name="T34" fmla="*/ 429 w 599"/>
                  <a:gd name="T35" fmla="*/ 305 h 462"/>
                  <a:gd name="T36" fmla="*/ 73 w 599"/>
                  <a:gd name="T37" fmla="*/ 305 h 462"/>
                  <a:gd name="T38" fmla="*/ 50 w 599"/>
                  <a:gd name="T39" fmla="*/ 301 h 462"/>
                  <a:gd name="T40" fmla="*/ 30 w 599"/>
                  <a:gd name="T41" fmla="*/ 291 h 462"/>
                  <a:gd name="T42" fmla="*/ 14 w 599"/>
                  <a:gd name="T43" fmla="*/ 275 h 462"/>
                  <a:gd name="T44" fmla="*/ 4 w 599"/>
                  <a:gd name="T45" fmla="*/ 254 h 462"/>
                  <a:gd name="T46" fmla="*/ 0 w 599"/>
                  <a:gd name="T47" fmla="*/ 232 h 462"/>
                  <a:gd name="T48" fmla="*/ 4 w 599"/>
                  <a:gd name="T49" fmla="*/ 208 h 462"/>
                  <a:gd name="T50" fmla="*/ 14 w 599"/>
                  <a:gd name="T51" fmla="*/ 188 h 462"/>
                  <a:gd name="T52" fmla="*/ 30 w 599"/>
                  <a:gd name="T53" fmla="*/ 171 h 462"/>
                  <a:gd name="T54" fmla="*/ 50 w 599"/>
                  <a:gd name="T55" fmla="*/ 162 h 462"/>
                  <a:gd name="T56" fmla="*/ 73 w 599"/>
                  <a:gd name="T57" fmla="*/ 158 h 462"/>
                  <a:gd name="T58" fmla="*/ 429 w 599"/>
                  <a:gd name="T59" fmla="*/ 158 h 462"/>
                  <a:gd name="T60" fmla="*/ 340 w 599"/>
                  <a:gd name="T61" fmla="*/ 69 h 462"/>
                  <a:gd name="T62" fmla="*/ 331 w 599"/>
                  <a:gd name="T63" fmla="*/ 56 h 462"/>
                  <a:gd name="T64" fmla="*/ 328 w 599"/>
                  <a:gd name="T65" fmla="*/ 41 h 462"/>
                  <a:gd name="T66" fmla="*/ 331 w 599"/>
                  <a:gd name="T67" fmla="*/ 25 h 462"/>
                  <a:gd name="T68" fmla="*/ 340 w 599"/>
                  <a:gd name="T69" fmla="*/ 12 h 462"/>
                  <a:gd name="T70" fmla="*/ 353 w 599"/>
                  <a:gd name="T71" fmla="*/ 4 h 462"/>
                  <a:gd name="T72" fmla="*/ 369 w 599"/>
                  <a:gd name="T73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9" h="462">
                    <a:moveTo>
                      <a:pt x="369" y="0"/>
                    </a:moveTo>
                    <a:lnTo>
                      <a:pt x="383" y="4"/>
                    </a:lnTo>
                    <a:lnTo>
                      <a:pt x="397" y="12"/>
                    </a:lnTo>
                    <a:lnTo>
                      <a:pt x="588" y="203"/>
                    </a:lnTo>
                    <a:lnTo>
                      <a:pt x="597" y="216"/>
                    </a:lnTo>
                    <a:lnTo>
                      <a:pt x="599" y="232"/>
                    </a:lnTo>
                    <a:lnTo>
                      <a:pt x="597" y="246"/>
                    </a:lnTo>
                    <a:lnTo>
                      <a:pt x="588" y="259"/>
                    </a:lnTo>
                    <a:lnTo>
                      <a:pt x="397" y="450"/>
                    </a:lnTo>
                    <a:lnTo>
                      <a:pt x="383" y="459"/>
                    </a:lnTo>
                    <a:lnTo>
                      <a:pt x="369" y="462"/>
                    </a:lnTo>
                    <a:lnTo>
                      <a:pt x="353" y="459"/>
                    </a:lnTo>
                    <a:lnTo>
                      <a:pt x="340" y="450"/>
                    </a:lnTo>
                    <a:lnTo>
                      <a:pt x="331" y="437"/>
                    </a:lnTo>
                    <a:lnTo>
                      <a:pt x="328" y="422"/>
                    </a:lnTo>
                    <a:lnTo>
                      <a:pt x="331" y="407"/>
                    </a:lnTo>
                    <a:lnTo>
                      <a:pt x="340" y="393"/>
                    </a:lnTo>
                    <a:lnTo>
                      <a:pt x="429" y="305"/>
                    </a:lnTo>
                    <a:lnTo>
                      <a:pt x="73" y="305"/>
                    </a:lnTo>
                    <a:lnTo>
                      <a:pt x="50" y="301"/>
                    </a:lnTo>
                    <a:lnTo>
                      <a:pt x="30" y="291"/>
                    </a:lnTo>
                    <a:lnTo>
                      <a:pt x="14" y="275"/>
                    </a:lnTo>
                    <a:lnTo>
                      <a:pt x="4" y="254"/>
                    </a:lnTo>
                    <a:lnTo>
                      <a:pt x="0" y="232"/>
                    </a:lnTo>
                    <a:lnTo>
                      <a:pt x="4" y="208"/>
                    </a:lnTo>
                    <a:lnTo>
                      <a:pt x="14" y="188"/>
                    </a:lnTo>
                    <a:lnTo>
                      <a:pt x="30" y="171"/>
                    </a:lnTo>
                    <a:lnTo>
                      <a:pt x="50" y="162"/>
                    </a:lnTo>
                    <a:lnTo>
                      <a:pt x="73" y="158"/>
                    </a:lnTo>
                    <a:lnTo>
                      <a:pt x="429" y="158"/>
                    </a:lnTo>
                    <a:lnTo>
                      <a:pt x="340" y="69"/>
                    </a:lnTo>
                    <a:lnTo>
                      <a:pt x="331" y="56"/>
                    </a:lnTo>
                    <a:lnTo>
                      <a:pt x="328" y="41"/>
                    </a:lnTo>
                    <a:lnTo>
                      <a:pt x="331" y="25"/>
                    </a:lnTo>
                    <a:lnTo>
                      <a:pt x="340" y="12"/>
                    </a:lnTo>
                    <a:lnTo>
                      <a:pt x="353" y="4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1B8C90"/>
              </a:solidFill>
              <a:ln w="0">
                <a:solidFill>
                  <a:srgbClr val="1B8C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0"/>
              <p:cNvSpPr>
                <a:spLocks/>
              </p:cNvSpPr>
              <p:nvPr/>
            </p:nvSpPr>
            <p:spPr bwMode="auto">
              <a:xfrm>
                <a:off x="3772" y="2964"/>
                <a:ext cx="272" cy="209"/>
              </a:xfrm>
              <a:custGeom>
                <a:avLst/>
                <a:gdLst>
                  <a:gd name="T0" fmla="*/ 164 w 272"/>
                  <a:gd name="T1" fmla="*/ 0 h 209"/>
                  <a:gd name="T2" fmla="*/ 173 w 272"/>
                  <a:gd name="T3" fmla="*/ 0 h 209"/>
                  <a:gd name="T4" fmla="*/ 181 w 272"/>
                  <a:gd name="T5" fmla="*/ 5 h 209"/>
                  <a:gd name="T6" fmla="*/ 267 w 272"/>
                  <a:gd name="T7" fmla="*/ 91 h 209"/>
                  <a:gd name="T8" fmla="*/ 271 w 272"/>
                  <a:gd name="T9" fmla="*/ 95 h 209"/>
                  <a:gd name="T10" fmla="*/ 272 w 272"/>
                  <a:gd name="T11" fmla="*/ 101 h 209"/>
                  <a:gd name="T12" fmla="*/ 272 w 272"/>
                  <a:gd name="T13" fmla="*/ 105 h 209"/>
                  <a:gd name="T14" fmla="*/ 272 w 272"/>
                  <a:gd name="T15" fmla="*/ 110 h 209"/>
                  <a:gd name="T16" fmla="*/ 271 w 272"/>
                  <a:gd name="T17" fmla="*/ 114 h 209"/>
                  <a:gd name="T18" fmla="*/ 267 w 272"/>
                  <a:gd name="T19" fmla="*/ 118 h 209"/>
                  <a:gd name="T20" fmla="*/ 181 w 272"/>
                  <a:gd name="T21" fmla="*/ 204 h 209"/>
                  <a:gd name="T22" fmla="*/ 177 w 272"/>
                  <a:gd name="T23" fmla="*/ 208 h 209"/>
                  <a:gd name="T24" fmla="*/ 173 w 272"/>
                  <a:gd name="T25" fmla="*/ 209 h 209"/>
                  <a:gd name="T26" fmla="*/ 167 w 272"/>
                  <a:gd name="T27" fmla="*/ 209 h 209"/>
                  <a:gd name="T28" fmla="*/ 164 w 272"/>
                  <a:gd name="T29" fmla="*/ 209 h 209"/>
                  <a:gd name="T30" fmla="*/ 158 w 272"/>
                  <a:gd name="T31" fmla="*/ 208 h 209"/>
                  <a:gd name="T32" fmla="*/ 154 w 272"/>
                  <a:gd name="T33" fmla="*/ 204 h 209"/>
                  <a:gd name="T34" fmla="*/ 150 w 272"/>
                  <a:gd name="T35" fmla="*/ 196 h 209"/>
                  <a:gd name="T36" fmla="*/ 150 w 272"/>
                  <a:gd name="T37" fmla="*/ 187 h 209"/>
                  <a:gd name="T38" fmla="*/ 154 w 272"/>
                  <a:gd name="T39" fmla="*/ 179 h 209"/>
                  <a:gd name="T40" fmla="*/ 173 w 272"/>
                  <a:gd name="T41" fmla="*/ 159 h 209"/>
                  <a:gd name="T42" fmla="*/ 16 w 272"/>
                  <a:gd name="T43" fmla="*/ 159 h 209"/>
                  <a:gd name="T44" fmla="*/ 10 w 272"/>
                  <a:gd name="T45" fmla="*/ 159 h 209"/>
                  <a:gd name="T46" fmla="*/ 6 w 272"/>
                  <a:gd name="T47" fmla="*/ 157 h 209"/>
                  <a:gd name="T48" fmla="*/ 4 w 272"/>
                  <a:gd name="T49" fmla="*/ 154 h 209"/>
                  <a:gd name="T50" fmla="*/ 1 w 272"/>
                  <a:gd name="T51" fmla="*/ 149 h 209"/>
                  <a:gd name="T52" fmla="*/ 0 w 272"/>
                  <a:gd name="T53" fmla="*/ 145 h 209"/>
                  <a:gd name="T54" fmla="*/ 0 w 272"/>
                  <a:gd name="T55" fmla="*/ 65 h 209"/>
                  <a:gd name="T56" fmla="*/ 1 w 272"/>
                  <a:gd name="T57" fmla="*/ 60 h 209"/>
                  <a:gd name="T58" fmla="*/ 4 w 272"/>
                  <a:gd name="T59" fmla="*/ 56 h 209"/>
                  <a:gd name="T60" fmla="*/ 6 w 272"/>
                  <a:gd name="T61" fmla="*/ 52 h 209"/>
                  <a:gd name="T62" fmla="*/ 10 w 272"/>
                  <a:gd name="T63" fmla="*/ 51 h 209"/>
                  <a:gd name="T64" fmla="*/ 16 w 272"/>
                  <a:gd name="T65" fmla="*/ 50 h 209"/>
                  <a:gd name="T66" fmla="*/ 173 w 272"/>
                  <a:gd name="T67" fmla="*/ 50 h 209"/>
                  <a:gd name="T68" fmla="*/ 154 w 272"/>
                  <a:gd name="T69" fmla="*/ 31 h 209"/>
                  <a:gd name="T70" fmla="*/ 150 w 272"/>
                  <a:gd name="T71" fmla="*/ 23 h 209"/>
                  <a:gd name="T72" fmla="*/ 150 w 272"/>
                  <a:gd name="T73" fmla="*/ 13 h 209"/>
                  <a:gd name="T74" fmla="*/ 154 w 272"/>
                  <a:gd name="T75" fmla="*/ 5 h 209"/>
                  <a:gd name="T76" fmla="*/ 164 w 272"/>
                  <a:gd name="T7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2" h="209">
                    <a:moveTo>
                      <a:pt x="164" y="0"/>
                    </a:moveTo>
                    <a:lnTo>
                      <a:pt x="173" y="0"/>
                    </a:lnTo>
                    <a:lnTo>
                      <a:pt x="181" y="5"/>
                    </a:lnTo>
                    <a:lnTo>
                      <a:pt x="267" y="91"/>
                    </a:lnTo>
                    <a:lnTo>
                      <a:pt x="271" y="95"/>
                    </a:lnTo>
                    <a:lnTo>
                      <a:pt x="272" y="101"/>
                    </a:lnTo>
                    <a:lnTo>
                      <a:pt x="272" y="105"/>
                    </a:lnTo>
                    <a:lnTo>
                      <a:pt x="272" y="110"/>
                    </a:lnTo>
                    <a:lnTo>
                      <a:pt x="271" y="114"/>
                    </a:lnTo>
                    <a:lnTo>
                      <a:pt x="267" y="118"/>
                    </a:lnTo>
                    <a:lnTo>
                      <a:pt x="181" y="204"/>
                    </a:lnTo>
                    <a:lnTo>
                      <a:pt x="177" y="208"/>
                    </a:lnTo>
                    <a:lnTo>
                      <a:pt x="173" y="209"/>
                    </a:lnTo>
                    <a:lnTo>
                      <a:pt x="167" y="209"/>
                    </a:lnTo>
                    <a:lnTo>
                      <a:pt x="164" y="209"/>
                    </a:lnTo>
                    <a:lnTo>
                      <a:pt x="158" y="208"/>
                    </a:lnTo>
                    <a:lnTo>
                      <a:pt x="154" y="204"/>
                    </a:lnTo>
                    <a:lnTo>
                      <a:pt x="150" y="196"/>
                    </a:lnTo>
                    <a:lnTo>
                      <a:pt x="150" y="187"/>
                    </a:lnTo>
                    <a:lnTo>
                      <a:pt x="154" y="179"/>
                    </a:lnTo>
                    <a:lnTo>
                      <a:pt x="173" y="159"/>
                    </a:lnTo>
                    <a:lnTo>
                      <a:pt x="16" y="159"/>
                    </a:lnTo>
                    <a:lnTo>
                      <a:pt x="10" y="159"/>
                    </a:lnTo>
                    <a:lnTo>
                      <a:pt x="6" y="157"/>
                    </a:lnTo>
                    <a:lnTo>
                      <a:pt x="4" y="154"/>
                    </a:lnTo>
                    <a:lnTo>
                      <a:pt x="1" y="149"/>
                    </a:lnTo>
                    <a:lnTo>
                      <a:pt x="0" y="145"/>
                    </a:lnTo>
                    <a:lnTo>
                      <a:pt x="0" y="65"/>
                    </a:lnTo>
                    <a:lnTo>
                      <a:pt x="1" y="60"/>
                    </a:lnTo>
                    <a:lnTo>
                      <a:pt x="4" y="56"/>
                    </a:lnTo>
                    <a:lnTo>
                      <a:pt x="6" y="52"/>
                    </a:lnTo>
                    <a:lnTo>
                      <a:pt x="10" y="51"/>
                    </a:lnTo>
                    <a:lnTo>
                      <a:pt x="16" y="50"/>
                    </a:lnTo>
                    <a:lnTo>
                      <a:pt x="173" y="50"/>
                    </a:lnTo>
                    <a:lnTo>
                      <a:pt x="154" y="31"/>
                    </a:lnTo>
                    <a:lnTo>
                      <a:pt x="150" y="23"/>
                    </a:lnTo>
                    <a:lnTo>
                      <a:pt x="150" y="13"/>
                    </a:lnTo>
                    <a:lnTo>
                      <a:pt x="154" y="5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81"/>
              <p:cNvSpPr>
                <a:spLocks/>
              </p:cNvSpPr>
              <p:nvPr/>
            </p:nvSpPr>
            <p:spPr bwMode="auto">
              <a:xfrm>
                <a:off x="3704" y="628"/>
                <a:ext cx="162" cy="254"/>
              </a:xfrm>
              <a:custGeom>
                <a:avLst/>
                <a:gdLst>
                  <a:gd name="T0" fmla="*/ 0 w 162"/>
                  <a:gd name="T1" fmla="*/ 0 h 254"/>
                  <a:gd name="T2" fmla="*/ 30 w 162"/>
                  <a:gd name="T3" fmla="*/ 0 h 254"/>
                  <a:gd name="T4" fmla="*/ 162 w 162"/>
                  <a:gd name="T5" fmla="*/ 127 h 254"/>
                  <a:gd name="T6" fmla="*/ 30 w 162"/>
                  <a:gd name="T7" fmla="*/ 254 h 254"/>
                  <a:gd name="T8" fmla="*/ 0 w 162"/>
                  <a:gd name="T9" fmla="*/ 254 h 254"/>
                  <a:gd name="T10" fmla="*/ 132 w 162"/>
                  <a:gd name="T11" fmla="*/ 127 h 254"/>
                  <a:gd name="T12" fmla="*/ 0 w 162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254">
                    <a:moveTo>
                      <a:pt x="0" y="0"/>
                    </a:moveTo>
                    <a:lnTo>
                      <a:pt x="30" y="0"/>
                    </a:lnTo>
                    <a:lnTo>
                      <a:pt x="162" y="127"/>
                    </a:lnTo>
                    <a:lnTo>
                      <a:pt x="30" y="254"/>
                    </a:lnTo>
                    <a:lnTo>
                      <a:pt x="0" y="254"/>
                    </a:lnTo>
                    <a:lnTo>
                      <a:pt x="13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82"/>
              <p:cNvSpPr>
                <a:spLocks/>
              </p:cNvSpPr>
              <p:nvPr/>
            </p:nvSpPr>
            <p:spPr bwMode="auto">
              <a:xfrm>
                <a:off x="4707" y="1288"/>
                <a:ext cx="267" cy="250"/>
              </a:xfrm>
              <a:custGeom>
                <a:avLst/>
                <a:gdLst>
                  <a:gd name="T0" fmla="*/ 104 w 267"/>
                  <a:gd name="T1" fmla="*/ 0 h 250"/>
                  <a:gd name="T2" fmla="*/ 86 w 267"/>
                  <a:gd name="T3" fmla="*/ 107 h 250"/>
                  <a:gd name="T4" fmla="*/ 66 w 267"/>
                  <a:gd name="T5" fmla="*/ 90 h 250"/>
                  <a:gd name="T6" fmla="*/ 60 w 267"/>
                  <a:gd name="T7" fmla="*/ 110 h 250"/>
                  <a:gd name="T8" fmla="*/ 59 w 267"/>
                  <a:gd name="T9" fmla="*/ 131 h 250"/>
                  <a:gd name="T10" fmla="*/ 62 w 267"/>
                  <a:gd name="T11" fmla="*/ 153 h 250"/>
                  <a:gd name="T12" fmla="*/ 72 w 267"/>
                  <a:gd name="T13" fmla="*/ 173 h 250"/>
                  <a:gd name="T14" fmla="*/ 85 w 267"/>
                  <a:gd name="T15" fmla="*/ 190 h 250"/>
                  <a:gd name="T16" fmla="*/ 102 w 267"/>
                  <a:gd name="T17" fmla="*/ 203 h 250"/>
                  <a:gd name="T18" fmla="*/ 121 w 267"/>
                  <a:gd name="T19" fmla="*/ 212 h 250"/>
                  <a:gd name="T20" fmla="*/ 142 w 267"/>
                  <a:gd name="T21" fmla="*/ 217 h 250"/>
                  <a:gd name="T22" fmla="*/ 166 w 267"/>
                  <a:gd name="T23" fmla="*/ 217 h 250"/>
                  <a:gd name="T24" fmla="*/ 188 w 267"/>
                  <a:gd name="T25" fmla="*/ 211 h 250"/>
                  <a:gd name="T26" fmla="*/ 208 w 267"/>
                  <a:gd name="T27" fmla="*/ 200 h 250"/>
                  <a:gd name="T28" fmla="*/ 226 w 267"/>
                  <a:gd name="T29" fmla="*/ 186 h 250"/>
                  <a:gd name="T30" fmla="*/ 240 w 267"/>
                  <a:gd name="T31" fmla="*/ 166 h 250"/>
                  <a:gd name="T32" fmla="*/ 250 w 267"/>
                  <a:gd name="T33" fmla="*/ 144 h 250"/>
                  <a:gd name="T34" fmla="*/ 255 w 267"/>
                  <a:gd name="T35" fmla="*/ 121 h 250"/>
                  <a:gd name="T36" fmla="*/ 254 w 267"/>
                  <a:gd name="T37" fmla="*/ 96 h 250"/>
                  <a:gd name="T38" fmla="*/ 247 w 267"/>
                  <a:gd name="T39" fmla="*/ 71 h 250"/>
                  <a:gd name="T40" fmla="*/ 234 w 267"/>
                  <a:gd name="T41" fmla="*/ 49 h 250"/>
                  <a:gd name="T42" fmla="*/ 217 w 267"/>
                  <a:gd name="T43" fmla="*/ 29 h 250"/>
                  <a:gd name="T44" fmla="*/ 237 w 267"/>
                  <a:gd name="T45" fmla="*/ 47 h 250"/>
                  <a:gd name="T46" fmla="*/ 252 w 267"/>
                  <a:gd name="T47" fmla="*/ 68 h 250"/>
                  <a:gd name="T48" fmla="*/ 263 w 267"/>
                  <a:gd name="T49" fmla="*/ 93 h 250"/>
                  <a:gd name="T50" fmla="*/ 267 w 267"/>
                  <a:gd name="T51" fmla="*/ 121 h 250"/>
                  <a:gd name="T52" fmla="*/ 265 w 267"/>
                  <a:gd name="T53" fmla="*/ 148 h 250"/>
                  <a:gd name="T54" fmla="*/ 258 w 267"/>
                  <a:gd name="T55" fmla="*/ 174 h 250"/>
                  <a:gd name="T56" fmla="*/ 243 w 267"/>
                  <a:gd name="T57" fmla="*/ 199 h 250"/>
                  <a:gd name="T58" fmla="*/ 223 w 267"/>
                  <a:gd name="T59" fmla="*/ 220 h 250"/>
                  <a:gd name="T60" fmla="*/ 199 w 267"/>
                  <a:gd name="T61" fmla="*/ 237 h 250"/>
                  <a:gd name="T62" fmla="*/ 171 w 267"/>
                  <a:gd name="T63" fmla="*/ 246 h 250"/>
                  <a:gd name="T64" fmla="*/ 146 w 267"/>
                  <a:gd name="T65" fmla="*/ 250 h 250"/>
                  <a:gd name="T66" fmla="*/ 121 w 267"/>
                  <a:gd name="T67" fmla="*/ 250 h 250"/>
                  <a:gd name="T68" fmla="*/ 96 w 267"/>
                  <a:gd name="T69" fmla="*/ 244 h 250"/>
                  <a:gd name="T70" fmla="*/ 74 w 267"/>
                  <a:gd name="T71" fmla="*/ 233 h 250"/>
                  <a:gd name="T72" fmla="*/ 53 w 267"/>
                  <a:gd name="T73" fmla="*/ 219 h 250"/>
                  <a:gd name="T74" fmla="*/ 35 w 267"/>
                  <a:gd name="T75" fmla="*/ 199 h 250"/>
                  <a:gd name="T76" fmla="*/ 21 w 267"/>
                  <a:gd name="T77" fmla="*/ 178 h 250"/>
                  <a:gd name="T78" fmla="*/ 10 w 267"/>
                  <a:gd name="T79" fmla="*/ 153 h 250"/>
                  <a:gd name="T80" fmla="*/ 6 w 267"/>
                  <a:gd name="T81" fmla="*/ 127 h 250"/>
                  <a:gd name="T82" fmla="*/ 5 w 267"/>
                  <a:gd name="T83" fmla="*/ 101 h 250"/>
                  <a:gd name="T84" fmla="*/ 10 w 267"/>
                  <a:gd name="T85" fmla="*/ 75 h 250"/>
                  <a:gd name="T86" fmla="*/ 21 w 267"/>
                  <a:gd name="T87" fmla="*/ 49 h 250"/>
                  <a:gd name="T88" fmla="*/ 0 w 267"/>
                  <a:gd name="T89" fmla="*/ 30 h 250"/>
                  <a:gd name="T90" fmla="*/ 104 w 267"/>
                  <a:gd name="T91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7" h="250">
                    <a:moveTo>
                      <a:pt x="104" y="0"/>
                    </a:moveTo>
                    <a:lnTo>
                      <a:pt x="86" y="107"/>
                    </a:lnTo>
                    <a:lnTo>
                      <a:pt x="66" y="90"/>
                    </a:lnTo>
                    <a:lnTo>
                      <a:pt x="60" y="110"/>
                    </a:lnTo>
                    <a:lnTo>
                      <a:pt x="59" y="131"/>
                    </a:lnTo>
                    <a:lnTo>
                      <a:pt x="62" y="153"/>
                    </a:lnTo>
                    <a:lnTo>
                      <a:pt x="72" y="173"/>
                    </a:lnTo>
                    <a:lnTo>
                      <a:pt x="85" y="190"/>
                    </a:lnTo>
                    <a:lnTo>
                      <a:pt x="102" y="203"/>
                    </a:lnTo>
                    <a:lnTo>
                      <a:pt x="121" y="212"/>
                    </a:lnTo>
                    <a:lnTo>
                      <a:pt x="142" y="217"/>
                    </a:lnTo>
                    <a:lnTo>
                      <a:pt x="166" y="217"/>
                    </a:lnTo>
                    <a:lnTo>
                      <a:pt x="188" y="211"/>
                    </a:lnTo>
                    <a:lnTo>
                      <a:pt x="208" y="200"/>
                    </a:lnTo>
                    <a:lnTo>
                      <a:pt x="226" y="186"/>
                    </a:lnTo>
                    <a:lnTo>
                      <a:pt x="240" y="166"/>
                    </a:lnTo>
                    <a:lnTo>
                      <a:pt x="250" y="144"/>
                    </a:lnTo>
                    <a:lnTo>
                      <a:pt x="255" y="121"/>
                    </a:lnTo>
                    <a:lnTo>
                      <a:pt x="254" y="96"/>
                    </a:lnTo>
                    <a:lnTo>
                      <a:pt x="247" y="71"/>
                    </a:lnTo>
                    <a:lnTo>
                      <a:pt x="234" y="49"/>
                    </a:lnTo>
                    <a:lnTo>
                      <a:pt x="217" y="29"/>
                    </a:lnTo>
                    <a:lnTo>
                      <a:pt x="237" y="47"/>
                    </a:lnTo>
                    <a:lnTo>
                      <a:pt x="252" y="68"/>
                    </a:lnTo>
                    <a:lnTo>
                      <a:pt x="263" y="93"/>
                    </a:lnTo>
                    <a:lnTo>
                      <a:pt x="267" y="121"/>
                    </a:lnTo>
                    <a:lnTo>
                      <a:pt x="265" y="148"/>
                    </a:lnTo>
                    <a:lnTo>
                      <a:pt x="258" y="174"/>
                    </a:lnTo>
                    <a:lnTo>
                      <a:pt x="243" y="199"/>
                    </a:lnTo>
                    <a:lnTo>
                      <a:pt x="223" y="220"/>
                    </a:lnTo>
                    <a:lnTo>
                      <a:pt x="199" y="237"/>
                    </a:lnTo>
                    <a:lnTo>
                      <a:pt x="171" y="246"/>
                    </a:lnTo>
                    <a:lnTo>
                      <a:pt x="146" y="250"/>
                    </a:lnTo>
                    <a:lnTo>
                      <a:pt x="121" y="250"/>
                    </a:lnTo>
                    <a:lnTo>
                      <a:pt x="96" y="244"/>
                    </a:lnTo>
                    <a:lnTo>
                      <a:pt x="74" y="233"/>
                    </a:lnTo>
                    <a:lnTo>
                      <a:pt x="53" y="219"/>
                    </a:lnTo>
                    <a:lnTo>
                      <a:pt x="35" y="199"/>
                    </a:lnTo>
                    <a:lnTo>
                      <a:pt x="21" y="178"/>
                    </a:lnTo>
                    <a:lnTo>
                      <a:pt x="10" y="153"/>
                    </a:lnTo>
                    <a:lnTo>
                      <a:pt x="6" y="127"/>
                    </a:lnTo>
                    <a:lnTo>
                      <a:pt x="5" y="101"/>
                    </a:lnTo>
                    <a:lnTo>
                      <a:pt x="10" y="75"/>
                    </a:lnTo>
                    <a:lnTo>
                      <a:pt x="21" y="49"/>
                    </a:lnTo>
                    <a:lnTo>
                      <a:pt x="0" y="3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1B8C90"/>
              </a:solidFill>
              <a:ln w="0">
                <a:solidFill>
                  <a:srgbClr val="1B8C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83"/>
              <p:cNvSpPr>
                <a:spLocks/>
              </p:cNvSpPr>
              <p:nvPr/>
            </p:nvSpPr>
            <p:spPr bwMode="auto">
              <a:xfrm>
                <a:off x="5060" y="834"/>
                <a:ext cx="80" cy="80"/>
              </a:xfrm>
              <a:custGeom>
                <a:avLst/>
                <a:gdLst>
                  <a:gd name="T0" fmla="*/ 41 w 80"/>
                  <a:gd name="T1" fmla="*/ 0 h 80"/>
                  <a:gd name="T2" fmla="*/ 55 w 80"/>
                  <a:gd name="T3" fmla="*/ 3 h 80"/>
                  <a:gd name="T4" fmla="*/ 68 w 80"/>
                  <a:gd name="T5" fmla="*/ 12 h 80"/>
                  <a:gd name="T6" fmla="*/ 77 w 80"/>
                  <a:gd name="T7" fmla="*/ 25 h 80"/>
                  <a:gd name="T8" fmla="*/ 80 w 80"/>
                  <a:gd name="T9" fmla="*/ 39 h 80"/>
                  <a:gd name="T10" fmla="*/ 77 w 80"/>
                  <a:gd name="T11" fmla="*/ 55 h 80"/>
                  <a:gd name="T12" fmla="*/ 68 w 80"/>
                  <a:gd name="T13" fmla="*/ 68 h 80"/>
                  <a:gd name="T14" fmla="*/ 55 w 80"/>
                  <a:gd name="T15" fmla="*/ 76 h 80"/>
                  <a:gd name="T16" fmla="*/ 41 w 80"/>
                  <a:gd name="T17" fmla="*/ 80 h 80"/>
                  <a:gd name="T18" fmla="*/ 25 w 80"/>
                  <a:gd name="T19" fmla="*/ 76 h 80"/>
                  <a:gd name="T20" fmla="*/ 12 w 80"/>
                  <a:gd name="T21" fmla="*/ 68 h 80"/>
                  <a:gd name="T22" fmla="*/ 4 w 80"/>
                  <a:gd name="T23" fmla="*/ 55 h 80"/>
                  <a:gd name="T24" fmla="*/ 0 w 80"/>
                  <a:gd name="T25" fmla="*/ 39 h 80"/>
                  <a:gd name="T26" fmla="*/ 4 w 80"/>
                  <a:gd name="T27" fmla="*/ 25 h 80"/>
                  <a:gd name="T28" fmla="*/ 12 w 80"/>
                  <a:gd name="T29" fmla="*/ 12 h 80"/>
                  <a:gd name="T30" fmla="*/ 25 w 80"/>
                  <a:gd name="T31" fmla="*/ 3 h 80"/>
                  <a:gd name="T32" fmla="*/ 41 w 80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80">
                    <a:moveTo>
                      <a:pt x="41" y="0"/>
                    </a:moveTo>
                    <a:lnTo>
                      <a:pt x="55" y="3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80" y="39"/>
                    </a:lnTo>
                    <a:lnTo>
                      <a:pt x="77" y="55"/>
                    </a:lnTo>
                    <a:lnTo>
                      <a:pt x="68" y="68"/>
                    </a:lnTo>
                    <a:lnTo>
                      <a:pt x="55" y="76"/>
                    </a:lnTo>
                    <a:lnTo>
                      <a:pt x="41" y="80"/>
                    </a:lnTo>
                    <a:lnTo>
                      <a:pt x="25" y="76"/>
                    </a:lnTo>
                    <a:lnTo>
                      <a:pt x="12" y="68"/>
                    </a:lnTo>
                    <a:lnTo>
                      <a:pt x="4" y="55"/>
                    </a:lnTo>
                    <a:lnTo>
                      <a:pt x="0" y="39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5" y="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84"/>
              <p:cNvSpPr>
                <a:spLocks/>
              </p:cNvSpPr>
              <p:nvPr/>
            </p:nvSpPr>
            <p:spPr bwMode="auto">
              <a:xfrm>
                <a:off x="5129" y="903"/>
                <a:ext cx="79" cy="79"/>
              </a:xfrm>
              <a:custGeom>
                <a:avLst/>
                <a:gdLst>
                  <a:gd name="T0" fmla="*/ 40 w 79"/>
                  <a:gd name="T1" fmla="*/ 0 h 79"/>
                  <a:gd name="T2" fmla="*/ 55 w 79"/>
                  <a:gd name="T3" fmla="*/ 3 h 79"/>
                  <a:gd name="T4" fmla="*/ 67 w 79"/>
                  <a:gd name="T5" fmla="*/ 12 h 79"/>
                  <a:gd name="T6" fmla="*/ 76 w 79"/>
                  <a:gd name="T7" fmla="*/ 24 h 79"/>
                  <a:gd name="T8" fmla="*/ 79 w 79"/>
                  <a:gd name="T9" fmla="*/ 40 h 79"/>
                  <a:gd name="T10" fmla="*/ 76 w 79"/>
                  <a:gd name="T11" fmla="*/ 55 h 79"/>
                  <a:gd name="T12" fmla="*/ 67 w 79"/>
                  <a:gd name="T13" fmla="*/ 67 h 79"/>
                  <a:gd name="T14" fmla="*/ 55 w 79"/>
                  <a:gd name="T15" fmla="*/ 76 h 79"/>
                  <a:gd name="T16" fmla="*/ 40 w 79"/>
                  <a:gd name="T17" fmla="*/ 79 h 79"/>
                  <a:gd name="T18" fmla="*/ 25 w 79"/>
                  <a:gd name="T19" fmla="*/ 76 h 79"/>
                  <a:gd name="T20" fmla="*/ 12 w 79"/>
                  <a:gd name="T21" fmla="*/ 67 h 79"/>
                  <a:gd name="T22" fmla="*/ 3 w 79"/>
                  <a:gd name="T23" fmla="*/ 54 h 79"/>
                  <a:gd name="T24" fmla="*/ 0 w 79"/>
                  <a:gd name="T25" fmla="*/ 40 h 79"/>
                  <a:gd name="T26" fmla="*/ 3 w 79"/>
                  <a:gd name="T27" fmla="*/ 25 h 79"/>
                  <a:gd name="T28" fmla="*/ 12 w 79"/>
                  <a:gd name="T29" fmla="*/ 12 h 79"/>
                  <a:gd name="T30" fmla="*/ 25 w 79"/>
                  <a:gd name="T31" fmla="*/ 3 h 79"/>
                  <a:gd name="T32" fmla="*/ 40 w 79"/>
                  <a:gd name="T3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79">
                    <a:moveTo>
                      <a:pt x="40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6" y="24"/>
                    </a:lnTo>
                    <a:lnTo>
                      <a:pt x="79" y="40"/>
                    </a:lnTo>
                    <a:lnTo>
                      <a:pt x="76" y="55"/>
                    </a:lnTo>
                    <a:lnTo>
                      <a:pt x="67" y="67"/>
                    </a:lnTo>
                    <a:lnTo>
                      <a:pt x="55" y="76"/>
                    </a:lnTo>
                    <a:lnTo>
                      <a:pt x="40" y="79"/>
                    </a:lnTo>
                    <a:lnTo>
                      <a:pt x="25" y="76"/>
                    </a:lnTo>
                    <a:lnTo>
                      <a:pt x="12" y="67"/>
                    </a:lnTo>
                    <a:lnTo>
                      <a:pt x="3" y="54"/>
                    </a:lnTo>
                    <a:lnTo>
                      <a:pt x="0" y="40"/>
                    </a:lnTo>
                    <a:lnTo>
                      <a:pt x="3" y="25"/>
                    </a:lnTo>
                    <a:lnTo>
                      <a:pt x="12" y="12"/>
                    </a:lnTo>
                    <a:lnTo>
                      <a:pt x="25" y="3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85"/>
              <p:cNvSpPr>
                <a:spLocks/>
              </p:cNvSpPr>
              <p:nvPr/>
            </p:nvSpPr>
            <p:spPr bwMode="auto">
              <a:xfrm>
                <a:off x="5198" y="971"/>
                <a:ext cx="79" cy="80"/>
              </a:xfrm>
              <a:custGeom>
                <a:avLst/>
                <a:gdLst>
                  <a:gd name="T0" fmla="*/ 40 w 79"/>
                  <a:gd name="T1" fmla="*/ 0 h 80"/>
                  <a:gd name="T2" fmla="*/ 55 w 79"/>
                  <a:gd name="T3" fmla="*/ 3 h 80"/>
                  <a:gd name="T4" fmla="*/ 68 w 79"/>
                  <a:gd name="T5" fmla="*/ 12 h 80"/>
                  <a:gd name="T6" fmla="*/ 77 w 79"/>
                  <a:gd name="T7" fmla="*/ 25 h 80"/>
                  <a:gd name="T8" fmla="*/ 79 w 79"/>
                  <a:gd name="T9" fmla="*/ 40 h 80"/>
                  <a:gd name="T10" fmla="*/ 77 w 79"/>
                  <a:gd name="T11" fmla="*/ 55 h 80"/>
                  <a:gd name="T12" fmla="*/ 68 w 79"/>
                  <a:gd name="T13" fmla="*/ 68 h 80"/>
                  <a:gd name="T14" fmla="*/ 55 w 79"/>
                  <a:gd name="T15" fmla="*/ 76 h 80"/>
                  <a:gd name="T16" fmla="*/ 40 w 79"/>
                  <a:gd name="T17" fmla="*/ 80 h 80"/>
                  <a:gd name="T18" fmla="*/ 24 w 79"/>
                  <a:gd name="T19" fmla="*/ 76 h 80"/>
                  <a:gd name="T20" fmla="*/ 11 w 79"/>
                  <a:gd name="T21" fmla="*/ 68 h 80"/>
                  <a:gd name="T22" fmla="*/ 3 w 79"/>
                  <a:gd name="T23" fmla="*/ 55 h 80"/>
                  <a:gd name="T24" fmla="*/ 0 w 79"/>
                  <a:gd name="T25" fmla="*/ 40 h 80"/>
                  <a:gd name="T26" fmla="*/ 3 w 79"/>
                  <a:gd name="T27" fmla="*/ 25 h 80"/>
                  <a:gd name="T28" fmla="*/ 11 w 79"/>
                  <a:gd name="T29" fmla="*/ 12 h 80"/>
                  <a:gd name="T30" fmla="*/ 24 w 79"/>
                  <a:gd name="T31" fmla="*/ 3 h 80"/>
                  <a:gd name="T32" fmla="*/ 40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40" y="0"/>
                    </a:moveTo>
                    <a:lnTo>
                      <a:pt x="55" y="3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79" y="40"/>
                    </a:lnTo>
                    <a:lnTo>
                      <a:pt x="77" y="55"/>
                    </a:lnTo>
                    <a:lnTo>
                      <a:pt x="68" y="68"/>
                    </a:lnTo>
                    <a:lnTo>
                      <a:pt x="55" y="76"/>
                    </a:lnTo>
                    <a:lnTo>
                      <a:pt x="40" y="80"/>
                    </a:lnTo>
                    <a:lnTo>
                      <a:pt x="24" y="76"/>
                    </a:lnTo>
                    <a:lnTo>
                      <a:pt x="11" y="68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86"/>
              <p:cNvSpPr>
                <a:spLocks/>
              </p:cNvSpPr>
              <p:nvPr/>
            </p:nvSpPr>
            <p:spPr bwMode="auto">
              <a:xfrm>
                <a:off x="5267" y="1041"/>
                <a:ext cx="78" cy="78"/>
              </a:xfrm>
              <a:custGeom>
                <a:avLst/>
                <a:gdLst>
                  <a:gd name="T0" fmla="*/ 39 w 78"/>
                  <a:gd name="T1" fmla="*/ 0 h 78"/>
                  <a:gd name="T2" fmla="*/ 55 w 78"/>
                  <a:gd name="T3" fmla="*/ 2 h 78"/>
                  <a:gd name="T4" fmla="*/ 68 w 78"/>
                  <a:gd name="T5" fmla="*/ 12 h 78"/>
                  <a:gd name="T6" fmla="*/ 76 w 78"/>
                  <a:gd name="T7" fmla="*/ 25 h 78"/>
                  <a:gd name="T8" fmla="*/ 78 w 78"/>
                  <a:gd name="T9" fmla="*/ 39 h 78"/>
                  <a:gd name="T10" fmla="*/ 76 w 78"/>
                  <a:gd name="T11" fmla="*/ 53 h 78"/>
                  <a:gd name="T12" fmla="*/ 68 w 78"/>
                  <a:gd name="T13" fmla="*/ 66 h 78"/>
                  <a:gd name="T14" fmla="*/ 55 w 78"/>
                  <a:gd name="T15" fmla="*/ 76 h 78"/>
                  <a:gd name="T16" fmla="*/ 39 w 78"/>
                  <a:gd name="T17" fmla="*/ 78 h 78"/>
                  <a:gd name="T18" fmla="*/ 25 w 78"/>
                  <a:gd name="T19" fmla="*/ 76 h 78"/>
                  <a:gd name="T20" fmla="*/ 12 w 78"/>
                  <a:gd name="T21" fmla="*/ 66 h 78"/>
                  <a:gd name="T22" fmla="*/ 3 w 78"/>
                  <a:gd name="T23" fmla="*/ 53 h 78"/>
                  <a:gd name="T24" fmla="*/ 0 w 78"/>
                  <a:gd name="T25" fmla="*/ 39 h 78"/>
                  <a:gd name="T26" fmla="*/ 3 w 78"/>
                  <a:gd name="T27" fmla="*/ 25 h 78"/>
                  <a:gd name="T28" fmla="*/ 12 w 78"/>
                  <a:gd name="T29" fmla="*/ 12 h 78"/>
                  <a:gd name="T30" fmla="*/ 25 w 78"/>
                  <a:gd name="T31" fmla="*/ 2 h 78"/>
                  <a:gd name="T32" fmla="*/ 39 w 78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55" y="2"/>
                    </a:lnTo>
                    <a:lnTo>
                      <a:pt x="68" y="12"/>
                    </a:lnTo>
                    <a:lnTo>
                      <a:pt x="76" y="25"/>
                    </a:lnTo>
                    <a:lnTo>
                      <a:pt x="78" y="39"/>
                    </a:lnTo>
                    <a:lnTo>
                      <a:pt x="76" y="53"/>
                    </a:lnTo>
                    <a:lnTo>
                      <a:pt x="68" y="66"/>
                    </a:lnTo>
                    <a:lnTo>
                      <a:pt x="55" y="76"/>
                    </a:lnTo>
                    <a:lnTo>
                      <a:pt x="39" y="78"/>
                    </a:lnTo>
                    <a:lnTo>
                      <a:pt x="25" y="76"/>
                    </a:lnTo>
                    <a:lnTo>
                      <a:pt x="12" y="66"/>
                    </a:lnTo>
                    <a:lnTo>
                      <a:pt x="3" y="53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2" y="12"/>
                    </a:lnTo>
                    <a:lnTo>
                      <a:pt x="25" y="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87"/>
              <p:cNvSpPr>
                <a:spLocks/>
              </p:cNvSpPr>
              <p:nvPr/>
            </p:nvSpPr>
            <p:spPr bwMode="auto">
              <a:xfrm>
                <a:off x="5060" y="971"/>
                <a:ext cx="80" cy="80"/>
              </a:xfrm>
              <a:custGeom>
                <a:avLst/>
                <a:gdLst>
                  <a:gd name="T0" fmla="*/ 41 w 80"/>
                  <a:gd name="T1" fmla="*/ 0 h 80"/>
                  <a:gd name="T2" fmla="*/ 55 w 80"/>
                  <a:gd name="T3" fmla="*/ 3 h 80"/>
                  <a:gd name="T4" fmla="*/ 68 w 80"/>
                  <a:gd name="T5" fmla="*/ 12 h 80"/>
                  <a:gd name="T6" fmla="*/ 77 w 80"/>
                  <a:gd name="T7" fmla="*/ 25 h 80"/>
                  <a:gd name="T8" fmla="*/ 80 w 80"/>
                  <a:gd name="T9" fmla="*/ 40 h 80"/>
                  <a:gd name="T10" fmla="*/ 77 w 80"/>
                  <a:gd name="T11" fmla="*/ 55 h 80"/>
                  <a:gd name="T12" fmla="*/ 68 w 80"/>
                  <a:gd name="T13" fmla="*/ 68 h 80"/>
                  <a:gd name="T14" fmla="*/ 55 w 80"/>
                  <a:gd name="T15" fmla="*/ 76 h 80"/>
                  <a:gd name="T16" fmla="*/ 41 w 80"/>
                  <a:gd name="T17" fmla="*/ 80 h 80"/>
                  <a:gd name="T18" fmla="*/ 25 w 80"/>
                  <a:gd name="T19" fmla="*/ 76 h 80"/>
                  <a:gd name="T20" fmla="*/ 12 w 80"/>
                  <a:gd name="T21" fmla="*/ 68 h 80"/>
                  <a:gd name="T22" fmla="*/ 4 w 80"/>
                  <a:gd name="T23" fmla="*/ 55 h 80"/>
                  <a:gd name="T24" fmla="*/ 0 w 80"/>
                  <a:gd name="T25" fmla="*/ 40 h 80"/>
                  <a:gd name="T26" fmla="*/ 4 w 80"/>
                  <a:gd name="T27" fmla="*/ 25 h 80"/>
                  <a:gd name="T28" fmla="*/ 12 w 80"/>
                  <a:gd name="T29" fmla="*/ 12 h 80"/>
                  <a:gd name="T30" fmla="*/ 25 w 80"/>
                  <a:gd name="T31" fmla="*/ 3 h 80"/>
                  <a:gd name="T32" fmla="*/ 41 w 80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80">
                    <a:moveTo>
                      <a:pt x="41" y="0"/>
                    </a:moveTo>
                    <a:lnTo>
                      <a:pt x="55" y="3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80" y="40"/>
                    </a:lnTo>
                    <a:lnTo>
                      <a:pt x="77" y="55"/>
                    </a:lnTo>
                    <a:lnTo>
                      <a:pt x="68" y="68"/>
                    </a:lnTo>
                    <a:lnTo>
                      <a:pt x="55" y="76"/>
                    </a:lnTo>
                    <a:lnTo>
                      <a:pt x="41" y="80"/>
                    </a:lnTo>
                    <a:lnTo>
                      <a:pt x="25" y="76"/>
                    </a:lnTo>
                    <a:lnTo>
                      <a:pt x="12" y="68"/>
                    </a:lnTo>
                    <a:lnTo>
                      <a:pt x="4" y="55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5" y="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88"/>
              <p:cNvSpPr>
                <a:spLocks/>
              </p:cNvSpPr>
              <p:nvPr/>
            </p:nvSpPr>
            <p:spPr bwMode="auto">
              <a:xfrm>
                <a:off x="5129" y="1041"/>
                <a:ext cx="79" cy="78"/>
              </a:xfrm>
              <a:custGeom>
                <a:avLst/>
                <a:gdLst>
                  <a:gd name="T0" fmla="*/ 40 w 79"/>
                  <a:gd name="T1" fmla="*/ 0 h 78"/>
                  <a:gd name="T2" fmla="*/ 55 w 79"/>
                  <a:gd name="T3" fmla="*/ 2 h 78"/>
                  <a:gd name="T4" fmla="*/ 67 w 79"/>
                  <a:gd name="T5" fmla="*/ 12 h 78"/>
                  <a:gd name="T6" fmla="*/ 76 w 79"/>
                  <a:gd name="T7" fmla="*/ 23 h 78"/>
                  <a:gd name="T8" fmla="*/ 79 w 79"/>
                  <a:gd name="T9" fmla="*/ 39 h 78"/>
                  <a:gd name="T10" fmla="*/ 76 w 79"/>
                  <a:gd name="T11" fmla="*/ 55 h 78"/>
                  <a:gd name="T12" fmla="*/ 67 w 79"/>
                  <a:gd name="T13" fmla="*/ 66 h 78"/>
                  <a:gd name="T14" fmla="*/ 55 w 79"/>
                  <a:gd name="T15" fmla="*/ 76 h 78"/>
                  <a:gd name="T16" fmla="*/ 40 w 79"/>
                  <a:gd name="T17" fmla="*/ 78 h 78"/>
                  <a:gd name="T18" fmla="*/ 25 w 79"/>
                  <a:gd name="T19" fmla="*/ 76 h 78"/>
                  <a:gd name="T20" fmla="*/ 12 w 79"/>
                  <a:gd name="T21" fmla="*/ 66 h 78"/>
                  <a:gd name="T22" fmla="*/ 3 w 79"/>
                  <a:gd name="T23" fmla="*/ 55 h 78"/>
                  <a:gd name="T24" fmla="*/ 0 w 79"/>
                  <a:gd name="T25" fmla="*/ 39 h 78"/>
                  <a:gd name="T26" fmla="*/ 3 w 79"/>
                  <a:gd name="T27" fmla="*/ 23 h 78"/>
                  <a:gd name="T28" fmla="*/ 12 w 79"/>
                  <a:gd name="T29" fmla="*/ 12 h 78"/>
                  <a:gd name="T30" fmla="*/ 25 w 79"/>
                  <a:gd name="T31" fmla="*/ 2 h 78"/>
                  <a:gd name="T32" fmla="*/ 40 w 79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78">
                    <a:moveTo>
                      <a:pt x="40" y="0"/>
                    </a:moveTo>
                    <a:lnTo>
                      <a:pt x="55" y="2"/>
                    </a:lnTo>
                    <a:lnTo>
                      <a:pt x="67" y="12"/>
                    </a:lnTo>
                    <a:lnTo>
                      <a:pt x="76" y="23"/>
                    </a:lnTo>
                    <a:lnTo>
                      <a:pt x="79" y="39"/>
                    </a:lnTo>
                    <a:lnTo>
                      <a:pt x="76" y="55"/>
                    </a:lnTo>
                    <a:lnTo>
                      <a:pt x="67" y="66"/>
                    </a:lnTo>
                    <a:lnTo>
                      <a:pt x="55" y="76"/>
                    </a:lnTo>
                    <a:lnTo>
                      <a:pt x="40" y="78"/>
                    </a:lnTo>
                    <a:lnTo>
                      <a:pt x="25" y="76"/>
                    </a:lnTo>
                    <a:lnTo>
                      <a:pt x="12" y="66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3"/>
                    </a:lnTo>
                    <a:lnTo>
                      <a:pt x="12" y="12"/>
                    </a:lnTo>
                    <a:lnTo>
                      <a:pt x="25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89"/>
              <p:cNvSpPr>
                <a:spLocks/>
              </p:cNvSpPr>
              <p:nvPr/>
            </p:nvSpPr>
            <p:spPr bwMode="auto">
              <a:xfrm>
                <a:off x="5198" y="1109"/>
                <a:ext cx="79" cy="80"/>
              </a:xfrm>
              <a:custGeom>
                <a:avLst/>
                <a:gdLst>
                  <a:gd name="T0" fmla="*/ 40 w 79"/>
                  <a:gd name="T1" fmla="*/ 0 h 80"/>
                  <a:gd name="T2" fmla="*/ 55 w 79"/>
                  <a:gd name="T3" fmla="*/ 2 h 80"/>
                  <a:gd name="T4" fmla="*/ 68 w 79"/>
                  <a:gd name="T5" fmla="*/ 12 h 80"/>
                  <a:gd name="T6" fmla="*/ 77 w 79"/>
                  <a:gd name="T7" fmla="*/ 25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8 h 80"/>
                  <a:gd name="T14" fmla="*/ 55 w 79"/>
                  <a:gd name="T15" fmla="*/ 76 h 80"/>
                  <a:gd name="T16" fmla="*/ 40 w 79"/>
                  <a:gd name="T17" fmla="*/ 80 h 80"/>
                  <a:gd name="T18" fmla="*/ 24 w 79"/>
                  <a:gd name="T19" fmla="*/ 76 h 80"/>
                  <a:gd name="T20" fmla="*/ 11 w 79"/>
                  <a:gd name="T21" fmla="*/ 68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5 h 80"/>
                  <a:gd name="T28" fmla="*/ 11 w 79"/>
                  <a:gd name="T29" fmla="*/ 12 h 80"/>
                  <a:gd name="T30" fmla="*/ 24 w 79"/>
                  <a:gd name="T31" fmla="*/ 2 h 80"/>
                  <a:gd name="T32" fmla="*/ 40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40" y="0"/>
                    </a:moveTo>
                    <a:lnTo>
                      <a:pt x="55" y="2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8"/>
                    </a:lnTo>
                    <a:lnTo>
                      <a:pt x="55" y="76"/>
                    </a:lnTo>
                    <a:lnTo>
                      <a:pt x="40" y="80"/>
                    </a:lnTo>
                    <a:lnTo>
                      <a:pt x="24" y="76"/>
                    </a:lnTo>
                    <a:lnTo>
                      <a:pt x="11" y="68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90"/>
              <p:cNvSpPr>
                <a:spLocks/>
              </p:cNvSpPr>
              <p:nvPr/>
            </p:nvSpPr>
            <p:spPr bwMode="auto">
              <a:xfrm>
                <a:off x="4923" y="971"/>
                <a:ext cx="79" cy="80"/>
              </a:xfrm>
              <a:custGeom>
                <a:avLst/>
                <a:gdLst>
                  <a:gd name="T0" fmla="*/ 40 w 79"/>
                  <a:gd name="T1" fmla="*/ 0 h 80"/>
                  <a:gd name="T2" fmla="*/ 55 w 79"/>
                  <a:gd name="T3" fmla="*/ 3 h 80"/>
                  <a:gd name="T4" fmla="*/ 68 w 79"/>
                  <a:gd name="T5" fmla="*/ 12 h 80"/>
                  <a:gd name="T6" fmla="*/ 77 w 79"/>
                  <a:gd name="T7" fmla="*/ 25 h 80"/>
                  <a:gd name="T8" fmla="*/ 79 w 79"/>
                  <a:gd name="T9" fmla="*/ 40 h 80"/>
                  <a:gd name="T10" fmla="*/ 77 w 79"/>
                  <a:gd name="T11" fmla="*/ 55 h 80"/>
                  <a:gd name="T12" fmla="*/ 68 w 79"/>
                  <a:gd name="T13" fmla="*/ 68 h 80"/>
                  <a:gd name="T14" fmla="*/ 55 w 79"/>
                  <a:gd name="T15" fmla="*/ 76 h 80"/>
                  <a:gd name="T16" fmla="*/ 40 w 79"/>
                  <a:gd name="T17" fmla="*/ 80 h 80"/>
                  <a:gd name="T18" fmla="*/ 24 w 79"/>
                  <a:gd name="T19" fmla="*/ 76 h 80"/>
                  <a:gd name="T20" fmla="*/ 11 w 79"/>
                  <a:gd name="T21" fmla="*/ 68 h 80"/>
                  <a:gd name="T22" fmla="*/ 4 w 79"/>
                  <a:gd name="T23" fmla="*/ 55 h 80"/>
                  <a:gd name="T24" fmla="*/ 0 w 79"/>
                  <a:gd name="T25" fmla="*/ 40 h 80"/>
                  <a:gd name="T26" fmla="*/ 4 w 79"/>
                  <a:gd name="T27" fmla="*/ 25 h 80"/>
                  <a:gd name="T28" fmla="*/ 11 w 79"/>
                  <a:gd name="T29" fmla="*/ 12 h 80"/>
                  <a:gd name="T30" fmla="*/ 24 w 79"/>
                  <a:gd name="T31" fmla="*/ 3 h 80"/>
                  <a:gd name="T32" fmla="*/ 40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40" y="0"/>
                    </a:moveTo>
                    <a:lnTo>
                      <a:pt x="55" y="3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79" y="40"/>
                    </a:lnTo>
                    <a:lnTo>
                      <a:pt x="77" y="55"/>
                    </a:lnTo>
                    <a:lnTo>
                      <a:pt x="68" y="68"/>
                    </a:lnTo>
                    <a:lnTo>
                      <a:pt x="55" y="76"/>
                    </a:lnTo>
                    <a:lnTo>
                      <a:pt x="40" y="80"/>
                    </a:lnTo>
                    <a:lnTo>
                      <a:pt x="24" y="76"/>
                    </a:lnTo>
                    <a:lnTo>
                      <a:pt x="11" y="68"/>
                    </a:lnTo>
                    <a:lnTo>
                      <a:pt x="4" y="55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91"/>
              <p:cNvSpPr>
                <a:spLocks/>
              </p:cNvSpPr>
              <p:nvPr/>
            </p:nvSpPr>
            <p:spPr bwMode="auto">
              <a:xfrm>
                <a:off x="4992" y="1041"/>
                <a:ext cx="79" cy="78"/>
              </a:xfrm>
              <a:custGeom>
                <a:avLst/>
                <a:gdLst>
                  <a:gd name="T0" fmla="*/ 39 w 79"/>
                  <a:gd name="T1" fmla="*/ 0 h 78"/>
                  <a:gd name="T2" fmla="*/ 55 w 79"/>
                  <a:gd name="T3" fmla="*/ 2 h 78"/>
                  <a:gd name="T4" fmla="*/ 67 w 79"/>
                  <a:gd name="T5" fmla="*/ 12 h 78"/>
                  <a:gd name="T6" fmla="*/ 76 w 79"/>
                  <a:gd name="T7" fmla="*/ 23 h 78"/>
                  <a:gd name="T8" fmla="*/ 79 w 79"/>
                  <a:gd name="T9" fmla="*/ 39 h 78"/>
                  <a:gd name="T10" fmla="*/ 76 w 79"/>
                  <a:gd name="T11" fmla="*/ 55 h 78"/>
                  <a:gd name="T12" fmla="*/ 67 w 79"/>
                  <a:gd name="T13" fmla="*/ 66 h 78"/>
                  <a:gd name="T14" fmla="*/ 55 w 79"/>
                  <a:gd name="T15" fmla="*/ 76 h 78"/>
                  <a:gd name="T16" fmla="*/ 39 w 79"/>
                  <a:gd name="T17" fmla="*/ 78 h 78"/>
                  <a:gd name="T18" fmla="*/ 24 w 79"/>
                  <a:gd name="T19" fmla="*/ 76 h 78"/>
                  <a:gd name="T20" fmla="*/ 12 w 79"/>
                  <a:gd name="T21" fmla="*/ 66 h 78"/>
                  <a:gd name="T22" fmla="*/ 3 w 79"/>
                  <a:gd name="T23" fmla="*/ 53 h 78"/>
                  <a:gd name="T24" fmla="*/ 0 w 79"/>
                  <a:gd name="T25" fmla="*/ 39 h 78"/>
                  <a:gd name="T26" fmla="*/ 3 w 79"/>
                  <a:gd name="T27" fmla="*/ 25 h 78"/>
                  <a:gd name="T28" fmla="*/ 12 w 79"/>
                  <a:gd name="T29" fmla="*/ 12 h 78"/>
                  <a:gd name="T30" fmla="*/ 24 w 79"/>
                  <a:gd name="T31" fmla="*/ 2 h 78"/>
                  <a:gd name="T32" fmla="*/ 39 w 79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78">
                    <a:moveTo>
                      <a:pt x="39" y="0"/>
                    </a:moveTo>
                    <a:lnTo>
                      <a:pt x="55" y="2"/>
                    </a:lnTo>
                    <a:lnTo>
                      <a:pt x="67" y="12"/>
                    </a:lnTo>
                    <a:lnTo>
                      <a:pt x="76" y="23"/>
                    </a:lnTo>
                    <a:lnTo>
                      <a:pt x="79" y="39"/>
                    </a:lnTo>
                    <a:lnTo>
                      <a:pt x="76" y="55"/>
                    </a:lnTo>
                    <a:lnTo>
                      <a:pt x="67" y="66"/>
                    </a:lnTo>
                    <a:lnTo>
                      <a:pt x="55" y="76"/>
                    </a:lnTo>
                    <a:lnTo>
                      <a:pt x="39" y="78"/>
                    </a:lnTo>
                    <a:lnTo>
                      <a:pt x="24" y="76"/>
                    </a:lnTo>
                    <a:lnTo>
                      <a:pt x="12" y="66"/>
                    </a:lnTo>
                    <a:lnTo>
                      <a:pt x="3" y="53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2" y="12"/>
                    </a:lnTo>
                    <a:lnTo>
                      <a:pt x="24" y="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92"/>
              <p:cNvSpPr>
                <a:spLocks/>
              </p:cNvSpPr>
              <p:nvPr/>
            </p:nvSpPr>
            <p:spPr bwMode="auto">
              <a:xfrm>
                <a:off x="5060" y="1109"/>
                <a:ext cx="80" cy="80"/>
              </a:xfrm>
              <a:custGeom>
                <a:avLst/>
                <a:gdLst>
                  <a:gd name="T0" fmla="*/ 41 w 80"/>
                  <a:gd name="T1" fmla="*/ 0 h 80"/>
                  <a:gd name="T2" fmla="*/ 55 w 80"/>
                  <a:gd name="T3" fmla="*/ 4 h 80"/>
                  <a:gd name="T4" fmla="*/ 68 w 80"/>
                  <a:gd name="T5" fmla="*/ 12 h 80"/>
                  <a:gd name="T6" fmla="*/ 77 w 80"/>
                  <a:gd name="T7" fmla="*/ 25 h 80"/>
                  <a:gd name="T8" fmla="*/ 80 w 80"/>
                  <a:gd name="T9" fmla="*/ 39 h 80"/>
                  <a:gd name="T10" fmla="*/ 77 w 80"/>
                  <a:gd name="T11" fmla="*/ 55 h 80"/>
                  <a:gd name="T12" fmla="*/ 68 w 80"/>
                  <a:gd name="T13" fmla="*/ 68 h 80"/>
                  <a:gd name="T14" fmla="*/ 55 w 80"/>
                  <a:gd name="T15" fmla="*/ 76 h 80"/>
                  <a:gd name="T16" fmla="*/ 41 w 80"/>
                  <a:gd name="T17" fmla="*/ 80 h 80"/>
                  <a:gd name="T18" fmla="*/ 25 w 80"/>
                  <a:gd name="T19" fmla="*/ 76 h 80"/>
                  <a:gd name="T20" fmla="*/ 12 w 80"/>
                  <a:gd name="T21" fmla="*/ 68 h 80"/>
                  <a:gd name="T22" fmla="*/ 4 w 80"/>
                  <a:gd name="T23" fmla="*/ 55 h 80"/>
                  <a:gd name="T24" fmla="*/ 0 w 80"/>
                  <a:gd name="T25" fmla="*/ 39 h 80"/>
                  <a:gd name="T26" fmla="*/ 4 w 80"/>
                  <a:gd name="T27" fmla="*/ 25 h 80"/>
                  <a:gd name="T28" fmla="*/ 12 w 80"/>
                  <a:gd name="T29" fmla="*/ 12 h 80"/>
                  <a:gd name="T30" fmla="*/ 25 w 80"/>
                  <a:gd name="T31" fmla="*/ 2 h 80"/>
                  <a:gd name="T32" fmla="*/ 41 w 80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80">
                    <a:moveTo>
                      <a:pt x="41" y="0"/>
                    </a:moveTo>
                    <a:lnTo>
                      <a:pt x="55" y="4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80" y="39"/>
                    </a:lnTo>
                    <a:lnTo>
                      <a:pt x="77" y="55"/>
                    </a:lnTo>
                    <a:lnTo>
                      <a:pt x="68" y="68"/>
                    </a:lnTo>
                    <a:lnTo>
                      <a:pt x="55" y="76"/>
                    </a:lnTo>
                    <a:lnTo>
                      <a:pt x="41" y="80"/>
                    </a:lnTo>
                    <a:lnTo>
                      <a:pt x="25" y="76"/>
                    </a:lnTo>
                    <a:lnTo>
                      <a:pt x="12" y="68"/>
                    </a:lnTo>
                    <a:lnTo>
                      <a:pt x="4" y="55"/>
                    </a:lnTo>
                    <a:lnTo>
                      <a:pt x="0" y="39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5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93"/>
              <p:cNvSpPr>
                <a:spLocks/>
              </p:cNvSpPr>
              <p:nvPr/>
            </p:nvSpPr>
            <p:spPr bwMode="auto">
              <a:xfrm>
                <a:off x="5129" y="1178"/>
                <a:ext cx="79" cy="79"/>
              </a:xfrm>
              <a:custGeom>
                <a:avLst/>
                <a:gdLst>
                  <a:gd name="T0" fmla="*/ 40 w 79"/>
                  <a:gd name="T1" fmla="*/ 0 h 79"/>
                  <a:gd name="T2" fmla="*/ 55 w 79"/>
                  <a:gd name="T3" fmla="*/ 3 h 79"/>
                  <a:gd name="T4" fmla="*/ 67 w 79"/>
                  <a:gd name="T5" fmla="*/ 12 h 79"/>
                  <a:gd name="T6" fmla="*/ 76 w 79"/>
                  <a:gd name="T7" fmla="*/ 24 h 79"/>
                  <a:gd name="T8" fmla="*/ 79 w 79"/>
                  <a:gd name="T9" fmla="*/ 39 h 79"/>
                  <a:gd name="T10" fmla="*/ 76 w 79"/>
                  <a:gd name="T11" fmla="*/ 55 h 79"/>
                  <a:gd name="T12" fmla="*/ 67 w 79"/>
                  <a:gd name="T13" fmla="*/ 67 h 79"/>
                  <a:gd name="T14" fmla="*/ 55 w 79"/>
                  <a:gd name="T15" fmla="*/ 76 h 79"/>
                  <a:gd name="T16" fmla="*/ 40 w 79"/>
                  <a:gd name="T17" fmla="*/ 79 h 79"/>
                  <a:gd name="T18" fmla="*/ 25 w 79"/>
                  <a:gd name="T19" fmla="*/ 76 h 79"/>
                  <a:gd name="T20" fmla="*/ 12 w 79"/>
                  <a:gd name="T21" fmla="*/ 67 h 79"/>
                  <a:gd name="T22" fmla="*/ 3 w 79"/>
                  <a:gd name="T23" fmla="*/ 55 h 79"/>
                  <a:gd name="T24" fmla="*/ 0 w 79"/>
                  <a:gd name="T25" fmla="*/ 39 h 79"/>
                  <a:gd name="T26" fmla="*/ 3 w 79"/>
                  <a:gd name="T27" fmla="*/ 24 h 79"/>
                  <a:gd name="T28" fmla="*/ 12 w 79"/>
                  <a:gd name="T29" fmla="*/ 12 h 79"/>
                  <a:gd name="T30" fmla="*/ 25 w 79"/>
                  <a:gd name="T31" fmla="*/ 3 h 79"/>
                  <a:gd name="T32" fmla="*/ 40 w 79"/>
                  <a:gd name="T3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79">
                    <a:moveTo>
                      <a:pt x="40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6" y="24"/>
                    </a:lnTo>
                    <a:lnTo>
                      <a:pt x="79" y="39"/>
                    </a:lnTo>
                    <a:lnTo>
                      <a:pt x="76" y="55"/>
                    </a:lnTo>
                    <a:lnTo>
                      <a:pt x="67" y="67"/>
                    </a:lnTo>
                    <a:lnTo>
                      <a:pt x="55" y="76"/>
                    </a:lnTo>
                    <a:lnTo>
                      <a:pt x="40" y="79"/>
                    </a:lnTo>
                    <a:lnTo>
                      <a:pt x="25" y="76"/>
                    </a:lnTo>
                    <a:lnTo>
                      <a:pt x="12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2" y="12"/>
                    </a:lnTo>
                    <a:lnTo>
                      <a:pt x="25" y="3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94"/>
              <p:cNvSpPr>
                <a:spLocks/>
              </p:cNvSpPr>
              <p:nvPr/>
            </p:nvSpPr>
            <p:spPr bwMode="auto">
              <a:xfrm>
                <a:off x="4785" y="971"/>
                <a:ext cx="80" cy="80"/>
              </a:xfrm>
              <a:custGeom>
                <a:avLst/>
                <a:gdLst>
                  <a:gd name="T0" fmla="*/ 39 w 80"/>
                  <a:gd name="T1" fmla="*/ 0 h 80"/>
                  <a:gd name="T2" fmla="*/ 55 w 80"/>
                  <a:gd name="T3" fmla="*/ 3 h 80"/>
                  <a:gd name="T4" fmla="*/ 68 w 80"/>
                  <a:gd name="T5" fmla="*/ 12 h 80"/>
                  <a:gd name="T6" fmla="*/ 77 w 80"/>
                  <a:gd name="T7" fmla="*/ 25 h 80"/>
                  <a:gd name="T8" fmla="*/ 80 w 80"/>
                  <a:gd name="T9" fmla="*/ 40 h 80"/>
                  <a:gd name="T10" fmla="*/ 77 w 80"/>
                  <a:gd name="T11" fmla="*/ 55 h 80"/>
                  <a:gd name="T12" fmla="*/ 68 w 80"/>
                  <a:gd name="T13" fmla="*/ 68 h 80"/>
                  <a:gd name="T14" fmla="*/ 55 w 80"/>
                  <a:gd name="T15" fmla="*/ 76 h 80"/>
                  <a:gd name="T16" fmla="*/ 39 w 80"/>
                  <a:gd name="T17" fmla="*/ 80 h 80"/>
                  <a:gd name="T18" fmla="*/ 25 w 80"/>
                  <a:gd name="T19" fmla="*/ 76 h 80"/>
                  <a:gd name="T20" fmla="*/ 12 w 80"/>
                  <a:gd name="T21" fmla="*/ 68 h 80"/>
                  <a:gd name="T22" fmla="*/ 3 w 80"/>
                  <a:gd name="T23" fmla="*/ 55 h 80"/>
                  <a:gd name="T24" fmla="*/ 0 w 80"/>
                  <a:gd name="T25" fmla="*/ 40 h 80"/>
                  <a:gd name="T26" fmla="*/ 3 w 80"/>
                  <a:gd name="T27" fmla="*/ 25 h 80"/>
                  <a:gd name="T28" fmla="*/ 12 w 80"/>
                  <a:gd name="T29" fmla="*/ 12 h 80"/>
                  <a:gd name="T30" fmla="*/ 25 w 80"/>
                  <a:gd name="T31" fmla="*/ 3 h 80"/>
                  <a:gd name="T32" fmla="*/ 39 w 80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80">
                    <a:moveTo>
                      <a:pt x="39" y="0"/>
                    </a:moveTo>
                    <a:lnTo>
                      <a:pt x="55" y="3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80" y="40"/>
                    </a:lnTo>
                    <a:lnTo>
                      <a:pt x="77" y="55"/>
                    </a:lnTo>
                    <a:lnTo>
                      <a:pt x="68" y="68"/>
                    </a:lnTo>
                    <a:lnTo>
                      <a:pt x="55" y="76"/>
                    </a:lnTo>
                    <a:lnTo>
                      <a:pt x="39" y="80"/>
                    </a:lnTo>
                    <a:lnTo>
                      <a:pt x="25" y="76"/>
                    </a:lnTo>
                    <a:lnTo>
                      <a:pt x="12" y="68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3" y="25"/>
                    </a:lnTo>
                    <a:lnTo>
                      <a:pt x="12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95"/>
              <p:cNvSpPr>
                <a:spLocks/>
              </p:cNvSpPr>
              <p:nvPr/>
            </p:nvSpPr>
            <p:spPr bwMode="auto">
              <a:xfrm>
                <a:off x="4855" y="1041"/>
                <a:ext cx="78" cy="78"/>
              </a:xfrm>
              <a:custGeom>
                <a:avLst/>
                <a:gdLst>
                  <a:gd name="T0" fmla="*/ 39 w 78"/>
                  <a:gd name="T1" fmla="*/ 0 h 78"/>
                  <a:gd name="T2" fmla="*/ 55 w 78"/>
                  <a:gd name="T3" fmla="*/ 2 h 78"/>
                  <a:gd name="T4" fmla="*/ 66 w 78"/>
                  <a:gd name="T5" fmla="*/ 12 h 78"/>
                  <a:gd name="T6" fmla="*/ 75 w 78"/>
                  <a:gd name="T7" fmla="*/ 23 h 78"/>
                  <a:gd name="T8" fmla="*/ 78 w 78"/>
                  <a:gd name="T9" fmla="*/ 39 h 78"/>
                  <a:gd name="T10" fmla="*/ 75 w 78"/>
                  <a:gd name="T11" fmla="*/ 55 h 78"/>
                  <a:gd name="T12" fmla="*/ 66 w 78"/>
                  <a:gd name="T13" fmla="*/ 66 h 78"/>
                  <a:gd name="T14" fmla="*/ 55 w 78"/>
                  <a:gd name="T15" fmla="*/ 76 h 78"/>
                  <a:gd name="T16" fmla="*/ 39 w 78"/>
                  <a:gd name="T17" fmla="*/ 78 h 78"/>
                  <a:gd name="T18" fmla="*/ 23 w 78"/>
                  <a:gd name="T19" fmla="*/ 76 h 78"/>
                  <a:gd name="T20" fmla="*/ 11 w 78"/>
                  <a:gd name="T21" fmla="*/ 66 h 78"/>
                  <a:gd name="T22" fmla="*/ 2 w 78"/>
                  <a:gd name="T23" fmla="*/ 53 h 78"/>
                  <a:gd name="T24" fmla="*/ 0 w 78"/>
                  <a:gd name="T25" fmla="*/ 39 h 78"/>
                  <a:gd name="T26" fmla="*/ 2 w 78"/>
                  <a:gd name="T27" fmla="*/ 25 h 78"/>
                  <a:gd name="T28" fmla="*/ 11 w 78"/>
                  <a:gd name="T29" fmla="*/ 12 h 78"/>
                  <a:gd name="T30" fmla="*/ 23 w 78"/>
                  <a:gd name="T31" fmla="*/ 2 h 78"/>
                  <a:gd name="T32" fmla="*/ 39 w 78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55" y="2"/>
                    </a:lnTo>
                    <a:lnTo>
                      <a:pt x="66" y="12"/>
                    </a:lnTo>
                    <a:lnTo>
                      <a:pt x="75" y="23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6" y="66"/>
                    </a:lnTo>
                    <a:lnTo>
                      <a:pt x="55" y="76"/>
                    </a:lnTo>
                    <a:lnTo>
                      <a:pt x="39" y="78"/>
                    </a:lnTo>
                    <a:lnTo>
                      <a:pt x="23" y="76"/>
                    </a:lnTo>
                    <a:lnTo>
                      <a:pt x="11" y="66"/>
                    </a:lnTo>
                    <a:lnTo>
                      <a:pt x="2" y="53"/>
                    </a:lnTo>
                    <a:lnTo>
                      <a:pt x="0" y="39"/>
                    </a:lnTo>
                    <a:lnTo>
                      <a:pt x="2" y="25"/>
                    </a:lnTo>
                    <a:lnTo>
                      <a:pt x="11" y="12"/>
                    </a:lnTo>
                    <a:lnTo>
                      <a:pt x="23" y="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96"/>
              <p:cNvSpPr>
                <a:spLocks/>
              </p:cNvSpPr>
              <p:nvPr/>
            </p:nvSpPr>
            <p:spPr bwMode="auto">
              <a:xfrm>
                <a:off x="4923" y="1109"/>
                <a:ext cx="79" cy="80"/>
              </a:xfrm>
              <a:custGeom>
                <a:avLst/>
                <a:gdLst>
                  <a:gd name="T0" fmla="*/ 40 w 79"/>
                  <a:gd name="T1" fmla="*/ 0 h 80"/>
                  <a:gd name="T2" fmla="*/ 55 w 79"/>
                  <a:gd name="T3" fmla="*/ 2 h 80"/>
                  <a:gd name="T4" fmla="*/ 68 w 79"/>
                  <a:gd name="T5" fmla="*/ 12 h 80"/>
                  <a:gd name="T6" fmla="*/ 77 w 79"/>
                  <a:gd name="T7" fmla="*/ 25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8 h 80"/>
                  <a:gd name="T14" fmla="*/ 55 w 79"/>
                  <a:gd name="T15" fmla="*/ 76 h 80"/>
                  <a:gd name="T16" fmla="*/ 40 w 79"/>
                  <a:gd name="T17" fmla="*/ 80 h 80"/>
                  <a:gd name="T18" fmla="*/ 24 w 79"/>
                  <a:gd name="T19" fmla="*/ 76 h 80"/>
                  <a:gd name="T20" fmla="*/ 11 w 79"/>
                  <a:gd name="T21" fmla="*/ 68 h 80"/>
                  <a:gd name="T22" fmla="*/ 2 w 79"/>
                  <a:gd name="T23" fmla="*/ 55 h 80"/>
                  <a:gd name="T24" fmla="*/ 0 w 79"/>
                  <a:gd name="T25" fmla="*/ 39 h 80"/>
                  <a:gd name="T26" fmla="*/ 2 w 79"/>
                  <a:gd name="T27" fmla="*/ 25 h 80"/>
                  <a:gd name="T28" fmla="*/ 11 w 79"/>
                  <a:gd name="T29" fmla="*/ 12 h 80"/>
                  <a:gd name="T30" fmla="*/ 24 w 79"/>
                  <a:gd name="T31" fmla="*/ 2 h 80"/>
                  <a:gd name="T32" fmla="*/ 40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40" y="0"/>
                    </a:moveTo>
                    <a:lnTo>
                      <a:pt x="55" y="2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8"/>
                    </a:lnTo>
                    <a:lnTo>
                      <a:pt x="55" y="76"/>
                    </a:lnTo>
                    <a:lnTo>
                      <a:pt x="40" y="80"/>
                    </a:lnTo>
                    <a:lnTo>
                      <a:pt x="24" y="76"/>
                    </a:lnTo>
                    <a:lnTo>
                      <a:pt x="11" y="68"/>
                    </a:lnTo>
                    <a:lnTo>
                      <a:pt x="2" y="55"/>
                    </a:lnTo>
                    <a:lnTo>
                      <a:pt x="0" y="39"/>
                    </a:lnTo>
                    <a:lnTo>
                      <a:pt x="2" y="25"/>
                    </a:lnTo>
                    <a:lnTo>
                      <a:pt x="11" y="12"/>
                    </a:lnTo>
                    <a:lnTo>
                      <a:pt x="24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97"/>
              <p:cNvSpPr>
                <a:spLocks/>
              </p:cNvSpPr>
              <p:nvPr/>
            </p:nvSpPr>
            <p:spPr bwMode="auto">
              <a:xfrm>
                <a:off x="5060" y="1246"/>
                <a:ext cx="80" cy="80"/>
              </a:xfrm>
              <a:custGeom>
                <a:avLst/>
                <a:gdLst>
                  <a:gd name="T0" fmla="*/ 41 w 80"/>
                  <a:gd name="T1" fmla="*/ 0 h 80"/>
                  <a:gd name="T2" fmla="*/ 55 w 80"/>
                  <a:gd name="T3" fmla="*/ 4 h 80"/>
                  <a:gd name="T4" fmla="*/ 68 w 80"/>
                  <a:gd name="T5" fmla="*/ 12 h 80"/>
                  <a:gd name="T6" fmla="*/ 77 w 80"/>
                  <a:gd name="T7" fmla="*/ 25 h 80"/>
                  <a:gd name="T8" fmla="*/ 80 w 80"/>
                  <a:gd name="T9" fmla="*/ 41 h 80"/>
                  <a:gd name="T10" fmla="*/ 77 w 80"/>
                  <a:gd name="T11" fmla="*/ 55 h 80"/>
                  <a:gd name="T12" fmla="*/ 68 w 80"/>
                  <a:gd name="T13" fmla="*/ 68 h 80"/>
                  <a:gd name="T14" fmla="*/ 55 w 80"/>
                  <a:gd name="T15" fmla="*/ 77 h 80"/>
                  <a:gd name="T16" fmla="*/ 41 w 80"/>
                  <a:gd name="T17" fmla="*/ 80 h 80"/>
                  <a:gd name="T18" fmla="*/ 25 w 80"/>
                  <a:gd name="T19" fmla="*/ 77 h 80"/>
                  <a:gd name="T20" fmla="*/ 12 w 80"/>
                  <a:gd name="T21" fmla="*/ 68 h 80"/>
                  <a:gd name="T22" fmla="*/ 4 w 80"/>
                  <a:gd name="T23" fmla="*/ 55 h 80"/>
                  <a:gd name="T24" fmla="*/ 0 w 80"/>
                  <a:gd name="T25" fmla="*/ 41 h 80"/>
                  <a:gd name="T26" fmla="*/ 4 w 80"/>
                  <a:gd name="T27" fmla="*/ 25 h 80"/>
                  <a:gd name="T28" fmla="*/ 12 w 80"/>
                  <a:gd name="T29" fmla="*/ 12 h 80"/>
                  <a:gd name="T30" fmla="*/ 25 w 80"/>
                  <a:gd name="T31" fmla="*/ 4 h 80"/>
                  <a:gd name="T32" fmla="*/ 41 w 80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80">
                    <a:moveTo>
                      <a:pt x="41" y="0"/>
                    </a:moveTo>
                    <a:lnTo>
                      <a:pt x="55" y="4"/>
                    </a:lnTo>
                    <a:lnTo>
                      <a:pt x="68" y="12"/>
                    </a:lnTo>
                    <a:lnTo>
                      <a:pt x="77" y="25"/>
                    </a:lnTo>
                    <a:lnTo>
                      <a:pt x="80" y="41"/>
                    </a:lnTo>
                    <a:lnTo>
                      <a:pt x="77" y="55"/>
                    </a:lnTo>
                    <a:lnTo>
                      <a:pt x="68" y="68"/>
                    </a:lnTo>
                    <a:lnTo>
                      <a:pt x="55" y="77"/>
                    </a:lnTo>
                    <a:lnTo>
                      <a:pt x="41" y="80"/>
                    </a:lnTo>
                    <a:lnTo>
                      <a:pt x="25" y="77"/>
                    </a:lnTo>
                    <a:lnTo>
                      <a:pt x="12" y="68"/>
                    </a:lnTo>
                    <a:lnTo>
                      <a:pt x="4" y="55"/>
                    </a:lnTo>
                    <a:lnTo>
                      <a:pt x="0" y="41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5" y="4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98"/>
              <p:cNvSpPr>
                <a:spLocks/>
              </p:cNvSpPr>
              <p:nvPr/>
            </p:nvSpPr>
            <p:spPr bwMode="auto">
              <a:xfrm>
                <a:off x="4785" y="1109"/>
                <a:ext cx="80" cy="80"/>
              </a:xfrm>
              <a:custGeom>
                <a:avLst/>
                <a:gdLst>
                  <a:gd name="T0" fmla="*/ 39 w 80"/>
                  <a:gd name="T1" fmla="*/ 0 h 80"/>
                  <a:gd name="T2" fmla="*/ 55 w 80"/>
                  <a:gd name="T3" fmla="*/ 2 h 80"/>
                  <a:gd name="T4" fmla="*/ 68 w 80"/>
                  <a:gd name="T5" fmla="*/ 12 h 80"/>
                  <a:gd name="T6" fmla="*/ 76 w 80"/>
                  <a:gd name="T7" fmla="*/ 25 h 80"/>
                  <a:gd name="T8" fmla="*/ 80 w 80"/>
                  <a:gd name="T9" fmla="*/ 39 h 80"/>
                  <a:gd name="T10" fmla="*/ 76 w 80"/>
                  <a:gd name="T11" fmla="*/ 55 h 80"/>
                  <a:gd name="T12" fmla="*/ 68 w 80"/>
                  <a:gd name="T13" fmla="*/ 68 h 80"/>
                  <a:gd name="T14" fmla="*/ 55 w 80"/>
                  <a:gd name="T15" fmla="*/ 76 h 80"/>
                  <a:gd name="T16" fmla="*/ 39 w 80"/>
                  <a:gd name="T17" fmla="*/ 80 h 80"/>
                  <a:gd name="T18" fmla="*/ 25 w 80"/>
                  <a:gd name="T19" fmla="*/ 76 h 80"/>
                  <a:gd name="T20" fmla="*/ 12 w 80"/>
                  <a:gd name="T21" fmla="*/ 68 h 80"/>
                  <a:gd name="T22" fmla="*/ 3 w 80"/>
                  <a:gd name="T23" fmla="*/ 55 h 80"/>
                  <a:gd name="T24" fmla="*/ 0 w 80"/>
                  <a:gd name="T25" fmla="*/ 39 h 80"/>
                  <a:gd name="T26" fmla="*/ 3 w 80"/>
                  <a:gd name="T27" fmla="*/ 25 h 80"/>
                  <a:gd name="T28" fmla="*/ 12 w 80"/>
                  <a:gd name="T29" fmla="*/ 12 h 80"/>
                  <a:gd name="T30" fmla="*/ 25 w 80"/>
                  <a:gd name="T31" fmla="*/ 2 h 80"/>
                  <a:gd name="T32" fmla="*/ 39 w 80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80">
                    <a:moveTo>
                      <a:pt x="39" y="0"/>
                    </a:moveTo>
                    <a:lnTo>
                      <a:pt x="55" y="2"/>
                    </a:lnTo>
                    <a:lnTo>
                      <a:pt x="68" y="12"/>
                    </a:lnTo>
                    <a:lnTo>
                      <a:pt x="76" y="25"/>
                    </a:lnTo>
                    <a:lnTo>
                      <a:pt x="80" y="39"/>
                    </a:lnTo>
                    <a:lnTo>
                      <a:pt x="76" y="55"/>
                    </a:lnTo>
                    <a:lnTo>
                      <a:pt x="68" y="68"/>
                    </a:lnTo>
                    <a:lnTo>
                      <a:pt x="55" y="76"/>
                    </a:lnTo>
                    <a:lnTo>
                      <a:pt x="39" y="80"/>
                    </a:lnTo>
                    <a:lnTo>
                      <a:pt x="25" y="76"/>
                    </a:lnTo>
                    <a:lnTo>
                      <a:pt x="12" y="68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2" y="12"/>
                    </a:lnTo>
                    <a:lnTo>
                      <a:pt x="25" y="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99"/>
              <p:cNvSpPr>
                <a:spLocks/>
              </p:cNvSpPr>
              <p:nvPr/>
            </p:nvSpPr>
            <p:spPr bwMode="auto">
              <a:xfrm>
                <a:off x="2977" y="927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38 w 50"/>
                  <a:gd name="T3" fmla="*/ 4 h 50"/>
                  <a:gd name="T4" fmla="*/ 46 w 50"/>
                  <a:gd name="T5" fmla="*/ 13 h 50"/>
                  <a:gd name="T6" fmla="*/ 50 w 50"/>
                  <a:gd name="T7" fmla="*/ 25 h 50"/>
                  <a:gd name="T8" fmla="*/ 46 w 50"/>
                  <a:gd name="T9" fmla="*/ 38 h 50"/>
                  <a:gd name="T10" fmla="*/ 38 w 50"/>
                  <a:gd name="T11" fmla="*/ 46 h 50"/>
                  <a:gd name="T12" fmla="*/ 25 w 50"/>
                  <a:gd name="T13" fmla="*/ 50 h 50"/>
                  <a:gd name="T14" fmla="*/ 13 w 50"/>
                  <a:gd name="T15" fmla="*/ 46 h 50"/>
                  <a:gd name="T16" fmla="*/ 4 w 50"/>
                  <a:gd name="T17" fmla="*/ 38 h 50"/>
                  <a:gd name="T18" fmla="*/ 0 w 50"/>
                  <a:gd name="T19" fmla="*/ 25 h 50"/>
                  <a:gd name="T20" fmla="*/ 4 w 50"/>
                  <a:gd name="T21" fmla="*/ 13 h 50"/>
                  <a:gd name="T22" fmla="*/ 13 w 50"/>
                  <a:gd name="T23" fmla="*/ 4 h 50"/>
                  <a:gd name="T24" fmla="*/ 25 w 50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38" y="4"/>
                    </a:lnTo>
                    <a:lnTo>
                      <a:pt x="46" y="13"/>
                    </a:lnTo>
                    <a:lnTo>
                      <a:pt x="50" y="25"/>
                    </a:lnTo>
                    <a:lnTo>
                      <a:pt x="46" y="38"/>
                    </a:lnTo>
                    <a:lnTo>
                      <a:pt x="38" y="46"/>
                    </a:lnTo>
                    <a:lnTo>
                      <a:pt x="25" y="50"/>
                    </a:lnTo>
                    <a:lnTo>
                      <a:pt x="13" y="46"/>
                    </a:lnTo>
                    <a:lnTo>
                      <a:pt x="4" y="38"/>
                    </a:lnTo>
                    <a:lnTo>
                      <a:pt x="0" y="25"/>
                    </a:lnTo>
                    <a:lnTo>
                      <a:pt x="4" y="13"/>
                    </a:lnTo>
                    <a:lnTo>
                      <a:pt x="13" y="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00"/>
              <p:cNvSpPr>
                <a:spLocks/>
              </p:cNvSpPr>
              <p:nvPr/>
            </p:nvSpPr>
            <p:spPr bwMode="auto">
              <a:xfrm>
                <a:off x="2977" y="984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38 w 50"/>
                  <a:gd name="T3" fmla="*/ 4 h 50"/>
                  <a:gd name="T4" fmla="*/ 46 w 50"/>
                  <a:gd name="T5" fmla="*/ 12 h 50"/>
                  <a:gd name="T6" fmla="*/ 50 w 50"/>
                  <a:gd name="T7" fmla="*/ 25 h 50"/>
                  <a:gd name="T8" fmla="*/ 46 w 50"/>
                  <a:gd name="T9" fmla="*/ 37 h 50"/>
                  <a:gd name="T10" fmla="*/ 38 w 50"/>
                  <a:gd name="T11" fmla="*/ 46 h 50"/>
                  <a:gd name="T12" fmla="*/ 25 w 50"/>
                  <a:gd name="T13" fmla="*/ 50 h 50"/>
                  <a:gd name="T14" fmla="*/ 13 w 50"/>
                  <a:gd name="T15" fmla="*/ 46 h 50"/>
                  <a:gd name="T16" fmla="*/ 4 w 50"/>
                  <a:gd name="T17" fmla="*/ 37 h 50"/>
                  <a:gd name="T18" fmla="*/ 0 w 50"/>
                  <a:gd name="T19" fmla="*/ 25 h 50"/>
                  <a:gd name="T20" fmla="*/ 4 w 50"/>
                  <a:gd name="T21" fmla="*/ 12 h 50"/>
                  <a:gd name="T22" fmla="*/ 13 w 50"/>
                  <a:gd name="T23" fmla="*/ 4 h 50"/>
                  <a:gd name="T24" fmla="*/ 25 w 50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38" y="4"/>
                    </a:lnTo>
                    <a:lnTo>
                      <a:pt x="46" y="12"/>
                    </a:lnTo>
                    <a:lnTo>
                      <a:pt x="50" y="25"/>
                    </a:lnTo>
                    <a:lnTo>
                      <a:pt x="46" y="37"/>
                    </a:lnTo>
                    <a:lnTo>
                      <a:pt x="38" y="46"/>
                    </a:lnTo>
                    <a:lnTo>
                      <a:pt x="25" y="50"/>
                    </a:lnTo>
                    <a:lnTo>
                      <a:pt x="13" y="46"/>
                    </a:lnTo>
                    <a:lnTo>
                      <a:pt x="4" y="37"/>
                    </a:lnTo>
                    <a:lnTo>
                      <a:pt x="0" y="25"/>
                    </a:lnTo>
                    <a:lnTo>
                      <a:pt x="4" y="12"/>
                    </a:lnTo>
                    <a:lnTo>
                      <a:pt x="13" y="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01"/>
              <p:cNvSpPr>
                <a:spLocks/>
              </p:cNvSpPr>
              <p:nvPr/>
            </p:nvSpPr>
            <p:spPr bwMode="auto">
              <a:xfrm>
                <a:off x="3035" y="984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37 w 50"/>
                  <a:gd name="T3" fmla="*/ 4 h 50"/>
                  <a:gd name="T4" fmla="*/ 46 w 50"/>
                  <a:gd name="T5" fmla="*/ 12 h 50"/>
                  <a:gd name="T6" fmla="*/ 50 w 50"/>
                  <a:gd name="T7" fmla="*/ 25 h 50"/>
                  <a:gd name="T8" fmla="*/ 46 w 50"/>
                  <a:gd name="T9" fmla="*/ 37 h 50"/>
                  <a:gd name="T10" fmla="*/ 37 w 50"/>
                  <a:gd name="T11" fmla="*/ 46 h 50"/>
                  <a:gd name="T12" fmla="*/ 25 w 50"/>
                  <a:gd name="T13" fmla="*/ 50 h 50"/>
                  <a:gd name="T14" fmla="*/ 12 w 50"/>
                  <a:gd name="T15" fmla="*/ 46 h 50"/>
                  <a:gd name="T16" fmla="*/ 4 w 50"/>
                  <a:gd name="T17" fmla="*/ 37 h 50"/>
                  <a:gd name="T18" fmla="*/ 0 w 50"/>
                  <a:gd name="T19" fmla="*/ 25 h 50"/>
                  <a:gd name="T20" fmla="*/ 4 w 50"/>
                  <a:gd name="T21" fmla="*/ 12 h 50"/>
                  <a:gd name="T22" fmla="*/ 12 w 50"/>
                  <a:gd name="T23" fmla="*/ 4 h 50"/>
                  <a:gd name="T24" fmla="*/ 25 w 50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37" y="4"/>
                    </a:lnTo>
                    <a:lnTo>
                      <a:pt x="46" y="12"/>
                    </a:lnTo>
                    <a:lnTo>
                      <a:pt x="50" y="25"/>
                    </a:lnTo>
                    <a:lnTo>
                      <a:pt x="46" y="37"/>
                    </a:lnTo>
                    <a:lnTo>
                      <a:pt x="37" y="46"/>
                    </a:lnTo>
                    <a:lnTo>
                      <a:pt x="25" y="50"/>
                    </a:lnTo>
                    <a:lnTo>
                      <a:pt x="12" y="46"/>
                    </a:lnTo>
                    <a:lnTo>
                      <a:pt x="4" y="37"/>
                    </a:lnTo>
                    <a:lnTo>
                      <a:pt x="0" y="25"/>
                    </a:lnTo>
                    <a:lnTo>
                      <a:pt x="4" y="12"/>
                    </a:lnTo>
                    <a:lnTo>
                      <a:pt x="12" y="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02"/>
              <p:cNvSpPr>
                <a:spLocks/>
              </p:cNvSpPr>
              <p:nvPr/>
            </p:nvSpPr>
            <p:spPr bwMode="auto">
              <a:xfrm>
                <a:off x="2977" y="1042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38 w 50"/>
                  <a:gd name="T3" fmla="*/ 3 h 50"/>
                  <a:gd name="T4" fmla="*/ 46 w 50"/>
                  <a:gd name="T5" fmla="*/ 12 h 50"/>
                  <a:gd name="T6" fmla="*/ 50 w 50"/>
                  <a:gd name="T7" fmla="*/ 25 h 50"/>
                  <a:gd name="T8" fmla="*/ 46 w 50"/>
                  <a:gd name="T9" fmla="*/ 37 h 50"/>
                  <a:gd name="T10" fmla="*/ 38 w 50"/>
                  <a:gd name="T11" fmla="*/ 46 h 50"/>
                  <a:gd name="T12" fmla="*/ 25 w 50"/>
                  <a:gd name="T13" fmla="*/ 50 h 50"/>
                  <a:gd name="T14" fmla="*/ 13 w 50"/>
                  <a:gd name="T15" fmla="*/ 46 h 50"/>
                  <a:gd name="T16" fmla="*/ 4 w 50"/>
                  <a:gd name="T17" fmla="*/ 37 h 50"/>
                  <a:gd name="T18" fmla="*/ 0 w 50"/>
                  <a:gd name="T19" fmla="*/ 25 h 50"/>
                  <a:gd name="T20" fmla="*/ 4 w 50"/>
                  <a:gd name="T21" fmla="*/ 12 h 50"/>
                  <a:gd name="T22" fmla="*/ 13 w 50"/>
                  <a:gd name="T23" fmla="*/ 3 h 50"/>
                  <a:gd name="T24" fmla="*/ 25 w 50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38" y="3"/>
                    </a:lnTo>
                    <a:lnTo>
                      <a:pt x="46" y="12"/>
                    </a:lnTo>
                    <a:lnTo>
                      <a:pt x="50" y="25"/>
                    </a:lnTo>
                    <a:lnTo>
                      <a:pt x="46" y="37"/>
                    </a:lnTo>
                    <a:lnTo>
                      <a:pt x="38" y="46"/>
                    </a:lnTo>
                    <a:lnTo>
                      <a:pt x="25" y="50"/>
                    </a:lnTo>
                    <a:lnTo>
                      <a:pt x="13" y="46"/>
                    </a:lnTo>
                    <a:lnTo>
                      <a:pt x="4" y="37"/>
                    </a:lnTo>
                    <a:lnTo>
                      <a:pt x="0" y="25"/>
                    </a:lnTo>
                    <a:lnTo>
                      <a:pt x="4" y="12"/>
                    </a:lnTo>
                    <a:lnTo>
                      <a:pt x="13" y="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03"/>
              <p:cNvSpPr>
                <a:spLocks/>
              </p:cNvSpPr>
              <p:nvPr/>
            </p:nvSpPr>
            <p:spPr bwMode="auto">
              <a:xfrm>
                <a:off x="3035" y="1042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37 w 50"/>
                  <a:gd name="T3" fmla="*/ 3 h 50"/>
                  <a:gd name="T4" fmla="*/ 46 w 50"/>
                  <a:gd name="T5" fmla="*/ 12 h 50"/>
                  <a:gd name="T6" fmla="*/ 50 w 50"/>
                  <a:gd name="T7" fmla="*/ 25 h 50"/>
                  <a:gd name="T8" fmla="*/ 46 w 50"/>
                  <a:gd name="T9" fmla="*/ 37 h 50"/>
                  <a:gd name="T10" fmla="*/ 37 w 50"/>
                  <a:gd name="T11" fmla="*/ 46 h 50"/>
                  <a:gd name="T12" fmla="*/ 25 w 50"/>
                  <a:gd name="T13" fmla="*/ 50 h 50"/>
                  <a:gd name="T14" fmla="*/ 12 w 50"/>
                  <a:gd name="T15" fmla="*/ 46 h 50"/>
                  <a:gd name="T16" fmla="*/ 4 w 50"/>
                  <a:gd name="T17" fmla="*/ 37 h 50"/>
                  <a:gd name="T18" fmla="*/ 0 w 50"/>
                  <a:gd name="T19" fmla="*/ 25 h 50"/>
                  <a:gd name="T20" fmla="*/ 4 w 50"/>
                  <a:gd name="T21" fmla="*/ 12 h 50"/>
                  <a:gd name="T22" fmla="*/ 12 w 50"/>
                  <a:gd name="T23" fmla="*/ 3 h 50"/>
                  <a:gd name="T24" fmla="*/ 25 w 50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37" y="3"/>
                    </a:lnTo>
                    <a:lnTo>
                      <a:pt x="46" y="12"/>
                    </a:lnTo>
                    <a:lnTo>
                      <a:pt x="50" y="25"/>
                    </a:lnTo>
                    <a:lnTo>
                      <a:pt x="46" y="37"/>
                    </a:lnTo>
                    <a:lnTo>
                      <a:pt x="37" y="46"/>
                    </a:lnTo>
                    <a:lnTo>
                      <a:pt x="25" y="50"/>
                    </a:lnTo>
                    <a:lnTo>
                      <a:pt x="12" y="46"/>
                    </a:lnTo>
                    <a:lnTo>
                      <a:pt x="4" y="37"/>
                    </a:lnTo>
                    <a:lnTo>
                      <a:pt x="0" y="25"/>
                    </a:lnTo>
                    <a:lnTo>
                      <a:pt x="4" y="12"/>
                    </a:lnTo>
                    <a:lnTo>
                      <a:pt x="12" y="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04"/>
              <p:cNvSpPr>
                <a:spLocks/>
              </p:cNvSpPr>
              <p:nvPr/>
            </p:nvSpPr>
            <p:spPr bwMode="auto">
              <a:xfrm>
                <a:off x="3093" y="1042"/>
                <a:ext cx="49" cy="50"/>
              </a:xfrm>
              <a:custGeom>
                <a:avLst/>
                <a:gdLst>
                  <a:gd name="T0" fmla="*/ 24 w 49"/>
                  <a:gd name="T1" fmla="*/ 0 h 50"/>
                  <a:gd name="T2" fmla="*/ 36 w 49"/>
                  <a:gd name="T3" fmla="*/ 3 h 50"/>
                  <a:gd name="T4" fmla="*/ 45 w 49"/>
                  <a:gd name="T5" fmla="*/ 12 h 50"/>
                  <a:gd name="T6" fmla="*/ 49 w 49"/>
                  <a:gd name="T7" fmla="*/ 25 h 50"/>
                  <a:gd name="T8" fmla="*/ 45 w 49"/>
                  <a:gd name="T9" fmla="*/ 37 h 50"/>
                  <a:gd name="T10" fmla="*/ 36 w 49"/>
                  <a:gd name="T11" fmla="*/ 46 h 50"/>
                  <a:gd name="T12" fmla="*/ 24 w 49"/>
                  <a:gd name="T13" fmla="*/ 50 h 50"/>
                  <a:gd name="T14" fmla="*/ 11 w 49"/>
                  <a:gd name="T15" fmla="*/ 46 h 50"/>
                  <a:gd name="T16" fmla="*/ 2 w 49"/>
                  <a:gd name="T17" fmla="*/ 37 h 50"/>
                  <a:gd name="T18" fmla="*/ 0 w 49"/>
                  <a:gd name="T19" fmla="*/ 25 h 50"/>
                  <a:gd name="T20" fmla="*/ 2 w 49"/>
                  <a:gd name="T21" fmla="*/ 12 h 50"/>
                  <a:gd name="T22" fmla="*/ 11 w 49"/>
                  <a:gd name="T23" fmla="*/ 3 h 50"/>
                  <a:gd name="T24" fmla="*/ 24 w 49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50">
                    <a:moveTo>
                      <a:pt x="24" y="0"/>
                    </a:moveTo>
                    <a:lnTo>
                      <a:pt x="36" y="3"/>
                    </a:lnTo>
                    <a:lnTo>
                      <a:pt x="45" y="12"/>
                    </a:lnTo>
                    <a:lnTo>
                      <a:pt x="49" y="25"/>
                    </a:lnTo>
                    <a:lnTo>
                      <a:pt x="45" y="37"/>
                    </a:lnTo>
                    <a:lnTo>
                      <a:pt x="36" y="46"/>
                    </a:lnTo>
                    <a:lnTo>
                      <a:pt x="24" y="50"/>
                    </a:lnTo>
                    <a:lnTo>
                      <a:pt x="11" y="46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05"/>
              <p:cNvSpPr>
                <a:spLocks/>
              </p:cNvSpPr>
              <p:nvPr/>
            </p:nvSpPr>
            <p:spPr bwMode="auto">
              <a:xfrm>
                <a:off x="2977" y="1100"/>
                <a:ext cx="50" cy="49"/>
              </a:xfrm>
              <a:custGeom>
                <a:avLst/>
                <a:gdLst>
                  <a:gd name="T0" fmla="*/ 25 w 50"/>
                  <a:gd name="T1" fmla="*/ 0 h 49"/>
                  <a:gd name="T2" fmla="*/ 38 w 50"/>
                  <a:gd name="T3" fmla="*/ 2 h 49"/>
                  <a:gd name="T4" fmla="*/ 46 w 50"/>
                  <a:gd name="T5" fmla="*/ 11 h 49"/>
                  <a:gd name="T6" fmla="*/ 50 w 50"/>
                  <a:gd name="T7" fmla="*/ 25 h 49"/>
                  <a:gd name="T8" fmla="*/ 46 w 50"/>
                  <a:gd name="T9" fmla="*/ 36 h 49"/>
                  <a:gd name="T10" fmla="*/ 38 w 50"/>
                  <a:gd name="T11" fmla="*/ 45 h 49"/>
                  <a:gd name="T12" fmla="*/ 25 w 50"/>
                  <a:gd name="T13" fmla="*/ 49 h 49"/>
                  <a:gd name="T14" fmla="*/ 13 w 50"/>
                  <a:gd name="T15" fmla="*/ 45 h 49"/>
                  <a:gd name="T16" fmla="*/ 4 w 50"/>
                  <a:gd name="T17" fmla="*/ 36 h 49"/>
                  <a:gd name="T18" fmla="*/ 0 w 50"/>
                  <a:gd name="T19" fmla="*/ 25 h 49"/>
                  <a:gd name="T20" fmla="*/ 4 w 50"/>
                  <a:gd name="T21" fmla="*/ 11 h 49"/>
                  <a:gd name="T22" fmla="*/ 13 w 50"/>
                  <a:gd name="T23" fmla="*/ 2 h 49"/>
                  <a:gd name="T24" fmla="*/ 25 w 50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lnTo>
                      <a:pt x="38" y="2"/>
                    </a:lnTo>
                    <a:lnTo>
                      <a:pt x="46" y="11"/>
                    </a:lnTo>
                    <a:lnTo>
                      <a:pt x="50" y="25"/>
                    </a:lnTo>
                    <a:lnTo>
                      <a:pt x="46" y="36"/>
                    </a:lnTo>
                    <a:lnTo>
                      <a:pt x="38" y="45"/>
                    </a:lnTo>
                    <a:lnTo>
                      <a:pt x="25" y="49"/>
                    </a:lnTo>
                    <a:lnTo>
                      <a:pt x="13" y="45"/>
                    </a:lnTo>
                    <a:lnTo>
                      <a:pt x="4" y="36"/>
                    </a:lnTo>
                    <a:lnTo>
                      <a:pt x="0" y="25"/>
                    </a:lnTo>
                    <a:lnTo>
                      <a:pt x="4" y="11"/>
                    </a:lnTo>
                    <a:lnTo>
                      <a:pt x="13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06"/>
              <p:cNvSpPr>
                <a:spLocks/>
              </p:cNvSpPr>
              <p:nvPr/>
            </p:nvSpPr>
            <p:spPr bwMode="auto">
              <a:xfrm>
                <a:off x="3035" y="1100"/>
                <a:ext cx="50" cy="49"/>
              </a:xfrm>
              <a:custGeom>
                <a:avLst/>
                <a:gdLst>
                  <a:gd name="T0" fmla="*/ 25 w 50"/>
                  <a:gd name="T1" fmla="*/ 0 h 49"/>
                  <a:gd name="T2" fmla="*/ 37 w 50"/>
                  <a:gd name="T3" fmla="*/ 2 h 49"/>
                  <a:gd name="T4" fmla="*/ 46 w 50"/>
                  <a:gd name="T5" fmla="*/ 11 h 49"/>
                  <a:gd name="T6" fmla="*/ 50 w 50"/>
                  <a:gd name="T7" fmla="*/ 25 h 49"/>
                  <a:gd name="T8" fmla="*/ 46 w 50"/>
                  <a:gd name="T9" fmla="*/ 36 h 49"/>
                  <a:gd name="T10" fmla="*/ 37 w 50"/>
                  <a:gd name="T11" fmla="*/ 45 h 49"/>
                  <a:gd name="T12" fmla="*/ 25 w 50"/>
                  <a:gd name="T13" fmla="*/ 49 h 49"/>
                  <a:gd name="T14" fmla="*/ 12 w 50"/>
                  <a:gd name="T15" fmla="*/ 45 h 49"/>
                  <a:gd name="T16" fmla="*/ 4 w 50"/>
                  <a:gd name="T17" fmla="*/ 36 h 49"/>
                  <a:gd name="T18" fmla="*/ 0 w 50"/>
                  <a:gd name="T19" fmla="*/ 25 h 49"/>
                  <a:gd name="T20" fmla="*/ 4 w 50"/>
                  <a:gd name="T21" fmla="*/ 11 h 49"/>
                  <a:gd name="T22" fmla="*/ 12 w 50"/>
                  <a:gd name="T23" fmla="*/ 2 h 49"/>
                  <a:gd name="T24" fmla="*/ 25 w 50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lnTo>
                      <a:pt x="37" y="2"/>
                    </a:lnTo>
                    <a:lnTo>
                      <a:pt x="46" y="11"/>
                    </a:lnTo>
                    <a:lnTo>
                      <a:pt x="50" y="25"/>
                    </a:lnTo>
                    <a:lnTo>
                      <a:pt x="46" y="36"/>
                    </a:lnTo>
                    <a:lnTo>
                      <a:pt x="37" y="45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4" y="36"/>
                    </a:lnTo>
                    <a:lnTo>
                      <a:pt x="0" y="25"/>
                    </a:lnTo>
                    <a:lnTo>
                      <a:pt x="4" y="11"/>
                    </a:lnTo>
                    <a:lnTo>
                      <a:pt x="12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07"/>
              <p:cNvSpPr>
                <a:spLocks/>
              </p:cNvSpPr>
              <p:nvPr/>
            </p:nvSpPr>
            <p:spPr bwMode="auto">
              <a:xfrm>
                <a:off x="3093" y="1100"/>
                <a:ext cx="49" cy="49"/>
              </a:xfrm>
              <a:custGeom>
                <a:avLst/>
                <a:gdLst>
                  <a:gd name="T0" fmla="*/ 24 w 49"/>
                  <a:gd name="T1" fmla="*/ 0 h 49"/>
                  <a:gd name="T2" fmla="*/ 36 w 49"/>
                  <a:gd name="T3" fmla="*/ 2 h 49"/>
                  <a:gd name="T4" fmla="*/ 45 w 49"/>
                  <a:gd name="T5" fmla="*/ 11 h 49"/>
                  <a:gd name="T6" fmla="*/ 49 w 49"/>
                  <a:gd name="T7" fmla="*/ 25 h 49"/>
                  <a:gd name="T8" fmla="*/ 45 w 49"/>
                  <a:gd name="T9" fmla="*/ 36 h 49"/>
                  <a:gd name="T10" fmla="*/ 36 w 49"/>
                  <a:gd name="T11" fmla="*/ 45 h 49"/>
                  <a:gd name="T12" fmla="*/ 24 w 49"/>
                  <a:gd name="T13" fmla="*/ 49 h 49"/>
                  <a:gd name="T14" fmla="*/ 11 w 49"/>
                  <a:gd name="T15" fmla="*/ 45 h 49"/>
                  <a:gd name="T16" fmla="*/ 2 w 49"/>
                  <a:gd name="T17" fmla="*/ 36 h 49"/>
                  <a:gd name="T18" fmla="*/ 0 w 49"/>
                  <a:gd name="T19" fmla="*/ 25 h 49"/>
                  <a:gd name="T20" fmla="*/ 2 w 49"/>
                  <a:gd name="T21" fmla="*/ 11 h 49"/>
                  <a:gd name="T22" fmla="*/ 11 w 49"/>
                  <a:gd name="T23" fmla="*/ 2 h 49"/>
                  <a:gd name="T24" fmla="*/ 24 w 49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lnTo>
                      <a:pt x="36" y="2"/>
                    </a:lnTo>
                    <a:lnTo>
                      <a:pt x="45" y="11"/>
                    </a:lnTo>
                    <a:lnTo>
                      <a:pt x="49" y="25"/>
                    </a:lnTo>
                    <a:lnTo>
                      <a:pt x="45" y="36"/>
                    </a:lnTo>
                    <a:lnTo>
                      <a:pt x="36" y="45"/>
                    </a:lnTo>
                    <a:lnTo>
                      <a:pt x="24" y="49"/>
                    </a:lnTo>
                    <a:lnTo>
                      <a:pt x="11" y="45"/>
                    </a:lnTo>
                    <a:lnTo>
                      <a:pt x="2" y="36"/>
                    </a:lnTo>
                    <a:lnTo>
                      <a:pt x="0" y="25"/>
                    </a:lnTo>
                    <a:lnTo>
                      <a:pt x="2" y="11"/>
                    </a:lnTo>
                    <a:lnTo>
                      <a:pt x="11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08"/>
              <p:cNvSpPr>
                <a:spLocks/>
              </p:cNvSpPr>
              <p:nvPr/>
            </p:nvSpPr>
            <p:spPr bwMode="auto">
              <a:xfrm>
                <a:off x="3150" y="1100"/>
                <a:ext cx="49" cy="49"/>
              </a:xfrm>
              <a:custGeom>
                <a:avLst/>
                <a:gdLst>
                  <a:gd name="T0" fmla="*/ 25 w 49"/>
                  <a:gd name="T1" fmla="*/ 0 h 49"/>
                  <a:gd name="T2" fmla="*/ 37 w 49"/>
                  <a:gd name="T3" fmla="*/ 2 h 49"/>
                  <a:gd name="T4" fmla="*/ 46 w 49"/>
                  <a:gd name="T5" fmla="*/ 11 h 49"/>
                  <a:gd name="T6" fmla="*/ 49 w 49"/>
                  <a:gd name="T7" fmla="*/ 25 h 49"/>
                  <a:gd name="T8" fmla="*/ 46 w 49"/>
                  <a:gd name="T9" fmla="*/ 36 h 49"/>
                  <a:gd name="T10" fmla="*/ 37 w 49"/>
                  <a:gd name="T11" fmla="*/ 45 h 49"/>
                  <a:gd name="T12" fmla="*/ 25 w 49"/>
                  <a:gd name="T13" fmla="*/ 49 h 49"/>
                  <a:gd name="T14" fmla="*/ 12 w 49"/>
                  <a:gd name="T15" fmla="*/ 45 h 49"/>
                  <a:gd name="T16" fmla="*/ 3 w 49"/>
                  <a:gd name="T17" fmla="*/ 36 h 49"/>
                  <a:gd name="T18" fmla="*/ 0 w 49"/>
                  <a:gd name="T19" fmla="*/ 25 h 49"/>
                  <a:gd name="T20" fmla="*/ 3 w 49"/>
                  <a:gd name="T21" fmla="*/ 11 h 49"/>
                  <a:gd name="T22" fmla="*/ 12 w 49"/>
                  <a:gd name="T23" fmla="*/ 2 h 49"/>
                  <a:gd name="T24" fmla="*/ 25 w 49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37" y="2"/>
                    </a:lnTo>
                    <a:lnTo>
                      <a:pt x="46" y="11"/>
                    </a:lnTo>
                    <a:lnTo>
                      <a:pt x="49" y="25"/>
                    </a:lnTo>
                    <a:lnTo>
                      <a:pt x="46" y="36"/>
                    </a:lnTo>
                    <a:lnTo>
                      <a:pt x="37" y="45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3" y="36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2" y="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09"/>
              <p:cNvSpPr>
                <a:spLocks/>
              </p:cNvSpPr>
              <p:nvPr/>
            </p:nvSpPr>
            <p:spPr bwMode="auto">
              <a:xfrm>
                <a:off x="2977" y="1157"/>
                <a:ext cx="50" cy="49"/>
              </a:xfrm>
              <a:custGeom>
                <a:avLst/>
                <a:gdLst>
                  <a:gd name="T0" fmla="*/ 25 w 50"/>
                  <a:gd name="T1" fmla="*/ 0 h 49"/>
                  <a:gd name="T2" fmla="*/ 38 w 50"/>
                  <a:gd name="T3" fmla="*/ 3 h 49"/>
                  <a:gd name="T4" fmla="*/ 46 w 50"/>
                  <a:gd name="T5" fmla="*/ 12 h 49"/>
                  <a:gd name="T6" fmla="*/ 50 w 50"/>
                  <a:gd name="T7" fmla="*/ 25 h 49"/>
                  <a:gd name="T8" fmla="*/ 46 w 50"/>
                  <a:gd name="T9" fmla="*/ 37 h 49"/>
                  <a:gd name="T10" fmla="*/ 38 w 50"/>
                  <a:gd name="T11" fmla="*/ 46 h 49"/>
                  <a:gd name="T12" fmla="*/ 25 w 50"/>
                  <a:gd name="T13" fmla="*/ 49 h 49"/>
                  <a:gd name="T14" fmla="*/ 13 w 50"/>
                  <a:gd name="T15" fmla="*/ 46 h 49"/>
                  <a:gd name="T16" fmla="*/ 4 w 50"/>
                  <a:gd name="T17" fmla="*/ 37 h 49"/>
                  <a:gd name="T18" fmla="*/ 0 w 50"/>
                  <a:gd name="T19" fmla="*/ 25 h 49"/>
                  <a:gd name="T20" fmla="*/ 4 w 50"/>
                  <a:gd name="T21" fmla="*/ 12 h 49"/>
                  <a:gd name="T22" fmla="*/ 13 w 50"/>
                  <a:gd name="T23" fmla="*/ 3 h 49"/>
                  <a:gd name="T24" fmla="*/ 25 w 50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lnTo>
                      <a:pt x="38" y="3"/>
                    </a:lnTo>
                    <a:lnTo>
                      <a:pt x="46" y="12"/>
                    </a:lnTo>
                    <a:lnTo>
                      <a:pt x="50" y="25"/>
                    </a:lnTo>
                    <a:lnTo>
                      <a:pt x="46" y="37"/>
                    </a:lnTo>
                    <a:lnTo>
                      <a:pt x="38" y="46"/>
                    </a:lnTo>
                    <a:lnTo>
                      <a:pt x="25" y="49"/>
                    </a:lnTo>
                    <a:lnTo>
                      <a:pt x="13" y="46"/>
                    </a:lnTo>
                    <a:lnTo>
                      <a:pt x="4" y="37"/>
                    </a:lnTo>
                    <a:lnTo>
                      <a:pt x="0" y="25"/>
                    </a:lnTo>
                    <a:lnTo>
                      <a:pt x="4" y="12"/>
                    </a:lnTo>
                    <a:lnTo>
                      <a:pt x="13" y="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10"/>
              <p:cNvSpPr>
                <a:spLocks/>
              </p:cNvSpPr>
              <p:nvPr/>
            </p:nvSpPr>
            <p:spPr bwMode="auto">
              <a:xfrm>
                <a:off x="3035" y="1157"/>
                <a:ext cx="50" cy="49"/>
              </a:xfrm>
              <a:custGeom>
                <a:avLst/>
                <a:gdLst>
                  <a:gd name="T0" fmla="*/ 25 w 50"/>
                  <a:gd name="T1" fmla="*/ 0 h 49"/>
                  <a:gd name="T2" fmla="*/ 37 w 50"/>
                  <a:gd name="T3" fmla="*/ 3 h 49"/>
                  <a:gd name="T4" fmla="*/ 46 w 50"/>
                  <a:gd name="T5" fmla="*/ 12 h 49"/>
                  <a:gd name="T6" fmla="*/ 50 w 50"/>
                  <a:gd name="T7" fmla="*/ 25 h 49"/>
                  <a:gd name="T8" fmla="*/ 46 w 50"/>
                  <a:gd name="T9" fmla="*/ 37 h 49"/>
                  <a:gd name="T10" fmla="*/ 37 w 50"/>
                  <a:gd name="T11" fmla="*/ 46 h 49"/>
                  <a:gd name="T12" fmla="*/ 25 w 50"/>
                  <a:gd name="T13" fmla="*/ 49 h 49"/>
                  <a:gd name="T14" fmla="*/ 12 w 50"/>
                  <a:gd name="T15" fmla="*/ 46 h 49"/>
                  <a:gd name="T16" fmla="*/ 4 w 50"/>
                  <a:gd name="T17" fmla="*/ 37 h 49"/>
                  <a:gd name="T18" fmla="*/ 0 w 50"/>
                  <a:gd name="T19" fmla="*/ 25 h 49"/>
                  <a:gd name="T20" fmla="*/ 4 w 50"/>
                  <a:gd name="T21" fmla="*/ 12 h 49"/>
                  <a:gd name="T22" fmla="*/ 12 w 50"/>
                  <a:gd name="T23" fmla="*/ 3 h 49"/>
                  <a:gd name="T24" fmla="*/ 25 w 50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lnTo>
                      <a:pt x="37" y="3"/>
                    </a:lnTo>
                    <a:lnTo>
                      <a:pt x="46" y="12"/>
                    </a:lnTo>
                    <a:lnTo>
                      <a:pt x="50" y="25"/>
                    </a:lnTo>
                    <a:lnTo>
                      <a:pt x="46" y="37"/>
                    </a:lnTo>
                    <a:lnTo>
                      <a:pt x="37" y="46"/>
                    </a:lnTo>
                    <a:lnTo>
                      <a:pt x="25" y="49"/>
                    </a:lnTo>
                    <a:lnTo>
                      <a:pt x="12" y="46"/>
                    </a:lnTo>
                    <a:lnTo>
                      <a:pt x="4" y="37"/>
                    </a:lnTo>
                    <a:lnTo>
                      <a:pt x="0" y="25"/>
                    </a:lnTo>
                    <a:lnTo>
                      <a:pt x="4" y="12"/>
                    </a:lnTo>
                    <a:lnTo>
                      <a:pt x="12" y="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11"/>
              <p:cNvSpPr>
                <a:spLocks/>
              </p:cNvSpPr>
              <p:nvPr/>
            </p:nvSpPr>
            <p:spPr bwMode="auto">
              <a:xfrm>
                <a:off x="3093" y="1157"/>
                <a:ext cx="49" cy="49"/>
              </a:xfrm>
              <a:custGeom>
                <a:avLst/>
                <a:gdLst>
                  <a:gd name="T0" fmla="*/ 24 w 49"/>
                  <a:gd name="T1" fmla="*/ 0 h 49"/>
                  <a:gd name="T2" fmla="*/ 36 w 49"/>
                  <a:gd name="T3" fmla="*/ 3 h 49"/>
                  <a:gd name="T4" fmla="*/ 45 w 49"/>
                  <a:gd name="T5" fmla="*/ 12 h 49"/>
                  <a:gd name="T6" fmla="*/ 49 w 49"/>
                  <a:gd name="T7" fmla="*/ 25 h 49"/>
                  <a:gd name="T8" fmla="*/ 45 w 49"/>
                  <a:gd name="T9" fmla="*/ 37 h 49"/>
                  <a:gd name="T10" fmla="*/ 36 w 49"/>
                  <a:gd name="T11" fmla="*/ 46 h 49"/>
                  <a:gd name="T12" fmla="*/ 24 w 49"/>
                  <a:gd name="T13" fmla="*/ 49 h 49"/>
                  <a:gd name="T14" fmla="*/ 11 w 49"/>
                  <a:gd name="T15" fmla="*/ 46 h 49"/>
                  <a:gd name="T16" fmla="*/ 2 w 49"/>
                  <a:gd name="T17" fmla="*/ 37 h 49"/>
                  <a:gd name="T18" fmla="*/ 0 w 49"/>
                  <a:gd name="T19" fmla="*/ 25 h 49"/>
                  <a:gd name="T20" fmla="*/ 2 w 49"/>
                  <a:gd name="T21" fmla="*/ 12 h 49"/>
                  <a:gd name="T22" fmla="*/ 11 w 49"/>
                  <a:gd name="T23" fmla="*/ 3 h 49"/>
                  <a:gd name="T24" fmla="*/ 24 w 49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lnTo>
                      <a:pt x="36" y="3"/>
                    </a:lnTo>
                    <a:lnTo>
                      <a:pt x="45" y="12"/>
                    </a:lnTo>
                    <a:lnTo>
                      <a:pt x="49" y="25"/>
                    </a:lnTo>
                    <a:lnTo>
                      <a:pt x="45" y="37"/>
                    </a:lnTo>
                    <a:lnTo>
                      <a:pt x="36" y="46"/>
                    </a:lnTo>
                    <a:lnTo>
                      <a:pt x="24" y="49"/>
                    </a:lnTo>
                    <a:lnTo>
                      <a:pt x="11" y="46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12"/>
              <p:cNvSpPr>
                <a:spLocks/>
              </p:cNvSpPr>
              <p:nvPr/>
            </p:nvSpPr>
            <p:spPr bwMode="auto">
              <a:xfrm>
                <a:off x="2977" y="1214"/>
                <a:ext cx="50" cy="49"/>
              </a:xfrm>
              <a:custGeom>
                <a:avLst/>
                <a:gdLst>
                  <a:gd name="T0" fmla="*/ 25 w 50"/>
                  <a:gd name="T1" fmla="*/ 0 h 49"/>
                  <a:gd name="T2" fmla="*/ 38 w 50"/>
                  <a:gd name="T3" fmla="*/ 3 h 49"/>
                  <a:gd name="T4" fmla="*/ 46 w 50"/>
                  <a:gd name="T5" fmla="*/ 13 h 49"/>
                  <a:gd name="T6" fmla="*/ 50 w 50"/>
                  <a:gd name="T7" fmla="*/ 24 h 49"/>
                  <a:gd name="T8" fmla="*/ 46 w 50"/>
                  <a:gd name="T9" fmla="*/ 37 h 49"/>
                  <a:gd name="T10" fmla="*/ 38 w 50"/>
                  <a:gd name="T11" fmla="*/ 47 h 49"/>
                  <a:gd name="T12" fmla="*/ 25 w 50"/>
                  <a:gd name="T13" fmla="*/ 49 h 49"/>
                  <a:gd name="T14" fmla="*/ 13 w 50"/>
                  <a:gd name="T15" fmla="*/ 47 h 49"/>
                  <a:gd name="T16" fmla="*/ 4 w 50"/>
                  <a:gd name="T17" fmla="*/ 37 h 49"/>
                  <a:gd name="T18" fmla="*/ 0 w 50"/>
                  <a:gd name="T19" fmla="*/ 24 h 49"/>
                  <a:gd name="T20" fmla="*/ 4 w 50"/>
                  <a:gd name="T21" fmla="*/ 13 h 49"/>
                  <a:gd name="T22" fmla="*/ 13 w 50"/>
                  <a:gd name="T23" fmla="*/ 3 h 49"/>
                  <a:gd name="T24" fmla="*/ 25 w 50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lnTo>
                      <a:pt x="38" y="3"/>
                    </a:lnTo>
                    <a:lnTo>
                      <a:pt x="46" y="13"/>
                    </a:lnTo>
                    <a:lnTo>
                      <a:pt x="50" y="24"/>
                    </a:lnTo>
                    <a:lnTo>
                      <a:pt x="46" y="37"/>
                    </a:lnTo>
                    <a:lnTo>
                      <a:pt x="38" y="47"/>
                    </a:lnTo>
                    <a:lnTo>
                      <a:pt x="25" y="49"/>
                    </a:lnTo>
                    <a:lnTo>
                      <a:pt x="13" y="47"/>
                    </a:lnTo>
                    <a:lnTo>
                      <a:pt x="4" y="37"/>
                    </a:lnTo>
                    <a:lnTo>
                      <a:pt x="0" y="24"/>
                    </a:lnTo>
                    <a:lnTo>
                      <a:pt x="4" y="13"/>
                    </a:lnTo>
                    <a:lnTo>
                      <a:pt x="13" y="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13"/>
              <p:cNvSpPr>
                <a:spLocks/>
              </p:cNvSpPr>
              <p:nvPr/>
            </p:nvSpPr>
            <p:spPr bwMode="auto">
              <a:xfrm>
                <a:off x="3035" y="1214"/>
                <a:ext cx="50" cy="49"/>
              </a:xfrm>
              <a:custGeom>
                <a:avLst/>
                <a:gdLst>
                  <a:gd name="T0" fmla="*/ 25 w 50"/>
                  <a:gd name="T1" fmla="*/ 0 h 49"/>
                  <a:gd name="T2" fmla="*/ 37 w 50"/>
                  <a:gd name="T3" fmla="*/ 3 h 49"/>
                  <a:gd name="T4" fmla="*/ 46 w 50"/>
                  <a:gd name="T5" fmla="*/ 13 h 49"/>
                  <a:gd name="T6" fmla="*/ 50 w 50"/>
                  <a:gd name="T7" fmla="*/ 24 h 49"/>
                  <a:gd name="T8" fmla="*/ 46 w 50"/>
                  <a:gd name="T9" fmla="*/ 37 h 49"/>
                  <a:gd name="T10" fmla="*/ 37 w 50"/>
                  <a:gd name="T11" fmla="*/ 47 h 49"/>
                  <a:gd name="T12" fmla="*/ 25 w 50"/>
                  <a:gd name="T13" fmla="*/ 49 h 49"/>
                  <a:gd name="T14" fmla="*/ 12 w 50"/>
                  <a:gd name="T15" fmla="*/ 47 h 49"/>
                  <a:gd name="T16" fmla="*/ 4 w 50"/>
                  <a:gd name="T17" fmla="*/ 37 h 49"/>
                  <a:gd name="T18" fmla="*/ 0 w 50"/>
                  <a:gd name="T19" fmla="*/ 24 h 49"/>
                  <a:gd name="T20" fmla="*/ 4 w 50"/>
                  <a:gd name="T21" fmla="*/ 13 h 49"/>
                  <a:gd name="T22" fmla="*/ 12 w 50"/>
                  <a:gd name="T23" fmla="*/ 3 h 49"/>
                  <a:gd name="T24" fmla="*/ 25 w 50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lnTo>
                      <a:pt x="37" y="3"/>
                    </a:lnTo>
                    <a:lnTo>
                      <a:pt x="46" y="13"/>
                    </a:lnTo>
                    <a:lnTo>
                      <a:pt x="50" y="24"/>
                    </a:lnTo>
                    <a:lnTo>
                      <a:pt x="46" y="37"/>
                    </a:lnTo>
                    <a:lnTo>
                      <a:pt x="37" y="47"/>
                    </a:lnTo>
                    <a:lnTo>
                      <a:pt x="25" y="49"/>
                    </a:lnTo>
                    <a:lnTo>
                      <a:pt x="12" y="47"/>
                    </a:lnTo>
                    <a:lnTo>
                      <a:pt x="4" y="37"/>
                    </a:lnTo>
                    <a:lnTo>
                      <a:pt x="0" y="24"/>
                    </a:lnTo>
                    <a:lnTo>
                      <a:pt x="4" y="13"/>
                    </a:lnTo>
                    <a:lnTo>
                      <a:pt x="12" y="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14"/>
              <p:cNvSpPr>
                <a:spLocks/>
              </p:cNvSpPr>
              <p:nvPr/>
            </p:nvSpPr>
            <p:spPr bwMode="auto">
              <a:xfrm>
                <a:off x="2977" y="1271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38 w 50"/>
                  <a:gd name="T3" fmla="*/ 4 h 50"/>
                  <a:gd name="T4" fmla="*/ 46 w 50"/>
                  <a:gd name="T5" fmla="*/ 13 h 50"/>
                  <a:gd name="T6" fmla="*/ 50 w 50"/>
                  <a:gd name="T7" fmla="*/ 25 h 50"/>
                  <a:gd name="T8" fmla="*/ 46 w 50"/>
                  <a:gd name="T9" fmla="*/ 38 h 50"/>
                  <a:gd name="T10" fmla="*/ 38 w 50"/>
                  <a:gd name="T11" fmla="*/ 46 h 50"/>
                  <a:gd name="T12" fmla="*/ 25 w 50"/>
                  <a:gd name="T13" fmla="*/ 50 h 50"/>
                  <a:gd name="T14" fmla="*/ 13 w 50"/>
                  <a:gd name="T15" fmla="*/ 46 h 50"/>
                  <a:gd name="T16" fmla="*/ 4 w 50"/>
                  <a:gd name="T17" fmla="*/ 38 h 50"/>
                  <a:gd name="T18" fmla="*/ 0 w 50"/>
                  <a:gd name="T19" fmla="*/ 25 h 50"/>
                  <a:gd name="T20" fmla="*/ 4 w 50"/>
                  <a:gd name="T21" fmla="*/ 13 h 50"/>
                  <a:gd name="T22" fmla="*/ 13 w 50"/>
                  <a:gd name="T23" fmla="*/ 4 h 50"/>
                  <a:gd name="T24" fmla="*/ 25 w 50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38" y="4"/>
                    </a:lnTo>
                    <a:lnTo>
                      <a:pt x="46" y="13"/>
                    </a:lnTo>
                    <a:lnTo>
                      <a:pt x="50" y="25"/>
                    </a:lnTo>
                    <a:lnTo>
                      <a:pt x="46" y="38"/>
                    </a:lnTo>
                    <a:lnTo>
                      <a:pt x="38" y="46"/>
                    </a:lnTo>
                    <a:lnTo>
                      <a:pt x="25" y="50"/>
                    </a:lnTo>
                    <a:lnTo>
                      <a:pt x="13" y="46"/>
                    </a:lnTo>
                    <a:lnTo>
                      <a:pt x="4" y="38"/>
                    </a:lnTo>
                    <a:lnTo>
                      <a:pt x="0" y="25"/>
                    </a:lnTo>
                    <a:lnTo>
                      <a:pt x="4" y="13"/>
                    </a:lnTo>
                    <a:lnTo>
                      <a:pt x="13" y="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15"/>
              <p:cNvSpPr>
                <a:spLocks/>
              </p:cNvSpPr>
              <p:nvPr/>
            </p:nvSpPr>
            <p:spPr bwMode="auto">
              <a:xfrm>
                <a:off x="5031" y="2350"/>
                <a:ext cx="40" cy="39"/>
              </a:xfrm>
              <a:custGeom>
                <a:avLst/>
                <a:gdLst>
                  <a:gd name="T0" fmla="*/ 20 w 40"/>
                  <a:gd name="T1" fmla="*/ 0 h 39"/>
                  <a:gd name="T2" fmla="*/ 25 w 40"/>
                  <a:gd name="T3" fmla="*/ 1 h 39"/>
                  <a:gd name="T4" fmla="*/ 29 w 40"/>
                  <a:gd name="T5" fmla="*/ 2 h 39"/>
                  <a:gd name="T6" fmla="*/ 33 w 40"/>
                  <a:gd name="T7" fmla="*/ 5 h 39"/>
                  <a:gd name="T8" fmla="*/ 37 w 40"/>
                  <a:gd name="T9" fmla="*/ 9 h 39"/>
                  <a:gd name="T10" fmla="*/ 38 w 40"/>
                  <a:gd name="T11" fmla="*/ 14 h 39"/>
                  <a:gd name="T12" fmla="*/ 40 w 40"/>
                  <a:gd name="T13" fmla="*/ 19 h 39"/>
                  <a:gd name="T14" fmla="*/ 38 w 40"/>
                  <a:gd name="T15" fmla="*/ 26 h 39"/>
                  <a:gd name="T16" fmla="*/ 36 w 40"/>
                  <a:gd name="T17" fmla="*/ 31 h 39"/>
                  <a:gd name="T18" fmla="*/ 32 w 40"/>
                  <a:gd name="T19" fmla="*/ 35 h 39"/>
                  <a:gd name="T20" fmla="*/ 25 w 40"/>
                  <a:gd name="T21" fmla="*/ 38 h 39"/>
                  <a:gd name="T22" fmla="*/ 20 w 40"/>
                  <a:gd name="T23" fmla="*/ 39 h 39"/>
                  <a:gd name="T24" fmla="*/ 13 w 40"/>
                  <a:gd name="T25" fmla="*/ 38 h 39"/>
                  <a:gd name="T26" fmla="*/ 8 w 40"/>
                  <a:gd name="T27" fmla="*/ 35 h 39"/>
                  <a:gd name="T28" fmla="*/ 4 w 40"/>
                  <a:gd name="T29" fmla="*/ 31 h 39"/>
                  <a:gd name="T30" fmla="*/ 0 w 40"/>
                  <a:gd name="T31" fmla="*/ 26 h 39"/>
                  <a:gd name="T32" fmla="*/ 0 w 40"/>
                  <a:gd name="T33" fmla="*/ 19 h 39"/>
                  <a:gd name="T34" fmla="*/ 0 w 40"/>
                  <a:gd name="T35" fmla="*/ 13 h 39"/>
                  <a:gd name="T36" fmla="*/ 4 w 40"/>
                  <a:gd name="T37" fmla="*/ 8 h 39"/>
                  <a:gd name="T38" fmla="*/ 8 w 40"/>
                  <a:gd name="T39" fmla="*/ 4 h 39"/>
                  <a:gd name="T40" fmla="*/ 13 w 40"/>
                  <a:gd name="T41" fmla="*/ 1 h 39"/>
                  <a:gd name="T42" fmla="*/ 20 w 40"/>
                  <a:gd name="T4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39">
                    <a:moveTo>
                      <a:pt x="20" y="0"/>
                    </a:moveTo>
                    <a:lnTo>
                      <a:pt x="25" y="1"/>
                    </a:lnTo>
                    <a:lnTo>
                      <a:pt x="29" y="2"/>
                    </a:lnTo>
                    <a:lnTo>
                      <a:pt x="33" y="5"/>
                    </a:lnTo>
                    <a:lnTo>
                      <a:pt x="37" y="9"/>
                    </a:lnTo>
                    <a:lnTo>
                      <a:pt x="38" y="14"/>
                    </a:lnTo>
                    <a:lnTo>
                      <a:pt x="40" y="19"/>
                    </a:lnTo>
                    <a:lnTo>
                      <a:pt x="38" y="26"/>
                    </a:lnTo>
                    <a:lnTo>
                      <a:pt x="36" y="31"/>
                    </a:lnTo>
                    <a:lnTo>
                      <a:pt x="32" y="35"/>
                    </a:lnTo>
                    <a:lnTo>
                      <a:pt x="25" y="38"/>
                    </a:lnTo>
                    <a:lnTo>
                      <a:pt x="20" y="39"/>
                    </a:lnTo>
                    <a:lnTo>
                      <a:pt x="13" y="38"/>
                    </a:lnTo>
                    <a:lnTo>
                      <a:pt x="8" y="35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6"/>
              <p:cNvSpPr>
                <a:spLocks/>
              </p:cNvSpPr>
              <p:nvPr/>
            </p:nvSpPr>
            <p:spPr bwMode="auto">
              <a:xfrm>
                <a:off x="5031" y="2301"/>
                <a:ext cx="40" cy="40"/>
              </a:xfrm>
              <a:custGeom>
                <a:avLst/>
                <a:gdLst>
                  <a:gd name="T0" fmla="*/ 20 w 40"/>
                  <a:gd name="T1" fmla="*/ 0 h 40"/>
                  <a:gd name="T2" fmla="*/ 25 w 40"/>
                  <a:gd name="T3" fmla="*/ 2 h 40"/>
                  <a:gd name="T4" fmla="*/ 32 w 40"/>
                  <a:gd name="T5" fmla="*/ 4 h 40"/>
                  <a:gd name="T6" fmla="*/ 36 w 40"/>
                  <a:gd name="T7" fmla="*/ 8 h 40"/>
                  <a:gd name="T8" fmla="*/ 38 w 40"/>
                  <a:gd name="T9" fmla="*/ 13 h 40"/>
                  <a:gd name="T10" fmla="*/ 40 w 40"/>
                  <a:gd name="T11" fmla="*/ 20 h 40"/>
                  <a:gd name="T12" fmla="*/ 38 w 40"/>
                  <a:gd name="T13" fmla="*/ 27 h 40"/>
                  <a:gd name="T14" fmla="*/ 36 w 40"/>
                  <a:gd name="T15" fmla="*/ 32 h 40"/>
                  <a:gd name="T16" fmla="*/ 32 w 40"/>
                  <a:gd name="T17" fmla="*/ 36 h 40"/>
                  <a:gd name="T18" fmla="*/ 25 w 40"/>
                  <a:gd name="T19" fmla="*/ 38 h 40"/>
                  <a:gd name="T20" fmla="*/ 20 w 40"/>
                  <a:gd name="T21" fmla="*/ 40 h 40"/>
                  <a:gd name="T22" fmla="*/ 15 w 40"/>
                  <a:gd name="T23" fmla="*/ 38 h 40"/>
                  <a:gd name="T24" fmla="*/ 9 w 40"/>
                  <a:gd name="T25" fmla="*/ 37 h 40"/>
                  <a:gd name="T26" fmla="*/ 6 w 40"/>
                  <a:gd name="T27" fmla="*/ 34 h 40"/>
                  <a:gd name="T28" fmla="*/ 3 w 40"/>
                  <a:gd name="T29" fmla="*/ 29 h 40"/>
                  <a:gd name="T30" fmla="*/ 0 w 40"/>
                  <a:gd name="T31" fmla="*/ 25 h 40"/>
                  <a:gd name="T32" fmla="*/ 0 w 40"/>
                  <a:gd name="T33" fmla="*/ 20 h 40"/>
                  <a:gd name="T34" fmla="*/ 0 w 40"/>
                  <a:gd name="T35" fmla="*/ 13 h 40"/>
                  <a:gd name="T36" fmla="*/ 4 w 40"/>
                  <a:gd name="T37" fmla="*/ 8 h 40"/>
                  <a:gd name="T38" fmla="*/ 8 w 40"/>
                  <a:gd name="T39" fmla="*/ 4 h 40"/>
                  <a:gd name="T40" fmla="*/ 13 w 40"/>
                  <a:gd name="T41" fmla="*/ 2 h 40"/>
                  <a:gd name="T42" fmla="*/ 20 w 40"/>
                  <a:gd name="T4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5" y="2"/>
                    </a:lnTo>
                    <a:lnTo>
                      <a:pt x="32" y="4"/>
                    </a:lnTo>
                    <a:lnTo>
                      <a:pt x="36" y="8"/>
                    </a:lnTo>
                    <a:lnTo>
                      <a:pt x="38" y="13"/>
                    </a:lnTo>
                    <a:lnTo>
                      <a:pt x="40" y="20"/>
                    </a:lnTo>
                    <a:lnTo>
                      <a:pt x="38" y="27"/>
                    </a:lnTo>
                    <a:lnTo>
                      <a:pt x="36" y="32"/>
                    </a:lnTo>
                    <a:lnTo>
                      <a:pt x="32" y="36"/>
                    </a:lnTo>
                    <a:lnTo>
                      <a:pt x="25" y="38"/>
                    </a:lnTo>
                    <a:lnTo>
                      <a:pt x="20" y="40"/>
                    </a:lnTo>
                    <a:lnTo>
                      <a:pt x="15" y="38"/>
                    </a:lnTo>
                    <a:lnTo>
                      <a:pt x="9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3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17"/>
              <p:cNvSpPr>
                <a:spLocks/>
              </p:cNvSpPr>
              <p:nvPr/>
            </p:nvSpPr>
            <p:spPr bwMode="auto">
              <a:xfrm>
                <a:off x="5031" y="2398"/>
                <a:ext cx="40" cy="40"/>
              </a:xfrm>
              <a:custGeom>
                <a:avLst/>
                <a:gdLst>
                  <a:gd name="T0" fmla="*/ 20 w 40"/>
                  <a:gd name="T1" fmla="*/ 0 h 40"/>
                  <a:gd name="T2" fmla="*/ 25 w 40"/>
                  <a:gd name="T3" fmla="*/ 2 h 40"/>
                  <a:gd name="T4" fmla="*/ 29 w 40"/>
                  <a:gd name="T5" fmla="*/ 3 h 40"/>
                  <a:gd name="T6" fmla="*/ 33 w 40"/>
                  <a:gd name="T7" fmla="*/ 7 h 40"/>
                  <a:gd name="T8" fmla="*/ 37 w 40"/>
                  <a:gd name="T9" fmla="*/ 11 h 40"/>
                  <a:gd name="T10" fmla="*/ 38 w 40"/>
                  <a:gd name="T11" fmla="*/ 15 h 40"/>
                  <a:gd name="T12" fmla="*/ 40 w 40"/>
                  <a:gd name="T13" fmla="*/ 20 h 40"/>
                  <a:gd name="T14" fmla="*/ 38 w 40"/>
                  <a:gd name="T15" fmla="*/ 25 h 40"/>
                  <a:gd name="T16" fmla="*/ 37 w 40"/>
                  <a:gd name="T17" fmla="*/ 30 h 40"/>
                  <a:gd name="T18" fmla="*/ 33 w 40"/>
                  <a:gd name="T19" fmla="*/ 34 h 40"/>
                  <a:gd name="T20" fmla="*/ 29 w 40"/>
                  <a:gd name="T21" fmla="*/ 37 h 40"/>
                  <a:gd name="T22" fmla="*/ 25 w 40"/>
                  <a:gd name="T23" fmla="*/ 40 h 40"/>
                  <a:gd name="T24" fmla="*/ 20 w 40"/>
                  <a:gd name="T25" fmla="*/ 40 h 40"/>
                  <a:gd name="T26" fmla="*/ 13 w 40"/>
                  <a:gd name="T27" fmla="*/ 40 h 40"/>
                  <a:gd name="T28" fmla="*/ 8 w 40"/>
                  <a:gd name="T29" fmla="*/ 36 h 40"/>
                  <a:gd name="T30" fmla="*/ 4 w 40"/>
                  <a:gd name="T31" fmla="*/ 32 h 40"/>
                  <a:gd name="T32" fmla="*/ 0 w 40"/>
                  <a:gd name="T33" fmla="*/ 26 h 40"/>
                  <a:gd name="T34" fmla="*/ 0 w 40"/>
                  <a:gd name="T35" fmla="*/ 20 h 40"/>
                  <a:gd name="T36" fmla="*/ 0 w 40"/>
                  <a:gd name="T37" fmla="*/ 15 h 40"/>
                  <a:gd name="T38" fmla="*/ 3 w 40"/>
                  <a:gd name="T39" fmla="*/ 11 h 40"/>
                  <a:gd name="T40" fmla="*/ 6 w 40"/>
                  <a:gd name="T41" fmla="*/ 7 h 40"/>
                  <a:gd name="T42" fmla="*/ 9 w 40"/>
                  <a:gd name="T43" fmla="*/ 3 h 40"/>
                  <a:gd name="T44" fmla="*/ 15 w 40"/>
                  <a:gd name="T45" fmla="*/ 2 h 40"/>
                  <a:gd name="T46" fmla="*/ 20 w 40"/>
                  <a:gd name="T4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40" y="20"/>
                    </a:lnTo>
                    <a:lnTo>
                      <a:pt x="38" y="25"/>
                    </a:lnTo>
                    <a:lnTo>
                      <a:pt x="37" y="30"/>
                    </a:lnTo>
                    <a:lnTo>
                      <a:pt x="33" y="34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0" y="40"/>
                    </a:lnTo>
                    <a:lnTo>
                      <a:pt x="13" y="40"/>
                    </a:lnTo>
                    <a:lnTo>
                      <a:pt x="8" y="36"/>
                    </a:lnTo>
                    <a:lnTo>
                      <a:pt x="4" y="32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3" y="11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5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18"/>
              <p:cNvSpPr>
                <a:spLocks/>
              </p:cNvSpPr>
              <p:nvPr/>
            </p:nvSpPr>
            <p:spPr bwMode="auto">
              <a:xfrm>
                <a:off x="5031" y="2447"/>
                <a:ext cx="40" cy="39"/>
              </a:xfrm>
              <a:custGeom>
                <a:avLst/>
                <a:gdLst>
                  <a:gd name="T0" fmla="*/ 20 w 40"/>
                  <a:gd name="T1" fmla="*/ 0 h 39"/>
                  <a:gd name="T2" fmla="*/ 25 w 40"/>
                  <a:gd name="T3" fmla="*/ 1 h 39"/>
                  <a:gd name="T4" fmla="*/ 29 w 40"/>
                  <a:gd name="T5" fmla="*/ 2 h 39"/>
                  <a:gd name="T6" fmla="*/ 33 w 40"/>
                  <a:gd name="T7" fmla="*/ 6 h 39"/>
                  <a:gd name="T8" fmla="*/ 37 w 40"/>
                  <a:gd name="T9" fmla="*/ 10 h 39"/>
                  <a:gd name="T10" fmla="*/ 38 w 40"/>
                  <a:gd name="T11" fmla="*/ 14 h 39"/>
                  <a:gd name="T12" fmla="*/ 40 w 40"/>
                  <a:gd name="T13" fmla="*/ 19 h 39"/>
                  <a:gd name="T14" fmla="*/ 38 w 40"/>
                  <a:gd name="T15" fmla="*/ 26 h 39"/>
                  <a:gd name="T16" fmla="*/ 36 w 40"/>
                  <a:gd name="T17" fmla="*/ 31 h 39"/>
                  <a:gd name="T18" fmla="*/ 32 w 40"/>
                  <a:gd name="T19" fmla="*/ 36 h 39"/>
                  <a:gd name="T20" fmla="*/ 25 w 40"/>
                  <a:gd name="T21" fmla="*/ 39 h 39"/>
                  <a:gd name="T22" fmla="*/ 20 w 40"/>
                  <a:gd name="T23" fmla="*/ 39 h 39"/>
                  <a:gd name="T24" fmla="*/ 13 w 40"/>
                  <a:gd name="T25" fmla="*/ 39 h 39"/>
                  <a:gd name="T26" fmla="*/ 8 w 40"/>
                  <a:gd name="T27" fmla="*/ 36 h 39"/>
                  <a:gd name="T28" fmla="*/ 4 w 40"/>
                  <a:gd name="T29" fmla="*/ 31 h 39"/>
                  <a:gd name="T30" fmla="*/ 0 w 40"/>
                  <a:gd name="T31" fmla="*/ 26 h 39"/>
                  <a:gd name="T32" fmla="*/ 0 w 40"/>
                  <a:gd name="T33" fmla="*/ 19 h 39"/>
                  <a:gd name="T34" fmla="*/ 0 w 40"/>
                  <a:gd name="T35" fmla="*/ 14 h 39"/>
                  <a:gd name="T36" fmla="*/ 4 w 40"/>
                  <a:gd name="T37" fmla="*/ 8 h 39"/>
                  <a:gd name="T38" fmla="*/ 8 w 40"/>
                  <a:gd name="T39" fmla="*/ 4 h 39"/>
                  <a:gd name="T40" fmla="*/ 13 w 40"/>
                  <a:gd name="T41" fmla="*/ 1 h 39"/>
                  <a:gd name="T42" fmla="*/ 20 w 40"/>
                  <a:gd name="T4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39">
                    <a:moveTo>
                      <a:pt x="20" y="0"/>
                    </a:moveTo>
                    <a:lnTo>
                      <a:pt x="25" y="1"/>
                    </a:lnTo>
                    <a:lnTo>
                      <a:pt x="29" y="2"/>
                    </a:lnTo>
                    <a:lnTo>
                      <a:pt x="33" y="6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40" y="19"/>
                    </a:lnTo>
                    <a:lnTo>
                      <a:pt x="38" y="26"/>
                    </a:lnTo>
                    <a:lnTo>
                      <a:pt x="36" y="31"/>
                    </a:lnTo>
                    <a:lnTo>
                      <a:pt x="32" y="36"/>
                    </a:lnTo>
                    <a:lnTo>
                      <a:pt x="25" y="39"/>
                    </a:lnTo>
                    <a:lnTo>
                      <a:pt x="20" y="39"/>
                    </a:lnTo>
                    <a:lnTo>
                      <a:pt x="13" y="39"/>
                    </a:lnTo>
                    <a:lnTo>
                      <a:pt x="8" y="36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19"/>
              <p:cNvSpPr>
                <a:spLocks/>
              </p:cNvSpPr>
              <p:nvPr/>
            </p:nvSpPr>
            <p:spPr bwMode="auto">
              <a:xfrm>
                <a:off x="5080" y="2350"/>
                <a:ext cx="39" cy="39"/>
              </a:xfrm>
              <a:custGeom>
                <a:avLst/>
                <a:gdLst>
                  <a:gd name="T0" fmla="*/ 19 w 39"/>
                  <a:gd name="T1" fmla="*/ 0 h 39"/>
                  <a:gd name="T2" fmla="*/ 26 w 39"/>
                  <a:gd name="T3" fmla="*/ 1 h 39"/>
                  <a:gd name="T4" fmla="*/ 31 w 39"/>
                  <a:gd name="T5" fmla="*/ 4 h 39"/>
                  <a:gd name="T6" fmla="*/ 35 w 39"/>
                  <a:gd name="T7" fmla="*/ 8 h 39"/>
                  <a:gd name="T8" fmla="*/ 38 w 39"/>
                  <a:gd name="T9" fmla="*/ 13 h 39"/>
                  <a:gd name="T10" fmla="*/ 39 w 39"/>
                  <a:gd name="T11" fmla="*/ 19 h 39"/>
                  <a:gd name="T12" fmla="*/ 38 w 39"/>
                  <a:gd name="T13" fmla="*/ 26 h 39"/>
                  <a:gd name="T14" fmla="*/ 35 w 39"/>
                  <a:gd name="T15" fmla="*/ 31 h 39"/>
                  <a:gd name="T16" fmla="*/ 31 w 39"/>
                  <a:gd name="T17" fmla="*/ 35 h 39"/>
                  <a:gd name="T18" fmla="*/ 26 w 39"/>
                  <a:gd name="T19" fmla="*/ 38 h 39"/>
                  <a:gd name="T20" fmla="*/ 19 w 39"/>
                  <a:gd name="T21" fmla="*/ 39 h 39"/>
                  <a:gd name="T22" fmla="*/ 13 w 39"/>
                  <a:gd name="T23" fmla="*/ 38 h 39"/>
                  <a:gd name="T24" fmla="*/ 8 w 39"/>
                  <a:gd name="T25" fmla="*/ 35 h 39"/>
                  <a:gd name="T26" fmla="*/ 4 w 39"/>
                  <a:gd name="T27" fmla="*/ 31 h 39"/>
                  <a:gd name="T28" fmla="*/ 1 w 39"/>
                  <a:gd name="T29" fmla="*/ 26 h 39"/>
                  <a:gd name="T30" fmla="*/ 0 w 39"/>
                  <a:gd name="T31" fmla="*/ 19 h 39"/>
                  <a:gd name="T32" fmla="*/ 1 w 39"/>
                  <a:gd name="T33" fmla="*/ 13 h 39"/>
                  <a:gd name="T34" fmla="*/ 4 w 39"/>
                  <a:gd name="T35" fmla="*/ 8 h 39"/>
                  <a:gd name="T36" fmla="*/ 8 w 39"/>
                  <a:gd name="T37" fmla="*/ 4 h 39"/>
                  <a:gd name="T38" fmla="*/ 13 w 39"/>
                  <a:gd name="T39" fmla="*/ 1 h 39"/>
                  <a:gd name="T40" fmla="*/ 19 w 39"/>
                  <a:gd name="T4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39">
                    <a:moveTo>
                      <a:pt x="19" y="0"/>
                    </a:moveTo>
                    <a:lnTo>
                      <a:pt x="26" y="1"/>
                    </a:lnTo>
                    <a:lnTo>
                      <a:pt x="31" y="4"/>
                    </a:lnTo>
                    <a:lnTo>
                      <a:pt x="35" y="8"/>
                    </a:lnTo>
                    <a:lnTo>
                      <a:pt x="38" y="13"/>
                    </a:lnTo>
                    <a:lnTo>
                      <a:pt x="39" y="19"/>
                    </a:lnTo>
                    <a:lnTo>
                      <a:pt x="38" y="26"/>
                    </a:lnTo>
                    <a:lnTo>
                      <a:pt x="35" y="31"/>
                    </a:lnTo>
                    <a:lnTo>
                      <a:pt x="31" y="35"/>
                    </a:lnTo>
                    <a:lnTo>
                      <a:pt x="26" y="38"/>
                    </a:lnTo>
                    <a:lnTo>
                      <a:pt x="19" y="39"/>
                    </a:lnTo>
                    <a:lnTo>
                      <a:pt x="13" y="38"/>
                    </a:lnTo>
                    <a:lnTo>
                      <a:pt x="8" y="35"/>
                    </a:lnTo>
                    <a:lnTo>
                      <a:pt x="4" y="31"/>
                    </a:lnTo>
                    <a:lnTo>
                      <a:pt x="1" y="26"/>
                    </a:lnTo>
                    <a:lnTo>
                      <a:pt x="0" y="19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20"/>
              <p:cNvSpPr>
                <a:spLocks/>
              </p:cNvSpPr>
              <p:nvPr/>
            </p:nvSpPr>
            <p:spPr bwMode="auto">
              <a:xfrm>
                <a:off x="5080" y="2398"/>
                <a:ext cx="39" cy="40"/>
              </a:xfrm>
              <a:custGeom>
                <a:avLst/>
                <a:gdLst>
                  <a:gd name="T0" fmla="*/ 19 w 39"/>
                  <a:gd name="T1" fmla="*/ 0 h 40"/>
                  <a:gd name="T2" fmla="*/ 25 w 39"/>
                  <a:gd name="T3" fmla="*/ 2 h 40"/>
                  <a:gd name="T4" fmla="*/ 29 w 39"/>
                  <a:gd name="T5" fmla="*/ 3 h 40"/>
                  <a:gd name="T6" fmla="*/ 34 w 39"/>
                  <a:gd name="T7" fmla="*/ 7 h 40"/>
                  <a:gd name="T8" fmla="*/ 36 w 39"/>
                  <a:gd name="T9" fmla="*/ 11 h 40"/>
                  <a:gd name="T10" fmla="*/ 38 w 39"/>
                  <a:gd name="T11" fmla="*/ 15 h 40"/>
                  <a:gd name="T12" fmla="*/ 39 w 39"/>
                  <a:gd name="T13" fmla="*/ 20 h 40"/>
                  <a:gd name="T14" fmla="*/ 38 w 39"/>
                  <a:gd name="T15" fmla="*/ 26 h 40"/>
                  <a:gd name="T16" fmla="*/ 35 w 39"/>
                  <a:gd name="T17" fmla="*/ 32 h 40"/>
                  <a:gd name="T18" fmla="*/ 31 w 39"/>
                  <a:gd name="T19" fmla="*/ 36 h 40"/>
                  <a:gd name="T20" fmla="*/ 26 w 39"/>
                  <a:gd name="T21" fmla="*/ 40 h 40"/>
                  <a:gd name="T22" fmla="*/ 19 w 39"/>
                  <a:gd name="T23" fmla="*/ 40 h 40"/>
                  <a:gd name="T24" fmla="*/ 13 w 39"/>
                  <a:gd name="T25" fmla="*/ 40 h 40"/>
                  <a:gd name="T26" fmla="*/ 8 w 39"/>
                  <a:gd name="T27" fmla="*/ 36 h 40"/>
                  <a:gd name="T28" fmla="*/ 4 w 39"/>
                  <a:gd name="T29" fmla="*/ 32 h 40"/>
                  <a:gd name="T30" fmla="*/ 1 w 39"/>
                  <a:gd name="T31" fmla="*/ 26 h 40"/>
                  <a:gd name="T32" fmla="*/ 0 w 39"/>
                  <a:gd name="T33" fmla="*/ 20 h 40"/>
                  <a:gd name="T34" fmla="*/ 0 w 39"/>
                  <a:gd name="T35" fmla="*/ 15 h 40"/>
                  <a:gd name="T36" fmla="*/ 2 w 39"/>
                  <a:gd name="T37" fmla="*/ 11 h 40"/>
                  <a:gd name="T38" fmla="*/ 5 w 39"/>
                  <a:gd name="T39" fmla="*/ 7 h 40"/>
                  <a:gd name="T40" fmla="*/ 9 w 39"/>
                  <a:gd name="T41" fmla="*/ 3 h 40"/>
                  <a:gd name="T42" fmla="*/ 14 w 39"/>
                  <a:gd name="T43" fmla="*/ 2 h 40"/>
                  <a:gd name="T44" fmla="*/ 19 w 39"/>
                  <a:gd name="T4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40">
                    <a:moveTo>
                      <a:pt x="19" y="0"/>
                    </a:moveTo>
                    <a:lnTo>
                      <a:pt x="25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1"/>
                    </a:lnTo>
                    <a:lnTo>
                      <a:pt x="38" y="15"/>
                    </a:lnTo>
                    <a:lnTo>
                      <a:pt x="39" y="20"/>
                    </a:lnTo>
                    <a:lnTo>
                      <a:pt x="38" y="26"/>
                    </a:lnTo>
                    <a:lnTo>
                      <a:pt x="35" y="32"/>
                    </a:lnTo>
                    <a:lnTo>
                      <a:pt x="31" y="36"/>
                    </a:lnTo>
                    <a:lnTo>
                      <a:pt x="26" y="40"/>
                    </a:lnTo>
                    <a:lnTo>
                      <a:pt x="19" y="40"/>
                    </a:lnTo>
                    <a:lnTo>
                      <a:pt x="13" y="40"/>
                    </a:lnTo>
                    <a:lnTo>
                      <a:pt x="8" y="36"/>
                    </a:lnTo>
                    <a:lnTo>
                      <a:pt x="4" y="32"/>
                    </a:lnTo>
                    <a:lnTo>
                      <a:pt x="1" y="26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4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21"/>
              <p:cNvSpPr>
                <a:spLocks/>
              </p:cNvSpPr>
              <p:nvPr/>
            </p:nvSpPr>
            <p:spPr bwMode="auto">
              <a:xfrm>
                <a:off x="5128" y="2398"/>
                <a:ext cx="39" cy="40"/>
              </a:xfrm>
              <a:custGeom>
                <a:avLst/>
                <a:gdLst>
                  <a:gd name="T0" fmla="*/ 20 w 39"/>
                  <a:gd name="T1" fmla="*/ 0 h 40"/>
                  <a:gd name="T2" fmla="*/ 26 w 39"/>
                  <a:gd name="T3" fmla="*/ 2 h 40"/>
                  <a:gd name="T4" fmla="*/ 32 w 39"/>
                  <a:gd name="T5" fmla="*/ 4 h 40"/>
                  <a:gd name="T6" fmla="*/ 35 w 39"/>
                  <a:gd name="T7" fmla="*/ 8 h 40"/>
                  <a:gd name="T8" fmla="*/ 38 w 39"/>
                  <a:gd name="T9" fmla="*/ 13 h 40"/>
                  <a:gd name="T10" fmla="*/ 39 w 39"/>
                  <a:gd name="T11" fmla="*/ 20 h 40"/>
                  <a:gd name="T12" fmla="*/ 39 w 39"/>
                  <a:gd name="T13" fmla="*/ 25 h 40"/>
                  <a:gd name="T14" fmla="*/ 37 w 39"/>
                  <a:gd name="T15" fmla="*/ 30 h 40"/>
                  <a:gd name="T16" fmla="*/ 34 w 39"/>
                  <a:gd name="T17" fmla="*/ 34 h 40"/>
                  <a:gd name="T18" fmla="*/ 30 w 39"/>
                  <a:gd name="T19" fmla="*/ 37 h 40"/>
                  <a:gd name="T20" fmla="*/ 25 w 39"/>
                  <a:gd name="T21" fmla="*/ 40 h 40"/>
                  <a:gd name="T22" fmla="*/ 20 w 39"/>
                  <a:gd name="T23" fmla="*/ 40 h 40"/>
                  <a:gd name="T24" fmla="*/ 13 w 39"/>
                  <a:gd name="T25" fmla="*/ 40 h 40"/>
                  <a:gd name="T26" fmla="*/ 8 w 39"/>
                  <a:gd name="T27" fmla="*/ 36 h 40"/>
                  <a:gd name="T28" fmla="*/ 4 w 39"/>
                  <a:gd name="T29" fmla="*/ 32 h 40"/>
                  <a:gd name="T30" fmla="*/ 1 w 39"/>
                  <a:gd name="T31" fmla="*/ 26 h 40"/>
                  <a:gd name="T32" fmla="*/ 0 w 39"/>
                  <a:gd name="T33" fmla="*/ 20 h 40"/>
                  <a:gd name="T34" fmla="*/ 1 w 39"/>
                  <a:gd name="T35" fmla="*/ 15 h 40"/>
                  <a:gd name="T36" fmla="*/ 3 w 39"/>
                  <a:gd name="T37" fmla="*/ 11 h 40"/>
                  <a:gd name="T38" fmla="*/ 5 w 39"/>
                  <a:gd name="T39" fmla="*/ 7 h 40"/>
                  <a:gd name="T40" fmla="*/ 9 w 39"/>
                  <a:gd name="T41" fmla="*/ 3 h 40"/>
                  <a:gd name="T42" fmla="*/ 15 w 39"/>
                  <a:gd name="T43" fmla="*/ 2 h 40"/>
                  <a:gd name="T44" fmla="*/ 20 w 39"/>
                  <a:gd name="T4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40">
                    <a:moveTo>
                      <a:pt x="20" y="0"/>
                    </a:moveTo>
                    <a:lnTo>
                      <a:pt x="26" y="2"/>
                    </a:lnTo>
                    <a:lnTo>
                      <a:pt x="32" y="4"/>
                    </a:lnTo>
                    <a:lnTo>
                      <a:pt x="35" y="8"/>
                    </a:lnTo>
                    <a:lnTo>
                      <a:pt x="38" y="13"/>
                    </a:lnTo>
                    <a:lnTo>
                      <a:pt x="39" y="20"/>
                    </a:lnTo>
                    <a:lnTo>
                      <a:pt x="39" y="25"/>
                    </a:lnTo>
                    <a:lnTo>
                      <a:pt x="37" y="30"/>
                    </a:lnTo>
                    <a:lnTo>
                      <a:pt x="34" y="34"/>
                    </a:lnTo>
                    <a:lnTo>
                      <a:pt x="30" y="37"/>
                    </a:lnTo>
                    <a:lnTo>
                      <a:pt x="25" y="40"/>
                    </a:lnTo>
                    <a:lnTo>
                      <a:pt x="20" y="40"/>
                    </a:lnTo>
                    <a:lnTo>
                      <a:pt x="13" y="40"/>
                    </a:lnTo>
                    <a:lnTo>
                      <a:pt x="8" y="36"/>
                    </a:lnTo>
                    <a:lnTo>
                      <a:pt x="4" y="32"/>
                    </a:lnTo>
                    <a:lnTo>
                      <a:pt x="1" y="26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5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22"/>
              <p:cNvSpPr>
                <a:spLocks/>
              </p:cNvSpPr>
              <p:nvPr/>
            </p:nvSpPr>
            <p:spPr bwMode="auto">
              <a:xfrm>
                <a:off x="5080" y="2447"/>
                <a:ext cx="39" cy="39"/>
              </a:xfrm>
              <a:custGeom>
                <a:avLst/>
                <a:gdLst>
                  <a:gd name="T0" fmla="*/ 19 w 39"/>
                  <a:gd name="T1" fmla="*/ 0 h 39"/>
                  <a:gd name="T2" fmla="*/ 26 w 39"/>
                  <a:gd name="T3" fmla="*/ 1 h 39"/>
                  <a:gd name="T4" fmla="*/ 31 w 39"/>
                  <a:gd name="T5" fmla="*/ 4 h 39"/>
                  <a:gd name="T6" fmla="*/ 35 w 39"/>
                  <a:gd name="T7" fmla="*/ 8 h 39"/>
                  <a:gd name="T8" fmla="*/ 38 w 39"/>
                  <a:gd name="T9" fmla="*/ 14 h 39"/>
                  <a:gd name="T10" fmla="*/ 39 w 39"/>
                  <a:gd name="T11" fmla="*/ 19 h 39"/>
                  <a:gd name="T12" fmla="*/ 38 w 39"/>
                  <a:gd name="T13" fmla="*/ 26 h 39"/>
                  <a:gd name="T14" fmla="*/ 35 w 39"/>
                  <a:gd name="T15" fmla="*/ 31 h 39"/>
                  <a:gd name="T16" fmla="*/ 31 w 39"/>
                  <a:gd name="T17" fmla="*/ 36 h 39"/>
                  <a:gd name="T18" fmla="*/ 26 w 39"/>
                  <a:gd name="T19" fmla="*/ 39 h 39"/>
                  <a:gd name="T20" fmla="*/ 19 w 39"/>
                  <a:gd name="T21" fmla="*/ 39 h 39"/>
                  <a:gd name="T22" fmla="*/ 13 w 39"/>
                  <a:gd name="T23" fmla="*/ 39 h 39"/>
                  <a:gd name="T24" fmla="*/ 8 w 39"/>
                  <a:gd name="T25" fmla="*/ 36 h 39"/>
                  <a:gd name="T26" fmla="*/ 4 w 39"/>
                  <a:gd name="T27" fmla="*/ 31 h 39"/>
                  <a:gd name="T28" fmla="*/ 1 w 39"/>
                  <a:gd name="T29" fmla="*/ 26 h 39"/>
                  <a:gd name="T30" fmla="*/ 0 w 39"/>
                  <a:gd name="T31" fmla="*/ 19 h 39"/>
                  <a:gd name="T32" fmla="*/ 1 w 39"/>
                  <a:gd name="T33" fmla="*/ 14 h 39"/>
                  <a:gd name="T34" fmla="*/ 4 w 39"/>
                  <a:gd name="T35" fmla="*/ 8 h 39"/>
                  <a:gd name="T36" fmla="*/ 8 w 39"/>
                  <a:gd name="T37" fmla="*/ 4 h 39"/>
                  <a:gd name="T38" fmla="*/ 13 w 39"/>
                  <a:gd name="T39" fmla="*/ 1 h 39"/>
                  <a:gd name="T40" fmla="*/ 19 w 39"/>
                  <a:gd name="T4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39">
                    <a:moveTo>
                      <a:pt x="19" y="0"/>
                    </a:moveTo>
                    <a:lnTo>
                      <a:pt x="26" y="1"/>
                    </a:lnTo>
                    <a:lnTo>
                      <a:pt x="31" y="4"/>
                    </a:lnTo>
                    <a:lnTo>
                      <a:pt x="35" y="8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38" y="26"/>
                    </a:lnTo>
                    <a:lnTo>
                      <a:pt x="35" y="31"/>
                    </a:lnTo>
                    <a:lnTo>
                      <a:pt x="31" y="36"/>
                    </a:lnTo>
                    <a:lnTo>
                      <a:pt x="26" y="39"/>
                    </a:lnTo>
                    <a:lnTo>
                      <a:pt x="19" y="39"/>
                    </a:lnTo>
                    <a:lnTo>
                      <a:pt x="13" y="39"/>
                    </a:lnTo>
                    <a:lnTo>
                      <a:pt x="8" y="36"/>
                    </a:lnTo>
                    <a:lnTo>
                      <a:pt x="4" y="31"/>
                    </a:lnTo>
                    <a:lnTo>
                      <a:pt x="1" y="26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23"/>
              <p:cNvSpPr>
                <a:spLocks/>
              </p:cNvSpPr>
              <p:nvPr/>
            </p:nvSpPr>
            <p:spPr bwMode="auto">
              <a:xfrm>
                <a:off x="5031" y="2495"/>
                <a:ext cx="40" cy="41"/>
              </a:xfrm>
              <a:custGeom>
                <a:avLst/>
                <a:gdLst>
                  <a:gd name="T0" fmla="*/ 20 w 40"/>
                  <a:gd name="T1" fmla="*/ 0 h 41"/>
                  <a:gd name="T2" fmla="*/ 25 w 40"/>
                  <a:gd name="T3" fmla="*/ 1 h 41"/>
                  <a:gd name="T4" fmla="*/ 32 w 40"/>
                  <a:gd name="T5" fmla="*/ 4 h 41"/>
                  <a:gd name="T6" fmla="*/ 36 w 40"/>
                  <a:gd name="T7" fmla="*/ 9 h 41"/>
                  <a:gd name="T8" fmla="*/ 38 w 40"/>
                  <a:gd name="T9" fmla="*/ 15 h 41"/>
                  <a:gd name="T10" fmla="*/ 40 w 40"/>
                  <a:gd name="T11" fmla="*/ 21 h 41"/>
                  <a:gd name="T12" fmla="*/ 38 w 40"/>
                  <a:gd name="T13" fmla="*/ 26 h 41"/>
                  <a:gd name="T14" fmla="*/ 36 w 40"/>
                  <a:gd name="T15" fmla="*/ 32 h 41"/>
                  <a:gd name="T16" fmla="*/ 32 w 40"/>
                  <a:gd name="T17" fmla="*/ 37 h 41"/>
                  <a:gd name="T18" fmla="*/ 25 w 40"/>
                  <a:gd name="T19" fmla="*/ 39 h 41"/>
                  <a:gd name="T20" fmla="*/ 20 w 40"/>
                  <a:gd name="T21" fmla="*/ 41 h 41"/>
                  <a:gd name="T22" fmla="*/ 13 w 40"/>
                  <a:gd name="T23" fmla="*/ 39 h 41"/>
                  <a:gd name="T24" fmla="*/ 8 w 40"/>
                  <a:gd name="T25" fmla="*/ 37 h 41"/>
                  <a:gd name="T26" fmla="*/ 4 w 40"/>
                  <a:gd name="T27" fmla="*/ 32 h 41"/>
                  <a:gd name="T28" fmla="*/ 0 w 40"/>
                  <a:gd name="T29" fmla="*/ 26 h 41"/>
                  <a:gd name="T30" fmla="*/ 0 w 40"/>
                  <a:gd name="T31" fmla="*/ 21 h 41"/>
                  <a:gd name="T32" fmla="*/ 0 w 40"/>
                  <a:gd name="T33" fmla="*/ 15 h 41"/>
                  <a:gd name="T34" fmla="*/ 4 w 40"/>
                  <a:gd name="T35" fmla="*/ 9 h 41"/>
                  <a:gd name="T36" fmla="*/ 8 w 40"/>
                  <a:gd name="T37" fmla="*/ 4 h 41"/>
                  <a:gd name="T38" fmla="*/ 13 w 40"/>
                  <a:gd name="T39" fmla="*/ 1 h 41"/>
                  <a:gd name="T40" fmla="*/ 20 w 40"/>
                  <a:gd name="T4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41">
                    <a:moveTo>
                      <a:pt x="20" y="0"/>
                    </a:moveTo>
                    <a:lnTo>
                      <a:pt x="25" y="1"/>
                    </a:lnTo>
                    <a:lnTo>
                      <a:pt x="32" y="4"/>
                    </a:lnTo>
                    <a:lnTo>
                      <a:pt x="36" y="9"/>
                    </a:lnTo>
                    <a:lnTo>
                      <a:pt x="38" y="15"/>
                    </a:lnTo>
                    <a:lnTo>
                      <a:pt x="40" y="21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2" y="37"/>
                    </a:lnTo>
                    <a:lnTo>
                      <a:pt x="25" y="39"/>
                    </a:lnTo>
                    <a:lnTo>
                      <a:pt x="20" y="41"/>
                    </a:lnTo>
                    <a:lnTo>
                      <a:pt x="13" y="39"/>
                    </a:lnTo>
                    <a:lnTo>
                      <a:pt x="8" y="37"/>
                    </a:lnTo>
                    <a:lnTo>
                      <a:pt x="4" y="32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3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24"/>
              <p:cNvSpPr>
                <a:spLocks/>
              </p:cNvSpPr>
              <p:nvPr/>
            </p:nvSpPr>
            <p:spPr bwMode="auto">
              <a:xfrm>
                <a:off x="4843" y="3389"/>
                <a:ext cx="34" cy="34"/>
              </a:xfrm>
              <a:custGeom>
                <a:avLst/>
                <a:gdLst>
                  <a:gd name="T0" fmla="*/ 17 w 34"/>
                  <a:gd name="T1" fmla="*/ 0 h 34"/>
                  <a:gd name="T2" fmla="*/ 22 w 34"/>
                  <a:gd name="T3" fmla="*/ 2 h 34"/>
                  <a:gd name="T4" fmla="*/ 27 w 34"/>
                  <a:gd name="T5" fmla="*/ 3 h 34"/>
                  <a:gd name="T6" fmla="*/ 31 w 34"/>
                  <a:gd name="T7" fmla="*/ 7 h 34"/>
                  <a:gd name="T8" fmla="*/ 34 w 34"/>
                  <a:gd name="T9" fmla="*/ 12 h 34"/>
                  <a:gd name="T10" fmla="*/ 34 w 34"/>
                  <a:gd name="T11" fmla="*/ 17 h 34"/>
                  <a:gd name="T12" fmla="*/ 34 w 34"/>
                  <a:gd name="T13" fmla="*/ 22 h 34"/>
                  <a:gd name="T14" fmla="*/ 31 w 34"/>
                  <a:gd name="T15" fmla="*/ 28 h 34"/>
                  <a:gd name="T16" fmla="*/ 27 w 34"/>
                  <a:gd name="T17" fmla="*/ 32 h 34"/>
                  <a:gd name="T18" fmla="*/ 22 w 34"/>
                  <a:gd name="T19" fmla="*/ 34 h 34"/>
                  <a:gd name="T20" fmla="*/ 17 w 34"/>
                  <a:gd name="T21" fmla="*/ 34 h 34"/>
                  <a:gd name="T22" fmla="*/ 12 w 34"/>
                  <a:gd name="T23" fmla="*/ 34 h 34"/>
                  <a:gd name="T24" fmla="*/ 6 w 34"/>
                  <a:gd name="T25" fmla="*/ 32 h 34"/>
                  <a:gd name="T26" fmla="*/ 4 w 34"/>
                  <a:gd name="T27" fmla="*/ 28 h 34"/>
                  <a:gd name="T28" fmla="*/ 1 w 34"/>
                  <a:gd name="T29" fmla="*/ 22 h 34"/>
                  <a:gd name="T30" fmla="*/ 0 w 34"/>
                  <a:gd name="T31" fmla="*/ 17 h 34"/>
                  <a:gd name="T32" fmla="*/ 1 w 34"/>
                  <a:gd name="T33" fmla="*/ 12 h 34"/>
                  <a:gd name="T34" fmla="*/ 4 w 34"/>
                  <a:gd name="T35" fmla="*/ 7 h 34"/>
                  <a:gd name="T36" fmla="*/ 6 w 34"/>
                  <a:gd name="T37" fmla="*/ 3 h 34"/>
                  <a:gd name="T38" fmla="*/ 12 w 34"/>
                  <a:gd name="T39" fmla="*/ 2 h 34"/>
                  <a:gd name="T40" fmla="*/ 17 w 34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lnTo>
                      <a:pt x="22" y="2"/>
                    </a:lnTo>
                    <a:lnTo>
                      <a:pt x="27" y="3"/>
                    </a:lnTo>
                    <a:lnTo>
                      <a:pt x="31" y="7"/>
                    </a:lnTo>
                    <a:lnTo>
                      <a:pt x="34" y="12"/>
                    </a:lnTo>
                    <a:lnTo>
                      <a:pt x="34" y="17"/>
                    </a:lnTo>
                    <a:lnTo>
                      <a:pt x="34" y="22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2" y="34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6" y="32"/>
                    </a:lnTo>
                    <a:lnTo>
                      <a:pt x="4" y="28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25"/>
              <p:cNvSpPr>
                <a:spLocks/>
              </p:cNvSpPr>
              <p:nvPr/>
            </p:nvSpPr>
            <p:spPr bwMode="auto">
              <a:xfrm>
                <a:off x="4886" y="3389"/>
                <a:ext cx="34" cy="34"/>
              </a:xfrm>
              <a:custGeom>
                <a:avLst/>
                <a:gdLst>
                  <a:gd name="T0" fmla="*/ 17 w 34"/>
                  <a:gd name="T1" fmla="*/ 0 h 34"/>
                  <a:gd name="T2" fmla="*/ 22 w 34"/>
                  <a:gd name="T3" fmla="*/ 2 h 34"/>
                  <a:gd name="T4" fmla="*/ 26 w 34"/>
                  <a:gd name="T5" fmla="*/ 3 h 34"/>
                  <a:gd name="T6" fmla="*/ 30 w 34"/>
                  <a:gd name="T7" fmla="*/ 7 h 34"/>
                  <a:gd name="T8" fmla="*/ 33 w 34"/>
                  <a:gd name="T9" fmla="*/ 12 h 34"/>
                  <a:gd name="T10" fmla="*/ 34 w 34"/>
                  <a:gd name="T11" fmla="*/ 17 h 34"/>
                  <a:gd name="T12" fmla="*/ 33 w 34"/>
                  <a:gd name="T13" fmla="*/ 22 h 34"/>
                  <a:gd name="T14" fmla="*/ 30 w 34"/>
                  <a:gd name="T15" fmla="*/ 28 h 34"/>
                  <a:gd name="T16" fmla="*/ 26 w 34"/>
                  <a:gd name="T17" fmla="*/ 32 h 34"/>
                  <a:gd name="T18" fmla="*/ 22 w 34"/>
                  <a:gd name="T19" fmla="*/ 34 h 34"/>
                  <a:gd name="T20" fmla="*/ 17 w 34"/>
                  <a:gd name="T21" fmla="*/ 34 h 34"/>
                  <a:gd name="T22" fmla="*/ 12 w 34"/>
                  <a:gd name="T23" fmla="*/ 34 h 34"/>
                  <a:gd name="T24" fmla="*/ 7 w 34"/>
                  <a:gd name="T25" fmla="*/ 32 h 34"/>
                  <a:gd name="T26" fmla="*/ 3 w 34"/>
                  <a:gd name="T27" fmla="*/ 28 h 34"/>
                  <a:gd name="T28" fmla="*/ 0 w 34"/>
                  <a:gd name="T29" fmla="*/ 22 h 34"/>
                  <a:gd name="T30" fmla="*/ 0 w 34"/>
                  <a:gd name="T31" fmla="*/ 17 h 34"/>
                  <a:gd name="T32" fmla="*/ 0 w 34"/>
                  <a:gd name="T33" fmla="*/ 12 h 34"/>
                  <a:gd name="T34" fmla="*/ 3 w 34"/>
                  <a:gd name="T35" fmla="*/ 7 h 34"/>
                  <a:gd name="T36" fmla="*/ 7 w 34"/>
                  <a:gd name="T37" fmla="*/ 3 h 34"/>
                  <a:gd name="T38" fmla="*/ 12 w 34"/>
                  <a:gd name="T39" fmla="*/ 2 h 34"/>
                  <a:gd name="T40" fmla="*/ 17 w 34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lnTo>
                      <a:pt x="22" y="2"/>
                    </a:lnTo>
                    <a:lnTo>
                      <a:pt x="26" y="3"/>
                    </a:lnTo>
                    <a:lnTo>
                      <a:pt x="30" y="7"/>
                    </a:lnTo>
                    <a:lnTo>
                      <a:pt x="33" y="12"/>
                    </a:lnTo>
                    <a:lnTo>
                      <a:pt x="34" y="17"/>
                    </a:lnTo>
                    <a:lnTo>
                      <a:pt x="33" y="22"/>
                    </a:lnTo>
                    <a:lnTo>
                      <a:pt x="30" y="28"/>
                    </a:lnTo>
                    <a:lnTo>
                      <a:pt x="26" y="32"/>
                    </a:lnTo>
                    <a:lnTo>
                      <a:pt x="22" y="34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7" y="32"/>
                    </a:lnTo>
                    <a:lnTo>
                      <a:pt x="3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26"/>
              <p:cNvSpPr>
                <a:spLocks/>
              </p:cNvSpPr>
              <p:nvPr/>
            </p:nvSpPr>
            <p:spPr bwMode="auto">
              <a:xfrm>
                <a:off x="4928" y="3389"/>
                <a:ext cx="34" cy="34"/>
              </a:xfrm>
              <a:custGeom>
                <a:avLst/>
                <a:gdLst>
                  <a:gd name="T0" fmla="*/ 17 w 34"/>
                  <a:gd name="T1" fmla="*/ 0 h 34"/>
                  <a:gd name="T2" fmla="*/ 22 w 34"/>
                  <a:gd name="T3" fmla="*/ 2 h 34"/>
                  <a:gd name="T4" fmla="*/ 27 w 34"/>
                  <a:gd name="T5" fmla="*/ 3 h 34"/>
                  <a:gd name="T6" fmla="*/ 31 w 34"/>
                  <a:gd name="T7" fmla="*/ 7 h 34"/>
                  <a:gd name="T8" fmla="*/ 34 w 34"/>
                  <a:gd name="T9" fmla="*/ 12 h 34"/>
                  <a:gd name="T10" fmla="*/ 34 w 34"/>
                  <a:gd name="T11" fmla="*/ 17 h 34"/>
                  <a:gd name="T12" fmla="*/ 34 w 34"/>
                  <a:gd name="T13" fmla="*/ 22 h 34"/>
                  <a:gd name="T14" fmla="*/ 31 w 34"/>
                  <a:gd name="T15" fmla="*/ 28 h 34"/>
                  <a:gd name="T16" fmla="*/ 27 w 34"/>
                  <a:gd name="T17" fmla="*/ 32 h 34"/>
                  <a:gd name="T18" fmla="*/ 22 w 34"/>
                  <a:gd name="T19" fmla="*/ 34 h 34"/>
                  <a:gd name="T20" fmla="*/ 17 w 34"/>
                  <a:gd name="T21" fmla="*/ 34 h 34"/>
                  <a:gd name="T22" fmla="*/ 12 w 34"/>
                  <a:gd name="T23" fmla="*/ 34 h 34"/>
                  <a:gd name="T24" fmla="*/ 6 w 34"/>
                  <a:gd name="T25" fmla="*/ 32 h 34"/>
                  <a:gd name="T26" fmla="*/ 4 w 34"/>
                  <a:gd name="T27" fmla="*/ 28 h 34"/>
                  <a:gd name="T28" fmla="*/ 1 w 34"/>
                  <a:gd name="T29" fmla="*/ 22 h 34"/>
                  <a:gd name="T30" fmla="*/ 0 w 34"/>
                  <a:gd name="T31" fmla="*/ 17 h 34"/>
                  <a:gd name="T32" fmla="*/ 1 w 34"/>
                  <a:gd name="T33" fmla="*/ 12 h 34"/>
                  <a:gd name="T34" fmla="*/ 4 w 34"/>
                  <a:gd name="T35" fmla="*/ 7 h 34"/>
                  <a:gd name="T36" fmla="*/ 6 w 34"/>
                  <a:gd name="T37" fmla="*/ 3 h 34"/>
                  <a:gd name="T38" fmla="*/ 12 w 34"/>
                  <a:gd name="T39" fmla="*/ 2 h 34"/>
                  <a:gd name="T40" fmla="*/ 17 w 34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lnTo>
                      <a:pt x="22" y="2"/>
                    </a:lnTo>
                    <a:lnTo>
                      <a:pt x="27" y="3"/>
                    </a:lnTo>
                    <a:lnTo>
                      <a:pt x="31" y="7"/>
                    </a:lnTo>
                    <a:lnTo>
                      <a:pt x="34" y="12"/>
                    </a:lnTo>
                    <a:lnTo>
                      <a:pt x="34" y="17"/>
                    </a:lnTo>
                    <a:lnTo>
                      <a:pt x="34" y="22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2" y="34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6" y="32"/>
                    </a:lnTo>
                    <a:lnTo>
                      <a:pt x="4" y="28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27"/>
              <p:cNvSpPr>
                <a:spLocks/>
              </p:cNvSpPr>
              <p:nvPr/>
            </p:nvSpPr>
            <p:spPr bwMode="auto">
              <a:xfrm>
                <a:off x="4843" y="3431"/>
                <a:ext cx="34" cy="35"/>
              </a:xfrm>
              <a:custGeom>
                <a:avLst/>
                <a:gdLst>
                  <a:gd name="T0" fmla="*/ 17 w 34"/>
                  <a:gd name="T1" fmla="*/ 0 h 35"/>
                  <a:gd name="T2" fmla="*/ 22 w 34"/>
                  <a:gd name="T3" fmla="*/ 1 h 35"/>
                  <a:gd name="T4" fmla="*/ 27 w 34"/>
                  <a:gd name="T5" fmla="*/ 4 h 35"/>
                  <a:gd name="T6" fmla="*/ 31 w 34"/>
                  <a:gd name="T7" fmla="*/ 8 h 35"/>
                  <a:gd name="T8" fmla="*/ 34 w 34"/>
                  <a:gd name="T9" fmla="*/ 12 h 35"/>
                  <a:gd name="T10" fmla="*/ 34 w 34"/>
                  <a:gd name="T11" fmla="*/ 18 h 35"/>
                  <a:gd name="T12" fmla="*/ 34 w 34"/>
                  <a:gd name="T13" fmla="*/ 24 h 35"/>
                  <a:gd name="T14" fmla="*/ 31 w 34"/>
                  <a:gd name="T15" fmla="*/ 28 h 35"/>
                  <a:gd name="T16" fmla="*/ 27 w 34"/>
                  <a:gd name="T17" fmla="*/ 32 h 35"/>
                  <a:gd name="T18" fmla="*/ 22 w 34"/>
                  <a:gd name="T19" fmla="*/ 34 h 35"/>
                  <a:gd name="T20" fmla="*/ 17 w 34"/>
                  <a:gd name="T21" fmla="*/ 35 h 35"/>
                  <a:gd name="T22" fmla="*/ 12 w 34"/>
                  <a:gd name="T23" fmla="*/ 34 h 35"/>
                  <a:gd name="T24" fmla="*/ 6 w 34"/>
                  <a:gd name="T25" fmla="*/ 32 h 35"/>
                  <a:gd name="T26" fmla="*/ 4 w 34"/>
                  <a:gd name="T27" fmla="*/ 28 h 35"/>
                  <a:gd name="T28" fmla="*/ 1 w 34"/>
                  <a:gd name="T29" fmla="*/ 24 h 35"/>
                  <a:gd name="T30" fmla="*/ 0 w 34"/>
                  <a:gd name="T31" fmla="*/ 18 h 35"/>
                  <a:gd name="T32" fmla="*/ 1 w 34"/>
                  <a:gd name="T33" fmla="*/ 12 h 35"/>
                  <a:gd name="T34" fmla="*/ 4 w 34"/>
                  <a:gd name="T35" fmla="*/ 8 h 35"/>
                  <a:gd name="T36" fmla="*/ 6 w 34"/>
                  <a:gd name="T37" fmla="*/ 4 h 35"/>
                  <a:gd name="T38" fmla="*/ 12 w 34"/>
                  <a:gd name="T39" fmla="*/ 1 h 35"/>
                  <a:gd name="T40" fmla="*/ 17 w 34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5">
                    <a:moveTo>
                      <a:pt x="17" y="0"/>
                    </a:moveTo>
                    <a:lnTo>
                      <a:pt x="22" y="1"/>
                    </a:lnTo>
                    <a:lnTo>
                      <a:pt x="27" y="4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4" y="18"/>
                    </a:lnTo>
                    <a:lnTo>
                      <a:pt x="34" y="24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2" y="34"/>
                    </a:lnTo>
                    <a:lnTo>
                      <a:pt x="17" y="35"/>
                    </a:lnTo>
                    <a:lnTo>
                      <a:pt x="12" y="34"/>
                    </a:lnTo>
                    <a:lnTo>
                      <a:pt x="6" y="32"/>
                    </a:lnTo>
                    <a:lnTo>
                      <a:pt x="4" y="28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12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28"/>
              <p:cNvSpPr>
                <a:spLocks/>
              </p:cNvSpPr>
              <p:nvPr/>
            </p:nvSpPr>
            <p:spPr bwMode="auto">
              <a:xfrm>
                <a:off x="4886" y="3431"/>
                <a:ext cx="34" cy="35"/>
              </a:xfrm>
              <a:custGeom>
                <a:avLst/>
                <a:gdLst>
                  <a:gd name="T0" fmla="*/ 17 w 34"/>
                  <a:gd name="T1" fmla="*/ 0 h 35"/>
                  <a:gd name="T2" fmla="*/ 22 w 34"/>
                  <a:gd name="T3" fmla="*/ 1 h 35"/>
                  <a:gd name="T4" fmla="*/ 26 w 34"/>
                  <a:gd name="T5" fmla="*/ 4 h 35"/>
                  <a:gd name="T6" fmla="*/ 30 w 34"/>
                  <a:gd name="T7" fmla="*/ 8 h 35"/>
                  <a:gd name="T8" fmla="*/ 33 w 34"/>
                  <a:gd name="T9" fmla="*/ 12 h 35"/>
                  <a:gd name="T10" fmla="*/ 34 w 34"/>
                  <a:gd name="T11" fmla="*/ 18 h 35"/>
                  <a:gd name="T12" fmla="*/ 33 w 34"/>
                  <a:gd name="T13" fmla="*/ 24 h 35"/>
                  <a:gd name="T14" fmla="*/ 30 w 34"/>
                  <a:gd name="T15" fmla="*/ 28 h 35"/>
                  <a:gd name="T16" fmla="*/ 26 w 34"/>
                  <a:gd name="T17" fmla="*/ 32 h 35"/>
                  <a:gd name="T18" fmla="*/ 22 w 34"/>
                  <a:gd name="T19" fmla="*/ 34 h 35"/>
                  <a:gd name="T20" fmla="*/ 17 w 34"/>
                  <a:gd name="T21" fmla="*/ 35 h 35"/>
                  <a:gd name="T22" fmla="*/ 12 w 34"/>
                  <a:gd name="T23" fmla="*/ 34 h 35"/>
                  <a:gd name="T24" fmla="*/ 7 w 34"/>
                  <a:gd name="T25" fmla="*/ 32 h 35"/>
                  <a:gd name="T26" fmla="*/ 3 w 34"/>
                  <a:gd name="T27" fmla="*/ 28 h 35"/>
                  <a:gd name="T28" fmla="*/ 0 w 34"/>
                  <a:gd name="T29" fmla="*/ 24 h 35"/>
                  <a:gd name="T30" fmla="*/ 0 w 34"/>
                  <a:gd name="T31" fmla="*/ 18 h 35"/>
                  <a:gd name="T32" fmla="*/ 0 w 34"/>
                  <a:gd name="T33" fmla="*/ 12 h 35"/>
                  <a:gd name="T34" fmla="*/ 3 w 34"/>
                  <a:gd name="T35" fmla="*/ 8 h 35"/>
                  <a:gd name="T36" fmla="*/ 7 w 34"/>
                  <a:gd name="T37" fmla="*/ 4 h 35"/>
                  <a:gd name="T38" fmla="*/ 12 w 34"/>
                  <a:gd name="T39" fmla="*/ 1 h 35"/>
                  <a:gd name="T40" fmla="*/ 17 w 34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5">
                    <a:moveTo>
                      <a:pt x="17" y="0"/>
                    </a:moveTo>
                    <a:lnTo>
                      <a:pt x="22" y="1"/>
                    </a:lnTo>
                    <a:lnTo>
                      <a:pt x="26" y="4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4" y="18"/>
                    </a:lnTo>
                    <a:lnTo>
                      <a:pt x="33" y="24"/>
                    </a:lnTo>
                    <a:lnTo>
                      <a:pt x="30" y="28"/>
                    </a:lnTo>
                    <a:lnTo>
                      <a:pt x="26" y="32"/>
                    </a:lnTo>
                    <a:lnTo>
                      <a:pt x="22" y="34"/>
                    </a:lnTo>
                    <a:lnTo>
                      <a:pt x="17" y="35"/>
                    </a:lnTo>
                    <a:lnTo>
                      <a:pt x="12" y="34"/>
                    </a:lnTo>
                    <a:lnTo>
                      <a:pt x="7" y="32"/>
                    </a:lnTo>
                    <a:lnTo>
                      <a:pt x="3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2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9"/>
              <p:cNvSpPr>
                <a:spLocks/>
              </p:cNvSpPr>
              <p:nvPr/>
            </p:nvSpPr>
            <p:spPr bwMode="auto">
              <a:xfrm>
                <a:off x="4928" y="3431"/>
                <a:ext cx="34" cy="35"/>
              </a:xfrm>
              <a:custGeom>
                <a:avLst/>
                <a:gdLst>
                  <a:gd name="T0" fmla="*/ 17 w 34"/>
                  <a:gd name="T1" fmla="*/ 0 h 35"/>
                  <a:gd name="T2" fmla="*/ 22 w 34"/>
                  <a:gd name="T3" fmla="*/ 1 h 35"/>
                  <a:gd name="T4" fmla="*/ 27 w 34"/>
                  <a:gd name="T5" fmla="*/ 4 h 35"/>
                  <a:gd name="T6" fmla="*/ 31 w 34"/>
                  <a:gd name="T7" fmla="*/ 8 h 35"/>
                  <a:gd name="T8" fmla="*/ 34 w 34"/>
                  <a:gd name="T9" fmla="*/ 12 h 35"/>
                  <a:gd name="T10" fmla="*/ 34 w 34"/>
                  <a:gd name="T11" fmla="*/ 18 h 35"/>
                  <a:gd name="T12" fmla="*/ 34 w 34"/>
                  <a:gd name="T13" fmla="*/ 24 h 35"/>
                  <a:gd name="T14" fmla="*/ 31 w 34"/>
                  <a:gd name="T15" fmla="*/ 28 h 35"/>
                  <a:gd name="T16" fmla="*/ 27 w 34"/>
                  <a:gd name="T17" fmla="*/ 32 h 35"/>
                  <a:gd name="T18" fmla="*/ 22 w 34"/>
                  <a:gd name="T19" fmla="*/ 34 h 35"/>
                  <a:gd name="T20" fmla="*/ 17 w 34"/>
                  <a:gd name="T21" fmla="*/ 35 h 35"/>
                  <a:gd name="T22" fmla="*/ 12 w 34"/>
                  <a:gd name="T23" fmla="*/ 34 h 35"/>
                  <a:gd name="T24" fmla="*/ 6 w 34"/>
                  <a:gd name="T25" fmla="*/ 32 h 35"/>
                  <a:gd name="T26" fmla="*/ 4 w 34"/>
                  <a:gd name="T27" fmla="*/ 28 h 35"/>
                  <a:gd name="T28" fmla="*/ 1 w 34"/>
                  <a:gd name="T29" fmla="*/ 24 h 35"/>
                  <a:gd name="T30" fmla="*/ 0 w 34"/>
                  <a:gd name="T31" fmla="*/ 18 h 35"/>
                  <a:gd name="T32" fmla="*/ 1 w 34"/>
                  <a:gd name="T33" fmla="*/ 12 h 35"/>
                  <a:gd name="T34" fmla="*/ 4 w 34"/>
                  <a:gd name="T35" fmla="*/ 8 h 35"/>
                  <a:gd name="T36" fmla="*/ 6 w 34"/>
                  <a:gd name="T37" fmla="*/ 4 h 35"/>
                  <a:gd name="T38" fmla="*/ 12 w 34"/>
                  <a:gd name="T39" fmla="*/ 1 h 35"/>
                  <a:gd name="T40" fmla="*/ 17 w 34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5">
                    <a:moveTo>
                      <a:pt x="17" y="0"/>
                    </a:moveTo>
                    <a:lnTo>
                      <a:pt x="22" y="1"/>
                    </a:lnTo>
                    <a:lnTo>
                      <a:pt x="27" y="4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4" y="18"/>
                    </a:lnTo>
                    <a:lnTo>
                      <a:pt x="34" y="24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2" y="34"/>
                    </a:lnTo>
                    <a:lnTo>
                      <a:pt x="17" y="35"/>
                    </a:lnTo>
                    <a:lnTo>
                      <a:pt x="12" y="34"/>
                    </a:lnTo>
                    <a:lnTo>
                      <a:pt x="6" y="32"/>
                    </a:lnTo>
                    <a:lnTo>
                      <a:pt x="4" y="28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12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30"/>
              <p:cNvSpPr>
                <a:spLocks/>
              </p:cNvSpPr>
              <p:nvPr/>
            </p:nvSpPr>
            <p:spPr bwMode="auto">
              <a:xfrm>
                <a:off x="4843" y="3474"/>
                <a:ext cx="34" cy="34"/>
              </a:xfrm>
              <a:custGeom>
                <a:avLst/>
                <a:gdLst>
                  <a:gd name="T0" fmla="*/ 17 w 34"/>
                  <a:gd name="T1" fmla="*/ 0 h 34"/>
                  <a:gd name="T2" fmla="*/ 22 w 34"/>
                  <a:gd name="T3" fmla="*/ 2 h 34"/>
                  <a:gd name="T4" fmla="*/ 27 w 34"/>
                  <a:gd name="T5" fmla="*/ 3 h 34"/>
                  <a:gd name="T6" fmla="*/ 31 w 34"/>
                  <a:gd name="T7" fmla="*/ 7 h 34"/>
                  <a:gd name="T8" fmla="*/ 34 w 34"/>
                  <a:gd name="T9" fmla="*/ 12 h 34"/>
                  <a:gd name="T10" fmla="*/ 34 w 34"/>
                  <a:gd name="T11" fmla="*/ 17 h 34"/>
                  <a:gd name="T12" fmla="*/ 34 w 34"/>
                  <a:gd name="T13" fmla="*/ 23 h 34"/>
                  <a:gd name="T14" fmla="*/ 31 w 34"/>
                  <a:gd name="T15" fmla="*/ 28 h 34"/>
                  <a:gd name="T16" fmla="*/ 27 w 34"/>
                  <a:gd name="T17" fmla="*/ 32 h 34"/>
                  <a:gd name="T18" fmla="*/ 22 w 34"/>
                  <a:gd name="T19" fmla="*/ 33 h 34"/>
                  <a:gd name="T20" fmla="*/ 17 w 34"/>
                  <a:gd name="T21" fmla="*/ 34 h 34"/>
                  <a:gd name="T22" fmla="*/ 12 w 34"/>
                  <a:gd name="T23" fmla="*/ 33 h 34"/>
                  <a:gd name="T24" fmla="*/ 6 w 34"/>
                  <a:gd name="T25" fmla="*/ 32 h 34"/>
                  <a:gd name="T26" fmla="*/ 4 w 34"/>
                  <a:gd name="T27" fmla="*/ 28 h 34"/>
                  <a:gd name="T28" fmla="*/ 1 w 34"/>
                  <a:gd name="T29" fmla="*/ 23 h 34"/>
                  <a:gd name="T30" fmla="*/ 0 w 34"/>
                  <a:gd name="T31" fmla="*/ 17 h 34"/>
                  <a:gd name="T32" fmla="*/ 1 w 34"/>
                  <a:gd name="T33" fmla="*/ 12 h 34"/>
                  <a:gd name="T34" fmla="*/ 4 w 34"/>
                  <a:gd name="T35" fmla="*/ 7 h 34"/>
                  <a:gd name="T36" fmla="*/ 6 w 34"/>
                  <a:gd name="T37" fmla="*/ 3 h 34"/>
                  <a:gd name="T38" fmla="*/ 12 w 34"/>
                  <a:gd name="T39" fmla="*/ 2 h 34"/>
                  <a:gd name="T40" fmla="*/ 17 w 34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lnTo>
                      <a:pt x="22" y="2"/>
                    </a:lnTo>
                    <a:lnTo>
                      <a:pt x="27" y="3"/>
                    </a:lnTo>
                    <a:lnTo>
                      <a:pt x="31" y="7"/>
                    </a:lnTo>
                    <a:lnTo>
                      <a:pt x="34" y="12"/>
                    </a:lnTo>
                    <a:lnTo>
                      <a:pt x="34" y="17"/>
                    </a:lnTo>
                    <a:lnTo>
                      <a:pt x="34" y="23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2" y="33"/>
                    </a:lnTo>
                    <a:lnTo>
                      <a:pt x="17" y="34"/>
                    </a:lnTo>
                    <a:lnTo>
                      <a:pt x="12" y="33"/>
                    </a:lnTo>
                    <a:lnTo>
                      <a:pt x="6" y="32"/>
                    </a:lnTo>
                    <a:lnTo>
                      <a:pt x="4" y="28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31"/>
              <p:cNvSpPr>
                <a:spLocks/>
              </p:cNvSpPr>
              <p:nvPr/>
            </p:nvSpPr>
            <p:spPr bwMode="auto">
              <a:xfrm>
                <a:off x="4886" y="3474"/>
                <a:ext cx="34" cy="34"/>
              </a:xfrm>
              <a:custGeom>
                <a:avLst/>
                <a:gdLst>
                  <a:gd name="T0" fmla="*/ 17 w 34"/>
                  <a:gd name="T1" fmla="*/ 0 h 34"/>
                  <a:gd name="T2" fmla="*/ 22 w 34"/>
                  <a:gd name="T3" fmla="*/ 2 h 34"/>
                  <a:gd name="T4" fmla="*/ 26 w 34"/>
                  <a:gd name="T5" fmla="*/ 3 h 34"/>
                  <a:gd name="T6" fmla="*/ 30 w 34"/>
                  <a:gd name="T7" fmla="*/ 7 h 34"/>
                  <a:gd name="T8" fmla="*/ 33 w 34"/>
                  <a:gd name="T9" fmla="*/ 12 h 34"/>
                  <a:gd name="T10" fmla="*/ 34 w 34"/>
                  <a:gd name="T11" fmla="*/ 17 h 34"/>
                  <a:gd name="T12" fmla="*/ 33 w 34"/>
                  <a:gd name="T13" fmla="*/ 23 h 34"/>
                  <a:gd name="T14" fmla="*/ 30 w 34"/>
                  <a:gd name="T15" fmla="*/ 28 h 34"/>
                  <a:gd name="T16" fmla="*/ 26 w 34"/>
                  <a:gd name="T17" fmla="*/ 32 h 34"/>
                  <a:gd name="T18" fmla="*/ 22 w 34"/>
                  <a:gd name="T19" fmla="*/ 33 h 34"/>
                  <a:gd name="T20" fmla="*/ 17 w 34"/>
                  <a:gd name="T21" fmla="*/ 34 h 34"/>
                  <a:gd name="T22" fmla="*/ 12 w 34"/>
                  <a:gd name="T23" fmla="*/ 33 h 34"/>
                  <a:gd name="T24" fmla="*/ 7 w 34"/>
                  <a:gd name="T25" fmla="*/ 32 h 34"/>
                  <a:gd name="T26" fmla="*/ 3 w 34"/>
                  <a:gd name="T27" fmla="*/ 28 h 34"/>
                  <a:gd name="T28" fmla="*/ 0 w 34"/>
                  <a:gd name="T29" fmla="*/ 23 h 34"/>
                  <a:gd name="T30" fmla="*/ 0 w 34"/>
                  <a:gd name="T31" fmla="*/ 17 h 34"/>
                  <a:gd name="T32" fmla="*/ 0 w 34"/>
                  <a:gd name="T33" fmla="*/ 12 h 34"/>
                  <a:gd name="T34" fmla="*/ 3 w 34"/>
                  <a:gd name="T35" fmla="*/ 7 h 34"/>
                  <a:gd name="T36" fmla="*/ 7 w 34"/>
                  <a:gd name="T37" fmla="*/ 3 h 34"/>
                  <a:gd name="T38" fmla="*/ 12 w 34"/>
                  <a:gd name="T39" fmla="*/ 2 h 34"/>
                  <a:gd name="T40" fmla="*/ 17 w 34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lnTo>
                      <a:pt x="22" y="2"/>
                    </a:lnTo>
                    <a:lnTo>
                      <a:pt x="26" y="3"/>
                    </a:lnTo>
                    <a:lnTo>
                      <a:pt x="30" y="7"/>
                    </a:lnTo>
                    <a:lnTo>
                      <a:pt x="33" y="12"/>
                    </a:lnTo>
                    <a:lnTo>
                      <a:pt x="34" y="17"/>
                    </a:lnTo>
                    <a:lnTo>
                      <a:pt x="33" y="23"/>
                    </a:lnTo>
                    <a:lnTo>
                      <a:pt x="30" y="28"/>
                    </a:lnTo>
                    <a:lnTo>
                      <a:pt x="26" y="32"/>
                    </a:lnTo>
                    <a:lnTo>
                      <a:pt x="22" y="33"/>
                    </a:lnTo>
                    <a:lnTo>
                      <a:pt x="17" y="34"/>
                    </a:lnTo>
                    <a:lnTo>
                      <a:pt x="12" y="33"/>
                    </a:lnTo>
                    <a:lnTo>
                      <a:pt x="7" y="32"/>
                    </a:lnTo>
                    <a:lnTo>
                      <a:pt x="3" y="28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32"/>
              <p:cNvSpPr>
                <a:spLocks/>
              </p:cNvSpPr>
              <p:nvPr/>
            </p:nvSpPr>
            <p:spPr bwMode="auto">
              <a:xfrm>
                <a:off x="4928" y="3474"/>
                <a:ext cx="34" cy="34"/>
              </a:xfrm>
              <a:custGeom>
                <a:avLst/>
                <a:gdLst>
                  <a:gd name="T0" fmla="*/ 17 w 34"/>
                  <a:gd name="T1" fmla="*/ 0 h 34"/>
                  <a:gd name="T2" fmla="*/ 22 w 34"/>
                  <a:gd name="T3" fmla="*/ 2 h 34"/>
                  <a:gd name="T4" fmla="*/ 27 w 34"/>
                  <a:gd name="T5" fmla="*/ 3 h 34"/>
                  <a:gd name="T6" fmla="*/ 31 w 34"/>
                  <a:gd name="T7" fmla="*/ 7 h 34"/>
                  <a:gd name="T8" fmla="*/ 34 w 34"/>
                  <a:gd name="T9" fmla="*/ 12 h 34"/>
                  <a:gd name="T10" fmla="*/ 34 w 34"/>
                  <a:gd name="T11" fmla="*/ 17 h 34"/>
                  <a:gd name="T12" fmla="*/ 34 w 34"/>
                  <a:gd name="T13" fmla="*/ 23 h 34"/>
                  <a:gd name="T14" fmla="*/ 31 w 34"/>
                  <a:gd name="T15" fmla="*/ 28 h 34"/>
                  <a:gd name="T16" fmla="*/ 27 w 34"/>
                  <a:gd name="T17" fmla="*/ 32 h 34"/>
                  <a:gd name="T18" fmla="*/ 22 w 34"/>
                  <a:gd name="T19" fmla="*/ 33 h 34"/>
                  <a:gd name="T20" fmla="*/ 17 w 34"/>
                  <a:gd name="T21" fmla="*/ 34 h 34"/>
                  <a:gd name="T22" fmla="*/ 12 w 34"/>
                  <a:gd name="T23" fmla="*/ 33 h 34"/>
                  <a:gd name="T24" fmla="*/ 6 w 34"/>
                  <a:gd name="T25" fmla="*/ 32 h 34"/>
                  <a:gd name="T26" fmla="*/ 4 w 34"/>
                  <a:gd name="T27" fmla="*/ 28 h 34"/>
                  <a:gd name="T28" fmla="*/ 1 w 34"/>
                  <a:gd name="T29" fmla="*/ 23 h 34"/>
                  <a:gd name="T30" fmla="*/ 0 w 34"/>
                  <a:gd name="T31" fmla="*/ 17 h 34"/>
                  <a:gd name="T32" fmla="*/ 1 w 34"/>
                  <a:gd name="T33" fmla="*/ 12 h 34"/>
                  <a:gd name="T34" fmla="*/ 4 w 34"/>
                  <a:gd name="T35" fmla="*/ 7 h 34"/>
                  <a:gd name="T36" fmla="*/ 6 w 34"/>
                  <a:gd name="T37" fmla="*/ 3 h 34"/>
                  <a:gd name="T38" fmla="*/ 12 w 34"/>
                  <a:gd name="T39" fmla="*/ 2 h 34"/>
                  <a:gd name="T40" fmla="*/ 17 w 34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lnTo>
                      <a:pt x="22" y="2"/>
                    </a:lnTo>
                    <a:lnTo>
                      <a:pt x="27" y="3"/>
                    </a:lnTo>
                    <a:lnTo>
                      <a:pt x="31" y="7"/>
                    </a:lnTo>
                    <a:lnTo>
                      <a:pt x="34" y="12"/>
                    </a:lnTo>
                    <a:lnTo>
                      <a:pt x="34" y="17"/>
                    </a:lnTo>
                    <a:lnTo>
                      <a:pt x="34" y="23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2" y="33"/>
                    </a:lnTo>
                    <a:lnTo>
                      <a:pt x="17" y="34"/>
                    </a:lnTo>
                    <a:lnTo>
                      <a:pt x="12" y="33"/>
                    </a:lnTo>
                    <a:lnTo>
                      <a:pt x="6" y="32"/>
                    </a:lnTo>
                    <a:lnTo>
                      <a:pt x="4" y="28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33"/>
              <p:cNvSpPr>
                <a:spLocks/>
              </p:cNvSpPr>
              <p:nvPr/>
            </p:nvSpPr>
            <p:spPr bwMode="auto">
              <a:xfrm>
                <a:off x="4970" y="3389"/>
                <a:ext cx="35" cy="34"/>
              </a:xfrm>
              <a:custGeom>
                <a:avLst/>
                <a:gdLst>
                  <a:gd name="T0" fmla="*/ 18 w 35"/>
                  <a:gd name="T1" fmla="*/ 0 h 34"/>
                  <a:gd name="T2" fmla="*/ 23 w 35"/>
                  <a:gd name="T3" fmla="*/ 2 h 34"/>
                  <a:gd name="T4" fmla="*/ 27 w 35"/>
                  <a:gd name="T5" fmla="*/ 3 h 34"/>
                  <a:gd name="T6" fmla="*/ 31 w 35"/>
                  <a:gd name="T7" fmla="*/ 7 h 34"/>
                  <a:gd name="T8" fmla="*/ 34 w 35"/>
                  <a:gd name="T9" fmla="*/ 12 h 34"/>
                  <a:gd name="T10" fmla="*/ 35 w 35"/>
                  <a:gd name="T11" fmla="*/ 17 h 34"/>
                  <a:gd name="T12" fmla="*/ 34 w 35"/>
                  <a:gd name="T13" fmla="*/ 22 h 34"/>
                  <a:gd name="T14" fmla="*/ 31 w 35"/>
                  <a:gd name="T15" fmla="*/ 28 h 34"/>
                  <a:gd name="T16" fmla="*/ 27 w 35"/>
                  <a:gd name="T17" fmla="*/ 32 h 34"/>
                  <a:gd name="T18" fmla="*/ 23 w 35"/>
                  <a:gd name="T19" fmla="*/ 34 h 34"/>
                  <a:gd name="T20" fmla="*/ 18 w 35"/>
                  <a:gd name="T21" fmla="*/ 34 h 34"/>
                  <a:gd name="T22" fmla="*/ 12 w 35"/>
                  <a:gd name="T23" fmla="*/ 34 h 34"/>
                  <a:gd name="T24" fmla="*/ 8 w 35"/>
                  <a:gd name="T25" fmla="*/ 32 h 34"/>
                  <a:gd name="T26" fmla="*/ 4 w 35"/>
                  <a:gd name="T27" fmla="*/ 28 h 34"/>
                  <a:gd name="T28" fmla="*/ 1 w 35"/>
                  <a:gd name="T29" fmla="*/ 22 h 34"/>
                  <a:gd name="T30" fmla="*/ 0 w 35"/>
                  <a:gd name="T31" fmla="*/ 17 h 34"/>
                  <a:gd name="T32" fmla="*/ 1 w 35"/>
                  <a:gd name="T33" fmla="*/ 12 h 34"/>
                  <a:gd name="T34" fmla="*/ 4 w 35"/>
                  <a:gd name="T35" fmla="*/ 7 h 34"/>
                  <a:gd name="T36" fmla="*/ 8 w 35"/>
                  <a:gd name="T37" fmla="*/ 3 h 34"/>
                  <a:gd name="T38" fmla="*/ 12 w 35"/>
                  <a:gd name="T39" fmla="*/ 2 h 34"/>
                  <a:gd name="T40" fmla="*/ 18 w 35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4">
                    <a:moveTo>
                      <a:pt x="18" y="0"/>
                    </a:moveTo>
                    <a:lnTo>
                      <a:pt x="23" y="2"/>
                    </a:lnTo>
                    <a:lnTo>
                      <a:pt x="27" y="3"/>
                    </a:lnTo>
                    <a:lnTo>
                      <a:pt x="31" y="7"/>
                    </a:lnTo>
                    <a:lnTo>
                      <a:pt x="34" y="12"/>
                    </a:lnTo>
                    <a:lnTo>
                      <a:pt x="35" y="17"/>
                    </a:lnTo>
                    <a:lnTo>
                      <a:pt x="34" y="22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3" y="34"/>
                    </a:lnTo>
                    <a:lnTo>
                      <a:pt x="18" y="34"/>
                    </a:lnTo>
                    <a:lnTo>
                      <a:pt x="12" y="34"/>
                    </a:lnTo>
                    <a:lnTo>
                      <a:pt x="8" y="32"/>
                    </a:lnTo>
                    <a:lnTo>
                      <a:pt x="4" y="28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8" y="3"/>
                    </a:lnTo>
                    <a:lnTo>
                      <a:pt x="12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34"/>
              <p:cNvSpPr>
                <a:spLocks/>
              </p:cNvSpPr>
              <p:nvPr/>
            </p:nvSpPr>
            <p:spPr bwMode="auto">
              <a:xfrm>
                <a:off x="4970" y="3346"/>
                <a:ext cx="35" cy="35"/>
              </a:xfrm>
              <a:custGeom>
                <a:avLst/>
                <a:gdLst>
                  <a:gd name="T0" fmla="*/ 18 w 35"/>
                  <a:gd name="T1" fmla="*/ 0 h 35"/>
                  <a:gd name="T2" fmla="*/ 23 w 35"/>
                  <a:gd name="T3" fmla="*/ 1 h 35"/>
                  <a:gd name="T4" fmla="*/ 27 w 35"/>
                  <a:gd name="T5" fmla="*/ 4 h 35"/>
                  <a:gd name="T6" fmla="*/ 31 w 35"/>
                  <a:gd name="T7" fmla="*/ 8 h 35"/>
                  <a:gd name="T8" fmla="*/ 34 w 35"/>
                  <a:gd name="T9" fmla="*/ 12 h 35"/>
                  <a:gd name="T10" fmla="*/ 35 w 35"/>
                  <a:gd name="T11" fmla="*/ 18 h 35"/>
                  <a:gd name="T12" fmla="*/ 34 w 35"/>
                  <a:gd name="T13" fmla="*/ 24 h 35"/>
                  <a:gd name="T14" fmla="*/ 31 w 35"/>
                  <a:gd name="T15" fmla="*/ 28 h 35"/>
                  <a:gd name="T16" fmla="*/ 27 w 35"/>
                  <a:gd name="T17" fmla="*/ 31 h 35"/>
                  <a:gd name="T18" fmla="*/ 23 w 35"/>
                  <a:gd name="T19" fmla="*/ 34 h 35"/>
                  <a:gd name="T20" fmla="*/ 18 w 35"/>
                  <a:gd name="T21" fmla="*/ 35 h 35"/>
                  <a:gd name="T22" fmla="*/ 12 w 35"/>
                  <a:gd name="T23" fmla="*/ 34 h 35"/>
                  <a:gd name="T24" fmla="*/ 8 w 35"/>
                  <a:gd name="T25" fmla="*/ 31 h 35"/>
                  <a:gd name="T26" fmla="*/ 4 w 35"/>
                  <a:gd name="T27" fmla="*/ 28 h 35"/>
                  <a:gd name="T28" fmla="*/ 1 w 35"/>
                  <a:gd name="T29" fmla="*/ 24 h 35"/>
                  <a:gd name="T30" fmla="*/ 0 w 35"/>
                  <a:gd name="T31" fmla="*/ 18 h 35"/>
                  <a:gd name="T32" fmla="*/ 1 w 35"/>
                  <a:gd name="T33" fmla="*/ 12 h 35"/>
                  <a:gd name="T34" fmla="*/ 4 w 35"/>
                  <a:gd name="T35" fmla="*/ 8 h 35"/>
                  <a:gd name="T36" fmla="*/ 8 w 35"/>
                  <a:gd name="T37" fmla="*/ 4 h 35"/>
                  <a:gd name="T38" fmla="*/ 12 w 35"/>
                  <a:gd name="T39" fmla="*/ 1 h 35"/>
                  <a:gd name="T40" fmla="*/ 18 w 35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lnTo>
                      <a:pt x="23" y="1"/>
                    </a:lnTo>
                    <a:lnTo>
                      <a:pt x="27" y="4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5" y="18"/>
                    </a:lnTo>
                    <a:lnTo>
                      <a:pt x="34" y="24"/>
                    </a:lnTo>
                    <a:lnTo>
                      <a:pt x="31" y="28"/>
                    </a:lnTo>
                    <a:lnTo>
                      <a:pt x="27" y="31"/>
                    </a:lnTo>
                    <a:lnTo>
                      <a:pt x="23" y="34"/>
                    </a:lnTo>
                    <a:lnTo>
                      <a:pt x="18" y="35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4" y="28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35"/>
              <p:cNvSpPr>
                <a:spLocks/>
              </p:cNvSpPr>
              <p:nvPr/>
            </p:nvSpPr>
            <p:spPr bwMode="auto">
              <a:xfrm>
                <a:off x="4970" y="3431"/>
                <a:ext cx="35" cy="35"/>
              </a:xfrm>
              <a:custGeom>
                <a:avLst/>
                <a:gdLst>
                  <a:gd name="T0" fmla="*/ 18 w 35"/>
                  <a:gd name="T1" fmla="*/ 0 h 35"/>
                  <a:gd name="T2" fmla="*/ 23 w 35"/>
                  <a:gd name="T3" fmla="*/ 1 h 35"/>
                  <a:gd name="T4" fmla="*/ 27 w 35"/>
                  <a:gd name="T5" fmla="*/ 4 h 35"/>
                  <a:gd name="T6" fmla="*/ 31 w 35"/>
                  <a:gd name="T7" fmla="*/ 8 h 35"/>
                  <a:gd name="T8" fmla="*/ 34 w 35"/>
                  <a:gd name="T9" fmla="*/ 12 h 35"/>
                  <a:gd name="T10" fmla="*/ 35 w 35"/>
                  <a:gd name="T11" fmla="*/ 18 h 35"/>
                  <a:gd name="T12" fmla="*/ 34 w 35"/>
                  <a:gd name="T13" fmla="*/ 24 h 35"/>
                  <a:gd name="T14" fmla="*/ 31 w 35"/>
                  <a:gd name="T15" fmla="*/ 28 h 35"/>
                  <a:gd name="T16" fmla="*/ 27 w 35"/>
                  <a:gd name="T17" fmla="*/ 32 h 35"/>
                  <a:gd name="T18" fmla="*/ 23 w 35"/>
                  <a:gd name="T19" fmla="*/ 34 h 35"/>
                  <a:gd name="T20" fmla="*/ 18 w 35"/>
                  <a:gd name="T21" fmla="*/ 35 h 35"/>
                  <a:gd name="T22" fmla="*/ 12 w 35"/>
                  <a:gd name="T23" fmla="*/ 34 h 35"/>
                  <a:gd name="T24" fmla="*/ 8 w 35"/>
                  <a:gd name="T25" fmla="*/ 32 h 35"/>
                  <a:gd name="T26" fmla="*/ 4 w 35"/>
                  <a:gd name="T27" fmla="*/ 28 h 35"/>
                  <a:gd name="T28" fmla="*/ 1 w 35"/>
                  <a:gd name="T29" fmla="*/ 24 h 35"/>
                  <a:gd name="T30" fmla="*/ 0 w 35"/>
                  <a:gd name="T31" fmla="*/ 18 h 35"/>
                  <a:gd name="T32" fmla="*/ 1 w 35"/>
                  <a:gd name="T33" fmla="*/ 12 h 35"/>
                  <a:gd name="T34" fmla="*/ 4 w 35"/>
                  <a:gd name="T35" fmla="*/ 8 h 35"/>
                  <a:gd name="T36" fmla="*/ 8 w 35"/>
                  <a:gd name="T37" fmla="*/ 4 h 35"/>
                  <a:gd name="T38" fmla="*/ 12 w 35"/>
                  <a:gd name="T39" fmla="*/ 1 h 35"/>
                  <a:gd name="T40" fmla="*/ 18 w 35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lnTo>
                      <a:pt x="23" y="1"/>
                    </a:lnTo>
                    <a:lnTo>
                      <a:pt x="27" y="4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5" y="18"/>
                    </a:lnTo>
                    <a:lnTo>
                      <a:pt x="34" y="24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3" y="34"/>
                    </a:lnTo>
                    <a:lnTo>
                      <a:pt x="18" y="35"/>
                    </a:lnTo>
                    <a:lnTo>
                      <a:pt x="12" y="34"/>
                    </a:lnTo>
                    <a:lnTo>
                      <a:pt x="8" y="32"/>
                    </a:lnTo>
                    <a:lnTo>
                      <a:pt x="4" y="28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36"/>
              <p:cNvSpPr>
                <a:spLocks/>
              </p:cNvSpPr>
              <p:nvPr/>
            </p:nvSpPr>
            <p:spPr bwMode="auto">
              <a:xfrm>
                <a:off x="4970" y="3474"/>
                <a:ext cx="35" cy="34"/>
              </a:xfrm>
              <a:custGeom>
                <a:avLst/>
                <a:gdLst>
                  <a:gd name="T0" fmla="*/ 18 w 35"/>
                  <a:gd name="T1" fmla="*/ 0 h 34"/>
                  <a:gd name="T2" fmla="*/ 23 w 35"/>
                  <a:gd name="T3" fmla="*/ 2 h 34"/>
                  <a:gd name="T4" fmla="*/ 27 w 35"/>
                  <a:gd name="T5" fmla="*/ 3 h 34"/>
                  <a:gd name="T6" fmla="*/ 31 w 35"/>
                  <a:gd name="T7" fmla="*/ 7 h 34"/>
                  <a:gd name="T8" fmla="*/ 34 w 35"/>
                  <a:gd name="T9" fmla="*/ 12 h 34"/>
                  <a:gd name="T10" fmla="*/ 35 w 35"/>
                  <a:gd name="T11" fmla="*/ 17 h 34"/>
                  <a:gd name="T12" fmla="*/ 34 w 35"/>
                  <a:gd name="T13" fmla="*/ 23 h 34"/>
                  <a:gd name="T14" fmla="*/ 31 w 35"/>
                  <a:gd name="T15" fmla="*/ 28 h 34"/>
                  <a:gd name="T16" fmla="*/ 27 w 35"/>
                  <a:gd name="T17" fmla="*/ 32 h 34"/>
                  <a:gd name="T18" fmla="*/ 23 w 35"/>
                  <a:gd name="T19" fmla="*/ 33 h 34"/>
                  <a:gd name="T20" fmla="*/ 18 w 35"/>
                  <a:gd name="T21" fmla="*/ 34 h 34"/>
                  <a:gd name="T22" fmla="*/ 12 w 35"/>
                  <a:gd name="T23" fmla="*/ 33 h 34"/>
                  <a:gd name="T24" fmla="*/ 8 w 35"/>
                  <a:gd name="T25" fmla="*/ 32 h 34"/>
                  <a:gd name="T26" fmla="*/ 4 w 35"/>
                  <a:gd name="T27" fmla="*/ 28 h 34"/>
                  <a:gd name="T28" fmla="*/ 1 w 35"/>
                  <a:gd name="T29" fmla="*/ 23 h 34"/>
                  <a:gd name="T30" fmla="*/ 0 w 35"/>
                  <a:gd name="T31" fmla="*/ 17 h 34"/>
                  <a:gd name="T32" fmla="*/ 1 w 35"/>
                  <a:gd name="T33" fmla="*/ 12 h 34"/>
                  <a:gd name="T34" fmla="*/ 4 w 35"/>
                  <a:gd name="T35" fmla="*/ 7 h 34"/>
                  <a:gd name="T36" fmla="*/ 8 w 35"/>
                  <a:gd name="T37" fmla="*/ 3 h 34"/>
                  <a:gd name="T38" fmla="*/ 12 w 35"/>
                  <a:gd name="T39" fmla="*/ 2 h 34"/>
                  <a:gd name="T40" fmla="*/ 18 w 35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4">
                    <a:moveTo>
                      <a:pt x="18" y="0"/>
                    </a:moveTo>
                    <a:lnTo>
                      <a:pt x="23" y="2"/>
                    </a:lnTo>
                    <a:lnTo>
                      <a:pt x="27" y="3"/>
                    </a:lnTo>
                    <a:lnTo>
                      <a:pt x="31" y="7"/>
                    </a:lnTo>
                    <a:lnTo>
                      <a:pt x="34" y="12"/>
                    </a:lnTo>
                    <a:lnTo>
                      <a:pt x="35" y="17"/>
                    </a:lnTo>
                    <a:lnTo>
                      <a:pt x="34" y="23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3" y="33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8" y="32"/>
                    </a:lnTo>
                    <a:lnTo>
                      <a:pt x="4" y="28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8" y="3"/>
                    </a:lnTo>
                    <a:lnTo>
                      <a:pt x="12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37"/>
              <p:cNvSpPr>
                <a:spLocks/>
              </p:cNvSpPr>
              <p:nvPr/>
            </p:nvSpPr>
            <p:spPr bwMode="auto">
              <a:xfrm>
                <a:off x="5013" y="3389"/>
                <a:ext cx="34" cy="34"/>
              </a:xfrm>
              <a:custGeom>
                <a:avLst/>
                <a:gdLst>
                  <a:gd name="T0" fmla="*/ 17 w 34"/>
                  <a:gd name="T1" fmla="*/ 0 h 34"/>
                  <a:gd name="T2" fmla="*/ 22 w 34"/>
                  <a:gd name="T3" fmla="*/ 2 h 34"/>
                  <a:gd name="T4" fmla="*/ 27 w 34"/>
                  <a:gd name="T5" fmla="*/ 3 h 34"/>
                  <a:gd name="T6" fmla="*/ 31 w 34"/>
                  <a:gd name="T7" fmla="*/ 7 h 34"/>
                  <a:gd name="T8" fmla="*/ 34 w 34"/>
                  <a:gd name="T9" fmla="*/ 12 h 34"/>
                  <a:gd name="T10" fmla="*/ 34 w 34"/>
                  <a:gd name="T11" fmla="*/ 17 h 34"/>
                  <a:gd name="T12" fmla="*/ 34 w 34"/>
                  <a:gd name="T13" fmla="*/ 22 h 34"/>
                  <a:gd name="T14" fmla="*/ 31 w 34"/>
                  <a:gd name="T15" fmla="*/ 28 h 34"/>
                  <a:gd name="T16" fmla="*/ 27 w 34"/>
                  <a:gd name="T17" fmla="*/ 32 h 34"/>
                  <a:gd name="T18" fmla="*/ 22 w 34"/>
                  <a:gd name="T19" fmla="*/ 34 h 34"/>
                  <a:gd name="T20" fmla="*/ 17 w 34"/>
                  <a:gd name="T21" fmla="*/ 34 h 34"/>
                  <a:gd name="T22" fmla="*/ 12 w 34"/>
                  <a:gd name="T23" fmla="*/ 34 h 34"/>
                  <a:gd name="T24" fmla="*/ 6 w 34"/>
                  <a:gd name="T25" fmla="*/ 32 h 34"/>
                  <a:gd name="T26" fmla="*/ 3 w 34"/>
                  <a:gd name="T27" fmla="*/ 28 h 34"/>
                  <a:gd name="T28" fmla="*/ 1 w 34"/>
                  <a:gd name="T29" fmla="*/ 22 h 34"/>
                  <a:gd name="T30" fmla="*/ 0 w 34"/>
                  <a:gd name="T31" fmla="*/ 17 h 34"/>
                  <a:gd name="T32" fmla="*/ 1 w 34"/>
                  <a:gd name="T33" fmla="*/ 12 h 34"/>
                  <a:gd name="T34" fmla="*/ 3 w 34"/>
                  <a:gd name="T35" fmla="*/ 7 h 34"/>
                  <a:gd name="T36" fmla="*/ 6 w 34"/>
                  <a:gd name="T37" fmla="*/ 3 h 34"/>
                  <a:gd name="T38" fmla="*/ 12 w 34"/>
                  <a:gd name="T39" fmla="*/ 2 h 34"/>
                  <a:gd name="T40" fmla="*/ 17 w 34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lnTo>
                      <a:pt x="22" y="2"/>
                    </a:lnTo>
                    <a:lnTo>
                      <a:pt x="27" y="3"/>
                    </a:lnTo>
                    <a:lnTo>
                      <a:pt x="31" y="7"/>
                    </a:lnTo>
                    <a:lnTo>
                      <a:pt x="34" y="12"/>
                    </a:lnTo>
                    <a:lnTo>
                      <a:pt x="34" y="17"/>
                    </a:lnTo>
                    <a:lnTo>
                      <a:pt x="34" y="22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2" y="34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6" y="32"/>
                    </a:lnTo>
                    <a:lnTo>
                      <a:pt x="3" y="28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38"/>
              <p:cNvSpPr>
                <a:spLocks/>
              </p:cNvSpPr>
              <p:nvPr/>
            </p:nvSpPr>
            <p:spPr bwMode="auto">
              <a:xfrm>
                <a:off x="5013" y="3431"/>
                <a:ext cx="34" cy="35"/>
              </a:xfrm>
              <a:custGeom>
                <a:avLst/>
                <a:gdLst>
                  <a:gd name="T0" fmla="*/ 17 w 34"/>
                  <a:gd name="T1" fmla="*/ 0 h 35"/>
                  <a:gd name="T2" fmla="*/ 22 w 34"/>
                  <a:gd name="T3" fmla="*/ 1 h 35"/>
                  <a:gd name="T4" fmla="*/ 27 w 34"/>
                  <a:gd name="T5" fmla="*/ 4 h 35"/>
                  <a:gd name="T6" fmla="*/ 31 w 34"/>
                  <a:gd name="T7" fmla="*/ 8 h 35"/>
                  <a:gd name="T8" fmla="*/ 34 w 34"/>
                  <a:gd name="T9" fmla="*/ 12 h 35"/>
                  <a:gd name="T10" fmla="*/ 34 w 34"/>
                  <a:gd name="T11" fmla="*/ 18 h 35"/>
                  <a:gd name="T12" fmla="*/ 34 w 34"/>
                  <a:gd name="T13" fmla="*/ 24 h 35"/>
                  <a:gd name="T14" fmla="*/ 31 w 34"/>
                  <a:gd name="T15" fmla="*/ 28 h 35"/>
                  <a:gd name="T16" fmla="*/ 27 w 34"/>
                  <a:gd name="T17" fmla="*/ 32 h 35"/>
                  <a:gd name="T18" fmla="*/ 22 w 34"/>
                  <a:gd name="T19" fmla="*/ 34 h 35"/>
                  <a:gd name="T20" fmla="*/ 17 w 34"/>
                  <a:gd name="T21" fmla="*/ 35 h 35"/>
                  <a:gd name="T22" fmla="*/ 12 w 34"/>
                  <a:gd name="T23" fmla="*/ 34 h 35"/>
                  <a:gd name="T24" fmla="*/ 6 w 34"/>
                  <a:gd name="T25" fmla="*/ 32 h 35"/>
                  <a:gd name="T26" fmla="*/ 3 w 34"/>
                  <a:gd name="T27" fmla="*/ 28 h 35"/>
                  <a:gd name="T28" fmla="*/ 1 w 34"/>
                  <a:gd name="T29" fmla="*/ 24 h 35"/>
                  <a:gd name="T30" fmla="*/ 0 w 34"/>
                  <a:gd name="T31" fmla="*/ 18 h 35"/>
                  <a:gd name="T32" fmla="*/ 1 w 34"/>
                  <a:gd name="T33" fmla="*/ 12 h 35"/>
                  <a:gd name="T34" fmla="*/ 3 w 34"/>
                  <a:gd name="T35" fmla="*/ 8 h 35"/>
                  <a:gd name="T36" fmla="*/ 6 w 34"/>
                  <a:gd name="T37" fmla="*/ 4 h 35"/>
                  <a:gd name="T38" fmla="*/ 12 w 34"/>
                  <a:gd name="T39" fmla="*/ 1 h 35"/>
                  <a:gd name="T40" fmla="*/ 17 w 34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5">
                    <a:moveTo>
                      <a:pt x="17" y="0"/>
                    </a:moveTo>
                    <a:lnTo>
                      <a:pt x="22" y="1"/>
                    </a:lnTo>
                    <a:lnTo>
                      <a:pt x="27" y="4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4" y="18"/>
                    </a:lnTo>
                    <a:lnTo>
                      <a:pt x="34" y="24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2" y="34"/>
                    </a:lnTo>
                    <a:lnTo>
                      <a:pt x="17" y="35"/>
                    </a:lnTo>
                    <a:lnTo>
                      <a:pt x="12" y="34"/>
                    </a:lnTo>
                    <a:lnTo>
                      <a:pt x="6" y="32"/>
                    </a:lnTo>
                    <a:lnTo>
                      <a:pt x="3" y="28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6" y="4"/>
                    </a:lnTo>
                    <a:lnTo>
                      <a:pt x="12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39"/>
              <p:cNvSpPr>
                <a:spLocks/>
              </p:cNvSpPr>
              <p:nvPr/>
            </p:nvSpPr>
            <p:spPr bwMode="auto">
              <a:xfrm>
                <a:off x="5055" y="3431"/>
                <a:ext cx="35" cy="35"/>
              </a:xfrm>
              <a:custGeom>
                <a:avLst/>
                <a:gdLst>
                  <a:gd name="T0" fmla="*/ 18 w 35"/>
                  <a:gd name="T1" fmla="*/ 0 h 35"/>
                  <a:gd name="T2" fmla="*/ 23 w 35"/>
                  <a:gd name="T3" fmla="*/ 1 h 35"/>
                  <a:gd name="T4" fmla="*/ 27 w 35"/>
                  <a:gd name="T5" fmla="*/ 4 h 35"/>
                  <a:gd name="T6" fmla="*/ 31 w 35"/>
                  <a:gd name="T7" fmla="*/ 8 h 35"/>
                  <a:gd name="T8" fmla="*/ 34 w 35"/>
                  <a:gd name="T9" fmla="*/ 12 h 35"/>
                  <a:gd name="T10" fmla="*/ 35 w 35"/>
                  <a:gd name="T11" fmla="*/ 18 h 35"/>
                  <a:gd name="T12" fmla="*/ 34 w 35"/>
                  <a:gd name="T13" fmla="*/ 24 h 35"/>
                  <a:gd name="T14" fmla="*/ 31 w 35"/>
                  <a:gd name="T15" fmla="*/ 28 h 35"/>
                  <a:gd name="T16" fmla="*/ 27 w 35"/>
                  <a:gd name="T17" fmla="*/ 32 h 35"/>
                  <a:gd name="T18" fmla="*/ 23 w 35"/>
                  <a:gd name="T19" fmla="*/ 34 h 35"/>
                  <a:gd name="T20" fmla="*/ 18 w 35"/>
                  <a:gd name="T21" fmla="*/ 35 h 35"/>
                  <a:gd name="T22" fmla="*/ 12 w 35"/>
                  <a:gd name="T23" fmla="*/ 34 h 35"/>
                  <a:gd name="T24" fmla="*/ 8 w 35"/>
                  <a:gd name="T25" fmla="*/ 32 h 35"/>
                  <a:gd name="T26" fmla="*/ 4 w 35"/>
                  <a:gd name="T27" fmla="*/ 28 h 35"/>
                  <a:gd name="T28" fmla="*/ 1 w 35"/>
                  <a:gd name="T29" fmla="*/ 24 h 35"/>
                  <a:gd name="T30" fmla="*/ 0 w 35"/>
                  <a:gd name="T31" fmla="*/ 18 h 35"/>
                  <a:gd name="T32" fmla="*/ 1 w 35"/>
                  <a:gd name="T33" fmla="*/ 12 h 35"/>
                  <a:gd name="T34" fmla="*/ 4 w 35"/>
                  <a:gd name="T35" fmla="*/ 8 h 35"/>
                  <a:gd name="T36" fmla="*/ 8 w 35"/>
                  <a:gd name="T37" fmla="*/ 4 h 35"/>
                  <a:gd name="T38" fmla="*/ 12 w 35"/>
                  <a:gd name="T39" fmla="*/ 1 h 35"/>
                  <a:gd name="T40" fmla="*/ 18 w 35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lnTo>
                      <a:pt x="23" y="1"/>
                    </a:lnTo>
                    <a:lnTo>
                      <a:pt x="27" y="4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5" y="18"/>
                    </a:lnTo>
                    <a:lnTo>
                      <a:pt x="34" y="24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3" y="34"/>
                    </a:lnTo>
                    <a:lnTo>
                      <a:pt x="18" y="35"/>
                    </a:lnTo>
                    <a:lnTo>
                      <a:pt x="12" y="34"/>
                    </a:lnTo>
                    <a:lnTo>
                      <a:pt x="8" y="32"/>
                    </a:lnTo>
                    <a:lnTo>
                      <a:pt x="4" y="28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40"/>
              <p:cNvSpPr>
                <a:spLocks/>
              </p:cNvSpPr>
              <p:nvPr/>
            </p:nvSpPr>
            <p:spPr bwMode="auto">
              <a:xfrm>
                <a:off x="5013" y="3474"/>
                <a:ext cx="34" cy="34"/>
              </a:xfrm>
              <a:custGeom>
                <a:avLst/>
                <a:gdLst>
                  <a:gd name="T0" fmla="*/ 17 w 34"/>
                  <a:gd name="T1" fmla="*/ 0 h 34"/>
                  <a:gd name="T2" fmla="*/ 22 w 34"/>
                  <a:gd name="T3" fmla="*/ 2 h 34"/>
                  <a:gd name="T4" fmla="*/ 27 w 34"/>
                  <a:gd name="T5" fmla="*/ 3 h 34"/>
                  <a:gd name="T6" fmla="*/ 31 w 34"/>
                  <a:gd name="T7" fmla="*/ 7 h 34"/>
                  <a:gd name="T8" fmla="*/ 34 w 34"/>
                  <a:gd name="T9" fmla="*/ 12 h 34"/>
                  <a:gd name="T10" fmla="*/ 34 w 34"/>
                  <a:gd name="T11" fmla="*/ 17 h 34"/>
                  <a:gd name="T12" fmla="*/ 34 w 34"/>
                  <a:gd name="T13" fmla="*/ 23 h 34"/>
                  <a:gd name="T14" fmla="*/ 31 w 34"/>
                  <a:gd name="T15" fmla="*/ 28 h 34"/>
                  <a:gd name="T16" fmla="*/ 27 w 34"/>
                  <a:gd name="T17" fmla="*/ 32 h 34"/>
                  <a:gd name="T18" fmla="*/ 22 w 34"/>
                  <a:gd name="T19" fmla="*/ 33 h 34"/>
                  <a:gd name="T20" fmla="*/ 17 w 34"/>
                  <a:gd name="T21" fmla="*/ 34 h 34"/>
                  <a:gd name="T22" fmla="*/ 12 w 34"/>
                  <a:gd name="T23" fmla="*/ 33 h 34"/>
                  <a:gd name="T24" fmla="*/ 6 w 34"/>
                  <a:gd name="T25" fmla="*/ 32 h 34"/>
                  <a:gd name="T26" fmla="*/ 3 w 34"/>
                  <a:gd name="T27" fmla="*/ 28 h 34"/>
                  <a:gd name="T28" fmla="*/ 1 w 34"/>
                  <a:gd name="T29" fmla="*/ 23 h 34"/>
                  <a:gd name="T30" fmla="*/ 0 w 34"/>
                  <a:gd name="T31" fmla="*/ 17 h 34"/>
                  <a:gd name="T32" fmla="*/ 1 w 34"/>
                  <a:gd name="T33" fmla="*/ 12 h 34"/>
                  <a:gd name="T34" fmla="*/ 3 w 34"/>
                  <a:gd name="T35" fmla="*/ 7 h 34"/>
                  <a:gd name="T36" fmla="*/ 6 w 34"/>
                  <a:gd name="T37" fmla="*/ 3 h 34"/>
                  <a:gd name="T38" fmla="*/ 12 w 34"/>
                  <a:gd name="T39" fmla="*/ 2 h 34"/>
                  <a:gd name="T40" fmla="*/ 17 w 34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lnTo>
                      <a:pt x="22" y="2"/>
                    </a:lnTo>
                    <a:lnTo>
                      <a:pt x="27" y="3"/>
                    </a:lnTo>
                    <a:lnTo>
                      <a:pt x="31" y="7"/>
                    </a:lnTo>
                    <a:lnTo>
                      <a:pt x="34" y="12"/>
                    </a:lnTo>
                    <a:lnTo>
                      <a:pt x="34" y="17"/>
                    </a:lnTo>
                    <a:lnTo>
                      <a:pt x="34" y="23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2" y="33"/>
                    </a:lnTo>
                    <a:lnTo>
                      <a:pt x="17" y="34"/>
                    </a:lnTo>
                    <a:lnTo>
                      <a:pt x="12" y="33"/>
                    </a:lnTo>
                    <a:lnTo>
                      <a:pt x="6" y="32"/>
                    </a:lnTo>
                    <a:lnTo>
                      <a:pt x="3" y="28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41"/>
              <p:cNvSpPr>
                <a:spLocks/>
              </p:cNvSpPr>
              <p:nvPr/>
            </p:nvSpPr>
            <p:spPr bwMode="auto">
              <a:xfrm>
                <a:off x="4970" y="3516"/>
                <a:ext cx="35" cy="36"/>
              </a:xfrm>
              <a:custGeom>
                <a:avLst/>
                <a:gdLst>
                  <a:gd name="T0" fmla="*/ 18 w 35"/>
                  <a:gd name="T1" fmla="*/ 0 h 36"/>
                  <a:gd name="T2" fmla="*/ 23 w 35"/>
                  <a:gd name="T3" fmla="*/ 2 h 36"/>
                  <a:gd name="T4" fmla="*/ 27 w 35"/>
                  <a:gd name="T5" fmla="*/ 4 h 36"/>
                  <a:gd name="T6" fmla="*/ 31 w 35"/>
                  <a:gd name="T7" fmla="*/ 8 h 36"/>
                  <a:gd name="T8" fmla="*/ 34 w 35"/>
                  <a:gd name="T9" fmla="*/ 12 h 36"/>
                  <a:gd name="T10" fmla="*/ 35 w 35"/>
                  <a:gd name="T11" fmla="*/ 17 h 36"/>
                  <a:gd name="T12" fmla="*/ 34 w 35"/>
                  <a:gd name="T13" fmla="*/ 24 h 36"/>
                  <a:gd name="T14" fmla="*/ 31 w 35"/>
                  <a:gd name="T15" fmla="*/ 28 h 36"/>
                  <a:gd name="T16" fmla="*/ 27 w 35"/>
                  <a:gd name="T17" fmla="*/ 32 h 36"/>
                  <a:gd name="T18" fmla="*/ 23 w 35"/>
                  <a:gd name="T19" fmla="*/ 34 h 36"/>
                  <a:gd name="T20" fmla="*/ 18 w 35"/>
                  <a:gd name="T21" fmla="*/ 36 h 36"/>
                  <a:gd name="T22" fmla="*/ 12 w 35"/>
                  <a:gd name="T23" fmla="*/ 34 h 36"/>
                  <a:gd name="T24" fmla="*/ 8 w 35"/>
                  <a:gd name="T25" fmla="*/ 32 h 36"/>
                  <a:gd name="T26" fmla="*/ 4 w 35"/>
                  <a:gd name="T27" fmla="*/ 28 h 36"/>
                  <a:gd name="T28" fmla="*/ 1 w 35"/>
                  <a:gd name="T29" fmla="*/ 24 h 36"/>
                  <a:gd name="T30" fmla="*/ 0 w 35"/>
                  <a:gd name="T31" fmla="*/ 17 h 36"/>
                  <a:gd name="T32" fmla="*/ 1 w 35"/>
                  <a:gd name="T33" fmla="*/ 12 h 36"/>
                  <a:gd name="T34" fmla="*/ 4 w 35"/>
                  <a:gd name="T35" fmla="*/ 8 h 36"/>
                  <a:gd name="T36" fmla="*/ 8 w 35"/>
                  <a:gd name="T37" fmla="*/ 4 h 36"/>
                  <a:gd name="T38" fmla="*/ 12 w 35"/>
                  <a:gd name="T39" fmla="*/ 2 h 36"/>
                  <a:gd name="T40" fmla="*/ 18 w 35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6">
                    <a:moveTo>
                      <a:pt x="18" y="0"/>
                    </a:moveTo>
                    <a:lnTo>
                      <a:pt x="23" y="2"/>
                    </a:lnTo>
                    <a:lnTo>
                      <a:pt x="27" y="4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5" y="17"/>
                    </a:lnTo>
                    <a:lnTo>
                      <a:pt x="34" y="24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3" y="34"/>
                    </a:lnTo>
                    <a:lnTo>
                      <a:pt x="18" y="36"/>
                    </a:lnTo>
                    <a:lnTo>
                      <a:pt x="12" y="34"/>
                    </a:lnTo>
                    <a:lnTo>
                      <a:pt x="8" y="32"/>
                    </a:lnTo>
                    <a:lnTo>
                      <a:pt x="4" y="28"/>
                    </a:lnTo>
                    <a:lnTo>
                      <a:pt x="1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12AC27"/>
              </a:solidFill>
              <a:ln w="0">
                <a:solidFill>
                  <a:srgbClr val="12AC2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2"/>
              <p:cNvSpPr>
                <a:spLocks/>
              </p:cNvSpPr>
              <p:nvPr/>
            </p:nvSpPr>
            <p:spPr bwMode="auto">
              <a:xfrm>
                <a:off x="3710" y="1380"/>
                <a:ext cx="37" cy="36"/>
              </a:xfrm>
              <a:custGeom>
                <a:avLst/>
                <a:gdLst>
                  <a:gd name="T0" fmla="*/ 19 w 37"/>
                  <a:gd name="T1" fmla="*/ 0 h 36"/>
                  <a:gd name="T2" fmla="*/ 24 w 37"/>
                  <a:gd name="T3" fmla="*/ 1 h 36"/>
                  <a:gd name="T4" fmla="*/ 29 w 37"/>
                  <a:gd name="T5" fmla="*/ 4 h 36"/>
                  <a:gd name="T6" fmla="*/ 33 w 37"/>
                  <a:gd name="T7" fmla="*/ 8 h 36"/>
                  <a:gd name="T8" fmla="*/ 36 w 37"/>
                  <a:gd name="T9" fmla="*/ 12 h 36"/>
                  <a:gd name="T10" fmla="*/ 37 w 37"/>
                  <a:gd name="T11" fmla="*/ 18 h 36"/>
                  <a:gd name="T12" fmla="*/ 36 w 37"/>
                  <a:gd name="T13" fmla="*/ 23 h 36"/>
                  <a:gd name="T14" fmla="*/ 33 w 37"/>
                  <a:gd name="T15" fmla="*/ 29 h 36"/>
                  <a:gd name="T16" fmla="*/ 29 w 37"/>
                  <a:gd name="T17" fmla="*/ 33 h 36"/>
                  <a:gd name="T18" fmla="*/ 24 w 37"/>
                  <a:gd name="T19" fmla="*/ 35 h 36"/>
                  <a:gd name="T20" fmla="*/ 19 w 37"/>
                  <a:gd name="T21" fmla="*/ 36 h 36"/>
                  <a:gd name="T22" fmla="*/ 12 w 37"/>
                  <a:gd name="T23" fmla="*/ 35 h 36"/>
                  <a:gd name="T24" fmla="*/ 8 w 37"/>
                  <a:gd name="T25" fmla="*/ 33 h 36"/>
                  <a:gd name="T26" fmla="*/ 4 w 37"/>
                  <a:gd name="T27" fmla="*/ 29 h 36"/>
                  <a:gd name="T28" fmla="*/ 2 w 37"/>
                  <a:gd name="T29" fmla="*/ 23 h 36"/>
                  <a:gd name="T30" fmla="*/ 0 w 37"/>
                  <a:gd name="T31" fmla="*/ 18 h 36"/>
                  <a:gd name="T32" fmla="*/ 2 w 37"/>
                  <a:gd name="T33" fmla="*/ 12 h 36"/>
                  <a:gd name="T34" fmla="*/ 4 w 37"/>
                  <a:gd name="T35" fmla="*/ 8 h 36"/>
                  <a:gd name="T36" fmla="*/ 8 w 37"/>
                  <a:gd name="T37" fmla="*/ 4 h 36"/>
                  <a:gd name="T38" fmla="*/ 12 w 37"/>
                  <a:gd name="T39" fmla="*/ 1 h 36"/>
                  <a:gd name="T40" fmla="*/ 19 w 37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4" y="1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3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5"/>
                    </a:lnTo>
                    <a:lnTo>
                      <a:pt x="19" y="36"/>
                    </a:lnTo>
                    <a:lnTo>
                      <a:pt x="12" y="35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2" y="23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43"/>
              <p:cNvSpPr>
                <a:spLocks/>
              </p:cNvSpPr>
              <p:nvPr/>
            </p:nvSpPr>
            <p:spPr bwMode="auto">
              <a:xfrm>
                <a:off x="3751" y="1380"/>
                <a:ext cx="37" cy="36"/>
              </a:xfrm>
              <a:custGeom>
                <a:avLst/>
                <a:gdLst>
                  <a:gd name="T0" fmla="*/ 18 w 37"/>
                  <a:gd name="T1" fmla="*/ 0 h 36"/>
                  <a:gd name="T2" fmla="*/ 24 w 37"/>
                  <a:gd name="T3" fmla="*/ 1 h 36"/>
                  <a:gd name="T4" fmla="*/ 29 w 37"/>
                  <a:gd name="T5" fmla="*/ 4 h 36"/>
                  <a:gd name="T6" fmla="*/ 33 w 37"/>
                  <a:gd name="T7" fmla="*/ 8 h 36"/>
                  <a:gd name="T8" fmla="*/ 35 w 37"/>
                  <a:gd name="T9" fmla="*/ 12 h 36"/>
                  <a:gd name="T10" fmla="*/ 37 w 37"/>
                  <a:gd name="T11" fmla="*/ 18 h 36"/>
                  <a:gd name="T12" fmla="*/ 35 w 37"/>
                  <a:gd name="T13" fmla="*/ 23 h 36"/>
                  <a:gd name="T14" fmla="*/ 33 w 37"/>
                  <a:gd name="T15" fmla="*/ 29 h 36"/>
                  <a:gd name="T16" fmla="*/ 29 w 37"/>
                  <a:gd name="T17" fmla="*/ 33 h 36"/>
                  <a:gd name="T18" fmla="*/ 24 w 37"/>
                  <a:gd name="T19" fmla="*/ 35 h 36"/>
                  <a:gd name="T20" fmla="*/ 18 w 37"/>
                  <a:gd name="T21" fmla="*/ 36 h 36"/>
                  <a:gd name="T22" fmla="*/ 13 w 37"/>
                  <a:gd name="T23" fmla="*/ 35 h 36"/>
                  <a:gd name="T24" fmla="*/ 8 w 37"/>
                  <a:gd name="T25" fmla="*/ 33 h 36"/>
                  <a:gd name="T26" fmla="*/ 4 w 37"/>
                  <a:gd name="T27" fmla="*/ 29 h 36"/>
                  <a:gd name="T28" fmla="*/ 1 w 37"/>
                  <a:gd name="T29" fmla="*/ 23 h 36"/>
                  <a:gd name="T30" fmla="*/ 0 w 37"/>
                  <a:gd name="T31" fmla="*/ 18 h 36"/>
                  <a:gd name="T32" fmla="*/ 1 w 37"/>
                  <a:gd name="T33" fmla="*/ 12 h 36"/>
                  <a:gd name="T34" fmla="*/ 4 w 37"/>
                  <a:gd name="T35" fmla="*/ 8 h 36"/>
                  <a:gd name="T36" fmla="*/ 8 w 37"/>
                  <a:gd name="T37" fmla="*/ 4 h 36"/>
                  <a:gd name="T38" fmla="*/ 13 w 37"/>
                  <a:gd name="T39" fmla="*/ 1 h 36"/>
                  <a:gd name="T40" fmla="*/ 18 w 37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18" y="0"/>
                    </a:moveTo>
                    <a:lnTo>
                      <a:pt x="24" y="1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7" y="18"/>
                    </a:lnTo>
                    <a:lnTo>
                      <a:pt x="35" y="23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5"/>
                    </a:lnTo>
                    <a:lnTo>
                      <a:pt x="18" y="36"/>
                    </a:lnTo>
                    <a:lnTo>
                      <a:pt x="13" y="35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44"/>
              <p:cNvSpPr>
                <a:spLocks/>
              </p:cNvSpPr>
              <p:nvPr/>
            </p:nvSpPr>
            <p:spPr bwMode="auto">
              <a:xfrm>
                <a:off x="3792" y="1380"/>
                <a:ext cx="36" cy="36"/>
              </a:xfrm>
              <a:custGeom>
                <a:avLst/>
                <a:gdLst>
                  <a:gd name="T0" fmla="*/ 18 w 36"/>
                  <a:gd name="T1" fmla="*/ 0 h 36"/>
                  <a:gd name="T2" fmla="*/ 24 w 36"/>
                  <a:gd name="T3" fmla="*/ 1 h 36"/>
                  <a:gd name="T4" fmla="*/ 30 w 36"/>
                  <a:gd name="T5" fmla="*/ 4 h 36"/>
                  <a:gd name="T6" fmla="*/ 34 w 36"/>
                  <a:gd name="T7" fmla="*/ 8 h 36"/>
                  <a:gd name="T8" fmla="*/ 36 w 36"/>
                  <a:gd name="T9" fmla="*/ 12 h 36"/>
                  <a:gd name="T10" fmla="*/ 36 w 36"/>
                  <a:gd name="T11" fmla="*/ 18 h 36"/>
                  <a:gd name="T12" fmla="*/ 36 w 36"/>
                  <a:gd name="T13" fmla="*/ 23 h 36"/>
                  <a:gd name="T14" fmla="*/ 34 w 36"/>
                  <a:gd name="T15" fmla="*/ 29 h 36"/>
                  <a:gd name="T16" fmla="*/ 30 w 36"/>
                  <a:gd name="T17" fmla="*/ 33 h 36"/>
                  <a:gd name="T18" fmla="*/ 24 w 36"/>
                  <a:gd name="T19" fmla="*/ 35 h 36"/>
                  <a:gd name="T20" fmla="*/ 18 w 36"/>
                  <a:gd name="T21" fmla="*/ 36 h 36"/>
                  <a:gd name="T22" fmla="*/ 13 w 36"/>
                  <a:gd name="T23" fmla="*/ 35 h 36"/>
                  <a:gd name="T24" fmla="*/ 7 w 36"/>
                  <a:gd name="T25" fmla="*/ 33 h 36"/>
                  <a:gd name="T26" fmla="*/ 3 w 36"/>
                  <a:gd name="T27" fmla="*/ 29 h 36"/>
                  <a:gd name="T28" fmla="*/ 1 w 36"/>
                  <a:gd name="T29" fmla="*/ 23 h 36"/>
                  <a:gd name="T30" fmla="*/ 0 w 36"/>
                  <a:gd name="T31" fmla="*/ 18 h 36"/>
                  <a:gd name="T32" fmla="*/ 1 w 36"/>
                  <a:gd name="T33" fmla="*/ 12 h 36"/>
                  <a:gd name="T34" fmla="*/ 3 w 36"/>
                  <a:gd name="T35" fmla="*/ 8 h 36"/>
                  <a:gd name="T36" fmla="*/ 7 w 36"/>
                  <a:gd name="T37" fmla="*/ 4 h 36"/>
                  <a:gd name="T38" fmla="*/ 13 w 36"/>
                  <a:gd name="T39" fmla="*/ 1 h 36"/>
                  <a:gd name="T40" fmla="*/ 18 w 36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4" y="1"/>
                    </a:lnTo>
                    <a:lnTo>
                      <a:pt x="30" y="4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6" y="23"/>
                    </a:lnTo>
                    <a:lnTo>
                      <a:pt x="34" y="29"/>
                    </a:lnTo>
                    <a:lnTo>
                      <a:pt x="30" y="33"/>
                    </a:lnTo>
                    <a:lnTo>
                      <a:pt x="24" y="35"/>
                    </a:lnTo>
                    <a:lnTo>
                      <a:pt x="18" y="36"/>
                    </a:lnTo>
                    <a:lnTo>
                      <a:pt x="13" y="35"/>
                    </a:lnTo>
                    <a:lnTo>
                      <a:pt x="7" y="33"/>
                    </a:lnTo>
                    <a:lnTo>
                      <a:pt x="3" y="29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45"/>
              <p:cNvSpPr>
                <a:spLocks/>
              </p:cNvSpPr>
              <p:nvPr/>
            </p:nvSpPr>
            <p:spPr bwMode="auto">
              <a:xfrm>
                <a:off x="3751" y="1420"/>
                <a:ext cx="37" cy="37"/>
              </a:xfrm>
              <a:custGeom>
                <a:avLst/>
                <a:gdLst>
                  <a:gd name="T0" fmla="*/ 18 w 37"/>
                  <a:gd name="T1" fmla="*/ 0 h 37"/>
                  <a:gd name="T2" fmla="*/ 24 w 37"/>
                  <a:gd name="T3" fmla="*/ 2 h 37"/>
                  <a:gd name="T4" fmla="*/ 29 w 37"/>
                  <a:gd name="T5" fmla="*/ 4 h 37"/>
                  <a:gd name="T6" fmla="*/ 33 w 37"/>
                  <a:gd name="T7" fmla="*/ 8 h 37"/>
                  <a:gd name="T8" fmla="*/ 35 w 37"/>
                  <a:gd name="T9" fmla="*/ 13 h 37"/>
                  <a:gd name="T10" fmla="*/ 37 w 37"/>
                  <a:gd name="T11" fmla="*/ 19 h 37"/>
                  <a:gd name="T12" fmla="*/ 35 w 37"/>
                  <a:gd name="T13" fmla="*/ 25 h 37"/>
                  <a:gd name="T14" fmla="*/ 33 w 37"/>
                  <a:gd name="T15" fmla="*/ 29 h 37"/>
                  <a:gd name="T16" fmla="*/ 29 w 37"/>
                  <a:gd name="T17" fmla="*/ 33 h 37"/>
                  <a:gd name="T18" fmla="*/ 24 w 37"/>
                  <a:gd name="T19" fmla="*/ 36 h 37"/>
                  <a:gd name="T20" fmla="*/ 18 w 37"/>
                  <a:gd name="T21" fmla="*/ 37 h 37"/>
                  <a:gd name="T22" fmla="*/ 13 w 37"/>
                  <a:gd name="T23" fmla="*/ 36 h 37"/>
                  <a:gd name="T24" fmla="*/ 8 w 37"/>
                  <a:gd name="T25" fmla="*/ 33 h 37"/>
                  <a:gd name="T26" fmla="*/ 4 w 37"/>
                  <a:gd name="T27" fmla="*/ 29 h 37"/>
                  <a:gd name="T28" fmla="*/ 1 w 37"/>
                  <a:gd name="T29" fmla="*/ 25 h 37"/>
                  <a:gd name="T30" fmla="*/ 0 w 37"/>
                  <a:gd name="T31" fmla="*/ 19 h 37"/>
                  <a:gd name="T32" fmla="*/ 1 w 37"/>
                  <a:gd name="T33" fmla="*/ 13 h 37"/>
                  <a:gd name="T34" fmla="*/ 4 w 37"/>
                  <a:gd name="T35" fmla="*/ 8 h 37"/>
                  <a:gd name="T36" fmla="*/ 8 w 37"/>
                  <a:gd name="T37" fmla="*/ 4 h 37"/>
                  <a:gd name="T38" fmla="*/ 13 w 37"/>
                  <a:gd name="T39" fmla="*/ 2 h 37"/>
                  <a:gd name="T40" fmla="*/ 18 w 37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7">
                    <a:moveTo>
                      <a:pt x="18" y="0"/>
                    </a:moveTo>
                    <a:lnTo>
                      <a:pt x="24" y="2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5" y="13"/>
                    </a:lnTo>
                    <a:lnTo>
                      <a:pt x="37" y="19"/>
                    </a:lnTo>
                    <a:lnTo>
                      <a:pt x="35" y="25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6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46"/>
              <p:cNvSpPr>
                <a:spLocks/>
              </p:cNvSpPr>
              <p:nvPr/>
            </p:nvSpPr>
            <p:spPr bwMode="auto">
              <a:xfrm>
                <a:off x="3792" y="1420"/>
                <a:ext cx="36" cy="37"/>
              </a:xfrm>
              <a:custGeom>
                <a:avLst/>
                <a:gdLst>
                  <a:gd name="T0" fmla="*/ 18 w 36"/>
                  <a:gd name="T1" fmla="*/ 0 h 37"/>
                  <a:gd name="T2" fmla="*/ 24 w 36"/>
                  <a:gd name="T3" fmla="*/ 2 h 37"/>
                  <a:gd name="T4" fmla="*/ 30 w 36"/>
                  <a:gd name="T5" fmla="*/ 4 h 37"/>
                  <a:gd name="T6" fmla="*/ 34 w 36"/>
                  <a:gd name="T7" fmla="*/ 8 h 37"/>
                  <a:gd name="T8" fmla="*/ 36 w 36"/>
                  <a:gd name="T9" fmla="*/ 13 h 37"/>
                  <a:gd name="T10" fmla="*/ 36 w 36"/>
                  <a:gd name="T11" fmla="*/ 19 h 37"/>
                  <a:gd name="T12" fmla="*/ 36 w 36"/>
                  <a:gd name="T13" fmla="*/ 25 h 37"/>
                  <a:gd name="T14" fmla="*/ 34 w 36"/>
                  <a:gd name="T15" fmla="*/ 29 h 37"/>
                  <a:gd name="T16" fmla="*/ 30 w 36"/>
                  <a:gd name="T17" fmla="*/ 33 h 37"/>
                  <a:gd name="T18" fmla="*/ 24 w 36"/>
                  <a:gd name="T19" fmla="*/ 36 h 37"/>
                  <a:gd name="T20" fmla="*/ 18 w 36"/>
                  <a:gd name="T21" fmla="*/ 37 h 37"/>
                  <a:gd name="T22" fmla="*/ 13 w 36"/>
                  <a:gd name="T23" fmla="*/ 36 h 37"/>
                  <a:gd name="T24" fmla="*/ 7 w 36"/>
                  <a:gd name="T25" fmla="*/ 33 h 37"/>
                  <a:gd name="T26" fmla="*/ 3 w 36"/>
                  <a:gd name="T27" fmla="*/ 29 h 37"/>
                  <a:gd name="T28" fmla="*/ 1 w 36"/>
                  <a:gd name="T29" fmla="*/ 25 h 37"/>
                  <a:gd name="T30" fmla="*/ 0 w 36"/>
                  <a:gd name="T31" fmla="*/ 19 h 37"/>
                  <a:gd name="T32" fmla="*/ 1 w 36"/>
                  <a:gd name="T33" fmla="*/ 13 h 37"/>
                  <a:gd name="T34" fmla="*/ 3 w 36"/>
                  <a:gd name="T35" fmla="*/ 8 h 37"/>
                  <a:gd name="T36" fmla="*/ 7 w 36"/>
                  <a:gd name="T37" fmla="*/ 4 h 37"/>
                  <a:gd name="T38" fmla="*/ 13 w 36"/>
                  <a:gd name="T39" fmla="*/ 2 h 37"/>
                  <a:gd name="T40" fmla="*/ 18 w 36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37">
                    <a:moveTo>
                      <a:pt x="18" y="0"/>
                    </a:moveTo>
                    <a:lnTo>
                      <a:pt x="24" y="2"/>
                    </a:lnTo>
                    <a:lnTo>
                      <a:pt x="30" y="4"/>
                    </a:lnTo>
                    <a:lnTo>
                      <a:pt x="34" y="8"/>
                    </a:lnTo>
                    <a:lnTo>
                      <a:pt x="36" y="13"/>
                    </a:lnTo>
                    <a:lnTo>
                      <a:pt x="36" y="19"/>
                    </a:lnTo>
                    <a:lnTo>
                      <a:pt x="36" y="25"/>
                    </a:lnTo>
                    <a:lnTo>
                      <a:pt x="34" y="29"/>
                    </a:lnTo>
                    <a:lnTo>
                      <a:pt x="30" y="33"/>
                    </a:lnTo>
                    <a:lnTo>
                      <a:pt x="24" y="36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7" y="33"/>
                    </a:lnTo>
                    <a:lnTo>
                      <a:pt x="3" y="29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1" y="13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47"/>
              <p:cNvSpPr>
                <a:spLocks/>
              </p:cNvSpPr>
              <p:nvPr/>
            </p:nvSpPr>
            <p:spPr bwMode="auto">
              <a:xfrm>
                <a:off x="3833" y="1420"/>
                <a:ext cx="37" cy="37"/>
              </a:xfrm>
              <a:custGeom>
                <a:avLst/>
                <a:gdLst>
                  <a:gd name="T0" fmla="*/ 19 w 37"/>
                  <a:gd name="T1" fmla="*/ 0 h 37"/>
                  <a:gd name="T2" fmla="*/ 24 w 37"/>
                  <a:gd name="T3" fmla="*/ 2 h 37"/>
                  <a:gd name="T4" fmla="*/ 29 w 37"/>
                  <a:gd name="T5" fmla="*/ 4 h 37"/>
                  <a:gd name="T6" fmla="*/ 33 w 37"/>
                  <a:gd name="T7" fmla="*/ 8 h 37"/>
                  <a:gd name="T8" fmla="*/ 36 w 37"/>
                  <a:gd name="T9" fmla="*/ 13 h 37"/>
                  <a:gd name="T10" fmla="*/ 37 w 37"/>
                  <a:gd name="T11" fmla="*/ 19 h 37"/>
                  <a:gd name="T12" fmla="*/ 36 w 37"/>
                  <a:gd name="T13" fmla="*/ 25 h 37"/>
                  <a:gd name="T14" fmla="*/ 33 w 37"/>
                  <a:gd name="T15" fmla="*/ 29 h 37"/>
                  <a:gd name="T16" fmla="*/ 29 w 37"/>
                  <a:gd name="T17" fmla="*/ 33 h 37"/>
                  <a:gd name="T18" fmla="*/ 24 w 37"/>
                  <a:gd name="T19" fmla="*/ 36 h 37"/>
                  <a:gd name="T20" fmla="*/ 19 w 37"/>
                  <a:gd name="T21" fmla="*/ 37 h 37"/>
                  <a:gd name="T22" fmla="*/ 12 w 37"/>
                  <a:gd name="T23" fmla="*/ 36 h 37"/>
                  <a:gd name="T24" fmla="*/ 8 w 37"/>
                  <a:gd name="T25" fmla="*/ 33 h 37"/>
                  <a:gd name="T26" fmla="*/ 4 w 37"/>
                  <a:gd name="T27" fmla="*/ 29 h 37"/>
                  <a:gd name="T28" fmla="*/ 2 w 37"/>
                  <a:gd name="T29" fmla="*/ 25 h 37"/>
                  <a:gd name="T30" fmla="*/ 0 w 37"/>
                  <a:gd name="T31" fmla="*/ 19 h 37"/>
                  <a:gd name="T32" fmla="*/ 2 w 37"/>
                  <a:gd name="T33" fmla="*/ 13 h 37"/>
                  <a:gd name="T34" fmla="*/ 4 w 37"/>
                  <a:gd name="T35" fmla="*/ 8 h 37"/>
                  <a:gd name="T36" fmla="*/ 8 w 37"/>
                  <a:gd name="T37" fmla="*/ 4 h 37"/>
                  <a:gd name="T38" fmla="*/ 12 w 37"/>
                  <a:gd name="T39" fmla="*/ 2 h 37"/>
                  <a:gd name="T40" fmla="*/ 19 w 37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7">
                    <a:moveTo>
                      <a:pt x="19" y="0"/>
                    </a:moveTo>
                    <a:lnTo>
                      <a:pt x="24" y="2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3"/>
                    </a:lnTo>
                    <a:lnTo>
                      <a:pt x="37" y="19"/>
                    </a:lnTo>
                    <a:lnTo>
                      <a:pt x="36" y="25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6"/>
                    </a:lnTo>
                    <a:lnTo>
                      <a:pt x="19" y="37"/>
                    </a:lnTo>
                    <a:lnTo>
                      <a:pt x="12" y="36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2" y="25"/>
                    </a:lnTo>
                    <a:lnTo>
                      <a:pt x="0" y="19"/>
                    </a:lnTo>
                    <a:lnTo>
                      <a:pt x="2" y="13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8"/>
              <p:cNvSpPr>
                <a:spLocks/>
              </p:cNvSpPr>
              <p:nvPr/>
            </p:nvSpPr>
            <p:spPr bwMode="auto">
              <a:xfrm>
                <a:off x="3792" y="1462"/>
                <a:ext cx="36" cy="36"/>
              </a:xfrm>
              <a:custGeom>
                <a:avLst/>
                <a:gdLst>
                  <a:gd name="T0" fmla="*/ 18 w 36"/>
                  <a:gd name="T1" fmla="*/ 0 h 36"/>
                  <a:gd name="T2" fmla="*/ 24 w 36"/>
                  <a:gd name="T3" fmla="*/ 0 h 36"/>
                  <a:gd name="T4" fmla="*/ 30 w 36"/>
                  <a:gd name="T5" fmla="*/ 3 h 36"/>
                  <a:gd name="T6" fmla="*/ 34 w 36"/>
                  <a:gd name="T7" fmla="*/ 7 h 36"/>
                  <a:gd name="T8" fmla="*/ 36 w 36"/>
                  <a:gd name="T9" fmla="*/ 12 h 36"/>
                  <a:gd name="T10" fmla="*/ 36 w 36"/>
                  <a:gd name="T11" fmla="*/ 19 h 36"/>
                  <a:gd name="T12" fmla="*/ 36 w 36"/>
                  <a:gd name="T13" fmla="*/ 24 h 36"/>
                  <a:gd name="T14" fmla="*/ 34 w 36"/>
                  <a:gd name="T15" fmla="*/ 29 h 36"/>
                  <a:gd name="T16" fmla="*/ 30 w 36"/>
                  <a:gd name="T17" fmla="*/ 33 h 36"/>
                  <a:gd name="T18" fmla="*/ 24 w 36"/>
                  <a:gd name="T19" fmla="*/ 36 h 36"/>
                  <a:gd name="T20" fmla="*/ 18 w 36"/>
                  <a:gd name="T21" fmla="*/ 36 h 36"/>
                  <a:gd name="T22" fmla="*/ 13 w 36"/>
                  <a:gd name="T23" fmla="*/ 36 h 36"/>
                  <a:gd name="T24" fmla="*/ 7 w 36"/>
                  <a:gd name="T25" fmla="*/ 33 h 36"/>
                  <a:gd name="T26" fmla="*/ 3 w 36"/>
                  <a:gd name="T27" fmla="*/ 29 h 36"/>
                  <a:gd name="T28" fmla="*/ 1 w 36"/>
                  <a:gd name="T29" fmla="*/ 24 h 36"/>
                  <a:gd name="T30" fmla="*/ 0 w 36"/>
                  <a:gd name="T31" fmla="*/ 19 h 36"/>
                  <a:gd name="T32" fmla="*/ 1 w 36"/>
                  <a:gd name="T33" fmla="*/ 12 h 36"/>
                  <a:gd name="T34" fmla="*/ 3 w 36"/>
                  <a:gd name="T35" fmla="*/ 7 h 36"/>
                  <a:gd name="T36" fmla="*/ 7 w 36"/>
                  <a:gd name="T37" fmla="*/ 3 h 36"/>
                  <a:gd name="T38" fmla="*/ 13 w 36"/>
                  <a:gd name="T39" fmla="*/ 0 h 36"/>
                  <a:gd name="T40" fmla="*/ 18 w 36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4" y="0"/>
                    </a:lnTo>
                    <a:lnTo>
                      <a:pt x="30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9"/>
                    </a:lnTo>
                    <a:lnTo>
                      <a:pt x="36" y="24"/>
                    </a:lnTo>
                    <a:lnTo>
                      <a:pt x="34" y="29"/>
                    </a:lnTo>
                    <a:lnTo>
                      <a:pt x="30" y="33"/>
                    </a:lnTo>
                    <a:lnTo>
                      <a:pt x="24" y="36"/>
                    </a:lnTo>
                    <a:lnTo>
                      <a:pt x="18" y="36"/>
                    </a:lnTo>
                    <a:lnTo>
                      <a:pt x="13" y="36"/>
                    </a:lnTo>
                    <a:lnTo>
                      <a:pt x="7" y="33"/>
                    </a:lnTo>
                    <a:lnTo>
                      <a:pt x="3" y="29"/>
                    </a:lnTo>
                    <a:lnTo>
                      <a:pt x="1" y="24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49"/>
              <p:cNvSpPr>
                <a:spLocks/>
              </p:cNvSpPr>
              <p:nvPr/>
            </p:nvSpPr>
            <p:spPr bwMode="auto">
              <a:xfrm>
                <a:off x="3833" y="1462"/>
                <a:ext cx="37" cy="36"/>
              </a:xfrm>
              <a:custGeom>
                <a:avLst/>
                <a:gdLst>
                  <a:gd name="T0" fmla="*/ 19 w 37"/>
                  <a:gd name="T1" fmla="*/ 0 h 36"/>
                  <a:gd name="T2" fmla="*/ 24 w 37"/>
                  <a:gd name="T3" fmla="*/ 0 h 36"/>
                  <a:gd name="T4" fmla="*/ 29 w 37"/>
                  <a:gd name="T5" fmla="*/ 3 h 36"/>
                  <a:gd name="T6" fmla="*/ 33 w 37"/>
                  <a:gd name="T7" fmla="*/ 7 h 36"/>
                  <a:gd name="T8" fmla="*/ 36 w 37"/>
                  <a:gd name="T9" fmla="*/ 12 h 36"/>
                  <a:gd name="T10" fmla="*/ 37 w 37"/>
                  <a:gd name="T11" fmla="*/ 19 h 36"/>
                  <a:gd name="T12" fmla="*/ 36 w 37"/>
                  <a:gd name="T13" fmla="*/ 24 h 36"/>
                  <a:gd name="T14" fmla="*/ 33 w 37"/>
                  <a:gd name="T15" fmla="*/ 29 h 36"/>
                  <a:gd name="T16" fmla="*/ 29 w 37"/>
                  <a:gd name="T17" fmla="*/ 33 h 36"/>
                  <a:gd name="T18" fmla="*/ 24 w 37"/>
                  <a:gd name="T19" fmla="*/ 36 h 36"/>
                  <a:gd name="T20" fmla="*/ 19 w 37"/>
                  <a:gd name="T21" fmla="*/ 36 h 36"/>
                  <a:gd name="T22" fmla="*/ 12 w 37"/>
                  <a:gd name="T23" fmla="*/ 36 h 36"/>
                  <a:gd name="T24" fmla="*/ 8 w 37"/>
                  <a:gd name="T25" fmla="*/ 33 h 36"/>
                  <a:gd name="T26" fmla="*/ 4 w 37"/>
                  <a:gd name="T27" fmla="*/ 29 h 36"/>
                  <a:gd name="T28" fmla="*/ 2 w 37"/>
                  <a:gd name="T29" fmla="*/ 24 h 36"/>
                  <a:gd name="T30" fmla="*/ 0 w 37"/>
                  <a:gd name="T31" fmla="*/ 19 h 36"/>
                  <a:gd name="T32" fmla="*/ 2 w 37"/>
                  <a:gd name="T33" fmla="*/ 12 h 36"/>
                  <a:gd name="T34" fmla="*/ 4 w 37"/>
                  <a:gd name="T35" fmla="*/ 7 h 36"/>
                  <a:gd name="T36" fmla="*/ 8 w 37"/>
                  <a:gd name="T37" fmla="*/ 3 h 36"/>
                  <a:gd name="T38" fmla="*/ 12 w 37"/>
                  <a:gd name="T39" fmla="*/ 0 h 36"/>
                  <a:gd name="T40" fmla="*/ 19 w 37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4" y="0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7" y="19"/>
                    </a:lnTo>
                    <a:lnTo>
                      <a:pt x="36" y="24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6"/>
                    </a:lnTo>
                    <a:lnTo>
                      <a:pt x="19" y="36"/>
                    </a:lnTo>
                    <a:lnTo>
                      <a:pt x="12" y="36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2" y="24"/>
                    </a:lnTo>
                    <a:lnTo>
                      <a:pt x="0" y="19"/>
                    </a:lnTo>
                    <a:lnTo>
                      <a:pt x="2" y="12"/>
                    </a:lnTo>
                    <a:lnTo>
                      <a:pt x="4" y="7"/>
                    </a:lnTo>
                    <a:lnTo>
                      <a:pt x="8" y="3"/>
                    </a:lnTo>
                    <a:lnTo>
                      <a:pt x="12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50"/>
              <p:cNvSpPr>
                <a:spLocks/>
              </p:cNvSpPr>
              <p:nvPr/>
            </p:nvSpPr>
            <p:spPr bwMode="auto">
              <a:xfrm>
                <a:off x="3874" y="1462"/>
                <a:ext cx="37" cy="36"/>
              </a:xfrm>
              <a:custGeom>
                <a:avLst/>
                <a:gdLst>
                  <a:gd name="T0" fmla="*/ 18 w 37"/>
                  <a:gd name="T1" fmla="*/ 0 h 36"/>
                  <a:gd name="T2" fmla="*/ 24 w 37"/>
                  <a:gd name="T3" fmla="*/ 0 h 36"/>
                  <a:gd name="T4" fmla="*/ 29 w 37"/>
                  <a:gd name="T5" fmla="*/ 3 h 36"/>
                  <a:gd name="T6" fmla="*/ 33 w 37"/>
                  <a:gd name="T7" fmla="*/ 7 h 36"/>
                  <a:gd name="T8" fmla="*/ 35 w 37"/>
                  <a:gd name="T9" fmla="*/ 12 h 36"/>
                  <a:gd name="T10" fmla="*/ 37 w 37"/>
                  <a:gd name="T11" fmla="*/ 19 h 36"/>
                  <a:gd name="T12" fmla="*/ 35 w 37"/>
                  <a:gd name="T13" fmla="*/ 24 h 36"/>
                  <a:gd name="T14" fmla="*/ 33 w 37"/>
                  <a:gd name="T15" fmla="*/ 29 h 36"/>
                  <a:gd name="T16" fmla="*/ 29 w 37"/>
                  <a:gd name="T17" fmla="*/ 33 h 36"/>
                  <a:gd name="T18" fmla="*/ 24 w 37"/>
                  <a:gd name="T19" fmla="*/ 36 h 36"/>
                  <a:gd name="T20" fmla="*/ 18 w 37"/>
                  <a:gd name="T21" fmla="*/ 36 h 36"/>
                  <a:gd name="T22" fmla="*/ 13 w 37"/>
                  <a:gd name="T23" fmla="*/ 36 h 36"/>
                  <a:gd name="T24" fmla="*/ 8 w 37"/>
                  <a:gd name="T25" fmla="*/ 33 h 36"/>
                  <a:gd name="T26" fmla="*/ 4 w 37"/>
                  <a:gd name="T27" fmla="*/ 29 h 36"/>
                  <a:gd name="T28" fmla="*/ 1 w 37"/>
                  <a:gd name="T29" fmla="*/ 24 h 36"/>
                  <a:gd name="T30" fmla="*/ 0 w 37"/>
                  <a:gd name="T31" fmla="*/ 19 h 36"/>
                  <a:gd name="T32" fmla="*/ 1 w 37"/>
                  <a:gd name="T33" fmla="*/ 12 h 36"/>
                  <a:gd name="T34" fmla="*/ 4 w 37"/>
                  <a:gd name="T35" fmla="*/ 7 h 36"/>
                  <a:gd name="T36" fmla="*/ 8 w 37"/>
                  <a:gd name="T37" fmla="*/ 3 h 36"/>
                  <a:gd name="T38" fmla="*/ 13 w 37"/>
                  <a:gd name="T39" fmla="*/ 0 h 36"/>
                  <a:gd name="T40" fmla="*/ 18 w 37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18" y="0"/>
                    </a:moveTo>
                    <a:lnTo>
                      <a:pt x="24" y="0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5" y="12"/>
                    </a:lnTo>
                    <a:lnTo>
                      <a:pt x="37" y="19"/>
                    </a:lnTo>
                    <a:lnTo>
                      <a:pt x="35" y="24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6"/>
                    </a:lnTo>
                    <a:lnTo>
                      <a:pt x="18" y="36"/>
                    </a:lnTo>
                    <a:lnTo>
                      <a:pt x="13" y="36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1" y="24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8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51"/>
              <p:cNvSpPr>
                <a:spLocks/>
              </p:cNvSpPr>
              <p:nvPr/>
            </p:nvSpPr>
            <p:spPr bwMode="auto">
              <a:xfrm>
                <a:off x="3751" y="1503"/>
                <a:ext cx="37" cy="36"/>
              </a:xfrm>
              <a:custGeom>
                <a:avLst/>
                <a:gdLst>
                  <a:gd name="T0" fmla="*/ 18 w 37"/>
                  <a:gd name="T1" fmla="*/ 0 h 36"/>
                  <a:gd name="T2" fmla="*/ 24 w 37"/>
                  <a:gd name="T3" fmla="*/ 1 h 36"/>
                  <a:gd name="T4" fmla="*/ 29 w 37"/>
                  <a:gd name="T5" fmla="*/ 4 h 36"/>
                  <a:gd name="T6" fmla="*/ 33 w 37"/>
                  <a:gd name="T7" fmla="*/ 8 h 36"/>
                  <a:gd name="T8" fmla="*/ 35 w 37"/>
                  <a:gd name="T9" fmla="*/ 12 h 36"/>
                  <a:gd name="T10" fmla="*/ 37 w 37"/>
                  <a:gd name="T11" fmla="*/ 18 h 36"/>
                  <a:gd name="T12" fmla="*/ 35 w 37"/>
                  <a:gd name="T13" fmla="*/ 23 h 36"/>
                  <a:gd name="T14" fmla="*/ 33 w 37"/>
                  <a:gd name="T15" fmla="*/ 29 h 36"/>
                  <a:gd name="T16" fmla="*/ 29 w 37"/>
                  <a:gd name="T17" fmla="*/ 33 h 36"/>
                  <a:gd name="T18" fmla="*/ 24 w 37"/>
                  <a:gd name="T19" fmla="*/ 35 h 36"/>
                  <a:gd name="T20" fmla="*/ 18 w 37"/>
                  <a:gd name="T21" fmla="*/ 36 h 36"/>
                  <a:gd name="T22" fmla="*/ 13 w 37"/>
                  <a:gd name="T23" fmla="*/ 35 h 36"/>
                  <a:gd name="T24" fmla="*/ 8 w 37"/>
                  <a:gd name="T25" fmla="*/ 33 h 36"/>
                  <a:gd name="T26" fmla="*/ 4 w 37"/>
                  <a:gd name="T27" fmla="*/ 29 h 36"/>
                  <a:gd name="T28" fmla="*/ 1 w 37"/>
                  <a:gd name="T29" fmla="*/ 23 h 36"/>
                  <a:gd name="T30" fmla="*/ 0 w 37"/>
                  <a:gd name="T31" fmla="*/ 18 h 36"/>
                  <a:gd name="T32" fmla="*/ 1 w 37"/>
                  <a:gd name="T33" fmla="*/ 12 h 36"/>
                  <a:gd name="T34" fmla="*/ 4 w 37"/>
                  <a:gd name="T35" fmla="*/ 8 h 36"/>
                  <a:gd name="T36" fmla="*/ 8 w 37"/>
                  <a:gd name="T37" fmla="*/ 4 h 36"/>
                  <a:gd name="T38" fmla="*/ 13 w 37"/>
                  <a:gd name="T39" fmla="*/ 1 h 36"/>
                  <a:gd name="T40" fmla="*/ 18 w 37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18" y="0"/>
                    </a:moveTo>
                    <a:lnTo>
                      <a:pt x="24" y="1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7" y="18"/>
                    </a:lnTo>
                    <a:lnTo>
                      <a:pt x="35" y="23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5"/>
                    </a:lnTo>
                    <a:lnTo>
                      <a:pt x="18" y="36"/>
                    </a:lnTo>
                    <a:lnTo>
                      <a:pt x="13" y="35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52"/>
              <p:cNvSpPr>
                <a:spLocks/>
              </p:cNvSpPr>
              <p:nvPr/>
            </p:nvSpPr>
            <p:spPr bwMode="auto">
              <a:xfrm>
                <a:off x="3792" y="1503"/>
                <a:ext cx="36" cy="36"/>
              </a:xfrm>
              <a:custGeom>
                <a:avLst/>
                <a:gdLst>
                  <a:gd name="T0" fmla="*/ 18 w 36"/>
                  <a:gd name="T1" fmla="*/ 0 h 36"/>
                  <a:gd name="T2" fmla="*/ 24 w 36"/>
                  <a:gd name="T3" fmla="*/ 1 h 36"/>
                  <a:gd name="T4" fmla="*/ 30 w 36"/>
                  <a:gd name="T5" fmla="*/ 4 h 36"/>
                  <a:gd name="T6" fmla="*/ 34 w 36"/>
                  <a:gd name="T7" fmla="*/ 8 h 36"/>
                  <a:gd name="T8" fmla="*/ 36 w 36"/>
                  <a:gd name="T9" fmla="*/ 12 h 36"/>
                  <a:gd name="T10" fmla="*/ 36 w 36"/>
                  <a:gd name="T11" fmla="*/ 18 h 36"/>
                  <a:gd name="T12" fmla="*/ 36 w 36"/>
                  <a:gd name="T13" fmla="*/ 23 h 36"/>
                  <a:gd name="T14" fmla="*/ 34 w 36"/>
                  <a:gd name="T15" fmla="*/ 29 h 36"/>
                  <a:gd name="T16" fmla="*/ 30 w 36"/>
                  <a:gd name="T17" fmla="*/ 33 h 36"/>
                  <a:gd name="T18" fmla="*/ 24 w 36"/>
                  <a:gd name="T19" fmla="*/ 35 h 36"/>
                  <a:gd name="T20" fmla="*/ 18 w 36"/>
                  <a:gd name="T21" fmla="*/ 36 h 36"/>
                  <a:gd name="T22" fmla="*/ 13 w 36"/>
                  <a:gd name="T23" fmla="*/ 35 h 36"/>
                  <a:gd name="T24" fmla="*/ 7 w 36"/>
                  <a:gd name="T25" fmla="*/ 33 h 36"/>
                  <a:gd name="T26" fmla="*/ 3 w 36"/>
                  <a:gd name="T27" fmla="*/ 29 h 36"/>
                  <a:gd name="T28" fmla="*/ 1 w 36"/>
                  <a:gd name="T29" fmla="*/ 23 h 36"/>
                  <a:gd name="T30" fmla="*/ 0 w 36"/>
                  <a:gd name="T31" fmla="*/ 18 h 36"/>
                  <a:gd name="T32" fmla="*/ 1 w 36"/>
                  <a:gd name="T33" fmla="*/ 12 h 36"/>
                  <a:gd name="T34" fmla="*/ 3 w 36"/>
                  <a:gd name="T35" fmla="*/ 8 h 36"/>
                  <a:gd name="T36" fmla="*/ 7 w 36"/>
                  <a:gd name="T37" fmla="*/ 4 h 36"/>
                  <a:gd name="T38" fmla="*/ 13 w 36"/>
                  <a:gd name="T39" fmla="*/ 1 h 36"/>
                  <a:gd name="T40" fmla="*/ 18 w 36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4" y="1"/>
                    </a:lnTo>
                    <a:lnTo>
                      <a:pt x="30" y="4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6" y="23"/>
                    </a:lnTo>
                    <a:lnTo>
                      <a:pt x="34" y="29"/>
                    </a:lnTo>
                    <a:lnTo>
                      <a:pt x="30" y="33"/>
                    </a:lnTo>
                    <a:lnTo>
                      <a:pt x="24" y="35"/>
                    </a:lnTo>
                    <a:lnTo>
                      <a:pt x="18" y="36"/>
                    </a:lnTo>
                    <a:lnTo>
                      <a:pt x="13" y="35"/>
                    </a:lnTo>
                    <a:lnTo>
                      <a:pt x="7" y="33"/>
                    </a:lnTo>
                    <a:lnTo>
                      <a:pt x="3" y="29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53"/>
              <p:cNvSpPr>
                <a:spLocks/>
              </p:cNvSpPr>
              <p:nvPr/>
            </p:nvSpPr>
            <p:spPr bwMode="auto">
              <a:xfrm>
                <a:off x="3833" y="1503"/>
                <a:ext cx="37" cy="36"/>
              </a:xfrm>
              <a:custGeom>
                <a:avLst/>
                <a:gdLst>
                  <a:gd name="T0" fmla="*/ 19 w 37"/>
                  <a:gd name="T1" fmla="*/ 0 h 36"/>
                  <a:gd name="T2" fmla="*/ 24 w 37"/>
                  <a:gd name="T3" fmla="*/ 1 h 36"/>
                  <a:gd name="T4" fmla="*/ 29 w 37"/>
                  <a:gd name="T5" fmla="*/ 4 h 36"/>
                  <a:gd name="T6" fmla="*/ 33 w 37"/>
                  <a:gd name="T7" fmla="*/ 8 h 36"/>
                  <a:gd name="T8" fmla="*/ 36 w 37"/>
                  <a:gd name="T9" fmla="*/ 12 h 36"/>
                  <a:gd name="T10" fmla="*/ 37 w 37"/>
                  <a:gd name="T11" fmla="*/ 18 h 36"/>
                  <a:gd name="T12" fmla="*/ 36 w 37"/>
                  <a:gd name="T13" fmla="*/ 23 h 36"/>
                  <a:gd name="T14" fmla="*/ 33 w 37"/>
                  <a:gd name="T15" fmla="*/ 29 h 36"/>
                  <a:gd name="T16" fmla="*/ 29 w 37"/>
                  <a:gd name="T17" fmla="*/ 33 h 36"/>
                  <a:gd name="T18" fmla="*/ 24 w 37"/>
                  <a:gd name="T19" fmla="*/ 35 h 36"/>
                  <a:gd name="T20" fmla="*/ 19 w 37"/>
                  <a:gd name="T21" fmla="*/ 36 h 36"/>
                  <a:gd name="T22" fmla="*/ 12 w 37"/>
                  <a:gd name="T23" fmla="*/ 35 h 36"/>
                  <a:gd name="T24" fmla="*/ 8 w 37"/>
                  <a:gd name="T25" fmla="*/ 33 h 36"/>
                  <a:gd name="T26" fmla="*/ 4 w 37"/>
                  <a:gd name="T27" fmla="*/ 29 h 36"/>
                  <a:gd name="T28" fmla="*/ 2 w 37"/>
                  <a:gd name="T29" fmla="*/ 23 h 36"/>
                  <a:gd name="T30" fmla="*/ 0 w 37"/>
                  <a:gd name="T31" fmla="*/ 18 h 36"/>
                  <a:gd name="T32" fmla="*/ 2 w 37"/>
                  <a:gd name="T33" fmla="*/ 12 h 36"/>
                  <a:gd name="T34" fmla="*/ 4 w 37"/>
                  <a:gd name="T35" fmla="*/ 8 h 36"/>
                  <a:gd name="T36" fmla="*/ 8 w 37"/>
                  <a:gd name="T37" fmla="*/ 4 h 36"/>
                  <a:gd name="T38" fmla="*/ 12 w 37"/>
                  <a:gd name="T39" fmla="*/ 1 h 36"/>
                  <a:gd name="T40" fmla="*/ 19 w 37"/>
                  <a:gd name="T4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4" y="1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3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5"/>
                    </a:lnTo>
                    <a:lnTo>
                      <a:pt x="19" y="36"/>
                    </a:lnTo>
                    <a:lnTo>
                      <a:pt x="12" y="35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2" y="23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54"/>
              <p:cNvSpPr>
                <a:spLocks/>
              </p:cNvSpPr>
              <p:nvPr/>
            </p:nvSpPr>
            <p:spPr bwMode="auto">
              <a:xfrm>
                <a:off x="3710" y="1543"/>
                <a:ext cx="37" cy="37"/>
              </a:xfrm>
              <a:custGeom>
                <a:avLst/>
                <a:gdLst>
                  <a:gd name="T0" fmla="*/ 19 w 37"/>
                  <a:gd name="T1" fmla="*/ 0 h 37"/>
                  <a:gd name="T2" fmla="*/ 24 w 37"/>
                  <a:gd name="T3" fmla="*/ 2 h 37"/>
                  <a:gd name="T4" fmla="*/ 29 w 37"/>
                  <a:gd name="T5" fmla="*/ 4 h 37"/>
                  <a:gd name="T6" fmla="*/ 33 w 37"/>
                  <a:gd name="T7" fmla="*/ 8 h 37"/>
                  <a:gd name="T8" fmla="*/ 36 w 37"/>
                  <a:gd name="T9" fmla="*/ 14 h 37"/>
                  <a:gd name="T10" fmla="*/ 37 w 37"/>
                  <a:gd name="T11" fmla="*/ 19 h 37"/>
                  <a:gd name="T12" fmla="*/ 36 w 37"/>
                  <a:gd name="T13" fmla="*/ 25 h 37"/>
                  <a:gd name="T14" fmla="*/ 33 w 37"/>
                  <a:gd name="T15" fmla="*/ 29 h 37"/>
                  <a:gd name="T16" fmla="*/ 29 w 37"/>
                  <a:gd name="T17" fmla="*/ 33 h 37"/>
                  <a:gd name="T18" fmla="*/ 24 w 37"/>
                  <a:gd name="T19" fmla="*/ 36 h 37"/>
                  <a:gd name="T20" fmla="*/ 19 w 37"/>
                  <a:gd name="T21" fmla="*/ 37 h 37"/>
                  <a:gd name="T22" fmla="*/ 12 w 37"/>
                  <a:gd name="T23" fmla="*/ 36 h 37"/>
                  <a:gd name="T24" fmla="*/ 8 w 37"/>
                  <a:gd name="T25" fmla="*/ 33 h 37"/>
                  <a:gd name="T26" fmla="*/ 4 w 37"/>
                  <a:gd name="T27" fmla="*/ 29 h 37"/>
                  <a:gd name="T28" fmla="*/ 2 w 37"/>
                  <a:gd name="T29" fmla="*/ 25 h 37"/>
                  <a:gd name="T30" fmla="*/ 0 w 37"/>
                  <a:gd name="T31" fmla="*/ 19 h 37"/>
                  <a:gd name="T32" fmla="*/ 2 w 37"/>
                  <a:gd name="T33" fmla="*/ 14 h 37"/>
                  <a:gd name="T34" fmla="*/ 4 w 37"/>
                  <a:gd name="T35" fmla="*/ 8 h 37"/>
                  <a:gd name="T36" fmla="*/ 8 w 37"/>
                  <a:gd name="T37" fmla="*/ 4 h 37"/>
                  <a:gd name="T38" fmla="*/ 12 w 37"/>
                  <a:gd name="T39" fmla="*/ 2 h 37"/>
                  <a:gd name="T40" fmla="*/ 19 w 37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7">
                    <a:moveTo>
                      <a:pt x="19" y="0"/>
                    </a:moveTo>
                    <a:lnTo>
                      <a:pt x="24" y="2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4"/>
                    </a:lnTo>
                    <a:lnTo>
                      <a:pt x="37" y="19"/>
                    </a:lnTo>
                    <a:lnTo>
                      <a:pt x="36" y="25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6"/>
                    </a:lnTo>
                    <a:lnTo>
                      <a:pt x="19" y="37"/>
                    </a:lnTo>
                    <a:lnTo>
                      <a:pt x="12" y="36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2" y="25"/>
                    </a:lnTo>
                    <a:lnTo>
                      <a:pt x="0" y="19"/>
                    </a:lnTo>
                    <a:lnTo>
                      <a:pt x="2" y="14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55"/>
              <p:cNvSpPr>
                <a:spLocks/>
              </p:cNvSpPr>
              <p:nvPr/>
            </p:nvSpPr>
            <p:spPr bwMode="auto">
              <a:xfrm>
                <a:off x="3751" y="1543"/>
                <a:ext cx="37" cy="37"/>
              </a:xfrm>
              <a:custGeom>
                <a:avLst/>
                <a:gdLst>
                  <a:gd name="T0" fmla="*/ 18 w 37"/>
                  <a:gd name="T1" fmla="*/ 0 h 37"/>
                  <a:gd name="T2" fmla="*/ 24 w 37"/>
                  <a:gd name="T3" fmla="*/ 2 h 37"/>
                  <a:gd name="T4" fmla="*/ 29 w 37"/>
                  <a:gd name="T5" fmla="*/ 4 h 37"/>
                  <a:gd name="T6" fmla="*/ 33 w 37"/>
                  <a:gd name="T7" fmla="*/ 8 h 37"/>
                  <a:gd name="T8" fmla="*/ 35 w 37"/>
                  <a:gd name="T9" fmla="*/ 14 h 37"/>
                  <a:gd name="T10" fmla="*/ 37 w 37"/>
                  <a:gd name="T11" fmla="*/ 19 h 37"/>
                  <a:gd name="T12" fmla="*/ 35 w 37"/>
                  <a:gd name="T13" fmla="*/ 25 h 37"/>
                  <a:gd name="T14" fmla="*/ 33 w 37"/>
                  <a:gd name="T15" fmla="*/ 29 h 37"/>
                  <a:gd name="T16" fmla="*/ 29 w 37"/>
                  <a:gd name="T17" fmla="*/ 33 h 37"/>
                  <a:gd name="T18" fmla="*/ 24 w 37"/>
                  <a:gd name="T19" fmla="*/ 36 h 37"/>
                  <a:gd name="T20" fmla="*/ 18 w 37"/>
                  <a:gd name="T21" fmla="*/ 37 h 37"/>
                  <a:gd name="T22" fmla="*/ 13 w 37"/>
                  <a:gd name="T23" fmla="*/ 36 h 37"/>
                  <a:gd name="T24" fmla="*/ 8 w 37"/>
                  <a:gd name="T25" fmla="*/ 33 h 37"/>
                  <a:gd name="T26" fmla="*/ 4 w 37"/>
                  <a:gd name="T27" fmla="*/ 29 h 37"/>
                  <a:gd name="T28" fmla="*/ 1 w 37"/>
                  <a:gd name="T29" fmla="*/ 25 h 37"/>
                  <a:gd name="T30" fmla="*/ 0 w 37"/>
                  <a:gd name="T31" fmla="*/ 19 h 37"/>
                  <a:gd name="T32" fmla="*/ 1 w 37"/>
                  <a:gd name="T33" fmla="*/ 14 h 37"/>
                  <a:gd name="T34" fmla="*/ 4 w 37"/>
                  <a:gd name="T35" fmla="*/ 8 h 37"/>
                  <a:gd name="T36" fmla="*/ 8 w 37"/>
                  <a:gd name="T37" fmla="*/ 4 h 37"/>
                  <a:gd name="T38" fmla="*/ 13 w 37"/>
                  <a:gd name="T39" fmla="*/ 2 h 37"/>
                  <a:gd name="T40" fmla="*/ 18 w 37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7">
                    <a:moveTo>
                      <a:pt x="18" y="0"/>
                    </a:moveTo>
                    <a:lnTo>
                      <a:pt x="24" y="2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5" y="14"/>
                    </a:lnTo>
                    <a:lnTo>
                      <a:pt x="37" y="19"/>
                    </a:lnTo>
                    <a:lnTo>
                      <a:pt x="35" y="25"/>
                    </a:lnTo>
                    <a:lnTo>
                      <a:pt x="33" y="29"/>
                    </a:lnTo>
                    <a:lnTo>
                      <a:pt x="29" y="33"/>
                    </a:lnTo>
                    <a:lnTo>
                      <a:pt x="24" y="36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8" y="33"/>
                    </a:lnTo>
                    <a:lnTo>
                      <a:pt x="4" y="29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3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56"/>
              <p:cNvSpPr>
                <a:spLocks/>
              </p:cNvSpPr>
              <p:nvPr/>
            </p:nvSpPr>
            <p:spPr bwMode="auto">
              <a:xfrm>
                <a:off x="3792" y="1543"/>
                <a:ext cx="36" cy="37"/>
              </a:xfrm>
              <a:custGeom>
                <a:avLst/>
                <a:gdLst>
                  <a:gd name="T0" fmla="*/ 18 w 36"/>
                  <a:gd name="T1" fmla="*/ 0 h 37"/>
                  <a:gd name="T2" fmla="*/ 24 w 36"/>
                  <a:gd name="T3" fmla="*/ 2 h 37"/>
                  <a:gd name="T4" fmla="*/ 30 w 36"/>
                  <a:gd name="T5" fmla="*/ 4 h 37"/>
                  <a:gd name="T6" fmla="*/ 34 w 36"/>
                  <a:gd name="T7" fmla="*/ 8 h 37"/>
                  <a:gd name="T8" fmla="*/ 36 w 36"/>
                  <a:gd name="T9" fmla="*/ 14 h 37"/>
                  <a:gd name="T10" fmla="*/ 36 w 36"/>
                  <a:gd name="T11" fmla="*/ 19 h 37"/>
                  <a:gd name="T12" fmla="*/ 36 w 36"/>
                  <a:gd name="T13" fmla="*/ 25 h 37"/>
                  <a:gd name="T14" fmla="*/ 34 w 36"/>
                  <a:gd name="T15" fmla="*/ 29 h 37"/>
                  <a:gd name="T16" fmla="*/ 30 w 36"/>
                  <a:gd name="T17" fmla="*/ 33 h 37"/>
                  <a:gd name="T18" fmla="*/ 24 w 36"/>
                  <a:gd name="T19" fmla="*/ 36 h 37"/>
                  <a:gd name="T20" fmla="*/ 18 w 36"/>
                  <a:gd name="T21" fmla="*/ 37 h 37"/>
                  <a:gd name="T22" fmla="*/ 13 w 36"/>
                  <a:gd name="T23" fmla="*/ 36 h 37"/>
                  <a:gd name="T24" fmla="*/ 7 w 36"/>
                  <a:gd name="T25" fmla="*/ 33 h 37"/>
                  <a:gd name="T26" fmla="*/ 3 w 36"/>
                  <a:gd name="T27" fmla="*/ 29 h 37"/>
                  <a:gd name="T28" fmla="*/ 1 w 36"/>
                  <a:gd name="T29" fmla="*/ 25 h 37"/>
                  <a:gd name="T30" fmla="*/ 0 w 36"/>
                  <a:gd name="T31" fmla="*/ 19 h 37"/>
                  <a:gd name="T32" fmla="*/ 1 w 36"/>
                  <a:gd name="T33" fmla="*/ 14 h 37"/>
                  <a:gd name="T34" fmla="*/ 3 w 36"/>
                  <a:gd name="T35" fmla="*/ 8 h 37"/>
                  <a:gd name="T36" fmla="*/ 7 w 36"/>
                  <a:gd name="T37" fmla="*/ 4 h 37"/>
                  <a:gd name="T38" fmla="*/ 13 w 36"/>
                  <a:gd name="T39" fmla="*/ 2 h 37"/>
                  <a:gd name="T40" fmla="*/ 18 w 36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37">
                    <a:moveTo>
                      <a:pt x="18" y="0"/>
                    </a:moveTo>
                    <a:lnTo>
                      <a:pt x="24" y="2"/>
                    </a:lnTo>
                    <a:lnTo>
                      <a:pt x="30" y="4"/>
                    </a:lnTo>
                    <a:lnTo>
                      <a:pt x="34" y="8"/>
                    </a:lnTo>
                    <a:lnTo>
                      <a:pt x="36" y="14"/>
                    </a:lnTo>
                    <a:lnTo>
                      <a:pt x="36" y="19"/>
                    </a:lnTo>
                    <a:lnTo>
                      <a:pt x="36" y="25"/>
                    </a:lnTo>
                    <a:lnTo>
                      <a:pt x="34" y="29"/>
                    </a:lnTo>
                    <a:lnTo>
                      <a:pt x="30" y="33"/>
                    </a:lnTo>
                    <a:lnTo>
                      <a:pt x="24" y="36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7" y="33"/>
                    </a:lnTo>
                    <a:lnTo>
                      <a:pt x="3" y="29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60000"/>
              </a:solidFill>
              <a:ln w="0">
                <a:solidFill>
                  <a:srgbClr val="86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57"/>
              <p:cNvSpPr>
                <a:spLocks/>
              </p:cNvSpPr>
              <p:nvPr/>
            </p:nvSpPr>
            <p:spPr bwMode="auto">
              <a:xfrm>
                <a:off x="4349" y="2612"/>
                <a:ext cx="93" cy="93"/>
              </a:xfrm>
              <a:custGeom>
                <a:avLst/>
                <a:gdLst>
                  <a:gd name="T0" fmla="*/ 46 w 93"/>
                  <a:gd name="T1" fmla="*/ 0 h 93"/>
                  <a:gd name="T2" fmla="*/ 64 w 93"/>
                  <a:gd name="T3" fmla="*/ 4 h 93"/>
                  <a:gd name="T4" fmla="*/ 80 w 93"/>
                  <a:gd name="T5" fmla="*/ 13 h 93"/>
                  <a:gd name="T6" fmla="*/ 89 w 93"/>
                  <a:gd name="T7" fmla="*/ 28 h 93"/>
                  <a:gd name="T8" fmla="*/ 93 w 93"/>
                  <a:gd name="T9" fmla="*/ 45 h 93"/>
                  <a:gd name="T10" fmla="*/ 89 w 93"/>
                  <a:gd name="T11" fmla="*/ 64 h 93"/>
                  <a:gd name="T12" fmla="*/ 80 w 93"/>
                  <a:gd name="T13" fmla="*/ 79 h 93"/>
                  <a:gd name="T14" fmla="*/ 64 w 93"/>
                  <a:gd name="T15" fmla="*/ 89 h 93"/>
                  <a:gd name="T16" fmla="*/ 46 w 93"/>
                  <a:gd name="T17" fmla="*/ 93 h 93"/>
                  <a:gd name="T18" fmla="*/ 29 w 93"/>
                  <a:gd name="T19" fmla="*/ 89 h 93"/>
                  <a:gd name="T20" fmla="*/ 13 w 93"/>
                  <a:gd name="T21" fmla="*/ 79 h 93"/>
                  <a:gd name="T22" fmla="*/ 4 w 93"/>
                  <a:gd name="T23" fmla="*/ 64 h 93"/>
                  <a:gd name="T24" fmla="*/ 0 w 93"/>
                  <a:gd name="T25" fmla="*/ 45 h 93"/>
                  <a:gd name="T26" fmla="*/ 4 w 93"/>
                  <a:gd name="T27" fmla="*/ 28 h 93"/>
                  <a:gd name="T28" fmla="*/ 13 w 93"/>
                  <a:gd name="T29" fmla="*/ 13 h 93"/>
                  <a:gd name="T30" fmla="*/ 29 w 93"/>
                  <a:gd name="T31" fmla="*/ 4 h 93"/>
                  <a:gd name="T32" fmla="*/ 46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6" y="0"/>
                    </a:moveTo>
                    <a:lnTo>
                      <a:pt x="64" y="4"/>
                    </a:lnTo>
                    <a:lnTo>
                      <a:pt x="80" y="13"/>
                    </a:lnTo>
                    <a:lnTo>
                      <a:pt x="89" y="28"/>
                    </a:lnTo>
                    <a:lnTo>
                      <a:pt x="93" y="45"/>
                    </a:lnTo>
                    <a:lnTo>
                      <a:pt x="89" y="64"/>
                    </a:lnTo>
                    <a:lnTo>
                      <a:pt x="80" y="79"/>
                    </a:lnTo>
                    <a:lnTo>
                      <a:pt x="64" y="89"/>
                    </a:lnTo>
                    <a:lnTo>
                      <a:pt x="46" y="93"/>
                    </a:lnTo>
                    <a:lnTo>
                      <a:pt x="29" y="89"/>
                    </a:lnTo>
                    <a:lnTo>
                      <a:pt x="13" y="79"/>
                    </a:lnTo>
                    <a:lnTo>
                      <a:pt x="4" y="64"/>
                    </a:lnTo>
                    <a:lnTo>
                      <a:pt x="0" y="45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9" y="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58"/>
              <p:cNvSpPr>
                <a:spLocks/>
              </p:cNvSpPr>
              <p:nvPr/>
            </p:nvSpPr>
            <p:spPr bwMode="auto">
              <a:xfrm>
                <a:off x="4049" y="2711"/>
                <a:ext cx="93" cy="93"/>
              </a:xfrm>
              <a:custGeom>
                <a:avLst/>
                <a:gdLst>
                  <a:gd name="T0" fmla="*/ 48 w 93"/>
                  <a:gd name="T1" fmla="*/ 0 h 93"/>
                  <a:gd name="T2" fmla="*/ 65 w 93"/>
                  <a:gd name="T3" fmla="*/ 4 h 93"/>
                  <a:gd name="T4" fmla="*/ 80 w 93"/>
                  <a:gd name="T5" fmla="*/ 15 h 93"/>
                  <a:gd name="T6" fmla="*/ 89 w 93"/>
                  <a:gd name="T7" fmla="*/ 29 h 93"/>
                  <a:gd name="T8" fmla="*/ 93 w 93"/>
                  <a:gd name="T9" fmla="*/ 47 h 93"/>
                  <a:gd name="T10" fmla="*/ 89 w 93"/>
                  <a:gd name="T11" fmla="*/ 66 h 93"/>
                  <a:gd name="T12" fmla="*/ 80 w 93"/>
                  <a:gd name="T13" fmla="*/ 80 h 93"/>
                  <a:gd name="T14" fmla="*/ 65 w 93"/>
                  <a:gd name="T15" fmla="*/ 89 h 93"/>
                  <a:gd name="T16" fmla="*/ 48 w 93"/>
                  <a:gd name="T17" fmla="*/ 93 h 93"/>
                  <a:gd name="T18" fmla="*/ 29 w 93"/>
                  <a:gd name="T19" fmla="*/ 89 h 93"/>
                  <a:gd name="T20" fmla="*/ 14 w 93"/>
                  <a:gd name="T21" fmla="*/ 80 h 93"/>
                  <a:gd name="T22" fmla="*/ 4 w 93"/>
                  <a:gd name="T23" fmla="*/ 66 h 93"/>
                  <a:gd name="T24" fmla="*/ 0 w 93"/>
                  <a:gd name="T25" fmla="*/ 47 h 93"/>
                  <a:gd name="T26" fmla="*/ 4 w 93"/>
                  <a:gd name="T27" fmla="*/ 29 h 93"/>
                  <a:gd name="T28" fmla="*/ 14 w 93"/>
                  <a:gd name="T29" fmla="*/ 15 h 93"/>
                  <a:gd name="T30" fmla="*/ 29 w 93"/>
                  <a:gd name="T31" fmla="*/ 4 h 93"/>
                  <a:gd name="T32" fmla="*/ 48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8" y="0"/>
                    </a:moveTo>
                    <a:lnTo>
                      <a:pt x="65" y="4"/>
                    </a:lnTo>
                    <a:lnTo>
                      <a:pt x="80" y="15"/>
                    </a:lnTo>
                    <a:lnTo>
                      <a:pt x="89" y="29"/>
                    </a:lnTo>
                    <a:lnTo>
                      <a:pt x="93" y="47"/>
                    </a:lnTo>
                    <a:lnTo>
                      <a:pt x="89" y="66"/>
                    </a:lnTo>
                    <a:lnTo>
                      <a:pt x="80" y="80"/>
                    </a:lnTo>
                    <a:lnTo>
                      <a:pt x="65" y="89"/>
                    </a:lnTo>
                    <a:lnTo>
                      <a:pt x="48" y="93"/>
                    </a:lnTo>
                    <a:lnTo>
                      <a:pt x="29" y="89"/>
                    </a:lnTo>
                    <a:lnTo>
                      <a:pt x="14" y="80"/>
                    </a:lnTo>
                    <a:lnTo>
                      <a:pt x="4" y="66"/>
                    </a:lnTo>
                    <a:lnTo>
                      <a:pt x="0" y="47"/>
                    </a:lnTo>
                    <a:lnTo>
                      <a:pt x="4" y="29"/>
                    </a:lnTo>
                    <a:lnTo>
                      <a:pt x="14" y="15"/>
                    </a:lnTo>
                    <a:lnTo>
                      <a:pt x="29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59"/>
              <p:cNvSpPr>
                <a:spLocks/>
              </p:cNvSpPr>
              <p:nvPr/>
            </p:nvSpPr>
            <p:spPr bwMode="auto">
              <a:xfrm>
                <a:off x="4149" y="2711"/>
                <a:ext cx="93" cy="93"/>
              </a:xfrm>
              <a:custGeom>
                <a:avLst/>
                <a:gdLst>
                  <a:gd name="T0" fmla="*/ 47 w 93"/>
                  <a:gd name="T1" fmla="*/ 0 h 93"/>
                  <a:gd name="T2" fmla="*/ 65 w 93"/>
                  <a:gd name="T3" fmla="*/ 4 h 93"/>
                  <a:gd name="T4" fmla="*/ 80 w 93"/>
                  <a:gd name="T5" fmla="*/ 15 h 93"/>
                  <a:gd name="T6" fmla="*/ 90 w 93"/>
                  <a:gd name="T7" fmla="*/ 29 h 93"/>
                  <a:gd name="T8" fmla="*/ 93 w 93"/>
                  <a:gd name="T9" fmla="*/ 47 h 93"/>
                  <a:gd name="T10" fmla="*/ 90 w 93"/>
                  <a:gd name="T11" fmla="*/ 66 h 93"/>
                  <a:gd name="T12" fmla="*/ 80 w 93"/>
                  <a:gd name="T13" fmla="*/ 80 h 93"/>
                  <a:gd name="T14" fmla="*/ 65 w 93"/>
                  <a:gd name="T15" fmla="*/ 89 h 93"/>
                  <a:gd name="T16" fmla="*/ 47 w 93"/>
                  <a:gd name="T17" fmla="*/ 93 h 93"/>
                  <a:gd name="T18" fmla="*/ 29 w 93"/>
                  <a:gd name="T19" fmla="*/ 89 h 93"/>
                  <a:gd name="T20" fmla="*/ 14 w 93"/>
                  <a:gd name="T21" fmla="*/ 80 h 93"/>
                  <a:gd name="T22" fmla="*/ 4 w 93"/>
                  <a:gd name="T23" fmla="*/ 66 h 93"/>
                  <a:gd name="T24" fmla="*/ 0 w 93"/>
                  <a:gd name="T25" fmla="*/ 47 h 93"/>
                  <a:gd name="T26" fmla="*/ 4 w 93"/>
                  <a:gd name="T27" fmla="*/ 29 h 93"/>
                  <a:gd name="T28" fmla="*/ 14 w 93"/>
                  <a:gd name="T29" fmla="*/ 15 h 93"/>
                  <a:gd name="T30" fmla="*/ 29 w 93"/>
                  <a:gd name="T31" fmla="*/ 4 h 93"/>
                  <a:gd name="T32" fmla="*/ 47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7" y="0"/>
                    </a:moveTo>
                    <a:lnTo>
                      <a:pt x="65" y="4"/>
                    </a:lnTo>
                    <a:lnTo>
                      <a:pt x="80" y="15"/>
                    </a:lnTo>
                    <a:lnTo>
                      <a:pt x="90" y="29"/>
                    </a:lnTo>
                    <a:lnTo>
                      <a:pt x="93" y="47"/>
                    </a:lnTo>
                    <a:lnTo>
                      <a:pt x="90" y="66"/>
                    </a:lnTo>
                    <a:lnTo>
                      <a:pt x="80" y="80"/>
                    </a:lnTo>
                    <a:lnTo>
                      <a:pt x="65" y="89"/>
                    </a:lnTo>
                    <a:lnTo>
                      <a:pt x="47" y="93"/>
                    </a:lnTo>
                    <a:lnTo>
                      <a:pt x="29" y="89"/>
                    </a:lnTo>
                    <a:lnTo>
                      <a:pt x="14" y="80"/>
                    </a:lnTo>
                    <a:lnTo>
                      <a:pt x="4" y="66"/>
                    </a:lnTo>
                    <a:lnTo>
                      <a:pt x="0" y="47"/>
                    </a:lnTo>
                    <a:lnTo>
                      <a:pt x="4" y="29"/>
                    </a:lnTo>
                    <a:lnTo>
                      <a:pt x="14" y="15"/>
                    </a:lnTo>
                    <a:lnTo>
                      <a:pt x="29" y="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60"/>
              <p:cNvSpPr>
                <a:spLocks/>
              </p:cNvSpPr>
              <p:nvPr/>
            </p:nvSpPr>
            <p:spPr bwMode="auto">
              <a:xfrm>
                <a:off x="4250" y="2711"/>
                <a:ext cx="93" cy="93"/>
              </a:xfrm>
              <a:custGeom>
                <a:avLst/>
                <a:gdLst>
                  <a:gd name="T0" fmla="*/ 46 w 93"/>
                  <a:gd name="T1" fmla="*/ 0 h 93"/>
                  <a:gd name="T2" fmla="*/ 64 w 93"/>
                  <a:gd name="T3" fmla="*/ 4 h 93"/>
                  <a:gd name="T4" fmla="*/ 78 w 93"/>
                  <a:gd name="T5" fmla="*/ 15 h 93"/>
                  <a:gd name="T6" fmla="*/ 89 w 93"/>
                  <a:gd name="T7" fmla="*/ 29 h 93"/>
                  <a:gd name="T8" fmla="*/ 93 w 93"/>
                  <a:gd name="T9" fmla="*/ 47 h 93"/>
                  <a:gd name="T10" fmla="*/ 89 w 93"/>
                  <a:gd name="T11" fmla="*/ 66 h 93"/>
                  <a:gd name="T12" fmla="*/ 78 w 93"/>
                  <a:gd name="T13" fmla="*/ 80 h 93"/>
                  <a:gd name="T14" fmla="*/ 64 w 93"/>
                  <a:gd name="T15" fmla="*/ 89 h 93"/>
                  <a:gd name="T16" fmla="*/ 46 w 93"/>
                  <a:gd name="T17" fmla="*/ 93 h 93"/>
                  <a:gd name="T18" fmla="*/ 27 w 93"/>
                  <a:gd name="T19" fmla="*/ 89 h 93"/>
                  <a:gd name="T20" fmla="*/ 13 w 93"/>
                  <a:gd name="T21" fmla="*/ 80 h 93"/>
                  <a:gd name="T22" fmla="*/ 2 w 93"/>
                  <a:gd name="T23" fmla="*/ 66 h 93"/>
                  <a:gd name="T24" fmla="*/ 0 w 93"/>
                  <a:gd name="T25" fmla="*/ 47 h 93"/>
                  <a:gd name="T26" fmla="*/ 2 w 93"/>
                  <a:gd name="T27" fmla="*/ 29 h 93"/>
                  <a:gd name="T28" fmla="*/ 13 w 93"/>
                  <a:gd name="T29" fmla="*/ 15 h 93"/>
                  <a:gd name="T30" fmla="*/ 27 w 93"/>
                  <a:gd name="T31" fmla="*/ 4 h 93"/>
                  <a:gd name="T32" fmla="*/ 46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6" y="0"/>
                    </a:moveTo>
                    <a:lnTo>
                      <a:pt x="64" y="4"/>
                    </a:lnTo>
                    <a:lnTo>
                      <a:pt x="78" y="15"/>
                    </a:lnTo>
                    <a:lnTo>
                      <a:pt x="89" y="29"/>
                    </a:lnTo>
                    <a:lnTo>
                      <a:pt x="93" y="47"/>
                    </a:lnTo>
                    <a:lnTo>
                      <a:pt x="89" y="66"/>
                    </a:lnTo>
                    <a:lnTo>
                      <a:pt x="78" y="80"/>
                    </a:lnTo>
                    <a:lnTo>
                      <a:pt x="64" y="89"/>
                    </a:lnTo>
                    <a:lnTo>
                      <a:pt x="46" y="93"/>
                    </a:lnTo>
                    <a:lnTo>
                      <a:pt x="27" y="89"/>
                    </a:lnTo>
                    <a:lnTo>
                      <a:pt x="13" y="80"/>
                    </a:lnTo>
                    <a:lnTo>
                      <a:pt x="2" y="66"/>
                    </a:lnTo>
                    <a:lnTo>
                      <a:pt x="0" y="47"/>
                    </a:lnTo>
                    <a:lnTo>
                      <a:pt x="2" y="29"/>
                    </a:lnTo>
                    <a:lnTo>
                      <a:pt x="13" y="15"/>
                    </a:lnTo>
                    <a:lnTo>
                      <a:pt x="27" y="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61"/>
              <p:cNvSpPr>
                <a:spLocks/>
              </p:cNvSpPr>
              <p:nvPr/>
            </p:nvSpPr>
            <p:spPr bwMode="auto">
              <a:xfrm>
                <a:off x="4349" y="2711"/>
                <a:ext cx="93" cy="93"/>
              </a:xfrm>
              <a:custGeom>
                <a:avLst/>
                <a:gdLst>
                  <a:gd name="T0" fmla="*/ 46 w 93"/>
                  <a:gd name="T1" fmla="*/ 0 h 93"/>
                  <a:gd name="T2" fmla="*/ 64 w 93"/>
                  <a:gd name="T3" fmla="*/ 4 h 93"/>
                  <a:gd name="T4" fmla="*/ 80 w 93"/>
                  <a:gd name="T5" fmla="*/ 15 h 93"/>
                  <a:gd name="T6" fmla="*/ 89 w 93"/>
                  <a:gd name="T7" fmla="*/ 29 h 93"/>
                  <a:gd name="T8" fmla="*/ 93 w 93"/>
                  <a:gd name="T9" fmla="*/ 47 h 93"/>
                  <a:gd name="T10" fmla="*/ 89 w 93"/>
                  <a:gd name="T11" fmla="*/ 66 h 93"/>
                  <a:gd name="T12" fmla="*/ 80 w 93"/>
                  <a:gd name="T13" fmla="*/ 80 h 93"/>
                  <a:gd name="T14" fmla="*/ 64 w 93"/>
                  <a:gd name="T15" fmla="*/ 89 h 93"/>
                  <a:gd name="T16" fmla="*/ 46 w 93"/>
                  <a:gd name="T17" fmla="*/ 93 h 93"/>
                  <a:gd name="T18" fmla="*/ 29 w 93"/>
                  <a:gd name="T19" fmla="*/ 89 h 93"/>
                  <a:gd name="T20" fmla="*/ 13 w 93"/>
                  <a:gd name="T21" fmla="*/ 80 h 93"/>
                  <a:gd name="T22" fmla="*/ 4 w 93"/>
                  <a:gd name="T23" fmla="*/ 66 h 93"/>
                  <a:gd name="T24" fmla="*/ 0 w 93"/>
                  <a:gd name="T25" fmla="*/ 47 h 93"/>
                  <a:gd name="T26" fmla="*/ 4 w 93"/>
                  <a:gd name="T27" fmla="*/ 29 h 93"/>
                  <a:gd name="T28" fmla="*/ 13 w 93"/>
                  <a:gd name="T29" fmla="*/ 15 h 93"/>
                  <a:gd name="T30" fmla="*/ 29 w 93"/>
                  <a:gd name="T31" fmla="*/ 4 h 93"/>
                  <a:gd name="T32" fmla="*/ 46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6" y="0"/>
                    </a:moveTo>
                    <a:lnTo>
                      <a:pt x="64" y="4"/>
                    </a:lnTo>
                    <a:lnTo>
                      <a:pt x="80" y="15"/>
                    </a:lnTo>
                    <a:lnTo>
                      <a:pt x="89" y="29"/>
                    </a:lnTo>
                    <a:lnTo>
                      <a:pt x="93" y="47"/>
                    </a:lnTo>
                    <a:lnTo>
                      <a:pt x="89" y="66"/>
                    </a:lnTo>
                    <a:lnTo>
                      <a:pt x="80" y="80"/>
                    </a:lnTo>
                    <a:lnTo>
                      <a:pt x="64" y="89"/>
                    </a:lnTo>
                    <a:lnTo>
                      <a:pt x="46" y="93"/>
                    </a:lnTo>
                    <a:lnTo>
                      <a:pt x="29" y="89"/>
                    </a:lnTo>
                    <a:lnTo>
                      <a:pt x="13" y="80"/>
                    </a:lnTo>
                    <a:lnTo>
                      <a:pt x="4" y="66"/>
                    </a:lnTo>
                    <a:lnTo>
                      <a:pt x="0" y="47"/>
                    </a:lnTo>
                    <a:lnTo>
                      <a:pt x="4" y="29"/>
                    </a:lnTo>
                    <a:lnTo>
                      <a:pt x="13" y="15"/>
                    </a:lnTo>
                    <a:lnTo>
                      <a:pt x="29" y="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62"/>
              <p:cNvSpPr>
                <a:spLocks/>
              </p:cNvSpPr>
              <p:nvPr/>
            </p:nvSpPr>
            <p:spPr bwMode="auto">
              <a:xfrm>
                <a:off x="4449" y="2711"/>
                <a:ext cx="93" cy="93"/>
              </a:xfrm>
              <a:custGeom>
                <a:avLst/>
                <a:gdLst>
                  <a:gd name="T0" fmla="*/ 47 w 93"/>
                  <a:gd name="T1" fmla="*/ 0 h 93"/>
                  <a:gd name="T2" fmla="*/ 65 w 93"/>
                  <a:gd name="T3" fmla="*/ 4 h 93"/>
                  <a:gd name="T4" fmla="*/ 80 w 93"/>
                  <a:gd name="T5" fmla="*/ 15 h 93"/>
                  <a:gd name="T6" fmla="*/ 89 w 93"/>
                  <a:gd name="T7" fmla="*/ 29 h 93"/>
                  <a:gd name="T8" fmla="*/ 93 w 93"/>
                  <a:gd name="T9" fmla="*/ 47 h 93"/>
                  <a:gd name="T10" fmla="*/ 89 w 93"/>
                  <a:gd name="T11" fmla="*/ 66 h 93"/>
                  <a:gd name="T12" fmla="*/ 80 w 93"/>
                  <a:gd name="T13" fmla="*/ 80 h 93"/>
                  <a:gd name="T14" fmla="*/ 65 w 93"/>
                  <a:gd name="T15" fmla="*/ 89 h 93"/>
                  <a:gd name="T16" fmla="*/ 47 w 93"/>
                  <a:gd name="T17" fmla="*/ 93 h 93"/>
                  <a:gd name="T18" fmla="*/ 29 w 93"/>
                  <a:gd name="T19" fmla="*/ 89 h 93"/>
                  <a:gd name="T20" fmla="*/ 14 w 93"/>
                  <a:gd name="T21" fmla="*/ 80 h 93"/>
                  <a:gd name="T22" fmla="*/ 4 w 93"/>
                  <a:gd name="T23" fmla="*/ 66 h 93"/>
                  <a:gd name="T24" fmla="*/ 0 w 93"/>
                  <a:gd name="T25" fmla="*/ 47 h 93"/>
                  <a:gd name="T26" fmla="*/ 4 w 93"/>
                  <a:gd name="T27" fmla="*/ 29 h 93"/>
                  <a:gd name="T28" fmla="*/ 14 w 93"/>
                  <a:gd name="T29" fmla="*/ 15 h 93"/>
                  <a:gd name="T30" fmla="*/ 29 w 93"/>
                  <a:gd name="T31" fmla="*/ 4 h 93"/>
                  <a:gd name="T32" fmla="*/ 47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7" y="0"/>
                    </a:moveTo>
                    <a:lnTo>
                      <a:pt x="65" y="4"/>
                    </a:lnTo>
                    <a:lnTo>
                      <a:pt x="80" y="15"/>
                    </a:lnTo>
                    <a:lnTo>
                      <a:pt x="89" y="29"/>
                    </a:lnTo>
                    <a:lnTo>
                      <a:pt x="93" y="47"/>
                    </a:lnTo>
                    <a:lnTo>
                      <a:pt x="89" y="66"/>
                    </a:lnTo>
                    <a:lnTo>
                      <a:pt x="80" y="80"/>
                    </a:lnTo>
                    <a:lnTo>
                      <a:pt x="65" y="89"/>
                    </a:lnTo>
                    <a:lnTo>
                      <a:pt x="47" y="93"/>
                    </a:lnTo>
                    <a:lnTo>
                      <a:pt x="29" y="89"/>
                    </a:lnTo>
                    <a:lnTo>
                      <a:pt x="14" y="80"/>
                    </a:lnTo>
                    <a:lnTo>
                      <a:pt x="4" y="66"/>
                    </a:lnTo>
                    <a:lnTo>
                      <a:pt x="0" y="47"/>
                    </a:lnTo>
                    <a:lnTo>
                      <a:pt x="4" y="29"/>
                    </a:lnTo>
                    <a:lnTo>
                      <a:pt x="14" y="15"/>
                    </a:lnTo>
                    <a:lnTo>
                      <a:pt x="29" y="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63"/>
              <p:cNvSpPr>
                <a:spLocks/>
              </p:cNvSpPr>
              <p:nvPr/>
            </p:nvSpPr>
            <p:spPr bwMode="auto">
              <a:xfrm>
                <a:off x="4049" y="2811"/>
                <a:ext cx="93" cy="93"/>
              </a:xfrm>
              <a:custGeom>
                <a:avLst/>
                <a:gdLst>
                  <a:gd name="T0" fmla="*/ 48 w 93"/>
                  <a:gd name="T1" fmla="*/ 0 h 93"/>
                  <a:gd name="T2" fmla="*/ 65 w 93"/>
                  <a:gd name="T3" fmla="*/ 4 h 93"/>
                  <a:gd name="T4" fmla="*/ 80 w 93"/>
                  <a:gd name="T5" fmla="*/ 14 h 93"/>
                  <a:gd name="T6" fmla="*/ 89 w 93"/>
                  <a:gd name="T7" fmla="*/ 28 h 93"/>
                  <a:gd name="T8" fmla="*/ 93 w 93"/>
                  <a:gd name="T9" fmla="*/ 47 h 93"/>
                  <a:gd name="T10" fmla="*/ 89 w 93"/>
                  <a:gd name="T11" fmla="*/ 65 h 93"/>
                  <a:gd name="T12" fmla="*/ 80 w 93"/>
                  <a:gd name="T13" fmla="*/ 79 h 93"/>
                  <a:gd name="T14" fmla="*/ 65 w 93"/>
                  <a:gd name="T15" fmla="*/ 90 h 93"/>
                  <a:gd name="T16" fmla="*/ 48 w 93"/>
                  <a:gd name="T17" fmla="*/ 93 h 93"/>
                  <a:gd name="T18" fmla="*/ 29 w 93"/>
                  <a:gd name="T19" fmla="*/ 90 h 93"/>
                  <a:gd name="T20" fmla="*/ 14 w 93"/>
                  <a:gd name="T21" fmla="*/ 79 h 93"/>
                  <a:gd name="T22" fmla="*/ 4 w 93"/>
                  <a:gd name="T23" fmla="*/ 65 h 93"/>
                  <a:gd name="T24" fmla="*/ 0 w 93"/>
                  <a:gd name="T25" fmla="*/ 47 h 93"/>
                  <a:gd name="T26" fmla="*/ 4 w 93"/>
                  <a:gd name="T27" fmla="*/ 28 h 93"/>
                  <a:gd name="T28" fmla="*/ 14 w 93"/>
                  <a:gd name="T29" fmla="*/ 14 h 93"/>
                  <a:gd name="T30" fmla="*/ 29 w 93"/>
                  <a:gd name="T31" fmla="*/ 4 h 93"/>
                  <a:gd name="T32" fmla="*/ 48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8" y="0"/>
                    </a:moveTo>
                    <a:lnTo>
                      <a:pt x="65" y="4"/>
                    </a:lnTo>
                    <a:lnTo>
                      <a:pt x="80" y="14"/>
                    </a:lnTo>
                    <a:lnTo>
                      <a:pt x="89" y="28"/>
                    </a:lnTo>
                    <a:lnTo>
                      <a:pt x="93" y="47"/>
                    </a:lnTo>
                    <a:lnTo>
                      <a:pt x="89" y="65"/>
                    </a:lnTo>
                    <a:lnTo>
                      <a:pt x="80" y="79"/>
                    </a:lnTo>
                    <a:lnTo>
                      <a:pt x="65" y="90"/>
                    </a:lnTo>
                    <a:lnTo>
                      <a:pt x="48" y="93"/>
                    </a:lnTo>
                    <a:lnTo>
                      <a:pt x="29" y="90"/>
                    </a:lnTo>
                    <a:lnTo>
                      <a:pt x="14" y="79"/>
                    </a:lnTo>
                    <a:lnTo>
                      <a:pt x="4" y="65"/>
                    </a:lnTo>
                    <a:lnTo>
                      <a:pt x="0" y="47"/>
                    </a:lnTo>
                    <a:lnTo>
                      <a:pt x="4" y="28"/>
                    </a:lnTo>
                    <a:lnTo>
                      <a:pt x="14" y="14"/>
                    </a:lnTo>
                    <a:lnTo>
                      <a:pt x="29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4"/>
              <p:cNvSpPr>
                <a:spLocks/>
              </p:cNvSpPr>
              <p:nvPr/>
            </p:nvSpPr>
            <p:spPr bwMode="auto">
              <a:xfrm>
                <a:off x="4149" y="2811"/>
                <a:ext cx="93" cy="93"/>
              </a:xfrm>
              <a:custGeom>
                <a:avLst/>
                <a:gdLst>
                  <a:gd name="T0" fmla="*/ 47 w 93"/>
                  <a:gd name="T1" fmla="*/ 0 h 93"/>
                  <a:gd name="T2" fmla="*/ 65 w 93"/>
                  <a:gd name="T3" fmla="*/ 4 h 93"/>
                  <a:gd name="T4" fmla="*/ 80 w 93"/>
                  <a:gd name="T5" fmla="*/ 14 h 93"/>
                  <a:gd name="T6" fmla="*/ 90 w 93"/>
                  <a:gd name="T7" fmla="*/ 28 h 93"/>
                  <a:gd name="T8" fmla="*/ 93 w 93"/>
                  <a:gd name="T9" fmla="*/ 47 h 93"/>
                  <a:gd name="T10" fmla="*/ 90 w 93"/>
                  <a:gd name="T11" fmla="*/ 65 h 93"/>
                  <a:gd name="T12" fmla="*/ 80 w 93"/>
                  <a:gd name="T13" fmla="*/ 79 h 93"/>
                  <a:gd name="T14" fmla="*/ 65 w 93"/>
                  <a:gd name="T15" fmla="*/ 90 h 93"/>
                  <a:gd name="T16" fmla="*/ 47 w 93"/>
                  <a:gd name="T17" fmla="*/ 93 h 93"/>
                  <a:gd name="T18" fmla="*/ 29 w 93"/>
                  <a:gd name="T19" fmla="*/ 90 h 93"/>
                  <a:gd name="T20" fmla="*/ 14 w 93"/>
                  <a:gd name="T21" fmla="*/ 79 h 93"/>
                  <a:gd name="T22" fmla="*/ 4 w 93"/>
                  <a:gd name="T23" fmla="*/ 65 h 93"/>
                  <a:gd name="T24" fmla="*/ 0 w 93"/>
                  <a:gd name="T25" fmla="*/ 47 h 93"/>
                  <a:gd name="T26" fmla="*/ 4 w 93"/>
                  <a:gd name="T27" fmla="*/ 28 h 93"/>
                  <a:gd name="T28" fmla="*/ 14 w 93"/>
                  <a:gd name="T29" fmla="*/ 14 h 93"/>
                  <a:gd name="T30" fmla="*/ 29 w 93"/>
                  <a:gd name="T31" fmla="*/ 4 h 93"/>
                  <a:gd name="T32" fmla="*/ 47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7" y="0"/>
                    </a:moveTo>
                    <a:lnTo>
                      <a:pt x="65" y="4"/>
                    </a:lnTo>
                    <a:lnTo>
                      <a:pt x="80" y="14"/>
                    </a:lnTo>
                    <a:lnTo>
                      <a:pt x="90" y="28"/>
                    </a:lnTo>
                    <a:lnTo>
                      <a:pt x="93" y="47"/>
                    </a:lnTo>
                    <a:lnTo>
                      <a:pt x="90" y="65"/>
                    </a:lnTo>
                    <a:lnTo>
                      <a:pt x="80" y="79"/>
                    </a:lnTo>
                    <a:lnTo>
                      <a:pt x="65" y="90"/>
                    </a:lnTo>
                    <a:lnTo>
                      <a:pt x="47" y="93"/>
                    </a:lnTo>
                    <a:lnTo>
                      <a:pt x="29" y="90"/>
                    </a:lnTo>
                    <a:lnTo>
                      <a:pt x="14" y="79"/>
                    </a:lnTo>
                    <a:lnTo>
                      <a:pt x="4" y="65"/>
                    </a:lnTo>
                    <a:lnTo>
                      <a:pt x="0" y="47"/>
                    </a:lnTo>
                    <a:lnTo>
                      <a:pt x="4" y="28"/>
                    </a:lnTo>
                    <a:lnTo>
                      <a:pt x="14" y="14"/>
                    </a:lnTo>
                    <a:lnTo>
                      <a:pt x="29" y="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5"/>
              <p:cNvSpPr>
                <a:spLocks/>
              </p:cNvSpPr>
              <p:nvPr/>
            </p:nvSpPr>
            <p:spPr bwMode="auto">
              <a:xfrm>
                <a:off x="4250" y="2811"/>
                <a:ext cx="93" cy="93"/>
              </a:xfrm>
              <a:custGeom>
                <a:avLst/>
                <a:gdLst>
                  <a:gd name="T0" fmla="*/ 46 w 93"/>
                  <a:gd name="T1" fmla="*/ 0 h 93"/>
                  <a:gd name="T2" fmla="*/ 64 w 93"/>
                  <a:gd name="T3" fmla="*/ 4 h 93"/>
                  <a:gd name="T4" fmla="*/ 78 w 93"/>
                  <a:gd name="T5" fmla="*/ 14 h 93"/>
                  <a:gd name="T6" fmla="*/ 89 w 93"/>
                  <a:gd name="T7" fmla="*/ 28 h 93"/>
                  <a:gd name="T8" fmla="*/ 93 w 93"/>
                  <a:gd name="T9" fmla="*/ 47 h 93"/>
                  <a:gd name="T10" fmla="*/ 89 w 93"/>
                  <a:gd name="T11" fmla="*/ 65 h 93"/>
                  <a:gd name="T12" fmla="*/ 78 w 93"/>
                  <a:gd name="T13" fmla="*/ 79 h 93"/>
                  <a:gd name="T14" fmla="*/ 64 w 93"/>
                  <a:gd name="T15" fmla="*/ 90 h 93"/>
                  <a:gd name="T16" fmla="*/ 46 w 93"/>
                  <a:gd name="T17" fmla="*/ 93 h 93"/>
                  <a:gd name="T18" fmla="*/ 27 w 93"/>
                  <a:gd name="T19" fmla="*/ 90 h 93"/>
                  <a:gd name="T20" fmla="*/ 13 w 93"/>
                  <a:gd name="T21" fmla="*/ 79 h 93"/>
                  <a:gd name="T22" fmla="*/ 2 w 93"/>
                  <a:gd name="T23" fmla="*/ 65 h 93"/>
                  <a:gd name="T24" fmla="*/ 0 w 93"/>
                  <a:gd name="T25" fmla="*/ 47 h 93"/>
                  <a:gd name="T26" fmla="*/ 2 w 93"/>
                  <a:gd name="T27" fmla="*/ 28 h 93"/>
                  <a:gd name="T28" fmla="*/ 13 w 93"/>
                  <a:gd name="T29" fmla="*/ 14 h 93"/>
                  <a:gd name="T30" fmla="*/ 27 w 93"/>
                  <a:gd name="T31" fmla="*/ 4 h 93"/>
                  <a:gd name="T32" fmla="*/ 46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6" y="0"/>
                    </a:moveTo>
                    <a:lnTo>
                      <a:pt x="64" y="4"/>
                    </a:lnTo>
                    <a:lnTo>
                      <a:pt x="78" y="14"/>
                    </a:lnTo>
                    <a:lnTo>
                      <a:pt x="89" y="28"/>
                    </a:lnTo>
                    <a:lnTo>
                      <a:pt x="93" y="47"/>
                    </a:lnTo>
                    <a:lnTo>
                      <a:pt x="89" y="65"/>
                    </a:lnTo>
                    <a:lnTo>
                      <a:pt x="78" y="79"/>
                    </a:lnTo>
                    <a:lnTo>
                      <a:pt x="64" y="90"/>
                    </a:lnTo>
                    <a:lnTo>
                      <a:pt x="46" y="93"/>
                    </a:lnTo>
                    <a:lnTo>
                      <a:pt x="27" y="90"/>
                    </a:lnTo>
                    <a:lnTo>
                      <a:pt x="13" y="79"/>
                    </a:lnTo>
                    <a:lnTo>
                      <a:pt x="2" y="65"/>
                    </a:lnTo>
                    <a:lnTo>
                      <a:pt x="0" y="47"/>
                    </a:lnTo>
                    <a:lnTo>
                      <a:pt x="2" y="28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6"/>
              <p:cNvSpPr>
                <a:spLocks/>
              </p:cNvSpPr>
              <p:nvPr/>
            </p:nvSpPr>
            <p:spPr bwMode="auto">
              <a:xfrm>
                <a:off x="4349" y="2811"/>
                <a:ext cx="93" cy="93"/>
              </a:xfrm>
              <a:custGeom>
                <a:avLst/>
                <a:gdLst>
                  <a:gd name="T0" fmla="*/ 46 w 93"/>
                  <a:gd name="T1" fmla="*/ 0 h 93"/>
                  <a:gd name="T2" fmla="*/ 64 w 93"/>
                  <a:gd name="T3" fmla="*/ 4 h 93"/>
                  <a:gd name="T4" fmla="*/ 80 w 93"/>
                  <a:gd name="T5" fmla="*/ 14 h 93"/>
                  <a:gd name="T6" fmla="*/ 89 w 93"/>
                  <a:gd name="T7" fmla="*/ 28 h 93"/>
                  <a:gd name="T8" fmla="*/ 93 w 93"/>
                  <a:gd name="T9" fmla="*/ 47 h 93"/>
                  <a:gd name="T10" fmla="*/ 89 w 93"/>
                  <a:gd name="T11" fmla="*/ 65 h 93"/>
                  <a:gd name="T12" fmla="*/ 80 w 93"/>
                  <a:gd name="T13" fmla="*/ 79 h 93"/>
                  <a:gd name="T14" fmla="*/ 64 w 93"/>
                  <a:gd name="T15" fmla="*/ 90 h 93"/>
                  <a:gd name="T16" fmla="*/ 46 w 93"/>
                  <a:gd name="T17" fmla="*/ 93 h 93"/>
                  <a:gd name="T18" fmla="*/ 29 w 93"/>
                  <a:gd name="T19" fmla="*/ 90 h 93"/>
                  <a:gd name="T20" fmla="*/ 13 w 93"/>
                  <a:gd name="T21" fmla="*/ 79 h 93"/>
                  <a:gd name="T22" fmla="*/ 4 w 93"/>
                  <a:gd name="T23" fmla="*/ 65 h 93"/>
                  <a:gd name="T24" fmla="*/ 0 w 93"/>
                  <a:gd name="T25" fmla="*/ 47 h 93"/>
                  <a:gd name="T26" fmla="*/ 4 w 93"/>
                  <a:gd name="T27" fmla="*/ 28 h 93"/>
                  <a:gd name="T28" fmla="*/ 13 w 93"/>
                  <a:gd name="T29" fmla="*/ 14 h 93"/>
                  <a:gd name="T30" fmla="*/ 29 w 93"/>
                  <a:gd name="T31" fmla="*/ 4 h 93"/>
                  <a:gd name="T32" fmla="*/ 46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6" y="0"/>
                    </a:moveTo>
                    <a:lnTo>
                      <a:pt x="64" y="4"/>
                    </a:lnTo>
                    <a:lnTo>
                      <a:pt x="80" y="14"/>
                    </a:lnTo>
                    <a:lnTo>
                      <a:pt x="89" y="28"/>
                    </a:lnTo>
                    <a:lnTo>
                      <a:pt x="93" y="47"/>
                    </a:lnTo>
                    <a:lnTo>
                      <a:pt x="89" y="65"/>
                    </a:lnTo>
                    <a:lnTo>
                      <a:pt x="80" y="79"/>
                    </a:lnTo>
                    <a:lnTo>
                      <a:pt x="64" y="90"/>
                    </a:lnTo>
                    <a:lnTo>
                      <a:pt x="46" y="93"/>
                    </a:lnTo>
                    <a:lnTo>
                      <a:pt x="29" y="90"/>
                    </a:lnTo>
                    <a:lnTo>
                      <a:pt x="13" y="79"/>
                    </a:lnTo>
                    <a:lnTo>
                      <a:pt x="4" y="65"/>
                    </a:lnTo>
                    <a:lnTo>
                      <a:pt x="0" y="47"/>
                    </a:lnTo>
                    <a:lnTo>
                      <a:pt x="4" y="28"/>
                    </a:lnTo>
                    <a:lnTo>
                      <a:pt x="13" y="14"/>
                    </a:lnTo>
                    <a:lnTo>
                      <a:pt x="29" y="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7"/>
              <p:cNvSpPr>
                <a:spLocks/>
              </p:cNvSpPr>
              <p:nvPr/>
            </p:nvSpPr>
            <p:spPr bwMode="auto">
              <a:xfrm>
                <a:off x="4449" y="2811"/>
                <a:ext cx="93" cy="93"/>
              </a:xfrm>
              <a:custGeom>
                <a:avLst/>
                <a:gdLst>
                  <a:gd name="T0" fmla="*/ 47 w 93"/>
                  <a:gd name="T1" fmla="*/ 0 h 93"/>
                  <a:gd name="T2" fmla="*/ 65 w 93"/>
                  <a:gd name="T3" fmla="*/ 4 h 93"/>
                  <a:gd name="T4" fmla="*/ 80 w 93"/>
                  <a:gd name="T5" fmla="*/ 14 h 93"/>
                  <a:gd name="T6" fmla="*/ 89 w 93"/>
                  <a:gd name="T7" fmla="*/ 28 h 93"/>
                  <a:gd name="T8" fmla="*/ 93 w 93"/>
                  <a:gd name="T9" fmla="*/ 47 h 93"/>
                  <a:gd name="T10" fmla="*/ 89 w 93"/>
                  <a:gd name="T11" fmla="*/ 65 h 93"/>
                  <a:gd name="T12" fmla="*/ 80 w 93"/>
                  <a:gd name="T13" fmla="*/ 79 h 93"/>
                  <a:gd name="T14" fmla="*/ 65 w 93"/>
                  <a:gd name="T15" fmla="*/ 90 h 93"/>
                  <a:gd name="T16" fmla="*/ 47 w 93"/>
                  <a:gd name="T17" fmla="*/ 93 h 93"/>
                  <a:gd name="T18" fmla="*/ 29 w 93"/>
                  <a:gd name="T19" fmla="*/ 90 h 93"/>
                  <a:gd name="T20" fmla="*/ 14 w 93"/>
                  <a:gd name="T21" fmla="*/ 79 h 93"/>
                  <a:gd name="T22" fmla="*/ 4 w 93"/>
                  <a:gd name="T23" fmla="*/ 65 h 93"/>
                  <a:gd name="T24" fmla="*/ 0 w 93"/>
                  <a:gd name="T25" fmla="*/ 47 h 93"/>
                  <a:gd name="T26" fmla="*/ 4 w 93"/>
                  <a:gd name="T27" fmla="*/ 28 h 93"/>
                  <a:gd name="T28" fmla="*/ 14 w 93"/>
                  <a:gd name="T29" fmla="*/ 14 h 93"/>
                  <a:gd name="T30" fmla="*/ 29 w 93"/>
                  <a:gd name="T31" fmla="*/ 4 h 93"/>
                  <a:gd name="T32" fmla="*/ 47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7" y="0"/>
                    </a:moveTo>
                    <a:lnTo>
                      <a:pt x="65" y="4"/>
                    </a:lnTo>
                    <a:lnTo>
                      <a:pt x="80" y="14"/>
                    </a:lnTo>
                    <a:lnTo>
                      <a:pt x="89" y="28"/>
                    </a:lnTo>
                    <a:lnTo>
                      <a:pt x="93" y="47"/>
                    </a:lnTo>
                    <a:lnTo>
                      <a:pt x="89" y="65"/>
                    </a:lnTo>
                    <a:lnTo>
                      <a:pt x="80" y="79"/>
                    </a:lnTo>
                    <a:lnTo>
                      <a:pt x="65" y="90"/>
                    </a:lnTo>
                    <a:lnTo>
                      <a:pt x="47" y="93"/>
                    </a:lnTo>
                    <a:lnTo>
                      <a:pt x="29" y="90"/>
                    </a:lnTo>
                    <a:lnTo>
                      <a:pt x="14" y="79"/>
                    </a:lnTo>
                    <a:lnTo>
                      <a:pt x="4" y="65"/>
                    </a:lnTo>
                    <a:lnTo>
                      <a:pt x="0" y="47"/>
                    </a:lnTo>
                    <a:lnTo>
                      <a:pt x="4" y="28"/>
                    </a:lnTo>
                    <a:lnTo>
                      <a:pt x="14" y="14"/>
                    </a:lnTo>
                    <a:lnTo>
                      <a:pt x="29" y="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8"/>
              <p:cNvSpPr>
                <a:spLocks/>
              </p:cNvSpPr>
              <p:nvPr/>
            </p:nvSpPr>
            <p:spPr bwMode="auto">
              <a:xfrm>
                <a:off x="4550" y="2811"/>
                <a:ext cx="92" cy="93"/>
              </a:xfrm>
              <a:custGeom>
                <a:avLst/>
                <a:gdLst>
                  <a:gd name="T0" fmla="*/ 45 w 92"/>
                  <a:gd name="T1" fmla="*/ 0 h 93"/>
                  <a:gd name="T2" fmla="*/ 64 w 92"/>
                  <a:gd name="T3" fmla="*/ 4 h 93"/>
                  <a:gd name="T4" fmla="*/ 78 w 92"/>
                  <a:gd name="T5" fmla="*/ 14 h 93"/>
                  <a:gd name="T6" fmla="*/ 89 w 92"/>
                  <a:gd name="T7" fmla="*/ 28 h 93"/>
                  <a:gd name="T8" fmla="*/ 92 w 92"/>
                  <a:gd name="T9" fmla="*/ 47 h 93"/>
                  <a:gd name="T10" fmla="*/ 89 w 92"/>
                  <a:gd name="T11" fmla="*/ 65 h 93"/>
                  <a:gd name="T12" fmla="*/ 78 w 92"/>
                  <a:gd name="T13" fmla="*/ 79 h 93"/>
                  <a:gd name="T14" fmla="*/ 64 w 92"/>
                  <a:gd name="T15" fmla="*/ 90 h 93"/>
                  <a:gd name="T16" fmla="*/ 45 w 92"/>
                  <a:gd name="T17" fmla="*/ 93 h 93"/>
                  <a:gd name="T18" fmla="*/ 27 w 92"/>
                  <a:gd name="T19" fmla="*/ 90 h 93"/>
                  <a:gd name="T20" fmla="*/ 13 w 92"/>
                  <a:gd name="T21" fmla="*/ 79 h 93"/>
                  <a:gd name="T22" fmla="*/ 2 w 92"/>
                  <a:gd name="T23" fmla="*/ 65 h 93"/>
                  <a:gd name="T24" fmla="*/ 0 w 92"/>
                  <a:gd name="T25" fmla="*/ 47 h 93"/>
                  <a:gd name="T26" fmla="*/ 2 w 92"/>
                  <a:gd name="T27" fmla="*/ 28 h 93"/>
                  <a:gd name="T28" fmla="*/ 13 w 92"/>
                  <a:gd name="T29" fmla="*/ 14 h 93"/>
                  <a:gd name="T30" fmla="*/ 27 w 92"/>
                  <a:gd name="T31" fmla="*/ 4 h 93"/>
                  <a:gd name="T32" fmla="*/ 45 w 92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" h="93">
                    <a:moveTo>
                      <a:pt x="45" y="0"/>
                    </a:moveTo>
                    <a:lnTo>
                      <a:pt x="64" y="4"/>
                    </a:lnTo>
                    <a:lnTo>
                      <a:pt x="78" y="14"/>
                    </a:lnTo>
                    <a:lnTo>
                      <a:pt x="89" y="28"/>
                    </a:lnTo>
                    <a:lnTo>
                      <a:pt x="92" y="47"/>
                    </a:lnTo>
                    <a:lnTo>
                      <a:pt x="89" y="65"/>
                    </a:lnTo>
                    <a:lnTo>
                      <a:pt x="78" y="79"/>
                    </a:lnTo>
                    <a:lnTo>
                      <a:pt x="64" y="90"/>
                    </a:lnTo>
                    <a:lnTo>
                      <a:pt x="45" y="93"/>
                    </a:lnTo>
                    <a:lnTo>
                      <a:pt x="27" y="90"/>
                    </a:lnTo>
                    <a:lnTo>
                      <a:pt x="13" y="79"/>
                    </a:lnTo>
                    <a:lnTo>
                      <a:pt x="2" y="65"/>
                    </a:lnTo>
                    <a:lnTo>
                      <a:pt x="0" y="47"/>
                    </a:lnTo>
                    <a:lnTo>
                      <a:pt x="2" y="28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9"/>
              <p:cNvSpPr>
                <a:spLocks/>
              </p:cNvSpPr>
              <p:nvPr/>
            </p:nvSpPr>
            <p:spPr bwMode="auto">
              <a:xfrm>
                <a:off x="4049" y="2911"/>
                <a:ext cx="93" cy="93"/>
              </a:xfrm>
              <a:custGeom>
                <a:avLst/>
                <a:gdLst>
                  <a:gd name="T0" fmla="*/ 48 w 93"/>
                  <a:gd name="T1" fmla="*/ 0 h 93"/>
                  <a:gd name="T2" fmla="*/ 65 w 93"/>
                  <a:gd name="T3" fmla="*/ 4 h 93"/>
                  <a:gd name="T4" fmla="*/ 80 w 93"/>
                  <a:gd name="T5" fmla="*/ 14 h 93"/>
                  <a:gd name="T6" fmla="*/ 89 w 93"/>
                  <a:gd name="T7" fmla="*/ 28 h 93"/>
                  <a:gd name="T8" fmla="*/ 93 w 93"/>
                  <a:gd name="T9" fmla="*/ 46 h 93"/>
                  <a:gd name="T10" fmla="*/ 89 w 93"/>
                  <a:gd name="T11" fmla="*/ 65 h 93"/>
                  <a:gd name="T12" fmla="*/ 80 w 93"/>
                  <a:gd name="T13" fmla="*/ 79 h 93"/>
                  <a:gd name="T14" fmla="*/ 65 w 93"/>
                  <a:gd name="T15" fmla="*/ 89 h 93"/>
                  <a:gd name="T16" fmla="*/ 48 w 93"/>
                  <a:gd name="T17" fmla="*/ 93 h 93"/>
                  <a:gd name="T18" fmla="*/ 29 w 93"/>
                  <a:gd name="T19" fmla="*/ 89 h 93"/>
                  <a:gd name="T20" fmla="*/ 14 w 93"/>
                  <a:gd name="T21" fmla="*/ 79 h 93"/>
                  <a:gd name="T22" fmla="*/ 4 w 93"/>
                  <a:gd name="T23" fmla="*/ 65 h 93"/>
                  <a:gd name="T24" fmla="*/ 0 w 93"/>
                  <a:gd name="T25" fmla="*/ 46 h 93"/>
                  <a:gd name="T26" fmla="*/ 4 w 93"/>
                  <a:gd name="T27" fmla="*/ 28 h 93"/>
                  <a:gd name="T28" fmla="*/ 14 w 93"/>
                  <a:gd name="T29" fmla="*/ 14 h 93"/>
                  <a:gd name="T30" fmla="*/ 29 w 93"/>
                  <a:gd name="T31" fmla="*/ 4 h 93"/>
                  <a:gd name="T32" fmla="*/ 48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8" y="0"/>
                    </a:moveTo>
                    <a:lnTo>
                      <a:pt x="65" y="4"/>
                    </a:lnTo>
                    <a:lnTo>
                      <a:pt x="80" y="14"/>
                    </a:lnTo>
                    <a:lnTo>
                      <a:pt x="89" y="28"/>
                    </a:lnTo>
                    <a:lnTo>
                      <a:pt x="93" y="46"/>
                    </a:lnTo>
                    <a:lnTo>
                      <a:pt x="89" y="65"/>
                    </a:lnTo>
                    <a:lnTo>
                      <a:pt x="80" y="79"/>
                    </a:lnTo>
                    <a:lnTo>
                      <a:pt x="65" y="89"/>
                    </a:lnTo>
                    <a:lnTo>
                      <a:pt x="48" y="93"/>
                    </a:lnTo>
                    <a:lnTo>
                      <a:pt x="29" y="89"/>
                    </a:lnTo>
                    <a:lnTo>
                      <a:pt x="14" y="79"/>
                    </a:lnTo>
                    <a:lnTo>
                      <a:pt x="4" y="65"/>
                    </a:lnTo>
                    <a:lnTo>
                      <a:pt x="0" y="46"/>
                    </a:lnTo>
                    <a:lnTo>
                      <a:pt x="4" y="28"/>
                    </a:lnTo>
                    <a:lnTo>
                      <a:pt x="14" y="14"/>
                    </a:lnTo>
                    <a:lnTo>
                      <a:pt x="29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70"/>
              <p:cNvSpPr>
                <a:spLocks/>
              </p:cNvSpPr>
              <p:nvPr/>
            </p:nvSpPr>
            <p:spPr bwMode="auto">
              <a:xfrm>
                <a:off x="4149" y="2911"/>
                <a:ext cx="93" cy="93"/>
              </a:xfrm>
              <a:custGeom>
                <a:avLst/>
                <a:gdLst>
                  <a:gd name="T0" fmla="*/ 47 w 93"/>
                  <a:gd name="T1" fmla="*/ 0 h 93"/>
                  <a:gd name="T2" fmla="*/ 65 w 93"/>
                  <a:gd name="T3" fmla="*/ 4 h 93"/>
                  <a:gd name="T4" fmla="*/ 80 w 93"/>
                  <a:gd name="T5" fmla="*/ 14 h 93"/>
                  <a:gd name="T6" fmla="*/ 90 w 93"/>
                  <a:gd name="T7" fmla="*/ 28 h 93"/>
                  <a:gd name="T8" fmla="*/ 93 w 93"/>
                  <a:gd name="T9" fmla="*/ 46 h 93"/>
                  <a:gd name="T10" fmla="*/ 90 w 93"/>
                  <a:gd name="T11" fmla="*/ 65 h 93"/>
                  <a:gd name="T12" fmla="*/ 80 w 93"/>
                  <a:gd name="T13" fmla="*/ 79 h 93"/>
                  <a:gd name="T14" fmla="*/ 65 w 93"/>
                  <a:gd name="T15" fmla="*/ 89 h 93"/>
                  <a:gd name="T16" fmla="*/ 47 w 93"/>
                  <a:gd name="T17" fmla="*/ 93 h 93"/>
                  <a:gd name="T18" fmla="*/ 29 w 93"/>
                  <a:gd name="T19" fmla="*/ 89 h 93"/>
                  <a:gd name="T20" fmla="*/ 14 w 93"/>
                  <a:gd name="T21" fmla="*/ 79 h 93"/>
                  <a:gd name="T22" fmla="*/ 4 w 93"/>
                  <a:gd name="T23" fmla="*/ 65 h 93"/>
                  <a:gd name="T24" fmla="*/ 0 w 93"/>
                  <a:gd name="T25" fmla="*/ 46 h 93"/>
                  <a:gd name="T26" fmla="*/ 4 w 93"/>
                  <a:gd name="T27" fmla="*/ 28 h 93"/>
                  <a:gd name="T28" fmla="*/ 14 w 93"/>
                  <a:gd name="T29" fmla="*/ 14 h 93"/>
                  <a:gd name="T30" fmla="*/ 29 w 93"/>
                  <a:gd name="T31" fmla="*/ 4 h 93"/>
                  <a:gd name="T32" fmla="*/ 47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7" y="0"/>
                    </a:moveTo>
                    <a:lnTo>
                      <a:pt x="65" y="4"/>
                    </a:lnTo>
                    <a:lnTo>
                      <a:pt x="80" y="14"/>
                    </a:lnTo>
                    <a:lnTo>
                      <a:pt x="90" y="28"/>
                    </a:lnTo>
                    <a:lnTo>
                      <a:pt x="93" y="46"/>
                    </a:lnTo>
                    <a:lnTo>
                      <a:pt x="90" y="65"/>
                    </a:lnTo>
                    <a:lnTo>
                      <a:pt x="80" y="79"/>
                    </a:lnTo>
                    <a:lnTo>
                      <a:pt x="65" y="89"/>
                    </a:lnTo>
                    <a:lnTo>
                      <a:pt x="47" y="93"/>
                    </a:lnTo>
                    <a:lnTo>
                      <a:pt x="29" y="89"/>
                    </a:lnTo>
                    <a:lnTo>
                      <a:pt x="14" y="79"/>
                    </a:lnTo>
                    <a:lnTo>
                      <a:pt x="4" y="65"/>
                    </a:lnTo>
                    <a:lnTo>
                      <a:pt x="0" y="46"/>
                    </a:lnTo>
                    <a:lnTo>
                      <a:pt x="4" y="28"/>
                    </a:lnTo>
                    <a:lnTo>
                      <a:pt x="14" y="14"/>
                    </a:lnTo>
                    <a:lnTo>
                      <a:pt x="29" y="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71"/>
              <p:cNvSpPr>
                <a:spLocks/>
              </p:cNvSpPr>
              <p:nvPr/>
            </p:nvSpPr>
            <p:spPr bwMode="auto">
              <a:xfrm>
                <a:off x="4250" y="2911"/>
                <a:ext cx="93" cy="93"/>
              </a:xfrm>
              <a:custGeom>
                <a:avLst/>
                <a:gdLst>
                  <a:gd name="T0" fmla="*/ 46 w 93"/>
                  <a:gd name="T1" fmla="*/ 0 h 93"/>
                  <a:gd name="T2" fmla="*/ 64 w 93"/>
                  <a:gd name="T3" fmla="*/ 4 h 93"/>
                  <a:gd name="T4" fmla="*/ 78 w 93"/>
                  <a:gd name="T5" fmla="*/ 14 h 93"/>
                  <a:gd name="T6" fmla="*/ 89 w 93"/>
                  <a:gd name="T7" fmla="*/ 28 h 93"/>
                  <a:gd name="T8" fmla="*/ 93 w 93"/>
                  <a:gd name="T9" fmla="*/ 46 h 93"/>
                  <a:gd name="T10" fmla="*/ 89 w 93"/>
                  <a:gd name="T11" fmla="*/ 65 h 93"/>
                  <a:gd name="T12" fmla="*/ 78 w 93"/>
                  <a:gd name="T13" fmla="*/ 79 h 93"/>
                  <a:gd name="T14" fmla="*/ 64 w 93"/>
                  <a:gd name="T15" fmla="*/ 89 h 93"/>
                  <a:gd name="T16" fmla="*/ 46 w 93"/>
                  <a:gd name="T17" fmla="*/ 93 h 93"/>
                  <a:gd name="T18" fmla="*/ 27 w 93"/>
                  <a:gd name="T19" fmla="*/ 89 h 93"/>
                  <a:gd name="T20" fmla="*/ 13 w 93"/>
                  <a:gd name="T21" fmla="*/ 79 h 93"/>
                  <a:gd name="T22" fmla="*/ 2 w 93"/>
                  <a:gd name="T23" fmla="*/ 65 h 93"/>
                  <a:gd name="T24" fmla="*/ 0 w 93"/>
                  <a:gd name="T25" fmla="*/ 46 h 93"/>
                  <a:gd name="T26" fmla="*/ 2 w 93"/>
                  <a:gd name="T27" fmla="*/ 28 h 93"/>
                  <a:gd name="T28" fmla="*/ 13 w 93"/>
                  <a:gd name="T29" fmla="*/ 14 h 93"/>
                  <a:gd name="T30" fmla="*/ 27 w 93"/>
                  <a:gd name="T31" fmla="*/ 4 h 93"/>
                  <a:gd name="T32" fmla="*/ 46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6" y="0"/>
                    </a:moveTo>
                    <a:lnTo>
                      <a:pt x="64" y="4"/>
                    </a:lnTo>
                    <a:lnTo>
                      <a:pt x="78" y="14"/>
                    </a:lnTo>
                    <a:lnTo>
                      <a:pt x="89" y="28"/>
                    </a:lnTo>
                    <a:lnTo>
                      <a:pt x="93" y="46"/>
                    </a:lnTo>
                    <a:lnTo>
                      <a:pt x="89" y="65"/>
                    </a:lnTo>
                    <a:lnTo>
                      <a:pt x="78" y="79"/>
                    </a:lnTo>
                    <a:lnTo>
                      <a:pt x="64" y="89"/>
                    </a:lnTo>
                    <a:lnTo>
                      <a:pt x="46" y="93"/>
                    </a:lnTo>
                    <a:lnTo>
                      <a:pt x="27" y="89"/>
                    </a:lnTo>
                    <a:lnTo>
                      <a:pt x="13" y="79"/>
                    </a:lnTo>
                    <a:lnTo>
                      <a:pt x="2" y="65"/>
                    </a:lnTo>
                    <a:lnTo>
                      <a:pt x="0" y="46"/>
                    </a:lnTo>
                    <a:lnTo>
                      <a:pt x="2" y="28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72"/>
              <p:cNvSpPr>
                <a:spLocks/>
              </p:cNvSpPr>
              <p:nvPr/>
            </p:nvSpPr>
            <p:spPr bwMode="auto">
              <a:xfrm>
                <a:off x="4349" y="2911"/>
                <a:ext cx="93" cy="93"/>
              </a:xfrm>
              <a:custGeom>
                <a:avLst/>
                <a:gdLst>
                  <a:gd name="T0" fmla="*/ 46 w 93"/>
                  <a:gd name="T1" fmla="*/ 0 h 93"/>
                  <a:gd name="T2" fmla="*/ 64 w 93"/>
                  <a:gd name="T3" fmla="*/ 4 h 93"/>
                  <a:gd name="T4" fmla="*/ 80 w 93"/>
                  <a:gd name="T5" fmla="*/ 14 h 93"/>
                  <a:gd name="T6" fmla="*/ 89 w 93"/>
                  <a:gd name="T7" fmla="*/ 28 h 93"/>
                  <a:gd name="T8" fmla="*/ 93 w 93"/>
                  <a:gd name="T9" fmla="*/ 46 h 93"/>
                  <a:gd name="T10" fmla="*/ 89 w 93"/>
                  <a:gd name="T11" fmla="*/ 65 h 93"/>
                  <a:gd name="T12" fmla="*/ 80 w 93"/>
                  <a:gd name="T13" fmla="*/ 79 h 93"/>
                  <a:gd name="T14" fmla="*/ 64 w 93"/>
                  <a:gd name="T15" fmla="*/ 89 h 93"/>
                  <a:gd name="T16" fmla="*/ 46 w 93"/>
                  <a:gd name="T17" fmla="*/ 93 h 93"/>
                  <a:gd name="T18" fmla="*/ 29 w 93"/>
                  <a:gd name="T19" fmla="*/ 89 h 93"/>
                  <a:gd name="T20" fmla="*/ 13 w 93"/>
                  <a:gd name="T21" fmla="*/ 79 h 93"/>
                  <a:gd name="T22" fmla="*/ 4 w 93"/>
                  <a:gd name="T23" fmla="*/ 65 h 93"/>
                  <a:gd name="T24" fmla="*/ 0 w 93"/>
                  <a:gd name="T25" fmla="*/ 46 h 93"/>
                  <a:gd name="T26" fmla="*/ 4 w 93"/>
                  <a:gd name="T27" fmla="*/ 28 h 93"/>
                  <a:gd name="T28" fmla="*/ 13 w 93"/>
                  <a:gd name="T29" fmla="*/ 14 h 93"/>
                  <a:gd name="T30" fmla="*/ 29 w 93"/>
                  <a:gd name="T31" fmla="*/ 4 h 93"/>
                  <a:gd name="T32" fmla="*/ 46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6" y="0"/>
                    </a:moveTo>
                    <a:lnTo>
                      <a:pt x="64" y="4"/>
                    </a:lnTo>
                    <a:lnTo>
                      <a:pt x="80" y="14"/>
                    </a:lnTo>
                    <a:lnTo>
                      <a:pt x="89" y="28"/>
                    </a:lnTo>
                    <a:lnTo>
                      <a:pt x="93" y="46"/>
                    </a:lnTo>
                    <a:lnTo>
                      <a:pt x="89" y="65"/>
                    </a:lnTo>
                    <a:lnTo>
                      <a:pt x="80" y="79"/>
                    </a:lnTo>
                    <a:lnTo>
                      <a:pt x="64" y="89"/>
                    </a:lnTo>
                    <a:lnTo>
                      <a:pt x="46" y="93"/>
                    </a:lnTo>
                    <a:lnTo>
                      <a:pt x="29" y="89"/>
                    </a:lnTo>
                    <a:lnTo>
                      <a:pt x="13" y="79"/>
                    </a:lnTo>
                    <a:lnTo>
                      <a:pt x="4" y="65"/>
                    </a:lnTo>
                    <a:lnTo>
                      <a:pt x="0" y="46"/>
                    </a:lnTo>
                    <a:lnTo>
                      <a:pt x="4" y="28"/>
                    </a:lnTo>
                    <a:lnTo>
                      <a:pt x="13" y="14"/>
                    </a:lnTo>
                    <a:lnTo>
                      <a:pt x="29" y="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73"/>
              <p:cNvSpPr>
                <a:spLocks/>
              </p:cNvSpPr>
              <p:nvPr/>
            </p:nvSpPr>
            <p:spPr bwMode="auto">
              <a:xfrm>
                <a:off x="4449" y="2911"/>
                <a:ext cx="93" cy="93"/>
              </a:xfrm>
              <a:custGeom>
                <a:avLst/>
                <a:gdLst>
                  <a:gd name="T0" fmla="*/ 47 w 93"/>
                  <a:gd name="T1" fmla="*/ 0 h 93"/>
                  <a:gd name="T2" fmla="*/ 65 w 93"/>
                  <a:gd name="T3" fmla="*/ 4 h 93"/>
                  <a:gd name="T4" fmla="*/ 80 w 93"/>
                  <a:gd name="T5" fmla="*/ 14 h 93"/>
                  <a:gd name="T6" fmla="*/ 89 w 93"/>
                  <a:gd name="T7" fmla="*/ 28 h 93"/>
                  <a:gd name="T8" fmla="*/ 93 w 93"/>
                  <a:gd name="T9" fmla="*/ 46 h 93"/>
                  <a:gd name="T10" fmla="*/ 89 w 93"/>
                  <a:gd name="T11" fmla="*/ 65 h 93"/>
                  <a:gd name="T12" fmla="*/ 80 w 93"/>
                  <a:gd name="T13" fmla="*/ 79 h 93"/>
                  <a:gd name="T14" fmla="*/ 65 w 93"/>
                  <a:gd name="T15" fmla="*/ 89 h 93"/>
                  <a:gd name="T16" fmla="*/ 47 w 93"/>
                  <a:gd name="T17" fmla="*/ 93 h 93"/>
                  <a:gd name="T18" fmla="*/ 29 w 93"/>
                  <a:gd name="T19" fmla="*/ 89 h 93"/>
                  <a:gd name="T20" fmla="*/ 14 w 93"/>
                  <a:gd name="T21" fmla="*/ 79 h 93"/>
                  <a:gd name="T22" fmla="*/ 4 w 93"/>
                  <a:gd name="T23" fmla="*/ 65 h 93"/>
                  <a:gd name="T24" fmla="*/ 0 w 93"/>
                  <a:gd name="T25" fmla="*/ 46 h 93"/>
                  <a:gd name="T26" fmla="*/ 4 w 93"/>
                  <a:gd name="T27" fmla="*/ 28 h 93"/>
                  <a:gd name="T28" fmla="*/ 14 w 93"/>
                  <a:gd name="T29" fmla="*/ 14 h 93"/>
                  <a:gd name="T30" fmla="*/ 29 w 93"/>
                  <a:gd name="T31" fmla="*/ 4 h 93"/>
                  <a:gd name="T32" fmla="*/ 47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7" y="0"/>
                    </a:moveTo>
                    <a:lnTo>
                      <a:pt x="65" y="4"/>
                    </a:lnTo>
                    <a:lnTo>
                      <a:pt x="80" y="14"/>
                    </a:lnTo>
                    <a:lnTo>
                      <a:pt x="89" y="28"/>
                    </a:lnTo>
                    <a:lnTo>
                      <a:pt x="93" y="46"/>
                    </a:lnTo>
                    <a:lnTo>
                      <a:pt x="89" y="65"/>
                    </a:lnTo>
                    <a:lnTo>
                      <a:pt x="80" y="79"/>
                    </a:lnTo>
                    <a:lnTo>
                      <a:pt x="65" y="89"/>
                    </a:lnTo>
                    <a:lnTo>
                      <a:pt x="47" y="93"/>
                    </a:lnTo>
                    <a:lnTo>
                      <a:pt x="29" y="89"/>
                    </a:lnTo>
                    <a:lnTo>
                      <a:pt x="14" y="79"/>
                    </a:lnTo>
                    <a:lnTo>
                      <a:pt x="4" y="65"/>
                    </a:lnTo>
                    <a:lnTo>
                      <a:pt x="0" y="46"/>
                    </a:lnTo>
                    <a:lnTo>
                      <a:pt x="4" y="28"/>
                    </a:lnTo>
                    <a:lnTo>
                      <a:pt x="14" y="14"/>
                    </a:lnTo>
                    <a:lnTo>
                      <a:pt x="29" y="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74"/>
              <p:cNvSpPr>
                <a:spLocks/>
              </p:cNvSpPr>
              <p:nvPr/>
            </p:nvSpPr>
            <p:spPr bwMode="auto">
              <a:xfrm>
                <a:off x="4349" y="3011"/>
                <a:ext cx="93" cy="93"/>
              </a:xfrm>
              <a:custGeom>
                <a:avLst/>
                <a:gdLst>
                  <a:gd name="T0" fmla="*/ 46 w 93"/>
                  <a:gd name="T1" fmla="*/ 0 h 93"/>
                  <a:gd name="T2" fmla="*/ 64 w 93"/>
                  <a:gd name="T3" fmla="*/ 4 h 93"/>
                  <a:gd name="T4" fmla="*/ 80 w 93"/>
                  <a:gd name="T5" fmla="*/ 13 h 93"/>
                  <a:gd name="T6" fmla="*/ 89 w 93"/>
                  <a:gd name="T7" fmla="*/ 29 h 93"/>
                  <a:gd name="T8" fmla="*/ 93 w 93"/>
                  <a:gd name="T9" fmla="*/ 47 h 93"/>
                  <a:gd name="T10" fmla="*/ 89 w 93"/>
                  <a:gd name="T11" fmla="*/ 64 h 93"/>
                  <a:gd name="T12" fmla="*/ 80 w 93"/>
                  <a:gd name="T13" fmla="*/ 80 h 93"/>
                  <a:gd name="T14" fmla="*/ 64 w 93"/>
                  <a:gd name="T15" fmla="*/ 89 h 93"/>
                  <a:gd name="T16" fmla="*/ 46 w 93"/>
                  <a:gd name="T17" fmla="*/ 93 h 93"/>
                  <a:gd name="T18" fmla="*/ 29 w 93"/>
                  <a:gd name="T19" fmla="*/ 89 h 93"/>
                  <a:gd name="T20" fmla="*/ 13 w 93"/>
                  <a:gd name="T21" fmla="*/ 80 h 93"/>
                  <a:gd name="T22" fmla="*/ 4 w 93"/>
                  <a:gd name="T23" fmla="*/ 64 h 93"/>
                  <a:gd name="T24" fmla="*/ 0 w 93"/>
                  <a:gd name="T25" fmla="*/ 47 h 93"/>
                  <a:gd name="T26" fmla="*/ 4 w 93"/>
                  <a:gd name="T27" fmla="*/ 29 h 93"/>
                  <a:gd name="T28" fmla="*/ 13 w 93"/>
                  <a:gd name="T29" fmla="*/ 13 h 93"/>
                  <a:gd name="T30" fmla="*/ 29 w 93"/>
                  <a:gd name="T31" fmla="*/ 4 h 93"/>
                  <a:gd name="T32" fmla="*/ 46 w 93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3">
                    <a:moveTo>
                      <a:pt x="46" y="0"/>
                    </a:moveTo>
                    <a:lnTo>
                      <a:pt x="64" y="4"/>
                    </a:lnTo>
                    <a:lnTo>
                      <a:pt x="80" y="13"/>
                    </a:lnTo>
                    <a:lnTo>
                      <a:pt x="89" y="29"/>
                    </a:lnTo>
                    <a:lnTo>
                      <a:pt x="93" y="47"/>
                    </a:lnTo>
                    <a:lnTo>
                      <a:pt x="89" y="64"/>
                    </a:lnTo>
                    <a:lnTo>
                      <a:pt x="80" y="80"/>
                    </a:lnTo>
                    <a:lnTo>
                      <a:pt x="64" y="89"/>
                    </a:lnTo>
                    <a:lnTo>
                      <a:pt x="46" y="93"/>
                    </a:lnTo>
                    <a:lnTo>
                      <a:pt x="29" y="89"/>
                    </a:lnTo>
                    <a:lnTo>
                      <a:pt x="13" y="80"/>
                    </a:lnTo>
                    <a:lnTo>
                      <a:pt x="4" y="64"/>
                    </a:lnTo>
                    <a:lnTo>
                      <a:pt x="0" y="47"/>
                    </a:lnTo>
                    <a:lnTo>
                      <a:pt x="4" y="29"/>
                    </a:lnTo>
                    <a:lnTo>
                      <a:pt x="13" y="13"/>
                    </a:lnTo>
                    <a:lnTo>
                      <a:pt x="29" y="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690F8"/>
              </a:solidFill>
              <a:ln w="0">
                <a:solidFill>
                  <a:srgbClr val="2690F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75"/>
              <p:cNvSpPr>
                <a:spLocks/>
              </p:cNvSpPr>
              <p:nvPr/>
            </p:nvSpPr>
            <p:spPr bwMode="auto">
              <a:xfrm>
                <a:off x="2315" y="2601"/>
                <a:ext cx="88" cy="89"/>
              </a:xfrm>
              <a:custGeom>
                <a:avLst/>
                <a:gdLst>
                  <a:gd name="T0" fmla="*/ 44 w 88"/>
                  <a:gd name="T1" fmla="*/ 0 h 89"/>
                  <a:gd name="T2" fmla="*/ 61 w 88"/>
                  <a:gd name="T3" fmla="*/ 3 h 89"/>
                  <a:gd name="T4" fmla="*/ 76 w 88"/>
                  <a:gd name="T5" fmla="*/ 13 h 89"/>
                  <a:gd name="T6" fmla="*/ 84 w 88"/>
                  <a:gd name="T7" fmla="*/ 24 h 89"/>
                  <a:gd name="T8" fmla="*/ 88 w 88"/>
                  <a:gd name="T9" fmla="*/ 37 h 89"/>
                  <a:gd name="T10" fmla="*/ 88 w 88"/>
                  <a:gd name="T11" fmla="*/ 51 h 89"/>
                  <a:gd name="T12" fmla="*/ 84 w 88"/>
                  <a:gd name="T13" fmla="*/ 64 h 89"/>
                  <a:gd name="T14" fmla="*/ 76 w 88"/>
                  <a:gd name="T15" fmla="*/ 76 h 89"/>
                  <a:gd name="T16" fmla="*/ 61 w 88"/>
                  <a:gd name="T17" fmla="*/ 85 h 89"/>
                  <a:gd name="T18" fmla="*/ 44 w 88"/>
                  <a:gd name="T19" fmla="*/ 89 h 89"/>
                  <a:gd name="T20" fmla="*/ 27 w 88"/>
                  <a:gd name="T21" fmla="*/ 85 h 89"/>
                  <a:gd name="T22" fmla="*/ 13 w 88"/>
                  <a:gd name="T23" fmla="*/ 76 h 89"/>
                  <a:gd name="T24" fmla="*/ 4 w 88"/>
                  <a:gd name="T25" fmla="*/ 62 h 89"/>
                  <a:gd name="T26" fmla="*/ 0 w 88"/>
                  <a:gd name="T27" fmla="*/ 45 h 89"/>
                  <a:gd name="T28" fmla="*/ 4 w 88"/>
                  <a:gd name="T29" fmla="*/ 28 h 89"/>
                  <a:gd name="T30" fmla="*/ 13 w 88"/>
                  <a:gd name="T31" fmla="*/ 13 h 89"/>
                  <a:gd name="T32" fmla="*/ 27 w 88"/>
                  <a:gd name="T33" fmla="*/ 3 h 89"/>
                  <a:gd name="T34" fmla="*/ 44 w 88"/>
                  <a:gd name="T3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" h="89">
                    <a:moveTo>
                      <a:pt x="44" y="0"/>
                    </a:moveTo>
                    <a:lnTo>
                      <a:pt x="61" y="3"/>
                    </a:lnTo>
                    <a:lnTo>
                      <a:pt x="76" y="13"/>
                    </a:lnTo>
                    <a:lnTo>
                      <a:pt x="84" y="24"/>
                    </a:lnTo>
                    <a:lnTo>
                      <a:pt x="88" y="37"/>
                    </a:lnTo>
                    <a:lnTo>
                      <a:pt x="88" y="51"/>
                    </a:lnTo>
                    <a:lnTo>
                      <a:pt x="84" y="64"/>
                    </a:lnTo>
                    <a:lnTo>
                      <a:pt x="76" y="76"/>
                    </a:lnTo>
                    <a:lnTo>
                      <a:pt x="61" y="85"/>
                    </a:lnTo>
                    <a:lnTo>
                      <a:pt x="44" y="89"/>
                    </a:lnTo>
                    <a:lnTo>
                      <a:pt x="27" y="85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45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7" y="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76"/>
              <p:cNvSpPr>
                <a:spLocks/>
              </p:cNvSpPr>
              <p:nvPr/>
            </p:nvSpPr>
            <p:spPr bwMode="auto">
              <a:xfrm>
                <a:off x="2388" y="2673"/>
                <a:ext cx="88" cy="89"/>
              </a:xfrm>
              <a:custGeom>
                <a:avLst/>
                <a:gdLst>
                  <a:gd name="T0" fmla="*/ 45 w 88"/>
                  <a:gd name="T1" fmla="*/ 0 h 89"/>
                  <a:gd name="T2" fmla="*/ 62 w 88"/>
                  <a:gd name="T3" fmla="*/ 4 h 89"/>
                  <a:gd name="T4" fmla="*/ 76 w 88"/>
                  <a:gd name="T5" fmla="*/ 13 h 89"/>
                  <a:gd name="T6" fmla="*/ 84 w 88"/>
                  <a:gd name="T7" fmla="*/ 25 h 89"/>
                  <a:gd name="T8" fmla="*/ 88 w 88"/>
                  <a:gd name="T9" fmla="*/ 38 h 89"/>
                  <a:gd name="T10" fmla="*/ 88 w 88"/>
                  <a:gd name="T11" fmla="*/ 53 h 89"/>
                  <a:gd name="T12" fmla="*/ 84 w 88"/>
                  <a:gd name="T13" fmla="*/ 66 h 89"/>
                  <a:gd name="T14" fmla="*/ 76 w 88"/>
                  <a:gd name="T15" fmla="*/ 76 h 89"/>
                  <a:gd name="T16" fmla="*/ 62 w 88"/>
                  <a:gd name="T17" fmla="*/ 87 h 89"/>
                  <a:gd name="T18" fmla="*/ 45 w 88"/>
                  <a:gd name="T19" fmla="*/ 89 h 89"/>
                  <a:gd name="T20" fmla="*/ 28 w 88"/>
                  <a:gd name="T21" fmla="*/ 87 h 89"/>
                  <a:gd name="T22" fmla="*/ 13 w 88"/>
                  <a:gd name="T23" fmla="*/ 76 h 89"/>
                  <a:gd name="T24" fmla="*/ 3 w 88"/>
                  <a:gd name="T25" fmla="*/ 62 h 89"/>
                  <a:gd name="T26" fmla="*/ 0 w 88"/>
                  <a:gd name="T27" fmla="*/ 45 h 89"/>
                  <a:gd name="T28" fmla="*/ 3 w 88"/>
                  <a:gd name="T29" fmla="*/ 28 h 89"/>
                  <a:gd name="T30" fmla="*/ 13 w 88"/>
                  <a:gd name="T31" fmla="*/ 13 h 89"/>
                  <a:gd name="T32" fmla="*/ 28 w 88"/>
                  <a:gd name="T33" fmla="*/ 4 h 89"/>
                  <a:gd name="T34" fmla="*/ 45 w 88"/>
                  <a:gd name="T3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" h="89">
                    <a:moveTo>
                      <a:pt x="45" y="0"/>
                    </a:moveTo>
                    <a:lnTo>
                      <a:pt x="62" y="4"/>
                    </a:lnTo>
                    <a:lnTo>
                      <a:pt x="76" y="13"/>
                    </a:lnTo>
                    <a:lnTo>
                      <a:pt x="84" y="25"/>
                    </a:lnTo>
                    <a:lnTo>
                      <a:pt x="88" y="38"/>
                    </a:lnTo>
                    <a:lnTo>
                      <a:pt x="88" y="53"/>
                    </a:lnTo>
                    <a:lnTo>
                      <a:pt x="84" y="66"/>
                    </a:lnTo>
                    <a:lnTo>
                      <a:pt x="76" y="76"/>
                    </a:lnTo>
                    <a:lnTo>
                      <a:pt x="62" y="87"/>
                    </a:lnTo>
                    <a:lnTo>
                      <a:pt x="45" y="89"/>
                    </a:lnTo>
                    <a:lnTo>
                      <a:pt x="28" y="87"/>
                    </a:lnTo>
                    <a:lnTo>
                      <a:pt x="13" y="76"/>
                    </a:lnTo>
                    <a:lnTo>
                      <a:pt x="3" y="62"/>
                    </a:lnTo>
                    <a:lnTo>
                      <a:pt x="0" y="45"/>
                    </a:lnTo>
                    <a:lnTo>
                      <a:pt x="3" y="28"/>
                    </a:lnTo>
                    <a:lnTo>
                      <a:pt x="13" y="13"/>
                    </a:lnTo>
                    <a:lnTo>
                      <a:pt x="28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77"/>
              <p:cNvSpPr>
                <a:spLocks/>
              </p:cNvSpPr>
              <p:nvPr/>
            </p:nvSpPr>
            <p:spPr bwMode="auto">
              <a:xfrm>
                <a:off x="2462" y="2746"/>
                <a:ext cx="87" cy="89"/>
              </a:xfrm>
              <a:custGeom>
                <a:avLst/>
                <a:gdLst>
                  <a:gd name="T0" fmla="*/ 43 w 87"/>
                  <a:gd name="T1" fmla="*/ 0 h 89"/>
                  <a:gd name="T2" fmla="*/ 60 w 87"/>
                  <a:gd name="T3" fmla="*/ 4 h 89"/>
                  <a:gd name="T4" fmla="*/ 74 w 87"/>
                  <a:gd name="T5" fmla="*/ 14 h 89"/>
                  <a:gd name="T6" fmla="*/ 83 w 87"/>
                  <a:gd name="T7" fmla="*/ 25 h 89"/>
                  <a:gd name="T8" fmla="*/ 87 w 87"/>
                  <a:gd name="T9" fmla="*/ 38 h 89"/>
                  <a:gd name="T10" fmla="*/ 87 w 87"/>
                  <a:gd name="T11" fmla="*/ 52 h 89"/>
                  <a:gd name="T12" fmla="*/ 83 w 87"/>
                  <a:gd name="T13" fmla="*/ 65 h 89"/>
                  <a:gd name="T14" fmla="*/ 74 w 87"/>
                  <a:gd name="T15" fmla="*/ 76 h 89"/>
                  <a:gd name="T16" fmla="*/ 60 w 87"/>
                  <a:gd name="T17" fmla="*/ 87 h 89"/>
                  <a:gd name="T18" fmla="*/ 43 w 87"/>
                  <a:gd name="T19" fmla="*/ 89 h 89"/>
                  <a:gd name="T20" fmla="*/ 26 w 87"/>
                  <a:gd name="T21" fmla="*/ 87 h 89"/>
                  <a:gd name="T22" fmla="*/ 11 w 87"/>
                  <a:gd name="T23" fmla="*/ 76 h 89"/>
                  <a:gd name="T24" fmla="*/ 3 w 87"/>
                  <a:gd name="T25" fmla="*/ 65 h 89"/>
                  <a:gd name="T26" fmla="*/ 0 w 87"/>
                  <a:gd name="T27" fmla="*/ 52 h 89"/>
                  <a:gd name="T28" fmla="*/ 0 w 87"/>
                  <a:gd name="T29" fmla="*/ 38 h 89"/>
                  <a:gd name="T30" fmla="*/ 3 w 87"/>
                  <a:gd name="T31" fmla="*/ 25 h 89"/>
                  <a:gd name="T32" fmla="*/ 11 w 87"/>
                  <a:gd name="T33" fmla="*/ 14 h 89"/>
                  <a:gd name="T34" fmla="*/ 26 w 87"/>
                  <a:gd name="T35" fmla="*/ 4 h 89"/>
                  <a:gd name="T36" fmla="*/ 43 w 87"/>
                  <a:gd name="T3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" h="89">
                    <a:moveTo>
                      <a:pt x="43" y="0"/>
                    </a:moveTo>
                    <a:lnTo>
                      <a:pt x="60" y="4"/>
                    </a:lnTo>
                    <a:lnTo>
                      <a:pt x="74" y="14"/>
                    </a:lnTo>
                    <a:lnTo>
                      <a:pt x="83" y="25"/>
                    </a:lnTo>
                    <a:lnTo>
                      <a:pt x="87" y="38"/>
                    </a:lnTo>
                    <a:lnTo>
                      <a:pt x="87" y="52"/>
                    </a:lnTo>
                    <a:lnTo>
                      <a:pt x="83" y="65"/>
                    </a:lnTo>
                    <a:lnTo>
                      <a:pt x="74" y="76"/>
                    </a:lnTo>
                    <a:lnTo>
                      <a:pt x="60" y="87"/>
                    </a:lnTo>
                    <a:lnTo>
                      <a:pt x="43" y="89"/>
                    </a:lnTo>
                    <a:lnTo>
                      <a:pt x="26" y="87"/>
                    </a:lnTo>
                    <a:lnTo>
                      <a:pt x="11" y="76"/>
                    </a:lnTo>
                    <a:lnTo>
                      <a:pt x="3" y="65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3" y="25"/>
                    </a:lnTo>
                    <a:lnTo>
                      <a:pt x="11" y="14"/>
                    </a:lnTo>
                    <a:lnTo>
                      <a:pt x="26" y="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78"/>
              <p:cNvSpPr>
                <a:spLocks/>
              </p:cNvSpPr>
              <p:nvPr/>
            </p:nvSpPr>
            <p:spPr bwMode="auto">
              <a:xfrm>
                <a:off x="2534" y="2820"/>
                <a:ext cx="89" cy="89"/>
              </a:xfrm>
              <a:custGeom>
                <a:avLst/>
                <a:gdLst>
                  <a:gd name="T0" fmla="*/ 44 w 89"/>
                  <a:gd name="T1" fmla="*/ 0 h 89"/>
                  <a:gd name="T2" fmla="*/ 61 w 89"/>
                  <a:gd name="T3" fmla="*/ 2 h 89"/>
                  <a:gd name="T4" fmla="*/ 75 w 89"/>
                  <a:gd name="T5" fmla="*/ 13 h 89"/>
                  <a:gd name="T6" fmla="*/ 86 w 89"/>
                  <a:gd name="T7" fmla="*/ 27 h 89"/>
                  <a:gd name="T8" fmla="*/ 89 w 89"/>
                  <a:gd name="T9" fmla="*/ 44 h 89"/>
                  <a:gd name="T10" fmla="*/ 86 w 89"/>
                  <a:gd name="T11" fmla="*/ 61 h 89"/>
                  <a:gd name="T12" fmla="*/ 75 w 89"/>
                  <a:gd name="T13" fmla="*/ 76 h 89"/>
                  <a:gd name="T14" fmla="*/ 61 w 89"/>
                  <a:gd name="T15" fmla="*/ 85 h 89"/>
                  <a:gd name="T16" fmla="*/ 44 w 89"/>
                  <a:gd name="T17" fmla="*/ 89 h 89"/>
                  <a:gd name="T18" fmla="*/ 27 w 89"/>
                  <a:gd name="T19" fmla="*/ 85 h 89"/>
                  <a:gd name="T20" fmla="*/ 13 w 89"/>
                  <a:gd name="T21" fmla="*/ 76 h 89"/>
                  <a:gd name="T22" fmla="*/ 3 w 89"/>
                  <a:gd name="T23" fmla="*/ 61 h 89"/>
                  <a:gd name="T24" fmla="*/ 0 w 89"/>
                  <a:gd name="T25" fmla="*/ 44 h 89"/>
                  <a:gd name="T26" fmla="*/ 3 w 89"/>
                  <a:gd name="T27" fmla="*/ 27 h 89"/>
                  <a:gd name="T28" fmla="*/ 13 w 89"/>
                  <a:gd name="T29" fmla="*/ 13 h 89"/>
                  <a:gd name="T30" fmla="*/ 27 w 89"/>
                  <a:gd name="T31" fmla="*/ 2 h 89"/>
                  <a:gd name="T32" fmla="*/ 44 w 89"/>
                  <a:gd name="T33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89">
                    <a:moveTo>
                      <a:pt x="44" y="0"/>
                    </a:moveTo>
                    <a:lnTo>
                      <a:pt x="61" y="2"/>
                    </a:lnTo>
                    <a:lnTo>
                      <a:pt x="75" y="13"/>
                    </a:lnTo>
                    <a:lnTo>
                      <a:pt x="86" y="27"/>
                    </a:lnTo>
                    <a:lnTo>
                      <a:pt x="89" y="44"/>
                    </a:lnTo>
                    <a:lnTo>
                      <a:pt x="86" y="61"/>
                    </a:lnTo>
                    <a:lnTo>
                      <a:pt x="75" y="76"/>
                    </a:lnTo>
                    <a:lnTo>
                      <a:pt x="61" y="85"/>
                    </a:lnTo>
                    <a:lnTo>
                      <a:pt x="44" y="89"/>
                    </a:lnTo>
                    <a:lnTo>
                      <a:pt x="27" y="85"/>
                    </a:lnTo>
                    <a:lnTo>
                      <a:pt x="13" y="76"/>
                    </a:lnTo>
                    <a:lnTo>
                      <a:pt x="3" y="61"/>
                    </a:lnTo>
                    <a:lnTo>
                      <a:pt x="0" y="44"/>
                    </a:lnTo>
                    <a:lnTo>
                      <a:pt x="3" y="27"/>
                    </a:lnTo>
                    <a:lnTo>
                      <a:pt x="13" y="13"/>
                    </a:lnTo>
                    <a:lnTo>
                      <a:pt x="27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79"/>
              <p:cNvSpPr>
                <a:spLocks/>
              </p:cNvSpPr>
              <p:nvPr/>
            </p:nvSpPr>
            <p:spPr bwMode="auto">
              <a:xfrm>
                <a:off x="2243" y="2673"/>
                <a:ext cx="88" cy="89"/>
              </a:xfrm>
              <a:custGeom>
                <a:avLst/>
                <a:gdLst>
                  <a:gd name="T0" fmla="*/ 43 w 88"/>
                  <a:gd name="T1" fmla="*/ 0 h 89"/>
                  <a:gd name="T2" fmla="*/ 60 w 88"/>
                  <a:gd name="T3" fmla="*/ 4 h 89"/>
                  <a:gd name="T4" fmla="*/ 75 w 88"/>
                  <a:gd name="T5" fmla="*/ 13 h 89"/>
                  <a:gd name="T6" fmla="*/ 85 w 88"/>
                  <a:gd name="T7" fmla="*/ 28 h 89"/>
                  <a:gd name="T8" fmla="*/ 88 w 88"/>
                  <a:gd name="T9" fmla="*/ 45 h 89"/>
                  <a:gd name="T10" fmla="*/ 85 w 88"/>
                  <a:gd name="T11" fmla="*/ 62 h 89"/>
                  <a:gd name="T12" fmla="*/ 75 w 88"/>
                  <a:gd name="T13" fmla="*/ 76 h 89"/>
                  <a:gd name="T14" fmla="*/ 60 w 88"/>
                  <a:gd name="T15" fmla="*/ 87 h 89"/>
                  <a:gd name="T16" fmla="*/ 43 w 88"/>
                  <a:gd name="T17" fmla="*/ 89 h 89"/>
                  <a:gd name="T18" fmla="*/ 26 w 88"/>
                  <a:gd name="T19" fmla="*/ 87 h 89"/>
                  <a:gd name="T20" fmla="*/ 12 w 88"/>
                  <a:gd name="T21" fmla="*/ 76 h 89"/>
                  <a:gd name="T22" fmla="*/ 4 w 88"/>
                  <a:gd name="T23" fmla="*/ 66 h 89"/>
                  <a:gd name="T24" fmla="*/ 0 w 88"/>
                  <a:gd name="T25" fmla="*/ 53 h 89"/>
                  <a:gd name="T26" fmla="*/ 0 w 88"/>
                  <a:gd name="T27" fmla="*/ 38 h 89"/>
                  <a:gd name="T28" fmla="*/ 4 w 88"/>
                  <a:gd name="T29" fmla="*/ 25 h 89"/>
                  <a:gd name="T30" fmla="*/ 12 w 88"/>
                  <a:gd name="T31" fmla="*/ 13 h 89"/>
                  <a:gd name="T32" fmla="*/ 26 w 88"/>
                  <a:gd name="T33" fmla="*/ 4 h 89"/>
                  <a:gd name="T34" fmla="*/ 43 w 88"/>
                  <a:gd name="T3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" h="89">
                    <a:moveTo>
                      <a:pt x="43" y="0"/>
                    </a:moveTo>
                    <a:lnTo>
                      <a:pt x="60" y="4"/>
                    </a:lnTo>
                    <a:lnTo>
                      <a:pt x="75" y="13"/>
                    </a:lnTo>
                    <a:lnTo>
                      <a:pt x="85" y="28"/>
                    </a:lnTo>
                    <a:lnTo>
                      <a:pt x="88" y="45"/>
                    </a:lnTo>
                    <a:lnTo>
                      <a:pt x="85" y="62"/>
                    </a:lnTo>
                    <a:lnTo>
                      <a:pt x="75" y="76"/>
                    </a:lnTo>
                    <a:lnTo>
                      <a:pt x="60" y="87"/>
                    </a:lnTo>
                    <a:lnTo>
                      <a:pt x="43" y="89"/>
                    </a:lnTo>
                    <a:lnTo>
                      <a:pt x="26" y="87"/>
                    </a:lnTo>
                    <a:lnTo>
                      <a:pt x="12" y="76"/>
                    </a:lnTo>
                    <a:lnTo>
                      <a:pt x="4" y="66"/>
                    </a:lnTo>
                    <a:lnTo>
                      <a:pt x="0" y="53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80"/>
              <p:cNvSpPr>
                <a:spLocks/>
              </p:cNvSpPr>
              <p:nvPr/>
            </p:nvSpPr>
            <p:spPr bwMode="auto">
              <a:xfrm>
                <a:off x="2315" y="2746"/>
                <a:ext cx="88" cy="89"/>
              </a:xfrm>
              <a:custGeom>
                <a:avLst/>
                <a:gdLst>
                  <a:gd name="T0" fmla="*/ 44 w 88"/>
                  <a:gd name="T1" fmla="*/ 0 h 89"/>
                  <a:gd name="T2" fmla="*/ 61 w 88"/>
                  <a:gd name="T3" fmla="*/ 4 h 89"/>
                  <a:gd name="T4" fmla="*/ 76 w 88"/>
                  <a:gd name="T5" fmla="*/ 14 h 89"/>
                  <a:gd name="T6" fmla="*/ 84 w 88"/>
                  <a:gd name="T7" fmla="*/ 25 h 89"/>
                  <a:gd name="T8" fmla="*/ 88 w 88"/>
                  <a:gd name="T9" fmla="*/ 38 h 89"/>
                  <a:gd name="T10" fmla="*/ 88 w 88"/>
                  <a:gd name="T11" fmla="*/ 52 h 89"/>
                  <a:gd name="T12" fmla="*/ 84 w 88"/>
                  <a:gd name="T13" fmla="*/ 65 h 89"/>
                  <a:gd name="T14" fmla="*/ 76 w 88"/>
                  <a:gd name="T15" fmla="*/ 76 h 89"/>
                  <a:gd name="T16" fmla="*/ 61 w 88"/>
                  <a:gd name="T17" fmla="*/ 87 h 89"/>
                  <a:gd name="T18" fmla="*/ 44 w 88"/>
                  <a:gd name="T19" fmla="*/ 89 h 89"/>
                  <a:gd name="T20" fmla="*/ 27 w 88"/>
                  <a:gd name="T21" fmla="*/ 87 h 89"/>
                  <a:gd name="T22" fmla="*/ 13 w 88"/>
                  <a:gd name="T23" fmla="*/ 76 h 89"/>
                  <a:gd name="T24" fmla="*/ 4 w 88"/>
                  <a:gd name="T25" fmla="*/ 62 h 89"/>
                  <a:gd name="T26" fmla="*/ 0 w 88"/>
                  <a:gd name="T27" fmla="*/ 45 h 89"/>
                  <a:gd name="T28" fmla="*/ 4 w 88"/>
                  <a:gd name="T29" fmla="*/ 28 h 89"/>
                  <a:gd name="T30" fmla="*/ 13 w 88"/>
                  <a:gd name="T31" fmla="*/ 14 h 89"/>
                  <a:gd name="T32" fmla="*/ 27 w 88"/>
                  <a:gd name="T33" fmla="*/ 4 h 89"/>
                  <a:gd name="T34" fmla="*/ 44 w 88"/>
                  <a:gd name="T3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" h="89">
                    <a:moveTo>
                      <a:pt x="44" y="0"/>
                    </a:moveTo>
                    <a:lnTo>
                      <a:pt x="61" y="4"/>
                    </a:lnTo>
                    <a:lnTo>
                      <a:pt x="76" y="14"/>
                    </a:lnTo>
                    <a:lnTo>
                      <a:pt x="84" y="25"/>
                    </a:lnTo>
                    <a:lnTo>
                      <a:pt x="88" y="38"/>
                    </a:lnTo>
                    <a:lnTo>
                      <a:pt x="88" y="52"/>
                    </a:lnTo>
                    <a:lnTo>
                      <a:pt x="84" y="65"/>
                    </a:lnTo>
                    <a:lnTo>
                      <a:pt x="76" y="76"/>
                    </a:lnTo>
                    <a:lnTo>
                      <a:pt x="61" y="87"/>
                    </a:lnTo>
                    <a:lnTo>
                      <a:pt x="44" y="89"/>
                    </a:lnTo>
                    <a:lnTo>
                      <a:pt x="27" y="87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45"/>
                    </a:lnTo>
                    <a:lnTo>
                      <a:pt x="4" y="28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81"/>
              <p:cNvSpPr>
                <a:spLocks/>
              </p:cNvSpPr>
              <p:nvPr/>
            </p:nvSpPr>
            <p:spPr bwMode="auto">
              <a:xfrm>
                <a:off x="2388" y="2820"/>
                <a:ext cx="88" cy="89"/>
              </a:xfrm>
              <a:custGeom>
                <a:avLst/>
                <a:gdLst>
                  <a:gd name="T0" fmla="*/ 45 w 88"/>
                  <a:gd name="T1" fmla="*/ 0 h 89"/>
                  <a:gd name="T2" fmla="*/ 62 w 88"/>
                  <a:gd name="T3" fmla="*/ 2 h 89"/>
                  <a:gd name="T4" fmla="*/ 76 w 88"/>
                  <a:gd name="T5" fmla="*/ 13 h 89"/>
                  <a:gd name="T6" fmla="*/ 84 w 88"/>
                  <a:gd name="T7" fmla="*/ 25 h 89"/>
                  <a:gd name="T8" fmla="*/ 88 w 88"/>
                  <a:gd name="T9" fmla="*/ 38 h 89"/>
                  <a:gd name="T10" fmla="*/ 88 w 88"/>
                  <a:gd name="T11" fmla="*/ 51 h 89"/>
                  <a:gd name="T12" fmla="*/ 84 w 88"/>
                  <a:gd name="T13" fmla="*/ 64 h 89"/>
                  <a:gd name="T14" fmla="*/ 76 w 88"/>
                  <a:gd name="T15" fmla="*/ 76 h 89"/>
                  <a:gd name="T16" fmla="*/ 62 w 88"/>
                  <a:gd name="T17" fmla="*/ 85 h 89"/>
                  <a:gd name="T18" fmla="*/ 45 w 88"/>
                  <a:gd name="T19" fmla="*/ 89 h 89"/>
                  <a:gd name="T20" fmla="*/ 28 w 88"/>
                  <a:gd name="T21" fmla="*/ 85 h 89"/>
                  <a:gd name="T22" fmla="*/ 13 w 88"/>
                  <a:gd name="T23" fmla="*/ 76 h 89"/>
                  <a:gd name="T24" fmla="*/ 3 w 88"/>
                  <a:gd name="T25" fmla="*/ 61 h 89"/>
                  <a:gd name="T26" fmla="*/ 0 w 88"/>
                  <a:gd name="T27" fmla="*/ 44 h 89"/>
                  <a:gd name="T28" fmla="*/ 3 w 88"/>
                  <a:gd name="T29" fmla="*/ 27 h 89"/>
                  <a:gd name="T30" fmla="*/ 13 w 88"/>
                  <a:gd name="T31" fmla="*/ 13 h 89"/>
                  <a:gd name="T32" fmla="*/ 28 w 88"/>
                  <a:gd name="T33" fmla="*/ 2 h 89"/>
                  <a:gd name="T34" fmla="*/ 45 w 88"/>
                  <a:gd name="T3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" h="89">
                    <a:moveTo>
                      <a:pt x="45" y="0"/>
                    </a:moveTo>
                    <a:lnTo>
                      <a:pt x="62" y="2"/>
                    </a:lnTo>
                    <a:lnTo>
                      <a:pt x="76" y="13"/>
                    </a:lnTo>
                    <a:lnTo>
                      <a:pt x="84" y="25"/>
                    </a:lnTo>
                    <a:lnTo>
                      <a:pt x="88" y="38"/>
                    </a:lnTo>
                    <a:lnTo>
                      <a:pt x="88" y="51"/>
                    </a:lnTo>
                    <a:lnTo>
                      <a:pt x="84" y="64"/>
                    </a:lnTo>
                    <a:lnTo>
                      <a:pt x="76" y="76"/>
                    </a:lnTo>
                    <a:lnTo>
                      <a:pt x="62" y="85"/>
                    </a:lnTo>
                    <a:lnTo>
                      <a:pt x="45" y="89"/>
                    </a:lnTo>
                    <a:lnTo>
                      <a:pt x="28" y="85"/>
                    </a:lnTo>
                    <a:lnTo>
                      <a:pt x="13" y="76"/>
                    </a:lnTo>
                    <a:lnTo>
                      <a:pt x="3" y="61"/>
                    </a:lnTo>
                    <a:lnTo>
                      <a:pt x="0" y="44"/>
                    </a:lnTo>
                    <a:lnTo>
                      <a:pt x="3" y="27"/>
                    </a:lnTo>
                    <a:lnTo>
                      <a:pt x="13" y="13"/>
                    </a:lnTo>
                    <a:lnTo>
                      <a:pt x="28" y="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82"/>
              <p:cNvSpPr>
                <a:spLocks/>
              </p:cNvSpPr>
              <p:nvPr/>
            </p:nvSpPr>
            <p:spPr bwMode="auto">
              <a:xfrm>
                <a:off x="2460" y="2893"/>
                <a:ext cx="89" cy="89"/>
              </a:xfrm>
              <a:custGeom>
                <a:avLst/>
                <a:gdLst>
                  <a:gd name="T0" fmla="*/ 45 w 89"/>
                  <a:gd name="T1" fmla="*/ 0 h 89"/>
                  <a:gd name="T2" fmla="*/ 62 w 89"/>
                  <a:gd name="T3" fmla="*/ 3 h 89"/>
                  <a:gd name="T4" fmla="*/ 76 w 89"/>
                  <a:gd name="T5" fmla="*/ 13 h 89"/>
                  <a:gd name="T6" fmla="*/ 87 w 89"/>
                  <a:gd name="T7" fmla="*/ 28 h 89"/>
                  <a:gd name="T8" fmla="*/ 89 w 89"/>
                  <a:gd name="T9" fmla="*/ 45 h 89"/>
                  <a:gd name="T10" fmla="*/ 87 w 89"/>
                  <a:gd name="T11" fmla="*/ 62 h 89"/>
                  <a:gd name="T12" fmla="*/ 76 w 89"/>
                  <a:gd name="T13" fmla="*/ 76 h 89"/>
                  <a:gd name="T14" fmla="*/ 62 w 89"/>
                  <a:gd name="T15" fmla="*/ 85 h 89"/>
                  <a:gd name="T16" fmla="*/ 45 w 89"/>
                  <a:gd name="T17" fmla="*/ 89 h 89"/>
                  <a:gd name="T18" fmla="*/ 28 w 89"/>
                  <a:gd name="T19" fmla="*/ 85 h 89"/>
                  <a:gd name="T20" fmla="*/ 13 w 89"/>
                  <a:gd name="T21" fmla="*/ 76 h 89"/>
                  <a:gd name="T22" fmla="*/ 4 w 89"/>
                  <a:gd name="T23" fmla="*/ 62 h 89"/>
                  <a:gd name="T24" fmla="*/ 0 w 89"/>
                  <a:gd name="T25" fmla="*/ 45 h 89"/>
                  <a:gd name="T26" fmla="*/ 4 w 89"/>
                  <a:gd name="T27" fmla="*/ 28 h 89"/>
                  <a:gd name="T28" fmla="*/ 13 w 89"/>
                  <a:gd name="T29" fmla="*/ 13 h 89"/>
                  <a:gd name="T30" fmla="*/ 28 w 89"/>
                  <a:gd name="T31" fmla="*/ 3 h 89"/>
                  <a:gd name="T32" fmla="*/ 45 w 89"/>
                  <a:gd name="T33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lnTo>
                      <a:pt x="62" y="3"/>
                    </a:lnTo>
                    <a:lnTo>
                      <a:pt x="76" y="13"/>
                    </a:lnTo>
                    <a:lnTo>
                      <a:pt x="87" y="28"/>
                    </a:lnTo>
                    <a:lnTo>
                      <a:pt x="89" y="45"/>
                    </a:lnTo>
                    <a:lnTo>
                      <a:pt x="87" y="62"/>
                    </a:lnTo>
                    <a:lnTo>
                      <a:pt x="76" y="76"/>
                    </a:lnTo>
                    <a:lnTo>
                      <a:pt x="62" y="85"/>
                    </a:lnTo>
                    <a:lnTo>
                      <a:pt x="45" y="89"/>
                    </a:lnTo>
                    <a:lnTo>
                      <a:pt x="28" y="85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45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8" y="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83"/>
              <p:cNvSpPr>
                <a:spLocks/>
              </p:cNvSpPr>
              <p:nvPr/>
            </p:nvSpPr>
            <p:spPr bwMode="auto">
              <a:xfrm>
                <a:off x="2315" y="2893"/>
                <a:ext cx="88" cy="89"/>
              </a:xfrm>
              <a:custGeom>
                <a:avLst/>
                <a:gdLst>
                  <a:gd name="T0" fmla="*/ 44 w 88"/>
                  <a:gd name="T1" fmla="*/ 0 h 89"/>
                  <a:gd name="T2" fmla="*/ 61 w 88"/>
                  <a:gd name="T3" fmla="*/ 3 h 89"/>
                  <a:gd name="T4" fmla="*/ 76 w 88"/>
                  <a:gd name="T5" fmla="*/ 13 h 89"/>
                  <a:gd name="T6" fmla="*/ 84 w 88"/>
                  <a:gd name="T7" fmla="*/ 24 h 89"/>
                  <a:gd name="T8" fmla="*/ 88 w 88"/>
                  <a:gd name="T9" fmla="*/ 37 h 89"/>
                  <a:gd name="T10" fmla="*/ 88 w 88"/>
                  <a:gd name="T11" fmla="*/ 51 h 89"/>
                  <a:gd name="T12" fmla="*/ 84 w 88"/>
                  <a:gd name="T13" fmla="*/ 64 h 89"/>
                  <a:gd name="T14" fmla="*/ 76 w 88"/>
                  <a:gd name="T15" fmla="*/ 76 h 89"/>
                  <a:gd name="T16" fmla="*/ 61 w 88"/>
                  <a:gd name="T17" fmla="*/ 85 h 89"/>
                  <a:gd name="T18" fmla="*/ 44 w 88"/>
                  <a:gd name="T19" fmla="*/ 89 h 89"/>
                  <a:gd name="T20" fmla="*/ 27 w 88"/>
                  <a:gd name="T21" fmla="*/ 85 h 89"/>
                  <a:gd name="T22" fmla="*/ 13 w 88"/>
                  <a:gd name="T23" fmla="*/ 76 h 89"/>
                  <a:gd name="T24" fmla="*/ 4 w 88"/>
                  <a:gd name="T25" fmla="*/ 62 h 89"/>
                  <a:gd name="T26" fmla="*/ 0 w 88"/>
                  <a:gd name="T27" fmla="*/ 45 h 89"/>
                  <a:gd name="T28" fmla="*/ 4 w 88"/>
                  <a:gd name="T29" fmla="*/ 28 h 89"/>
                  <a:gd name="T30" fmla="*/ 13 w 88"/>
                  <a:gd name="T31" fmla="*/ 13 h 89"/>
                  <a:gd name="T32" fmla="*/ 27 w 88"/>
                  <a:gd name="T33" fmla="*/ 3 h 89"/>
                  <a:gd name="T34" fmla="*/ 44 w 88"/>
                  <a:gd name="T3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" h="89">
                    <a:moveTo>
                      <a:pt x="44" y="0"/>
                    </a:moveTo>
                    <a:lnTo>
                      <a:pt x="61" y="3"/>
                    </a:lnTo>
                    <a:lnTo>
                      <a:pt x="76" y="13"/>
                    </a:lnTo>
                    <a:lnTo>
                      <a:pt x="84" y="24"/>
                    </a:lnTo>
                    <a:lnTo>
                      <a:pt x="88" y="37"/>
                    </a:lnTo>
                    <a:lnTo>
                      <a:pt x="88" y="51"/>
                    </a:lnTo>
                    <a:lnTo>
                      <a:pt x="84" y="64"/>
                    </a:lnTo>
                    <a:lnTo>
                      <a:pt x="76" y="76"/>
                    </a:lnTo>
                    <a:lnTo>
                      <a:pt x="61" y="85"/>
                    </a:lnTo>
                    <a:lnTo>
                      <a:pt x="44" y="89"/>
                    </a:lnTo>
                    <a:lnTo>
                      <a:pt x="27" y="85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45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7" y="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84"/>
              <p:cNvSpPr>
                <a:spLocks/>
              </p:cNvSpPr>
              <p:nvPr/>
            </p:nvSpPr>
            <p:spPr bwMode="auto">
              <a:xfrm>
                <a:off x="2388" y="2965"/>
                <a:ext cx="89" cy="89"/>
              </a:xfrm>
              <a:custGeom>
                <a:avLst/>
                <a:gdLst>
                  <a:gd name="T0" fmla="*/ 45 w 89"/>
                  <a:gd name="T1" fmla="*/ 0 h 89"/>
                  <a:gd name="T2" fmla="*/ 62 w 89"/>
                  <a:gd name="T3" fmla="*/ 4 h 89"/>
                  <a:gd name="T4" fmla="*/ 76 w 89"/>
                  <a:gd name="T5" fmla="*/ 13 h 89"/>
                  <a:gd name="T6" fmla="*/ 85 w 89"/>
                  <a:gd name="T7" fmla="*/ 28 h 89"/>
                  <a:gd name="T8" fmla="*/ 89 w 89"/>
                  <a:gd name="T9" fmla="*/ 45 h 89"/>
                  <a:gd name="T10" fmla="*/ 85 w 89"/>
                  <a:gd name="T11" fmla="*/ 62 h 89"/>
                  <a:gd name="T12" fmla="*/ 76 w 89"/>
                  <a:gd name="T13" fmla="*/ 76 h 89"/>
                  <a:gd name="T14" fmla="*/ 62 w 89"/>
                  <a:gd name="T15" fmla="*/ 86 h 89"/>
                  <a:gd name="T16" fmla="*/ 45 w 89"/>
                  <a:gd name="T17" fmla="*/ 89 h 89"/>
                  <a:gd name="T18" fmla="*/ 28 w 89"/>
                  <a:gd name="T19" fmla="*/ 86 h 89"/>
                  <a:gd name="T20" fmla="*/ 13 w 89"/>
                  <a:gd name="T21" fmla="*/ 76 h 89"/>
                  <a:gd name="T22" fmla="*/ 4 w 89"/>
                  <a:gd name="T23" fmla="*/ 66 h 89"/>
                  <a:gd name="T24" fmla="*/ 0 w 89"/>
                  <a:gd name="T25" fmla="*/ 52 h 89"/>
                  <a:gd name="T26" fmla="*/ 0 w 89"/>
                  <a:gd name="T27" fmla="*/ 38 h 89"/>
                  <a:gd name="T28" fmla="*/ 4 w 89"/>
                  <a:gd name="T29" fmla="*/ 25 h 89"/>
                  <a:gd name="T30" fmla="*/ 13 w 89"/>
                  <a:gd name="T31" fmla="*/ 13 h 89"/>
                  <a:gd name="T32" fmla="*/ 28 w 89"/>
                  <a:gd name="T33" fmla="*/ 4 h 89"/>
                  <a:gd name="T34" fmla="*/ 45 w 89"/>
                  <a:gd name="T3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lnTo>
                      <a:pt x="62" y="4"/>
                    </a:lnTo>
                    <a:lnTo>
                      <a:pt x="76" y="13"/>
                    </a:lnTo>
                    <a:lnTo>
                      <a:pt x="85" y="28"/>
                    </a:lnTo>
                    <a:lnTo>
                      <a:pt x="89" y="45"/>
                    </a:lnTo>
                    <a:lnTo>
                      <a:pt x="85" y="62"/>
                    </a:lnTo>
                    <a:lnTo>
                      <a:pt x="76" y="76"/>
                    </a:lnTo>
                    <a:lnTo>
                      <a:pt x="62" y="86"/>
                    </a:lnTo>
                    <a:lnTo>
                      <a:pt x="45" y="89"/>
                    </a:lnTo>
                    <a:lnTo>
                      <a:pt x="28" y="86"/>
                    </a:lnTo>
                    <a:lnTo>
                      <a:pt x="13" y="76"/>
                    </a:lnTo>
                    <a:lnTo>
                      <a:pt x="4" y="66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13" y="13"/>
                    </a:lnTo>
                    <a:lnTo>
                      <a:pt x="28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85"/>
              <p:cNvSpPr>
                <a:spLocks/>
              </p:cNvSpPr>
              <p:nvPr/>
            </p:nvSpPr>
            <p:spPr bwMode="auto">
              <a:xfrm>
                <a:off x="2242" y="2965"/>
                <a:ext cx="89" cy="89"/>
              </a:xfrm>
              <a:custGeom>
                <a:avLst/>
                <a:gdLst>
                  <a:gd name="T0" fmla="*/ 44 w 89"/>
                  <a:gd name="T1" fmla="*/ 0 h 89"/>
                  <a:gd name="T2" fmla="*/ 61 w 89"/>
                  <a:gd name="T3" fmla="*/ 4 h 89"/>
                  <a:gd name="T4" fmla="*/ 76 w 89"/>
                  <a:gd name="T5" fmla="*/ 13 h 89"/>
                  <a:gd name="T6" fmla="*/ 85 w 89"/>
                  <a:gd name="T7" fmla="*/ 25 h 89"/>
                  <a:gd name="T8" fmla="*/ 89 w 89"/>
                  <a:gd name="T9" fmla="*/ 38 h 89"/>
                  <a:gd name="T10" fmla="*/ 89 w 89"/>
                  <a:gd name="T11" fmla="*/ 52 h 89"/>
                  <a:gd name="T12" fmla="*/ 85 w 89"/>
                  <a:gd name="T13" fmla="*/ 66 h 89"/>
                  <a:gd name="T14" fmla="*/ 76 w 89"/>
                  <a:gd name="T15" fmla="*/ 76 h 89"/>
                  <a:gd name="T16" fmla="*/ 61 w 89"/>
                  <a:gd name="T17" fmla="*/ 86 h 89"/>
                  <a:gd name="T18" fmla="*/ 44 w 89"/>
                  <a:gd name="T19" fmla="*/ 89 h 89"/>
                  <a:gd name="T20" fmla="*/ 27 w 89"/>
                  <a:gd name="T21" fmla="*/ 86 h 89"/>
                  <a:gd name="T22" fmla="*/ 13 w 89"/>
                  <a:gd name="T23" fmla="*/ 76 h 89"/>
                  <a:gd name="T24" fmla="*/ 4 w 89"/>
                  <a:gd name="T25" fmla="*/ 62 h 89"/>
                  <a:gd name="T26" fmla="*/ 0 w 89"/>
                  <a:gd name="T27" fmla="*/ 45 h 89"/>
                  <a:gd name="T28" fmla="*/ 4 w 89"/>
                  <a:gd name="T29" fmla="*/ 28 h 89"/>
                  <a:gd name="T30" fmla="*/ 13 w 89"/>
                  <a:gd name="T31" fmla="*/ 13 h 89"/>
                  <a:gd name="T32" fmla="*/ 27 w 89"/>
                  <a:gd name="T33" fmla="*/ 4 h 89"/>
                  <a:gd name="T34" fmla="*/ 44 w 89"/>
                  <a:gd name="T3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89">
                    <a:moveTo>
                      <a:pt x="44" y="0"/>
                    </a:moveTo>
                    <a:lnTo>
                      <a:pt x="61" y="4"/>
                    </a:lnTo>
                    <a:lnTo>
                      <a:pt x="76" y="13"/>
                    </a:lnTo>
                    <a:lnTo>
                      <a:pt x="85" y="25"/>
                    </a:lnTo>
                    <a:lnTo>
                      <a:pt x="89" y="38"/>
                    </a:lnTo>
                    <a:lnTo>
                      <a:pt x="89" y="52"/>
                    </a:lnTo>
                    <a:lnTo>
                      <a:pt x="85" y="66"/>
                    </a:lnTo>
                    <a:lnTo>
                      <a:pt x="76" y="76"/>
                    </a:lnTo>
                    <a:lnTo>
                      <a:pt x="61" y="86"/>
                    </a:lnTo>
                    <a:lnTo>
                      <a:pt x="44" y="89"/>
                    </a:lnTo>
                    <a:lnTo>
                      <a:pt x="27" y="86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45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7" y="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86"/>
              <p:cNvSpPr>
                <a:spLocks/>
              </p:cNvSpPr>
              <p:nvPr/>
            </p:nvSpPr>
            <p:spPr bwMode="auto">
              <a:xfrm>
                <a:off x="2315" y="3038"/>
                <a:ext cx="88" cy="89"/>
              </a:xfrm>
              <a:custGeom>
                <a:avLst/>
                <a:gdLst>
                  <a:gd name="T0" fmla="*/ 44 w 88"/>
                  <a:gd name="T1" fmla="*/ 0 h 89"/>
                  <a:gd name="T2" fmla="*/ 61 w 88"/>
                  <a:gd name="T3" fmla="*/ 4 h 89"/>
                  <a:gd name="T4" fmla="*/ 76 w 88"/>
                  <a:gd name="T5" fmla="*/ 13 h 89"/>
                  <a:gd name="T6" fmla="*/ 84 w 88"/>
                  <a:gd name="T7" fmla="*/ 25 h 89"/>
                  <a:gd name="T8" fmla="*/ 88 w 88"/>
                  <a:gd name="T9" fmla="*/ 38 h 89"/>
                  <a:gd name="T10" fmla="*/ 88 w 88"/>
                  <a:gd name="T11" fmla="*/ 51 h 89"/>
                  <a:gd name="T12" fmla="*/ 84 w 88"/>
                  <a:gd name="T13" fmla="*/ 65 h 89"/>
                  <a:gd name="T14" fmla="*/ 76 w 88"/>
                  <a:gd name="T15" fmla="*/ 76 h 89"/>
                  <a:gd name="T16" fmla="*/ 61 w 88"/>
                  <a:gd name="T17" fmla="*/ 85 h 89"/>
                  <a:gd name="T18" fmla="*/ 44 w 88"/>
                  <a:gd name="T19" fmla="*/ 89 h 89"/>
                  <a:gd name="T20" fmla="*/ 27 w 88"/>
                  <a:gd name="T21" fmla="*/ 85 h 89"/>
                  <a:gd name="T22" fmla="*/ 13 w 88"/>
                  <a:gd name="T23" fmla="*/ 76 h 89"/>
                  <a:gd name="T24" fmla="*/ 5 w 88"/>
                  <a:gd name="T25" fmla="*/ 65 h 89"/>
                  <a:gd name="T26" fmla="*/ 0 w 88"/>
                  <a:gd name="T27" fmla="*/ 51 h 89"/>
                  <a:gd name="T28" fmla="*/ 0 w 88"/>
                  <a:gd name="T29" fmla="*/ 38 h 89"/>
                  <a:gd name="T30" fmla="*/ 5 w 88"/>
                  <a:gd name="T31" fmla="*/ 25 h 89"/>
                  <a:gd name="T32" fmla="*/ 13 w 88"/>
                  <a:gd name="T33" fmla="*/ 13 h 89"/>
                  <a:gd name="T34" fmla="*/ 27 w 88"/>
                  <a:gd name="T35" fmla="*/ 4 h 89"/>
                  <a:gd name="T36" fmla="*/ 44 w 88"/>
                  <a:gd name="T3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89">
                    <a:moveTo>
                      <a:pt x="44" y="0"/>
                    </a:moveTo>
                    <a:lnTo>
                      <a:pt x="61" y="4"/>
                    </a:lnTo>
                    <a:lnTo>
                      <a:pt x="76" y="13"/>
                    </a:lnTo>
                    <a:lnTo>
                      <a:pt x="84" y="25"/>
                    </a:lnTo>
                    <a:lnTo>
                      <a:pt x="88" y="38"/>
                    </a:lnTo>
                    <a:lnTo>
                      <a:pt x="88" y="51"/>
                    </a:lnTo>
                    <a:lnTo>
                      <a:pt x="84" y="65"/>
                    </a:lnTo>
                    <a:lnTo>
                      <a:pt x="76" y="76"/>
                    </a:lnTo>
                    <a:lnTo>
                      <a:pt x="61" y="85"/>
                    </a:lnTo>
                    <a:lnTo>
                      <a:pt x="44" y="89"/>
                    </a:lnTo>
                    <a:lnTo>
                      <a:pt x="27" y="85"/>
                    </a:lnTo>
                    <a:lnTo>
                      <a:pt x="13" y="76"/>
                    </a:lnTo>
                    <a:lnTo>
                      <a:pt x="5" y="6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5" y="25"/>
                    </a:lnTo>
                    <a:lnTo>
                      <a:pt x="13" y="13"/>
                    </a:lnTo>
                    <a:lnTo>
                      <a:pt x="27" y="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25900"/>
              </a:solidFill>
              <a:ln w="0">
                <a:solidFill>
                  <a:srgbClr val="925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87"/>
              <p:cNvSpPr>
                <a:spLocks/>
              </p:cNvSpPr>
              <p:nvPr/>
            </p:nvSpPr>
            <p:spPr bwMode="auto">
              <a:xfrm>
                <a:off x="4555" y="1419"/>
                <a:ext cx="60" cy="62"/>
              </a:xfrm>
              <a:custGeom>
                <a:avLst/>
                <a:gdLst>
                  <a:gd name="T0" fmla="*/ 30 w 60"/>
                  <a:gd name="T1" fmla="*/ 0 h 62"/>
                  <a:gd name="T2" fmla="*/ 42 w 60"/>
                  <a:gd name="T3" fmla="*/ 3 h 62"/>
                  <a:gd name="T4" fmla="*/ 51 w 60"/>
                  <a:gd name="T5" fmla="*/ 9 h 62"/>
                  <a:gd name="T6" fmla="*/ 57 w 60"/>
                  <a:gd name="T7" fmla="*/ 20 h 62"/>
                  <a:gd name="T8" fmla="*/ 60 w 60"/>
                  <a:gd name="T9" fmla="*/ 31 h 62"/>
                  <a:gd name="T10" fmla="*/ 57 w 60"/>
                  <a:gd name="T11" fmla="*/ 42 h 62"/>
                  <a:gd name="T12" fmla="*/ 51 w 60"/>
                  <a:gd name="T13" fmla="*/ 52 h 62"/>
                  <a:gd name="T14" fmla="*/ 42 w 60"/>
                  <a:gd name="T15" fmla="*/ 59 h 62"/>
                  <a:gd name="T16" fmla="*/ 30 w 60"/>
                  <a:gd name="T17" fmla="*/ 62 h 62"/>
                  <a:gd name="T18" fmla="*/ 18 w 60"/>
                  <a:gd name="T19" fmla="*/ 59 h 62"/>
                  <a:gd name="T20" fmla="*/ 8 w 60"/>
                  <a:gd name="T21" fmla="*/ 52 h 62"/>
                  <a:gd name="T22" fmla="*/ 1 w 60"/>
                  <a:gd name="T23" fmla="*/ 42 h 62"/>
                  <a:gd name="T24" fmla="*/ 0 w 60"/>
                  <a:gd name="T25" fmla="*/ 31 h 62"/>
                  <a:gd name="T26" fmla="*/ 1 w 60"/>
                  <a:gd name="T27" fmla="*/ 20 h 62"/>
                  <a:gd name="T28" fmla="*/ 8 w 60"/>
                  <a:gd name="T29" fmla="*/ 9 h 62"/>
                  <a:gd name="T30" fmla="*/ 18 w 60"/>
                  <a:gd name="T31" fmla="*/ 3 h 62"/>
                  <a:gd name="T32" fmla="*/ 30 w 60"/>
                  <a:gd name="T3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2">
                    <a:moveTo>
                      <a:pt x="30" y="0"/>
                    </a:moveTo>
                    <a:lnTo>
                      <a:pt x="42" y="3"/>
                    </a:lnTo>
                    <a:lnTo>
                      <a:pt x="51" y="9"/>
                    </a:lnTo>
                    <a:lnTo>
                      <a:pt x="57" y="20"/>
                    </a:lnTo>
                    <a:lnTo>
                      <a:pt x="60" y="31"/>
                    </a:lnTo>
                    <a:lnTo>
                      <a:pt x="57" y="42"/>
                    </a:lnTo>
                    <a:lnTo>
                      <a:pt x="51" y="52"/>
                    </a:lnTo>
                    <a:lnTo>
                      <a:pt x="42" y="59"/>
                    </a:lnTo>
                    <a:lnTo>
                      <a:pt x="30" y="62"/>
                    </a:lnTo>
                    <a:lnTo>
                      <a:pt x="18" y="59"/>
                    </a:lnTo>
                    <a:lnTo>
                      <a:pt x="8" y="52"/>
                    </a:lnTo>
                    <a:lnTo>
                      <a:pt x="1" y="42"/>
                    </a:lnTo>
                    <a:lnTo>
                      <a:pt x="0" y="31"/>
                    </a:lnTo>
                    <a:lnTo>
                      <a:pt x="1" y="20"/>
                    </a:lnTo>
                    <a:lnTo>
                      <a:pt x="8" y="9"/>
                    </a:lnTo>
                    <a:lnTo>
                      <a:pt x="18" y="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8"/>
              <p:cNvSpPr>
                <a:spLocks/>
              </p:cNvSpPr>
              <p:nvPr/>
            </p:nvSpPr>
            <p:spPr bwMode="auto">
              <a:xfrm>
                <a:off x="4605" y="1469"/>
                <a:ext cx="60" cy="61"/>
              </a:xfrm>
              <a:custGeom>
                <a:avLst/>
                <a:gdLst>
                  <a:gd name="T0" fmla="*/ 30 w 60"/>
                  <a:gd name="T1" fmla="*/ 0 h 61"/>
                  <a:gd name="T2" fmla="*/ 41 w 60"/>
                  <a:gd name="T3" fmla="*/ 2 h 61"/>
                  <a:gd name="T4" fmla="*/ 51 w 60"/>
                  <a:gd name="T5" fmla="*/ 9 h 61"/>
                  <a:gd name="T6" fmla="*/ 57 w 60"/>
                  <a:gd name="T7" fmla="*/ 19 h 61"/>
                  <a:gd name="T8" fmla="*/ 60 w 60"/>
                  <a:gd name="T9" fmla="*/ 30 h 61"/>
                  <a:gd name="T10" fmla="*/ 57 w 60"/>
                  <a:gd name="T11" fmla="*/ 42 h 61"/>
                  <a:gd name="T12" fmla="*/ 51 w 60"/>
                  <a:gd name="T13" fmla="*/ 52 h 61"/>
                  <a:gd name="T14" fmla="*/ 41 w 60"/>
                  <a:gd name="T15" fmla="*/ 59 h 61"/>
                  <a:gd name="T16" fmla="*/ 30 w 60"/>
                  <a:gd name="T17" fmla="*/ 61 h 61"/>
                  <a:gd name="T18" fmla="*/ 18 w 60"/>
                  <a:gd name="T19" fmla="*/ 59 h 61"/>
                  <a:gd name="T20" fmla="*/ 7 w 60"/>
                  <a:gd name="T21" fmla="*/ 52 h 61"/>
                  <a:gd name="T22" fmla="*/ 1 w 60"/>
                  <a:gd name="T23" fmla="*/ 42 h 61"/>
                  <a:gd name="T24" fmla="*/ 0 w 60"/>
                  <a:gd name="T25" fmla="*/ 30 h 61"/>
                  <a:gd name="T26" fmla="*/ 1 w 60"/>
                  <a:gd name="T27" fmla="*/ 19 h 61"/>
                  <a:gd name="T28" fmla="*/ 7 w 60"/>
                  <a:gd name="T29" fmla="*/ 9 h 61"/>
                  <a:gd name="T30" fmla="*/ 18 w 60"/>
                  <a:gd name="T31" fmla="*/ 2 h 61"/>
                  <a:gd name="T32" fmla="*/ 30 w 60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lnTo>
                      <a:pt x="41" y="2"/>
                    </a:lnTo>
                    <a:lnTo>
                      <a:pt x="51" y="9"/>
                    </a:lnTo>
                    <a:lnTo>
                      <a:pt x="57" y="19"/>
                    </a:lnTo>
                    <a:lnTo>
                      <a:pt x="60" y="30"/>
                    </a:lnTo>
                    <a:lnTo>
                      <a:pt x="57" y="42"/>
                    </a:lnTo>
                    <a:lnTo>
                      <a:pt x="51" y="52"/>
                    </a:lnTo>
                    <a:lnTo>
                      <a:pt x="41" y="59"/>
                    </a:lnTo>
                    <a:lnTo>
                      <a:pt x="30" y="61"/>
                    </a:lnTo>
                    <a:lnTo>
                      <a:pt x="18" y="59"/>
                    </a:lnTo>
                    <a:lnTo>
                      <a:pt x="7" y="52"/>
                    </a:lnTo>
                    <a:lnTo>
                      <a:pt x="1" y="42"/>
                    </a:lnTo>
                    <a:lnTo>
                      <a:pt x="0" y="30"/>
                    </a:lnTo>
                    <a:lnTo>
                      <a:pt x="1" y="19"/>
                    </a:lnTo>
                    <a:lnTo>
                      <a:pt x="7" y="9"/>
                    </a:lnTo>
                    <a:lnTo>
                      <a:pt x="18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89"/>
              <p:cNvSpPr>
                <a:spLocks/>
              </p:cNvSpPr>
              <p:nvPr/>
            </p:nvSpPr>
            <p:spPr bwMode="auto">
              <a:xfrm>
                <a:off x="4654" y="1519"/>
                <a:ext cx="60" cy="61"/>
              </a:xfrm>
              <a:custGeom>
                <a:avLst/>
                <a:gdLst>
                  <a:gd name="T0" fmla="*/ 30 w 60"/>
                  <a:gd name="T1" fmla="*/ 0 h 61"/>
                  <a:gd name="T2" fmla="*/ 41 w 60"/>
                  <a:gd name="T3" fmla="*/ 2 h 61"/>
                  <a:gd name="T4" fmla="*/ 51 w 60"/>
                  <a:gd name="T5" fmla="*/ 9 h 61"/>
                  <a:gd name="T6" fmla="*/ 58 w 60"/>
                  <a:gd name="T7" fmla="*/ 19 h 61"/>
                  <a:gd name="T8" fmla="*/ 60 w 60"/>
                  <a:gd name="T9" fmla="*/ 30 h 61"/>
                  <a:gd name="T10" fmla="*/ 58 w 60"/>
                  <a:gd name="T11" fmla="*/ 41 h 61"/>
                  <a:gd name="T12" fmla="*/ 51 w 60"/>
                  <a:gd name="T13" fmla="*/ 52 h 61"/>
                  <a:gd name="T14" fmla="*/ 41 w 60"/>
                  <a:gd name="T15" fmla="*/ 58 h 61"/>
                  <a:gd name="T16" fmla="*/ 30 w 60"/>
                  <a:gd name="T17" fmla="*/ 61 h 61"/>
                  <a:gd name="T18" fmla="*/ 19 w 60"/>
                  <a:gd name="T19" fmla="*/ 58 h 61"/>
                  <a:gd name="T20" fmla="*/ 8 w 60"/>
                  <a:gd name="T21" fmla="*/ 52 h 61"/>
                  <a:gd name="T22" fmla="*/ 2 w 60"/>
                  <a:gd name="T23" fmla="*/ 41 h 61"/>
                  <a:gd name="T24" fmla="*/ 0 w 60"/>
                  <a:gd name="T25" fmla="*/ 30 h 61"/>
                  <a:gd name="T26" fmla="*/ 2 w 60"/>
                  <a:gd name="T27" fmla="*/ 19 h 61"/>
                  <a:gd name="T28" fmla="*/ 8 w 60"/>
                  <a:gd name="T29" fmla="*/ 9 h 61"/>
                  <a:gd name="T30" fmla="*/ 19 w 60"/>
                  <a:gd name="T31" fmla="*/ 2 h 61"/>
                  <a:gd name="T32" fmla="*/ 30 w 60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lnTo>
                      <a:pt x="41" y="2"/>
                    </a:lnTo>
                    <a:lnTo>
                      <a:pt x="51" y="9"/>
                    </a:lnTo>
                    <a:lnTo>
                      <a:pt x="58" y="19"/>
                    </a:lnTo>
                    <a:lnTo>
                      <a:pt x="60" y="30"/>
                    </a:lnTo>
                    <a:lnTo>
                      <a:pt x="58" y="41"/>
                    </a:lnTo>
                    <a:lnTo>
                      <a:pt x="51" y="52"/>
                    </a:lnTo>
                    <a:lnTo>
                      <a:pt x="41" y="58"/>
                    </a:lnTo>
                    <a:lnTo>
                      <a:pt x="30" y="61"/>
                    </a:lnTo>
                    <a:lnTo>
                      <a:pt x="19" y="58"/>
                    </a:lnTo>
                    <a:lnTo>
                      <a:pt x="8" y="52"/>
                    </a:lnTo>
                    <a:lnTo>
                      <a:pt x="2" y="41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9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90"/>
              <p:cNvSpPr>
                <a:spLocks/>
              </p:cNvSpPr>
              <p:nvPr/>
            </p:nvSpPr>
            <p:spPr bwMode="auto">
              <a:xfrm>
                <a:off x="4703" y="1568"/>
                <a:ext cx="61" cy="61"/>
              </a:xfrm>
              <a:custGeom>
                <a:avLst/>
                <a:gdLst>
                  <a:gd name="T0" fmla="*/ 31 w 61"/>
                  <a:gd name="T1" fmla="*/ 0 h 61"/>
                  <a:gd name="T2" fmla="*/ 42 w 61"/>
                  <a:gd name="T3" fmla="*/ 3 h 61"/>
                  <a:gd name="T4" fmla="*/ 52 w 61"/>
                  <a:gd name="T5" fmla="*/ 9 h 61"/>
                  <a:gd name="T6" fmla="*/ 59 w 61"/>
                  <a:gd name="T7" fmla="*/ 19 h 61"/>
                  <a:gd name="T8" fmla="*/ 61 w 61"/>
                  <a:gd name="T9" fmla="*/ 30 h 61"/>
                  <a:gd name="T10" fmla="*/ 59 w 61"/>
                  <a:gd name="T11" fmla="*/ 42 h 61"/>
                  <a:gd name="T12" fmla="*/ 52 w 61"/>
                  <a:gd name="T13" fmla="*/ 53 h 61"/>
                  <a:gd name="T14" fmla="*/ 42 w 61"/>
                  <a:gd name="T15" fmla="*/ 59 h 61"/>
                  <a:gd name="T16" fmla="*/ 31 w 61"/>
                  <a:gd name="T17" fmla="*/ 61 h 61"/>
                  <a:gd name="T18" fmla="*/ 19 w 61"/>
                  <a:gd name="T19" fmla="*/ 59 h 61"/>
                  <a:gd name="T20" fmla="*/ 9 w 61"/>
                  <a:gd name="T21" fmla="*/ 53 h 61"/>
                  <a:gd name="T22" fmla="*/ 2 w 61"/>
                  <a:gd name="T23" fmla="*/ 42 h 61"/>
                  <a:gd name="T24" fmla="*/ 0 w 61"/>
                  <a:gd name="T25" fmla="*/ 30 h 61"/>
                  <a:gd name="T26" fmla="*/ 2 w 61"/>
                  <a:gd name="T27" fmla="*/ 19 h 61"/>
                  <a:gd name="T28" fmla="*/ 9 w 61"/>
                  <a:gd name="T29" fmla="*/ 9 h 61"/>
                  <a:gd name="T30" fmla="*/ 19 w 61"/>
                  <a:gd name="T31" fmla="*/ 3 h 61"/>
                  <a:gd name="T32" fmla="*/ 31 w 6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lnTo>
                      <a:pt x="42" y="3"/>
                    </a:lnTo>
                    <a:lnTo>
                      <a:pt x="52" y="9"/>
                    </a:lnTo>
                    <a:lnTo>
                      <a:pt x="59" y="19"/>
                    </a:lnTo>
                    <a:lnTo>
                      <a:pt x="61" y="30"/>
                    </a:lnTo>
                    <a:lnTo>
                      <a:pt x="59" y="42"/>
                    </a:lnTo>
                    <a:lnTo>
                      <a:pt x="52" y="53"/>
                    </a:lnTo>
                    <a:lnTo>
                      <a:pt x="42" y="59"/>
                    </a:lnTo>
                    <a:lnTo>
                      <a:pt x="31" y="61"/>
                    </a:lnTo>
                    <a:lnTo>
                      <a:pt x="19" y="59"/>
                    </a:lnTo>
                    <a:lnTo>
                      <a:pt x="9" y="53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91"/>
              <p:cNvSpPr>
                <a:spLocks/>
              </p:cNvSpPr>
              <p:nvPr/>
            </p:nvSpPr>
            <p:spPr bwMode="auto">
              <a:xfrm>
                <a:off x="4555" y="1519"/>
                <a:ext cx="60" cy="61"/>
              </a:xfrm>
              <a:custGeom>
                <a:avLst/>
                <a:gdLst>
                  <a:gd name="T0" fmla="*/ 30 w 60"/>
                  <a:gd name="T1" fmla="*/ 0 h 61"/>
                  <a:gd name="T2" fmla="*/ 42 w 60"/>
                  <a:gd name="T3" fmla="*/ 2 h 61"/>
                  <a:gd name="T4" fmla="*/ 51 w 60"/>
                  <a:gd name="T5" fmla="*/ 9 h 61"/>
                  <a:gd name="T6" fmla="*/ 57 w 60"/>
                  <a:gd name="T7" fmla="*/ 19 h 61"/>
                  <a:gd name="T8" fmla="*/ 60 w 60"/>
                  <a:gd name="T9" fmla="*/ 30 h 61"/>
                  <a:gd name="T10" fmla="*/ 57 w 60"/>
                  <a:gd name="T11" fmla="*/ 41 h 61"/>
                  <a:gd name="T12" fmla="*/ 51 w 60"/>
                  <a:gd name="T13" fmla="*/ 52 h 61"/>
                  <a:gd name="T14" fmla="*/ 42 w 60"/>
                  <a:gd name="T15" fmla="*/ 58 h 61"/>
                  <a:gd name="T16" fmla="*/ 30 w 60"/>
                  <a:gd name="T17" fmla="*/ 61 h 61"/>
                  <a:gd name="T18" fmla="*/ 18 w 60"/>
                  <a:gd name="T19" fmla="*/ 58 h 61"/>
                  <a:gd name="T20" fmla="*/ 8 w 60"/>
                  <a:gd name="T21" fmla="*/ 52 h 61"/>
                  <a:gd name="T22" fmla="*/ 1 w 60"/>
                  <a:gd name="T23" fmla="*/ 41 h 61"/>
                  <a:gd name="T24" fmla="*/ 0 w 60"/>
                  <a:gd name="T25" fmla="*/ 30 h 61"/>
                  <a:gd name="T26" fmla="*/ 1 w 60"/>
                  <a:gd name="T27" fmla="*/ 19 h 61"/>
                  <a:gd name="T28" fmla="*/ 8 w 60"/>
                  <a:gd name="T29" fmla="*/ 9 h 61"/>
                  <a:gd name="T30" fmla="*/ 18 w 60"/>
                  <a:gd name="T31" fmla="*/ 2 h 61"/>
                  <a:gd name="T32" fmla="*/ 30 w 60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lnTo>
                      <a:pt x="42" y="2"/>
                    </a:lnTo>
                    <a:lnTo>
                      <a:pt x="51" y="9"/>
                    </a:lnTo>
                    <a:lnTo>
                      <a:pt x="57" y="19"/>
                    </a:lnTo>
                    <a:lnTo>
                      <a:pt x="60" y="30"/>
                    </a:lnTo>
                    <a:lnTo>
                      <a:pt x="57" y="41"/>
                    </a:lnTo>
                    <a:lnTo>
                      <a:pt x="51" y="52"/>
                    </a:lnTo>
                    <a:lnTo>
                      <a:pt x="42" y="58"/>
                    </a:lnTo>
                    <a:lnTo>
                      <a:pt x="30" y="61"/>
                    </a:lnTo>
                    <a:lnTo>
                      <a:pt x="18" y="58"/>
                    </a:lnTo>
                    <a:lnTo>
                      <a:pt x="8" y="52"/>
                    </a:lnTo>
                    <a:lnTo>
                      <a:pt x="1" y="41"/>
                    </a:lnTo>
                    <a:lnTo>
                      <a:pt x="0" y="30"/>
                    </a:lnTo>
                    <a:lnTo>
                      <a:pt x="1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92"/>
              <p:cNvSpPr>
                <a:spLocks/>
              </p:cNvSpPr>
              <p:nvPr/>
            </p:nvSpPr>
            <p:spPr bwMode="auto">
              <a:xfrm>
                <a:off x="4605" y="1568"/>
                <a:ext cx="60" cy="61"/>
              </a:xfrm>
              <a:custGeom>
                <a:avLst/>
                <a:gdLst>
                  <a:gd name="T0" fmla="*/ 30 w 60"/>
                  <a:gd name="T1" fmla="*/ 0 h 61"/>
                  <a:gd name="T2" fmla="*/ 41 w 60"/>
                  <a:gd name="T3" fmla="*/ 3 h 61"/>
                  <a:gd name="T4" fmla="*/ 51 w 60"/>
                  <a:gd name="T5" fmla="*/ 9 h 61"/>
                  <a:gd name="T6" fmla="*/ 57 w 60"/>
                  <a:gd name="T7" fmla="*/ 20 h 61"/>
                  <a:gd name="T8" fmla="*/ 60 w 60"/>
                  <a:gd name="T9" fmla="*/ 30 h 61"/>
                  <a:gd name="T10" fmla="*/ 57 w 60"/>
                  <a:gd name="T11" fmla="*/ 42 h 61"/>
                  <a:gd name="T12" fmla="*/ 51 w 60"/>
                  <a:gd name="T13" fmla="*/ 53 h 61"/>
                  <a:gd name="T14" fmla="*/ 41 w 60"/>
                  <a:gd name="T15" fmla="*/ 59 h 61"/>
                  <a:gd name="T16" fmla="*/ 30 w 60"/>
                  <a:gd name="T17" fmla="*/ 61 h 61"/>
                  <a:gd name="T18" fmla="*/ 18 w 60"/>
                  <a:gd name="T19" fmla="*/ 59 h 61"/>
                  <a:gd name="T20" fmla="*/ 7 w 60"/>
                  <a:gd name="T21" fmla="*/ 53 h 61"/>
                  <a:gd name="T22" fmla="*/ 1 w 60"/>
                  <a:gd name="T23" fmla="*/ 42 h 61"/>
                  <a:gd name="T24" fmla="*/ 0 w 60"/>
                  <a:gd name="T25" fmla="*/ 30 h 61"/>
                  <a:gd name="T26" fmla="*/ 1 w 60"/>
                  <a:gd name="T27" fmla="*/ 19 h 61"/>
                  <a:gd name="T28" fmla="*/ 7 w 60"/>
                  <a:gd name="T29" fmla="*/ 9 h 61"/>
                  <a:gd name="T30" fmla="*/ 18 w 60"/>
                  <a:gd name="T31" fmla="*/ 3 h 61"/>
                  <a:gd name="T32" fmla="*/ 30 w 60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lnTo>
                      <a:pt x="41" y="3"/>
                    </a:lnTo>
                    <a:lnTo>
                      <a:pt x="51" y="9"/>
                    </a:lnTo>
                    <a:lnTo>
                      <a:pt x="57" y="20"/>
                    </a:lnTo>
                    <a:lnTo>
                      <a:pt x="60" y="30"/>
                    </a:lnTo>
                    <a:lnTo>
                      <a:pt x="57" y="42"/>
                    </a:lnTo>
                    <a:lnTo>
                      <a:pt x="51" y="53"/>
                    </a:lnTo>
                    <a:lnTo>
                      <a:pt x="41" y="59"/>
                    </a:lnTo>
                    <a:lnTo>
                      <a:pt x="30" y="61"/>
                    </a:lnTo>
                    <a:lnTo>
                      <a:pt x="18" y="59"/>
                    </a:lnTo>
                    <a:lnTo>
                      <a:pt x="7" y="53"/>
                    </a:lnTo>
                    <a:lnTo>
                      <a:pt x="1" y="42"/>
                    </a:lnTo>
                    <a:lnTo>
                      <a:pt x="0" y="30"/>
                    </a:lnTo>
                    <a:lnTo>
                      <a:pt x="1" y="19"/>
                    </a:lnTo>
                    <a:lnTo>
                      <a:pt x="7" y="9"/>
                    </a:lnTo>
                    <a:lnTo>
                      <a:pt x="18" y="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93"/>
              <p:cNvSpPr>
                <a:spLocks/>
              </p:cNvSpPr>
              <p:nvPr/>
            </p:nvSpPr>
            <p:spPr bwMode="auto">
              <a:xfrm>
                <a:off x="4654" y="1618"/>
                <a:ext cx="60" cy="60"/>
              </a:xfrm>
              <a:custGeom>
                <a:avLst/>
                <a:gdLst>
                  <a:gd name="T0" fmla="*/ 30 w 60"/>
                  <a:gd name="T1" fmla="*/ 0 h 60"/>
                  <a:gd name="T2" fmla="*/ 41 w 60"/>
                  <a:gd name="T3" fmla="*/ 3 h 60"/>
                  <a:gd name="T4" fmla="*/ 51 w 60"/>
                  <a:gd name="T5" fmla="*/ 9 h 60"/>
                  <a:gd name="T6" fmla="*/ 58 w 60"/>
                  <a:gd name="T7" fmla="*/ 18 h 60"/>
                  <a:gd name="T8" fmla="*/ 60 w 60"/>
                  <a:gd name="T9" fmla="*/ 30 h 60"/>
                  <a:gd name="T10" fmla="*/ 58 w 60"/>
                  <a:gd name="T11" fmla="*/ 42 h 60"/>
                  <a:gd name="T12" fmla="*/ 51 w 60"/>
                  <a:gd name="T13" fmla="*/ 52 h 60"/>
                  <a:gd name="T14" fmla="*/ 41 w 60"/>
                  <a:gd name="T15" fmla="*/ 59 h 60"/>
                  <a:gd name="T16" fmla="*/ 30 w 60"/>
                  <a:gd name="T17" fmla="*/ 60 h 60"/>
                  <a:gd name="T18" fmla="*/ 19 w 60"/>
                  <a:gd name="T19" fmla="*/ 59 h 60"/>
                  <a:gd name="T20" fmla="*/ 8 w 60"/>
                  <a:gd name="T21" fmla="*/ 52 h 60"/>
                  <a:gd name="T22" fmla="*/ 2 w 60"/>
                  <a:gd name="T23" fmla="*/ 42 h 60"/>
                  <a:gd name="T24" fmla="*/ 0 w 60"/>
                  <a:gd name="T25" fmla="*/ 30 h 60"/>
                  <a:gd name="T26" fmla="*/ 2 w 60"/>
                  <a:gd name="T27" fmla="*/ 18 h 60"/>
                  <a:gd name="T28" fmla="*/ 8 w 60"/>
                  <a:gd name="T29" fmla="*/ 9 h 60"/>
                  <a:gd name="T30" fmla="*/ 19 w 60"/>
                  <a:gd name="T31" fmla="*/ 3 h 60"/>
                  <a:gd name="T32" fmla="*/ 30 w 60"/>
                  <a:gd name="T3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41" y="3"/>
                    </a:lnTo>
                    <a:lnTo>
                      <a:pt x="51" y="9"/>
                    </a:lnTo>
                    <a:lnTo>
                      <a:pt x="58" y="18"/>
                    </a:lnTo>
                    <a:lnTo>
                      <a:pt x="60" y="30"/>
                    </a:lnTo>
                    <a:lnTo>
                      <a:pt x="58" y="42"/>
                    </a:lnTo>
                    <a:lnTo>
                      <a:pt x="51" y="52"/>
                    </a:lnTo>
                    <a:lnTo>
                      <a:pt x="41" y="59"/>
                    </a:lnTo>
                    <a:lnTo>
                      <a:pt x="30" y="60"/>
                    </a:lnTo>
                    <a:lnTo>
                      <a:pt x="19" y="59"/>
                    </a:lnTo>
                    <a:lnTo>
                      <a:pt x="8" y="52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8"/>
                    </a:lnTo>
                    <a:lnTo>
                      <a:pt x="8" y="9"/>
                    </a:lnTo>
                    <a:lnTo>
                      <a:pt x="19" y="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94"/>
              <p:cNvSpPr>
                <a:spLocks/>
              </p:cNvSpPr>
              <p:nvPr/>
            </p:nvSpPr>
            <p:spPr bwMode="auto">
              <a:xfrm>
                <a:off x="4555" y="1618"/>
                <a:ext cx="60" cy="60"/>
              </a:xfrm>
              <a:custGeom>
                <a:avLst/>
                <a:gdLst>
                  <a:gd name="T0" fmla="*/ 30 w 60"/>
                  <a:gd name="T1" fmla="*/ 0 h 60"/>
                  <a:gd name="T2" fmla="*/ 42 w 60"/>
                  <a:gd name="T3" fmla="*/ 3 h 60"/>
                  <a:gd name="T4" fmla="*/ 51 w 60"/>
                  <a:gd name="T5" fmla="*/ 9 h 60"/>
                  <a:gd name="T6" fmla="*/ 57 w 60"/>
                  <a:gd name="T7" fmla="*/ 20 h 60"/>
                  <a:gd name="T8" fmla="*/ 60 w 60"/>
                  <a:gd name="T9" fmla="*/ 30 h 60"/>
                  <a:gd name="T10" fmla="*/ 57 w 60"/>
                  <a:gd name="T11" fmla="*/ 42 h 60"/>
                  <a:gd name="T12" fmla="*/ 51 w 60"/>
                  <a:gd name="T13" fmla="*/ 52 h 60"/>
                  <a:gd name="T14" fmla="*/ 42 w 60"/>
                  <a:gd name="T15" fmla="*/ 59 h 60"/>
                  <a:gd name="T16" fmla="*/ 30 w 60"/>
                  <a:gd name="T17" fmla="*/ 60 h 60"/>
                  <a:gd name="T18" fmla="*/ 18 w 60"/>
                  <a:gd name="T19" fmla="*/ 59 h 60"/>
                  <a:gd name="T20" fmla="*/ 8 w 60"/>
                  <a:gd name="T21" fmla="*/ 52 h 60"/>
                  <a:gd name="T22" fmla="*/ 1 w 60"/>
                  <a:gd name="T23" fmla="*/ 42 h 60"/>
                  <a:gd name="T24" fmla="*/ 0 w 60"/>
                  <a:gd name="T25" fmla="*/ 30 h 60"/>
                  <a:gd name="T26" fmla="*/ 1 w 60"/>
                  <a:gd name="T27" fmla="*/ 18 h 60"/>
                  <a:gd name="T28" fmla="*/ 8 w 60"/>
                  <a:gd name="T29" fmla="*/ 9 h 60"/>
                  <a:gd name="T30" fmla="*/ 18 w 60"/>
                  <a:gd name="T31" fmla="*/ 3 h 60"/>
                  <a:gd name="T32" fmla="*/ 30 w 60"/>
                  <a:gd name="T3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42" y="3"/>
                    </a:lnTo>
                    <a:lnTo>
                      <a:pt x="51" y="9"/>
                    </a:lnTo>
                    <a:lnTo>
                      <a:pt x="57" y="20"/>
                    </a:lnTo>
                    <a:lnTo>
                      <a:pt x="60" y="30"/>
                    </a:lnTo>
                    <a:lnTo>
                      <a:pt x="57" y="42"/>
                    </a:lnTo>
                    <a:lnTo>
                      <a:pt x="51" y="52"/>
                    </a:lnTo>
                    <a:lnTo>
                      <a:pt x="42" y="59"/>
                    </a:lnTo>
                    <a:lnTo>
                      <a:pt x="30" y="60"/>
                    </a:lnTo>
                    <a:lnTo>
                      <a:pt x="18" y="59"/>
                    </a:lnTo>
                    <a:lnTo>
                      <a:pt x="8" y="52"/>
                    </a:lnTo>
                    <a:lnTo>
                      <a:pt x="1" y="42"/>
                    </a:lnTo>
                    <a:lnTo>
                      <a:pt x="0" y="30"/>
                    </a:lnTo>
                    <a:lnTo>
                      <a:pt x="1" y="18"/>
                    </a:lnTo>
                    <a:lnTo>
                      <a:pt x="8" y="9"/>
                    </a:lnTo>
                    <a:lnTo>
                      <a:pt x="18" y="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95"/>
              <p:cNvSpPr>
                <a:spLocks/>
              </p:cNvSpPr>
              <p:nvPr/>
            </p:nvSpPr>
            <p:spPr bwMode="auto">
              <a:xfrm>
                <a:off x="4605" y="1668"/>
                <a:ext cx="60" cy="60"/>
              </a:xfrm>
              <a:custGeom>
                <a:avLst/>
                <a:gdLst>
                  <a:gd name="T0" fmla="*/ 30 w 60"/>
                  <a:gd name="T1" fmla="*/ 0 h 60"/>
                  <a:gd name="T2" fmla="*/ 41 w 60"/>
                  <a:gd name="T3" fmla="*/ 2 h 60"/>
                  <a:gd name="T4" fmla="*/ 51 w 60"/>
                  <a:gd name="T5" fmla="*/ 9 h 60"/>
                  <a:gd name="T6" fmla="*/ 57 w 60"/>
                  <a:gd name="T7" fmla="*/ 18 h 60"/>
                  <a:gd name="T8" fmla="*/ 60 w 60"/>
                  <a:gd name="T9" fmla="*/ 30 h 60"/>
                  <a:gd name="T10" fmla="*/ 57 w 60"/>
                  <a:gd name="T11" fmla="*/ 42 h 60"/>
                  <a:gd name="T12" fmla="*/ 51 w 60"/>
                  <a:gd name="T13" fmla="*/ 52 h 60"/>
                  <a:gd name="T14" fmla="*/ 41 w 60"/>
                  <a:gd name="T15" fmla="*/ 59 h 60"/>
                  <a:gd name="T16" fmla="*/ 30 w 60"/>
                  <a:gd name="T17" fmla="*/ 60 h 60"/>
                  <a:gd name="T18" fmla="*/ 18 w 60"/>
                  <a:gd name="T19" fmla="*/ 59 h 60"/>
                  <a:gd name="T20" fmla="*/ 7 w 60"/>
                  <a:gd name="T21" fmla="*/ 52 h 60"/>
                  <a:gd name="T22" fmla="*/ 1 w 60"/>
                  <a:gd name="T23" fmla="*/ 42 h 60"/>
                  <a:gd name="T24" fmla="*/ 0 w 60"/>
                  <a:gd name="T25" fmla="*/ 30 h 60"/>
                  <a:gd name="T26" fmla="*/ 1 w 60"/>
                  <a:gd name="T27" fmla="*/ 18 h 60"/>
                  <a:gd name="T28" fmla="*/ 7 w 60"/>
                  <a:gd name="T29" fmla="*/ 9 h 60"/>
                  <a:gd name="T30" fmla="*/ 18 w 60"/>
                  <a:gd name="T31" fmla="*/ 2 h 60"/>
                  <a:gd name="T32" fmla="*/ 30 w 60"/>
                  <a:gd name="T3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41" y="2"/>
                    </a:lnTo>
                    <a:lnTo>
                      <a:pt x="51" y="9"/>
                    </a:lnTo>
                    <a:lnTo>
                      <a:pt x="57" y="18"/>
                    </a:lnTo>
                    <a:lnTo>
                      <a:pt x="60" y="30"/>
                    </a:lnTo>
                    <a:lnTo>
                      <a:pt x="57" y="42"/>
                    </a:lnTo>
                    <a:lnTo>
                      <a:pt x="51" y="52"/>
                    </a:lnTo>
                    <a:lnTo>
                      <a:pt x="41" y="59"/>
                    </a:lnTo>
                    <a:lnTo>
                      <a:pt x="30" y="60"/>
                    </a:lnTo>
                    <a:lnTo>
                      <a:pt x="18" y="59"/>
                    </a:lnTo>
                    <a:lnTo>
                      <a:pt x="7" y="52"/>
                    </a:lnTo>
                    <a:lnTo>
                      <a:pt x="1" y="42"/>
                    </a:lnTo>
                    <a:lnTo>
                      <a:pt x="0" y="30"/>
                    </a:lnTo>
                    <a:lnTo>
                      <a:pt x="1" y="18"/>
                    </a:lnTo>
                    <a:lnTo>
                      <a:pt x="7" y="9"/>
                    </a:lnTo>
                    <a:lnTo>
                      <a:pt x="18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96"/>
              <p:cNvSpPr>
                <a:spLocks/>
              </p:cNvSpPr>
              <p:nvPr/>
            </p:nvSpPr>
            <p:spPr bwMode="auto">
              <a:xfrm>
                <a:off x="4555" y="1718"/>
                <a:ext cx="60" cy="60"/>
              </a:xfrm>
              <a:custGeom>
                <a:avLst/>
                <a:gdLst>
                  <a:gd name="T0" fmla="*/ 30 w 60"/>
                  <a:gd name="T1" fmla="*/ 0 h 60"/>
                  <a:gd name="T2" fmla="*/ 42 w 60"/>
                  <a:gd name="T3" fmla="*/ 2 h 60"/>
                  <a:gd name="T4" fmla="*/ 51 w 60"/>
                  <a:gd name="T5" fmla="*/ 9 h 60"/>
                  <a:gd name="T6" fmla="*/ 57 w 60"/>
                  <a:gd name="T7" fmla="*/ 18 h 60"/>
                  <a:gd name="T8" fmla="*/ 60 w 60"/>
                  <a:gd name="T9" fmla="*/ 30 h 60"/>
                  <a:gd name="T10" fmla="*/ 57 w 60"/>
                  <a:gd name="T11" fmla="*/ 41 h 60"/>
                  <a:gd name="T12" fmla="*/ 51 w 60"/>
                  <a:gd name="T13" fmla="*/ 51 h 60"/>
                  <a:gd name="T14" fmla="*/ 42 w 60"/>
                  <a:gd name="T15" fmla="*/ 57 h 60"/>
                  <a:gd name="T16" fmla="*/ 30 w 60"/>
                  <a:gd name="T17" fmla="*/ 60 h 60"/>
                  <a:gd name="T18" fmla="*/ 18 w 60"/>
                  <a:gd name="T19" fmla="*/ 57 h 60"/>
                  <a:gd name="T20" fmla="*/ 8 w 60"/>
                  <a:gd name="T21" fmla="*/ 51 h 60"/>
                  <a:gd name="T22" fmla="*/ 1 w 60"/>
                  <a:gd name="T23" fmla="*/ 41 h 60"/>
                  <a:gd name="T24" fmla="*/ 0 w 60"/>
                  <a:gd name="T25" fmla="*/ 30 h 60"/>
                  <a:gd name="T26" fmla="*/ 1 w 60"/>
                  <a:gd name="T27" fmla="*/ 18 h 60"/>
                  <a:gd name="T28" fmla="*/ 8 w 60"/>
                  <a:gd name="T29" fmla="*/ 9 h 60"/>
                  <a:gd name="T30" fmla="*/ 18 w 60"/>
                  <a:gd name="T31" fmla="*/ 2 h 60"/>
                  <a:gd name="T32" fmla="*/ 30 w 60"/>
                  <a:gd name="T3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42" y="2"/>
                    </a:lnTo>
                    <a:lnTo>
                      <a:pt x="51" y="9"/>
                    </a:lnTo>
                    <a:lnTo>
                      <a:pt x="57" y="18"/>
                    </a:lnTo>
                    <a:lnTo>
                      <a:pt x="60" y="30"/>
                    </a:lnTo>
                    <a:lnTo>
                      <a:pt x="57" y="41"/>
                    </a:lnTo>
                    <a:lnTo>
                      <a:pt x="51" y="51"/>
                    </a:lnTo>
                    <a:lnTo>
                      <a:pt x="42" y="57"/>
                    </a:lnTo>
                    <a:lnTo>
                      <a:pt x="30" y="60"/>
                    </a:lnTo>
                    <a:lnTo>
                      <a:pt x="18" y="57"/>
                    </a:lnTo>
                    <a:lnTo>
                      <a:pt x="8" y="51"/>
                    </a:lnTo>
                    <a:lnTo>
                      <a:pt x="1" y="41"/>
                    </a:lnTo>
                    <a:lnTo>
                      <a:pt x="0" y="30"/>
                    </a:lnTo>
                    <a:lnTo>
                      <a:pt x="1" y="18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97"/>
              <p:cNvSpPr>
                <a:spLocks/>
              </p:cNvSpPr>
              <p:nvPr/>
            </p:nvSpPr>
            <p:spPr bwMode="auto">
              <a:xfrm>
                <a:off x="2985" y="3199"/>
                <a:ext cx="42" cy="41"/>
              </a:xfrm>
              <a:custGeom>
                <a:avLst/>
                <a:gdLst>
                  <a:gd name="T0" fmla="*/ 21 w 42"/>
                  <a:gd name="T1" fmla="*/ 0 h 41"/>
                  <a:gd name="T2" fmla="*/ 26 w 42"/>
                  <a:gd name="T3" fmla="*/ 0 h 41"/>
                  <a:gd name="T4" fmla="*/ 32 w 42"/>
                  <a:gd name="T5" fmla="*/ 3 h 41"/>
                  <a:gd name="T6" fmla="*/ 36 w 42"/>
                  <a:gd name="T7" fmla="*/ 6 h 41"/>
                  <a:gd name="T8" fmla="*/ 38 w 42"/>
                  <a:gd name="T9" fmla="*/ 11 h 41"/>
                  <a:gd name="T10" fmla="*/ 41 w 42"/>
                  <a:gd name="T11" fmla="*/ 15 h 41"/>
                  <a:gd name="T12" fmla="*/ 42 w 42"/>
                  <a:gd name="T13" fmla="*/ 21 h 41"/>
                  <a:gd name="T14" fmla="*/ 41 w 42"/>
                  <a:gd name="T15" fmla="*/ 27 h 41"/>
                  <a:gd name="T16" fmla="*/ 38 w 42"/>
                  <a:gd name="T17" fmla="*/ 32 h 41"/>
                  <a:gd name="T18" fmla="*/ 36 w 42"/>
                  <a:gd name="T19" fmla="*/ 36 h 41"/>
                  <a:gd name="T20" fmla="*/ 32 w 42"/>
                  <a:gd name="T21" fmla="*/ 38 h 41"/>
                  <a:gd name="T22" fmla="*/ 26 w 42"/>
                  <a:gd name="T23" fmla="*/ 41 h 41"/>
                  <a:gd name="T24" fmla="*/ 21 w 42"/>
                  <a:gd name="T25" fmla="*/ 41 h 41"/>
                  <a:gd name="T26" fmla="*/ 16 w 42"/>
                  <a:gd name="T27" fmla="*/ 41 h 41"/>
                  <a:gd name="T28" fmla="*/ 11 w 42"/>
                  <a:gd name="T29" fmla="*/ 38 h 41"/>
                  <a:gd name="T30" fmla="*/ 7 w 42"/>
                  <a:gd name="T31" fmla="*/ 36 h 41"/>
                  <a:gd name="T32" fmla="*/ 3 w 42"/>
                  <a:gd name="T33" fmla="*/ 32 h 41"/>
                  <a:gd name="T34" fmla="*/ 1 w 42"/>
                  <a:gd name="T35" fmla="*/ 27 h 41"/>
                  <a:gd name="T36" fmla="*/ 0 w 42"/>
                  <a:gd name="T37" fmla="*/ 21 h 41"/>
                  <a:gd name="T38" fmla="*/ 1 w 42"/>
                  <a:gd name="T39" fmla="*/ 15 h 41"/>
                  <a:gd name="T40" fmla="*/ 3 w 42"/>
                  <a:gd name="T41" fmla="*/ 11 h 41"/>
                  <a:gd name="T42" fmla="*/ 7 w 42"/>
                  <a:gd name="T43" fmla="*/ 6 h 41"/>
                  <a:gd name="T44" fmla="*/ 11 w 42"/>
                  <a:gd name="T45" fmla="*/ 3 h 41"/>
                  <a:gd name="T46" fmla="*/ 16 w 42"/>
                  <a:gd name="T47" fmla="*/ 0 h 41"/>
                  <a:gd name="T48" fmla="*/ 21 w 42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lnTo>
                      <a:pt x="26" y="0"/>
                    </a:lnTo>
                    <a:lnTo>
                      <a:pt x="32" y="3"/>
                    </a:lnTo>
                    <a:lnTo>
                      <a:pt x="36" y="6"/>
                    </a:lnTo>
                    <a:lnTo>
                      <a:pt x="38" y="11"/>
                    </a:lnTo>
                    <a:lnTo>
                      <a:pt x="41" y="15"/>
                    </a:lnTo>
                    <a:lnTo>
                      <a:pt x="42" y="21"/>
                    </a:lnTo>
                    <a:lnTo>
                      <a:pt x="41" y="27"/>
                    </a:lnTo>
                    <a:lnTo>
                      <a:pt x="38" y="32"/>
                    </a:lnTo>
                    <a:lnTo>
                      <a:pt x="36" y="36"/>
                    </a:lnTo>
                    <a:lnTo>
                      <a:pt x="32" y="38"/>
                    </a:lnTo>
                    <a:lnTo>
                      <a:pt x="26" y="41"/>
                    </a:lnTo>
                    <a:lnTo>
                      <a:pt x="21" y="41"/>
                    </a:lnTo>
                    <a:lnTo>
                      <a:pt x="16" y="41"/>
                    </a:lnTo>
                    <a:lnTo>
                      <a:pt x="11" y="38"/>
                    </a:lnTo>
                    <a:lnTo>
                      <a:pt x="7" y="36"/>
                    </a:lnTo>
                    <a:lnTo>
                      <a:pt x="3" y="32"/>
                    </a:lnTo>
                    <a:lnTo>
                      <a:pt x="1" y="27"/>
                    </a:lnTo>
                    <a:lnTo>
                      <a:pt x="0" y="21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7" y="6"/>
                    </a:lnTo>
                    <a:lnTo>
                      <a:pt x="11" y="3"/>
                    </a:lnTo>
                    <a:lnTo>
                      <a:pt x="1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98"/>
              <p:cNvSpPr>
                <a:spLocks/>
              </p:cNvSpPr>
              <p:nvPr/>
            </p:nvSpPr>
            <p:spPr bwMode="auto">
              <a:xfrm>
                <a:off x="2842" y="3247"/>
                <a:ext cx="41" cy="41"/>
              </a:xfrm>
              <a:custGeom>
                <a:avLst/>
                <a:gdLst>
                  <a:gd name="T0" fmla="*/ 20 w 41"/>
                  <a:gd name="T1" fmla="*/ 0 h 41"/>
                  <a:gd name="T2" fmla="*/ 25 w 41"/>
                  <a:gd name="T3" fmla="*/ 1 h 41"/>
                  <a:gd name="T4" fmla="*/ 31 w 41"/>
                  <a:gd name="T5" fmla="*/ 3 h 41"/>
                  <a:gd name="T6" fmla="*/ 35 w 41"/>
                  <a:gd name="T7" fmla="*/ 6 h 41"/>
                  <a:gd name="T8" fmla="*/ 38 w 41"/>
                  <a:gd name="T9" fmla="*/ 10 h 41"/>
                  <a:gd name="T10" fmla="*/ 40 w 41"/>
                  <a:gd name="T11" fmla="*/ 15 h 41"/>
                  <a:gd name="T12" fmla="*/ 41 w 41"/>
                  <a:gd name="T13" fmla="*/ 20 h 41"/>
                  <a:gd name="T14" fmla="*/ 40 w 41"/>
                  <a:gd name="T15" fmla="*/ 26 h 41"/>
                  <a:gd name="T16" fmla="*/ 38 w 41"/>
                  <a:gd name="T17" fmla="*/ 31 h 41"/>
                  <a:gd name="T18" fmla="*/ 35 w 41"/>
                  <a:gd name="T19" fmla="*/ 35 h 41"/>
                  <a:gd name="T20" fmla="*/ 31 w 41"/>
                  <a:gd name="T21" fmla="*/ 39 h 41"/>
                  <a:gd name="T22" fmla="*/ 25 w 41"/>
                  <a:gd name="T23" fmla="*/ 40 h 41"/>
                  <a:gd name="T24" fmla="*/ 20 w 41"/>
                  <a:gd name="T25" fmla="*/ 41 h 41"/>
                  <a:gd name="T26" fmla="*/ 15 w 41"/>
                  <a:gd name="T27" fmla="*/ 40 h 41"/>
                  <a:gd name="T28" fmla="*/ 10 w 41"/>
                  <a:gd name="T29" fmla="*/ 39 h 41"/>
                  <a:gd name="T30" fmla="*/ 6 w 41"/>
                  <a:gd name="T31" fmla="*/ 35 h 41"/>
                  <a:gd name="T32" fmla="*/ 3 w 41"/>
                  <a:gd name="T33" fmla="*/ 31 h 41"/>
                  <a:gd name="T34" fmla="*/ 0 w 41"/>
                  <a:gd name="T35" fmla="*/ 26 h 41"/>
                  <a:gd name="T36" fmla="*/ 0 w 41"/>
                  <a:gd name="T37" fmla="*/ 20 h 41"/>
                  <a:gd name="T38" fmla="*/ 0 w 41"/>
                  <a:gd name="T39" fmla="*/ 15 h 41"/>
                  <a:gd name="T40" fmla="*/ 3 w 41"/>
                  <a:gd name="T41" fmla="*/ 10 h 41"/>
                  <a:gd name="T42" fmla="*/ 6 w 41"/>
                  <a:gd name="T43" fmla="*/ 6 h 41"/>
                  <a:gd name="T44" fmla="*/ 10 w 41"/>
                  <a:gd name="T45" fmla="*/ 3 h 41"/>
                  <a:gd name="T46" fmla="*/ 15 w 41"/>
                  <a:gd name="T47" fmla="*/ 1 h 41"/>
                  <a:gd name="T48" fmla="*/ 20 w 41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1">
                    <a:moveTo>
                      <a:pt x="20" y="0"/>
                    </a:moveTo>
                    <a:lnTo>
                      <a:pt x="25" y="1"/>
                    </a:lnTo>
                    <a:lnTo>
                      <a:pt x="31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40" y="15"/>
                    </a:lnTo>
                    <a:lnTo>
                      <a:pt x="41" y="20"/>
                    </a:lnTo>
                    <a:lnTo>
                      <a:pt x="40" y="26"/>
                    </a:lnTo>
                    <a:lnTo>
                      <a:pt x="38" y="31"/>
                    </a:lnTo>
                    <a:lnTo>
                      <a:pt x="35" y="35"/>
                    </a:lnTo>
                    <a:lnTo>
                      <a:pt x="31" y="39"/>
                    </a:lnTo>
                    <a:lnTo>
                      <a:pt x="25" y="40"/>
                    </a:lnTo>
                    <a:lnTo>
                      <a:pt x="20" y="41"/>
                    </a:lnTo>
                    <a:lnTo>
                      <a:pt x="15" y="40"/>
                    </a:lnTo>
                    <a:lnTo>
                      <a:pt x="10" y="39"/>
                    </a:lnTo>
                    <a:lnTo>
                      <a:pt x="6" y="35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6" y="6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99"/>
              <p:cNvSpPr>
                <a:spLocks/>
              </p:cNvSpPr>
              <p:nvPr/>
            </p:nvSpPr>
            <p:spPr bwMode="auto">
              <a:xfrm>
                <a:off x="2890" y="3247"/>
                <a:ext cx="41" cy="41"/>
              </a:xfrm>
              <a:custGeom>
                <a:avLst/>
                <a:gdLst>
                  <a:gd name="T0" fmla="*/ 21 w 41"/>
                  <a:gd name="T1" fmla="*/ 0 h 41"/>
                  <a:gd name="T2" fmla="*/ 26 w 41"/>
                  <a:gd name="T3" fmla="*/ 1 h 41"/>
                  <a:gd name="T4" fmla="*/ 31 w 41"/>
                  <a:gd name="T5" fmla="*/ 3 h 41"/>
                  <a:gd name="T6" fmla="*/ 35 w 41"/>
                  <a:gd name="T7" fmla="*/ 6 h 41"/>
                  <a:gd name="T8" fmla="*/ 38 w 41"/>
                  <a:gd name="T9" fmla="*/ 10 h 41"/>
                  <a:gd name="T10" fmla="*/ 40 w 41"/>
                  <a:gd name="T11" fmla="*/ 15 h 41"/>
                  <a:gd name="T12" fmla="*/ 41 w 41"/>
                  <a:gd name="T13" fmla="*/ 20 h 41"/>
                  <a:gd name="T14" fmla="*/ 40 w 41"/>
                  <a:gd name="T15" fmla="*/ 26 h 41"/>
                  <a:gd name="T16" fmla="*/ 38 w 41"/>
                  <a:gd name="T17" fmla="*/ 31 h 41"/>
                  <a:gd name="T18" fmla="*/ 35 w 41"/>
                  <a:gd name="T19" fmla="*/ 35 h 41"/>
                  <a:gd name="T20" fmla="*/ 31 w 41"/>
                  <a:gd name="T21" fmla="*/ 39 h 41"/>
                  <a:gd name="T22" fmla="*/ 26 w 41"/>
                  <a:gd name="T23" fmla="*/ 40 h 41"/>
                  <a:gd name="T24" fmla="*/ 21 w 41"/>
                  <a:gd name="T25" fmla="*/ 41 h 41"/>
                  <a:gd name="T26" fmla="*/ 15 w 41"/>
                  <a:gd name="T27" fmla="*/ 40 h 41"/>
                  <a:gd name="T28" fmla="*/ 10 w 41"/>
                  <a:gd name="T29" fmla="*/ 39 h 41"/>
                  <a:gd name="T30" fmla="*/ 6 w 41"/>
                  <a:gd name="T31" fmla="*/ 35 h 41"/>
                  <a:gd name="T32" fmla="*/ 2 w 41"/>
                  <a:gd name="T33" fmla="*/ 31 h 41"/>
                  <a:gd name="T34" fmla="*/ 1 w 41"/>
                  <a:gd name="T35" fmla="*/ 26 h 41"/>
                  <a:gd name="T36" fmla="*/ 0 w 41"/>
                  <a:gd name="T37" fmla="*/ 20 h 41"/>
                  <a:gd name="T38" fmla="*/ 1 w 41"/>
                  <a:gd name="T39" fmla="*/ 15 h 41"/>
                  <a:gd name="T40" fmla="*/ 2 w 41"/>
                  <a:gd name="T41" fmla="*/ 10 h 41"/>
                  <a:gd name="T42" fmla="*/ 6 w 41"/>
                  <a:gd name="T43" fmla="*/ 6 h 41"/>
                  <a:gd name="T44" fmla="*/ 10 w 41"/>
                  <a:gd name="T45" fmla="*/ 3 h 41"/>
                  <a:gd name="T46" fmla="*/ 15 w 41"/>
                  <a:gd name="T47" fmla="*/ 1 h 41"/>
                  <a:gd name="T48" fmla="*/ 21 w 41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1">
                    <a:moveTo>
                      <a:pt x="21" y="0"/>
                    </a:moveTo>
                    <a:lnTo>
                      <a:pt x="26" y="1"/>
                    </a:lnTo>
                    <a:lnTo>
                      <a:pt x="31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40" y="15"/>
                    </a:lnTo>
                    <a:lnTo>
                      <a:pt x="41" y="20"/>
                    </a:lnTo>
                    <a:lnTo>
                      <a:pt x="40" y="26"/>
                    </a:lnTo>
                    <a:lnTo>
                      <a:pt x="38" y="31"/>
                    </a:lnTo>
                    <a:lnTo>
                      <a:pt x="35" y="35"/>
                    </a:lnTo>
                    <a:lnTo>
                      <a:pt x="31" y="39"/>
                    </a:lnTo>
                    <a:lnTo>
                      <a:pt x="26" y="40"/>
                    </a:lnTo>
                    <a:lnTo>
                      <a:pt x="21" y="41"/>
                    </a:lnTo>
                    <a:lnTo>
                      <a:pt x="15" y="40"/>
                    </a:lnTo>
                    <a:lnTo>
                      <a:pt x="10" y="39"/>
                    </a:lnTo>
                    <a:lnTo>
                      <a:pt x="6" y="35"/>
                    </a:lnTo>
                    <a:lnTo>
                      <a:pt x="2" y="31"/>
                    </a:lnTo>
                    <a:lnTo>
                      <a:pt x="1" y="26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00"/>
              <p:cNvSpPr>
                <a:spLocks/>
              </p:cNvSpPr>
              <p:nvPr/>
            </p:nvSpPr>
            <p:spPr bwMode="auto">
              <a:xfrm>
                <a:off x="2938" y="3247"/>
                <a:ext cx="41" cy="41"/>
              </a:xfrm>
              <a:custGeom>
                <a:avLst/>
                <a:gdLst>
                  <a:gd name="T0" fmla="*/ 20 w 41"/>
                  <a:gd name="T1" fmla="*/ 0 h 41"/>
                  <a:gd name="T2" fmla="*/ 26 w 41"/>
                  <a:gd name="T3" fmla="*/ 1 h 41"/>
                  <a:gd name="T4" fmla="*/ 30 w 41"/>
                  <a:gd name="T5" fmla="*/ 3 h 41"/>
                  <a:gd name="T6" fmla="*/ 34 w 41"/>
                  <a:gd name="T7" fmla="*/ 6 h 41"/>
                  <a:gd name="T8" fmla="*/ 38 w 41"/>
                  <a:gd name="T9" fmla="*/ 10 h 41"/>
                  <a:gd name="T10" fmla="*/ 41 w 41"/>
                  <a:gd name="T11" fmla="*/ 15 h 41"/>
                  <a:gd name="T12" fmla="*/ 41 w 41"/>
                  <a:gd name="T13" fmla="*/ 20 h 41"/>
                  <a:gd name="T14" fmla="*/ 41 w 41"/>
                  <a:gd name="T15" fmla="*/ 26 h 41"/>
                  <a:gd name="T16" fmla="*/ 38 w 41"/>
                  <a:gd name="T17" fmla="*/ 31 h 41"/>
                  <a:gd name="T18" fmla="*/ 34 w 41"/>
                  <a:gd name="T19" fmla="*/ 35 h 41"/>
                  <a:gd name="T20" fmla="*/ 30 w 41"/>
                  <a:gd name="T21" fmla="*/ 39 h 41"/>
                  <a:gd name="T22" fmla="*/ 26 w 41"/>
                  <a:gd name="T23" fmla="*/ 40 h 41"/>
                  <a:gd name="T24" fmla="*/ 20 w 41"/>
                  <a:gd name="T25" fmla="*/ 41 h 41"/>
                  <a:gd name="T26" fmla="*/ 14 w 41"/>
                  <a:gd name="T27" fmla="*/ 40 h 41"/>
                  <a:gd name="T28" fmla="*/ 9 w 41"/>
                  <a:gd name="T29" fmla="*/ 39 h 41"/>
                  <a:gd name="T30" fmla="*/ 5 w 41"/>
                  <a:gd name="T31" fmla="*/ 35 h 41"/>
                  <a:gd name="T32" fmla="*/ 3 w 41"/>
                  <a:gd name="T33" fmla="*/ 31 h 41"/>
                  <a:gd name="T34" fmla="*/ 0 w 41"/>
                  <a:gd name="T35" fmla="*/ 26 h 41"/>
                  <a:gd name="T36" fmla="*/ 0 w 41"/>
                  <a:gd name="T37" fmla="*/ 20 h 41"/>
                  <a:gd name="T38" fmla="*/ 0 w 41"/>
                  <a:gd name="T39" fmla="*/ 15 h 41"/>
                  <a:gd name="T40" fmla="*/ 3 w 41"/>
                  <a:gd name="T41" fmla="*/ 10 h 41"/>
                  <a:gd name="T42" fmla="*/ 5 w 41"/>
                  <a:gd name="T43" fmla="*/ 6 h 41"/>
                  <a:gd name="T44" fmla="*/ 9 w 41"/>
                  <a:gd name="T45" fmla="*/ 3 h 41"/>
                  <a:gd name="T46" fmla="*/ 14 w 41"/>
                  <a:gd name="T47" fmla="*/ 1 h 41"/>
                  <a:gd name="T48" fmla="*/ 20 w 41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1">
                    <a:moveTo>
                      <a:pt x="20" y="0"/>
                    </a:moveTo>
                    <a:lnTo>
                      <a:pt x="26" y="1"/>
                    </a:lnTo>
                    <a:lnTo>
                      <a:pt x="30" y="3"/>
                    </a:lnTo>
                    <a:lnTo>
                      <a:pt x="34" y="6"/>
                    </a:lnTo>
                    <a:lnTo>
                      <a:pt x="38" y="10"/>
                    </a:lnTo>
                    <a:lnTo>
                      <a:pt x="41" y="15"/>
                    </a:lnTo>
                    <a:lnTo>
                      <a:pt x="41" y="20"/>
                    </a:lnTo>
                    <a:lnTo>
                      <a:pt x="41" y="26"/>
                    </a:lnTo>
                    <a:lnTo>
                      <a:pt x="38" y="31"/>
                    </a:lnTo>
                    <a:lnTo>
                      <a:pt x="34" y="35"/>
                    </a:lnTo>
                    <a:lnTo>
                      <a:pt x="30" y="39"/>
                    </a:lnTo>
                    <a:lnTo>
                      <a:pt x="26" y="40"/>
                    </a:lnTo>
                    <a:lnTo>
                      <a:pt x="20" y="41"/>
                    </a:lnTo>
                    <a:lnTo>
                      <a:pt x="14" y="40"/>
                    </a:lnTo>
                    <a:lnTo>
                      <a:pt x="9" y="39"/>
                    </a:lnTo>
                    <a:lnTo>
                      <a:pt x="5" y="35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201"/>
              <p:cNvSpPr>
                <a:spLocks/>
              </p:cNvSpPr>
              <p:nvPr/>
            </p:nvSpPr>
            <p:spPr bwMode="auto">
              <a:xfrm>
                <a:off x="2985" y="3247"/>
                <a:ext cx="42" cy="41"/>
              </a:xfrm>
              <a:custGeom>
                <a:avLst/>
                <a:gdLst>
                  <a:gd name="T0" fmla="*/ 21 w 42"/>
                  <a:gd name="T1" fmla="*/ 0 h 41"/>
                  <a:gd name="T2" fmla="*/ 26 w 42"/>
                  <a:gd name="T3" fmla="*/ 1 h 41"/>
                  <a:gd name="T4" fmla="*/ 32 w 42"/>
                  <a:gd name="T5" fmla="*/ 3 h 41"/>
                  <a:gd name="T6" fmla="*/ 36 w 42"/>
                  <a:gd name="T7" fmla="*/ 6 h 41"/>
                  <a:gd name="T8" fmla="*/ 38 w 42"/>
                  <a:gd name="T9" fmla="*/ 10 h 41"/>
                  <a:gd name="T10" fmla="*/ 41 w 42"/>
                  <a:gd name="T11" fmla="*/ 15 h 41"/>
                  <a:gd name="T12" fmla="*/ 42 w 42"/>
                  <a:gd name="T13" fmla="*/ 20 h 41"/>
                  <a:gd name="T14" fmla="*/ 41 w 42"/>
                  <a:gd name="T15" fmla="*/ 26 h 41"/>
                  <a:gd name="T16" fmla="*/ 38 w 42"/>
                  <a:gd name="T17" fmla="*/ 31 h 41"/>
                  <a:gd name="T18" fmla="*/ 36 w 42"/>
                  <a:gd name="T19" fmla="*/ 35 h 41"/>
                  <a:gd name="T20" fmla="*/ 32 w 42"/>
                  <a:gd name="T21" fmla="*/ 39 h 41"/>
                  <a:gd name="T22" fmla="*/ 26 w 42"/>
                  <a:gd name="T23" fmla="*/ 40 h 41"/>
                  <a:gd name="T24" fmla="*/ 21 w 42"/>
                  <a:gd name="T25" fmla="*/ 41 h 41"/>
                  <a:gd name="T26" fmla="*/ 16 w 42"/>
                  <a:gd name="T27" fmla="*/ 40 h 41"/>
                  <a:gd name="T28" fmla="*/ 11 w 42"/>
                  <a:gd name="T29" fmla="*/ 39 h 41"/>
                  <a:gd name="T30" fmla="*/ 7 w 42"/>
                  <a:gd name="T31" fmla="*/ 35 h 41"/>
                  <a:gd name="T32" fmla="*/ 3 w 42"/>
                  <a:gd name="T33" fmla="*/ 31 h 41"/>
                  <a:gd name="T34" fmla="*/ 1 w 42"/>
                  <a:gd name="T35" fmla="*/ 26 h 41"/>
                  <a:gd name="T36" fmla="*/ 0 w 42"/>
                  <a:gd name="T37" fmla="*/ 20 h 41"/>
                  <a:gd name="T38" fmla="*/ 1 w 42"/>
                  <a:gd name="T39" fmla="*/ 15 h 41"/>
                  <a:gd name="T40" fmla="*/ 3 w 42"/>
                  <a:gd name="T41" fmla="*/ 10 h 41"/>
                  <a:gd name="T42" fmla="*/ 7 w 42"/>
                  <a:gd name="T43" fmla="*/ 6 h 41"/>
                  <a:gd name="T44" fmla="*/ 11 w 42"/>
                  <a:gd name="T45" fmla="*/ 3 h 41"/>
                  <a:gd name="T46" fmla="*/ 16 w 42"/>
                  <a:gd name="T47" fmla="*/ 1 h 41"/>
                  <a:gd name="T48" fmla="*/ 21 w 42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lnTo>
                      <a:pt x="26" y="1"/>
                    </a:lnTo>
                    <a:lnTo>
                      <a:pt x="32" y="3"/>
                    </a:lnTo>
                    <a:lnTo>
                      <a:pt x="36" y="6"/>
                    </a:lnTo>
                    <a:lnTo>
                      <a:pt x="38" y="10"/>
                    </a:lnTo>
                    <a:lnTo>
                      <a:pt x="41" y="15"/>
                    </a:lnTo>
                    <a:lnTo>
                      <a:pt x="42" y="20"/>
                    </a:lnTo>
                    <a:lnTo>
                      <a:pt x="41" y="26"/>
                    </a:lnTo>
                    <a:lnTo>
                      <a:pt x="38" y="31"/>
                    </a:lnTo>
                    <a:lnTo>
                      <a:pt x="36" y="35"/>
                    </a:lnTo>
                    <a:lnTo>
                      <a:pt x="32" y="39"/>
                    </a:lnTo>
                    <a:lnTo>
                      <a:pt x="26" y="40"/>
                    </a:lnTo>
                    <a:lnTo>
                      <a:pt x="21" y="41"/>
                    </a:lnTo>
                    <a:lnTo>
                      <a:pt x="16" y="40"/>
                    </a:lnTo>
                    <a:lnTo>
                      <a:pt x="11" y="39"/>
                    </a:lnTo>
                    <a:lnTo>
                      <a:pt x="7" y="35"/>
                    </a:lnTo>
                    <a:lnTo>
                      <a:pt x="3" y="31"/>
                    </a:lnTo>
                    <a:lnTo>
                      <a:pt x="1" y="26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02"/>
              <p:cNvSpPr>
                <a:spLocks/>
              </p:cNvSpPr>
              <p:nvPr/>
            </p:nvSpPr>
            <p:spPr bwMode="auto">
              <a:xfrm>
                <a:off x="3034" y="3247"/>
                <a:ext cx="40" cy="41"/>
              </a:xfrm>
              <a:custGeom>
                <a:avLst/>
                <a:gdLst>
                  <a:gd name="T0" fmla="*/ 19 w 40"/>
                  <a:gd name="T1" fmla="*/ 0 h 41"/>
                  <a:gd name="T2" fmla="*/ 26 w 40"/>
                  <a:gd name="T3" fmla="*/ 1 h 41"/>
                  <a:gd name="T4" fmla="*/ 30 w 40"/>
                  <a:gd name="T5" fmla="*/ 3 h 41"/>
                  <a:gd name="T6" fmla="*/ 35 w 40"/>
                  <a:gd name="T7" fmla="*/ 6 h 41"/>
                  <a:gd name="T8" fmla="*/ 38 w 40"/>
                  <a:gd name="T9" fmla="*/ 10 h 41"/>
                  <a:gd name="T10" fmla="*/ 40 w 40"/>
                  <a:gd name="T11" fmla="*/ 15 h 41"/>
                  <a:gd name="T12" fmla="*/ 40 w 40"/>
                  <a:gd name="T13" fmla="*/ 20 h 41"/>
                  <a:gd name="T14" fmla="*/ 40 w 40"/>
                  <a:gd name="T15" fmla="*/ 26 h 41"/>
                  <a:gd name="T16" fmla="*/ 38 w 40"/>
                  <a:gd name="T17" fmla="*/ 31 h 41"/>
                  <a:gd name="T18" fmla="*/ 35 w 40"/>
                  <a:gd name="T19" fmla="*/ 35 h 41"/>
                  <a:gd name="T20" fmla="*/ 30 w 40"/>
                  <a:gd name="T21" fmla="*/ 39 h 41"/>
                  <a:gd name="T22" fmla="*/ 26 w 40"/>
                  <a:gd name="T23" fmla="*/ 40 h 41"/>
                  <a:gd name="T24" fmla="*/ 19 w 40"/>
                  <a:gd name="T25" fmla="*/ 41 h 41"/>
                  <a:gd name="T26" fmla="*/ 14 w 40"/>
                  <a:gd name="T27" fmla="*/ 40 h 41"/>
                  <a:gd name="T28" fmla="*/ 9 w 40"/>
                  <a:gd name="T29" fmla="*/ 39 h 41"/>
                  <a:gd name="T30" fmla="*/ 5 w 40"/>
                  <a:gd name="T31" fmla="*/ 35 h 41"/>
                  <a:gd name="T32" fmla="*/ 2 w 40"/>
                  <a:gd name="T33" fmla="*/ 31 h 41"/>
                  <a:gd name="T34" fmla="*/ 0 w 40"/>
                  <a:gd name="T35" fmla="*/ 26 h 41"/>
                  <a:gd name="T36" fmla="*/ 0 w 40"/>
                  <a:gd name="T37" fmla="*/ 20 h 41"/>
                  <a:gd name="T38" fmla="*/ 0 w 40"/>
                  <a:gd name="T39" fmla="*/ 15 h 41"/>
                  <a:gd name="T40" fmla="*/ 2 w 40"/>
                  <a:gd name="T41" fmla="*/ 10 h 41"/>
                  <a:gd name="T42" fmla="*/ 5 w 40"/>
                  <a:gd name="T43" fmla="*/ 6 h 41"/>
                  <a:gd name="T44" fmla="*/ 9 w 40"/>
                  <a:gd name="T45" fmla="*/ 3 h 41"/>
                  <a:gd name="T46" fmla="*/ 14 w 40"/>
                  <a:gd name="T47" fmla="*/ 1 h 41"/>
                  <a:gd name="T48" fmla="*/ 19 w 40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41">
                    <a:moveTo>
                      <a:pt x="19" y="0"/>
                    </a:moveTo>
                    <a:lnTo>
                      <a:pt x="26" y="1"/>
                    </a:lnTo>
                    <a:lnTo>
                      <a:pt x="30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40" y="15"/>
                    </a:lnTo>
                    <a:lnTo>
                      <a:pt x="40" y="20"/>
                    </a:lnTo>
                    <a:lnTo>
                      <a:pt x="40" y="26"/>
                    </a:lnTo>
                    <a:lnTo>
                      <a:pt x="38" y="31"/>
                    </a:lnTo>
                    <a:lnTo>
                      <a:pt x="35" y="35"/>
                    </a:lnTo>
                    <a:lnTo>
                      <a:pt x="30" y="39"/>
                    </a:lnTo>
                    <a:lnTo>
                      <a:pt x="26" y="40"/>
                    </a:lnTo>
                    <a:lnTo>
                      <a:pt x="19" y="41"/>
                    </a:lnTo>
                    <a:lnTo>
                      <a:pt x="14" y="40"/>
                    </a:lnTo>
                    <a:lnTo>
                      <a:pt x="9" y="39"/>
                    </a:lnTo>
                    <a:lnTo>
                      <a:pt x="5" y="35"/>
                    </a:lnTo>
                    <a:lnTo>
                      <a:pt x="2" y="31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203"/>
              <p:cNvSpPr>
                <a:spLocks/>
              </p:cNvSpPr>
              <p:nvPr/>
            </p:nvSpPr>
            <p:spPr bwMode="auto">
              <a:xfrm>
                <a:off x="2842" y="3295"/>
                <a:ext cx="41" cy="41"/>
              </a:xfrm>
              <a:custGeom>
                <a:avLst/>
                <a:gdLst>
                  <a:gd name="T0" fmla="*/ 20 w 41"/>
                  <a:gd name="T1" fmla="*/ 0 h 41"/>
                  <a:gd name="T2" fmla="*/ 25 w 41"/>
                  <a:gd name="T3" fmla="*/ 1 h 41"/>
                  <a:gd name="T4" fmla="*/ 31 w 41"/>
                  <a:gd name="T5" fmla="*/ 3 h 41"/>
                  <a:gd name="T6" fmla="*/ 35 w 41"/>
                  <a:gd name="T7" fmla="*/ 7 h 41"/>
                  <a:gd name="T8" fmla="*/ 38 w 41"/>
                  <a:gd name="T9" fmla="*/ 10 h 41"/>
                  <a:gd name="T10" fmla="*/ 40 w 41"/>
                  <a:gd name="T11" fmla="*/ 16 h 41"/>
                  <a:gd name="T12" fmla="*/ 41 w 41"/>
                  <a:gd name="T13" fmla="*/ 21 h 41"/>
                  <a:gd name="T14" fmla="*/ 40 w 41"/>
                  <a:gd name="T15" fmla="*/ 26 h 41"/>
                  <a:gd name="T16" fmla="*/ 38 w 41"/>
                  <a:gd name="T17" fmla="*/ 31 h 41"/>
                  <a:gd name="T18" fmla="*/ 35 w 41"/>
                  <a:gd name="T19" fmla="*/ 35 h 41"/>
                  <a:gd name="T20" fmla="*/ 31 w 41"/>
                  <a:gd name="T21" fmla="*/ 38 h 41"/>
                  <a:gd name="T22" fmla="*/ 25 w 41"/>
                  <a:gd name="T23" fmla="*/ 41 h 41"/>
                  <a:gd name="T24" fmla="*/ 20 w 41"/>
                  <a:gd name="T25" fmla="*/ 41 h 41"/>
                  <a:gd name="T26" fmla="*/ 15 w 41"/>
                  <a:gd name="T27" fmla="*/ 41 h 41"/>
                  <a:gd name="T28" fmla="*/ 10 w 41"/>
                  <a:gd name="T29" fmla="*/ 38 h 41"/>
                  <a:gd name="T30" fmla="*/ 6 w 41"/>
                  <a:gd name="T31" fmla="*/ 35 h 41"/>
                  <a:gd name="T32" fmla="*/ 3 w 41"/>
                  <a:gd name="T33" fmla="*/ 31 h 41"/>
                  <a:gd name="T34" fmla="*/ 0 w 41"/>
                  <a:gd name="T35" fmla="*/ 26 h 41"/>
                  <a:gd name="T36" fmla="*/ 0 w 41"/>
                  <a:gd name="T37" fmla="*/ 21 h 41"/>
                  <a:gd name="T38" fmla="*/ 0 w 41"/>
                  <a:gd name="T39" fmla="*/ 16 h 41"/>
                  <a:gd name="T40" fmla="*/ 3 w 41"/>
                  <a:gd name="T41" fmla="*/ 10 h 41"/>
                  <a:gd name="T42" fmla="*/ 6 w 41"/>
                  <a:gd name="T43" fmla="*/ 7 h 41"/>
                  <a:gd name="T44" fmla="*/ 10 w 41"/>
                  <a:gd name="T45" fmla="*/ 3 h 41"/>
                  <a:gd name="T46" fmla="*/ 15 w 41"/>
                  <a:gd name="T47" fmla="*/ 1 h 41"/>
                  <a:gd name="T48" fmla="*/ 20 w 41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1">
                    <a:moveTo>
                      <a:pt x="20" y="0"/>
                    </a:moveTo>
                    <a:lnTo>
                      <a:pt x="25" y="1"/>
                    </a:lnTo>
                    <a:lnTo>
                      <a:pt x="31" y="3"/>
                    </a:lnTo>
                    <a:lnTo>
                      <a:pt x="35" y="7"/>
                    </a:lnTo>
                    <a:lnTo>
                      <a:pt x="38" y="10"/>
                    </a:lnTo>
                    <a:lnTo>
                      <a:pt x="40" y="16"/>
                    </a:lnTo>
                    <a:lnTo>
                      <a:pt x="41" y="21"/>
                    </a:lnTo>
                    <a:lnTo>
                      <a:pt x="40" y="26"/>
                    </a:lnTo>
                    <a:lnTo>
                      <a:pt x="38" y="31"/>
                    </a:lnTo>
                    <a:lnTo>
                      <a:pt x="35" y="35"/>
                    </a:lnTo>
                    <a:lnTo>
                      <a:pt x="31" y="38"/>
                    </a:lnTo>
                    <a:lnTo>
                      <a:pt x="25" y="41"/>
                    </a:lnTo>
                    <a:lnTo>
                      <a:pt x="20" y="41"/>
                    </a:lnTo>
                    <a:lnTo>
                      <a:pt x="15" y="41"/>
                    </a:lnTo>
                    <a:lnTo>
                      <a:pt x="10" y="38"/>
                    </a:lnTo>
                    <a:lnTo>
                      <a:pt x="6" y="35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3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204"/>
              <p:cNvSpPr>
                <a:spLocks/>
              </p:cNvSpPr>
              <p:nvPr/>
            </p:nvSpPr>
            <p:spPr bwMode="auto">
              <a:xfrm>
                <a:off x="2890" y="3295"/>
                <a:ext cx="41" cy="41"/>
              </a:xfrm>
              <a:custGeom>
                <a:avLst/>
                <a:gdLst>
                  <a:gd name="T0" fmla="*/ 21 w 41"/>
                  <a:gd name="T1" fmla="*/ 0 h 41"/>
                  <a:gd name="T2" fmla="*/ 26 w 41"/>
                  <a:gd name="T3" fmla="*/ 1 h 41"/>
                  <a:gd name="T4" fmla="*/ 31 w 41"/>
                  <a:gd name="T5" fmla="*/ 3 h 41"/>
                  <a:gd name="T6" fmla="*/ 35 w 41"/>
                  <a:gd name="T7" fmla="*/ 7 h 41"/>
                  <a:gd name="T8" fmla="*/ 38 w 41"/>
                  <a:gd name="T9" fmla="*/ 10 h 41"/>
                  <a:gd name="T10" fmla="*/ 40 w 41"/>
                  <a:gd name="T11" fmla="*/ 16 h 41"/>
                  <a:gd name="T12" fmla="*/ 41 w 41"/>
                  <a:gd name="T13" fmla="*/ 21 h 41"/>
                  <a:gd name="T14" fmla="*/ 40 w 41"/>
                  <a:gd name="T15" fmla="*/ 26 h 41"/>
                  <a:gd name="T16" fmla="*/ 38 w 41"/>
                  <a:gd name="T17" fmla="*/ 31 h 41"/>
                  <a:gd name="T18" fmla="*/ 35 w 41"/>
                  <a:gd name="T19" fmla="*/ 35 h 41"/>
                  <a:gd name="T20" fmla="*/ 31 w 41"/>
                  <a:gd name="T21" fmla="*/ 38 h 41"/>
                  <a:gd name="T22" fmla="*/ 26 w 41"/>
                  <a:gd name="T23" fmla="*/ 41 h 41"/>
                  <a:gd name="T24" fmla="*/ 21 w 41"/>
                  <a:gd name="T25" fmla="*/ 41 h 41"/>
                  <a:gd name="T26" fmla="*/ 15 w 41"/>
                  <a:gd name="T27" fmla="*/ 41 h 41"/>
                  <a:gd name="T28" fmla="*/ 10 w 41"/>
                  <a:gd name="T29" fmla="*/ 38 h 41"/>
                  <a:gd name="T30" fmla="*/ 6 w 41"/>
                  <a:gd name="T31" fmla="*/ 35 h 41"/>
                  <a:gd name="T32" fmla="*/ 2 w 41"/>
                  <a:gd name="T33" fmla="*/ 31 h 41"/>
                  <a:gd name="T34" fmla="*/ 1 w 41"/>
                  <a:gd name="T35" fmla="*/ 26 h 41"/>
                  <a:gd name="T36" fmla="*/ 0 w 41"/>
                  <a:gd name="T37" fmla="*/ 21 h 41"/>
                  <a:gd name="T38" fmla="*/ 1 w 41"/>
                  <a:gd name="T39" fmla="*/ 16 h 41"/>
                  <a:gd name="T40" fmla="*/ 2 w 41"/>
                  <a:gd name="T41" fmla="*/ 10 h 41"/>
                  <a:gd name="T42" fmla="*/ 6 w 41"/>
                  <a:gd name="T43" fmla="*/ 7 h 41"/>
                  <a:gd name="T44" fmla="*/ 10 w 41"/>
                  <a:gd name="T45" fmla="*/ 3 h 41"/>
                  <a:gd name="T46" fmla="*/ 15 w 41"/>
                  <a:gd name="T47" fmla="*/ 1 h 41"/>
                  <a:gd name="T48" fmla="*/ 21 w 41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1">
                    <a:moveTo>
                      <a:pt x="21" y="0"/>
                    </a:moveTo>
                    <a:lnTo>
                      <a:pt x="26" y="1"/>
                    </a:lnTo>
                    <a:lnTo>
                      <a:pt x="31" y="3"/>
                    </a:lnTo>
                    <a:lnTo>
                      <a:pt x="35" y="7"/>
                    </a:lnTo>
                    <a:lnTo>
                      <a:pt x="38" y="10"/>
                    </a:lnTo>
                    <a:lnTo>
                      <a:pt x="40" y="16"/>
                    </a:lnTo>
                    <a:lnTo>
                      <a:pt x="41" y="21"/>
                    </a:lnTo>
                    <a:lnTo>
                      <a:pt x="40" y="26"/>
                    </a:lnTo>
                    <a:lnTo>
                      <a:pt x="38" y="31"/>
                    </a:lnTo>
                    <a:lnTo>
                      <a:pt x="35" y="35"/>
                    </a:lnTo>
                    <a:lnTo>
                      <a:pt x="31" y="38"/>
                    </a:lnTo>
                    <a:lnTo>
                      <a:pt x="26" y="41"/>
                    </a:lnTo>
                    <a:lnTo>
                      <a:pt x="21" y="41"/>
                    </a:lnTo>
                    <a:lnTo>
                      <a:pt x="15" y="41"/>
                    </a:lnTo>
                    <a:lnTo>
                      <a:pt x="10" y="38"/>
                    </a:lnTo>
                    <a:lnTo>
                      <a:pt x="6" y="35"/>
                    </a:lnTo>
                    <a:lnTo>
                      <a:pt x="2" y="31"/>
                    </a:lnTo>
                    <a:lnTo>
                      <a:pt x="1" y="26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BB4243"/>
              </a:solidFill>
              <a:ln w="0">
                <a:solidFill>
                  <a:srgbClr val="BB42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Freeform 206"/>
            <p:cNvSpPr>
              <a:spLocks/>
            </p:cNvSpPr>
            <p:nvPr/>
          </p:nvSpPr>
          <p:spPr bwMode="auto">
            <a:xfrm>
              <a:off x="2938" y="3295"/>
              <a:ext cx="41" cy="41"/>
            </a:xfrm>
            <a:custGeom>
              <a:avLst/>
              <a:gdLst>
                <a:gd name="T0" fmla="*/ 20 w 41"/>
                <a:gd name="T1" fmla="*/ 0 h 41"/>
                <a:gd name="T2" fmla="*/ 26 w 41"/>
                <a:gd name="T3" fmla="*/ 1 h 41"/>
                <a:gd name="T4" fmla="*/ 30 w 41"/>
                <a:gd name="T5" fmla="*/ 3 h 41"/>
                <a:gd name="T6" fmla="*/ 34 w 41"/>
                <a:gd name="T7" fmla="*/ 7 h 41"/>
                <a:gd name="T8" fmla="*/ 38 w 41"/>
                <a:gd name="T9" fmla="*/ 10 h 41"/>
                <a:gd name="T10" fmla="*/ 41 w 41"/>
                <a:gd name="T11" fmla="*/ 16 h 41"/>
                <a:gd name="T12" fmla="*/ 41 w 41"/>
                <a:gd name="T13" fmla="*/ 21 h 41"/>
                <a:gd name="T14" fmla="*/ 41 w 41"/>
                <a:gd name="T15" fmla="*/ 26 h 41"/>
                <a:gd name="T16" fmla="*/ 38 w 41"/>
                <a:gd name="T17" fmla="*/ 31 h 41"/>
                <a:gd name="T18" fmla="*/ 34 w 41"/>
                <a:gd name="T19" fmla="*/ 35 h 41"/>
                <a:gd name="T20" fmla="*/ 30 w 41"/>
                <a:gd name="T21" fmla="*/ 38 h 41"/>
                <a:gd name="T22" fmla="*/ 26 w 41"/>
                <a:gd name="T23" fmla="*/ 41 h 41"/>
                <a:gd name="T24" fmla="*/ 20 w 41"/>
                <a:gd name="T25" fmla="*/ 41 h 41"/>
                <a:gd name="T26" fmla="*/ 14 w 41"/>
                <a:gd name="T27" fmla="*/ 41 h 41"/>
                <a:gd name="T28" fmla="*/ 9 w 41"/>
                <a:gd name="T29" fmla="*/ 38 h 41"/>
                <a:gd name="T30" fmla="*/ 5 w 41"/>
                <a:gd name="T31" fmla="*/ 35 h 41"/>
                <a:gd name="T32" fmla="*/ 3 w 41"/>
                <a:gd name="T33" fmla="*/ 31 h 41"/>
                <a:gd name="T34" fmla="*/ 0 w 41"/>
                <a:gd name="T35" fmla="*/ 26 h 41"/>
                <a:gd name="T36" fmla="*/ 0 w 41"/>
                <a:gd name="T37" fmla="*/ 21 h 41"/>
                <a:gd name="T38" fmla="*/ 0 w 41"/>
                <a:gd name="T39" fmla="*/ 16 h 41"/>
                <a:gd name="T40" fmla="*/ 3 w 41"/>
                <a:gd name="T41" fmla="*/ 10 h 41"/>
                <a:gd name="T42" fmla="*/ 5 w 41"/>
                <a:gd name="T43" fmla="*/ 7 h 41"/>
                <a:gd name="T44" fmla="*/ 9 w 41"/>
                <a:gd name="T45" fmla="*/ 3 h 41"/>
                <a:gd name="T46" fmla="*/ 14 w 41"/>
                <a:gd name="T47" fmla="*/ 1 h 41"/>
                <a:gd name="T48" fmla="*/ 20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4" y="7"/>
                  </a:lnTo>
                  <a:lnTo>
                    <a:pt x="38" y="10"/>
                  </a:lnTo>
                  <a:lnTo>
                    <a:pt x="41" y="16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8"/>
                  </a:lnTo>
                  <a:lnTo>
                    <a:pt x="26" y="41"/>
                  </a:lnTo>
                  <a:lnTo>
                    <a:pt x="20" y="41"/>
                  </a:lnTo>
                  <a:lnTo>
                    <a:pt x="14" y="41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5" y="7"/>
                  </a:lnTo>
                  <a:lnTo>
                    <a:pt x="9" y="3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"/>
            <p:cNvSpPr>
              <a:spLocks/>
            </p:cNvSpPr>
            <p:nvPr/>
          </p:nvSpPr>
          <p:spPr bwMode="auto">
            <a:xfrm>
              <a:off x="2985" y="3295"/>
              <a:ext cx="42" cy="41"/>
            </a:xfrm>
            <a:custGeom>
              <a:avLst/>
              <a:gdLst>
                <a:gd name="T0" fmla="*/ 21 w 42"/>
                <a:gd name="T1" fmla="*/ 0 h 41"/>
                <a:gd name="T2" fmla="*/ 26 w 42"/>
                <a:gd name="T3" fmla="*/ 1 h 41"/>
                <a:gd name="T4" fmla="*/ 32 w 42"/>
                <a:gd name="T5" fmla="*/ 3 h 41"/>
                <a:gd name="T6" fmla="*/ 36 w 42"/>
                <a:gd name="T7" fmla="*/ 7 h 41"/>
                <a:gd name="T8" fmla="*/ 38 w 42"/>
                <a:gd name="T9" fmla="*/ 10 h 41"/>
                <a:gd name="T10" fmla="*/ 41 w 42"/>
                <a:gd name="T11" fmla="*/ 16 h 41"/>
                <a:gd name="T12" fmla="*/ 42 w 42"/>
                <a:gd name="T13" fmla="*/ 21 h 41"/>
                <a:gd name="T14" fmla="*/ 41 w 42"/>
                <a:gd name="T15" fmla="*/ 26 h 41"/>
                <a:gd name="T16" fmla="*/ 38 w 42"/>
                <a:gd name="T17" fmla="*/ 31 h 41"/>
                <a:gd name="T18" fmla="*/ 36 w 42"/>
                <a:gd name="T19" fmla="*/ 35 h 41"/>
                <a:gd name="T20" fmla="*/ 32 w 42"/>
                <a:gd name="T21" fmla="*/ 38 h 41"/>
                <a:gd name="T22" fmla="*/ 26 w 42"/>
                <a:gd name="T23" fmla="*/ 41 h 41"/>
                <a:gd name="T24" fmla="*/ 21 w 42"/>
                <a:gd name="T25" fmla="*/ 41 h 41"/>
                <a:gd name="T26" fmla="*/ 16 w 42"/>
                <a:gd name="T27" fmla="*/ 41 h 41"/>
                <a:gd name="T28" fmla="*/ 11 w 42"/>
                <a:gd name="T29" fmla="*/ 38 h 41"/>
                <a:gd name="T30" fmla="*/ 7 w 42"/>
                <a:gd name="T31" fmla="*/ 35 h 41"/>
                <a:gd name="T32" fmla="*/ 3 w 42"/>
                <a:gd name="T33" fmla="*/ 31 h 41"/>
                <a:gd name="T34" fmla="*/ 1 w 42"/>
                <a:gd name="T35" fmla="*/ 26 h 41"/>
                <a:gd name="T36" fmla="*/ 0 w 42"/>
                <a:gd name="T37" fmla="*/ 21 h 41"/>
                <a:gd name="T38" fmla="*/ 1 w 42"/>
                <a:gd name="T39" fmla="*/ 16 h 41"/>
                <a:gd name="T40" fmla="*/ 3 w 42"/>
                <a:gd name="T41" fmla="*/ 10 h 41"/>
                <a:gd name="T42" fmla="*/ 7 w 42"/>
                <a:gd name="T43" fmla="*/ 7 h 41"/>
                <a:gd name="T44" fmla="*/ 11 w 42"/>
                <a:gd name="T45" fmla="*/ 3 h 41"/>
                <a:gd name="T46" fmla="*/ 16 w 42"/>
                <a:gd name="T47" fmla="*/ 1 h 41"/>
                <a:gd name="T48" fmla="*/ 21 w 42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41">
                  <a:moveTo>
                    <a:pt x="21" y="0"/>
                  </a:moveTo>
                  <a:lnTo>
                    <a:pt x="26" y="1"/>
                  </a:lnTo>
                  <a:lnTo>
                    <a:pt x="32" y="3"/>
                  </a:lnTo>
                  <a:lnTo>
                    <a:pt x="36" y="7"/>
                  </a:lnTo>
                  <a:lnTo>
                    <a:pt x="38" y="10"/>
                  </a:lnTo>
                  <a:lnTo>
                    <a:pt x="41" y="16"/>
                  </a:lnTo>
                  <a:lnTo>
                    <a:pt x="42" y="21"/>
                  </a:lnTo>
                  <a:lnTo>
                    <a:pt x="41" y="26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2" y="38"/>
                  </a:lnTo>
                  <a:lnTo>
                    <a:pt x="26" y="41"/>
                  </a:lnTo>
                  <a:lnTo>
                    <a:pt x="21" y="41"/>
                  </a:lnTo>
                  <a:lnTo>
                    <a:pt x="16" y="41"/>
                  </a:lnTo>
                  <a:lnTo>
                    <a:pt x="11" y="38"/>
                  </a:lnTo>
                  <a:lnTo>
                    <a:pt x="7" y="35"/>
                  </a:lnTo>
                  <a:lnTo>
                    <a:pt x="3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0"/>
                  </a:lnTo>
                  <a:lnTo>
                    <a:pt x="7" y="7"/>
                  </a:lnTo>
                  <a:lnTo>
                    <a:pt x="11" y="3"/>
                  </a:lnTo>
                  <a:lnTo>
                    <a:pt x="16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8"/>
            <p:cNvSpPr>
              <a:spLocks/>
            </p:cNvSpPr>
            <p:nvPr/>
          </p:nvSpPr>
          <p:spPr bwMode="auto">
            <a:xfrm>
              <a:off x="3034" y="3295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26 w 40"/>
                <a:gd name="T3" fmla="*/ 1 h 41"/>
                <a:gd name="T4" fmla="*/ 30 w 40"/>
                <a:gd name="T5" fmla="*/ 3 h 41"/>
                <a:gd name="T6" fmla="*/ 35 w 40"/>
                <a:gd name="T7" fmla="*/ 7 h 41"/>
                <a:gd name="T8" fmla="*/ 38 w 40"/>
                <a:gd name="T9" fmla="*/ 10 h 41"/>
                <a:gd name="T10" fmla="*/ 40 w 40"/>
                <a:gd name="T11" fmla="*/ 16 h 41"/>
                <a:gd name="T12" fmla="*/ 40 w 40"/>
                <a:gd name="T13" fmla="*/ 21 h 41"/>
                <a:gd name="T14" fmla="*/ 40 w 40"/>
                <a:gd name="T15" fmla="*/ 26 h 41"/>
                <a:gd name="T16" fmla="*/ 38 w 40"/>
                <a:gd name="T17" fmla="*/ 31 h 41"/>
                <a:gd name="T18" fmla="*/ 35 w 40"/>
                <a:gd name="T19" fmla="*/ 35 h 41"/>
                <a:gd name="T20" fmla="*/ 30 w 40"/>
                <a:gd name="T21" fmla="*/ 38 h 41"/>
                <a:gd name="T22" fmla="*/ 26 w 40"/>
                <a:gd name="T23" fmla="*/ 41 h 41"/>
                <a:gd name="T24" fmla="*/ 19 w 40"/>
                <a:gd name="T25" fmla="*/ 41 h 41"/>
                <a:gd name="T26" fmla="*/ 14 w 40"/>
                <a:gd name="T27" fmla="*/ 41 h 41"/>
                <a:gd name="T28" fmla="*/ 9 w 40"/>
                <a:gd name="T29" fmla="*/ 38 h 41"/>
                <a:gd name="T30" fmla="*/ 5 w 40"/>
                <a:gd name="T31" fmla="*/ 35 h 41"/>
                <a:gd name="T32" fmla="*/ 2 w 40"/>
                <a:gd name="T33" fmla="*/ 31 h 41"/>
                <a:gd name="T34" fmla="*/ 0 w 40"/>
                <a:gd name="T35" fmla="*/ 26 h 41"/>
                <a:gd name="T36" fmla="*/ 0 w 40"/>
                <a:gd name="T37" fmla="*/ 21 h 41"/>
                <a:gd name="T38" fmla="*/ 0 w 40"/>
                <a:gd name="T39" fmla="*/ 16 h 41"/>
                <a:gd name="T40" fmla="*/ 2 w 40"/>
                <a:gd name="T41" fmla="*/ 10 h 41"/>
                <a:gd name="T42" fmla="*/ 5 w 40"/>
                <a:gd name="T43" fmla="*/ 7 h 41"/>
                <a:gd name="T44" fmla="*/ 9 w 40"/>
                <a:gd name="T45" fmla="*/ 3 h 41"/>
                <a:gd name="T46" fmla="*/ 14 w 40"/>
                <a:gd name="T47" fmla="*/ 1 h 41"/>
                <a:gd name="T48" fmla="*/ 19 w 40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41">
                  <a:moveTo>
                    <a:pt x="19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8" y="10"/>
                  </a:lnTo>
                  <a:lnTo>
                    <a:pt x="40" y="16"/>
                  </a:lnTo>
                  <a:lnTo>
                    <a:pt x="40" y="21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5"/>
                  </a:lnTo>
                  <a:lnTo>
                    <a:pt x="30" y="38"/>
                  </a:lnTo>
                  <a:lnTo>
                    <a:pt x="26" y="41"/>
                  </a:lnTo>
                  <a:lnTo>
                    <a:pt x="19" y="41"/>
                  </a:lnTo>
                  <a:lnTo>
                    <a:pt x="14" y="41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2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5" y="7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9"/>
            <p:cNvSpPr>
              <a:spLocks/>
            </p:cNvSpPr>
            <p:nvPr/>
          </p:nvSpPr>
          <p:spPr bwMode="auto">
            <a:xfrm>
              <a:off x="3081" y="3295"/>
              <a:ext cx="42" cy="41"/>
            </a:xfrm>
            <a:custGeom>
              <a:avLst/>
              <a:gdLst>
                <a:gd name="T0" fmla="*/ 21 w 42"/>
                <a:gd name="T1" fmla="*/ 0 h 41"/>
                <a:gd name="T2" fmla="*/ 26 w 42"/>
                <a:gd name="T3" fmla="*/ 1 h 41"/>
                <a:gd name="T4" fmla="*/ 31 w 42"/>
                <a:gd name="T5" fmla="*/ 3 h 41"/>
                <a:gd name="T6" fmla="*/ 35 w 42"/>
                <a:gd name="T7" fmla="*/ 7 h 41"/>
                <a:gd name="T8" fmla="*/ 39 w 42"/>
                <a:gd name="T9" fmla="*/ 10 h 41"/>
                <a:gd name="T10" fmla="*/ 40 w 42"/>
                <a:gd name="T11" fmla="*/ 16 h 41"/>
                <a:gd name="T12" fmla="*/ 42 w 42"/>
                <a:gd name="T13" fmla="*/ 21 h 41"/>
                <a:gd name="T14" fmla="*/ 40 w 42"/>
                <a:gd name="T15" fmla="*/ 26 h 41"/>
                <a:gd name="T16" fmla="*/ 39 w 42"/>
                <a:gd name="T17" fmla="*/ 31 h 41"/>
                <a:gd name="T18" fmla="*/ 35 w 42"/>
                <a:gd name="T19" fmla="*/ 35 h 41"/>
                <a:gd name="T20" fmla="*/ 31 w 42"/>
                <a:gd name="T21" fmla="*/ 38 h 41"/>
                <a:gd name="T22" fmla="*/ 26 w 42"/>
                <a:gd name="T23" fmla="*/ 41 h 41"/>
                <a:gd name="T24" fmla="*/ 21 w 42"/>
                <a:gd name="T25" fmla="*/ 41 h 41"/>
                <a:gd name="T26" fmla="*/ 15 w 42"/>
                <a:gd name="T27" fmla="*/ 41 h 41"/>
                <a:gd name="T28" fmla="*/ 10 w 42"/>
                <a:gd name="T29" fmla="*/ 38 h 41"/>
                <a:gd name="T30" fmla="*/ 6 w 42"/>
                <a:gd name="T31" fmla="*/ 35 h 41"/>
                <a:gd name="T32" fmla="*/ 2 w 42"/>
                <a:gd name="T33" fmla="*/ 31 h 41"/>
                <a:gd name="T34" fmla="*/ 1 w 42"/>
                <a:gd name="T35" fmla="*/ 26 h 41"/>
                <a:gd name="T36" fmla="*/ 0 w 42"/>
                <a:gd name="T37" fmla="*/ 21 h 41"/>
                <a:gd name="T38" fmla="*/ 1 w 42"/>
                <a:gd name="T39" fmla="*/ 16 h 41"/>
                <a:gd name="T40" fmla="*/ 2 w 42"/>
                <a:gd name="T41" fmla="*/ 10 h 41"/>
                <a:gd name="T42" fmla="*/ 6 w 42"/>
                <a:gd name="T43" fmla="*/ 7 h 41"/>
                <a:gd name="T44" fmla="*/ 10 w 42"/>
                <a:gd name="T45" fmla="*/ 3 h 41"/>
                <a:gd name="T46" fmla="*/ 15 w 42"/>
                <a:gd name="T47" fmla="*/ 1 h 41"/>
                <a:gd name="T48" fmla="*/ 21 w 42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41">
                  <a:moveTo>
                    <a:pt x="21" y="0"/>
                  </a:moveTo>
                  <a:lnTo>
                    <a:pt x="26" y="1"/>
                  </a:lnTo>
                  <a:lnTo>
                    <a:pt x="31" y="3"/>
                  </a:lnTo>
                  <a:lnTo>
                    <a:pt x="35" y="7"/>
                  </a:lnTo>
                  <a:lnTo>
                    <a:pt x="39" y="10"/>
                  </a:lnTo>
                  <a:lnTo>
                    <a:pt x="40" y="16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39" y="31"/>
                  </a:lnTo>
                  <a:lnTo>
                    <a:pt x="35" y="35"/>
                  </a:lnTo>
                  <a:lnTo>
                    <a:pt x="31" y="38"/>
                  </a:lnTo>
                  <a:lnTo>
                    <a:pt x="26" y="41"/>
                  </a:lnTo>
                  <a:lnTo>
                    <a:pt x="21" y="41"/>
                  </a:lnTo>
                  <a:lnTo>
                    <a:pt x="15" y="41"/>
                  </a:lnTo>
                  <a:lnTo>
                    <a:pt x="10" y="38"/>
                  </a:lnTo>
                  <a:lnTo>
                    <a:pt x="6" y="35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2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10"/>
            <p:cNvSpPr>
              <a:spLocks/>
            </p:cNvSpPr>
            <p:nvPr/>
          </p:nvSpPr>
          <p:spPr bwMode="auto">
            <a:xfrm>
              <a:off x="2842" y="3343"/>
              <a:ext cx="41" cy="41"/>
            </a:xfrm>
            <a:custGeom>
              <a:avLst/>
              <a:gdLst>
                <a:gd name="T0" fmla="*/ 20 w 41"/>
                <a:gd name="T1" fmla="*/ 0 h 41"/>
                <a:gd name="T2" fmla="*/ 25 w 41"/>
                <a:gd name="T3" fmla="*/ 0 h 41"/>
                <a:gd name="T4" fmla="*/ 31 w 41"/>
                <a:gd name="T5" fmla="*/ 3 h 41"/>
                <a:gd name="T6" fmla="*/ 35 w 41"/>
                <a:gd name="T7" fmla="*/ 6 h 41"/>
                <a:gd name="T8" fmla="*/ 38 w 41"/>
                <a:gd name="T9" fmla="*/ 10 h 41"/>
                <a:gd name="T10" fmla="*/ 40 w 41"/>
                <a:gd name="T11" fmla="*/ 15 h 41"/>
                <a:gd name="T12" fmla="*/ 41 w 41"/>
                <a:gd name="T13" fmla="*/ 20 h 41"/>
                <a:gd name="T14" fmla="*/ 40 w 41"/>
                <a:gd name="T15" fmla="*/ 25 h 41"/>
                <a:gd name="T16" fmla="*/ 38 w 41"/>
                <a:gd name="T17" fmla="*/ 31 h 41"/>
                <a:gd name="T18" fmla="*/ 35 w 41"/>
                <a:gd name="T19" fmla="*/ 34 h 41"/>
                <a:gd name="T20" fmla="*/ 31 w 41"/>
                <a:gd name="T21" fmla="*/ 38 h 41"/>
                <a:gd name="T22" fmla="*/ 25 w 41"/>
                <a:gd name="T23" fmla="*/ 40 h 41"/>
                <a:gd name="T24" fmla="*/ 20 w 41"/>
                <a:gd name="T25" fmla="*/ 41 h 41"/>
                <a:gd name="T26" fmla="*/ 15 w 41"/>
                <a:gd name="T27" fmla="*/ 40 h 41"/>
                <a:gd name="T28" fmla="*/ 10 w 41"/>
                <a:gd name="T29" fmla="*/ 38 h 41"/>
                <a:gd name="T30" fmla="*/ 6 w 41"/>
                <a:gd name="T31" fmla="*/ 34 h 41"/>
                <a:gd name="T32" fmla="*/ 3 w 41"/>
                <a:gd name="T33" fmla="*/ 31 h 41"/>
                <a:gd name="T34" fmla="*/ 0 w 41"/>
                <a:gd name="T35" fmla="*/ 25 h 41"/>
                <a:gd name="T36" fmla="*/ 0 w 41"/>
                <a:gd name="T37" fmla="*/ 20 h 41"/>
                <a:gd name="T38" fmla="*/ 0 w 41"/>
                <a:gd name="T39" fmla="*/ 15 h 41"/>
                <a:gd name="T40" fmla="*/ 3 w 41"/>
                <a:gd name="T41" fmla="*/ 10 h 41"/>
                <a:gd name="T42" fmla="*/ 6 w 41"/>
                <a:gd name="T43" fmla="*/ 6 h 41"/>
                <a:gd name="T44" fmla="*/ 10 w 41"/>
                <a:gd name="T45" fmla="*/ 3 h 41"/>
                <a:gd name="T46" fmla="*/ 15 w 41"/>
                <a:gd name="T47" fmla="*/ 0 h 41"/>
                <a:gd name="T48" fmla="*/ 20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6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41" y="20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20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3" y="31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1"/>
            <p:cNvSpPr>
              <a:spLocks/>
            </p:cNvSpPr>
            <p:nvPr/>
          </p:nvSpPr>
          <p:spPr bwMode="auto">
            <a:xfrm>
              <a:off x="2890" y="3343"/>
              <a:ext cx="41" cy="41"/>
            </a:xfrm>
            <a:custGeom>
              <a:avLst/>
              <a:gdLst>
                <a:gd name="T0" fmla="*/ 21 w 41"/>
                <a:gd name="T1" fmla="*/ 0 h 41"/>
                <a:gd name="T2" fmla="*/ 26 w 41"/>
                <a:gd name="T3" fmla="*/ 0 h 41"/>
                <a:gd name="T4" fmla="*/ 31 w 41"/>
                <a:gd name="T5" fmla="*/ 3 h 41"/>
                <a:gd name="T6" fmla="*/ 35 w 41"/>
                <a:gd name="T7" fmla="*/ 6 h 41"/>
                <a:gd name="T8" fmla="*/ 38 w 41"/>
                <a:gd name="T9" fmla="*/ 10 h 41"/>
                <a:gd name="T10" fmla="*/ 40 w 41"/>
                <a:gd name="T11" fmla="*/ 15 h 41"/>
                <a:gd name="T12" fmla="*/ 41 w 41"/>
                <a:gd name="T13" fmla="*/ 20 h 41"/>
                <a:gd name="T14" fmla="*/ 40 w 41"/>
                <a:gd name="T15" fmla="*/ 25 h 41"/>
                <a:gd name="T16" fmla="*/ 38 w 41"/>
                <a:gd name="T17" fmla="*/ 31 h 41"/>
                <a:gd name="T18" fmla="*/ 35 w 41"/>
                <a:gd name="T19" fmla="*/ 34 h 41"/>
                <a:gd name="T20" fmla="*/ 31 w 41"/>
                <a:gd name="T21" fmla="*/ 38 h 41"/>
                <a:gd name="T22" fmla="*/ 26 w 41"/>
                <a:gd name="T23" fmla="*/ 40 h 41"/>
                <a:gd name="T24" fmla="*/ 21 w 41"/>
                <a:gd name="T25" fmla="*/ 41 h 41"/>
                <a:gd name="T26" fmla="*/ 15 w 41"/>
                <a:gd name="T27" fmla="*/ 40 h 41"/>
                <a:gd name="T28" fmla="*/ 10 w 41"/>
                <a:gd name="T29" fmla="*/ 38 h 41"/>
                <a:gd name="T30" fmla="*/ 6 w 41"/>
                <a:gd name="T31" fmla="*/ 34 h 41"/>
                <a:gd name="T32" fmla="*/ 2 w 41"/>
                <a:gd name="T33" fmla="*/ 31 h 41"/>
                <a:gd name="T34" fmla="*/ 1 w 41"/>
                <a:gd name="T35" fmla="*/ 25 h 41"/>
                <a:gd name="T36" fmla="*/ 0 w 41"/>
                <a:gd name="T37" fmla="*/ 20 h 41"/>
                <a:gd name="T38" fmla="*/ 1 w 41"/>
                <a:gd name="T39" fmla="*/ 15 h 41"/>
                <a:gd name="T40" fmla="*/ 2 w 41"/>
                <a:gd name="T41" fmla="*/ 10 h 41"/>
                <a:gd name="T42" fmla="*/ 6 w 41"/>
                <a:gd name="T43" fmla="*/ 6 h 41"/>
                <a:gd name="T44" fmla="*/ 10 w 41"/>
                <a:gd name="T45" fmla="*/ 3 h 41"/>
                <a:gd name="T46" fmla="*/ 15 w 41"/>
                <a:gd name="T47" fmla="*/ 0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lnTo>
                    <a:pt x="26" y="0"/>
                  </a:lnTo>
                  <a:lnTo>
                    <a:pt x="31" y="3"/>
                  </a:lnTo>
                  <a:lnTo>
                    <a:pt x="35" y="6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41" y="20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2" y="31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2"/>
            <p:cNvSpPr>
              <a:spLocks/>
            </p:cNvSpPr>
            <p:nvPr/>
          </p:nvSpPr>
          <p:spPr bwMode="auto">
            <a:xfrm>
              <a:off x="2938" y="3343"/>
              <a:ext cx="41" cy="41"/>
            </a:xfrm>
            <a:custGeom>
              <a:avLst/>
              <a:gdLst>
                <a:gd name="T0" fmla="*/ 20 w 41"/>
                <a:gd name="T1" fmla="*/ 0 h 41"/>
                <a:gd name="T2" fmla="*/ 26 w 41"/>
                <a:gd name="T3" fmla="*/ 0 h 41"/>
                <a:gd name="T4" fmla="*/ 30 w 41"/>
                <a:gd name="T5" fmla="*/ 3 h 41"/>
                <a:gd name="T6" fmla="*/ 34 w 41"/>
                <a:gd name="T7" fmla="*/ 6 h 41"/>
                <a:gd name="T8" fmla="*/ 38 w 41"/>
                <a:gd name="T9" fmla="*/ 10 h 41"/>
                <a:gd name="T10" fmla="*/ 41 w 41"/>
                <a:gd name="T11" fmla="*/ 15 h 41"/>
                <a:gd name="T12" fmla="*/ 41 w 41"/>
                <a:gd name="T13" fmla="*/ 20 h 41"/>
                <a:gd name="T14" fmla="*/ 41 w 41"/>
                <a:gd name="T15" fmla="*/ 25 h 41"/>
                <a:gd name="T16" fmla="*/ 38 w 41"/>
                <a:gd name="T17" fmla="*/ 31 h 41"/>
                <a:gd name="T18" fmla="*/ 34 w 41"/>
                <a:gd name="T19" fmla="*/ 34 h 41"/>
                <a:gd name="T20" fmla="*/ 30 w 41"/>
                <a:gd name="T21" fmla="*/ 38 h 41"/>
                <a:gd name="T22" fmla="*/ 26 w 41"/>
                <a:gd name="T23" fmla="*/ 40 h 41"/>
                <a:gd name="T24" fmla="*/ 20 w 41"/>
                <a:gd name="T25" fmla="*/ 41 h 41"/>
                <a:gd name="T26" fmla="*/ 14 w 41"/>
                <a:gd name="T27" fmla="*/ 40 h 41"/>
                <a:gd name="T28" fmla="*/ 9 w 41"/>
                <a:gd name="T29" fmla="*/ 38 h 41"/>
                <a:gd name="T30" fmla="*/ 5 w 41"/>
                <a:gd name="T31" fmla="*/ 34 h 41"/>
                <a:gd name="T32" fmla="*/ 3 w 41"/>
                <a:gd name="T33" fmla="*/ 31 h 41"/>
                <a:gd name="T34" fmla="*/ 0 w 41"/>
                <a:gd name="T35" fmla="*/ 25 h 41"/>
                <a:gd name="T36" fmla="*/ 0 w 41"/>
                <a:gd name="T37" fmla="*/ 20 h 41"/>
                <a:gd name="T38" fmla="*/ 0 w 41"/>
                <a:gd name="T39" fmla="*/ 15 h 41"/>
                <a:gd name="T40" fmla="*/ 3 w 41"/>
                <a:gd name="T41" fmla="*/ 10 h 41"/>
                <a:gd name="T42" fmla="*/ 5 w 41"/>
                <a:gd name="T43" fmla="*/ 6 h 41"/>
                <a:gd name="T44" fmla="*/ 9 w 41"/>
                <a:gd name="T45" fmla="*/ 3 h 41"/>
                <a:gd name="T46" fmla="*/ 14 w 41"/>
                <a:gd name="T47" fmla="*/ 0 h 41"/>
                <a:gd name="T48" fmla="*/ 20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lnTo>
                    <a:pt x="26" y="0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8" y="10"/>
                  </a:lnTo>
                  <a:lnTo>
                    <a:pt x="41" y="15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38" y="31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6" y="40"/>
                  </a:lnTo>
                  <a:lnTo>
                    <a:pt x="20" y="41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2985" y="3343"/>
              <a:ext cx="42" cy="41"/>
            </a:xfrm>
            <a:custGeom>
              <a:avLst/>
              <a:gdLst>
                <a:gd name="T0" fmla="*/ 21 w 42"/>
                <a:gd name="T1" fmla="*/ 0 h 41"/>
                <a:gd name="T2" fmla="*/ 26 w 42"/>
                <a:gd name="T3" fmla="*/ 0 h 41"/>
                <a:gd name="T4" fmla="*/ 32 w 42"/>
                <a:gd name="T5" fmla="*/ 3 h 41"/>
                <a:gd name="T6" fmla="*/ 36 w 42"/>
                <a:gd name="T7" fmla="*/ 6 h 41"/>
                <a:gd name="T8" fmla="*/ 38 w 42"/>
                <a:gd name="T9" fmla="*/ 10 h 41"/>
                <a:gd name="T10" fmla="*/ 41 w 42"/>
                <a:gd name="T11" fmla="*/ 15 h 41"/>
                <a:gd name="T12" fmla="*/ 42 w 42"/>
                <a:gd name="T13" fmla="*/ 20 h 41"/>
                <a:gd name="T14" fmla="*/ 41 w 42"/>
                <a:gd name="T15" fmla="*/ 25 h 41"/>
                <a:gd name="T16" fmla="*/ 38 w 42"/>
                <a:gd name="T17" fmla="*/ 31 h 41"/>
                <a:gd name="T18" fmla="*/ 36 w 42"/>
                <a:gd name="T19" fmla="*/ 34 h 41"/>
                <a:gd name="T20" fmla="*/ 32 w 42"/>
                <a:gd name="T21" fmla="*/ 38 h 41"/>
                <a:gd name="T22" fmla="*/ 26 w 42"/>
                <a:gd name="T23" fmla="*/ 40 h 41"/>
                <a:gd name="T24" fmla="*/ 21 w 42"/>
                <a:gd name="T25" fmla="*/ 41 h 41"/>
                <a:gd name="T26" fmla="*/ 16 w 42"/>
                <a:gd name="T27" fmla="*/ 40 h 41"/>
                <a:gd name="T28" fmla="*/ 11 w 42"/>
                <a:gd name="T29" fmla="*/ 38 h 41"/>
                <a:gd name="T30" fmla="*/ 7 w 42"/>
                <a:gd name="T31" fmla="*/ 34 h 41"/>
                <a:gd name="T32" fmla="*/ 3 w 42"/>
                <a:gd name="T33" fmla="*/ 31 h 41"/>
                <a:gd name="T34" fmla="*/ 1 w 42"/>
                <a:gd name="T35" fmla="*/ 25 h 41"/>
                <a:gd name="T36" fmla="*/ 0 w 42"/>
                <a:gd name="T37" fmla="*/ 20 h 41"/>
                <a:gd name="T38" fmla="*/ 1 w 42"/>
                <a:gd name="T39" fmla="*/ 15 h 41"/>
                <a:gd name="T40" fmla="*/ 3 w 42"/>
                <a:gd name="T41" fmla="*/ 10 h 41"/>
                <a:gd name="T42" fmla="*/ 7 w 42"/>
                <a:gd name="T43" fmla="*/ 6 h 41"/>
                <a:gd name="T44" fmla="*/ 11 w 42"/>
                <a:gd name="T45" fmla="*/ 3 h 41"/>
                <a:gd name="T46" fmla="*/ 16 w 42"/>
                <a:gd name="T47" fmla="*/ 0 h 41"/>
                <a:gd name="T48" fmla="*/ 21 w 42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41">
                  <a:moveTo>
                    <a:pt x="21" y="0"/>
                  </a:moveTo>
                  <a:lnTo>
                    <a:pt x="26" y="0"/>
                  </a:lnTo>
                  <a:lnTo>
                    <a:pt x="32" y="3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41" y="15"/>
                  </a:lnTo>
                  <a:lnTo>
                    <a:pt x="42" y="20"/>
                  </a:lnTo>
                  <a:lnTo>
                    <a:pt x="41" y="25"/>
                  </a:lnTo>
                  <a:lnTo>
                    <a:pt x="38" y="31"/>
                  </a:lnTo>
                  <a:lnTo>
                    <a:pt x="36" y="34"/>
                  </a:lnTo>
                  <a:lnTo>
                    <a:pt x="32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1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3" y="10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4"/>
            <p:cNvSpPr>
              <a:spLocks/>
            </p:cNvSpPr>
            <p:nvPr/>
          </p:nvSpPr>
          <p:spPr bwMode="auto">
            <a:xfrm>
              <a:off x="3034" y="3343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26 w 40"/>
                <a:gd name="T3" fmla="*/ 0 h 41"/>
                <a:gd name="T4" fmla="*/ 30 w 40"/>
                <a:gd name="T5" fmla="*/ 3 h 41"/>
                <a:gd name="T6" fmla="*/ 35 w 40"/>
                <a:gd name="T7" fmla="*/ 6 h 41"/>
                <a:gd name="T8" fmla="*/ 38 w 40"/>
                <a:gd name="T9" fmla="*/ 10 h 41"/>
                <a:gd name="T10" fmla="*/ 40 w 40"/>
                <a:gd name="T11" fmla="*/ 15 h 41"/>
                <a:gd name="T12" fmla="*/ 40 w 40"/>
                <a:gd name="T13" fmla="*/ 20 h 41"/>
                <a:gd name="T14" fmla="*/ 40 w 40"/>
                <a:gd name="T15" fmla="*/ 25 h 41"/>
                <a:gd name="T16" fmla="*/ 38 w 40"/>
                <a:gd name="T17" fmla="*/ 31 h 41"/>
                <a:gd name="T18" fmla="*/ 35 w 40"/>
                <a:gd name="T19" fmla="*/ 34 h 41"/>
                <a:gd name="T20" fmla="*/ 30 w 40"/>
                <a:gd name="T21" fmla="*/ 38 h 41"/>
                <a:gd name="T22" fmla="*/ 26 w 40"/>
                <a:gd name="T23" fmla="*/ 40 h 41"/>
                <a:gd name="T24" fmla="*/ 19 w 40"/>
                <a:gd name="T25" fmla="*/ 41 h 41"/>
                <a:gd name="T26" fmla="*/ 14 w 40"/>
                <a:gd name="T27" fmla="*/ 40 h 41"/>
                <a:gd name="T28" fmla="*/ 9 w 40"/>
                <a:gd name="T29" fmla="*/ 38 h 41"/>
                <a:gd name="T30" fmla="*/ 5 w 40"/>
                <a:gd name="T31" fmla="*/ 34 h 41"/>
                <a:gd name="T32" fmla="*/ 2 w 40"/>
                <a:gd name="T33" fmla="*/ 31 h 41"/>
                <a:gd name="T34" fmla="*/ 0 w 40"/>
                <a:gd name="T35" fmla="*/ 25 h 41"/>
                <a:gd name="T36" fmla="*/ 0 w 40"/>
                <a:gd name="T37" fmla="*/ 20 h 41"/>
                <a:gd name="T38" fmla="*/ 0 w 40"/>
                <a:gd name="T39" fmla="*/ 15 h 41"/>
                <a:gd name="T40" fmla="*/ 2 w 40"/>
                <a:gd name="T41" fmla="*/ 10 h 41"/>
                <a:gd name="T42" fmla="*/ 5 w 40"/>
                <a:gd name="T43" fmla="*/ 6 h 41"/>
                <a:gd name="T44" fmla="*/ 9 w 40"/>
                <a:gd name="T45" fmla="*/ 3 h 41"/>
                <a:gd name="T46" fmla="*/ 14 w 40"/>
                <a:gd name="T47" fmla="*/ 0 h 41"/>
                <a:gd name="T48" fmla="*/ 19 w 40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41">
                  <a:moveTo>
                    <a:pt x="19" y="0"/>
                  </a:moveTo>
                  <a:lnTo>
                    <a:pt x="26" y="0"/>
                  </a:lnTo>
                  <a:lnTo>
                    <a:pt x="30" y="3"/>
                  </a:lnTo>
                  <a:lnTo>
                    <a:pt x="35" y="6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40" y="20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0" y="38"/>
                  </a:lnTo>
                  <a:lnTo>
                    <a:pt x="26" y="40"/>
                  </a:lnTo>
                  <a:lnTo>
                    <a:pt x="19" y="41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5" y="34"/>
                  </a:lnTo>
                  <a:lnTo>
                    <a:pt x="2" y="31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5"/>
            <p:cNvSpPr>
              <a:spLocks/>
            </p:cNvSpPr>
            <p:nvPr/>
          </p:nvSpPr>
          <p:spPr bwMode="auto">
            <a:xfrm>
              <a:off x="3081" y="3343"/>
              <a:ext cx="42" cy="41"/>
            </a:xfrm>
            <a:custGeom>
              <a:avLst/>
              <a:gdLst>
                <a:gd name="T0" fmla="*/ 21 w 42"/>
                <a:gd name="T1" fmla="*/ 0 h 41"/>
                <a:gd name="T2" fmla="*/ 26 w 42"/>
                <a:gd name="T3" fmla="*/ 0 h 41"/>
                <a:gd name="T4" fmla="*/ 31 w 42"/>
                <a:gd name="T5" fmla="*/ 3 h 41"/>
                <a:gd name="T6" fmla="*/ 35 w 42"/>
                <a:gd name="T7" fmla="*/ 6 h 41"/>
                <a:gd name="T8" fmla="*/ 39 w 42"/>
                <a:gd name="T9" fmla="*/ 10 h 41"/>
                <a:gd name="T10" fmla="*/ 40 w 42"/>
                <a:gd name="T11" fmla="*/ 15 h 41"/>
                <a:gd name="T12" fmla="*/ 42 w 42"/>
                <a:gd name="T13" fmla="*/ 20 h 41"/>
                <a:gd name="T14" fmla="*/ 40 w 42"/>
                <a:gd name="T15" fmla="*/ 25 h 41"/>
                <a:gd name="T16" fmla="*/ 39 w 42"/>
                <a:gd name="T17" fmla="*/ 31 h 41"/>
                <a:gd name="T18" fmla="*/ 35 w 42"/>
                <a:gd name="T19" fmla="*/ 34 h 41"/>
                <a:gd name="T20" fmla="*/ 31 w 42"/>
                <a:gd name="T21" fmla="*/ 38 h 41"/>
                <a:gd name="T22" fmla="*/ 26 w 42"/>
                <a:gd name="T23" fmla="*/ 40 h 41"/>
                <a:gd name="T24" fmla="*/ 21 w 42"/>
                <a:gd name="T25" fmla="*/ 41 h 41"/>
                <a:gd name="T26" fmla="*/ 15 w 42"/>
                <a:gd name="T27" fmla="*/ 40 h 41"/>
                <a:gd name="T28" fmla="*/ 10 w 42"/>
                <a:gd name="T29" fmla="*/ 38 h 41"/>
                <a:gd name="T30" fmla="*/ 6 w 42"/>
                <a:gd name="T31" fmla="*/ 34 h 41"/>
                <a:gd name="T32" fmla="*/ 2 w 42"/>
                <a:gd name="T33" fmla="*/ 31 h 41"/>
                <a:gd name="T34" fmla="*/ 1 w 42"/>
                <a:gd name="T35" fmla="*/ 25 h 41"/>
                <a:gd name="T36" fmla="*/ 0 w 42"/>
                <a:gd name="T37" fmla="*/ 20 h 41"/>
                <a:gd name="T38" fmla="*/ 1 w 42"/>
                <a:gd name="T39" fmla="*/ 15 h 41"/>
                <a:gd name="T40" fmla="*/ 2 w 42"/>
                <a:gd name="T41" fmla="*/ 10 h 41"/>
                <a:gd name="T42" fmla="*/ 6 w 42"/>
                <a:gd name="T43" fmla="*/ 6 h 41"/>
                <a:gd name="T44" fmla="*/ 10 w 42"/>
                <a:gd name="T45" fmla="*/ 3 h 41"/>
                <a:gd name="T46" fmla="*/ 15 w 42"/>
                <a:gd name="T47" fmla="*/ 0 h 41"/>
                <a:gd name="T48" fmla="*/ 21 w 42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41">
                  <a:moveTo>
                    <a:pt x="21" y="0"/>
                  </a:moveTo>
                  <a:lnTo>
                    <a:pt x="26" y="0"/>
                  </a:lnTo>
                  <a:lnTo>
                    <a:pt x="31" y="3"/>
                  </a:lnTo>
                  <a:lnTo>
                    <a:pt x="35" y="6"/>
                  </a:lnTo>
                  <a:lnTo>
                    <a:pt x="39" y="10"/>
                  </a:lnTo>
                  <a:lnTo>
                    <a:pt x="40" y="15"/>
                  </a:lnTo>
                  <a:lnTo>
                    <a:pt x="42" y="20"/>
                  </a:lnTo>
                  <a:lnTo>
                    <a:pt x="40" y="25"/>
                  </a:lnTo>
                  <a:lnTo>
                    <a:pt x="39" y="31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2" y="31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6"/>
            <p:cNvSpPr>
              <a:spLocks/>
            </p:cNvSpPr>
            <p:nvPr/>
          </p:nvSpPr>
          <p:spPr bwMode="auto">
            <a:xfrm>
              <a:off x="3129" y="3343"/>
              <a:ext cx="41" cy="41"/>
            </a:xfrm>
            <a:custGeom>
              <a:avLst/>
              <a:gdLst>
                <a:gd name="T0" fmla="*/ 21 w 41"/>
                <a:gd name="T1" fmla="*/ 0 h 41"/>
                <a:gd name="T2" fmla="*/ 26 w 41"/>
                <a:gd name="T3" fmla="*/ 0 h 41"/>
                <a:gd name="T4" fmla="*/ 30 w 41"/>
                <a:gd name="T5" fmla="*/ 3 h 41"/>
                <a:gd name="T6" fmla="*/ 36 w 41"/>
                <a:gd name="T7" fmla="*/ 6 h 41"/>
                <a:gd name="T8" fmla="*/ 38 w 41"/>
                <a:gd name="T9" fmla="*/ 10 h 41"/>
                <a:gd name="T10" fmla="*/ 41 w 41"/>
                <a:gd name="T11" fmla="*/ 15 h 41"/>
                <a:gd name="T12" fmla="*/ 41 w 41"/>
                <a:gd name="T13" fmla="*/ 20 h 41"/>
                <a:gd name="T14" fmla="*/ 41 w 41"/>
                <a:gd name="T15" fmla="*/ 25 h 41"/>
                <a:gd name="T16" fmla="*/ 38 w 41"/>
                <a:gd name="T17" fmla="*/ 31 h 41"/>
                <a:gd name="T18" fmla="*/ 36 w 41"/>
                <a:gd name="T19" fmla="*/ 34 h 41"/>
                <a:gd name="T20" fmla="*/ 30 w 41"/>
                <a:gd name="T21" fmla="*/ 38 h 41"/>
                <a:gd name="T22" fmla="*/ 26 w 41"/>
                <a:gd name="T23" fmla="*/ 40 h 41"/>
                <a:gd name="T24" fmla="*/ 21 w 41"/>
                <a:gd name="T25" fmla="*/ 41 h 41"/>
                <a:gd name="T26" fmla="*/ 15 w 41"/>
                <a:gd name="T27" fmla="*/ 40 h 41"/>
                <a:gd name="T28" fmla="*/ 11 w 41"/>
                <a:gd name="T29" fmla="*/ 38 h 41"/>
                <a:gd name="T30" fmla="*/ 5 w 41"/>
                <a:gd name="T31" fmla="*/ 34 h 41"/>
                <a:gd name="T32" fmla="*/ 3 w 41"/>
                <a:gd name="T33" fmla="*/ 31 h 41"/>
                <a:gd name="T34" fmla="*/ 0 w 41"/>
                <a:gd name="T35" fmla="*/ 25 h 41"/>
                <a:gd name="T36" fmla="*/ 0 w 41"/>
                <a:gd name="T37" fmla="*/ 20 h 41"/>
                <a:gd name="T38" fmla="*/ 0 w 41"/>
                <a:gd name="T39" fmla="*/ 15 h 41"/>
                <a:gd name="T40" fmla="*/ 3 w 41"/>
                <a:gd name="T41" fmla="*/ 10 h 41"/>
                <a:gd name="T42" fmla="*/ 5 w 41"/>
                <a:gd name="T43" fmla="*/ 6 h 41"/>
                <a:gd name="T44" fmla="*/ 11 w 41"/>
                <a:gd name="T45" fmla="*/ 3 h 41"/>
                <a:gd name="T46" fmla="*/ 15 w 41"/>
                <a:gd name="T47" fmla="*/ 0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lnTo>
                    <a:pt x="26" y="0"/>
                  </a:lnTo>
                  <a:lnTo>
                    <a:pt x="30" y="3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41" y="15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38" y="31"/>
                  </a:lnTo>
                  <a:lnTo>
                    <a:pt x="36" y="34"/>
                  </a:lnTo>
                  <a:lnTo>
                    <a:pt x="30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5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7"/>
            <p:cNvSpPr>
              <a:spLocks/>
            </p:cNvSpPr>
            <p:nvPr/>
          </p:nvSpPr>
          <p:spPr bwMode="auto">
            <a:xfrm>
              <a:off x="2842" y="3391"/>
              <a:ext cx="41" cy="41"/>
            </a:xfrm>
            <a:custGeom>
              <a:avLst/>
              <a:gdLst>
                <a:gd name="T0" fmla="*/ 20 w 41"/>
                <a:gd name="T1" fmla="*/ 0 h 41"/>
                <a:gd name="T2" fmla="*/ 25 w 41"/>
                <a:gd name="T3" fmla="*/ 1 h 41"/>
                <a:gd name="T4" fmla="*/ 31 w 41"/>
                <a:gd name="T5" fmla="*/ 2 h 41"/>
                <a:gd name="T6" fmla="*/ 35 w 41"/>
                <a:gd name="T7" fmla="*/ 6 h 41"/>
                <a:gd name="T8" fmla="*/ 38 w 41"/>
                <a:gd name="T9" fmla="*/ 10 h 41"/>
                <a:gd name="T10" fmla="*/ 40 w 41"/>
                <a:gd name="T11" fmla="*/ 15 h 41"/>
                <a:gd name="T12" fmla="*/ 41 w 41"/>
                <a:gd name="T13" fmla="*/ 20 h 41"/>
                <a:gd name="T14" fmla="*/ 40 w 41"/>
                <a:gd name="T15" fmla="*/ 26 h 41"/>
                <a:gd name="T16" fmla="*/ 38 w 41"/>
                <a:gd name="T17" fmla="*/ 31 h 41"/>
                <a:gd name="T18" fmla="*/ 35 w 41"/>
                <a:gd name="T19" fmla="*/ 35 h 41"/>
                <a:gd name="T20" fmla="*/ 31 w 41"/>
                <a:gd name="T21" fmla="*/ 38 h 41"/>
                <a:gd name="T22" fmla="*/ 25 w 41"/>
                <a:gd name="T23" fmla="*/ 40 h 41"/>
                <a:gd name="T24" fmla="*/ 20 w 41"/>
                <a:gd name="T25" fmla="*/ 41 h 41"/>
                <a:gd name="T26" fmla="*/ 15 w 41"/>
                <a:gd name="T27" fmla="*/ 40 h 41"/>
                <a:gd name="T28" fmla="*/ 10 w 41"/>
                <a:gd name="T29" fmla="*/ 38 h 41"/>
                <a:gd name="T30" fmla="*/ 6 w 41"/>
                <a:gd name="T31" fmla="*/ 35 h 41"/>
                <a:gd name="T32" fmla="*/ 3 w 41"/>
                <a:gd name="T33" fmla="*/ 31 h 41"/>
                <a:gd name="T34" fmla="*/ 0 w 41"/>
                <a:gd name="T35" fmla="*/ 26 h 41"/>
                <a:gd name="T36" fmla="*/ 0 w 41"/>
                <a:gd name="T37" fmla="*/ 20 h 41"/>
                <a:gd name="T38" fmla="*/ 0 w 41"/>
                <a:gd name="T39" fmla="*/ 15 h 41"/>
                <a:gd name="T40" fmla="*/ 3 w 41"/>
                <a:gd name="T41" fmla="*/ 10 h 41"/>
                <a:gd name="T42" fmla="*/ 6 w 41"/>
                <a:gd name="T43" fmla="*/ 6 h 41"/>
                <a:gd name="T44" fmla="*/ 10 w 41"/>
                <a:gd name="T45" fmla="*/ 2 h 41"/>
                <a:gd name="T46" fmla="*/ 15 w 41"/>
                <a:gd name="T47" fmla="*/ 1 h 41"/>
                <a:gd name="T48" fmla="*/ 20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lnTo>
                    <a:pt x="25" y="1"/>
                  </a:lnTo>
                  <a:lnTo>
                    <a:pt x="31" y="2"/>
                  </a:lnTo>
                  <a:lnTo>
                    <a:pt x="35" y="6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5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20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6" y="35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2890" y="3391"/>
              <a:ext cx="41" cy="41"/>
            </a:xfrm>
            <a:custGeom>
              <a:avLst/>
              <a:gdLst>
                <a:gd name="T0" fmla="*/ 21 w 41"/>
                <a:gd name="T1" fmla="*/ 0 h 41"/>
                <a:gd name="T2" fmla="*/ 26 w 41"/>
                <a:gd name="T3" fmla="*/ 1 h 41"/>
                <a:gd name="T4" fmla="*/ 31 w 41"/>
                <a:gd name="T5" fmla="*/ 2 h 41"/>
                <a:gd name="T6" fmla="*/ 35 w 41"/>
                <a:gd name="T7" fmla="*/ 6 h 41"/>
                <a:gd name="T8" fmla="*/ 38 w 41"/>
                <a:gd name="T9" fmla="*/ 10 h 41"/>
                <a:gd name="T10" fmla="*/ 40 w 41"/>
                <a:gd name="T11" fmla="*/ 15 h 41"/>
                <a:gd name="T12" fmla="*/ 41 w 41"/>
                <a:gd name="T13" fmla="*/ 20 h 41"/>
                <a:gd name="T14" fmla="*/ 40 w 41"/>
                <a:gd name="T15" fmla="*/ 26 h 41"/>
                <a:gd name="T16" fmla="*/ 38 w 41"/>
                <a:gd name="T17" fmla="*/ 31 h 41"/>
                <a:gd name="T18" fmla="*/ 35 w 41"/>
                <a:gd name="T19" fmla="*/ 35 h 41"/>
                <a:gd name="T20" fmla="*/ 31 w 41"/>
                <a:gd name="T21" fmla="*/ 38 h 41"/>
                <a:gd name="T22" fmla="*/ 26 w 41"/>
                <a:gd name="T23" fmla="*/ 40 h 41"/>
                <a:gd name="T24" fmla="*/ 21 w 41"/>
                <a:gd name="T25" fmla="*/ 41 h 41"/>
                <a:gd name="T26" fmla="*/ 15 w 41"/>
                <a:gd name="T27" fmla="*/ 40 h 41"/>
                <a:gd name="T28" fmla="*/ 10 w 41"/>
                <a:gd name="T29" fmla="*/ 38 h 41"/>
                <a:gd name="T30" fmla="*/ 6 w 41"/>
                <a:gd name="T31" fmla="*/ 35 h 41"/>
                <a:gd name="T32" fmla="*/ 2 w 41"/>
                <a:gd name="T33" fmla="*/ 31 h 41"/>
                <a:gd name="T34" fmla="*/ 1 w 41"/>
                <a:gd name="T35" fmla="*/ 26 h 41"/>
                <a:gd name="T36" fmla="*/ 0 w 41"/>
                <a:gd name="T37" fmla="*/ 20 h 41"/>
                <a:gd name="T38" fmla="*/ 1 w 41"/>
                <a:gd name="T39" fmla="*/ 15 h 41"/>
                <a:gd name="T40" fmla="*/ 2 w 41"/>
                <a:gd name="T41" fmla="*/ 10 h 41"/>
                <a:gd name="T42" fmla="*/ 6 w 41"/>
                <a:gd name="T43" fmla="*/ 6 h 41"/>
                <a:gd name="T44" fmla="*/ 10 w 41"/>
                <a:gd name="T45" fmla="*/ 2 h 41"/>
                <a:gd name="T46" fmla="*/ 15 w 41"/>
                <a:gd name="T47" fmla="*/ 1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lnTo>
                    <a:pt x="26" y="1"/>
                  </a:lnTo>
                  <a:lnTo>
                    <a:pt x="31" y="2"/>
                  </a:lnTo>
                  <a:lnTo>
                    <a:pt x="35" y="6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5"/>
                  </a:lnTo>
                  <a:lnTo>
                    <a:pt x="31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6" y="35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2938" y="3391"/>
              <a:ext cx="41" cy="41"/>
            </a:xfrm>
            <a:custGeom>
              <a:avLst/>
              <a:gdLst>
                <a:gd name="T0" fmla="*/ 20 w 41"/>
                <a:gd name="T1" fmla="*/ 0 h 41"/>
                <a:gd name="T2" fmla="*/ 26 w 41"/>
                <a:gd name="T3" fmla="*/ 1 h 41"/>
                <a:gd name="T4" fmla="*/ 30 w 41"/>
                <a:gd name="T5" fmla="*/ 2 h 41"/>
                <a:gd name="T6" fmla="*/ 34 w 41"/>
                <a:gd name="T7" fmla="*/ 6 h 41"/>
                <a:gd name="T8" fmla="*/ 38 w 41"/>
                <a:gd name="T9" fmla="*/ 10 h 41"/>
                <a:gd name="T10" fmla="*/ 41 w 41"/>
                <a:gd name="T11" fmla="*/ 15 h 41"/>
                <a:gd name="T12" fmla="*/ 41 w 41"/>
                <a:gd name="T13" fmla="*/ 20 h 41"/>
                <a:gd name="T14" fmla="*/ 41 w 41"/>
                <a:gd name="T15" fmla="*/ 26 h 41"/>
                <a:gd name="T16" fmla="*/ 38 w 41"/>
                <a:gd name="T17" fmla="*/ 31 h 41"/>
                <a:gd name="T18" fmla="*/ 34 w 41"/>
                <a:gd name="T19" fmla="*/ 35 h 41"/>
                <a:gd name="T20" fmla="*/ 30 w 41"/>
                <a:gd name="T21" fmla="*/ 38 h 41"/>
                <a:gd name="T22" fmla="*/ 26 w 41"/>
                <a:gd name="T23" fmla="*/ 40 h 41"/>
                <a:gd name="T24" fmla="*/ 20 w 41"/>
                <a:gd name="T25" fmla="*/ 41 h 41"/>
                <a:gd name="T26" fmla="*/ 14 w 41"/>
                <a:gd name="T27" fmla="*/ 40 h 41"/>
                <a:gd name="T28" fmla="*/ 9 w 41"/>
                <a:gd name="T29" fmla="*/ 38 h 41"/>
                <a:gd name="T30" fmla="*/ 5 w 41"/>
                <a:gd name="T31" fmla="*/ 35 h 41"/>
                <a:gd name="T32" fmla="*/ 3 w 41"/>
                <a:gd name="T33" fmla="*/ 31 h 41"/>
                <a:gd name="T34" fmla="*/ 0 w 41"/>
                <a:gd name="T35" fmla="*/ 26 h 41"/>
                <a:gd name="T36" fmla="*/ 0 w 41"/>
                <a:gd name="T37" fmla="*/ 20 h 41"/>
                <a:gd name="T38" fmla="*/ 0 w 41"/>
                <a:gd name="T39" fmla="*/ 15 h 41"/>
                <a:gd name="T40" fmla="*/ 3 w 41"/>
                <a:gd name="T41" fmla="*/ 10 h 41"/>
                <a:gd name="T42" fmla="*/ 5 w 41"/>
                <a:gd name="T43" fmla="*/ 6 h 41"/>
                <a:gd name="T44" fmla="*/ 9 w 41"/>
                <a:gd name="T45" fmla="*/ 2 h 41"/>
                <a:gd name="T46" fmla="*/ 14 w 41"/>
                <a:gd name="T47" fmla="*/ 1 h 41"/>
                <a:gd name="T48" fmla="*/ 20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lnTo>
                    <a:pt x="26" y="1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8" y="10"/>
                  </a:lnTo>
                  <a:lnTo>
                    <a:pt x="41" y="15"/>
                  </a:lnTo>
                  <a:lnTo>
                    <a:pt x="41" y="20"/>
                  </a:lnTo>
                  <a:lnTo>
                    <a:pt x="41" y="26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8"/>
                  </a:lnTo>
                  <a:lnTo>
                    <a:pt x="26" y="40"/>
                  </a:lnTo>
                  <a:lnTo>
                    <a:pt x="20" y="41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5" y="6"/>
                  </a:lnTo>
                  <a:lnTo>
                    <a:pt x="9" y="2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0"/>
            <p:cNvSpPr>
              <a:spLocks/>
            </p:cNvSpPr>
            <p:nvPr/>
          </p:nvSpPr>
          <p:spPr bwMode="auto">
            <a:xfrm>
              <a:off x="2985" y="3391"/>
              <a:ext cx="42" cy="41"/>
            </a:xfrm>
            <a:custGeom>
              <a:avLst/>
              <a:gdLst>
                <a:gd name="T0" fmla="*/ 21 w 42"/>
                <a:gd name="T1" fmla="*/ 0 h 41"/>
                <a:gd name="T2" fmla="*/ 26 w 42"/>
                <a:gd name="T3" fmla="*/ 1 h 41"/>
                <a:gd name="T4" fmla="*/ 32 w 42"/>
                <a:gd name="T5" fmla="*/ 2 h 41"/>
                <a:gd name="T6" fmla="*/ 36 w 42"/>
                <a:gd name="T7" fmla="*/ 6 h 41"/>
                <a:gd name="T8" fmla="*/ 38 w 42"/>
                <a:gd name="T9" fmla="*/ 10 h 41"/>
                <a:gd name="T10" fmla="*/ 41 w 42"/>
                <a:gd name="T11" fmla="*/ 15 h 41"/>
                <a:gd name="T12" fmla="*/ 42 w 42"/>
                <a:gd name="T13" fmla="*/ 20 h 41"/>
                <a:gd name="T14" fmla="*/ 41 w 42"/>
                <a:gd name="T15" fmla="*/ 26 h 41"/>
                <a:gd name="T16" fmla="*/ 38 w 42"/>
                <a:gd name="T17" fmla="*/ 31 h 41"/>
                <a:gd name="T18" fmla="*/ 36 w 42"/>
                <a:gd name="T19" fmla="*/ 35 h 41"/>
                <a:gd name="T20" fmla="*/ 32 w 42"/>
                <a:gd name="T21" fmla="*/ 38 h 41"/>
                <a:gd name="T22" fmla="*/ 26 w 42"/>
                <a:gd name="T23" fmla="*/ 40 h 41"/>
                <a:gd name="T24" fmla="*/ 21 w 42"/>
                <a:gd name="T25" fmla="*/ 41 h 41"/>
                <a:gd name="T26" fmla="*/ 16 w 42"/>
                <a:gd name="T27" fmla="*/ 40 h 41"/>
                <a:gd name="T28" fmla="*/ 11 w 42"/>
                <a:gd name="T29" fmla="*/ 38 h 41"/>
                <a:gd name="T30" fmla="*/ 7 w 42"/>
                <a:gd name="T31" fmla="*/ 35 h 41"/>
                <a:gd name="T32" fmla="*/ 3 w 42"/>
                <a:gd name="T33" fmla="*/ 31 h 41"/>
                <a:gd name="T34" fmla="*/ 1 w 42"/>
                <a:gd name="T35" fmla="*/ 26 h 41"/>
                <a:gd name="T36" fmla="*/ 0 w 42"/>
                <a:gd name="T37" fmla="*/ 20 h 41"/>
                <a:gd name="T38" fmla="*/ 1 w 42"/>
                <a:gd name="T39" fmla="*/ 15 h 41"/>
                <a:gd name="T40" fmla="*/ 3 w 42"/>
                <a:gd name="T41" fmla="*/ 10 h 41"/>
                <a:gd name="T42" fmla="*/ 7 w 42"/>
                <a:gd name="T43" fmla="*/ 6 h 41"/>
                <a:gd name="T44" fmla="*/ 11 w 42"/>
                <a:gd name="T45" fmla="*/ 2 h 41"/>
                <a:gd name="T46" fmla="*/ 16 w 42"/>
                <a:gd name="T47" fmla="*/ 1 h 41"/>
                <a:gd name="T48" fmla="*/ 21 w 42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41">
                  <a:moveTo>
                    <a:pt x="21" y="0"/>
                  </a:moveTo>
                  <a:lnTo>
                    <a:pt x="26" y="1"/>
                  </a:lnTo>
                  <a:lnTo>
                    <a:pt x="32" y="2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41" y="15"/>
                  </a:lnTo>
                  <a:lnTo>
                    <a:pt x="42" y="20"/>
                  </a:lnTo>
                  <a:lnTo>
                    <a:pt x="41" y="26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2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1" y="38"/>
                  </a:lnTo>
                  <a:lnTo>
                    <a:pt x="7" y="35"/>
                  </a:lnTo>
                  <a:lnTo>
                    <a:pt x="3" y="31"/>
                  </a:lnTo>
                  <a:lnTo>
                    <a:pt x="1" y="26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3" y="10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1"/>
            <p:cNvSpPr>
              <a:spLocks/>
            </p:cNvSpPr>
            <p:nvPr/>
          </p:nvSpPr>
          <p:spPr bwMode="auto">
            <a:xfrm>
              <a:off x="3034" y="3391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26 w 40"/>
                <a:gd name="T3" fmla="*/ 1 h 41"/>
                <a:gd name="T4" fmla="*/ 30 w 40"/>
                <a:gd name="T5" fmla="*/ 2 h 41"/>
                <a:gd name="T6" fmla="*/ 35 w 40"/>
                <a:gd name="T7" fmla="*/ 6 h 41"/>
                <a:gd name="T8" fmla="*/ 38 w 40"/>
                <a:gd name="T9" fmla="*/ 10 h 41"/>
                <a:gd name="T10" fmla="*/ 40 w 40"/>
                <a:gd name="T11" fmla="*/ 15 h 41"/>
                <a:gd name="T12" fmla="*/ 40 w 40"/>
                <a:gd name="T13" fmla="*/ 20 h 41"/>
                <a:gd name="T14" fmla="*/ 40 w 40"/>
                <a:gd name="T15" fmla="*/ 26 h 41"/>
                <a:gd name="T16" fmla="*/ 38 w 40"/>
                <a:gd name="T17" fmla="*/ 31 h 41"/>
                <a:gd name="T18" fmla="*/ 35 w 40"/>
                <a:gd name="T19" fmla="*/ 35 h 41"/>
                <a:gd name="T20" fmla="*/ 30 w 40"/>
                <a:gd name="T21" fmla="*/ 38 h 41"/>
                <a:gd name="T22" fmla="*/ 26 w 40"/>
                <a:gd name="T23" fmla="*/ 40 h 41"/>
                <a:gd name="T24" fmla="*/ 19 w 40"/>
                <a:gd name="T25" fmla="*/ 41 h 41"/>
                <a:gd name="T26" fmla="*/ 14 w 40"/>
                <a:gd name="T27" fmla="*/ 40 h 41"/>
                <a:gd name="T28" fmla="*/ 9 w 40"/>
                <a:gd name="T29" fmla="*/ 38 h 41"/>
                <a:gd name="T30" fmla="*/ 5 w 40"/>
                <a:gd name="T31" fmla="*/ 35 h 41"/>
                <a:gd name="T32" fmla="*/ 2 w 40"/>
                <a:gd name="T33" fmla="*/ 31 h 41"/>
                <a:gd name="T34" fmla="*/ 0 w 40"/>
                <a:gd name="T35" fmla="*/ 26 h 41"/>
                <a:gd name="T36" fmla="*/ 0 w 40"/>
                <a:gd name="T37" fmla="*/ 20 h 41"/>
                <a:gd name="T38" fmla="*/ 0 w 40"/>
                <a:gd name="T39" fmla="*/ 15 h 41"/>
                <a:gd name="T40" fmla="*/ 2 w 40"/>
                <a:gd name="T41" fmla="*/ 10 h 41"/>
                <a:gd name="T42" fmla="*/ 5 w 40"/>
                <a:gd name="T43" fmla="*/ 6 h 41"/>
                <a:gd name="T44" fmla="*/ 9 w 40"/>
                <a:gd name="T45" fmla="*/ 2 h 41"/>
                <a:gd name="T46" fmla="*/ 14 w 40"/>
                <a:gd name="T47" fmla="*/ 1 h 41"/>
                <a:gd name="T48" fmla="*/ 19 w 40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41">
                  <a:moveTo>
                    <a:pt x="19" y="0"/>
                  </a:moveTo>
                  <a:lnTo>
                    <a:pt x="26" y="1"/>
                  </a:lnTo>
                  <a:lnTo>
                    <a:pt x="30" y="2"/>
                  </a:lnTo>
                  <a:lnTo>
                    <a:pt x="35" y="6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40" y="20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5"/>
                  </a:lnTo>
                  <a:lnTo>
                    <a:pt x="30" y="38"/>
                  </a:lnTo>
                  <a:lnTo>
                    <a:pt x="26" y="40"/>
                  </a:lnTo>
                  <a:lnTo>
                    <a:pt x="19" y="41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2" y="31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2"/>
                  </a:lnTo>
                  <a:lnTo>
                    <a:pt x="14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2"/>
            <p:cNvSpPr>
              <a:spLocks/>
            </p:cNvSpPr>
            <p:nvPr/>
          </p:nvSpPr>
          <p:spPr bwMode="auto">
            <a:xfrm>
              <a:off x="3081" y="3391"/>
              <a:ext cx="42" cy="41"/>
            </a:xfrm>
            <a:custGeom>
              <a:avLst/>
              <a:gdLst>
                <a:gd name="T0" fmla="*/ 21 w 42"/>
                <a:gd name="T1" fmla="*/ 0 h 41"/>
                <a:gd name="T2" fmla="*/ 26 w 42"/>
                <a:gd name="T3" fmla="*/ 1 h 41"/>
                <a:gd name="T4" fmla="*/ 31 w 42"/>
                <a:gd name="T5" fmla="*/ 2 h 41"/>
                <a:gd name="T6" fmla="*/ 35 w 42"/>
                <a:gd name="T7" fmla="*/ 6 h 41"/>
                <a:gd name="T8" fmla="*/ 39 w 42"/>
                <a:gd name="T9" fmla="*/ 10 h 41"/>
                <a:gd name="T10" fmla="*/ 40 w 42"/>
                <a:gd name="T11" fmla="*/ 15 h 41"/>
                <a:gd name="T12" fmla="*/ 42 w 42"/>
                <a:gd name="T13" fmla="*/ 20 h 41"/>
                <a:gd name="T14" fmla="*/ 40 w 42"/>
                <a:gd name="T15" fmla="*/ 26 h 41"/>
                <a:gd name="T16" fmla="*/ 39 w 42"/>
                <a:gd name="T17" fmla="*/ 31 h 41"/>
                <a:gd name="T18" fmla="*/ 35 w 42"/>
                <a:gd name="T19" fmla="*/ 35 h 41"/>
                <a:gd name="T20" fmla="*/ 31 w 42"/>
                <a:gd name="T21" fmla="*/ 38 h 41"/>
                <a:gd name="T22" fmla="*/ 26 w 42"/>
                <a:gd name="T23" fmla="*/ 40 h 41"/>
                <a:gd name="T24" fmla="*/ 21 w 42"/>
                <a:gd name="T25" fmla="*/ 41 h 41"/>
                <a:gd name="T26" fmla="*/ 15 w 42"/>
                <a:gd name="T27" fmla="*/ 40 h 41"/>
                <a:gd name="T28" fmla="*/ 10 w 42"/>
                <a:gd name="T29" fmla="*/ 38 h 41"/>
                <a:gd name="T30" fmla="*/ 6 w 42"/>
                <a:gd name="T31" fmla="*/ 35 h 41"/>
                <a:gd name="T32" fmla="*/ 2 w 42"/>
                <a:gd name="T33" fmla="*/ 31 h 41"/>
                <a:gd name="T34" fmla="*/ 1 w 42"/>
                <a:gd name="T35" fmla="*/ 26 h 41"/>
                <a:gd name="T36" fmla="*/ 0 w 42"/>
                <a:gd name="T37" fmla="*/ 20 h 41"/>
                <a:gd name="T38" fmla="*/ 1 w 42"/>
                <a:gd name="T39" fmla="*/ 15 h 41"/>
                <a:gd name="T40" fmla="*/ 2 w 42"/>
                <a:gd name="T41" fmla="*/ 10 h 41"/>
                <a:gd name="T42" fmla="*/ 6 w 42"/>
                <a:gd name="T43" fmla="*/ 6 h 41"/>
                <a:gd name="T44" fmla="*/ 10 w 42"/>
                <a:gd name="T45" fmla="*/ 2 h 41"/>
                <a:gd name="T46" fmla="*/ 15 w 42"/>
                <a:gd name="T47" fmla="*/ 1 h 41"/>
                <a:gd name="T48" fmla="*/ 21 w 42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41">
                  <a:moveTo>
                    <a:pt x="21" y="0"/>
                  </a:moveTo>
                  <a:lnTo>
                    <a:pt x="26" y="1"/>
                  </a:lnTo>
                  <a:lnTo>
                    <a:pt x="31" y="2"/>
                  </a:lnTo>
                  <a:lnTo>
                    <a:pt x="35" y="6"/>
                  </a:lnTo>
                  <a:lnTo>
                    <a:pt x="39" y="10"/>
                  </a:lnTo>
                  <a:lnTo>
                    <a:pt x="40" y="15"/>
                  </a:lnTo>
                  <a:lnTo>
                    <a:pt x="42" y="20"/>
                  </a:lnTo>
                  <a:lnTo>
                    <a:pt x="40" y="26"/>
                  </a:lnTo>
                  <a:lnTo>
                    <a:pt x="39" y="31"/>
                  </a:lnTo>
                  <a:lnTo>
                    <a:pt x="35" y="35"/>
                  </a:lnTo>
                  <a:lnTo>
                    <a:pt x="31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6" y="35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3"/>
            <p:cNvSpPr>
              <a:spLocks/>
            </p:cNvSpPr>
            <p:nvPr/>
          </p:nvSpPr>
          <p:spPr bwMode="auto">
            <a:xfrm>
              <a:off x="2842" y="3439"/>
              <a:ext cx="41" cy="41"/>
            </a:xfrm>
            <a:custGeom>
              <a:avLst/>
              <a:gdLst>
                <a:gd name="T0" fmla="*/ 20 w 41"/>
                <a:gd name="T1" fmla="*/ 0 h 41"/>
                <a:gd name="T2" fmla="*/ 25 w 41"/>
                <a:gd name="T3" fmla="*/ 0 h 41"/>
                <a:gd name="T4" fmla="*/ 31 w 41"/>
                <a:gd name="T5" fmla="*/ 3 h 41"/>
                <a:gd name="T6" fmla="*/ 35 w 41"/>
                <a:gd name="T7" fmla="*/ 5 h 41"/>
                <a:gd name="T8" fmla="*/ 38 w 41"/>
                <a:gd name="T9" fmla="*/ 9 h 41"/>
                <a:gd name="T10" fmla="*/ 40 w 41"/>
                <a:gd name="T11" fmla="*/ 14 h 41"/>
                <a:gd name="T12" fmla="*/ 41 w 41"/>
                <a:gd name="T13" fmla="*/ 20 h 41"/>
                <a:gd name="T14" fmla="*/ 40 w 41"/>
                <a:gd name="T15" fmla="*/ 26 h 41"/>
                <a:gd name="T16" fmla="*/ 38 w 41"/>
                <a:gd name="T17" fmla="*/ 30 h 41"/>
                <a:gd name="T18" fmla="*/ 35 w 41"/>
                <a:gd name="T19" fmla="*/ 35 h 41"/>
                <a:gd name="T20" fmla="*/ 31 w 41"/>
                <a:gd name="T21" fmla="*/ 38 h 41"/>
                <a:gd name="T22" fmla="*/ 25 w 41"/>
                <a:gd name="T23" fmla="*/ 41 h 41"/>
                <a:gd name="T24" fmla="*/ 20 w 41"/>
                <a:gd name="T25" fmla="*/ 41 h 41"/>
                <a:gd name="T26" fmla="*/ 15 w 41"/>
                <a:gd name="T27" fmla="*/ 41 h 41"/>
                <a:gd name="T28" fmla="*/ 10 w 41"/>
                <a:gd name="T29" fmla="*/ 38 h 41"/>
                <a:gd name="T30" fmla="*/ 6 w 41"/>
                <a:gd name="T31" fmla="*/ 35 h 41"/>
                <a:gd name="T32" fmla="*/ 3 w 41"/>
                <a:gd name="T33" fmla="*/ 30 h 41"/>
                <a:gd name="T34" fmla="*/ 0 w 41"/>
                <a:gd name="T35" fmla="*/ 26 h 41"/>
                <a:gd name="T36" fmla="*/ 0 w 41"/>
                <a:gd name="T37" fmla="*/ 20 h 41"/>
                <a:gd name="T38" fmla="*/ 0 w 41"/>
                <a:gd name="T39" fmla="*/ 14 h 41"/>
                <a:gd name="T40" fmla="*/ 3 w 41"/>
                <a:gd name="T41" fmla="*/ 9 h 41"/>
                <a:gd name="T42" fmla="*/ 6 w 41"/>
                <a:gd name="T43" fmla="*/ 5 h 41"/>
                <a:gd name="T44" fmla="*/ 10 w 41"/>
                <a:gd name="T45" fmla="*/ 3 h 41"/>
                <a:gd name="T46" fmla="*/ 15 w 41"/>
                <a:gd name="T47" fmla="*/ 0 h 41"/>
                <a:gd name="T48" fmla="*/ 20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38" y="9"/>
                  </a:lnTo>
                  <a:lnTo>
                    <a:pt x="40" y="14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38" y="30"/>
                  </a:lnTo>
                  <a:lnTo>
                    <a:pt x="35" y="35"/>
                  </a:lnTo>
                  <a:lnTo>
                    <a:pt x="31" y="38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5" y="41"/>
                  </a:lnTo>
                  <a:lnTo>
                    <a:pt x="10" y="38"/>
                  </a:lnTo>
                  <a:lnTo>
                    <a:pt x="6" y="35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3" y="9"/>
                  </a:lnTo>
                  <a:lnTo>
                    <a:pt x="6" y="5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4"/>
            <p:cNvSpPr>
              <a:spLocks/>
            </p:cNvSpPr>
            <p:nvPr/>
          </p:nvSpPr>
          <p:spPr bwMode="auto">
            <a:xfrm>
              <a:off x="2890" y="3439"/>
              <a:ext cx="41" cy="41"/>
            </a:xfrm>
            <a:custGeom>
              <a:avLst/>
              <a:gdLst>
                <a:gd name="T0" fmla="*/ 21 w 41"/>
                <a:gd name="T1" fmla="*/ 0 h 41"/>
                <a:gd name="T2" fmla="*/ 26 w 41"/>
                <a:gd name="T3" fmla="*/ 0 h 41"/>
                <a:gd name="T4" fmla="*/ 31 w 41"/>
                <a:gd name="T5" fmla="*/ 3 h 41"/>
                <a:gd name="T6" fmla="*/ 35 w 41"/>
                <a:gd name="T7" fmla="*/ 5 h 41"/>
                <a:gd name="T8" fmla="*/ 38 w 41"/>
                <a:gd name="T9" fmla="*/ 9 h 41"/>
                <a:gd name="T10" fmla="*/ 40 w 41"/>
                <a:gd name="T11" fmla="*/ 14 h 41"/>
                <a:gd name="T12" fmla="*/ 41 w 41"/>
                <a:gd name="T13" fmla="*/ 20 h 41"/>
                <a:gd name="T14" fmla="*/ 40 w 41"/>
                <a:gd name="T15" fmla="*/ 26 h 41"/>
                <a:gd name="T16" fmla="*/ 38 w 41"/>
                <a:gd name="T17" fmla="*/ 30 h 41"/>
                <a:gd name="T18" fmla="*/ 35 w 41"/>
                <a:gd name="T19" fmla="*/ 35 h 41"/>
                <a:gd name="T20" fmla="*/ 31 w 41"/>
                <a:gd name="T21" fmla="*/ 38 h 41"/>
                <a:gd name="T22" fmla="*/ 26 w 41"/>
                <a:gd name="T23" fmla="*/ 41 h 41"/>
                <a:gd name="T24" fmla="*/ 21 w 41"/>
                <a:gd name="T25" fmla="*/ 41 h 41"/>
                <a:gd name="T26" fmla="*/ 15 w 41"/>
                <a:gd name="T27" fmla="*/ 41 h 41"/>
                <a:gd name="T28" fmla="*/ 10 w 41"/>
                <a:gd name="T29" fmla="*/ 38 h 41"/>
                <a:gd name="T30" fmla="*/ 6 w 41"/>
                <a:gd name="T31" fmla="*/ 35 h 41"/>
                <a:gd name="T32" fmla="*/ 2 w 41"/>
                <a:gd name="T33" fmla="*/ 30 h 41"/>
                <a:gd name="T34" fmla="*/ 1 w 41"/>
                <a:gd name="T35" fmla="*/ 26 h 41"/>
                <a:gd name="T36" fmla="*/ 0 w 41"/>
                <a:gd name="T37" fmla="*/ 20 h 41"/>
                <a:gd name="T38" fmla="*/ 1 w 41"/>
                <a:gd name="T39" fmla="*/ 14 h 41"/>
                <a:gd name="T40" fmla="*/ 2 w 41"/>
                <a:gd name="T41" fmla="*/ 9 h 41"/>
                <a:gd name="T42" fmla="*/ 6 w 41"/>
                <a:gd name="T43" fmla="*/ 5 h 41"/>
                <a:gd name="T44" fmla="*/ 10 w 41"/>
                <a:gd name="T45" fmla="*/ 3 h 41"/>
                <a:gd name="T46" fmla="*/ 15 w 41"/>
                <a:gd name="T47" fmla="*/ 0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lnTo>
                    <a:pt x="26" y="0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38" y="9"/>
                  </a:lnTo>
                  <a:lnTo>
                    <a:pt x="40" y="14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38" y="30"/>
                  </a:lnTo>
                  <a:lnTo>
                    <a:pt x="35" y="35"/>
                  </a:lnTo>
                  <a:lnTo>
                    <a:pt x="31" y="38"/>
                  </a:lnTo>
                  <a:lnTo>
                    <a:pt x="26" y="41"/>
                  </a:lnTo>
                  <a:lnTo>
                    <a:pt x="21" y="41"/>
                  </a:lnTo>
                  <a:lnTo>
                    <a:pt x="15" y="41"/>
                  </a:lnTo>
                  <a:lnTo>
                    <a:pt x="10" y="38"/>
                  </a:lnTo>
                  <a:lnTo>
                    <a:pt x="6" y="35"/>
                  </a:lnTo>
                  <a:lnTo>
                    <a:pt x="2" y="30"/>
                  </a:lnTo>
                  <a:lnTo>
                    <a:pt x="1" y="26"/>
                  </a:lnTo>
                  <a:lnTo>
                    <a:pt x="0" y="20"/>
                  </a:lnTo>
                  <a:lnTo>
                    <a:pt x="1" y="14"/>
                  </a:lnTo>
                  <a:lnTo>
                    <a:pt x="2" y="9"/>
                  </a:lnTo>
                  <a:lnTo>
                    <a:pt x="6" y="5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2938" y="3439"/>
              <a:ext cx="41" cy="41"/>
            </a:xfrm>
            <a:custGeom>
              <a:avLst/>
              <a:gdLst>
                <a:gd name="T0" fmla="*/ 20 w 41"/>
                <a:gd name="T1" fmla="*/ 0 h 41"/>
                <a:gd name="T2" fmla="*/ 26 w 41"/>
                <a:gd name="T3" fmla="*/ 0 h 41"/>
                <a:gd name="T4" fmla="*/ 30 w 41"/>
                <a:gd name="T5" fmla="*/ 3 h 41"/>
                <a:gd name="T6" fmla="*/ 34 w 41"/>
                <a:gd name="T7" fmla="*/ 5 h 41"/>
                <a:gd name="T8" fmla="*/ 38 w 41"/>
                <a:gd name="T9" fmla="*/ 9 h 41"/>
                <a:gd name="T10" fmla="*/ 41 w 41"/>
                <a:gd name="T11" fmla="*/ 14 h 41"/>
                <a:gd name="T12" fmla="*/ 41 w 41"/>
                <a:gd name="T13" fmla="*/ 20 h 41"/>
                <a:gd name="T14" fmla="*/ 41 w 41"/>
                <a:gd name="T15" fmla="*/ 26 h 41"/>
                <a:gd name="T16" fmla="*/ 38 w 41"/>
                <a:gd name="T17" fmla="*/ 30 h 41"/>
                <a:gd name="T18" fmla="*/ 34 w 41"/>
                <a:gd name="T19" fmla="*/ 35 h 41"/>
                <a:gd name="T20" fmla="*/ 30 w 41"/>
                <a:gd name="T21" fmla="*/ 38 h 41"/>
                <a:gd name="T22" fmla="*/ 26 w 41"/>
                <a:gd name="T23" fmla="*/ 41 h 41"/>
                <a:gd name="T24" fmla="*/ 20 w 41"/>
                <a:gd name="T25" fmla="*/ 41 h 41"/>
                <a:gd name="T26" fmla="*/ 14 w 41"/>
                <a:gd name="T27" fmla="*/ 41 h 41"/>
                <a:gd name="T28" fmla="*/ 9 w 41"/>
                <a:gd name="T29" fmla="*/ 38 h 41"/>
                <a:gd name="T30" fmla="*/ 5 w 41"/>
                <a:gd name="T31" fmla="*/ 35 h 41"/>
                <a:gd name="T32" fmla="*/ 3 w 41"/>
                <a:gd name="T33" fmla="*/ 30 h 41"/>
                <a:gd name="T34" fmla="*/ 0 w 41"/>
                <a:gd name="T35" fmla="*/ 26 h 41"/>
                <a:gd name="T36" fmla="*/ 0 w 41"/>
                <a:gd name="T37" fmla="*/ 20 h 41"/>
                <a:gd name="T38" fmla="*/ 0 w 41"/>
                <a:gd name="T39" fmla="*/ 14 h 41"/>
                <a:gd name="T40" fmla="*/ 3 w 41"/>
                <a:gd name="T41" fmla="*/ 9 h 41"/>
                <a:gd name="T42" fmla="*/ 5 w 41"/>
                <a:gd name="T43" fmla="*/ 5 h 41"/>
                <a:gd name="T44" fmla="*/ 9 w 41"/>
                <a:gd name="T45" fmla="*/ 3 h 41"/>
                <a:gd name="T46" fmla="*/ 14 w 41"/>
                <a:gd name="T47" fmla="*/ 0 h 41"/>
                <a:gd name="T48" fmla="*/ 20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lnTo>
                    <a:pt x="26" y="0"/>
                  </a:lnTo>
                  <a:lnTo>
                    <a:pt x="30" y="3"/>
                  </a:lnTo>
                  <a:lnTo>
                    <a:pt x="34" y="5"/>
                  </a:lnTo>
                  <a:lnTo>
                    <a:pt x="38" y="9"/>
                  </a:lnTo>
                  <a:lnTo>
                    <a:pt x="41" y="14"/>
                  </a:lnTo>
                  <a:lnTo>
                    <a:pt x="41" y="20"/>
                  </a:lnTo>
                  <a:lnTo>
                    <a:pt x="41" y="26"/>
                  </a:lnTo>
                  <a:lnTo>
                    <a:pt x="38" y="30"/>
                  </a:lnTo>
                  <a:lnTo>
                    <a:pt x="34" y="35"/>
                  </a:lnTo>
                  <a:lnTo>
                    <a:pt x="30" y="38"/>
                  </a:lnTo>
                  <a:lnTo>
                    <a:pt x="26" y="41"/>
                  </a:lnTo>
                  <a:lnTo>
                    <a:pt x="20" y="41"/>
                  </a:lnTo>
                  <a:lnTo>
                    <a:pt x="14" y="41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3" y="9"/>
                  </a:lnTo>
                  <a:lnTo>
                    <a:pt x="5" y="5"/>
                  </a:lnTo>
                  <a:lnTo>
                    <a:pt x="9" y="3"/>
                  </a:lnTo>
                  <a:lnTo>
                    <a:pt x="14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6"/>
            <p:cNvSpPr>
              <a:spLocks/>
            </p:cNvSpPr>
            <p:nvPr/>
          </p:nvSpPr>
          <p:spPr bwMode="auto">
            <a:xfrm>
              <a:off x="2985" y="3439"/>
              <a:ext cx="42" cy="41"/>
            </a:xfrm>
            <a:custGeom>
              <a:avLst/>
              <a:gdLst>
                <a:gd name="T0" fmla="*/ 21 w 42"/>
                <a:gd name="T1" fmla="*/ 0 h 41"/>
                <a:gd name="T2" fmla="*/ 26 w 42"/>
                <a:gd name="T3" fmla="*/ 0 h 41"/>
                <a:gd name="T4" fmla="*/ 32 w 42"/>
                <a:gd name="T5" fmla="*/ 3 h 41"/>
                <a:gd name="T6" fmla="*/ 36 w 42"/>
                <a:gd name="T7" fmla="*/ 5 h 41"/>
                <a:gd name="T8" fmla="*/ 38 w 42"/>
                <a:gd name="T9" fmla="*/ 9 h 41"/>
                <a:gd name="T10" fmla="*/ 41 w 42"/>
                <a:gd name="T11" fmla="*/ 14 h 41"/>
                <a:gd name="T12" fmla="*/ 42 w 42"/>
                <a:gd name="T13" fmla="*/ 20 h 41"/>
                <a:gd name="T14" fmla="*/ 41 w 42"/>
                <a:gd name="T15" fmla="*/ 26 h 41"/>
                <a:gd name="T16" fmla="*/ 38 w 42"/>
                <a:gd name="T17" fmla="*/ 30 h 41"/>
                <a:gd name="T18" fmla="*/ 36 w 42"/>
                <a:gd name="T19" fmla="*/ 35 h 41"/>
                <a:gd name="T20" fmla="*/ 32 w 42"/>
                <a:gd name="T21" fmla="*/ 38 h 41"/>
                <a:gd name="T22" fmla="*/ 26 w 42"/>
                <a:gd name="T23" fmla="*/ 41 h 41"/>
                <a:gd name="T24" fmla="*/ 21 w 42"/>
                <a:gd name="T25" fmla="*/ 41 h 41"/>
                <a:gd name="T26" fmla="*/ 16 w 42"/>
                <a:gd name="T27" fmla="*/ 41 h 41"/>
                <a:gd name="T28" fmla="*/ 11 w 42"/>
                <a:gd name="T29" fmla="*/ 38 h 41"/>
                <a:gd name="T30" fmla="*/ 7 w 42"/>
                <a:gd name="T31" fmla="*/ 35 h 41"/>
                <a:gd name="T32" fmla="*/ 3 w 42"/>
                <a:gd name="T33" fmla="*/ 30 h 41"/>
                <a:gd name="T34" fmla="*/ 1 w 42"/>
                <a:gd name="T35" fmla="*/ 26 h 41"/>
                <a:gd name="T36" fmla="*/ 0 w 42"/>
                <a:gd name="T37" fmla="*/ 20 h 41"/>
                <a:gd name="T38" fmla="*/ 1 w 42"/>
                <a:gd name="T39" fmla="*/ 14 h 41"/>
                <a:gd name="T40" fmla="*/ 3 w 42"/>
                <a:gd name="T41" fmla="*/ 9 h 41"/>
                <a:gd name="T42" fmla="*/ 7 w 42"/>
                <a:gd name="T43" fmla="*/ 5 h 41"/>
                <a:gd name="T44" fmla="*/ 11 w 42"/>
                <a:gd name="T45" fmla="*/ 3 h 41"/>
                <a:gd name="T46" fmla="*/ 16 w 42"/>
                <a:gd name="T47" fmla="*/ 0 h 41"/>
                <a:gd name="T48" fmla="*/ 21 w 42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41">
                  <a:moveTo>
                    <a:pt x="21" y="0"/>
                  </a:moveTo>
                  <a:lnTo>
                    <a:pt x="26" y="0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38" y="9"/>
                  </a:lnTo>
                  <a:lnTo>
                    <a:pt x="41" y="14"/>
                  </a:lnTo>
                  <a:lnTo>
                    <a:pt x="42" y="20"/>
                  </a:lnTo>
                  <a:lnTo>
                    <a:pt x="41" y="26"/>
                  </a:lnTo>
                  <a:lnTo>
                    <a:pt x="38" y="30"/>
                  </a:lnTo>
                  <a:lnTo>
                    <a:pt x="36" y="35"/>
                  </a:lnTo>
                  <a:lnTo>
                    <a:pt x="32" y="38"/>
                  </a:lnTo>
                  <a:lnTo>
                    <a:pt x="26" y="41"/>
                  </a:lnTo>
                  <a:lnTo>
                    <a:pt x="21" y="41"/>
                  </a:lnTo>
                  <a:lnTo>
                    <a:pt x="16" y="41"/>
                  </a:lnTo>
                  <a:lnTo>
                    <a:pt x="11" y="38"/>
                  </a:lnTo>
                  <a:lnTo>
                    <a:pt x="7" y="35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20"/>
                  </a:lnTo>
                  <a:lnTo>
                    <a:pt x="1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7"/>
            <p:cNvSpPr>
              <a:spLocks/>
            </p:cNvSpPr>
            <p:nvPr/>
          </p:nvSpPr>
          <p:spPr bwMode="auto">
            <a:xfrm>
              <a:off x="3034" y="3439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26 w 40"/>
                <a:gd name="T3" fmla="*/ 0 h 41"/>
                <a:gd name="T4" fmla="*/ 30 w 40"/>
                <a:gd name="T5" fmla="*/ 3 h 41"/>
                <a:gd name="T6" fmla="*/ 35 w 40"/>
                <a:gd name="T7" fmla="*/ 5 h 41"/>
                <a:gd name="T8" fmla="*/ 38 w 40"/>
                <a:gd name="T9" fmla="*/ 9 h 41"/>
                <a:gd name="T10" fmla="*/ 40 w 40"/>
                <a:gd name="T11" fmla="*/ 14 h 41"/>
                <a:gd name="T12" fmla="*/ 40 w 40"/>
                <a:gd name="T13" fmla="*/ 20 h 41"/>
                <a:gd name="T14" fmla="*/ 40 w 40"/>
                <a:gd name="T15" fmla="*/ 26 h 41"/>
                <a:gd name="T16" fmla="*/ 38 w 40"/>
                <a:gd name="T17" fmla="*/ 30 h 41"/>
                <a:gd name="T18" fmla="*/ 35 w 40"/>
                <a:gd name="T19" fmla="*/ 35 h 41"/>
                <a:gd name="T20" fmla="*/ 30 w 40"/>
                <a:gd name="T21" fmla="*/ 38 h 41"/>
                <a:gd name="T22" fmla="*/ 26 w 40"/>
                <a:gd name="T23" fmla="*/ 41 h 41"/>
                <a:gd name="T24" fmla="*/ 19 w 40"/>
                <a:gd name="T25" fmla="*/ 41 h 41"/>
                <a:gd name="T26" fmla="*/ 14 w 40"/>
                <a:gd name="T27" fmla="*/ 41 h 41"/>
                <a:gd name="T28" fmla="*/ 9 w 40"/>
                <a:gd name="T29" fmla="*/ 38 h 41"/>
                <a:gd name="T30" fmla="*/ 5 w 40"/>
                <a:gd name="T31" fmla="*/ 34 h 41"/>
                <a:gd name="T32" fmla="*/ 2 w 40"/>
                <a:gd name="T33" fmla="*/ 30 h 41"/>
                <a:gd name="T34" fmla="*/ 0 w 40"/>
                <a:gd name="T35" fmla="*/ 26 h 41"/>
                <a:gd name="T36" fmla="*/ 0 w 40"/>
                <a:gd name="T37" fmla="*/ 20 h 41"/>
                <a:gd name="T38" fmla="*/ 0 w 40"/>
                <a:gd name="T39" fmla="*/ 14 h 41"/>
                <a:gd name="T40" fmla="*/ 2 w 40"/>
                <a:gd name="T41" fmla="*/ 9 h 41"/>
                <a:gd name="T42" fmla="*/ 5 w 40"/>
                <a:gd name="T43" fmla="*/ 5 h 41"/>
                <a:gd name="T44" fmla="*/ 9 w 40"/>
                <a:gd name="T45" fmla="*/ 3 h 41"/>
                <a:gd name="T46" fmla="*/ 14 w 40"/>
                <a:gd name="T47" fmla="*/ 0 h 41"/>
                <a:gd name="T48" fmla="*/ 19 w 40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41">
                  <a:moveTo>
                    <a:pt x="19" y="0"/>
                  </a:moveTo>
                  <a:lnTo>
                    <a:pt x="26" y="0"/>
                  </a:lnTo>
                  <a:lnTo>
                    <a:pt x="30" y="3"/>
                  </a:lnTo>
                  <a:lnTo>
                    <a:pt x="35" y="5"/>
                  </a:lnTo>
                  <a:lnTo>
                    <a:pt x="38" y="9"/>
                  </a:lnTo>
                  <a:lnTo>
                    <a:pt x="40" y="14"/>
                  </a:lnTo>
                  <a:lnTo>
                    <a:pt x="40" y="20"/>
                  </a:lnTo>
                  <a:lnTo>
                    <a:pt x="40" y="26"/>
                  </a:lnTo>
                  <a:lnTo>
                    <a:pt x="38" y="30"/>
                  </a:lnTo>
                  <a:lnTo>
                    <a:pt x="35" y="35"/>
                  </a:lnTo>
                  <a:lnTo>
                    <a:pt x="30" y="38"/>
                  </a:lnTo>
                  <a:lnTo>
                    <a:pt x="26" y="41"/>
                  </a:lnTo>
                  <a:lnTo>
                    <a:pt x="19" y="41"/>
                  </a:lnTo>
                  <a:lnTo>
                    <a:pt x="14" y="41"/>
                  </a:lnTo>
                  <a:lnTo>
                    <a:pt x="9" y="38"/>
                  </a:lnTo>
                  <a:lnTo>
                    <a:pt x="5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9"/>
                  </a:lnTo>
                  <a:lnTo>
                    <a:pt x="5" y="5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8"/>
            <p:cNvSpPr>
              <a:spLocks/>
            </p:cNvSpPr>
            <p:nvPr/>
          </p:nvSpPr>
          <p:spPr bwMode="auto">
            <a:xfrm>
              <a:off x="2985" y="3486"/>
              <a:ext cx="42" cy="42"/>
            </a:xfrm>
            <a:custGeom>
              <a:avLst/>
              <a:gdLst>
                <a:gd name="T0" fmla="*/ 21 w 42"/>
                <a:gd name="T1" fmla="*/ 0 h 42"/>
                <a:gd name="T2" fmla="*/ 26 w 42"/>
                <a:gd name="T3" fmla="*/ 1 h 42"/>
                <a:gd name="T4" fmla="*/ 32 w 42"/>
                <a:gd name="T5" fmla="*/ 3 h 42"/>
                <a:gd name="T6" fmla="*/ 36 w 42"/>
                <a:gd name="T7" fmla="*/ 7 h 42"/>
                <a:gd name="T8" fmla="*/ 38 w 42"/>
                <a:gd name="T9" fmla="*/ 11 h 42"/>
                <a:gd name="T10" fmla="*/ 41 w 42"/>
                <a:gd name="T11" fmla="*/ 16 h 42"/>
                <a:gd name="T12" fmla="*/ 42 w 42"/>
                <a:gd name="T13" fmla="*/ 21 h 42"/>
                <a:gd name="T14" fmla="*/ 41 w 42"/>
                <a:gd name="T15" fmla="*/ 26 h 42"/>
                <a:gd name="T16" fmla="*/ 38 w 42"/>
                <a:gd name="T17" fmla="*/ 32 h 42"/>
                <a:gd name="T18" fmla="*/ 36 w 42"/>
                <a:gd name="T19" fmla="*/ 35 h 42"/>
                <a:gd name="T20" fmla="*/ 32 w 42"/>
                <a:gd name="T21" fmla="*/ 39 h 42"/>
                <a:gd name="T22" fmla="*/ 26 w 42"/>
                <a:gd name="T23" fmla="*/ 41 h 42"/>
                <a:gd name="T24" fmla="*/ 21 w 42"/>
                <a:gd name="T25" fmla="*/ 42 h 42"/>
                <a:gd name="T26" fmla="*/ 16 w 42"/>
                <a:gd name="T27" fmla="*/ 41 h 42"/>
                <a:gd name="T28" fmla="*/ 11 w 42"/>
                <a:gd name="T29" fmla="*/ 39 h 42"/>
                <a:gd name="T30" fmla="*/ 7 w 42"/>
                <a:gd name="T31" fmla="*/ 35 h 42"/>
                <a:gd name="T32" fmla="*/ 3 w 42"/>
                <a:gd name="T33" fmla="*/ 32 h 42"/>
                <a:gd name="T34" fmla="*/ 1 w 42"/>
                <a:gd name="T35" fmla="*/ 26 h 42"/>
                <a:gd name="T36" fmla="*/ 0 w 42"/>
                <a:gd name="T37" fmla="*/ 21 h 42"/>
                <a:gd name="T38" fmla="*/ 1 w 42"/>
                <a:gd name="T39" fmla="*/ 16 h 42"/>
                <a:gd name="T40" fmla="*/ 3 w 42"/>
                <a:gd name="T41" fmla="*/ 11 h 42"/>
                <a:gd name="T42" fmla="*/ 7 w 42"/>
                <a:gd name="T43" fmla="*/ 7 h 42"/>
                <a:gd name="T44" fmla="*/ 11 w 42"/>
                <a:gd name="T45" fmla="*/ 3 h 42"/>
                <a:gd name="T46" fmla="*/ 16 w 42"/>
                <a:gd name="T47" fmla="*/ 1 h 42"/>
                <a:gd name="T48" fmla="*/ 21 w 42"/>
                <a:gd name="T4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lnTo>
                    <a:pt x="26" y="1"/>
                  </a:lnTo>
                  <a:lnTo>
                    <a:pt x="32" y="3"/>
                  </a:lnTo>
                  <a:lnTo>
                    <a:pt x="36" y="7"/>
                  </a:lnTo>
                  <a:lnTo>
                    <a:pt x="38" y="11"/>
                  </a:lnTo>
                  <a:lnTo>
                    <a:pt x="41" y="16"/>
                  </a:lnTo>
                  <a:lnTo>
                    <a:pt x="42" y="21"/>
                  </a:lnTo>
                  <a:lnTo>
                    <a:pt x="41" y="26"/>
                  </a:lnTo>
                  <a:lnTo>
                    <a:pt x="38" y="32"/>
                  </a:lnTo>
                  <a:lnTo>
                    <a:pt x="36" y="35"/>
                  </a:lnTo>
                  <a:lnTo>
                    <a:pt x="32" y="39"/>
                  </a:lnTo>
                  <a:lnTo>
                    <a:pt x="26" y="41"/>
                  </a:lnTo>
                  <a:lnTo>
                    <a:pt x="21" y="42"/>
                  </a:lnTo>
                  <a:lnTo>
                    <a:pt x="16" y="41"/>
                  </a:lnTo>
                  <a:lnTo>
                    <a:pt x="11" y="39"/>
                  </a:lnTo>
                  <a:lnTo>
                    <a:pt x="7" y="35"/>
                  </a:lnTo>
                  <a:lnTo>
                    <a:pt x="3" y="32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1"/>
                  </a:lnTo>
                  <a:lnTo>
                    <a:pt x="7" y="7"/>
                  </a:lnTo>
                  <a:lnTo>
                    <a:pt x="11" y="3"/>
                  </a:lnTo>
                  <a:lnTo>
                    <a:pt x="16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9"/>
            <p:cNvSpPr>
              <a:spLocks/>
            </p:cNvSpPr>
            <p:nvPr/>
          </p:nvSpPr>
          <p:spPr bwMode="auto">
            <a:xfrm>
              <a:off x="3399" y="336"/>
              <a:ext cx="196" cy="159"/>
            </a:xfrm>
            <a:custGeom>
              <a:avLst/>
              <a:gdLst>
                <a:gd name="T0" fmla="*/ 47 w 196"/>
                <a:gd name="T1" fmla="*/ 0 h 159"/>
                <a:gd name="T2" fmla="*/ 107 w 196"/>
                <a:gd name="T3" fmla="*/ 57 h 159"/>
                <a:gd name="T4" fmla="*/ 80 w 196"/>
                <a:gd name="T5" fmla="*/ 62 h 159"/>
                <a:gd name="T6" fmla="*/ 85 w 196"/>
                <a:gd name="T7" fmla="*/ 83 h 159"/>
                <a:gd name="T8" fmla="*/ 94 w 196"/>
                <a:gd name="T9" fmla="*/ 101 h 159"/>
                <a:gd name="T10" fmla="*/ 108 w 196"/>
                <a:gd name="T11" fmla="*/ 120 h 159"/>
                <a:gd name="T12" fmla="*/ 127 w 196"/>
                <a:gd name="T13" fmla="*/ 134 h 159"/>
                <a:gd name="T14" fmla="*/ 148 w 196"/>
                <a:gd name="T15" fmla="*/ 144 h 159"/>
                <a:gd name="T16" fmla="*/ 171 w 196"/>
                <a:gd name="T17" fmla="*/ 151 h 159"/>
                <a:gd name="T18" fmla="*/ 196 w 196"/>
                <a:gd name="T19" fmla="*/ 151 h 159"/>
                <a:gd name="T20" fmla="*/ 174 w 196"/>
                <a:gd name="T21" fmla="*/ 158 h 159"/>
                <a:gd name="T22" fmla="*/ 150 w 196"/>
                <a:gd name="T23" fmla="*/ 159 h 159"/>
                <a:gd name="T24" fmla="*/ 127 w 196"/>
                <a:gd name="T25" fmla="*/ 156 h 159"/>
                <a:gd name="T26" fmla="*/ 102 w 196"/>
                <a:gd name="T27" fmla="*/ 148 h 159"/>
                <a:gd name="T28" fmla="*/ 80 w 196"/>
                <a:gd name="T29" fmla="*/ 135 h 159"/>
                <a:gd name="T30" fmla="*/ 59 w 196"/>
                <a:gd name="T31" fmla="*/ 120 h 159"/>
                <a:gd name="T32" fmla="*/ 42 w 196"/>
                <a:gd name="T33" fmla="*/ 97 h 159"/>
                <a:gd name="T34" fmla="*/ 29 w 196"/>
                <a:gd name="T35" fmla="*/ 72 h 159"/>
                <a:gd name="T36" fmla="*/ 29 w 196"/>
                <a:gd name="T37" fmla="*/ 72 h 159"/>
                <a:gd name="T38" fmla="*/ 0 w 196"/>
                <a:gd name="T39" fmla="*/ 78 h 159"/>
                <a:gd name="T40" fmla="*/ 47 w 196"/>
                <a:gd name="T4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59">
                  <a:moveTo>
                    <a:pt x="47" y="0"/>
                  </a:moveTo>
                  <a:lnTo>
                    <a:pt x="107" y="57"/>
                  </a:lnTo>
                  <a:lnTo>
                    <a:pt x="80" y="62"/>
                  </a:lnTo>
                  <a:lnTo>
                    <a:pt x="85" y="83"/>
                  </a:lnTo>
                  <a:lnTo>
                    <a:pt x="94" y="101"/>
                  </a:lnTo>
                  <a:lnTo>
                    <a:pt x="108" y="120"/>
                  </a:lnTo>
                  <a:lnTo>
                    <a:pt x="127" y="134"/>
                  </a:lnTo>
                  <a:lnTo>
                    <a:pt x="148" y="144"/>
                  </a:lnTo>
                  <a:lnTo>
                    <a:pt x="171" y="151"/>
                  </a:lnTo>
                  <a:lnTo>
                    <a:pt x="196" y="151"/>
                  </a:lnTo>
                  <a:lnTo>
                    <a:pt x="174" y="158"/>
                  </a:lnTo>
                  <a:lnTo>
                    <a:pt x="150" y="159"/>
                  </a:lnTo>
                  <a:lnTo>
                    <a:pt x="127" y="156"/>
                  </a:lnTo>
                  <a:lnTo>
                    <a:pt x="102" y="148"/>
                  </a:lnTo>
                  <a:lnTo>
                    <a:pt x="80" y="135"/>
                  </a:lnTo>
                  <a:lnTo>
                    <a:pt x="59" y="120"/>
                  </a:lnTo>
                  <a:lnTo>
                    <a:pt x="42" y="97"/>
                  </a:lnTo>
                  <a:lnTo>
                    <a:pt x="29" y="72"/>
                  </a:lnTo>
                  <a:lnTo>
                    <a:pt x="29" y="72"/>
                  </a:lnTo>
                  <a:lnTo>
                    <a:pt x="0" y="7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0"/>
            <p:cNvSpPr>
              <a:spLocks/>
            </p:cNvSpPr>
            <p:nvPr/>
          </p:nvSpPr>
          <p:spPr bwMode="auto">
            <a:xfrm>
              <a:off x="3599" y="1928"/>
              <a:ext cx="991" cy="575"/>
            </a:xfrm>
            <a:custGeom>
              <a:avLst/>
              <a:gdLst>
                <a:gd name="T0" fmla="*/ 358 w 991"/>
                <a:gd name="T1" fmla="*/ 0 h 575"/>
                <a:gd name="T2" fmla="*/ 418 w 991"/>
                <a:gd name="T3" fmla="*/ 6 h 575"/>
                <a:gd name="T4" fmla="*/ 478 w 991"/>
                <a:gd name="T5" fmla="*/ 15 h 575"/>
                <a:gd name="T6" fmla="*/ 537 w 991"/>
                <a:gd name="T7" fmla="*/ 30 h 575"/>
                <a:gd name="T8" fmla="*/ 594 w 991"/>
                <a:gd name="T9" fmla="*/ 51 h 575"/>
                <a:gd name="T10" fmla="*/ 649 w 991"/>
                <a:gd name="T11" fmla="*/ 78 h 575"/>
                <a:gd name="T12" fmla="*/ 702 w 991"/>
                <a:gd name="T13" fmla="*/ 109 h 575"/>
                <a:gd name="T14" fmla="*/ 753 w 991"/>
                <a:gd name="T15" fmla="*/ 146 h 575"/>
                <a:gd name="T16" fmla="*/ 799 w 991"/>
                <a:gd name="T17" fmla="*/ 187 h 575"/>
                <a:gd name="T18" fmla="*/ 842 w 991"/>
                <a:gd name="T19" fmla="*/ 235 h 575"/>
                <a:gd name="T20" fmla="*/ 881 w 991"/>
                <a:gd name="T21" fmla="*/ 287 h 575"/>
                <a:gd name="T22" fmla="*/ 894 w 991"/>
                <a:gd name="T23" fmla="*/ 308 h 575"/>
                <a:gd name="T24" fmla="*/ 991 w 991"/>
                <a:gd name="T25" fmla="*/ 237 h 575"/>
                <a:gd name="T26" fmla="*/ 935 w 991"/>
                <a:gd name="T27" fmla="*/ 575 h 575"/>
                <a:gd name="T28" fmla="*/ 649 w 991"/>
                <a:gd name="T29" fmla="*/ 385 h 575"/>
                <a:gd name="T30" fmla="*/ 765 w 991"/>
                <a:gd name="T31" fmla="*/ 363 h 575"/>
                <a:gd name="T32" fmla="*/ 754 w 991"/>
                <a:gd name="T33" fmla="*/ 349 h 575"/>
                <a:gd name="T34" fmla="*/ 716 w 991"/>
                <a:gd name="T35" fmla="*/ 296 h 575"/>
                <a:gd name="T36" fmla="*/ 674 w 991"/>
                <a:gd name="T37" fmla="*/ 250 h 575"/>
                <a:gd name="T38" fmla="*/ 628 w 991"/>
                <a:gd name="T39" fmla="*/ 208 h 575"/>
                <a:gd name="T40" fmla="*/ 579 w 991"/>
                <a:gd name="T41" fmla="*/ 172 h 575"/>
                <a:gd name="T42" fmla="*/ 528 w 991"/>
                <a:gd name="T43" fmla="*/ 140 h 575"/>
                <a:gd name="T44" fmla="*/ 473 w 991"/>
                <a:gd name="T45" fmla="*/ 114 h 575"/>
                <a:gd name="T46" fmla="*/ 416 w 991"/>
                <a:gd name="T47" fmla="*/ 93 h 575"/>
                <a:gd name="T48" fmla="*/ 359 w 991"/>
                <a:gd name="T49" fmla="*/ 78 h 575"/>
                <a:gd name="T50" fmla="*/ 300 w 991"/>
                <a:gd name="T51" fmla="*/ 67 h 575"/>
                <a:gd name="T52" fmla="*/ 240 w 991"/>
                <a:gd name="T53" fmla="*/ 62 h 575"/>
                <a:gd name="T54" fmla="*/ 179 w 991"/>
                <a:gd name="T55" fmla="*/ 63 h 575"/>
                <a:gd name="T56" fmla="*/ 119 w 991"/>
                <a:gd name="T57" fmla="*/ 70 h 575"/>
                <a:gd name="T58" fmla="*/ 59 w 991"/>
                <a:gd name="T59" fmla="*/ 81 h 575"/>
                <a:gd name="T60" fmla="*/ 0 w 991"/>
                <a:gd name="T61" fmla="*/ 100 h 575"/>
                <a:gd name="T62" fmla="*/ 56 w 991"/>
                <a:gd name="T63" fmla="*/ 68 h 575"/>
                <a:gd name="T64" fmla="*/ 115 w 991"/>
                <a:gd name="T65" fmla="*/ 42 h 575"/>
                <a:gd name="T66" fmla="*/ 174 w 991"/>
                <a:gd name="T67" fmla="*/ 23 h 575"/>
                <a:gd name="T68" fmla="*/ 234 w 991"/>
                <a:gd name="T69" fmla="*/ 9 h 575"/>
                <a:gd name="T70" fmla="*/ 296 w 991"/>
                <a:gd name="T71" fmla="*/ 3 h 575"/>
                <a:gd name="T72" fmla="*/ 358 w 991"/>
                <a:gd name="T7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1" h="575">
                  <a:moveTo>
                    <a:pt x="358" y="0"/>
                  </a:moveTo>
                  <a:lnTo>
                    <a:pt x="418" y="6"/>
                  </a:lnTo>
                  <a:lnTo>
                    <a:pt x="478" y="15"/>
                  </a:lnTo>
                  <a:lnTo>
                    <a:pt x="537" y="30"/>
                  </a:lnTo>
                  <a:lnTo>
                    <a:pt x="594" y="51"/>
                  </a:lnTo>
                  <a:lnTo>
                    <a:pt x="649" y="78"/>
                  </a:lnTo>
                  <a:lnTo>
                    <a:pt x="702" y="109"/>
                  </a:lnTo>
                  <a:lnTo>
                    <a:pt x="753" y="146"/>
                  </a:lnTo>
                  <a:lnTo>
                    <a:pt x="799" y="187"/>
                  </a:lnTo>
                  <a:lnTo>
                    <a:pt x="842" y="235"/>
                  </a:lnTo>
                  <a:lnTo>
                    <a:pt x="881" y="287"/>
                  </a:lnTo>
                  <a:lnTo>
                    <a:pt x="894" y="308"/>
                  </a:lnTo>
                  <a:lnTo>
                    <a:pt x="991" y="237"/>
                  </a:lnTo>
                  <a:lnTo>
                    <a:pt x="935" y="575"/>
                  </a:lnTo>
                  <a:lnTo>
                    <a:pt x="649" y="385"/>
                  </a:lnTo>
                  <a:lnTo>
                    <a:pt x="765" y="363"/>
                  </a:lnTo>
                  <a:lnTo>
                    <a:pt x="754" y="349"/>
                  </a:lnTo>
                  <a:lnTo>
                    <a:pt x="716" y="296"/>
                  </a:lnTo>
                  <a:lnTo>
                    <a:pt x="674" y="250"/>
                  </a:lnTo>
                  <a:lnTo>
                    <a:pt x="628" y="208"/>
                  </a:lnTo>
                  <a:lnTo>
                    <a:pt x="579" y="172"/>
                  </a:lnTo>
                  <a:lnTo>
                    <a:pt x="528" y="140"/>
                  </a:lnTo>
                  <a:lnTo>
                    <a:pt x="473" y="114"/>
                  </a:lnTo>
                  <a:lnTo>
                    <a:pt x="416" y="93"/>
                  </a:lnTo>
                  <a:lnTo>
                    <a:pt x="359" y="78"/>
                  </a:lnTo>
                  <a:lnTo>
                    <a:pt x="300" y="67"/>
                  </a:lnTo>
                  <a:lnTo>
                    <a:pt x="240" y="62"/>
                  </a:lnTo>
                  <a:lnTo>
                    <a:pt x="179" y="63"/>
                  </a:lnTo>
                  <a:lnTo>
                    <a:pt x="119" y="70"/>
                  </a:lnTo>
                  <a:lnTo>
                    <a:pt x="59" y="81"/>
                  </a:lnTo>
                  <a:lnTo>
                    <a:pt x="0" y="100"/>
                  </a:lnTo>
                  <a:lnTo>
                    <a:pt x="56" y="68"/>
                  </a:lnTo>
                  <a:lnTo>
                    <a:pt x="115" y="42"/>
                  </a:lnTo>
                  <a:lnTo>
                    <a:pt x="174" y="23"/>
                  </a:lnTo>
                  <a:lnTo>
                    <a:pt x="234" y="9"/>
                  </a:lnTo>
                  <a:lnTo>
                    <a:pt x="296" y="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6B9894"/>
            </a:solidFill>
            <a:ln w="0">
              <a:solidFill>
                <a:srgbClr val="6B98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1"/>
            <p:cNvSpPr>
              <a:spLocks/>
            </p:cNvSpPr>
            <p:nvPr/>
          </p:nvSpPr>
          <p:spPr bwMode="auto">
            <a:xfrm>
              <a:off x="4413" y="3067"/>
              <a:ext cx="186" cy="161"/>
            </a:xfrm>
            <a:custGeom>
              <a:avLst/>
              <a:gdLst>
                <a:gd name="T0" fmla="*/ 105 w 186"/>
                <a:gd name="T1" fmla="*/ 0 h 161"/>
                <a:gd name="T2" fmla="*/ 186 w 186"/>
                <a:gd name="T3" fmla="*/ 66 h 161"/>
                <a:gd name="T4" fmla="*/ 92 w 186"/>
                <a:gd name="T5" fmla="*/ 114 h 161"/>
                <a:gd name="T6" fmla="*/ 105 w 186"/>
                <a:gd name="T7" fmla="*/ 80 h 161"/>
                <a:gd name="T8" fmla="*/ 78 w 186"/>
                <a:gd name="T9" fmla="*/ 87 h 161"/>
                <a:gd name="T10" fmla="*/ 53 w 186"/>
                <a:gd name="T11" fmla="*/ 100 h 161"/>
                <a:gd name="T12" fmla="*/ 30 w 186"/>
                <a:gd name="T13" fmla="*/ 117 h 161"/>
                <a:gd name="T14" fmla="*/ 13 w 186"/>
                <a:gd name="T15" fmla="*/ 136 h 161"/>
                <a:gd name="T16" fmla="*/ 0 w 186"/>
                <a:gd name="T17" fmla="*/ 161 h 161"/>
                <a:gd name="T18" fmla="*/ 4 w 186"/>
                <a:gd name="T19" fmla="*/ 131 h 161"/>
                <a:gd name="T20" fmla="*/ 16 w 186"/>
                <a:gd name="T21" fmla="*/ 104 h 161"/>
                <a:gd name="T22" fmla="*/ 33 w 186"/>
                <a:gd name="T23" fmla="*/ 79 h 161"/>
                <a:gd name="T24" fmla="*/ 55 w 186"/>
                <a:gd name="T25" fmla="*/ 59 h 161"/>
                <a:gd name="T26" fmla="*/ 82 w 186"/>
                <a:gd name="T27" fmla="*/ 45 h 161"/>
                <a:gd name="T28" fmla="*/ 110 w 186"/>
                <a:gd name="T29" fmla="*/ 36 h 161"/>
                <a:gd name="T30" fmla="*/ 105 w 186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161">
                  <a:moveTo>
                    <a:pt x="105" y="0"/>
                  </a:moveTo>
                  <a:lnTo>
                    <a:pt x="186" y="66"/>
                  </a:lnTo>
                  <a:lnTo>
                    <a:pt x="92" y="114"/>
                  </a:lnTo>
                  <a:lnTo>
                    <a:pt x="105" y="80"/>
                  </a:lnTo>
                  <a:lnTo>
                    <a:pt x="78" y="87"/>
                  </a:lnTo>
                  <a:lnTo>
                    <a:pt x="53" y="100"/>
                  </a:lnTo>
                  <a:lnTo>
                    <a:pt x="30" y="117"/>
                  </a:lnTo>
                  <a:lnTo>
                    <a:pt x="13" y="136"/>
                  </a:lnTo>
                  <a:lnTo>
                    <a:pt x="0" y="161"/>
                  </a:lnTo>
                  <a:lnTo>
                    <a:pt x="4" y="131"/>
                  </a:lnTo>
                  <a:lnTo>
                    <a:pt x="16" y="104"/>
                  </a:lnTo>
                  <a:lnTo>
                    <a:pt x="33" y="79"/>
                  </a:lnTo>
                  <a:lnTo>
                    <a:pt x="55" y="59"/>
                  </a:lnTo>
                  <a:lnTo>
                    <a:pt x="82" y="45"/>
                  </a:lnTo>
                  <a:lnTo>
                    <a:pt x="110" y="3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2647" y="2925"/>
              <a:ext cx="252" cy="264"/>
            </a:xfrm>
            <a:custGeom>
              <a:avLst/>
              <a:gdLst>
                <a:gd name="T0" fmla="*/ 12 w 252"/>
                <a:gd name="T1" fmla="*/ 0 h 264"/>
                <a:gd name="T2" fmla="*/ 15 w 252"/>
                <a:gd name="T3" fmla="*/ 35 h 264"/>
                <a:gd name="T4" fmla="*/ 20 w 252"/>
                <a:gd name="T5" fmla="*/ 64 h 264"/>
                <a:gd name="T6" fmla="*/ 25 w 252"/>
                <a:gd name="T7" fmla="*/ 87 h 264"/>
                <a:gd name="T8" fmla="*/ 32 w 252"/>
                <a:gd name="T9" fmla="*/ 106 h 264"/>
                <a:gd name="T10" fmla="*/ 40 w 252"/>
                <a:gd name="T11" fmla="*/ 119 h 264"/>
                <a:gd name="T12" fmla="*/ 46 w 252"/>
                <a:gd name="T13" fmla="*/ 129 h 264"/>
                <a:gd name="T14" fmla="*/ 51 w 252"/>
                <a:gd name="T15" fmla="*/ 136 h 264"/>
                <a:gd name="T16" fmla="*/ 57 w 252"/>
                <a:gd name="T17" fmla="*/ 141 h 264"/>
                <a:gd name="T18" fmla="*/ 63 w 252"/>
                <a:gd name="T19" fmla="*/ 145 h 264"/>
                <a:gd name="T20" fmla="*/ 72 w 252"/>
                <a:gd name="T21" fmla="*/ 150 h 264"/>
                <a:gd name="T22" fmla="*/ 86 w 252"/>
                <a:gd name="T23" fmla="*/ 154 h 264"/>
                <a:gd name="T24" fmla="*/ 103 w 252"/>
                <a:gd name="T25" fmla="*/ 157 h 264"/>
                <a:gd name="T26" fmla="*/ 126 w 252"/>
                <a:gd name="T27" fmla="*/ 159 h 264"/>
                <a:gd name="T28" fmla="*/ 154 w 252"/>
                <a:gd name="T29" fmla="*/ 161 h 264"/>
                <a:gd name="T30" fmla="*/ 148 w 252"/>
                <a:gd name="T31" fmla="*/ 121 h 264"/>
                <a:gd name="T32" fmla="*/ 252 w 252"/>
                <a:gd name="T33" fmla="*/ 204 h 264"/>
                <a:gd name="T34" fmla="*/ 133 w 252"/>
                <a:gd name="T35" fmla="*/ 264 h 264"/>
                <a:gd name="T36" fmla="*/ 147 w 252"/>
                <a:gd name="T37" fmla="*/ 226 h 264"/>
                <a:gd name="T38" fmla="*/ 108 w 252"/>
                <a:gd name="T39" fmla="*/ 216 h 264"/>
                <a:gd name="T40" fmla="*/ 76 w 252"/>
                <a:gd name="T41" fmla="*/ 205 h 264"/>
                <a:gd name="T42" fmla="*/ 53 w 252"/>
                <a:gd name="T43" fmla="*/ 195 h 264"/>
                <a:gd name="T44" fmla="*/ 37 w 252"/>
                <a:gd name="T45" fmla="*/ 185 h 264"/>
                <a:gd name="T46" fmla="*/ 25 w 252"/>
                <a:gd name="T47" fmla="*/ 176 h 264"/>
                <a:gd name="T48" fmla="*/ 19 w 252"/>
                <a:gd name="T49" fmla="*/ 168 h 264"/>
                <a:gd name="T50" fmla="*/ 16 w 252"/>
                <a:gd name="T51" fmla="*/ 163 h 264"/>
                <a:gd name="T52" fmla="*/ 12 w 252"/>
                <a:gd name="T53" fmla="*/ 155 h 264"/>
                <a:gd name="T54" fmla="*/ 8 w 252"/>
                <a:gd name="T55" fmla="*/ 145 h 264"/>
                <a:gd name="T56" fmla="*/ 4 w 252"/>
                <a:gd name="T57" fmla="*/ 130 h 264"/>
                <a:gd name="T58" fmla="*/ 2 w 252"/>
                <a:gd name="T59" fmla="*/ 113 h 264"/>
                <a:gd name="T60" fmla="*/ 0 w 252"/>
                <a:gd name="T61" fmla="*/ 92 h 264"/>
                <a:gd name="T62" fmla="*/ 2 w 252"/>
                <a:gd name="T63" fmla="*/ 66 h 264"/>
                <a:gd name="T64" fmla="*/ 6 w 252"/>
                <a:gd name="T65" fmla="*/ 36 h 264"/>
                <a:gd name="T66" fmla="*/ 12 w 252"/>
                <a:gd name="T6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2" h="264">
                  <a:moveTo>
                    <a:pt x="12" y="0"/>
                  </a:moveTo>
                  <a:lnTo>
                    <a:pt x="15" y="35"/>
                  </a:lnTo>
                  <a:lnTo>
                    <a:pt x="20" y="64"/>
                  </a:lnTo>
                  <a:lnTo>
                    <a:pt x="25" y="87"/>
                  </a:lnTo>
                  <a:lnTo>
                    <a:pt x="32" y="106"/>
                  </a:lnTo>
                  <a:lnTo>
                    <a:pt x="40" y="119"/>
                  </a:lnTo>
                  <a:lnTo>
                    <a:pt x="46" y="129"/>
                  </a:lnTo>
                  <a:lnTo>
                    <a:pt x="51" y="136"/>
                  </a:lnTo>
                  <a:lnTo>
                    <a:pt x="57" y="141"/>
                  </a:lnTo>
                  <a:lnTo>
                    <a:pt x="63" y="145"/>
                  </a:lnTo>
                  <a:lnTo>
                    <a:pt x="72" y="150"/>
                  </a:lnTo>
                  <a:lnTo>
                    <a:pt x="86" y="154"/>
                  </a:lnTo>
                  <a:lnTo>
                    <a:pt x="103" y="157"/>
                  </a:lnTo>
                  <a:lnTo>
                    <a:pt x="126" y="159"/>
                  </a:lnTo>
                  <a:lnTo>
                    <a:pt x="154" y="161"/>
                  </a:lnTo>
                  <a:lnTo>
                    <a:pt x="148" y="121"/>
                  </a:lnTo>
                  <a:lnTo>
                    <a:pt x="252" y="204"/>
                  </a:lnTo>
                  <a:lnTo>
                    <a:pt x="133" y="264"/>
                  </a:lnTo>
                  <a:lnTo>
                    <a:pt x="147" y="226"/>
                  </a:lnTo>
                  <a:lnTo>
                    <a:pt x="108" y="216"/>
                  </a:lnTo>
                  <a:lnTo>
                    <a:pt x="76" y="205"/>
                  </a:lnTo>
                  <a:lnTo>
                    <a:pt x="53" y="195"/>
                  </a:lnTo>
                  <a:lnTo>
                    <a:pt x="37" y="185"/>
                  </a:lnTo>
                  <a:lnTo>
                    <a:pt x="25" y="176"/>
                  </a:lnTo>
                  <a:lnTo>
                    <a:pt x="19" y="168"/>
                  </a:lnTo>
                  <a:lnTo>
                    <a:pt x="16" y="163"/>
                  </a:lnTo>
                  <a:lnTo>
                    <a:pt x="12" y="155"/>
                  </a:lnTo>
                  <a:lnTo>
                    <a:pt x="8" y="145"/>
                  </a:lnTo>
                  <a:lnTo>
                    <a:pt x="4" y="130"/>
                  </a:lnTo>
                  <a:lnTo>
                    <a:pt x="2" y="113"/>
                  </a:lnTo>
                  <a:lnTo>
                    <a:pt x="0" y="92"/>
                  </a:lnTo>
                  <a:lnTo>
                    <a:pt x="2" y="66"/>
                  </a:lnTo>
                  <a:lnTo>
                    <a:pt x="6" y="3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3442" y="2584"/>
              <a:ext cx="244" cy="219"/>
            </a:xfrm>
            <a:custGeom>
              <a:avLst/>
              <a:gdLst>
                <a:gd name="T0" fmla="*/ 122 w 244"/>
                <a:gd name="T1" fmla="*/ 0 h 219"/>
                <a:gd name="T2" fmla="*/ 244 w 244"/>
                <a:gd name="T3" fmla="*/ 1 h 219"/>
                <a:gd name="T4" fmla="*/ 192 w 244"/>
                <a:gd name="T5" fmla="*/ 113 h 219"/>
                <a:gd name="T6" fmla="*/ 179 w 244"/>
                <a:gd name="T7" fmla="*/ 71 h 219"/>
                <a:gd name="T8" fmla="*/ 164 w 244"/>
                <a:gd name="T9" fmla="*/ 80 h 219"/>
                <a:gd name="T10" fmla="*/ 152 w 244"/>
                <a:gd name="T11" fmla="*/ 92 h 219"/>
                <a:gd name="T12" fmla="*/ 143 w 244"/>
                <a:gd name="T13" fmla="*/ 107 h 219"/>
                <a:gd name="T14" fmla="*/ 134 w 244"/>
                <a:gd name="T15" fmla="*/ 132 h 219"/>
                <a:gd name="T16" fmla="*/ 124 w 244"/>
                <a:gd name="T17" fmla="*/ 157 h 219"/>
                <a:gd name="T18" fmla="*/ 111 w 244"/>
                <a:gd name="T19" fmla="*/ 179 h 219"/>
                <a:gd name="T20" fmla="*/ 97 w 244"/>
                <a:gd name="T21" fmla="*/ 197 h 219"/>
                <a:gd name="T22" fmla="*/ 80 w 244"/>
                <a:gd name="T23" fmla="*/ 208 h 219"/>
                <a:gd name="T24" fmla="*/ 62 w 244"/>
                <a:gd name="T25" fmla="*/ 216 h 219"/>
                <a:gd name="T26" fmla="*/ 42 w 244"/>
                <a:gd name="T27" fmla="*/ 219 h 219"/>
                <a:gd name="T28" fmla="*/ 21 w 244"/>
                <a:gd name="T29" fmla="*/ 217 h 219"/>
                <a:gd name="T30" fmla="*/ 0 w 244"/>
                <a:gd name="T31" fmla="*/ 212 h 219"/>
                <a:gd name="T32" fmla="*/ 20 w 244"/>
                <a:gd name="T33" fmla="*/ 214 h 219"/>
                <a:gd name="T34" fmla="*/ 38 w 244"/>
                <a:gd name="T35" fmla="*/ 212 h 219"/>
                <a:gd name="T36" fmla="*/ 56 w 244"/>
                <a:gd name="T37" fmla="*/ 207 h 219"/>
                <a:gd name="T38" fmla="*/ 72 w 244"/>
                <a:gd name="T39" fmla="*/ 198 h 219"/>
                <a:gd name="T40" fmla="*/ 85 w 244"/>
                <a:gd name="T41" fmla="*/ 185 h 219"/>
                <a:gd name="T42" fmla="*/ 93 w 244"/>
                <a:gd name="T43" fmla="*/ 169 h 219"/>
                <a:gd name="T44" fmla="*/ 100 w 244"/>
                <a:gd name="T45" fmla="*/ 151 h 219"/>
                <a:gd name="T46" fmla="*/ 105 w 244"/>
                <a:gd name="T47" fmla="*/ 126 h 219"/>
                <a:gd name="T48" fmla="*/ 109 w 244"/>
                <a:gd name="T49" fmla="*/ 100 h 219"/>
                <a:gd name="T50" fmla="*/ 117 w 244"/>
                <a:gd name="T51" fmla="*/ 75 h 219"/>
                <a:gd name="T52" fmla="*/ 127 w 244"/>
                <a:gd name="T53" fmla="*/ 58 h 219"/>
                <a:gd name="T54" fmla="*/ 139 w 244"/>
                <a:gd name="T55" fmla="*/ 43 h 219"/>
                <a:gd name="T56" fmla="*/ 153 w 244"/>
                <a:gd name="T57" fmla="*/ 32 h 219"/>
                <a:gd name="T58" fmla="*/ 122 w 244"/>
                <a:gd name="T5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19">
                  <a:moveTo>
                    <a:pt x="122" y="0"/>
                  </a:moveTo>
                  <a:lnTo>
                    <a:pt x="244" y="1"/>
                  </a:lnTo>
                  <a:lnTo>
                    <a:pt x="192" y="113"/>
                  </a:lnTo>
                  <a:lnTo>
                    <a:pt x="179" y="71"/>
                  </a:lnTo>
                  <a:lnTo>
                    <a:pt x="164" y="80"/>
                  </a:lnTo>
                  <a:lnTo>
                    <a:pt x="152" y="92"/>
                  </a:lnTo>
                  <a:lnTo>
                    <a:pt x="143" y="107"/>
                  </a:lnTo>
                  <a:lnTo>
                    <a:pt x="134" y="132"/>
                  </a:lnTo>
                  <a:lnTo>
                    <a:pt x="124" y="157"/>
                  </a:lnTo>
                  <a:lnTo>
                    <a:pt x="111" y="179"/>
                  </a:lnTo>
                  <a:lnTo>
                    <a:pt x="97" y="197"/>
                  </a:lnTo>
                  <a:lnTo>
                    <a:pt x="80" y="208"/>
                  </a:lnTo>
                  <a:lnTo>
                    <a:pt x="62" y="216"/>
                  </a:lnTo>
                  <a:lnTo>
                    <a:pt x="42" y="219"/>
                  </a:lnTo>
                  <a:lnTo>
                    <a:pt x="21" y="217"/>
                  </a:lnTo>
                  <a:lnTo>
                    <a:pt x="0" y="212"/>
                  </a:lnTo>
                  <a:lnTo>
                    <a:pt x="20" y="214"/>
                  </a:lnTo>
                  <a:lnTo>
                    <a:pt x="38" y="212"/>
                  </a:lnTo>
                  <a:lnTo>
                    <a:pt x="56" y="207"/>
                  </a:lnTo>
                  <a:lnTo>
                    <a:pt x="72" y="198"/>
                  </a:lnTo>
                  <a:lnTo>
                    <a:pt x="85" y="185"/>
                  </a:lnTo>
                  <a:lnTo>
                    <a:pt x="93" y="169"/>
                  </a:lnTo>
                  <a:lnTo>
                    <a:pt x="100" y="151"/>
                  </a:lnTo>
                  <a:lnTo>
                    <a:pt x="105" y="126"/>
                  </a:lnTo>
                  <a:lnTo>
                    <a:pt x="109" y="100"/>
                  </a:lnTo>
                  <a:lnTo>
                    <a:pt x="117" y="75"/>
                  </a:lnTo>
                  <a:lnTo>
                    <a:pt x="127" y="58"/>
                  </a:lnTo>
                  <a:lnTo>
                    <a:pt x="139" y="43"/>
                  </a:lnTo>
                  <a:lnTo>
                    <a:pt x="153" y="3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B9894"/>
            </a:solidFill>
            <a:ln w="0">
              <a:solidFill>
                <a:srgbClr val="6B98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3144" y="442"/>
              <a:ext cx="506" cy="545"/>
            </a:xfrm>
            <a:custGeom>
              <a:avLst/>
              <a:gdLst>
                <a:gd name="T0" fmla="*/ 0 w 506"/>
                <a:gd name="T1" fmla="*/ 0 h 545"/>
                <a:gd name="T2" fmla="*/ 56 w 506"/>
                <a:gd name="T3" fmla="*/ 4 h 545"/>
                <a:gd name="T4" fmla="*/ 108 w 506"/>
                <a:gd name="T5" fmla="*/ 12 h 545"/>
                <a:gd name="T6" fmla="*/ 157 w 506"/>
                <a:gd name="T7" fmla="*/ 25 h 545"/>
                <a:gd name="T8" fmla="*/ 202 w 506"/>
                <a:gd name="T9" fmla="*/ 41 h 545"/>
                <a:gd name="T10" fmla="*/ 244 w 506"/>
                <a:gd name="T11" fmla="*/ 62 h 545"/>
                <a:gd name="T12" fmla="*/ 281 w 506"/>
                <a:gd name="T13" fmla="*/ 86 h 545"/>
                <a:gd name="T14" fmla="*/ 314 w 506"/>
                <a:gd name="T15" fmla="*/ 116 h 545"/>
                <a:gd name="T16" fmla="*/ 343 w 506"/>
                <a:gd name="T17" fmla="*/ 148 h 545"/>
                <a:gd name="T18" fmla="*/ 366 w 506"/>
                <a:gd name="T19" fmla="*/ 186 h 545"/>
                <a:gd name="T20" fmla="*/ 386 w 506"/>
                <a:gd name="T21" fmla="*/ 230 h 545"/>
                <a:gd name="T22" fmla="*/ 400 w 506"/>
                <a:gd name="T23" fmla="*/ 277 h 545"/>
                <a:gd name="T24" fmla="*/ 408 w 506"/>
                <a:gd name="T25" fmla="*/ 329 h 545"/>
                <a:gd name="T26" fmla="*/ 494 w 506"/>
                <a:gd name="T27" fmla="*/ 244 h 545"/>
                <a:gd name="T28" fmla="*/ 506 w 506"/>
                <a:gd name="T29" fmla="*/ 375 h 545"/>
                <a:gd name="T30" fmla="*/ 345 w 506"/>
                <a:gd name="T31" fmla="*/ 545 h 545"/>
                <a:gd name="T32" fmla="*/ 155 w 506"/>
                <a:gd name="T33" fmla="*/ 408 h 545"/>
                <a:gd name="T34" fmla="*/ 144 w 506"/>
                <a:gd name="T35" fmla="*/ 277 h 545"/>
                <a:gd name="T36" fmla="*/ 237 w 506"/>
                <a:gd name="T37" fmla="*/ 341 h 545"/>
                <a:gd name="T38" fmla="*/ 234 w 506"/>
                <a:gd name="T39" fmla="*/ 295 h 545"/>
                <a:gd name="T40" fmla="*/ 225 w 506"/>
                <a:gd name="T41" fmla="*/ 252 h 545"/>
                <a:gd name="T42" fmla="*/ 209 w 506"/>
                <a:gd name="T43" fmla="*/ 210 h 545"/>
                <a:gd name="T44" fmla="*/ 188 w 506"/>
                <a:gd name="T45" fmla="*/ 171 h 545"/>
                <a:gd name="T46" fmla="*/ 161 w 506"/>
                <a:gd name="T47" fmla="*/ 133 h 545"/>
                <a:gd name="T48" fmla="*/ 128 w 506"/>
                <a:gd name="T49" fmla="*/ 97 h 545"/>
                <a:gd name="T50" fmla="*/ 90 w 506"/>
                <a:gd name="T51" fmla="*/ 63 h 545"/>
                <a:gd name="T52" fmla="*/ 47 w 506"/>
                <a:gd name="T53" fmla="*/ 31 h 545"/>
                <a:gd name="T54" fmla="*/ 0 w 506"/>
                <a:gd name="T55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6" h="545">
                  <a:moveTo>
                    <a:pt x="0" y="0"/>
                  </a:moveTo>
                  <a:lnTo>
                    <a:pt x="56" y="4"/>
                  </a:lnTo>
                  <a:lnTo>
                    <a:pt x="108" y="12"/>
                  </a:lnTo>
                  <a:lnTo>
                    <a:pt x="157" y="25"/>
                  </a:lnTo>
                  <a:lnTo>
                    <a:pt x="202" y="41"/>
                  </a:lnTo>
                  <a:lnTo>
                    <a:pt x="244" y="62"/>
                  </a:lnTo>
                  <a:lnTo>
                    <a:pt x="281" y="86"/>
                  </a:lnTo>
                  <a:lnTo>
                    <a:pt x="314" y="116"/>
                  </a:lnTo>
                  <a:lnTo>
                    <a:pt x="343" y="148"/>
                  </a:lnTo>
                  <a:lnTo>
                    <a:pt x="366" y="186"/>
                  </a:lnTo>
                  <a:lnTo>
                    <a:pt x="386" y="230"/>
                  </a:lnTo>
                  <a:lnTo>
                    <a:pt x="400" y="277"/>
                  </a:lnTo>
                  <a:lnTo>
                    <a:pt x="408" y="329"/>
                  </a:lnTo>
                  <a:lnTo>
                    <a:pt x="494" y="244"/>
                  </a:lnTo>
                  <a:lnTo>
                    <a:pt x="506" y="375"/>
                  </a:lnTo>
                  <a:lnTo>
                    <a:pt x="345" y="545"/>
                  </a:lnTo>
                  <a:lnTo>
                    <a:pt x="155" y="408"/>
                  </a:lnTo>
                  <a:lnTo>
                    <a:pt x="144" y="277"/>
                  </a:lnTo>
                  <a:lnTo>
                    <a:pt x="237" y="341"/>
                  </a:lnTo>
                  <a:lnTo>
                    <a:pt x="234" y="295"/>
                  </a:lnTo>
                  <a:lnTo>
                    <a:pt x="225" y="252"/>
                  </a:lnTo>
                  <a:lnTo>
                    <a:pt x="209" y="210"/>
                  </a:lnTo>
                  <a:lnTo>
                    <a:pt x="188" y="171"/>
                  </a:lnTo>
                  <a:lnTo>
                    <a:pt x="161" y="133"/>
                  </a:lnTo>
                  <a:lnTo>
                    <a:pt x="128" y="97"/>
                  </a:lnTo>
                  <a:lnTo>
                    <a:pt x="90" y="63"/>
                  </a:lnTo>
                  <a:lnTo>
                    <a:pt x="4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F6"/>
            </a:solidFill>
            <a:ln w="0">
              <a:solidFill>
                <a:srgbClr val="131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3890" y="1385"/>
              <a:ext cx="563" cy="549"/>
            </a:xfrm>
            <a:custGeom>
              <a:avLst/>
              <a:gdLst>
                <a:gd name="T0" fmla="*/ 103 w 563"/>
                <a:gd name="T1" fmla="*/ 0 h 549"/>
                <a:gd name="T2" fmla="*/ 146 w 563"/>
                <a:gd name="T3" fmla="*/ 90 h 549"/>
                <a:gd name="T4" fmla="*/ 183 w 563"/>
                <a:gd name="T5" fmla="*/ 73 h 549"/>
                <a:gd name="T6" fmla="*/ 220 w 563"/>
                <a:gd name="T7" fmla="*/ 60 h 549"/>
                <a:gd name="T8" fmla="*/ 258 w 563"/>
                <a:gd name="T9" fmla="*/ 52 h 549"/>
                <a:gd name="T10" fmla="*/ 296 w 563"/>
                <a:gd name="T11" fmla="*/ 51 h 549"/>
                <a:gd name="T12" fmla="*/ 335 w 563"/>
                <a:gd name="T13" fmla="*/ 54 h 549"/>
                <a:gd name="T14" fmla="*/ 372 w 563"/>
                <a:gd name="T15" fmla="*/ 63 h 549"/>
                <a:gd name="T16" fmla="*/ 408 w 563"/>
                <a:gd name="T17" fmla="*/ 77 h 549"/>
                <a:gd name="T18" fmla="*/ 442 w 563"/>
                <a:gd name="T19" fmla="*/ 97 h 549"/>
                <a:gd name="T20" fmla="*/ 472 w 563"/>
                <a:gd name="T21" fmla="*/ 122 h 549"/>
                <a:gd name="T22" fmla="*/ 501 w 563"/>
                <a:gd name="T23" fmla="*/ 152 h 549"/>
                <a:gd name="T24" fmla="*/ 523 w 563"/>
                <a:gd name="T25" fmla="*/ 186 h 549"/>
                <a:gd name="T26" fmla="*/ 542 w 563"/>
                <a:gd name="T27" fmla="*/ 221 h 549"/>
                <a:gd name="T28" fmla="*/ 553 w 563"/>
                <a:gd name="T29" fmla="*/ 259 h 549"/>
                <a:gd name="T30" fmla="*/ 561 w 563"/>
                <a:gd name="T31" fmla="*/ 298 h 549"/>
                <a:gd name="T32" fmla="*/ 563 w 563"/>
                <a:gd name="T33" fmla="*/ 338 h 549"/>
                <a:gd name="T34" fmla="*/ 559 w 563"/>
                <a:gd name="T35" fmla="*/ 377 h 549"/>
                <a:gd name="T36" fmla="*/ 550 w 563"/>
                <a:gd name="T37" fmla="*/ 415 h 549"/>
                <a:gd name="T38" fmla="*/ 535 w 563"/>
                <a:gd name="T39" fmla="*/ 453 h 549"/>
                <a:gd name="T40" fmla="*/ 517 w 563"/>
                <a:gd name="T41" fmla="*/ 487 h 549"/>
                <a:gd name="T42" fmla="*/ 492 w 563"/>
                <a:gd name="T43" fmla="*/ 520 h 549"/>
                <a:gd name="T44" fmla="*/ 463 w 563"/>
                <a:gd name="T45" fmla="*/ 549 h 549"/>
                <a:gd name="T46" fmla="*/ 485 w 563"/>
                <a:gd name="T47" fmla="*/ 516 h 549"/>
                <a:gd name="T48" fmla="*/ 504 w 563"/>
                <a:gd name="T49" fmla="*/ 482 h 549"/>
                <a:gd name="T50" fmla="*/ 516 w 563"/>
                <a:gd name="T51" fmla="*/ 446 h 549"/>
                <a:gd name="T52" fmla="*/ 523 w 563"/>
                <a:gd name="T53" fmla="*/ 408 h 549"/>
                <a:gd name="T54" fmla="*/ 525 w 563"/>
                <a:gd name="T55" fmla="*/ 370 h 549"/>
                <a:gd name="T56" fmla="*/ 521 w 563"/>
                <a:gd name="T57" fmla="*/ 333 h 549"/>
                <a:gd name="T58" fmla="*/ 510 w 563"/>
                <a:gd name="T59" fmla="*/ 296 h 549"/>
                <a:gd name="T60" fmla="*/ 495 w 563"/>
                <a:gd name="T61" fmla="*/ 261 h 549"/>
                <a:gd name="T62" fmla="*/ 472 w 563"/>
                <a:gd name="T63" fmla="*/ 228 h 549"/>
                <a:gd name="T64" fmla="*/ 451 w 563"/>
                <a:gd name="T65" fmla="*/ 206 h 549"/>
                <a:gd name="T66" fmla="*/ 428 w 563"/>
                <a:gd name="T67" fmla="*/ 187 h 549"/>
                <a:gd name="T68" fmla="*/ 402 w 563"/>
                <a:gd name="T69" fmla="*/ 173 h 549"/>
                <a:gd name="T70" fmla="*/ 373 w 563"/>
                <a:gd name="T71" fmla="*/ 162 h 549"/>
                <a:gd name="T72" fmla="*/ 344 w 563"/>
                <a:gd name="T73" fmla="*/ 157 h 549"/>
                <a:gd name="T74" fmla="*/ 315 w 563"/>
                <a:gd name="T75" fmla="*/ 157 h 549"/>
                <a:gd name="T76" fmla="*/ 286 w 563"/>
                <a:gd name="T77" fmla="*/ 161 h 549"/>
                <a:gd name="T78" fmla="*/ 259 w 563"/>
                <a:gd name="T79" fmla="*/ 172 h 549"/>
                <a:gd name="T80" fmla="*/ 234 w 563"/>
                <a:gd name="T81" fmla="*/ 187 h 549"/>
                <a:gd name="T82" fmla="*/ 319 w 563"/>
                <a:gd name="T83" fmla="*/ 240 h 549"/>
                <a:gd name="T84" fmla="*/ 0 w 563"/>
                <a:gd name="T85" fmla="*/ 309 h 549"/>
                <a:gd name="T86" fmla="*/ 103 w 563"/>
                <a:gd name="T8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3" h="549">
                  <a:moveTo>
                    <a:pt x="103" y="0"/>
                  </a:moveTo>
                  <a:lnTo>
                    <a:pt x="146" y="90"/>
                  </a:lnTo>
                  <a:lnTo>
                    <a:pt x="183" y="73"/>
                  </a:lnTo>
                  <a:lnTo>
                    <a:pt x="220" y="60"/>
                  </a:lnTo>
                  <a:lnTo>
                    <a:pt x="258" y="52"/>
                  </a:lnTo>
                  <a:lnTo>
                    <a:pt x="296" y="51"/>
                  </a:lnTo>
                  <a:lnTo>
                    <a:pt x="335" y="54"/>
                  </a:lnTo>
                  <a:lnTo>
                    <a:pt x="372" y="63"/>
                  </a:lnTo>
                  <a:lnTo>
                    <a:pt x="408" y="77"/>
                  </a:lnTo>
                  <a:lnTo>
                    <a:pt x="442" y="97"/>
                  </a:lnTo>
                  <a:lnTo>
                    <a:pt x="472" y="122"/>
                  </a:lnTo>
                  <a:lnTo>
                    <a:pt x="501" y="152"/>
                  </a:lnTo>
                  <a:lnTo>
                    <a:pt x="523" y="186"/>
                  </a:lnTo>
                  <a:lnTo>
                    <a:pt x="542" y="221"/>
                  </a:lnTo>
                  <a:lnTo>
                    <a:pt x="553" y="259"/>
                  </a:lnTo>
                  <a:lnTo>
                    <a:pt x="561" y="298"/>
                  </a:lnTo>
                  <a:lnTo>
                    <a:pt x="563" y="338"/>
                  </a:lnTo>
                  <a:lnTo>
                    <a:pt x="559" y="377"/>
                  </a:lnTo>
                  <a:lnTo>
                    <a:pt x="550" y="415"/>
                  </a:lnTo>
                  <a:lnTo>
                    <a:pt x="535" y="453"/>
                  </a:lnTo>
                  <a:lnTo>
                    <a:pt x="517" y="487"/>
                  </a:lnTo>
                  <a:lnTo>
                    <a:pt x="492" y="520"/>
                  </a:lnTo>
                  <a:lnTo>
                    <a:pt x="463" y="549"/>
                  </a:lnTo>
                  <a:lnTo>
                    <a:pt x="485" y="516"/>
                  </a:lnTo>
                  <a:lnTo>
                    <a:pt x="504" y="482"/>
                  </a:lnTo>
                  <a:lnTo>
                    <a:pt x="516" y="446"/>
                  </a:lnTo>
                  <a:lnTo>
                    <a:pt x="523" y="408"/>
                  </a:lnTo>
                  <a:lnTo>
                    <a:pt x="525" y="370"/>
                  </a:lnTo>
                  <a:lnTo>
                    <a:pt x="521" y="333"/>
                  </a:lnTo>
                  <a:lnTo>
                    <a:pt x="510" y="296"/>
                  </a:lnTo>
                  <a:lnTo>
                    <a:pt x="495" y="261"/>
                  </a:lnTo>
                  <a:lnTo>
                    <a:pt x="472" y="228"/>
                  </a:lnTo>
                  <a:lnTo>
                    <a:pt x="451" y="206"/>
                  </a:lnTo>
                  <a:lnTo>
                    <a:pt x="428" y="187"/>
                  </a:lnTo>
                  <a:lnTo>
                    <a:pt x="402" y="173"/>
                  </a:lnTo>
                  <a:lnTo>
                    <a:pt x="373" y="162"/>
                  </a:lnTo>
                  <a:lnTo>
                    <a:pt x="344" y="157"/>
                  </a:lnTo>
                  <a:lnTo>
                    <a:pt x="315" y="157"/>
                  </a:lnTo>
                  <a:lnTo>
                    <a:pt x="286" y="161"/>
                  </a:lnTo>
                  <a:lnTo>
                    <a:pt x="259" y="172"/>
                  </a:lnTo>
                  <a:lnTo>
                    <a:pt x="234" y="187"/>
                  </a:lnTo>
                  <a:lnTo>
                    <a:pt x="319" y="240"/>
                  </a:lnTo>
                  <a:lnTo>
                    <a:pt x="0" y="30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3993" y="1695"/>
              <a:ext cx="310" cy="153"/>
            </a:xfrm>
            <a:custGeom>
              <a:avLst/>
              <a:gdLst>
                <a:gd name="T0" fmla="*/ 220 w 310"/>
                <a:gd name="T1" fmla="*/ 0 h 153"/>
                <a:gd name="T2" fmla="*/ 310 w 310"/>
                <a:gd name="T3" fmla="*/ 100 h 153"/>
                <a:gd name="T4" fmla="*/ 183 w 310"/>
                <a:gd name="T5" fmla="*/ 142 h 153"/>
                <a:gd name="T6" fmla="*/ 204 w 310"/>
                <a:gd name="T7" fmla="*/ 102 h 153"/>
                <a:gd name="T8" fmla="*/ 185 w 310"/>
                <a:gd name="T9" fmla="*/ 100 h 153"/>
                <a:gd name="T10" fmla="*/ 164 w 310"/>
                <a:gd name="T11" fmla="*/ 101 h 153"/>
                <a:gd name="T12" fmla="*/ 145 w 310"/>
                <a:gd name="T13" fmla="*/ 105 h 153"/>
                <a:gd name="T14" fmla="*/ 127 w 310"/>
                <a:gd name="T15" fmla="*/ 113 h 153"/>
                <a:gd name="T16" fmla="*/ 109 w 310"/>
                <a:gd name="T17" fmla="*/ 123 h 153"/>
                <a:gd name="T18" fmla="*/ 92 w 310"/>
                <a:gd name="T19" fmla="*/ 132 h 153"/>
                <a:gd name="T20" fmla="*/ 75 w 310"/>
                <a:gd name="T21" fmla="*/ 142 h 153"/>
                <a:gd name="T22" fmla="*/ 58 w 310"/>
                <a:gd name="T23" fmla="*/ 150 h 153"/>
                <a:gd name="T24" fmla="*/ 39 w 310"/>
                <a:gd name="T25" fmla="*/ 153 h 153"/>
                <a:gd name="T26" fmla="*/ 20 w 310"/>
                <a:gd name="T27" fmla="*/ 153 h 153"/>
                <a:gd name="T28" fmla="*/ 0 w 310"/>
                <a:gd name="T29" fmla="*/ 147 h 153"/>
                <a:gd name="T30" fmla="*/ 20 w 310"/>
                <a:gd name="T31" fmla="*/ 148 h 153"/>
                <a:gd name="T32" fmla="*/ 37 w 310"/>
                <a:gd name="T33" fmla="*/ 144 h 153"/>
                <a:gd name="T34" fmla="*/ 53 w 310"/>
                <a:gd name="T35" fmla="*/ 135 h 153"/>
                <a:gd name="T36" fmla="*/ 67 w 310"/>
                <a:gd name="T37" fmla="*/ 123 h 153"/>
                <a:gd name="T38" fmla="*/ 81 w 310"/>
                <a:gd name="T39" fmla="*/ 110 h 153"/>
                <a:gd name="T40" fmla="*/ 94 w 310"/>
                <a:gd name="T41" fmla="*/ 96 h 153"/>
                <a:gd name="T42" fmla="*/ 108 w 310"/>
                <a:gd name="T43" fmla="*/ 83 h 153"/>
                <a:gd name="T44" fmla="*/ 128 w 310"/>
                <a:gd name="T45" fmla="*/ 67 h 153"/>
                <a:gd name="T46" fmla="*/ 149 w 310"/>
                <a:gd name="T47" fmla="*/ 55 h 153"/>
                <a:gd name="T48" fmla="*/ 172 w 310"/>
                <a:gd name="T49" fmla="*/ 46 h 153"/>
                <a:gd name="T50" fmla="*/ 195 w 310"/>
                <a:gd name="T51" fmla="*/ 43 h 153"/>
                <a:gd name="T52" fmla="*/ 220 w 310"/>
                <a:gd name="T53" fmla="*/ 45 h 153"/>
                <a:gd name="T54" fmla="*/ 220 w 310"/>
                <a:gd name="T5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0" h="153">
                  <a:moveTo>
                    <a:pt x="220" y="0"/>
                  </a:moveTo>
                  <a:lnTo>
                    <a:pt x="310" y="100"/>
                  </a:lnTo>
                  <a:lnTo>
                    <a:pt x="183" y="142"/>
                  </a:lnTo>
                  <a:lnTo>
                    <a:pt x="204" y="102"/>
                  </a:lnTo>
                  <a:lnTo>
                    <a:pt x="185" y="100"/>
                  </a:lnTo>
                  <a:lnTo>
                    <a:pt x="164" y="101"/>
                  </a:lnTo>
                  <a:lnTo>
                    <a:pt x="145" y="105"/>
                  </a:lnTo>
                  <a:lnTo>
                    <a:pt x="127" y="113"/>
                  </a:lnTo>
                  <a:lnTo>
                    <a:pt x="109" y="123"/>
                  </a:lnTo>
                  <a:lnTo>
                    <a:pt x="92" y="132"/>
                  </a:lnTo>
                  <a:lnTo>
                    <a:pt x="75" y="142"/>
                  </a:lnTo>
                  <a:lnTo>
                    <a:pt x="58" y="150"/>
                  </a:lnTo>
                  <a:lnTo>
                    <a:pt x="39" y="153"/>
                  </a:lnTo>
                  <a:lnTo>
                    <a:pt x="20" y="153"/>
                  </a:lnTo>
                  <a:lnTo>
                    <a:pt x="0" y="147"/>
                  </a:lnTo>
                  <a:lnTo>
                    <a:pt x="20" y="148"/>
                  </a:lnTo>
                  <a:lnTo>
                    <a:pt x="37" y="144"/>
                  </a:lnTo>
                  <a:lnTo>
                    <a:pt x="53" y="135"/>
                  </a:lnTo>
                  <a:lnTo>
                    <a:pt x="67" y="123"/>
                  </a:lnTo>
                  <a:lnTo>
                    <a:pt x="81" y="110"/>
                  </a:lnTo>
                  <a:lnTo>
                    <a:pt x="94" y="96"/>
                  </a:lnTo>
                  <a:lnTo>
                    <a:pt x="108" y="83"/>
                  </a:lnTo>
                  <a:lnTo>
                    <a:pt x="128" y="67"/>
                  </a:lnTo>
                  <a:lnTo>
                    <a:pt x="149" y="55"/>
                  </a:lnTo>
                  <a:lnTo>
                    <a:pt x="172" y="46"/>
                  </a:lnTo>
                  <a:lnTo>
                    <a:pt x="195" y="43"/>
                  </a:lnTo>
                  <a:lnTo>
                    <a:pt x="220" y="4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300074"/>
            </a:solidFill>
            <a:ln w="0">
              <a:solidFill>
                <a:srgbClr val="30007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7"/>
            <p:cNvSpPr>
              <a:spLocks/>
            </p:cNvSpPr>
            <p:nvPr/>
          </p:nvSpPr>
          <p:spPr bwMode="auto">
            <a:xfrm>
              <a:off x="4320" y="882"/>
              <a:ext cx="311" cy="153"/>
            </a:xfrm>
            <a:custGeom>
              <a:avLst/>
              <a:gdLst>
                <a:gd name="T0" fmla="*/ 220 w 311"/>
                <a:gd name="T1" fmla="*/ 0 h 153"/>
                <a:gd name="T2" fmla="*/ 311 w 311"/>
                <a:gd name="T3" fmla="*/ 100 h 153"/>
                <a:gd name="T4" fmla="*/ 184 w 311"/>
                <a:gd name="T5" fmla="*/ 142 h 153"/>
                <a:gd name="T6" fmla="*/ 205 w 311"/>
                <a:gd name="T7" fmla="*/ 104 h 153"/>
                <a:gd name="T8" fmla="*/ 184 w 311"/>
                <a:gd name="T9" fmla="*/ 100 h 153"/>
                <a:gd name="T10" fmla="*/ 164 w 311"/>
                <a:gd name="T11" fmla="*/ 101 h 153"/>
                <a:gd name="T12" fmla="*/ 146 w 311"/>
                <a:gd name="T13" fmla="*/ 106 h 153"/>
                <a:gd name="T14" fmla="*/ 127 w 311"/>
                <a:gd name="T15" fmla="*/ 114 h 153"/>
                <a:gd name="T16" fmla="*/ 109 w 311"/>
                <a:gd name="T17" fmla="*/ 123 h 153"/>
                <a:gd name="T18" fmla="*/ 92 w 311"/>
                <a:gd name="T19" fmla="*/ 133 h 153"/>
                <a:gd name="T20" fmla="*/ 75 w 311"/>
                <a:gd name="T21" fmla="*/ 142 h 153"/>
                <a:gd name="T22" fmla="*/ 58 w 311"/>
                <a:gd name="T23" fmla="*/ 150 h 153"/>
                <a:gd name="T24" fmla="*/ 40 w 311"/>
                <a:gd name="T25" fmla="*/ 153 h 153"/>
                <a:gd name="T26" fmla="*/ 20 w 311"/>
                <a:gd name="T27" fmla="*/ 153 h 153"/>
                <a:gd name="T28" fmla="*/ 0 w 311"/>
                <a:gd name="T29" fmla="*/ 148 h 153"/>
                <a:gd name="T30" fmla="*/ 19 w 311"/>
                <a:gd name="T31" fmla="*/ 148 h 153"/>
                <a:gd name="T32" fmla="*/ 37 w 311"/>
                <a:gd name="T33" fmla="*/ 144 h 153"/>
                <a:gd name="T34" fmla="*/ 53 w 311"/>
                <a:gd name="T35" fmla="*/ 135 h 153"/>
                <a:gd name="T36" fmla="*/ 67 w 311"/>
                <a:gd name="T37" fmla="*/ 123 h 153"/>
                <a:gd name="T38" fmla="*/ 82 w 311"/>
                <a:gd name="T39" fmla="*/ 110 h 153"/>
                <a:gd name="T40" fmla="*/ 95 w 311"/>
                <a:gd name="T41" fmla="*/ 97 h 153"/>
                <a:gd name="T42" fmla="*/ 108 w 311"/>
                <a:gd name="T43" fmla="*/ 84 h 153"/>
                <a:gd name="T44" fmla="*/ 129 w 311"/>
                <a:gd name="T45" fmla="*/ 67 h 153"/>
                <a:gd name="T46" fmla="*/ 150 w 311"/>
                <a:gd name="T47" fmla="*/ 55 h 153"/>
                <a:gd name="T48" fmla="*/ 172 w 311"/>
                <a:gd name="T49" fmla="*/ 47 h 153"/>
                <a:gd name="T50" fmla="*/ 195 w 311"/>
                <a:gd name="T51" fmla="*/ 44 h 153"/>
                <a:gd name="T52" fmla="*/ 220 w 311"/>
                <a:gd name="T53" fmla="*/ 45 h 153"/>
                <a:gd name="T54" fmla="*/ 220 w 311"/>
                <a:gd name="T5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" h="153">
                  <a:moveTo>
                    <a:pt x="220" y="0"/>
                  </a:moveTo>
                  <a:lnTo>
                    <a:pt x="311" y="100"/>
                  </a:lnTo>
                  <a:lnTo>
                    <a:pt x="184" y="142"/>
                  </a:lnTo>
                  <a:lnTo>
                    <a:pt x="205" y="104"/>
                  </a:lnTo>
                  <a:lnTo>
                    <a:pt x="184" y="100"/>
                  </a:lnTo>
                  <a:lnTo>
                    <a:pt x="164" y="101"/>
                  </a:lnTo>
                  <a:lnTo>
                    <a:pt x="146" y="106"/>
                  </a:lnTo>
                  <a:lnTo>
                    <a:pt x="127" y="114"/>
                  </a:lnTo>
                  <a:lnTo>
                    <a:pt x="109" y="123"/>
                  </a:lnTo>
                  <a:lnTo>
                    <a:pt x="92" y="133"/>
                  </a:lnTo>
                  <a:lnTo>
                    <a:pt x="75" y="142"/>
                  </a:lnTo>
                  <a:lnTo>
                    <a:pt x="58" y="150"/>
                  </a:lnTo>
                  <a:lnTo>
                    <a:pt x="40" y="153"/>
                  </a:lnTo>
                  <a:lnTo>
                    <a:pt x="20" y="153"/>
                  </a:lnTo>
                  <a:lnTo>
                    <a:pt x="0" y="148"/>
                  </a:lnTo>
                  <a:lnTo>
                    <a:pt x="19" y="148"/>
                  </a:lnTo>
                  <a:lnTo>
                    <a:pt x="37" y="144"/>
                  </a:lnTo>
                  <a:lnTo>
                    <a:pt x="53" y="135"/>
                  </a:lnTo>
                  <a:lnTo>
                    <a:pt x="67" y="123"/>
                  </a:lnTo>
                  <a:lnTo>
                    <a:pt x="82" y="110"/>
                  </a:lnTo>
                  <a:lnTo>
                    <a:pt x="95" y="97"/>
                  </a:lnTo>
                  <a:lnTo>
                    <a:pt x="108" y="84"/>
                  </a:lnTo>
                  <a:lnTo>
                    <a:pt x="129" y="67"/>
                  </a:lnTo>
                  <a:lnTo>
                    <a:pt x="150" y="55"/>
                  </a:lnTo>
                  <a:lnTo>
                    <a:pt x="172" y="47"/>
                  </a:lnTo>
                  <a:lnTo>
                    <a:pt x="195" y="44"/>
                  </a:lnTo>
                  <a:lnTo>
                    <a:pt x="220" y="4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8"/>
            <p:cNvSpPr>
              <a:spLocks/>
            </p:cNvSpPr>
            <p:nvPr/>
          </p:nvSpPr>
          <p:spPr bwMode="auto">
            <a:xfrm>
              <a:off x="4737" y="2182"/>
              <a:ext cx="461" cy="469"/>
            </a:xfrm>
            <a:custGeom>
              <a:avLst/>
              <a:gdLst>
                <a:gd name="T0" fmla="*/ 230 w 461"/>
                <a:gd name="T1" fmla="*/ 0 h 469"/>
                <a:gd name="T2" fmla="*/ 234 w 461"/>
                <a:gd name="T3" fmla="*/ 167 h 469"/>
                <a:gd name="T4" fmla="*/ 166 w 461"/>
                <a:gd name="T5" fmla="*/ 253 h 469"/>
                <a:gd name="T6" fmla="*/ 162 w 461"/>
                <a:gd name="T7" fmla="*/ 174 h 469"/>
                <a:gd name="T8" fmla="*/ 144 w 461"/>
                <a:gd name="T9" fmla="*/ 197 h 469"/>
                <a:gd name="T10" fmla="*/ 132 w 461"/>
                <a:gd name="T11" fmla="*/ 221 h 469"/>
                <a:gd name="T12" fmla="*/ 125 w 461"/>
                <a:gd name="T13" fmla="*/ 248 h 469"/>
                <a:gd name="T14" fmla="*/ 124 w 461"/>
                <a:gd name="T15" fmla="*/ 275 h 469"/>
                <a:gd name="T16" fmla="*/ 128 w 461"/>
                <a:gd name="T17" fmla="*/ 301 h 469"/>
                <a:gd name="T18" fmla="*/ 136 w 461"/>
                <a:gd name="T19" fmla="*/ 328 h 469"/>
                <a:gd name="T20" fmla="*/ 149 w 461"/>
                <a:gd name="T21" fmla="*/ 352 h 469"/>
                <a:gd name="T22" fmla="*/ 166 w 461"/>
                <a:gd name="T23" fmla="*/ 375 h 469"/>
                <a:gd name="T24" fmla="*/ 187 w 461"/>
                <a:gd name="T25" fmla="*/ 394 h 469"/>
                <a:gd name="T26" fmla="*/ 220 w 461"/>
                <a:gd name="T27" fmla="*/ 414 h 469"/>
                <a:gd name="T28" fmla="*/ 254 w 461"/>
                <a:gd name="T29" fmla="*/ 428 h 469"/>
                <a:gd name="T30" fmla="*/ 289 w 461"/>
                <a:gd name="T31" fmla="*/ 435 h 469"/>
                <a:gd name="T32" fmla="*/ 326 w 461"/>
                <a:gd name="T33" fmla="*/ 436 h 469"/>
                <a:gd name="T34" fmla="*/ 362 w 461"/>
                <a:gd name="T35" fmla="*/ 431 h 469"/>
                <a:gd name="T36" fmla="*/ 396 w 461"/>
                <a:gd name="T37" fmla="*/ 419 h 469"/>
                <a:gd name="T38" fmla="*/ 430 w 461"/>
                <a:gd name="T39" fmla="*/ 403 h 469"/>
                <a:gd name="T40" fmla="*/ 461 w 461"/>
                <a:gd name="T41" fmla="*/ 381 h 469"/>
                <a:gd name="T42" fmla="*/ 433 w 461"/>
                <a:gd name="T43" fmla="*/ 409 h 469"/>
                <a:gd name="T44" fmla="*/ 403 w 461"/>
                <a:gd name="T45" fmla="*/ 431 h 469"/>
                <a:gd name="T46" fmla="*/ 370 w 461"/>
                <a:gd name="T47" fmla="*/ 449 h 469"/>
                <a:gd name="T48" fmla="*/ 335 w 461"/>
                <a:gd name="T49" fmla="*/ 461 h 469"/>
                <a:gd name="T50" fmla="*/ 300 w 461"/>
                <a:gd name="T51" fmla="*/ 468 h 469"/>
                <a:gd name="T52" fmla="*/ 262 w 461"/>
                <a:gd name="T53" fmla="*/ 469 h 469"/>
                <a:gd name="T54" fmla="*/ 225 w 461"/>
                <a:gd name="T55" fmla="*/ 465 h 469"/>
                <a:gd name="T56" fmla="*/ 190 w 461"/>
                <a:gd name="T57" fmla="*/ 455 h 469"/>
                <a:gd name="T58" fmla="*/ 154 w 461"/>
                <a:gd name="T59" fmla="*/ 440 h 469"/>
                <a:gd name="T60" fmla="*/ 121 w 461"/>
                <a:gd name="T61" fmla="*/ 419 h 469"/>
                <a:gd name="T62" fmla="*/ 93 w 461"/>
                <a:gd name="T63" fmla="*/ 392 h 469"/>
                <a:gd name="T64" fmla="*/ 69 w 461"/>
                <a:gd name="T65" fmla="*/ 360 h 469"/>
                <a:gd name="T66" fmla="*/ 51 w 461"/>
                <a:gd name="T67" fmla="*/ 326 h 469"/>
                <a:gd name="T68" fmla="*/ 39 w 461"/>
                <a:gd name="T69" fmla="*/ 291 h 469"/>
                <a:gd name="T70" fmla="*/ 34 w 461"/>
                <a:gd name="T71" fmla="*/ 254 h 469"/>
                <a:gd name="T72" fmla="*/ 34 w 461"/>
                <a:gd name="T73" fmla="*/ 216 h 469"/>
                <a:gd name="T74" fmla="*/ 40 w 461"/>
                <a:gd name="T75" fmla="*/ 178 h 469"/>
                <a:gd name="T76" fmla="*/ 53 w 461"/>
                <a:gd name="T77" fmla="*/ 142 h 469"/>
                <a:gd name="T78" fmla="*/ 72 w 461"/>
                <a:gd name="T79" fmla="*/ 106 h 469"/>
                <a:gd name="T80" fmla="*/ 0 w 461"/>
                <a:gd name="T81" fmla="*/ 121 h 469"/>
                <a:gd name="T82" fmla="*/ 68 w 461"/>
                <a:gd name="T83" fmla="*/ 34 h 469"/>
                <a:gd name="T84" fmla="*/ 230 w 461"/>
                <a:gd name="T85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1" h="469">
                  <a:moveTo>
                    <a:pt x="230" y="0"/>
                  </a:moveTo>
                  <a:lnTo>
                    <a:pt x="234" y="167"/>
                  </a:lnTo>
                  <a:lnTo>
                    <a:pt x="166" y="253"/>
                  </a:lnTo>
                  <a:lnTo>
                    <a:pt x="162" y="174"/>
                  </a:lnTo>
                  <a:lnTo>
                    <a:pt x="144" y="197"/>
                  </a:lnTo>
                  <a:lnTo>
                    <a:pt x="132" y="221"/>
                  </a:lnTo>
                  <a:lnTo>
                    <a:pt x="125" y="248"/>
                  </a:lnTo>
                  <a:lnTo>
                    <a:pt x="124" y="275"/>
                  </a:lnTo>
                  <a:lnTo>
                    <a:pt x="128" y="301"/>
                  </a:lnTo>
                  <a:lnTo>
                    <a:pt x="136" y="328"/>
                  </a:lnTo>
                  <a:lnTo>
                    <a:pt x="149" y="352"/>
                  </a:lnTo>
                  <a:lnTo>
                    <a:pt x="166" y="375"/>
                  </a:lnTo>
                  <a:lnTo>
                    <a:pt x="187" y="394"/>
                  </a:lnTo>
                  <a:lnTo>
                    <a:pt x="220" y="414"/>
                  </a:lnTo>
                  <a:lnTo>
                    <a:pt x="254" y="428"/>
                  </a:lnTo>
                  <a:lnTo>
                    <a:pt x="289" y="435"/>
                  </a:lnTo>
                  <a:lnTo>
                    <a:pt x="326" y="436"/>
                  </a:lnTo>
                  <a:lnTo>
                    <a:pt x="362" y="431"/>
                  </a:lnTo>
                  <a:lnTo>
                    <a:pt x="396" y="419"/>
                  </a:lnTo>
                  <a:lnTo>
                    <a:pt x="430" y="403"/>
                  </a:lnTo>
                  <a:lnTo>
                    <a:pt x="461" y="381"/>
                  </a:lnTo>
                  <a:lnTo>
                    <a:pt x="433" y="409"/>
                  </a:lnTo>
                  <a:lnTo>
                    <a:pt x="403" y="431"/>
                  </a:lnTo>
                  <a:lnTo>
                    <a:pt x="370" y="449"/>
                  </a:lnTo>
                  <a:lnTo>
                    <a:pt x="335" y="461"/>
                  </a:lnTo>
                  <a:lnTo>
                    <a:pt x="300" y="468"/>
                  </a:lnTo>
                  <a:lnTo>
                    <a:pt x="262" y="469"/>
                  </a:lnTo>
                  <a:lnTo>
                    <a:pt x="225" y="465"/>
                  </a:lnTo>
                  <a:lnTo>
                    <a:pt x="190" y="455"/>
                  </a:lnTo>
                  <a:lnTo>
                    <a:pt x="154" y="440"/>
                  </a:lnTo>
                  <a:lnTo>
                    <a:pt x="121" y="419"/>
                  </a:lnTo>
                  <a:lnTo>
                    <a:pt x="93" y="392"/>
                  </a:lnTo>
                  <a:lnTo>
                    <a:pt x="69" y="360"/>
                  </a:lnTo>
                  <a:lnTo>
                    <a:pt x="51" y="326"/>
                  </a:lnTo>
                  <a:lnTo>
                    <a:pt x="39" y="291"/>
                  </a:lnTo>
                  <a:lnTo>
                    <a:pt x="34" y="254"/>
                  </a:lnTo>
                  <a:lnTo>
                    <a:pt x="34" y="216"/>
                  </a:lnTo>
                  <a:lnTo>
                    <a:pt x="40" y="178"/>
                  </a:lnTo>
                  <a:lnTo>
                    <a:pt x="53" y="142"/>
                  </a:lnTo>
                  <a:lnTo>
                    <a:pt x="72" y="106"/>
                  </a:lnTo>
                  <a:lnTo>
                    <a:pt x="0" y="121"/>
                  </a:lnTo>
                  <a:lnTo>
                    <a:pt x="68" y="3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B8C90"/>
            </a:solidFill>
            <a:ln w="0">
              <a:solidFill>
                <a:srgbClr val="1B8C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9"/>
            <p:cNvSpPr>
              <a:spLocks/>
            </p:cNvSpPr>
            <p:nvPr/>
          </p:nvSpPr>
          <p:spPr bwMode="auto">
            <a:xfrm>
              <a:off x="2993" y="3461"/>
              <a:ext cx="437" cy="233"/>
            </a:xfrm>
            <a:custGeom>
              <a:avLst/>
              <a:gdLst>
                <a:gd name="T0" fmla="*/ 437 w 437"/>
                <a:gd name="T1" fmla="*/ 0 h 233"/>
                <a:gd name="T2" fmla="*/ 416 w 437"/>
                <a:gd name="T3" fmla="*/ 191 h 233"/>
                <a:gd name="T4" fmla="*/ 380 w 437"/>
                <a:gd name="T5" fmla="*/ 143 h 233"/>
                <a:gd name="T6" fmla="*/ 348 w 437"/>
                <a:gd name="T7" fmla="*/ 168 h 233"/>
                <a:gd name="T8" fmla="*/ 318 w 437"/>
                <a:gd name="T9" fmla="*/ 186 h 233"/>
                <a:gd name="T10" fmla="*/ 288 w 437"/>
                <a:gd name="T11" fmla="*/ 198 h 233"/>
                <a:gd name="T12" fmla="*/ 259 w 437"/>
                <a:gd name="T13" fmla="*/ 204 h 233"/>
                <a:gd name="T14" fmla="*/ 232 w 437"/>
                <a:gd name="T15" fmla="*/ 206 h 233"/>
                <a:gd name="T16" fmla="*/ 206 w 437"/>
                <a:gd name="T17" fmla="*/ 203 h 233"/>
                <a:gd name="T18" fmla="*/ 181 w 437"/>
                <a:gd name="T19" fmla="*/ 199 h 233"/>
                <a:gd name="T20" fmla="*/ 156 w 437"/>
                <a:gd name="T21" fmla="*/ 193 h 233"/>
                <a:gd name="T22" fmla="*/ 132 w 437"/>
                <a:gd name="T23" fmla="*/ 187 h 233"/>
                <a:gd name="T24" fmla="*/ 111 w 437"/>
                <a:gd name="T25" fmla="*/ 182 h 233"/>
                <a:gd name="T26" fmla="*/ 89 w 437"/>
                <a:gd name="T27" fmla="*/ 180 h 233"/>
                <a:gd name="T28" fmla="*/ 69 w 437"/>
                <a:gd name="T29" fmla="*/ 180 h 233"/>
                <a:gd name="T30" fmla="*/ 51 w 437"/>
                <a:gd name="T31" fmla="*/ 184 h 233"/>
                <a:gd name="T32" fmla="*/ 33 w 437"/>
                <a:gd name="T33" fmla="*/ 194 h 233"/>
                <a:gd name="T34" fmla="*/ 16 w 437"/>
                <a:gd name="T35" fmla="*/ 210 h 233"/>
                <a:gd name="T36" fmla="*/ 0 w 437"/>
                <a:gd name="T37" fmla="*/ 233 h 233"/>
                <a:gd name="T38" fmla="*/ 8 w 437"/>
                <a:gd name="T39" fmla="*/ 208 h 233"/>
                <a:gd name="T40" fmla="*/ 18 w 437"/>
                <a:gd name="T41" fmla="*/ 189 h 233"/>
                <a:gd name="T42" fmla="*/ 31 w 437"/>
                <a:gd name="T43" fmla="*/ 174 h 233"/>
                <a:gd name="T44" fmla="*/ 46 w 437"/>
                <a:gd name="T45" fmla="*/ 165 h 233"/>
                <a:gd name="T46" fmla="*/ 63 w 437"/>
                <a:gd name="T47" fmla="*/ 159 h 233"/>
                <a:gd name="T48" fmla="*/ 82 w 437"/>
                <a:gd name="T49" fmla="*/ 155 h 233"/>
                <a:gd name="T50" fmla="*/ 102 w 437"/>
                <a:gd name="T51" fmla="*/ 153 h 233"/>
                <a:gd name="T52" fmla="*/ 123 w 437"/>
                <a:gd name="T53" fmla="*/ 152 h 233"/>
                <a:gd name="T54" fmla="*/ 145 w 437"/>
                <a:gd name="T55" fmla="*/ 151 h 233"/>
                <a:gd name="T56" fmla="*/ 169 w 437"/>
                <a:gd name="T57" fmla="*/ 149 h 233"/>
                <a:gd name="T58" fmla="*/ 192 w 437"/>
                <a:gd name="T59" fmla="*/ 147 h 233"/>
                <a:gd name="T60" fmla="*/ 216 w 437"/>
                <a:gd name="T61" fmla="*/ 143 h 233"/>
                <a:gd name="T62" fmla="*/ 240 w 437"/>
                <a:gd name="T63" fmla="*/ 135 h 233"/>
                <a:gd name="T64" fmla="*/ 264 w 437"/>
                <a:gd name="T65" fmla="*/ 123 h 233"/>
                <a:gd name="T66" fmla="*/ 288 w 437"/>
                <a:gd name="T67" fmla="*/ 106 h 233"/>
                <a:gd name="T68" fmla="*/ 310 w 437"/>
                <a:gd name="T69" fmla="*/ 84 h 233"/>
                <a:gd name="T70" fmla="*/ 254 w 437"/>
                <a:gd name="T71" fmla="*/ 59 h 233"/>
                <a:gd name="T72" fmla="*/ 437 w 437"/>
                <a:gd name="T73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233">
                  <a:moveTo>
                    <a:pt x="437" y="0"/>
                  </a:moveTo>
                  <a:lnTo>
                    <a:pt x="416" y="191"/>
                  </a:lnTo>
                  <a:lnTo>
                    <a:pt x="380" y="143"/>
                  </a:lnTo>
                  <a:lnTo>
                    <a:pt x="348" y="168"/>
                  </a:lnTo>
                  <a:lnTo>
                    <a:pt x="318" y="186"/>
                  </a:lnTo>
                  <a:lnTo>
                    <a:pt x="288" y="198"/>
                  </a:lnTo>
                  <a:lnTo>
                    <a:pt x="259" y="204"/>
                  </a:lnTo>
                  <a:lnTo>
                    <a:pt x="232" y="206"/>
                  </a:lnTo>
                  <a:lnTo>
                    <a:pt x="206" y="203"/>
                  </a:lnTo>
                  <a:lnTo>
                    <a:pt x="181" y="199"/>
                  </a:lnTo>
                  <a:lnTo>
                    <a:pt x="156" y="193"/>
                  </a:lnTo>
                  <a:lnTo>
                    <a:pt x="132" y="187"/>
                  </a:lnTo>
                  <a:lnTo>
                    <a:pt x="111" y="182"/>
                  </a:lnTo>
                  <a:lnTo>
                    <a:pt x="89" y="180"/>
                  </a:lnTo>
                  <a:lnTo>
                    <a:pt x="69" y="180"/>
                  </a:lnTo>
                  <a:lnTo>
                    <a:pt x="51" y="184"/>
                  </a:lnTo>
                  <a:lnTo>
                    <a:pt x="33" y="194"/>
                  </a:lnTo>
                  <a:lnTo>
                    <a:pt x="16" y="210"/>
                  </a:lnTo>
                  <a:lnTo>
                    <a:pt x="0" y="233"/>
                  </a:lnTo>
                  <a:lnTo>
                    <a:pt x="8" y="208"/>
                  </a:lnTo>
                  <a:lnTo>
                    <a:pt x="18" y="189"/>
                  </a:lnTo>
                  <a:lnTo>
                    <a:pt x="31" y="174"/>
                  </a:lnTo>
                  <a:lnTo>
                    <a:pt x="46" y="165"/>
                  </a:lnTo>
                  <a:lnTo>
                    <a:pt x="63" y="159"/>
                  </a:lnTo>
                  <a:lnTo>
                    <a:pt x="82" y="155"/>
                  </a:lnTo>
                  <a:lnTo>
                    <a:pt x="102" y="153"/>
                  </a:lnTo>
                  <a:lnTo>
                    <a:pt x="123" y="152"/>
                  </a:lnTo>
                  <a:lnTo>
                    <a:pt x="145" y="151"/>
                  </a:lnTo>
                  <a:lnTo>
                    <a:pt x="169" y="149"/>
                  </a:lnTo>
                  <a:lnTo>
                    <a:pt x="192" y="147"/>
                  </a:lnTo>
                  <a:lnTo>
                    <a:pt x="216" y="143"/>
                  </a:lnTo>
                  <a:lnTo>
                    <a:pt x="240" y="135"/>
                  </a:lnTo>
                  <a:lnTo>
                    <a:pt x="264" y="123"/>
                  </a:lnTo>
                  <a:lnTo>
                    <a:pt x="288" y="106"/>
                  </a:lnTo>
                  <a:lnTo>
                    <a:pt x="310" y="84"/>
                  </a:lnTo>
                  <a:lnTo>
                    <a:pt x="254" y="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300074"/>
            </a:solidFill>
            <a:ln w="0">
              <a:solidFill>
                <a:srgbClr val="30007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40"/>
            <p:cNvSpPr>
              <a:spLocks/>
            </p:cNvSpPr>
            <p:nvPr/>
          </p:nvSpPr>
          <p:spPr bwMode="auto">
            <a:xfrm>
              <a:off x="2113" y="1517"/>
              <a:ext cx="206" cy="300"/>
            </a:xfrm>
            <a:custGeom>
              <a:avLst/>
              <a:gdLst>
                <a:gd name="T0" fmla="*/ 62 w 206"/>
                <a:gd name="T1" fmla="*/ 0 h 300"/>
                <a:gd name="T2" fmla="*/ 45 w 206"/>
                <a:gd name="T3" fmla="*/ 21 h 300"/>
                <a:gd name="T4" fmla="*/ 32 w 206"/>
                <a:gd name="T5" fmla="*/ 43 h 300"/>
                <a:gd name="T6" fmla="*/ 23 w 206"/>
                <a:gd name="T7" fmla="*/ 70 h 300"/>
                <a:gd name="T8" fmla="*/ 20 w 206"/>
                <a:gd name="T9" fmla="*/ 96 h 300"/>
                <a:gd name="T10" fmla="*/ 21 w 206"/>
                <a:gd name="T11" fmla="*/ 122 h 300"/>
                <a:gd name="T12" fmla="*/ 29 w 206"/>
                <a:gd name="T13" fmla="*/ 148 h 300"/>
                <a:gd name="T14" fmla="*/ 42 w 206"/>
                <a:gd name="T15" fmla="*/ 173 h 300"/>
                <a:gd name="T16" fmla="*/ 62 w 206"/>
                <a:gd name="T17" fmla="*/ 195 h 300"/>
                <a:gd name="T18" fmla="*/ 85 w 206"/>
                <a:gd name="T19" fmla="*/ 212 h 300"/>
                <a:gd name="T20" fmla="*/ 110 w 206"/>
                <a:gd name="T21" fmla="*/ 225 h 300"/>
                <a:gd name="T22" fmla="*/ 139 w 206"/>
                <a:gd name="T23" fmla="*/ 231 h 300"/>
                <a:gd name="T24" fmla="*/ 133 w 206"/>
                <a:gd name="T25" fmla="*/ 202 h 300"/>
                <a:gd name="T26" fmla="*/ 206 w 206"/>
                <a:gd name="T27" fmla="*/ 254 h 300"/>
                <a:gd name="T28" fmla="*/ 129 w 206"/>
                <a:gd name="T29" fmla="*/ 300 h 300"/>
                <a:gd name="T30" fmla="*/ 136 w 206"/>
                <a:gd name="T31" fmla="*/ 273 h 300"/>
                <a:gd name="T32" fmla="*/ 110 w 206"/>
                <a:gd name="T33" fmla="*/ 269 h 300"/>
                <a:gd name="T34" fmla="*/ 87 w 206"/>
                <a:gd name="T35" fmla="*/ 259 h 300"/>
                <a:gd name="T36" fmla="*/ 63 w 206"/>
                <a:gd name="T37" fmla="*/ 246 h 300"/>
                <a:gd name="T38" fmla="*/ 44 w 206"/>
                <a:gd name="T39" fmla="*/ 228 h 300"/>
                <a:gd name="T40" fmla="*/ 25 w 206"/>
                <a:gd name="T41" fmla="*/ 207 h 300"/>
                <a:gd name="T42" fmla="*/ 11 w 206"/>
                <a:gd name="T43" fmla="*/ 181 h 300"/>
                <a:gd name="T44" fmla="*/ 3 w 206"/>
                <a:gd name="T45" fmla="*/ 152 h 300"/>
                <a:gd name="T46" fmla="*/ 0 w 206"/>
                <a:gd name="T47" fmla="*/ 125 h 300"/>
                <a:gd name="T48" fmla="*/ 3 w 206"/>
                <a:gd name="T49" fmla="*/ 96 h 300"/>
                <a:gd name="T50" fmla="*/ 9 w 206"/>
                <a:gd name="T51" fmla="*/ 68 h 300"/>
                <a:gd name="T52" fmla="*/ 23 w 206"/>
                <a:gd name="T53" fmla="*/ 43 h 300"/>
                <a:gd name="T54" fmla="*/ 40 w 206"/>
                <a:gd name="T55" fmla="*/ 20 h 300"/>
                <a:gd name="T56" fmla="*/ 62 w 206"/>
                <a:gd name="T5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6" h="300">
                  <a:moveTo>
                    <a:pt x="62" y="0"/>
                  </a:moveTo>
                  <a:lnTo>
                    <a:pt x="45" y="21"/>
                  </a:lnTo>
                  <a:lnTo>
                    <a:pt x="32" y="43"/>
                  </a:lnTo>
                  <a:lnTo>
                    <a:pt x="23" y="70"/>
                  </a:lnTo>
                  <a:lnTo>
                    <a:pt x="20" y="96"/>
                  </a:lnTo>
                  <a:lnTo>
                    <a:pt x="21" y="122"/>
                  </a:lnTo>
                  <a:lnTo>
                    <a:pt x="29" y="148"/>
                  </a:lnTo>
                  <a:lnTo>
                    <a:pt x="42" y="173"/>
                  </a:lnTo>
                  <a:lnTo>
                    <a:pt x="62" y="195"/>
                  </a:lnTo>
                  <a:lnTo>
                    <a:pt x="85" y="212"/>
                  </a:lnTo>
                  <a:lnTo>
                    <a:pt x="110" y="225"/>
                  </a:lnTo>
                  <a:lnTo>
                    <a:pt x="139" y="231"/>
                  </a:lnTo>
                  <a:lnTo>
                    <a:pt x="133" y="202"/>
                  </a:lnTo>
                  <a:lnTo>
                    <a:pt x="206" y="254"/>
                  </a:lnTo>
                  <a:lnTo>
                    <a:pt x="129" y="300"/>
                  </a:lnTo>
                  <a:lnTo>
                    <a:pt x="136" y="273"/>
                  </a:lnTo>
                  <a:lnTo>
                    <a:pt x="110" y="269"/>
                  </a:lnTo>
                  <a:lnTo>
                    <a:pt x="87" y="259"/>
                  </a:lnTo>
                  <a:lnTo>
                    <a:pt x="63" y="246"/>
                  </a:lnTo>
                  <a:lnTo>
                    <a:pt x="44" y="228"/>
                  </a:lnTo>
                  <a:lnTo>
                    <a:pt x="25" y="207"/>
                  </a:lnTo>
                  <a:lnTo>
                    <a:pt x="11" y="181"/>
                  </a:lnTo>
                  <a:lnTo>
                    <a:pt x="3" y="152"/>
                  </a:lnTo>
                  <a:lnTo>
                    <a:pt x="0" y="125"/>
                  </a:lnTo>
                  <a:lnTo>
                    <a:pt x="3" y="96"/>
                  </a:lnTo>
                  <a:lnTo>
                    <a:pt x="9" y="68"/>
                  </a:lnTo>
                  <a:lnTo>
                    <a:pt x="23" y="43"/>
                  </a:lnTo>
                  <a:lnTo>
                    <a:pt x="40" y="2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B9894"/>
            </a:solidFill>
            <a:ln w="0">
              <a:solidFill>
                <a:srgbClr val="6B98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41"/>
            <p:cNvSpPr>
              <a:spLocks/>
            </p:cNvSpPr>
            <p:nvPr/>
          </p:nvSpPr>
          <p:spPr bwMode="auto">
            <a:xfrm>
              <a:off x="4925" y="1812"/>
              <a:ext cx="382" cy="386"/>
            </a:xfrm>
            <a:custGeom>
              <a:avLst/>
              <a:gdLst>
                <a:gd name="T0" fmla="*/ 381 w 382"/>
                <a:gd name="T1" fmla="*/ 0 h 386"/>
                <a:gd name="T2" fmla="*/ 382 w 382"/>
                <a:gd name="T3" fmla="*/ 44 h 386"/>
                <a:gd name="T4" fmla="*/ 381 w 382"/>
                <a:gd name="T5" fmla="*/ 86 h 386"/>
                <a:gd name="T6" fmla="*/ 375 w 382"/>
                <a:gd name="T7" fmla="*/ 124 h 386"/>
                <a:gd name="T8" fmla="*/ 365 w 382"/>
                <a:gd name="T9" fmla="*/ 159 h 386"/>
                <a:gd name="T10" fmla="*/ 351 w 382"/>
                <a:gd name="T11" fmla="*/ 192 h 386"/>
                <a:gd name="T12" fmla="*/ 331 w 382"/>
                <a:gd name="T13" fmla="*/ 222 h 386"/>
                <a:gd name="T14" fmla="*/ 308 w 382"/>
                <a:gd name="T15" fmla="*/ 247 h 386"/>
                <a:gd name="T16" fmla="*/ 280 w 382"/>
                <a:gd name="T17" fmla="*/ 269 h 386"/>
                <a:gd name="T18" fmla="*/ 246 w 382"/>
                <a:gd name="T19" fmla="*/ 288 h 386"/>
                <a:gd name="T20" fmla="*/ 208 w 382"/>
                <a:gd name="T21" fmla="*/ 301 h 386"/>
                <a:gd name="T22" fmla="*/ 165 w 382"/>
                <a:gd name="T23" fmla="*/ 311 h 386"/>
                <a:gd name="T24" fmla="*/ 182 w 382"/>
                <a:gd name="T25" fmla="*/ 386 h 386"/>
                <a:gd name="T26" fmla="*/ 0 w 382"/>
                <a:gd name="T27" fmla="*/ 252 h 386"/>
                <a:gd name="T28" fmla="*/ 182 w 382"/>
                <a:gd name="T29" fmla="*/ 118 h 386"/>
                <a:gd name="T30" fmla="*/ 165 w 382"/>
                <a:gd name="T31" fmla="*/ 191 h 386"/>
                <a:gd name="T32" fmla="*/ 201 w 382"/>
                <a:gd name="T33" fmla="*/ 184 h 386"/>
                <a:gd name="T34" fmla="*/ 233 w 382"/>
                <a:gd name="T35" fmla="*/ 173 h 386"/>
                <a:gd name="T36" fmla="*/ 263 w 382"/>
                <a:gd name="T37" fmla="*/ 156 h 386"/>
                <a:gd name="T38" fmla="*/ 292 w 382"/>
                <a:gd name="T39" fmla="*/ 133 h 386"/>
                <a:gd name="T40" fmla="*/ 317 w 382"/>
                <a:gd name="T41" fmla="*/ 107 h 386"/>
                <a:gd name="T42" fmla="*/ 341 w 382"/>
                <a:gd name="T43" fmla="*/ 76 h 386"/>
                <a:gd name="T44" fmla="*/ 362 w 382"/>
                <a:gd name="T45" fmla="*/ 40 h 386"/>
                <a:gd name="T46" fmla="*/ 381 w 382"/>
                <a:gd name="T4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386">
                  <a:moveTo>
                    <a:pt x="381" y="0"/>
                  </a:moveTo>
                  <a:lnTo>
                    <a:pt x="382" y="44"/>
                  </a:lnTo>
                  <a:lnTo>
                    <a:pt x="381" y="86"/>
                  </a:lnTo>
                  <a:lnTo>
                    <a:pt x="375" y="124"/>
                  </a:lnTo>
                  <a:lnTo>
                    <a:pt x="365" y="159"/>
                  </a:lnTo>
                  <a:lnTo>
                    <a:pt x="351" y="192"/>
                  </a:lnTo>
                  <a:lnTo>
                    <a:pt x="331" y="222"/>
                  </a:lnTo>
                  <a:lnTo>
                    <a:pt x="308" y="247"/>
                  </a:lnTo>
                  <a:lnTo>
                    <a:pt x="280" y="269"/>
                  </a:lnTo>
                  <a:lnTo>
                    <a:pt x="246" y="288"/>
                  </a:lnTo>
                  <a:lnTo>
                    <a:pt x="208" y="301"/>
                  </a:lnTo>
                  <a:lnTo>
                    <a:pt x="165" y="311"/>
                  </a:lnTo>
                  <a:lnTo>
                    <a:pt x="182" y="386"/>
                  </a:lnTo>
                  <a:lnTo>
                    <a:pt x="0" y="252"/>
                  </a:lnTo>
                  <a:lnTo>
                    <a:pt x="182" y="118"/>
                  </a:lnTo>
                  <a:lnTo>
                    <a:pt x="165" y="191"/>
                  </a:lnTo>
                  <a:lnTo>
                    <a:pt x="201" y="184"/>
                  </a:lnTo>
                  <a:lnTo>
                    <a:pt x="233" y="173"/>
                  </a:lnTo>
                  <a:lnTo>
                    <a:pt x="263" y="156"/>
                  </a:lnTo>
                  <a:lnTo>
                    <a:pt x="292" y="133"/>
                  </a:lnTo>
                  <a:lnTo>
                    <a:pt x="317" y="107"/>
                  </a:lnTo>
                  <a:lnTo>
                    <a:pt x="341" y="76"/>
                  </a:lnTo>
                  <a:lnTo>
                    <a:pt x="362" y="4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6B9894"/>
            </a:solidFill>
            <a:ln w="0">
              <a:solidFill>
                <a:srgbClr val="6B98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42"/>
            <p:cNvSpPr>
              <a:spLocks/>
            </p:cNvSpPr>
            <p:nvPr/>
          </p:nvSpPr>
          <p:spPr bwMode="auto">
            <a:xfrm>
              <a:off x="2858" y="1792"/>
              <a:ext cx="356" cy="318"/>
            </a:xfrm>
            <a:custGeom>
              <a:avLst/>
              <a:gdLst>
                <a:gd name="T0" fmla="*/ 49 w 356"/>
                <a:gd name="T1" fmla="*/ 0 h 318"/>
                <a:gd name="T2" fmla="*/ 92 w 356"/>
                <a:gd name="T3" fmla="*/ 1 h 318"/>
                <a:gd name="T4" fmla="*/ 132 w 356"/>
                <a:gd name="T5" fmla="*/ 9 h 318"/>
                <a:gd name="T6" fmla="*/ 168 w 356"/>
                <a:gd name="T7" fmla="*/ 22 h 318"/>
                <a:gd name="T8" fmla="*/ 200 w 356"/>
                <a:gd name="T9" fmla="*/ 41 h 318"/>
                <a:gd name="T10" fmla="*/ 229 w 356"/>
                <a:gd name="T11" fmla="*/ 63 h 318"/>
                <a:gd name="T12" fmla="*/ 255 w 356"/>
                <a:gd name="T13" fmla="*/ 90 h 318"/>
                <a:gd name="T14" fmla="*/ 276 w 356"/>
                <a:gd name="T15" fmla="*/ 123 h 318"/>
                <a:gd name="T16" fmla="*/ 296 w 356"/>
                <a:gd name="T17" fmla="*/ 160 h 318"/>
                <a:gd name="T18" fmla="*/ 354 w 356"/>
                <a:gd name="T19" fmla="*/ 98 h 318"/>
                <a:gd name="T20" fmla="*/ 356 w 356"/>
                <a:gd name="T21" fmla="*/ 318 h 318"/>
                <a:gd name="T22" fmla="*/ 170 w 356"/>
                <a:gd name="T23" fmla="*/ 202 h 318"/>
                <a:gd name="T24" fmla="*/ 250 w 356"/>
                <a:gd name="T25" fmla="*/ 185 h 318"/>
                <a:gd name="T26" fmla="*/ 214 w 356"/>
                <a:gd name="T27" fmla="*/ 159 h 318"/>
                <a:gd name="T28" fmla="*/ 176 w 356"/>
                <a:gd name="T29" fmla="*/ 140 h 318"/>
                <a:gd name="T30" fmla="*/ 136 w 356"/>
                <a:gd name="T31" fmla="*/ 128 h 318"/>
                <a:gd name="T32" fmla="*/ 96 w 356"/>
                <a:gd name="T33" fmla="*/ 123 h 318"/>
                <a:gd name="T34" fmla="*/ 55 w 356"/>
                <a:gd name="T35" fmla="*/ 126 h 318"/>
                <a:gd name="T36" fmla="*/ 13 w 356"/>
                <a:gd name="T37" fmla="*/ 136 h 318"/>
                <a:gd name="T38" fmla="*/ 0 w 356"/>
                <a:gd name="T39" fmla="*/ 4 h 318"/>
                <a:gd name="T40" fmla="*/ 49 w 356"/>
                <a:gd name="T4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6" h="318">
                  <a:moveTo>
                    <a:pt x="49" y="0"/>
                  </a:moveTo>
                  <a:lnTo>
                    <a:pt x="92" y="1"/>
                  </a:lnTo>
                  <a:lnTo>
                    <a:pt x="132" y="9"/>
                  </a:lnTo>
                  <a:lnTo>
                    <a:pt x="168" y="22"/>
                  </a:lnTo>
                  <a:lnTo>
                    <a:pt x="200" y="41"/>
                  </a:lnTo>
                  <a:lnTo>
                    <a:pt x="229" y="63"/>
                  </a:lnTo>
                  <a:lnTo>
                    <a:pt x="255" y="90"/>
                  </a:lnTo>
                  <a:lnTo>
                    <a:pt x="276" y="123"/>
                  </a:lnTo>
                  <a:lnTo>
                    <a:pt x="296" y="160"/>
                  </a:lnTo>
                  <a:lnTo>
                    <a:pt x="354" y="98"/>
                  </a:lnTo>
                  <a:lnTo>
                    <a:pt x="356" y="318"/>
                  </a:lnTo>
                  <a:lnTo>
                    <a:pt x="170" y="202"/>
                  </a:lnTo>
                  <a:lnTo>
                    <a:pt x="250" y="185"/>
                  </a:lnTo>
                  <a:lnTo>
                    <a:pt x="214" y="159"/>
                  </a:lnTo>
                  <a:lnTo>
                    <a:pt x="176" y="140"/>
                  </a:lnTo>
                  <a:lnTo>
                    <a:pt x="136" y="128"/>
                  </a:lnTo>
                  <a:lnTo>
                    <a:pt x="96" y="123"/>
                  </a:lnTo>
                  <a:lnTo>
                    <a:pt x="55" y="126"/>
                  </a:lnTo>
                  <a:lnTo>
                    <a:pt x="13" y="136"/>
                  </a:lnTo>
                  <a:lnTo>
                    <a:pt x="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B9894"/>
            </a:solidFill>
            <a:ln w="0">
              <a:solidFill>
                <a:srgbClr val="6B98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43"/>
            <p:cNvSpPr>
              <a:spLocks/>
            </p:cNvSpPr>
            <p:nvPr/>
          </p:nvSpPr>
          <p:spPr bwMode="auto">
            <a:xfrm>
              <a:off x="4077" y="3439"/>
              <a:ext cx="207" cy="247"/>
            </a:xfrm>
            <a:custGeom>
              <a:avLst/>
              <a:gdLst>
                <a:gd name="T0" fmla="*/ 109 w 207"/>
                <a:gd name="T1" fmla="*/ 0 h 247"/>
                <a:gd name="T2" fmla="*/ 207 w 207"/>
                <a:gd name="T3" fmla="*/ 29 h 247"/>
                <a:gd name="T4" fmla="*/ 130 w 207"/>
                <a:gd name="T5" fmla="*/ 97 h 247"/>
                <a:gd name="T6" fmla="*/ 133 w 207"/>
                <a:gd name="T7" fmla="*/ 54 h 247"/>
                <a:gd name="T8" fmla="*/ 109 w 207"/>
                <a:gd name="T9" fmla="*/ 67 h 247"/>
                <a:gd name="T10" fmla="*/ 90 w 207"/>
                <a:gd name="T11" fmla="*/ 80 h 247"/>
                <a:gd name="T12" fmla="*/ 77 w 207"/>
                <a:gd name="T13" fmla="*/ 92 h 247"/>
                <a:gd name="T14" fmla="*/ 69 w 207"/>
                <a:gd name="T15" fmla="*/ 102 h 247"/>
                <a:gd name="T16" fmla="*/ 63 w 207"/>
                <a:gd name="T17" fmla="*/ 110 h 247"/>
                <a:gd name="T18" fmla="*/ 60 w 207"/>
                <a:gd name="T19" fmla="*/ 118 h 247"/>
                <a:gd name="T20" fmla="*/ 58 w 207"/>
                <a:gd name="T21" fmla="*/ 124 h 247"/>
                <a:gd name="T22" fmla="*/ 55 w 207"/>
                <a:gd name="T23" fmla="*/ 135 h 247"/>
                <a:gd name="T24" fmla="*/ 55 w 207"/>
                <a:gd name="T25" fmla="*/ 148 h 247"/>
                <a:gd name="T26" fmla="*/ 56 w 207"/>
                <a:gd name="T27" fmla="*/ 164 h 247"/>
                <a:gd name="T28" fmla="*/ 60 w 207"/>
                <a:gd name="T29" fmla="*/ 185 h 247"/>
                <a:gd name="T30" fmla="*/ 67 w 207"/>
                <a:gd name="T31" fmla="*/ 211 h 247"/>
                <a:gd name="T32" fmla="*/ 76 w 207"/>
                <a:gd name="T33" fmla="*/ 241 h 247"/>
                <a:gd name="T34" fmla="*/ 3 w 207"/>
                <a:gd name="T35" fmla="*/ 247 h 247"/>
                <a:gd name="T36" fmla="*/ 0 w 207"/>
                <a:gd name="T37" fmla="*/ 211 h 247"/>
                <a:gd name="T38" fmla="*/ 0 w 207"/>
                <a:gd name="T39" fmla="*/ 179 h 247"/>
                <a:gd name="T40" fmla="*/ 1 w 207"/>
                <a:gd name="T41" fmla="*/ 154 h 247"/>
                <a:gd name="T42" fmla="*/ 4 w 207"/>
                <a:gd name="T43" fmla="*/ 134 h 247"/>
                <a:gd name="T44" fmla="*/ 6 w 207"/>
                <a:gd name="T45" fmla="*/ 116 h 247"/>
                <a:gd name="T46" fmla="*/ 12 w 207"/>
                <a:gd name="T47" fmla="*/ 103 h 247"/>
                <a:gd name="T48" fmla="*/ 16 w 207"/>
                <a:gd name="T49" fmla="*/ 94 h 247"/>
                <a:gd name="T50" fmla="*/ 20 w 207"/>
                <a:gd name="T51" fmla="*/ 88 h 247"/>
                <a:gd name="T52" fmla="*/ 25 w 207"/>
                <a:gd name="T53" fmla="*/ 82 h 247"/>
                <a:gd name="T54" fmla="*/ 33 w 207"/>
                <a:gd name="T55" fmla="*/ 76 h 247"/>
                <a:gd name="T56" fmla="*/ 43 w 207"/>
                <a:gd name="T57" fmla="*/ 68 h 247"/>
                <a:gd name="T58" fmla="*/ 58 w 207"/>
                <a:gd name="T59" fmla="*/ 60 h 247"/>
                <a:gd name="T60" fmla="*/ 76 w 207"/>
                <a:gd name="T61" fmla="*/ 52 h 247"/>
                <a:gd name="T62" fmla="*/ 101 w 207"/>
                <a:gd name="T63" fmla="*/ 44 h 247"/>
                <a:gd name="T64" fmla="*/ 130 w 207"/>
                <a:gd name="T65" fmla="*/ 38 h 247"/>
                <a:gd name="T66" fmla="*/ 109 w 207"/>
                <a:gd name="T6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" h="247">
                  <a:moveTo>
                    <a:pt x="109" y="0"/>
                  </a:moveTo>
                  <a:lnTo>
                    <a:pt x="207" y="29"/>
                  </a:lnTo>
                  <a:lnTo>
                    <a:pt x="130" y="97"/>
                  </a:lnTo>
                  <a:lnTo>
                    <a:pt x="133" y="54"/>
                  </a:lnTo>
                  <a:lnTo>
                    <a:pt x="109" y="67"/>
                  </a:lnTo>
                  <a:lnTo>
                    <a:pt x="90" y="80"/>
                  </a:lnTo>
                  <a:lnTo>
                    <a:pt x="77" y="92"/>
                  </a:lnTo>
                  <a:lnTo>
                    <a:pt x="69" y="102"/>
                  </a:lnTo>
                  <a:lnTo>
                    <a:pt x="63" y="110"/>
                  </a:lnTo>
                  <a:lnTo>
                    <a:pt x="60" y="118"/>
                  </a:lnTo>
                  <a:lnTo>
                    <a:pt x="58" y="124"/>
                  </a:lnTo>
                  <a:lnTo>
                    <a:pt x="55" y="135"/>
                  </a:lnTo>
                  <a:lnTo>
                    <a:pt x="55" y="148"/>
                  </a:lnTo>
                  <a:lnTo>
                    <a:pt x="56" y="164"/>
                  </a:lnTo>
                  <a:lnTo>
                    <a:pt x="60" y="185"/>
                  </a:lnTo>
                  <a:lnTo>
                    <a:pt x="67" y="211"/>
                  </a:lnTo>
                  <a:lnTo>
                    <a:pt x="76" y="241"/>
                  </a:lnTo>
                  <a:lnTo>
                    <a:pt x="3" y="247"/>
                  </a:lnTo>
                  <a:lnTo>
                    <a:pt x="0" y="211"/>
                  </a:lnTo>
                  <a:lnTo>
                    <a:pt x="0" y="179"/>
                  </a:lnTo>
                  <a:lnTo>
                    <a:pt x="1" y="154"/>
                  </a:lnTo>
                  <a:lnTo>
                    <a:pt x="4" y="134"/>
                  </a:lnTo>
                  <a:lnTo>
                    <a:pt x="6" y="116"/>
                  </a:lnTo>
                  <a:lnTo>
                    <a:pt x="12" y="103"/>
                  </a:lnTo>
                  <a:lnTo>
                    <a:pt x="16" y="94"/>
                  </a:lnTo>
                  <a:lnTo>
                    <a:pt x="20" y="88"/>
                  </a:lnTo>
                  <a:lnTo>
                    <a:pt x="25" y="82"/>
                  </a:lnTo>
                  <a:lnTo>
                    <a:pt x="33" y="76"/>
                  </a:lnTo>
                  <a:lnTo>
                    <a:pt x="43" y="68"/>
                  </a:lnTo>
                  <a:lnTo>
                    <a:pt x="58" y="60"/>
                  </a:lnTo>
                  <a:lnTo>
                    <a:pt x="76" y="52"/>
                  </a:lnTo>
                  <a:lnTo>
                    <a:pt x="101" y="44"/>
                  </a:lnTo>
                  <a:lnTo>
                    <a:pt x="130" y="38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36B00"/>
            </a:solidFill>
            <a:ln w="0">
              <a:solidFill>
                <a:srgbClr val="F36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4"/>
            <p:cNvSpPr>
              <a:spLocks/>
            </p:cNvSpPr>
            <p:nvPr/>
          </p:nvSpPr>
          <p:spPr bwMode="auto">
            <a:xfrm>
              <a:off x="3117" y="3717"/>
              <a:ext cx="273" cy="147"/>
            </a:xfrm>
            <a:custGeom>
              <a:avLst/>
              <a:gdLst>
                <a:gd name="T0" fmla="*/ 271 w 273"/>
                <a:gd name="T1" fmla="*/ 0 h 147"/>
                <a:gd name="T2" fmla="*/ 273 w 273"/>
                <a:gd name="T3" fmla="*/ 30 h 147"/>
                <a:gd name="T4" fmla="*/ 267 w 273"/>
                <a:gd name="T5" fmla="*/ 58 h 147"/>
                <a:gd name="T6" fmla="*/ 257 w 273"/>
                <a:gd name="T7" fmla="*/ 85 h 147"/>
                <a:gd name="T8" fmla="*/ 240 w 273"/>
                <a:gd name="T9" fmla="*/ 107 h 147"/>
                <a:gd name="T10" fmla="*/ 219 w 273"/>
                <a:gd name="T11" fmla="*/ 126 h 147"/>
                <a:gd name="T12" fmla="*/ 193 w 273"/>
                <a:gd name="T13" fmla="*/ 140 h 147"/>
                <a:gd name="T14" fmla="*/ 164 w 273"/>
                <a:gd name="T15" fmla="*/ 146 h 147"/>
                <a:gd name="T16" fmla="*/ 137 w 273"/>
                <a:gd name="T17" fmla="*/ 147 h 147"/>
                <a:gd name="T18" fmla="*/ 110 w 273"/>
                <a:gd name="T19" fmla="*/ 142 h 147"/>
                <a:gd name="T20" fmla="*/ 87 w 273"/>
                <a:gd name="T21" fmla="*/ 132 h 147"/>
                <a:gd name="T22" fmla="*/ 65 w 273"/>
                <a:gd name="T23" fmla="*/ 117 h 147"/>
                <a:gd name="T24" fmla="*/ 45 w 273"/>
                <a:gd name="T25" fmla="*/ 99 h 147"/>
                <a:gd name="T26" fmla="*/ 24 w 273"/>
                <a:gd name="T27" fmla="*/ 133 h 147"/>
                <a:gd name="T28" fmla="*/ 0 w 273"/>
                <a:gd name="T29" fmla="*/ 28 h 147"/>
                <a:gd name="T30" fmla="*/ 93 w 273"/>
                <a:gd name="T31" fmla="*/ 82 h 147"/>
                <a:gd name="T32" fmla="*/ 55 w 273"/>
                <a:gd name="T33" fmla="*/ 92 h 147"/>
                <a:gd name="T34" fmla="*/ 80 w 273"/>
                <a:gd name="T35" fmla="*/ 108 h 147"/>
                <a:gd name="T36" fmla="*/ 109 w 273"/>
                <a:gd name="T37" fmla="*/ 116 h 147"/>
                <a:gd name="T38" fmla="*/ 140 w 273"/>
                <a:gd name="T39" fmla="*/ 117 h 147"/>
                <a:gd name="T40" fmla="*/ 164 w 273"/>
                <a:gd name="T41" fmla="*/ 111 h 147"/>
                <a:gd name="T42" fmla="*/ 184 w 273"/>
                <a:gd name="T43" fmla="*/ 99 h 147"/>
                <a:gd name="T44" fmla="*/ 201 w 273"/>
                <a:gd name="T45" fmla="*/ 82 h 147"/>
                <a:gd name="T46" fmla="*/ 211 w 273"/>
                <a:gd name="T47" fmla="*/ 62 h 147"/>
                <a:gd name="T48" fmla="*/ 215 w 273"/>
                <a:gd name="T49" fmla="*/ 39 h 147"/>
                <a:gd name="T50" fmla="*/ 210 w 273"/>
                <a:gd name="T51" fmla="*/ 15 h 147"/>
                <a:gd name="T52" fmla="*/ 271 w 273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3" h="147">
                  <a:moveTo>
                    <a:pt x="271" y="0"/>
                  </a:moveTo>
                  <a:lnTo>
                    <a:pt x="273" y="30"/>
                  </a:lnTo>
                  <a:lnTo>
                    <a:pt x="267" y="58"/>
                  </a:lnTo>
                  <a:lnTo>
                    <a:pt x="257" y="85"/>
                  </a:lnTo>
                  <a:lnTo>
                    <a:pt x="240" y="107"/>
                  </a:lnTo>
                  <a:lnTo>
                    <a:pt x="219" y="126"/>
                  </a:lnTo>
                  <a:lnTo>
                    <a:pt x="193" y="140"/>
                  </a:lnTo>
                  <a:lnTo>
                    <a:pt x="164" y="146"/>
                  </a:lnTo>
                  <a:lnTo>
                    <a:pt x="137" y="147"/>
                  </a:lnTo>
                  <a:lnTo>
                    <a:pt x="110" y="142"/>
                  </a:lnTo>
                  <a:lnTo>
                    <a:pt x="87" y="132"/>
                  </a:lnTo>
                  <a:lnTo>
                    <a:pt x="65" y="117"/>
                  </a:lnTo>
                  <a:lnTo>
                    <a:pt x="45" y="99"/>
                  </a:lnTo>
                  <a:lnTo>
                    <a:pt x="24" y="133"/>
                  </a:lnTo>
                  <a:lnTo>
                    <a:pt x="0" y="28"/>
                  </a:lnTo>
                  <a:lnTo>
                    <a:pt x="93" y="82"/>
                  </a:lnTo>
                  <a:lnTo>
                    <a:pt x="55" y="92"/>
                  </a:lnTo>
                  <a:lnTo>
                    <a:pt x="80" y="108"/>
                  </a:lnTo>
                  <a:lnTo>
                    <a:pt x="109" y="116"/>
                  </a:lnTo>
                  <a:lnTo>
                    <a:pt x="140" y="117"/>
                  </a:lnTo>
                  <a:lnTo>
                    <a:pt x="164" y="111"/>
                  </a:lnTo>
                  <a:lnTo>
                    <a:pt x="184" y="99"/>
                  </a:lnTo>
                  <a:lnTo>
                    <a:pt x="201" y="82"/>
                  </a:lnTo>
                  <a:lnTo>
                    <a:pt x="211" y="62"/>
                  </a:lnTo>
                  <a:lnTo>
                    <a:pt x="215" y="39"/>
                  </a:lnTo>
                  <a:lnTo>
                    <a:pt x="210" y="15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690F8"/>
            </a:solidFill>
            <a:ln w="0">
              <a:solidFill>
                <a:srgbClr val="2690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5"/>
            <p:cNvSpPr>
              <a:spLocks/>
            </p:cNvSpPr>
            <p:nvPr/>
          </p:nvSpPr>
          <p:spPr bwMode="auto">
            <a:xfrm>
              <a:off x="2480" y="834"/>
              <a:ext cx="184" cy="157"/>
            </a:xfrm>
            <a:custGeom>
              <a:avLst/>
              <a:gdLst>
                <a:gd name="T0" fmla="*/ 48 w 184"/>
                <a:gd name="T1" fmla="*/ 0 h 157"/>
                <a:gd name="T2" fmla="*/ 88 w 184"/>
                <a:gd name="T3" fmla="*/ 1 h 157"/>
                <a:gd name="T4" fmla="*/ 68 w 184"/>
                <a:gd name="T5" fmla="*/ 20 h 157"/>
                <a:gd name="T6" fmla="*/ 99 w 184"/>
                <a:gd name="T7" fmla="*/ 30 h 157"/>
                <a:gd name="T8" fmla="*/ 126 w 184"/>
                <a:gd name="T9" fmla="*/ 46 h 157"/>
                <a:gd name="T10" fmla="*/ 149 w 184"/>
                <a:gd name="T11" fmla="*/ 68 h 157"/>
                <a:gd name="T12" fmla="*/ 167 w 184"/>
                <a:gd name="T13" fmla="*/ 94 h 157"/>
                <a:gd name="T14" fmla="*/ 179 w 184"/>
                <a:gd name="T15" fmla="*/ 124 h 157"/>
                <a:gd name="T16" fmla="*/ 184 w 184"/>
                <a:gd name="T17" fmla="*/ 157 h 157"/>
                <a:gd name="T18" fmla="*/ 169 w 184"/>
                <a:gd name="T19" fmla="*/ 129 h 157"/>
                <a:gd name="T20" fmla="*/ 149 w 184"/>
                <a:gd name="T21" fmla="*/ 106 h 157"/>
                <a:gd name="T22" fmla="*/ 124 w 184"/>
                <a:gd name="T23" fmla="*/ 88 h 157"/>
                <a:gd name="T24" fmla="*/ 95 w 184"/>
                <a:gd name="T25" fmla="*/ 75 h 157"/>
                <a:gd name="T26" fmla="*/ 65 w 184"/>
                <a:gd name="T27" fmla="*/ 67 h 157"/>
                <a:gd name="T28" fmla="*/ 85 w 184"/>
                <a:gd name="T29" fmla="*/ 89 h 157"/>
                <a:gd name="T30" fmla="*/ 46 w 184"/>
                <a:gd name="T31" fmla="*/ 88 h 157"/>
                <a:gd name="T32" fmla="*/ 0 w 184"/>
                <a:gd name="T33" fmla="*/ 42 h 157"/>
                <a:gd name="T34" fmla="*/ 48 w 184"/>
                <a:gd name="T3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157">
                  <a:moveTo>
                    <a:pt x="48" y="0"/>
                  </a:moveTo>
                  <a:lnTo>
                    <a:pt x="88" y="1"/>
                  </a:lnTo>
                  <a:lnTo>
                    <a:pt x="68" y="20"/>
                  </a:lnTo>
                  <a:lnTo>
                    <a:pt x="99" y="30"/>
                  </a:lnTo>
                  <a:lnTo>
                    <a:pt x="126" y="46"/>
                  </a:lnTo>
                  <a:lnTo>
                    <a:pt x="149" y="68"/>
                  </a:lnTo>
                  <a:lnTo>
                    <a:pt x="167" y="94"/>
                  </a:lnTo>
                  <a:lnTo>
                    <a:pt x="179" y="124"/>
                  </a:lnTo>
                  <a:lnTo>
                    <a:pt x="184" y="157"/>
                  </a:lnTo>
                  <a:lnTo>
                    <a:pt x="169" y="129"/>
                  </a:lnTo>
                  <a:lnTo>
                    <a:pt x="149" y="106"/>
                  </a:lnTo>
                  <a:lnTo>
                    <a:pt x="124" y="88"/>
                  </a:lnTo>
                  <a:lnTo>
                    <a:pt x="95" y="75"/>
                  </a:lnTo>
                  <a:lnTo>
                    <a:pt x="65" y="67"/>
                  </a:lnTo>
                  <a:lnTo>
                    <a:pt x="85" y="89"/>
                  </a:lnTo>
                  <a:lnTo>
                    <a:pt x="46" y="88"/>
                  </a:lnTo>
                  <a:lnTo>
                    <a:pt x="0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60000"/>
            </a:solidFill>
            <a:ln w="0">
              <a:solidFill>
                <a:srgbClr val="86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6"/>
            <p:cNvSpPr>
              <a:spLocks/>
            </p:cNvSpPr>
            <p:nvPr/>
          </p:nvSpPr>
          <p:spPr bwMode="auto">
            <a:xfrm>
              <a:off x="4201" y="1063"/>
              <a:ext cx="483" cy="260"/>
            </a:xfrm>
            <a:custGeom>
              <a:avLst/>
              <a:gdLst>
                <a:gd name="T0" fmla="*/ 362 w 483"/>
                <a:gd name="T1" fmla="*/ 0 h 260"/>
                <a:gd name="T2" fmla="*/ 383 w 483"/>
                <a:gd name="T3" fmla="*/ 4 h 260"/>
                <a:gd name="T4" fmla="*/ 404 w 483"/>
                <a:gd name="T5" fmla="*/ 14 h 260"/>
                <a:gd name="T6" fmla="*/ 423 w 483"/>
                <a:gd name="T7" fmla="*/ 29 h 260"/>
                <a:gd name="T8" fmla="*/ 440 w 483"/>
                <a:gd name="T9" fmla="*/ 47 h 260"/>
                <a:gd name="T10" fmla="*/ 456 w 483"/>
                <a:gd name="T11" fmla="*/ 67 h 260"/>
                <a:gd name="T12" fmla="*/ 470 w 483"/>
                <a:gd name="T13" fmla="*/ 88 h 260"/>
                <a:gd name="T14" fmla="*/ 483 w 483"/>
                <a:gd name="T15" fmla="*/ 109 h 260"/>
                <a:gd name="T16" fmla="*/ 468 w 483"/>
                <a:gd name="T17" fmla="*/ 92 h 260"/>
                <a:gd name="T18" fmla="*/ 451 w 483"/>
                <a:gd name="T19" fmla="*/ 75 h 260"/>
                <a:gd name="T20" fmla="*/ 432 w 483"/>
                <a:gd name="T21" fmla="*/ 58 h 260"/>
                <a:gd name="T22" fmla="*/ 413 w 483"/>
                <a:gd name="T23" fmla="*/ 44 h 260"/>
                <a:gd name="T24" fmla="*/ 392 w 483"/>
                <a:gd name="T25" fmla="*/ 34 h 260"/>
                <a:gd name="T26" fmla="*/ 373 w 483"/>
                <a:gd name="T27" fmla="*/ 30 h 260"/>
                <a:gd name="T28" fmla="*/ 356 w 483"/>
                <a:gd name="T29" fmla="*/ 31 h 260"/>
                <a:gd name="T30" fmla="*/ 339 w 483"/>
                <a:gd name="T31" fmla="*/ 37 h 260"/>
                <a:gd name="T32" fmla="*/ 324 w 483"/>
                <a:gd name="T33" fmla="*/ 46 h 260"/>
                <a:gd name="T34" fmla="*/ 309 w 483"/>
                <a:gd name="T35" fmla="*/ 55 h 260"/>
                <a:gd name="T36" fmla="*/ 294 w 483"/>
                <a:gd name="T37" fmla="*/ 67 h 260"/>
                <a:gd name="T38" fmla="*/ 236 w 483"/>
                <a:gd name="T39" fmla="*/ 110 h 260"/>
                <a:gd name="T40" fmla="*/ 178 w 483"/>
                <a:gd name="T41" fmla="*/ 156 h 260"/>
                <a:gd name="T42" fmla="*/ 122 w 483"/>
                <a:gd name="T43" fmla="*/ 203 h 260"/>
                <a:gd name="T44" fmla="*/ 188 w 483"/>
                <a:gd name="T45" fmla="*/ 208 h 260"/>
                <a:gd name="T46" fmla="*/ 129 w 483"/>
                <a:gd name="T47" fmla="*/ 260 h 260"/>
                <a:gd name="T48" fmla="*/ 0 w 483"/>
                <a:gd name="T49" fmla="*/ 254 h 260"/>
                <a:gd name="T50" fmla="*/ 9 w 483"/>
                <a:gd name="T51" fmla="*/ 127 h 260"/>
                <a:gd name="T52" fmla="*/ 68 w 483"/>
                <a:gd name="T53" fmla="*/ 73 h 260"/>
                <a:gd name="T54" fmla="*/ 66 w 483"/>
                <a:gd name="T55" fmla="*/ 136 h 260"/>
                <a:gd name="T56" fmla="*/ 135 w 483"/>
                <a:gd name="T57" fmla="*/ 97 h 260"/>
                <a:gd name="T58" fmla="*/ 206 w 483"/>
                <a:gd name="T59" fmla="*/ 59 h 260"/>
                <a:gd name="T60" fmla="*/ 278 w 483"/>
                <a:gd name="T61" fmla="*/ 24 h 260"/>
                <a:gd name="T62" fmla="*/ 299 w 483"/>
                <a:gd name="T63" fmla="*/ 14 h 260"/>
                <a:gd name="T64" fmla="*/ 320 w 483"/>
                <a:gd name="T65" fmla="*/ 7 h 260"/>
                <a:gd name="T66" fmla="*/ 341 w 483"/>
                <a:gd name="T67" fmla="*/ 1 h 260"/>
                <a:gd name="T68" fmla="*/ 362 w 483"/>
                <a:gd name="T6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260">
                  <a:moveTo>
                    <a:pt x="362" y="0"/>
                  </a:moveTo>
                  <a:lnTo>
                    <a:pt x="383" y="4"/>
                  </a:lnTo>
                  <a:lnTo>
                    <a:pt x="404" y="14"/>
                  </a:lnTo>
                  <a:lnTo>
                    <a:pt x="423" y="29"/>
                  </a:lnTo>
                  <a:lnTo>
                    <a:pt x="440" y="47"/>
                  </a:lnTo>
                  <a:lnTo>
                    <a:pt x="456" y="67"/>
                  </a:lnTo>
                  <a:lnTo>
                    <a:pt x="470" y="88"/>
                  </a:lnTo>
                  <a:lnTo>
                    <a:pt x="483" y="109"/>
                  </a:lnTo>
                  <a:lnTo>
                    <a:pt x="468" y="92"/>
                  </a:lnTo>
                  <a:lnTo>
                    <a:pt x="451" y="75"/>
                  </a:lnTo>
                  <a:lnTo>
                    <a:pt x="432" y="58"/>
                  </a:lnTo>
                  <a:lnTo>
                    <a:pt x="413" y="44"/>
                  </a:lnTo>
                  <a:lnTo>
                    <a:pt x="392" y="34"/>
                  </a:lnTo>
                  <a:lnTo>
                    <a:pt x="373" y="30"/>
                  </a:lnTo>
                  <a:lnTo>
                    <a:pt x="356" y="31"/>
                  </a:lnTo>
                  <a:lnTo>
                    <a:pt x="339" y="37"/>
                  </a:lnTo>
                  <a:lnTo>
                    <a:pt x="324" y="46"/>
                  </a:lnTo>
                  <a:lnTo>
                    <a:pt x="309" y="55"/>
                  </a:lnTo>
                  <a:lnTo>
                    <a:pt x="294" y="67"/>
                  </a:lnTo>
                  <a:lnTo>
                    <a:pt x="236" y="110"/>
                  </a:lnTo>
                  <a:lnTo>
                    <a:pt x="178" y="156"/>
                  </a:lnTo>
                  <a:lnTo>
                    <a:pt x="122" y="203"/>
                  </a:lnTo>
                  <a:lnTo>
                    <a:pt x="188" y="208"/>
                  </a:lnTo>
                  <a:lnTo>
                    <a:pt x="129" y="260"/>
                  </a:lnTo>
                  <a:lnTo>
                    <a:pt x="0" y="254"/>
                  </a:lnTo>
                  <a:lnTo>
                    <a:pt x="9" y="127"/>
                  </a:lnTo>
                  <a:lnTo>
                    <a:pt x="68" y="73"/>
                  </a:lnTo>
                  <a:lnTo>
                    <a:pt x="66" y="136"/>
                  </a:lnTo>
                  <a:lnTo>
                    <a:pt x="135" y="97"/>
                  </a:lnTo>
                  <a:lnTo>
                    <a:pt x="206" y="59"/>
                  </a:lnTo>
                  <a:lnTo>
                    <a:pt x="278" y="24"/>
                  </a:lnTo>
                  <a:lnTo>
                    <a:pt x="299" y="14"/>
                  </a:lnTo>
                  <a:lnTo>
                    <a:pt x="320" y="7"/>
                  </a:lnTo>
                  <a:lnTo>
                    <a:pt x="341" y="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36B00"/>
            </a:solidFill>
            <a:ln w="0">
              <a:solidFill>
                <a:srgbClr val="F36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7"/>
            <p:cNvSpPr>
              <a:spLocks/>
            </p:cNvSpPr>
            <p:nvPr/>
          </p:nvSpPr>
          <p:spPr bwMode="auto">
            <a:xfrm>
              <a:off x="3501" y="3347"/>
              <a:ext cx="236" cy="206"/>
            </a:xfrm>
            <a:custGeom>
              <a:avLst/>
              <a:gdLst>
                <a:gd name="T0" fmla="*/ 135 w 236"/>
                <a:gd name="T1" fmla="*/ 0 h 206"/>
                <a:gd name="T2" fmla="*/ 183 w 236"/>
                <a:gd name="T3" fmla="*/ 3 h 206"/>
                <a:gd name="T4" fmla="*/ 236 w 236"/>
                <a:gd name="T5" fmla="*/ 61 h 206"/>
                <a:gd name="T6" fmla="*/ 177 w 236"/>
                <a:gd name="T7" fmla="*/ 110 h 206"/>
                <a:gd name="T8" fmla="*/ 128 w 236"/>
                <a:gd name="T9" fmla="*/ 108 h 206"/>
                <a:gd name="T10" fmla="*/ 154 w 236"/>
                <a:gd name="T11" fmla="*/ 85 h 206"/>
                <a:gd name="T12" fmla="*/ 128 w 236"/>
                <a:gd name="T13" fmla="*/ 82 h 206"/>
                <a:gd name="T14" fmla="*/ 109 w 236"/>
                <a:gd name="T15" fmla="*/ 79 h 206"/>
                <a:gd name="T16" fmla="*/ 93 w 236"/>
                <a:gd name="T17" fmla="*/ 79 h 206"/>
                <a:gd name="T18" fmla="*/ 80 w 236"/>
                <a:gd name="T19" fmla="*/ 80 h 206"/>
                <a:gd name="T20" fmla="*/ 71 w 236"/>
                <a:gd name="T21" fmla="*/ 83 h 206"/>
                <a:gd name="T22" fmla="*/ 64 w 236"/>
                <a:gd name="T23" fmla="*/ 85 h 206"/>
                <a:gd name="T24" fmla="*/ 59 w 236"/>
                <a:gd name="T25" fmla="*/ 91 h 206"/>
                <a:gd name="T26" fmla="*/ 51 w 236"/>
                <a:gd name="T27" fmla="*/ 97 h 206"/>
                <a:gd name="T28" fmla="*/ 42 w 236"/>
                <a:gd name="T29" fmla="*/ 106 h 206"/>
                <a:gd name="T30" fmla="*/ 31 w 236"/>
                <a:gd name="T31" fmla="*/ 122 h 206"/>
                <a:gd name="T32" fmla="*/ 21 w 236"/>
                <a:gd name="T33" fmla="*/ 143 h 206"/>
                <a:gd name="T34" fmla="*/ 10 w 236"/>
                <a:gd name="T35" fmla="*/ 171 h 206"/>
                <a:gd name="T36" fmla="*/ 0 w 236"/>
                <a:gd name="T37" fmla="*/ 206 h 206"/>
                <a:gd name="T38" fmla="*/ 0 w 236"/>
                <a:gd name="T39" fmla="*/ 168 h 206"/>
                <a:gd name="T40" fmla="*/ 3 w 236"/>
                <a:gd name="T41" fmla="*/ 138 h 206"/>
                <a:gd name="T42" fmla="*/ 8 w 236"/>
                <a:gd name="T43" fmla="*/ 113 h 206"/>
                <a:gd name="T44" fmla="*/ 13 w 236"/>
                <a:gd name="T45" fmla="*/ 93 h 206"/>
                <a:gd name="T46" fmla="*/ 20 w 236"/>
                <a:gd name="T47" fmla="*/ 78 h 206"/>
                <a:gd name="T48" fmla="*/ 25 w 236"/>
                <a:gd name="T49" fmla="*/ 67 h 206"/>
                <a:gd name="T50" fmla="*/ 31 w 236"/>
                <a:gd name="T51" fmla="*/ 59 h 206"/>
                <a:gd name="T52" fmla="*/ 35 w 236"/>
                <a:gd name="T53" fmla="*/ 54 h 206"/>
                <a:gd name="T54" fmla="*/ 43 w 236"/>
                <a:gd name="T55" fmla="*/ 49 h 206"/>
                <a:gd name="T56" fmla="*/ 54 w 236"/>
                <a:gd name="T57" fmla="*/ 42 h 206"/>
                <a:gd name="T58" fmla="*/ 69 w 236"/>
                <a:gd name="T59" fmla="*/ 37 h 206"/>
                <a:gd name="T60" fmla="*/ 92 w 236"/>
                <a:gd name="T61" fmla="*/ 32 h 206"/>
                <a:gd name="T62" fmla="*/ 120 w 236"/>
                <a:gd name="T63" fmla="*/ 28 h 206"/>
                <a:gd name="T64" fmla="*/ 157 w 236"/>
                <a:gd name="T65" fmla="*/ 25 h 206"/>
                <a:gd name="T66" fmla="*/ 135 w 236"/>
                <a:gd name="T6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06">
                  <a:moveTo>
                    <a:pt x="135" y="0"/>
                  </a:moveTo>
                  <a:lnTo>
                    <a:pt x="183" y="3"/>
                  </a:lnTo>
                  <a:lnTo>
                    <a:pt x="236" y="61"/>
                  </a:lnTo>
                  <a:lnTo>
                    <a:pt x="177" y="110"/>
                  </a:lnTo>
                  <a:lnTo>
                    <a:pt x="128" y="108"/>
                  </a:lnTo>
                  <a:lnTo>
                    <a:pt x="154" y="85"/>
                  </a:lnTo>
                  <a:lnTo>
                    <a:pt x="128" y="82"/>
                  </a:lnTo>
                  <a:lnTo>
                    <a:pt x="109" y="79"/>
                  </a:lnTo>
                  <a:lnTo>
                    <a:pt x="93" y="79"/>
                  </a:lnTo>
                  <a:lnTo>
                    <a:pt x="80" y="80"/>
                  </a:lnTo>
                  <a:lnTo>
                    <a:pt x="71" y="83"/>
                  </a:lnTo>
                  <a:lnTo>
                    <a:pt x="64" y="85"/>
                  </a:lnTo>
                  <a:lnTo>
                    <a:pt x="59" y="91"/>
                  </a:lnTo>
                  <a:lnTo>
                    <a:pt x="51" y="97"/>
                  </a:lnTo>
                  <a:lnTo>
                    <a:pt x="42" y="106"/>
                  </a:lnTo>
                  <a:lnTo>
                    <a:pt x="31" y="122"/>
                  </a:lnTo>
                  <a:lnTo>
                    <a:pt x="21" y="143"/>
                  </a:lnTo>
                  <a:lnTo>
                    <a:pt x="10" y="171"/>
                  </a:lnTo>
                  <a:lnTo>
                    <a:pt x="0" y="206"/>
                  </a:lnTo>
                  <a:lnTo>
                    <a:pt x="0" y="168"/>
                  </a:lnTo>
                  <a:lnTo>
                    <a:pt x="3" y="138"/>
                  </a:lnTo>
                  <a:lnTo>
                    <a:pt x="8" y="113"/>
                  </a:lnTo>
                  <a:lnTo>
                    <a:pt x="13" y="93"/>
                  </a:lnTo>
                  <a:lnTo>
                    <a:pt x="20" y="78"/>
                  </a:lnTo>
                  <a:lnTo>
                    <a:pt x="25" y="67"/>
                  </a:lnTo>
                  <a:lnTo>
                    <a:pt x="31" y="59"/>
                  </a:lnTo>
                  <a:lnTo>
                    <a:pt x="35" y="54"/>
                  </a:lnTo>
                  <a:lnTo>
                    <a:pt x="43" y="49"/>
                  </a:lnTo>
                  <a:lnTo>
                    <a:pt x="54" y="42"/>
                  </a:lnTo>
                  <a:lnTo>
                    <a:pt x="69" y="37"/>
                  </a:lnTo>
                  <a:lnTo>
                    <a:pt x="92" y="32"/>
                  </a:lnTo>
                  <a:lnTo>
                    <a:pt x="120" y="28"/>
                  </a:lnTo>
                  <a:lnTo>
                    <a:pt x="157" y="2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B9894"/>
            </a:solidFill>
            <a:ln w="0">
              <a:solidFill>
                <a:srgbClr val="6B98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8"/>
            <p:cNvSpPr>
              <a:spLocks/>
            </p:cNvSpPr>
            <p:nvPr/>
          </p:nvSpPr>
          <p:spPr bwMode="auto">
            <a:xfrm>
              <a:off x="2387" y="1227"/>
              <a:ext cx="258" cy="227"/>
            </a:xfrm>
            <a:custGeom>
              <a:avLst/>
              <a:gdLst>
                <a:gd name="T0" fmla="*/ 77 w 258"/>
                <a:gd name="T1" fmla="*/ 0 h 227"/>
                <a:gd name="T2" fmla="*/ 144 w 258"/>
                <a:gd name="T3" fmla="*/ 0 h 227"/>
                <a:gd name="T4" fmla="*/ 258 w 258"/>
                <a:gd name="T5" fmla="*/ 114 h 227"/>
                <a:gd name="T6" fmla="*/ 144 w 258"/>
                <a:gd name="T7" fmla="*/ 227 h 227"/>
                <a:gd name="T8" fmla="*/ 77 w 258"/>
                <a:gd name="T9" fmla="*/ 227 h 227"/>
                <a:gd name="T10" fmla="*/ 150 w 258"/>
                <a:gd name="T11" fmla="*/ 154 h 227"/>
                <a:gd name="T12" fmla="*/ 0 w 258"/>
                <a:gd name="T13" fmla="*/ 154 h 227"/>
                <a:gd name="T14" fmla="*/ 0 w 258"/>
                <a:gd name="T15" fmla="*/ 73 h 227"/>
                <a:gd name="T16" fmla="*/ 150 w 258"/>
                <a:gd name="T17" fmla="*/ 73 h 227"/>
                <a:gd name="T18" fmla="*/ 77 w 258"/>
                <a:gd name="T1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227">
                  <a:moveTo>
                    <a:pt x="77" y="0"/>
                  </a:moveTo>
                  <a:lnTo>
                    <a:pt x="144" y="0"/>
                  </a:lnTo>
                  <a:lnTo>
                    <a:pt x="258" y="114"/>
                  </a:lnTo>
                  <a:lnTo>
                    <a:pt x="144" y="227"/>
                  </a:lnTo>
                  <a:lnTo>
                    <a:pt x="77" y="227"/>
                  </a:lnTo>
                  <a:lnTo>
                    <a:pt x="150" y="154"/>
                  </a:lnTo>
                  <a:lnTo>
                    <a:pt x="0" y="154"/>
                  </a:lnTo>
                  <a:lnTo>
                    <a:pt x="0" y="73"/>
                  </a:lnTo>
                  <a:lnTo>
                    <a:pt x="150" y="7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B4243"/>
            </a:solidFill>
            <a:ln w="0">
              <a:solidFill>
                <a:srgbClr val="BB42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49"/>
            <p:cNvSpPr>
              <a:spLocks/>
            </p:cNvSpPr>
            <p:nvPr/>
          </p:nvSpPr>
          <p:spPr bwMode="auto">
            <a:xfrm>
              <a:off x="4835" y="1598"/>
              <a:ext cx="264" cy="256"/>
            </a:xfrm>
            <a:custGeom>
              <a:avLst/>
              <a:gdLst>
                <a:gd name="T0" fmla="*/ 137 w 264"/>
                <a:gd name="T1" fmla="*/ 0 h 256"/>
                <a:gd name="T2" fmla="*/ 264 w 264"/>
                <a:gd name="T3" fmla="*/ 129 h 256"/>
                <a:gd name="T4" fmla="*/ 137 w 264"/>
                <a:gd name="T5" fmla="*/ 256 h 256"/>
                <a:gd name="T6" fmla="*/ 97 w 264"/>
                <a:gd name="T7" fmla="*/ 215 h 256"/>
                <a:gd name="T8" fmla="*/ 156 w 264"/>
                <a:gd name="T9" fmla="*/ 156 h 256"/>
                <a:gd name="T10" fmla="*/ 0 w 264"/>
                <a:gd name="T11" fmla="*/ 156 h 256"/>
                <a:gd name="T12" fmla="*/ 0 w 264"/>
                <a:gd name="T13" fmla="*/ 100 h 256"/>
                <a:gd name="T14" fmla="*/ 156 w 264"/>
                <a:gd name="T15" fmla="*/ 100 h 256"/>
                <a:gd name="T16" fmla="*/ 97 w 264"/>
                <a:gd name="T17" fmla="*/ 41 h 256"/>
                <a:gd name="T18" fmla="*/ 137 w 264"/>
                <a:gd name="T1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256">
                  <a:moveTo>
                    <a:pt x="137" y="0"/>
                  </a:moveTo>
                  <a:lnTo>
                    <a:pt x="264" y="129"/>
                  </a:lnTo>
                  <a:lnTo>
                    <a:pt x="137" y="256"/>
                  </a:lnTo>
                  <a:lnTo>
                    <a:pt x="97" y="215"/>
                  </a:lnTo>
                  <a:lnTo>
                    <a:pt x="156" y="156"/>
                  </a:lnTo>
                  <a:lnTo>
                    <a:pt x="0" y="156"/>
                  </a:lnTo>
                  <a:lnTo>
                    <a:pt x="0" y="100"/>
                  </a:lnTo>
                  <a:lnTo>
                    <a:pt x="156" y="100"/>
                  </a:lnTo>
                  <a:lnTo>
                    <a:pt x="97" y="4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50"/>
            <p:cNvSpPr>
              <a:spLocks/>
            </p:cNvSpPr>
            <p:nvPr/>
          </p:nvSpPr>
          <p:spPr bwMode="auto">
            <a:xfrm>
              <a:off x="4954" y="2698"/>
              <a:ext cx="181" cy="136"/>
            </a:xfrm>
            <a:custGeom>
              <a:avLst/>
              <a:gdLst>
                <a:gd name="T0" fmla="*/ 113 w 181"/>
                <a:gd name="T1" fmla="*/ 0 h 136"/>
                <a:gd name="T2" fmla="*/ 115 w 181"/>
                <a:gd name="T3" fmla="*/ 1 h 136"/>
                <a:gd name="T4" fmla="*/ 118 w 181"/>
                <a:gd name="T5" fmla="*/ 3 h 136"/>
                <a:gd name="T6" fmla="*/ 178 w 181"/>
                <a:gd name="T7" fmla="*/ 63 h 136"/>
                <a:gd name="T8" fmla="*/ 179 w 181"/>
                <a:gd name="T9" fmla="*/ 65 h 136"/>
                <a:gd name="T10" fmla="*/ 181 w 181"/>
                <a:gd name="T11" fmla="*/ 68 h 136"/>
                <a:gd name="T12" fmla="*/ 179 w 181"/>
                <a:gd name="T13" fmla="*/ 71 h 136"/>
                <a:gd name="T14" fmla="*/ 178 w 181"/>
                <a:gd name="T15" fmla="*/ 73 h 136"/>
                <a:gd name="T16" fmla="*/ 118 w 181"/>
                <a:gd name="T17" fmla="*/ 135 h 136"/>
                <a:gd name="T18" fmla="*/ 115 w 181"/>
                <a:gd name="T19" fmla="*/ 136 h 136"/>
                <a:gd name="T20" fmla="*/ 113 w 181"/>
                <a:gd name="T21" fmla="*/ 136 h 136"/>
                <a:gd name="T22" fmla="*/ 110 w 181"/>
                <a:gd name="T23" fmla="*/ 136 h 136"/>
                <a:gd name="T24" fmla="*/ 107 w 181"/>
                <a:gd name="T25" fmla="*/ 135 h 136"/>
                <a:gd name="T26" fmla="*/ 93 w 181"/>
                <a:gd name="T27" fmla="*/ 120 h 136"/>
                <a:gd name="T28" fmla="*/ 92 w 181"/>
                <a:gd name="T29" fmla="*/ 119 h 136"/>
                <a:gd name="T30" fmla="*/ 92 w 181"/>
                <a:gd name="T31" fmla="*/ 115 h 136"/>
                <a:gd name="T32" fmla="*/ 92 w 181"/>
                <a:gd name="T33" fmla="*/ 113 h 136"/>
                <a:gd name="T34" fmla="*/ 93 w 181"/>
                <a:gd name="T35" fmla="*/ 111 h 136"/>
                <a:gd name="T36" fmla="*/ 119 w 181"/>
                <a:gd name="T37" fmla="*/ 85 h 136"/>
                <a:gd name="T38" fmla="*/ 7 w 181"/>
                <a:gd name="T39" fmla="*/ 85 h 136"/>
                <a:gd name="T40" fmla="*/ 4 w 181"/>
                <a:gd name="T41" fmla="*/ 85 h 136"/>
                <a:gd name="T42" fmla="*/ 3 w 181"/>
                <a:gd name="T43" fmla="*/ 84 h 136"/>
                <a:gd name="T44" fmla="*/ 0 w 181"/>
                <a:gd name="T45" fmla="*/ 81 h 136"/>
                <a:gd name="T46" fmla="*/ 0 w 181"/>
                <a:gd name="T47" fmla="*/ 79 h 136"/>
                <a:gd name="T48" fmla="*/ 0 w 181"/>
                <a:gd name="T49" fmla="*/ 59 h 136"/>
                <a:gd name="T50" fmla="*/ 0 w 181"/>
                <a:gd name="T51" fmla="*/ 56 h 136"/>
                <a:gd name="T52" fmla="*/ 3 w 181"/>
                <a:gd name="T53" fmla="*/ 54 h 136"/>
                <a:gd name="T54" fmla="*/ 4 w 181"/>
                <a:gd name="T55" fmla="*/ 52 h 136"/>
                <a:gd name="T56" fmla="*/ 7 w 181"/>
                <a:gd name="T57" fmla="*/ 51 h 136"/>
                <a:gd name="T58" fmla="*/ 119 w 181"/>
                <a:gd name="T59" fmla="*/ 51 h 136"/>
                <a:gd name="T60" fmla="*/ 93 w 181"/>
                <a:gd name="T61" fmla="*/ 26 h 136"/>
                <a:gd name="T62" fmla="*/ 92 w 181"/>
                <a:gd name="T63" fmla="*/ 24 h 136"/>
                <a:gd name="T64" fmla="*/ 92 w 181"/>
                <a:gd name="T65" fmla="*/ 21 h 136"/>
                <a:gd name="T66" fmla="*/ 92 w 181"/>
                <a:gd name="T67" fmla="*/ 18 h 136"/>
                <a:gd name="T68" fmla="*/ 93 w 181"/>
                <a:gd name="T69" fmla="*/ 16 h 136"/>
                <a:gd name="T70" fmla="*/ 107 w 181"/>
                <a:gd name="T71" fmla="*/ 3 h 136"/>
                <a:gd name="T72" fmla="*/ 110 w 181"/>
                <a:gd name="T73" fmla="*/ 1 h 136"/>
                <a:gd name="T74" fmla="*/ 113 w 181"/>
                <a:gd name="T7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" h="136">
                  <a:moveTo>
                    <a:pt x="113" y="0"/>
                  </a:moveTo>
                  <a:lnTo>
                    <a:pt x="115" y="1"/>
                  </a:lnTo>
                  <a:lnTo>
                    <a:pt x="118" y="3"/>
                  </a:lnTo>
                  <a:lnTo>
                    <a:pt x="178" y="63"/>
                  </a:lnTo>
                  <a:lnTo>
                    <a:pt x="179" y="65"/>
                  </a:lnTo>
                  <a:lnTo>
                    <a:pt x="181" y="68"/>
                  </a:lnTo>
                  <a:lnTo>
                    <a:pt x="179" y="71"/>
                  </a:lnTo>
                  <a:lnTo>
                    <a:pt x="178" y="73"/>
                  </a:lnTo>
                  <a:lnTo>
                    <a:pt x="118" y="135"/>
                  </a:lnTo>
                  <a:lnTo>
                    <a:pt x="115" y="136"/>
                  </a:lnTo>
                  <a:lnTo>
                    <a:pt x="113" y="136"/>
                  </a:lnTo>
                  <a:lnTo>
                    <a:pt x="110" y="136"/>
                  </a:lnTo>
                  <a:lnTo>
                    <a:pt x="107" y="135"/>
                  </a:lnTo>
                  <a:lnTo>
                    <a:pt x="93" y="120"/>
                  </a:lnTo>
                  <a:lnTo>
                    <a:pt x="92" y="119"/>
                  </a:lnTo>
                  <a:lnTo>
                    <a:pt x="92" y="115"/>
                  </a:lnTo>
                  <a:lnTo>
                    <a:pt x="92" y="113"/>
                  </a:lnTo>
                  <a:lnTo>
                    <a:pt x="93" y="111"/>
                  </a:lnTo>
                  <a:lnTo>
                    <a:pt x="119" y="85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3" y="84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3" y="54"/>
                  </a:lnTo>
                  <a:lnTo>
                    <a:pt x="4" y="52"/>
                  </a:lnTo>
                  <a:lnTo>
                    <a:pt x="7" y="51"/>
                  </a:lnTo>
                  <a:lnTo>
                    <a:pt x="119" y="51"/>
                  </a:lnTo>
                  <a:lnTo>
                    <a:pt x="93" y="26"/>
                  </a:lnTo>
                  <a:lnTo>
                    <a:pt x="92" y="24"/>
                  </a:lnTo>
                  <a:lnTo>
                    <a:pt x="92" y="21"/>
                  </a:lnTo>
                  <a:lnTo>
                    <a:pt x="92" y="18"/>
                  </a:lnTo>
                  <a:lnTo>
                    <a:pt x="93" y="16"/>
                  </a:lnTo>
                  <a:lnTo>
                    <a:pt x="107" y="3"/>
                  </a:lnTo>
                  <a:lnTo>
                    <a:pt x="110" y="1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B8C90"/>
            </a:solidFill>
            <a:ln w="0">
              <a:solidFill>
                <a:srgbClr val="1B8C9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1"/>
            <p:cNvSpPr>
              <a:spLocks/>
            </p:cNvSpPr>
            <p:nvPr/>
          </p:nvSpPr>
          <p:spPr bwMode="auto">
            <a:xfrm>
              <a:off x="5200" y="2087"/>
              <a:ext cx="512" cy="347"/>
            </a:xfrm>
            <a:custGeom>
              <a:avLst/>
              <a:gdLst>
                <a:gd name="T0" fmla="*/ 334 w 512"/>
                <a:gd name="T1" fmla="*/ 0 h 347"/>
                <a:gd name="T2" fmla="*/ 343 w 512"/>
                <a:gd name="T3" fmla="*/ 0 h 347"/>
                <a:gd name="T4" fmla="*/ 351 w 512"/>
                <a:gd name="T5" fmla="*/ 4 h 347"/>
                <a:gd name="T6" fmla="*/ 508 w 512"/>
                <a:gd name="T7" fmla="*/ 161 h 347"/>
                <a:gd name="T8" fmla="*/ 511 w 512"/>
                <a:gd name="T9" fmla="*/ 165 h 347"/>
                <a:gd name="T10" fmla="*/ 512 w 512"/>
                <a:gd name="T11" fmla="*/ 169 h 347"/>
                <a:gd name="T12" fmla="*/ 512 w 512"/>
                <a:gd name="T13" fmla="*/ 172 h 347"/>
                <a:gd name="T14" fmla="*/ 512 w 512"/>
                <a:gd name="T15" fmla="*/ 176 h 347"/>
                <a:gd name="T16" fmla="*/ 511 w 512"/>
                <a:gd name="T17" fmla="*/ 180 h 347"/>
                <a:gd name="T18" fmla="*/ 508 w 512"/>
                <a:gd name="T19" fmla="*/ 184 h 347"/>
                <a:gd name="T20" fmla="*/ 351 w 512"/>
                <a:gd name="T21" fmla="*/ 341 h 347"/>
                <a:gd name="T22" fmla="*/ 347 w 512"/>
                <a:gd name="T23" fmla="*/ 344 h 347"/>
                <a:gd name="T24" fmla="*/ 343 w 512"/>
                <a:gd name="T25" fmla="*/ 345 h 347"/>
                <a:gd name="T26" fmla="*/ 339 w 512"/>
                <a:gd name="T27" fmla="*/ 347 h 347"/>
                <a:gd name="T28" fmla="*/ 334 w 512"/>
                <a:gd name="T29" fmla="*/ 345 h 347"/>
                <a:gd name="T30" fmla="*/ 330 w 512"/>
                <a:gd name="T31" fmla="*/ 344 h 347"/>
                <a:gd name="T32" fmla="*/ 327 w 512"/>
                <a:gd name="T33" fmla="*/ 341 h 347"/>
                <a:gd name="T34" fmla="*/ 300 w 512"/>
                <a:gd name="T35" fmla="*/ 314 h 347"/>
                <a:gd name="T36" fmla="*/ 297 w 512"/>
                <a:gd name="T37" fmla="*/ 310 h 347"/>
                <a:gd name="T38" fmla="*/ 295 w 512"/>
                <a:gd name="T39" fmla="*/ 306 h 347"/>
                <a:gd name="T40" fmla="*/ 295 w 512"/>
                <a:gd name="T41" fmla="*/ 302 h 347"/>
                <a:gd name="T42" fmla="*/ 295 w 512"/>
                <a:gd name="T43" fmla="*/ 298 h 347"/>
                <a:gd name="T44" fmla="*/ 297 w 512"/>
                <a:gd name="T45" fmla="*/ 294 h 347"/>
                <a:gd name="T46" fmla="*/ 300 w 512"/>
                <a:gd name="T47" fmla="*/ 290 h 347"/>
                <a:gd name="T48" fmla="*/ 356 w 512"/>
                <a:gd name="T49" fmla="*/ 234 h 347"/>
                <a:gd name="T50" fmla="*/ 16 w 512"/>
                <a:gd name="T51" fmla="*/ 234 h 347"/>
                <a:gd name="T52" fmla="*/ 11 w 512"/>
                <a:gd name="T53" fmla="*/ 233 h 347"/>
                <a:gd name="T54" fmla="*/ 7 w 512"/>
                <a:gd name="T55" fmla="*/ 231 h 347"/>
                <a:gd name="T56" fmla="*/ 3 w 512"/>
                <a:gd name="T57" fmla="*/ 227 h 347"/>
                <a:gd name="T58" fmla="*/ 0 w 512"/>
                <a:gd name="T59" fmla="*/ 222 h 347"/>
                <a:gd name="T60" fmla="*/ 0 w 512"/>
                <a:gd name="T61" fmla="*/ 217 h 347"/>
                <a:gd name="T62" fmla="*/ 0 w 512"/>
                <a:gd name="T63" fmla="*/ 128 h 347"/>
                <a:gd name="T64" fmla="*/ 0 w 512"/>
                <a:gd name="T65" fmla="*/ 123 h 347"/>
                <a:gd name="T66" fmla="*/ 3 w 512"/>
                <a:gd name="T67" fmla="*/ 118 h 347"/>
                <a:gd name="T68" fmla="*/ 7 w 512"/>
                <a:gd name="T69" fmla="*/ 114 h 347"/>
                <a:gd name="T70" fmla="*/ 11 w 512"/>
                <a:gd name="T71" fmla="*/ 112 h 347"/>
                <a:gd name="T72" fmla="*/ 16 w 512"/>
                <a:gd name="T73" fmla="*/ 111 h 347"/>
                <a:gd name="T74" fmla="*/ 356 w 512"/>
                <a:gd name="T75" fmla="*/ 111 h 347"/>
                <a:gd name="T76" fmla="*/ 300 w 512"/>
                <a:gd name="T77" fmla="*/ 55 h 347"/>
                <a:gd name="T78" fmla="*/ 297 w 512"/>
                <a:gd name="T79" fmla="*/ 51 h 347"/>
                <a:gd name="T80" fmla="*/ 295 w 512"/>
                <a:gd name="T81" fmla="*/ 47 h 347"/>
                <a:gd name="T82" fmla="*/ 295 w 512"/>
                <a:gd name="T83" fmla="*/ 43 h 347"/>
                <a:gd name="T84" fmla="*/ 295 w 512"/>
                <a:gd name="T85" fmla="*/ 39 h 347"/>
                <a:gd name="T86" fmla="*/ 297 w 512"/>
                <a:gd name="T87" fmla="*/ 35 h 347"/>
                <a:gd name="T88" fmla="*/ 300 w 512"/>
                <a:gd name="T89" fmla="*/ 31 h 347"/>
                <a:gd name="T90" fmla="*/ 327 w 512"/>
                <a:gd name="T91" fmla="*/ 4 h 347"/>
                <a:gd name="T92" fmla="*/ 334 w 512"/>
                <a:gd name="T9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347">
                  <a:moveTo>
                    <a:pt x="334" y="0"/>
                  </a:moveTo>
                  <a:lnTo>
                    <a:pt x="343" y="0"/>
                  </a:lnTo>
                  <a:lnTo>
                    <a:pt x="351" y="4"/>
                  </a:lnTo>
                  <a:lnTo>
                    <a:pt x="508" y="161"/>
                  </a:lnTo>
                  <a:lnTo>
                    <a:pt x="511" y="165"/>
                  </a:lnTo>
                  <a:lnTo>
                    <a:pt x="512" y="169"/>
                  </a:lnTo>
                  <a:lnTo>
                    <a:pt x="512" y="172"/>
                  </a:lnTo>
                  <a:lnTo>
                    <a:pt x="512" y="176"/>
                  </a:lnTo>
                  <a:lnTo>
                    <a:pt x="511" y="180"/>
                  </a:lnTo>
                  <a:lnTo>
                    <a:pt x="508" y="184"/>
                  </a:lnTo>
                  <a:lnTo>
                    <a:pt x="351" y="341"/>
                  </a:lnTo>
                  <a:lnTo>
                    <a:pt x="347" y="344"/>
                  </a:lnTo>
                  <a:lnTo>
                    <a:pt x="343" y="345"/>
                  </a:lnTo>
                  <a:lnTo>
                    <a:pt x="339" y="347"/>
                  </a:lnTo>
                  <a:lnTo>
                    <a:pt x="334" y="345"/>
                  </a:lnTo>
                  <a:lnTo>
                    <a:pt x="330" y="344"/>
                  </a:lnTo>
                  <a:lnTo>
                    <a:pt x="327" y="341"/>
                  </a:lnTo>
                  <a:lnTo>
                    <a:pt x="300" y="314"/>
                  </a:lnTo>
                  <a:lnTo>
                    <a:pt x="297" y="310"/>
                  </a:lnTo>
                  <a:lnTo>
                    <a:pt x="295" y="306"/>
                  </a:lnTo>
                  <a:lnTo>
                    <a:pt x="295" y="302"/>
                  </a:lnTo>
                  <a:lnTo>
                    <a:pt x="295" y="298"/>
                  </a:lnTo>
                  <a:lnTo>
                    <a:pt x="297" y="294"/>
                  </a:lnTo>
                  <a:lnTo>
                    <a:pt x="300" y="290"/>
                  </a:lnTo>
                  <a:lnTo>
                    <a:pt x="356" y="234"/>
                  </a:lnTo>
                  <a:lnTo>
                    <a:pt x="16" y="234"/>
                  </a:lnTo>
                  <a:lnTo>
                    <a:pt x="11" y="233"/>
                  </a:lnTo>
                  <a:lnTo>
                    <a:pt x="7" y="231"/>
                  </a:lnTo>
                  <a:lnTo>
                    <a:pt x="3" y="227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3" y="118"/>
                  </a:lnTo>
                  <a:lnTo>
                    <a:pt x="7" y="114"/>
                  </a:lnTo>
                  <a:lnTo>
                    <a:pt x="11" y="112"/>
                  </a:lnTo>
                  <a:lnTo>
                    <a:pt x="16" y="111"/>
                  </a:lnTo>
                  <a:lnTo>
                    <a:pt x="356" y="111"/>
                  </a:lnTo>
                  <a:lnTo>
                    <a:pt x="300" y="55"/>
                  </a:lnTo>
                  <a:lnTo>
                    <a:pt x="297" y="51"/>
                  </a:lnTo>
                  <a:lnTo>
                    <a:pt x="295" y="47"/>
                  </a:lnTo>
                  <a:lnTo>
                    <a:pt x="295" y="43"/>
                  </a:lnTo>
                  <a:lnTo>
                    <a:pt x="295" y="39"/>
                  </a:lnTo>
                  <a:lnTo>
                    <a:pt x="297" y="35"/>
                  </a:lnTo>
                  <a:lnTo>
                    <a:pt x="300" y="31"/>
                  </a:lnTo>
                  <a:lnTo>
                    <a:pt x="327" y="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1315F6"/>
            </a:solidFill>
            <a:ln w="0">
              <a:solidFill>
                <a:srgbClr val="131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52"/>
            <p:cNvSpPr>
              <a:spLocks/>
            </p:cNvSpPr>
            <p:nvPr/>
          </p:nvSpPr>
          <p:spPr bwMode="auto">
            <a:xfrm>
              <a:off x="3039" y="2071"/>
              <a:ext cx="724" cy="670"/>
            </a:xfrm>
            <a:custGeom>
              <a:avLst/>
              <a:gdLst>
                <a:gd name="T0" fmla="*/ 724 w 724"/>
                <a:gd name="T1" fmla="*/ 296 h 670"/>
                <a:gd name="T2" fmla="*/ 491 w 724"/>
                <a:gd name="T3" fmla="*/ 208 h 670"/>
                <a:gd name="T4" fmla="*/ 419 w 724"/>
                <a:gd name="T5" fmla="*/ 174 h 670"/>
                <a:gd name="T6" fmla="*/ 340 w 724"/>
                <a:gd name="T7" fmla="*/ 164 h 670"/>
                <a:gd name="T8" fmla="*/ 262 w 724"/>
                <a:gd name="T9" fmla="*/ 175 h 670"/>
                <a:gd name="T10" fmla="*/ 188 w 724"/>
                <a:gd name="T11" fmla="*/ 211 h 670"/>
                <a:gd name="T12" fmla="*/ 131 w 724"/>
                <a:gd name="T13" fmla="*/ 266 h 670"/>
                <a:gd name="T14" fmla="*/ 94 w 724"/>
                <a:gd name="T15" fmla="*/ 332 h 670"/>
                <a:gd name="T16" fmla="*/ 81 w 724"/>
                <a:gd name="T17" fmla="*/ 407 h 670"/>
                <a:gd name="T18" fmla="*/ 93 w 724"/>
                <a:gd name="T19" fmla="*/ 482 h 670"/>
                <a:gd name="T20" fmla="*/ 132 w 724"/>
                <a:gd name="T21" fmla="*/ 551 h 670"/>
                <a:gd name="T22" fmla="*/ 188 w 724"/>
                <a:gd name="T23" fmla="*/ 600 h 670"/>
                <a:gd name="T24" fmla="*/ 255 w 724"/>
                <a:gd name="T25" fmla="*/ 623 h 670"/>
                <a:gd name="T26" fmla="*/ 326 w 724"/>
                <a:gd name="T27" fmla="*/ 620 h 670"/>
                <a:gd name="T28" fmla="*/ 394 w 724"/>
                <a:gd name="T29" fmla="*/ 592 h 670"/>
                <a:gd name="T30" fmla="*/ 438 w 724"/>
                <a:gd name="T31" fmla="*/ 546 h 670"/>
                <a:gd name="T32" fmla="*/ 463 w 724"/>
                <a:gd name="T33" fmla="*/ 491 h 670"/>
                <a:gd name="T34" fmla="*/ 467 w 724"/>
                <a:gd name="T35" fmla="*/ 431 h 670"/>
                <a:gd name="T36" fmla="*/ 449 w 724"/>
                <a:gd name="T37" fmla="*/ 373 h 670"/>
                <a:gd name="T38" fmla="*/ 408 w 724"/>
                <a:gd name="T39" fmla="*/ 325 h 670"/>
                <a:gd name="T40" fmla="*/ 455 w 724"/>
                <a:gd name="T41" fmla="*/ 372 h 670"/>
                <a:gd name="T42" fmla="*/ 480 w 724"/>
                <a:gd name="T43" fmla="*/ 428 h 670"/>
                <a:gd name="T44" fmla="*/ 482 w 724"/>
                <a:gd name="T45" fmla="*/ 488 h 670"/>
                <a:gd name="T46" fmla="*/ 463 w 724"/>
                <a:gd name="T47" fmla="*/ 547 h 670"/>
                <a:gd name="T48" fmla="*/ 429 w 724"/>
                <a:gd name="T49" fmla="*/ 598 h 670"/>
                <a:gd name="T50" fmla="*/ 379 w 724"/>
                <a:gd name="T51" fmla="*/ 639 h 670"/>
                <a:gd name="T52" fmla="*/ 307 w 724"/>
                <a:gd name="T53" fmla="*/ 666 h 670"/>
                <a:gd name="T54" fmla="*/ 225 w 724"/>
                <a:gd name="T55" fmla="*/ 666 h 670"/>
                <a:gd name="T56" fmla="*/ 148 w 724"/>
                <a:gd name="T57" fmla="*/ 639 h 670"/>
                <a:gd name="T58" fmla="*/ 81 w 724"/>
                <a:gd name="T59" fmla="*/ 588 h 670"/>
                <a:gd name="T60" fmla="*/ 30 w 724"/>
                <a:gd name="T61" fmla="*/ 514 h 670"/>
                <a:gd name="T62" fmla="*/ 4 w 724"/>
                <a:gd name="T63" fmla="*/ 429 h 670"/>
                <a:gd name="T64" fmla="*/ 2 w 724"/>
                <a:gd name="T65" fmla="*/ 342 h 670"/>
                <a:gd name="T66" fmla="*/ 26 w 724"/>
                <a:gd name="T67" fmla="*/ 258 h 670"/>
                <a:gd name="T68" fmla="*/ 72 w 724"/>
                <a:gd name="T69" fmla="*/ 182 h 670"/>
                <a:gd name="T70" fmla="*/ 136 w 724"/>
                <a:gd name="T71" fmla="*/ 118 h 670"/>
                <a:gd name="T72" fmla="*/ 218 w 724"/>
                <a:gd name="T73" fmla="*/ 69 h 670"/>
                <a:gd name="T74" fmla="*/ 307 w 724"/>
                <a:gd name="T75" fmla="*/ 43 h 670"/>
                <a:gd name="T76" fmla="*/ 400 w 724"/>
                <a:gd name="T77" fmla="*/ 39 h 670"/>
                <a:gd name="T78" fmla="*/ 492 w 724"/>
                <a:gd name="T79" fmla="*/ 56 h 670"/>
                <a:gd name="T80" fmla="*/ 578 w 724"/>
                <a:gd name="T81" fmla="*/ 9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4" h="670">
                  <a:moveTo>
                    <a:pt x="619" y="0"/>
                  </a:moveTo>
                  <a:lnTo>
                    <a:pt x="724" y="296"/>
                  </a:lnTo>
                  <a:lnTo>
                    <a:pt x="411" y="270"/>
                  </a:lnTo>
                  <a:lnTo>
                    <a:pt x="491" y="208"/>
                  </a:lnTo>
                  <a:lnTo>
                    <a:pt x="455" y="188"/>
                  </a:lnTo>
                  <a:lnTo>
                    <a:pt x="419" y="174"/>
                  </a:lnTo>
                  <a:lnTo>
                    <a:pt x="379" y="166"/>
                  </a:lnTo>
                  <a:lnTo>
                    <a:pt x="340" y="164"/>
                  </a:lnTo>
                  <a:lnTo>
                    <a:pt x="300" y="166"/>
                  </a:lnTo>
                  <a:lnTo>
                    <a:pt x="262" y="175"/>
                  </a:lnTo>
                  <a:lnTo>
                    <a:pt x="224" y="191"/>
                  </a:lnTo>
                  <a:lnTo>
                    <a:pt x="188" y="211"/>
                  </a:lnTo>
                  <a:lnTo>
                    <a:pt x="157" y="237"/>
                  </a:lnTo>
                  <a:lnTo>
                    <a:pt x="131" y="266"/>
                  </a:lnTo>
                  <a:lnTo>
                    <a:pt x="110" y="298"/>
                  </a:lnTo>
                  <a:lnTo>
                    <a:pt x="94" y="332"/>
                  </a:lnTo>
                  <a:lnTo>
                    <a:pt x="85" y="369"/>
                  </a:lnTo>
                  <a:lnTo>
                    <a:pt x="81" y="407"/>
                  </a:lnTo>
                  <a:lnTo>
                    <a:pt x="84" y="445"/>
                  </a:lnTo>
                  <a:lnTo>
                    <a:pt x="93" y="482"/>
                  </a:lnTo>
                  <a:lnTo>
                    <a:pt x="108" y="517"/>
                  </a:lnTo>
                  <a:lnTo>
                    <a:pt x="132" y="551"/>
                  </a:lnTo>
                  <a:lnTo>
                    <a:pt x="158" y="579"/>
                  </a:lnTo>
                  <a:lnTo>
                    <a:pt x="188" y="600"/>
                  </a:lnTo>
                  <a:lnTo>
                    <a:pt x="221" y="614"/>
                  </a:lnTo>
                  <a:lnTo>
                    <a:pt x="255" y="623"/>
                  </a:lnTo>
                  <a:lnTo>
                    <a:pt x="290" y="626"/>
                  </a:lnTo>
                  <a:lnTo>
                    <a:pt x="326" y="620"/>
                  </a:lnTo>
                  <a:lnTo>
                    <a:pt x="360" y="610"/>
                  </a:lnTo>
                  <a:lnTo>
                    <a:pt x="394" y="592"/>
                  </a:lnTo>
                  <a:lnTo>
                    <a:pt x="419" y="571"/>
                  </a:lnTo>
                  <a:lnTo>
                    <a:pt x="438" y="546"/>
                  </a:lnTo>
                  <a:lnTo>
                    <a:pt x="454" y="520"/>
                  </a:lnTo>
                  <a:lnTo>
                    <a:pt x="463" y="491"/>
                  </a:lnTo>
                  <a:lnTo>
                    <a:pt x="468" y="461"/>
                  </a:lnTo>
                  <a:lnTo>
                    <a:pt x="467" y="431"/>
                  </a:lnTo>
                  <a:lnTo>
                    <a:pt x="461" y="402"/>
                  </a:lnTo>
                  <a:lnTo>
                    <a:pt x="449" y="373"/>
                  </a:lnTo>
                  <a:lnTo>
                    <a:pt x="431" y="348"/>
                  </a:lnTo>
                  <a:lnTo>
                    <a:pt x="408" y="325"/>
                  </a:lnTo>
                  <a:lnTo>
                    <a:pt x="434" y="347"/>
                  </a:lnTo>
                  <a:lnTo>
                    <a:pt x="455" y="372"/>
                  </a:lnTo>
                  <a:lnTo>
                    <a:pt x="471" y="399"/>
                  </a:lnTo>
                  <a:lnTo>
                    <a:pt x="480" y="428"/>
                  </a:lnTo>
                  <a:lnTo>
                    <a:pt x="483" y="458"/>
                  </a:lnTo>
                  <a:lnTo>
                    <a:pt x="482" y="488"/>
                  </a:lnTo>
                  <a:lnTo>
                    <a:pt x="475" y="517"/>
                  </a:lnTo>
                  <a:lnTo>
                    <a:pt x="463" y="547"/>
                  </a:lnTo>
                  <a:lnTo>
                    <a:pt x="449" y="573"/>
                  </a:lnTo>
                  <a:lnTo>
                    <a:pt x="429" y="598"/>
                  </a:lnTo>
                  <a:lnTo>
                    <a:pt x="406" y="620"/>
                  </a:lnTo>
                  <a:lnTo>
                    <a:pt x="379" y="639"/>
                  </a:lnTo>
                  <a:lnTo>
                    <a:pt x="349" y="653"/>
                  </a:lnTo>
                  <a:lnTo>
                    <a:pt x="307" y="666"/>
                  </a:lnTo>
                  <a:lnTo>
                    <a:pt x="266" y="670"/>
                  </a:lnTo>
                  <a:lnTo>
                    <a:pt x="225" y="666"/>
                  </a:lnTo>
                  <a:lnTo>
                    <a:pt x="184" y="656"/>
                  </a:lnTo>
                  <a:lnTo>
                    <a:pt x="148" y="639"/>
                  </a:lnTo>
                  <a:lnTo>
                    <a:pt x="112" y="615"/>
                  </a:lnTo>
                  <a:lnTo>
                    <a:pt x="81" y="588"/>
                  </a:lnTo>
                  <a:lnTo>
                    <a:pt x="54" y="555"/>
                  </a:lnTo>
                  <a:lnTo>
                    <a:pt x="30" y="514"/>
                  </a:lnTo>
                  <a:lnTo>
                    <a:pt x="13" y="473"/>
                  </a:lnTo>
                  <a:lnTo>
                    <a:pt x="4" y="429"/>
                  </a:lnTo>
                  <a:lnTo>
                    <a:pt x="0" y="386"/>
                  </a:lnTo>
                  <a:lnTo>
                    <a:pt x="2" y="342"/>
                  </a:lnTo>
                  <a:lnTo>
                    <a:pt x="12" y="300"/>
                  </a:lnTo>
                  <a:lnTo>
                    <a:pt x="26" y="258"/>
                  </a:lnTo>
                  <a:lnTo>
                    <a:pt x="47" y="219"/>
                  </a:lnTo>
                  <a:lnTo>
                    <a:pt x="72" y="182"/>
                  </a:lnTo>
                  <a:lnTo>
                    <a:pt x="102" y="148"/>
                  </a:lnTo>
                  <a:lnTo>
                    <a:pt x="136" y="118"/>
                  </a:lnTo>
                  <a:lnTo>
                    <a:pt x="177" y="90"/>
                  </a:lnTo>
                  <a:lnTo>
                    <a:pt x="218" y="69"/>
                  </a:lnTo>
                  <a:lnTo>
                    <a:pt x="263" y="54"/>
                  </a:lnTo>
                  <a:lnTo>
                    <a:pt x="307" y="43"/>
                  </a:lnTo>
                  <a:lnTo>
                    <a:pt x="353" y="38"/>
                  </a:lnTo>
                  <a:lnTo>
                    <a:pt x="400" y="39"/>
                  </a:lnTo>
                  <a:lnTo>
                    <a:pt x="446" y="44"/>
                  </a:lnTo>
                  <a:lnTo>
                    <a:pt x="492" y="56"/>
                  </a:lnTo>
                  <a:lnTo>
                    <a:pt x="537" y="72"/>
                  </a:lnTo>
                  <a:lnTo>
                    <a:pt x="578" y="9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007100"/>
            </a:solidFill>
            <a:ln w="0">
              <a:solidFill>
                <a:srgbClr val="007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53"/>
            <p:cNvSpPr>
              <a:spLocks/>
            </p:cNvSpPr>
            <p:nvPr/>
          </p:nvSpPr>
          <p:spPr bwMode="auto">
            <a:xfrm>
              <a:off x="2858" y="2870"/>
              <a:ext cx="269" cy="255"/>
            </a:xfrm>
            <a:custGeom>
              <a:avLst/>
              <a:gdLst>
                <a:gd name="T0" fmla="*/ 105 w 269"/>
                <a:gd name="T1" fmla="*/ 0 h 255"/>
                <a:gd name="T2" fmla="*/ 135 w 269"/>
                <a:gd name="T3" fmla="*/ 0 h 255"/>
                <a:gd name="T4" fmla="*/ 269 w 269"/>
                <a:gd name="T5" fmla="*/ 128 h 255"/>
                <a:gd name="T6" fmla="*/ 135 w 269"/>
                <a:gd name="T7" fmla="*/ 255 h 255"/>
                <a:gd name="T8" fmla="*/ 105 w 269"/>
                <a:gd name="T9" fmla="*/ 255 h 255"/>
                <a:gd name="T10" fmla="*/ 227 w 269"/>
                <a:gd name="T11" fmla="*/ 138 h 255"/>
                <a:gd name="T12" fmla="*/ 0 w 269"/>
                <a:gd name="T13" fmla="*/ 138 h 255"/>
                <a:gd name="T14" fmla="*/ 0 w 269"/>
                <a:gd name="T15" fmla="*/ 116 h 255"/>
                <a:gd name="T16" fmla="*/ 227 w 269"/>
                <a:gd name="T17" fmla="*/ 116 h 255"/>
                <a:gd name="T18" fmla="*/ 105 w 269"/>
                <a:gd name="T1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" h="255">
                  <a:moveTo>
                    <a:pt x="105" y="0"/>
                  </a:moveTo>
                  <a:lnTo>
                    <a:pt x="135" y="0"/>
                  </a:lnTo>
                  <a:lnTo>
                    <a:pt x="269" y="128"/>
                  </a:lnTo>
                  <a:lnTo>
                    <a:pt x="135" y="255"/>
                  </a:lnTo>
                  <a:lnTo>
                    <a:pt x="105" y="255"/>
                  </a:lnTo>
                  <a:lnTo>
                    <a:pt x="227" y="138"/>
                  </a:lnTo>
                  <a:lnTo>
                    <a:pt x="0" y="138"/>
                  </a:lnTo>
                  <a:lnTo>
                    <a:pt x="0" y="116"/>
                  </a:lnTo>
                  <a:lnTo>
                    <a:pt x="227" y="11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54"/>
            <p:cNvSpPr>
              <a:spLocks/>
            </p:cNvSpPr>
            <p:nvPr/>
          </p:nvSpPr>
          <p:spPr bwMode="auto">
            <a:xfrm>
              <a:off x="5527" y="2436"/>
              <a:ext cx="163" cy="156"/>
            </a:xfrm>
            <a:custGeom>
              <a:avLst/>
              <a:gdLst>
                <a:gd name="T0" fmla="*/ 63 w 163"/>
                <a:gd name="T1" fmla="*/ 0 h 156"/>
                <a:gd name="T2" fmla="*/ 82 w 163"/>
                <a:gd name="T3" fmla="*/ 0 h 156"/>
                <a:gd name="T4" fmla="*/ 163 w 163"/>
                <a:gd name="T5" fmla="*/ 79 h 156"/>
                <a:gd name="T6" fmla="*/ 82 w 163"/>
                <a:gd name="T7" fmla="*/ 156 h 156"/>
                <a:gd name="T8" fmla="*/ 63 w 163"/>
                <a:gd name="T9" fmla="*/ 156 h 156"/>
                <a:gd name="T10" fmla="*/ 138 w 163"/>
                <a:gd name="T11" fmla="*/ 85 h 156"/>
                <a:gd name="T12" fmla="*/ 0 w 163"/>
                <a:gd name="T13" fmla="*/ 85 h 156"/>
                <a:gd name="T14" fmla="*/ 0 w 163"/>
                <a:gd name="T15" fmla="*/ 72 h 156"/>
                <a:gd name="T16" fmla="*/ 138 w 163"/>
                <a:gd name="T17" fmla="*/ 72 h 156"/>
                <a:gd name="T18" fmla="*/ 63 w 16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56">
                  <a:moveTo>
                    <a:pt x="63" y="0"/>
                  </a:moveTo>
                  <a:lnTo>
                    <a:pt x="82" y="0"/>
                  </a:lnTo>
                  <a:lnTo>
                    <a:pt x="163" y="79"/>
                  </a:lnTo>
                  <a:lnTo>
                    <a:pt x="82" y="156"/>
                  </a:lnTo>
                  <a:lnTo>
                    <a:pt x="63" y="156"/>
                  </a:lnTo>
                  <a:lnTo>
                    <a:pt x="138" y="85"/>
                  </a:lnTo>
                  <a:lnTo>
                    <a:pt x="0" y="85"/>
                  </a:lnTo>
                  <a:lnTo>
                    <a:pt x="0" y="72"/>
                  </a:lnTo>
                  <a:lnTo>
                    <a:pt x="138" y="7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55"/>
            <p:cNvSpPr>
              <a:spLocks/>
            </p:cNvSpPr>
            <p:nvPr/>
          </p:nvSpPr>
          <p:spPr bwMode="auto">
            <a:xfrm>
              <a:off x="4459" y="2070"/>
              <a:ext cx="110" cy="104"/>
            </a:xfrm>
            <a:custGeom>
              <a:avLst/>
              <a:gdLst>
                <a:gd name="T0" fmla="*/ 43 w 110"/>
                <a:gd name="T1" fmla="*/ 0 h 104"/>
                <a:gd name="T2" fmla="*/ 55 w 110"/>
                <a:gd name="T3" fmla="*/ 0 h 104"/>
                <a:gd name="T4" fmla="*/ 110 w 110"/>
                <a:gd name="T5" fmla="*/ 52 h 104"/>
                <a:gd name="T6" fmla="*/ 55 w 110"/>
                <a:gd name="T7" fmla="*/ 104 h 104"/>
                <a:gd name="T8" fmla="*/ 43 w 110"/>
                <a:gd name="T9" fmla="*/ 104 h 104"/>
                <a:gd name="T10" fmla="*/ 93 w 110"/>
                <a:gd name="T11" fmla="*/ 56 h 104"/>
                <a:gd name="T12" fmla="*/ 0 w 110"/>
                <a:gd name="T13" fmla="*/ 56 h 104"/>
                <a:gd name="T14" fmla="*/ 0 w 110"/>
                <a:gd name="T15" fmla="*/ 47 h 104"/>
                <a:gd name="T16" fmla="*/ 93 w 110"/>
                <a:gd name="T17" fmla="*/ 47 h 104"/>
                <a:gd name="T18" fmla="*/ 43 w 110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4">
                  <a:moveTo>
                    <a:pt x="43" y="0"/>
                  </a:moveTo>
                  <a:lnTo>
                    <a:pt x="55" y="0"/>
                  </a:lnTo>
                  <a:lnTo>
                    <a:pt x="110" y="52"/>
                  </a:lnTo>
                  <a:lnTo>
                    <a:pt x="55" y="104"/>
                  </a:lnTo>
                  <a:lnTo>
                    <a:pt x="43" y="104"/>
                  </a:lnTo>
                  <a:lnTo>
                    <a:pt x="93" y="56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93" y="4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6"/>
            <p:cNvSpPr>
              <a:spLocks/>
            </p:cNvSpPr>
            <p:nvPr/>
          </p:nvSpPr>
          <p:spPr bwMode="auto">
            <a:xfrm>
              <a:off x="3734" y="2032"/>
              <a:ext cx="109" cy="103"/>
            </a:xfrm>
            <a:custGeom>
              <a:avLst/>
              <a:gdLst>
                <a:gd name="T0" fmla="*/ 42 w 109"/>
                <a:gd name="T1" fmla="*/ 0 h 103"/>
                <a:gd name="T2" fmla="*/ 55 w 109"/>
                <a:gd name="T3" fmla="*/ 0 h 103"/>
                <a:gd name="T4" fmla="*/ 109 w 109"/>
                <a:gd name="T5" fmla="*/ 51 h 103"/>
                <a:gd name="T6" fmla="*/ 55 w 109"/>
                <a:gd name="T7" fmla="*/ 103 h 103"/>
                <a:gd name="T8" fmla="*/ 42 w 109"/>
                <a:gd name="T9" fmla="*/ 103 h 103"/>
                <a:gd name="T10" fmla="*/ 92 w 109"/>
                <a:gd name="T11" fmla="*/ 56 h 103"/>
                <a:gd name="T12" fmla="*/ 0 w 109"/>
                <a:gd name="T13" fmla="*/ 56 h 103"/>
                <a:gd name="T14" fmla="*/ 0 w 109"/>
                <a:gd name="T15" fmla="*/ 47 h 103"/>
                <a:gd name="T16" fmla="*/ 92 w 109"/>
                <a:gd name="T17" fmla="*/ 47 h 103"/>
                <a:gd name="T18" fmla="*/ 42 w 109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3">
                  <a:moveTo>
                    <a:pt x="42" y="0"/>
                  </a:moveTo>
                  <a:lnTo>
                    <a:pt x="55" y="0"/>
                  </a:lnTo>
                  <a:lnTo>
                    <a:pt x="109" y="51"/>
                  </a:lnTo>
                  <a:lnTo>
                    <a:pt x="55" y="103"/>
                  </a:lnTo>
                  <a:lnTo>
                    <a:pt x="42" y="103"/>
                  </a:lnTo>
                  <a:lnTo>
                    <a:pt x="92" y="56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92" y="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7"/>
            <p:cNvSpPr>
              <a:spLocks/>
            </p:cNvSpPr>
            <p:nvPr/>
          </p:nvSpPr>
          <p:spPr bwMode="auto">
            <a:xfrm>
              <a:off x="2416" y="2464"/>
              <a:ext cx="110" cy="104"/>
            </a:xfrm>
            <a:custGeom>
              <a:avLst/>
              <a:gdLst>
                <a:gd name="T0" fmla="*/ 43 w 110"/>
                <a:gd name="T1" fmla="*/ 0 h 104"/>
                <a:gd name="T2" fmla="*/ 55 w 110"/>
                <a:gd name="T3" fmla="*/ 0 h 104"/>
                <a:gd name="T4" fmla="*/ 110 w 110"/>
                <a:gd name="T5" fmla="*/ 52 h 104"/>
                <a:gd name="T6" fmla="*/ 55 w 110"/>
                <a:gd name="T7" fmla="*/ 104 h 104"/>
                <a:gd name="T8" fmla="*/ 43 w 110"/>
                <a:gd name="T9" fmla="*/ 104 h 104"/>
                <a:gd name="T10" fmla="*/ 93 w 110"/>
                <a:gd name="T11" fmla="*/ 57 h 104"/>
                <a:gd name="T12" fmla="*/ 0 w 110"/>
                <a:gd name="T13" fmla="*/ 57 h 104"/>
                <a:gd name="T14" fmla="*/ 0 w 110"/>
                <a:gd name="T15" fmla="*/ 48 h 104"/>
                <a:gd name="T16" fmla="*/ 93 w 110"/>
                <a:gd name="T17" fmla="*/ 48 h 104"/>
                <a:gd name="T18" fmla="*/ 43 w 110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4">
                  <a:moveTo>
                    <a:pt x="43" y="0"/>
                  </a:moveTo>
                  <a:lnTo>
                    <a:pt x="55" y="0"/>
                  </a:lnTo>
                  <a:lnTo>
                    <a:pt x="110" y="52"/>
                  </a:lnTo>
                  <a:lnTo>
                    <a:pt x="55" y="104"/>
                  </a:lnTo>
                  <a:lnTo>
                    <a:pt x="43" y="104"/>
                  </a:lnTo>
                  <a:lnTo>
                    <a:pt x="93" y="57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9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8"/>
            <p:cNvSpPr>
              <a:spLocks/>
            </p:cNvSpPr>
            <p:nvPr/>
          </p:nvSpPr>
          <p:spPr bwMode="auto">
            <a:xfrm>
              <a:off x="2147" y="2788"/>
              <a:ext cx="110" cy="104"/>
            </a:xfrm>
            <a:custGeom>
              <a:avLst/>
              <a:gdLst>
                <a:gd name="T0" fmla="*/ 44 w 110"/>
                <a:gd name="T1" fmla="*/ 0 h 104"/>
                <a:gd name="T2" fmla="*/ 55 w 110"/>
                <a:gd name="T3" fmla="*/ 0 h 104"/>
                <a:gd name="T4" fmla="*/ 110 w 110"/>
                <a:gd name="T5" fmla="*/ 51 h 104"/>
                <a:gd name="T6" fmla="*/ 55 w 110"/>
                <a:gd name="T7" fmla="*/ 104 h 104"/>
                <a:gd name="T8" fmla="*/ 44 w 110"/>
                <a:gd name="T9" fmla="*/ 104 h 104"/>
                <a:gd name="T10" fmla="*/ 93 w 110"/>
                <a:gd name="T11" fmla="*/ 57 h 104"/>
                <a:gd name="T12" fmla="*/ 0 w 110"/>
                <a:gd name="T13" fmla="*/ 57 h 104"/>
                <a:gd name="T14" fmla="*/ 0 w 110"/>
                <a:gd name="T15" fmla="*/ 47 h 104"/>
                <a:gd name="T16" fmla="*/ 93 w 110"/>
                <a:gd name="T17" fmla="*/ 47 h 104"/>
                <a:gd name="T18" fmla="*/ 44 w 110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4">
                  <a:moveTo>
                    <a:pt x="44" y="0"/>
                  </a:moveTo>
                  <a:lnTo>
                    <a:pt x="55" y="0"/>
                  </a:lnTo>
                  <a:lnTo>
                    <a:pt x="110" y="51"/>
                  </a:lnTo>
                  <a:lnTo>
                    <a:pt x="55" y="104"/>
                  </a:lnTo>
                  <a:lnTo>
                    <a:pt x="44" y="104"/>
                  </a:lnTo>
                  <a:lnTo>
                    <a:pt x="93" y="57"/>
                  </a:lnTo>
                  <a:lnTo>
                    <a:pt x="0" y="57"/>
                  </a:lnTo>
                  <a:lnTo>
                    <a:pt x="0" y="47"/>
                  </a:lnTo>
                  <a:lnTo>
                    <a:pt x="93" y="4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59"/>
            <p:cNvSpPr>
              <a:spLocks/>
            </p:cNvSpPr>
            <p:nvPr/>
          </p:nvSpPr>
          <p:spPr bwMode="auto">
            <a:xfrm>
              <a:off x="3583" y="3514"/>
              <a:ext cx="110" cy="104"/>
            </a:xfrm>
            <a:custGeom>
              <a:avLst/>
              <a:gdLst>
                <a:gd name="T0" fmla="*/ 44 w 110"/>
                <a:gd name="T1" fmla="*/ 0 h 104"/>
                <a:gd name="T2" fmla="*/ 55 w 110"/>
                <a:gd name="T3" fmla="*/ 0 h 104"/>
                <a:gd name="T4" fmla="*/ 110 w 110"/>
                <a:gd name="T5" fmla="*/ 52 h 104"/>
                <a:gd name="T6" fmla="*/ 55 w 110"/>
                <a:gd name="T7" fmla="*/ 104 h 104"/>
                <a:gd name="T8" fmla="*/ 44 w 110"/>
                <a:gd name="T9" fmla="*/ 104 h 104"/>
                <a:gd name="T10" fmla="*/ 93 w 110"/>
                <a:gd name="T11" fmla="*/ 56 h 104"/>
                <a:gd name="T12" fmla="*/ 0 w 110"/>
                <a:gd name="T13" fmla="*/ 56 h 104"/>
                <a:gd name="T14" fmla="*/ 0 w 110"/>
                <a:gd name="T15" fmla="*/ 48 h 104"/>
                <a:gd name="T16" fmla="*/ 93 w 110"/>
                <a:gd name="T17" fmla="*/ 48 h 104"/>
                <a:gd name="T18" fmla="*/ 44 w 110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4">
                  <a:moveTo>
                    <a:pt x="44" y="0"/>
                  </a:moveTo>
                  <a:lnTo>
                    <a:pt x="55" y="0"/>
                  </a:lnTo>
                  <a:lnTo>
                    <a:pt x="110" y="52"/>
                  </a:lnTo>
                  <a:lnTo>
                    <a:pt x="55" y="104"/>
                  </a:lnTo>
                  <a:lnTo>
                    <a:pt x="44" y="104"/>
                  </a:lnTo>
                  <a:lnTo>
                    <a:pt x="93" y="56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93" y="48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60"/>
            <p:cNvSpPr>
              <a:spLocks/>
            </p:cNvSpPr>
            <p:nvPr/>
          </p:nvSpPr>
          <p:spPr bwMode="auto">
            <a:xfrm>
              <a:off x="2770" y="1037"/>
              <a:ext cx="110" cy="105"/>
            </a:xfrm>
            <a:custGeom>
              <a:avLst/>
              <a:gdLst>
                <a:gd name="T0" fmla="*/ 44 w 110"/>
                <a:gd name="T1" fmla="*/ 0 h 105"/>
                <a:gd name="T2" fmla="*/ 57 w 110"/>
                <a:gd name="T3" fmla="*/ 0 h 105"/>
                <a:gd name="T4" fmla="*/ 110 w 110"/>
                <a:gd name="T5" fmla="*/ 52 h 105"/>
                <a:gd name="T6" fmla="*/ 57 w 110"/>
                <a:gd name="T7" fmla="*/ 105 h 105"/>
                <a:gd name="T8" fmla="*/ 44 w 110"/>
                <a:gd name="T9" fmla="*/ 105 h 105"/>
                <a:gd name="T10" fmla="*/ 93 w 110"/>
                <a:gd name="T11" fmla="*/ 56 h 105"/>
                <a:gd name="T12" fmla="*/ 0 w 110"/>
                <a:gd name="T13" fmla="*/ 56 h 105"/>
                <a:gd name="T14" fmla="*/ 0 w 110"/>
                <a:gd name="T15" fmla="*/ 48 h 105"/>
                <a:gd name="T16" fmla="*/ 93 w 110"/>
                <a:gd name="T17" fmla="*/ 48 h 105"/>
                <a:gd name="T18" fmla="*/ 44 w 110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5">
                  <a:moveTo>
                    <a:pt x="44" y="0"/>
                  </a:moveTo>
                  <a:lnTo>
                    <a:pt x="57" y="0"/>
                  </a:lnTo>
                  <a:lnTo>
                    <a:pt x="110" y="52"/>
                  </a:lnTo>
                  <a:lnTo>
                    <a:pt x="57" y="105"/>
                  </a:lnTo>
                  <a:lnTo>
                    <a:pt x="44" y="105"/>
                  </a:lnTo>
                  <a:lnTo>
                    <a:pt x="93" y="56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93" y="48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61"/>
            <p:cNvSpPr>
              <a:spLocks/>
            </p:cNvSpPr>
            <p:nvPr/>
          </p:nvSpPr>
          <p:spPr bwMode="auto">
            <a:xfrm>
              <a:off x="3149" y="630"/>
              <a:ext cx="108" cy="104"/>
            </a:xfrm>
            <a:custGeom>
              <a:avLst/>
              <a:gdLst>
                <a:gd name="T0" fmla="*/ 43 w 108"/>
                <a:gd name="T1" fmla="*/ 0 h 104"/>
                <a:gd name="T2" fmla="*/ 55 w 108"/>
                <a:gd name="T3" fmla="*/ 0 h 104"/>
                <a:gd name="T4" fmla="*/ 108 w 108"/>
                <a:gd name="T5" fmla="*/ 52 h 104"/>
                <a:gd name="T6" fmla="*/ 55 w 108"/>
                <a:gd name="T7" fmla="*/ 104 h 104"/>
                <a:gd name="T8" fmla="*/ 43 w 108"/>
                <a:gd name="T9" fmla="*/ 104 h 104"/>
                <a:gd name="T10" fmla="*/ 91 w 108"/>
                <a:gd name="T11" fmla="*/ 57 h 104"/>
                <a:gd name="T12" fmla="*/ 0 w 108"/>
                <a:gd name="T13" fmla="*/ 57 h 104"/>
                <a:gd name="T14" fmla="*/ 0 w 108"/>
                <a:gd name="T15" fmla="*/ 48 h 104"/>
                <a:gd name="T16" fmla="*/ 91 w 108"/>
                <a:gd name="T17" fmla="*/ 48 h 104"/>
                <a:gd name="T18" fmla="*/ 43 w 108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4">
                  <a:moveTo>
                    <a:pt x="43" y="0"/>
                  </a:moveTo>
                  <a:lnTo>
                    <a:pt x="55" y="0"/>
                  </a:lnTo>
                  <a:lnTo>
                    <a:pt x="108" y="52"/>
                  </a:lnTo>
                  <a:lnTo>
                    <a:pt x="55" y="104"/>
                  </a:lnTo>
                  <a:lnTo>
                    <a:pt x="43" y="104"/>
                  </a:lnTo>
                  <a:lnTo>
                    <a:pt x="91" y="57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91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2AC27"/>
            </a:solidFill>
            <a:ln w="0">
              <a:solidFill>
                <a:srgbClr val="12AC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3" name="Freeform 41"/>
          <p:cNvSpPr>
            <a:spLocks/>
          </p:cNvSpPr>
          <p:nvPr/>
        </p:nvSpPr>
        <p:spPr bwMode="auto">
          <a:xfrm>
            <a:off x="9696133" y="2808447"/>
            <a:ext cx="963613" cy="860425"/>
          </a:xfrm>
          <a:custGeom>
            <a:avLst/>
            <a:gdLst>
              <a:gd name="T0" fmla="*/ 328 w 607"/>
              <a:gd name="T1" fmla="*/ 0 h 542"/>
              <a:gd name="T2" fmla="*/ 342 w 607"/>
              <a:gd name="T3" fmla="*/ 0 h 542"/>
              <a:gd name="T4" fmla="*/ 356 w 607"/>
              <a:gd name="T5" fmla="*/ 4 h 542"/>
              <a:gd name="T6" fmla="*/ 368 w 607"/>
              <a:gd name="T7" fmla="*/ 13 h 542"/>
              <a:gd name="T8" fmla="*/ 593 w 607"/>
              <a:gd name="T9" fmla="*/ 237 h 542"/>
              <a:gd name="T10" fmla="*/ 601 w 607"/>
              <a:gd name="T11" fmla="*/ 248 h 542"/>
              <a:gd name="T12" fmla="*/ 605 w 607"/>
              <a:gd name="T13" fmla="*/ 259 h 542"/>
              <a:gd name="T14" fmla="*/ 607 w 607"/>
              <a:gd name="T15" fmla="*/ 271 h 542"/>
              <a:gd name="T16" fmla="*/ 605 w 607"/>
              <a:gd name="T17" fmla="*/ 283 h 542"/>
              <a:gd name="T18" fmla="*/ 601 w 607"/>
              <a:gd name="T19" fmla="*/ 295 h 542"/>
              <a:gd name="T20" fmla="*/ 593 w 607"/>
              <a:gd name="T21" fmla="*/ 304 h 542"/>
              <a:gd name="T22" fmla="*/ 368 w 607"/>
              <a:gd name="T23" fmla="*/ 529 h 542"/>
              <a:gd name="T24" fmla="*/ 359 w 607"/>
              <a:gd name="T25" fmla="*/ 537 h 542"/>
              <a:gd name="T26" fmla="*/ 347 w 607"/>
              <a:gd name="T27" fmla="*/ 541 h 542"/>
              <a:gd name="T28" fmla="*/ 336 w 607"/>
              <a:gd name="T29" fmla="*/ 542 h 542"/>
              <a:gd name="T30" fmla="*/ 324 w 607"/>
              <a:gd name="T31" fmla="*/ 541 h 542"/>
              <a:gd name="T32" fmla="*/ 312 w 607"/>
              <a:gd name="T33" fmla="*/ 537 h 542"/>
              <a:gd name="T34" fmla="*/ 302 w 607"/>
              <a:gd name="T35" fmla="*/ 529 h 542"/>
              <a:gd name="T36" fmla="*/ 292 w 607"/>
              <a:gd name="T37" fmla="*/ 516 h 542"/>
              <a:gd name="T38" fmla="*/ 288 w 607"/>
              <a:gd name="T39" fmla="*/ 503 h 542"/>
              <a:gd name="T40" fmla="*/ 288 w 607"/>
              <a:gd name="T41" fmla="*/ 489 h 542"/>
              <a:gd name="T42" fmla="*/ 292 w 607"/>
              <a:gd name="T43" fmla="*/ 474 h 542"/>
              <a:gd name="T44" fmla="*/ 302 w 607"/>
              <a:gd name="T45" fmla="*/ 462 h 542"/>
              <a:gd name="T46" fmla="*/ 446 w 607"/>
              <a:gd name="T47" fmla="*/ 318 h 542"/>
              <a:gd name="T48" fmla="*/ 48 w 607"/>
              <a:gd name="T49" fmla="*/ 318 h 542"/>
              <a:gd name="T50" fmla="*/ 29 w 607"/>
              <a:gd name="T51" fmla="*/ 314 h 542"/>
              <a:gd name="T52" fmla="*/ 15 w 607"/>
              <a:gd name="T53" fmla="*/ 304 h 542"/>
              <a:gd name="T54" fmla="*/ 4 w 607"/>
              <a:gd name="T55" fmla="*/ 290 h 542"/>
              <a:gd name="T56" fmla="*/ 0 w 607"/>
              <a:gd name="T57" fmla="*/ 271 h 542"/>
              <a:gd name="T58" fmla="*/ 4 w 607"/>
              <a:gd name="T59" fmla="*/ 253 h 542"/>
              <a:gd name="T60" fmla="*/ 15 w 607"/>
              <a:gd name="T61" fmla="*/ 237 h 542"/>
              <a:gd name="T62" fmla="*/ 29 w 607"/>
              <a:gd name="T63" fmla="*/ 227 h 542"/>
              <a:gd name="T64" fmla="*/ 48 w 607"/>
              <a:gd name="T65" fmla="*/ 224 h 542"/>
              <a:gd name="T66" fmla="*/ 446 w 607"/>
              <a:gd name="T67" fmla="*/ 224 h 542"/>
              <a:gd name="T68" fmla="*/ 302 w 607"/>
              <a:gd name="T69" fmla="*/ 80 h 542"/>
              <a:gd name="T70" fmla="*/ 292 w 607"/>
              <a:gd name="T71" fmla="*/ 68 h 542"/>
              <a:gd name="T72" fmla="*/ 288 w 607"/>
              <a:gd name="T73" fmla="*/ 54 h 542"/>
              <a:gd name="T74" fmla="*/ 288 w 607"/>
              <a:gd name="T75" fmla="*/ 40 h 542"/>
              <a:gd name="T76" fmla="*/ 292 w 607"/>
              <a:gd name="T77" fmla="*/ 25 h 542"/>
              <a:gd name="T78" fmla="*/ 302 w 607"/>
              <a:gd name="T79" fmla="*/ 13 h 542"/>
              <a:gd name="T80" fmla="*/ 315 w 607"/>
              <a:gd name="T81" fmla="*/ 4 h 542"/>
              <a:gd name="T82" fmla="*/ 328 w 607"/>
              <a:gd name="T83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7" h="542">
                <a:moveTo>
                  <a:pt x="328" y="0"/>
                </a:moveTo>
                <a:lnTo>
                  <a:pt x="342" y="0"/>
                </a:lnTo>
                <a:lnTo>
                  <a:pt x="356" y="4"/>
                </a:lnTo>
                <a:lnTo>
                  <a:pt x="368" y="13"/>
                </a:lnTo>
                <a:lnTo>
                  <a:pt x="593" y="237"/>
                </a:lnTo>
                <a:lnTo>
                  <a:pt x="601" y="248"/>
                </a:lnTo>
                <a:lnTo>
                  <a:pt x="605" y="259"/>
                </a:lnTo>
                <a:lnTo>
                  <a:pt x="607" y="271"/>
                </a:lnTo>
                <a:lnTo>
                  <a:pt x="605" y="283"/>
                </a:lnTo>
                <a:lnTo>
                  <a:pt x="601" y="295"/>
                </a:lnTo>
                <a:lnTo>
                  <a:pt x="593" y="304"/>
                </a:lnTo>
                <a:lnTo>
                  <a:pt x="368" y="529"/>
                </a:lnTo>
                <a:lnTo>
                  <a:pt x="359" y="537"/>
                </a:lnTo>
                <a:lnTo>
                  <a:pt x="347" y="541"/>
                </a:lnTo>
                <a:lnTo>
                  <a:pt x="336" y="542"/>
                </a:lnTo>
                <a:lnTo>
                  <a:pt x="324" y="541"/>
                </a:lnTo>
                <a:lnTo>
                  <a:pt x="312" y="537"/>
                </a:lnTo>
                <a:lnTo>
                  <a:pt x="302" y="529"/>
                </a:lnTo>
                <a:lnTo>
                  <a:pt x="292" y="516"/>
                </a:lnTo>
                <a:lnTo>
                  <a:pt x="288" y="503"/>
                </a:lnTo>
                <a:lnTo>
                  <a:pt x="288" y="489"/>
                </a:lnTo>
                <a:lnTo>
                  <a:pt x="292" y="474"/>
                </a:lnTo>
                <a:lnTo>
                  <a:pt x="302" y="462"/>
                </a:lnTo>
                <a:lnTo>
                  <a:pt x="446" y="318"/>
                </a:lnTo>
                <a:lnTo>
                  <a:pt x="48" y="318"/>
                </a:lnTo>
                <a:lnTo>
                  <a:pt x="29" y="314"/>
                </a:lnTo>
                <a:lnTo>
                  <a:pt x="15" y="304"/>
                </a:lnTo>
                <a:lnTo>
                  <a:pt x="4" y="290"/>
                </a:lnTo>
                <a:lnTo>
                  <a:pt x="0" y="271"/>
                </a:lnTo>
                <a:lnTo>
                  <a:pt x="4" y="253"/>
                </a:lnTo>
                <a:lnTo>
                  <a:pt x="15" y="237"/>
                </a:lnTo>
                <a:lnTo>
                  <a:pt x="29" y="227"/>
                </a:lnTo>
                <a:lnTo>
                  <a:pt x="48" y="224"/>
                </a:lnTo>
                <a:lnTo>
                  <a:pt x="446" y="224"/>
                </a:lnTo>
                <a:lnTo>
                  <a:pt x="302" y="80"/>
                </a:lnTo>
                <a:lnTo>
                  <a:pt x="292" y="68"/>
                </a:lnTo>
                <a:lnTo>
                  <a:pt x="288" y="54"/>
                </a:lnTo>
                <a:lnTo>
                  <a:pt x="288" y="40"/>
                </a:lnTo>
                <a:lnTo>
                  <a:pt x="292" y="25"/>
                </a:lnTo>
                <a:lnTo>
                  <a:pt x="302" y="13"/>
                </a:lnTo>
                <a:lnTo>
                  <a:pt x="315" y="4"/>
                </a:lnTo>
                <a:lnTo>
                  <a:pt x="32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5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200000" scaled="0"/>
          </a:gradFill>
          <a:ln w="0">
            <a:solidFill>
              <a:srgbClr val="F36B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Freeform 16"/>
          <p:cNvSpPr>
            <a:spLocks/>
          </p:cNvSpPr>
          <p:nvPr/>
        </p:nvSpPr>
        <p:spPr bwMode="auto">
          <a:xfrm>
            <a:off x="9344660" y="760096"/>
            <a:ext cx="733425" cy="685800"/>
          </a:xfrm>
          <a:custGeom>
            <a:avLst/>
            <a:gdLst>
              <a:gd name="T0" fmla="*/ 256 w 462"/>
              <a:gd name="T1" fmla="*/ 4 h 432"/>
              <a:gd name="T2" fmla="*/ 317 w 462"/>
              <a:gd name="T3" fmla="*/ 24 h 432"/>
              <a:gd name="T4" fmla="*/ 369 w 462"/>
              <a:gd name="T5" fmla="*/ 63 h 432"/>
              <a:gd name="T6" fmla="*/ 406 w 462"/>
              <a:gd name="T7" fmla="*/ 117 h 432"/>
              <a:gd name="T8" fmla="*/ 419 w 462"/>
              <a:gd name="T9" fmla="*/ 177 h 432"/>
              <a:gd name="T10" fmla="*/ 411 w 462"/>
              <a:gd name="T11" fmla="*/ 237 h 432"/>
              <a:gd name="T12" fmla="*/ 383 w 462"/>
              <a:gd name="T13" fmla="*/ 292 h 432"/>
              <a:gd name="T14" fmla="*/ 221 w 462"/>
              <a:gd name="T15" fmla="*/ 333 h 432"/>
              <a:gd name="T16" fmla="*/ 281 w 462"/>
              <a:gd name="T17" fmla="*/ 194 h 432"/>
              <a:gd name="T18" fmla="*/ 287 w 462"/>
              <a:gd name="T19" fmla="*/ 168 h 432"/>
              <a:gd name="T20" fmla="*/ 274 w 462"/>
              <a:gd name="T21" fmla="*/ 138 h 432"/>
              <a:gd name="T22" fmla="*/ 241 w 462"/>
              <a:gd name="T23" fmla="*/ 114 h 432"/>
              <a:gd name="T24" fmla="*/ 191 w 462"/>
              <a:gd name="T25" fmla="*/ 103 h 432"/>
              <a:gd name="T26" fmla="*/ 144 w 462"/>
              <a:gd name="T27" fmla="*/ 115 h 432"/>
              <a:gd name="T28" fmla="*/ 103 w 462"/>
              <a:gd name="T29" fmla="*/ 147 h 432"/>
              <a:gd name="T30" fmla="*/ 77 w 462"/>
              <a:gd name="T31" fmla="*/ 193 h 432"/>
              <a:gd name="T32" fmla="*/ 71 w 462"/>
              <a:gd name="T33" fmla="*/ 251 h 432"/>
              <a:gd name="T34" fmla="*/ 92 w 462"/>
              <a:gd name="T35" fmla="*/ 309 h 432"/>
              <a:gd name="T36" fmla="*/ 133 w 462"/>
              <a:gd name="T37" fmla="*/ 355 h 432"/>
              <a:gd name="T38" fmla="*/ 192 w 462"/>
              <a:gd name="T39" fmla="*/ 386 h 432"/>
              <a:gd name="T40" fmla="*/ 262 w 462"/>
              <a:gd name="T41" fmla="*/ 403 h 432"/>
              <a:gd name="T42" fmla="*/ 334 w 462"/>
              <a:gd name="T43" fmla="*/ 401 h 432"/>
              <a:gd name="T44" fmla="*/ 402 w 462"/>
              <a:gd name="T45" fmla="*/ 378 h 432"/>
              <a:gd name="T46" fmla="*/ 462 w 462"/>
              <a:gd name="T47" fmla="*/ 334 h 432"/>
              <a:gd name="T48" fmla="*/ 402 w 462"/>
              <a:gd name="T49" fmla="*/ 388 h 432"/>
              <a:gd name="T50" fmla="*/ 327 w 462"/>
              <a:gd name="T51" fmla="*/ 422 h 432"/>
              <a:gd name="T52" fmla="*/ 245 w 462"/>
              <a:gd name="T53" fmla="*/ 432 h 432"/>
              <a:gd name="T54" fmla="*/ 173 w 462"/>
              <a:gd name="T55" fmla="*/ 423 h 432"/>
              <a:gd name="T56" fmla="*/ 116 w 462"/>
              <a:gd name="T57" fmla="*/ 399 h 432"/>
              <a:gd name="T58" fmla="*/ 65 w 462"/>
              <a:gd name="T59" fmla="*/ 363 h 432"/>
              <a:gd name="T60" fmla="*/ 26 w 462"/>
              <a:gd name="T61" fmla="*/ 313 h 432"/>
              <a:gd name="T62" fmla="*/ 3 w 462"/>
              <a:gd name="T63" fmla="*/ 251 h 432"/>
              <a:gd name="T64" fmla="*/ 1 w 462"/>
              <a:gd name="T65" fmla="*/ 183 h 432"/>
              <a:gd name="T66" fmla="*/ 22 w 462"/>
              <a:gd name="T67" fmla="*/ 118 h 432"/>
              <a:gd name="T68" fmla="*/ 63 w 462"/>
              <a:gd name="T69" fmla="*/ 63 h 432"/>
              <a:gd name="T70" fmla="*/ 120 w 462"/>
              <a:gd name="T71" fmla="*/ 21 h 432"/>
              <a:gd name="T72" fmla="*/ 190 w 462"/>
              <a:gd name="T7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2" h="432">
                <a:moveTo>
                  <a:pt x="226" y="0"/>
                </a:moveTo>
                <a:lnTo>
                  <a:pt x="256" y="4"/>
                </a:lnTo>
                <a:lnTo>
                  <a:pt x="287" y="12"/>
                </a:lnTo>
                <a:lnTo>
                  <a:pt x="317" y="24"/>
                </a:lnTo>
                <a:lnTo>
                  <a:pt x="344" y="41"/>
                </a:lnTo>
                <a:lnTo>
                  <a:pt x="369" y="63"/>
                </a:lnTo>
                <a:lnTo>
                  <a:pt x="393" y="90"/>
                </a:lnTo>
                <a:lnTo>
                  <a:pt x="406" y="117"/>
                </a:lnTo>
                <a:lnTo>
                  <a:pt x="415" y="145"/>
                </a:lnTo>
                <a:lnTo>
                  <a:pt x="419" y="177"/>
                </a:lnTo>
                <a:lnTo>
                  <a:pt x="418" y="207"/>
                </a:lnTo>
                <a:lnTo>
                  <a:pt x="411" y="237"/>
                </a:lnTo>
                <a:lnTo>
                  <a:pt x="399" y="266"/>
                </a:lnTo>
                <a:lnTo>
                  <a:pt x="383" y="292"/>
                </a:lnTo>
                <a:lnTo>
                  <a:pt x="419" y="326"/>
                </a:lnTo>
                <a:lnTo>
                  <a:pt x="221" y="333"/>
                </a:lnTo>
                <a:lnTo>
                  <a:pt x="245" y="158"/>
                </a:lnTo>
                <a:lnTo>
                  <a:pt x="281" y="194"/>
                </a:lnTo>
                <a:lnTo>
                  <a:pt x="287" y="181"/>
                </a:lnTo>
                <a:lnTo>
                  <a:pt x="287" y="168"/>
                </a:lnTo>
                <a:lnTo>
                  <a:pt x="283" y="152"/>
                </a:lnTo>
                <a:lnTo>
                  <a:pt x="274" y="138"/>
                </a:lnTo>
                <a:lnTo>
                  <a:pt x="259" y="124"/>
                </a:lnTo>
                <a:lnTo>
                  <a:pt x="241" y="114"/>
                </a:lnTo>
                <a:lnTo>
                  <a:pt x="216" y="106"/>
                </a:lnTo>
                <a:lnTo>
                  <a:pt x="191" y="103"/>
                </a:lnTo>
                <a:lnTo>
                  <a:pt x="167" y="107"/>
                </a:lnTo>
                <a:lnTo>
                  <a:pt x="144" y="115"/>
                </a:lnTo>
                <a:lnTo>
                  <a:pt x="122" y="128"/>
                </a:lnTo>
                <a:lnTo>
                  <a:pt x="103" y="147"/>
                </a:lnTo>
                <a:lnTo>
                  <a:pt x="88" y="168"/>
                </a:lnTo>
                <a:lnTo>
                  <a:pt x="77" y="193"/>
                </a:lnTo>
                <a:lnTo>
                  <a:pt x="71" y="220"/>
                </a:lnTo>
                <a:lnTo>
                  <a:pt x="71" y="251"/>
                </a:lnTo>
                <a:lnTo>
                  <a:pt x="77" y="282"/>
                </a:lnTo>
                <a:lnTo>
                  <a:pt x="92" y="309"/>
                </a:lnTo>
                <a:lnTo>
                  <a:pt x="110" y="334"/>
                </a:lnTo>
                <a:lnTo>
                  <a:pt x="133" y="355"/>
                </a:lnTo>
                <a:lnTo>
                  <a:pt x="162" y="372"/>
                </a:lnTo>
                <a:lnTo>
                  <a:pt x="192" y="386"/>
                </a:lnTo>
                <a:lnTo>
                  <a:pt x="226" y="397"/>
                </a:lnTo>
                <a:lnTo>
                  <a:pt x="262" y="403"/>
                </a:lnTo>
                <a:lnTo>
                  <a:pt x="297" y="405"/>
                </a:lnTo>
                <a:lnTo>
                  <a:pt x="334" y="401"/>
                </a:lnTo>
                <a:lnTo>
                  <a:pt x="369" y="393"/>
                </a:lnTo>
                <a:lnTo>
                  <a:pt x="402" y="378"/>
                </a:lnTo>
                <a:lnTo>
                  <a:pt x="433" y="359"/>
                </a:lnTo>
                <a:lnTo>
                  <a:pt x="462" y="334"/>
                </a:lnTo>
                <a:lnTo>
                  <a:pt x="433" y="363"/>
                </a:lnTo>
                <a:lnTo>
                  <a:pt x="402" y="388"/>
                </a:lnTo>
                <a:lnTo>
                  <a:pt x="365" y="407"/>
                </a:lnTo>
                <a:lnTo>
                  <a:pt x="327" y="422"/>
                </a:lnTo>
                <a:lnTo>
                  <a:pt x="287" y="429"/>
                </a:lnTo>
                <a:lnTo>
                  <a:pt x="245" y="432"/>
                </a:lnTo>
                <a:lnTo>
                  <a:pt x="202" y="428"/>
                </a:lnTo>
                <a:lnTo>
                  <a:pt x="173" y="423"/>
                </a:lnTo>
                <a:lnTo>
                  <a:pt x="145" y="412"/>
                </a:lnTo>
                <a:lnTo>
                  <a:pt x="116" y="399"/>
                </a:lnTo>
                <a:lnTo>
                  <a:pt x="90" y="382"/>
                </a:lnTo>
                <a:lnTo>
                  <a:pt x="65" y="363"/>
                </a:lnTo>
                <a:lnTo>
                  <a:pt x="44" y="339"/>
                </a:lnTo>
                <a:lnTo>
                  <a:pt x="26" y="313"/>
                </a:lnTo>
                <a:lnTo>
                  <a:pt x="12" y="284"/>
                </a:lnTo>
                <a:lnTo>
                  <a:pt x="3" y="251"/>
                </a:lnTo>
                <a:lnTo>
                  <a:pt x="0" y="217"/>
                </a:lnTo>
                <a:lnTo>
                  <a:pt x="1" y="183"/>
                </a:lnTo>
                <a:lnTo>
                  <a:pt x="9" y="151"/>
                </a:lnTo>
                <a:lnTo>
                  <a:pt x="22" y="118"/>
                </a:lnTo>
                <a:lnTo>
                  <a:pt x="40" y="89"/>
                </a:lnTo>
                <a:lnTo>
                  <a:pt x="63" y="63"/>
                </a:lnTo>
                <a:lnTo>
                  <a:pt x="90" y="39"/>
                </a:lnTo>
                <a:lnTo>
                  <a:pt x="120" y="21"/>
                </a:lnTo>
                <a:lnTo>
                  <a:pt x="154" y="8"/>
                </a:lnTo>
                <a:lnTo>
                  <a:pt x="190" y="0"/>
                </a:lnTo>
                <a:lnTo>
                  <a:pt x="226" y="0"/>
                </a:lnTo>
                <a:close/>
              </a:path>
            </a:pathLst>
          </a:custGeom>
          <a:solidFill>
            <a:srgbClr val="2690F8"/>
          </a:solidFill>
          <a:ln w="0">
            <a:solidFill>
              <a:srgbClr val="2690F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Freeform 76"/>
          <p:cNvSpPr>
            <a:spLocks noEditPoints="1"/>
          </p:cNvSpPr>
          <p:nvPr/>
        </p:nvSpPr>
        <p:spPr bwMode="auto">
          <a:xfrm>
            <a:off x="9673272" y="2118044"/>
            <a:ext cx="404813" cy="407988"/>
          </a:xfrm>
          <a:custGeom>
            <a:avLst/>
            <a:gdLst>
              <a:gd name="T0" fmla="*/ 82 w 255"/>
              <a:gd name="T1" fmla="*/ 46 h 257"/>
              <a:gd name="T2" fmla="*/ 82 w 255"/>
              <a:gd name="T3" fmla="*/ 211 h 257"/>
              <a:gd name="T4" fmla="*/ 212 w 255"/>
              <a:gd name="T5" fmla="*/ 128 h 257"/>
              <a:gd name="T6" fmla="*/ 82 w 255"/>
              <a:gd name="T7" fmla="*/ 46 h 257"/>
              <a:gd name="T8" fmla="*/ 128 w 255"/>
              <a:gd name="T9" fmla="*/ 0 h 257"/>
              <a:gd name="T10" fmla="*/ 157 w 255"/>
              <a:gd name="T11" fmla="*/ 4 h 257"/>
              <a:gd name="T12" fmla="*/ 184 w 255"/>
              <a:gd name="T13" fmla="*/ 13 h 257"/>
              <a:gd name="T14" fmla="*/ 208 w 255"/>
              <a:gd name="T15" fmla="*/ 29 h 257"/>
              <a:gd name="T16" fmla="*/ 228 w 255"/>
              <a:gd name="T17" fmla="*/ 49 h 257"/>
              <a:gd name="T18" fmla="*/ 242 w 255"/>
              <a:gd name="T19" fmla="*/ 72 h 257"/>
              <a:gd name="T20" fmla="*/ 252 w 255"/>
              <a:gd name="T21" fmla="*/ 100 h 257"/>
              <a:gd name="T22" fmla="*/ 255 w 255"/>
              <a:gd name="T23" fmla="*/ 128 h 257"/>
              <a:gd name="T24" fmla="*/ 252 w 255"/>
              <a:gd name="T25" fmla="*/ 157 h 257"/>
              <a:gd name="T26" fmla="*/ 242 w 255"/>
              <a:gd name="T27" fmla="*/ 185 h 257"/>
              <a:gd name="T28" fmla="*/ 228 w 255"/>
              <a:gd name="T29" fmla="*/ 208 h 257"/>
              <a:gd name="T30" fmla="*/ 208 w 255"/>
              <a:gd name="T31" fmla="*/ 228 h 257"/>
              <a:gd name="T32" fmla="*/ 184 w 255"/>
              <a:gd name="T33" fmla="*/ 244 h 257"/>
              <a:gd name="T34" fmla="*/ 157 w 255"/>
              <a:gd name="T35" fmla="*/ 253 h 257"/>
              <a:gd name="T36" fmla="*/ 128 w 255"/>
              <a:gd name="T37" fmla="*/ 257 h 257"/>
              <a:gd name="T38" fmla="*/ 98 w 255"/>
              <a:gd name="T39" fmla="*/ 253 h 257"/>
              <a:gd name="T40" fmla="*/ 72 w 255"/>
              <a:gd name="T41" fmla="*/ 244 h 257"/>
              <a:gd name="T42" fmla="*/ 48 w 255"/>
              <a:gd name="T43" fmla="*/ 228 h 257"/>
              <a:gd name="T44" fmla="*/ 29 w 255"/>
              <a:gd name="T45" fmla="*/ 208 h 257"/>
              <a:gd name="T46" fmla="*/ 13 w 255"/>
              <a:gd name="T47" fmla="*/ 185 h 257"/>
              <a:gd name="T48" fmla="*/ 4 w 255"/>
              <a:gd name="T49" fmla="*/ 157 h 257"/>
              <a:gd name="T50" fmla="*/ 0 w 255"/>
              <a:gd name="T51" fmla="*/ 128 h 257"/>
              <a:gd name="T52" fmla="*/ 4 w 255"/>
              <a:gd name="T53" fmla="*/ 100 h 257"/>
              <a:gd name="T54" fmla="*/ 13 w 255"/>
              <a:gd name="T55" fmla="*/ 72 h 257"/>
              <a:gd name="T56" fmla="*/ 29 w 255"/>
              <a:gd name="T57" fmla="*/ 49 h 257"/>
              <a:gd name="T58" fmla="*/ 48 w 255"/>
              <a:gd name="T59" fmla="*/ 29 h 257"/>
              <a:gd name="T60" fmla="*/ 72 w 255"/>
              <a:gd name="T61" fmla="*/ 13 h 257"/>
              <a:gd name="T62" fmla="*/ 98 w 255"/>
              <a:gd name="T63" fmla="*/ 4 h 257"/>
              <a:gd name="T64" fmla="*/ 128 w 255"/>
              <a:gd name="T6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5" h="257">
                <a:moveTo>
                  <a:pt x="82" y="46"/>
                </a:moveTo>
                <a:lnTo>
                  <a:pt x="82" y="211"/>
                </a:lnTo>
                <a:lnTo>
                  <a:pt x="212" y="128"/>
                </a:lnTo>
                <a:lnTo>
                  <a:pt x="82" y="46"/>
                </a:lnTo>
                <a:close/>
                <a:moveTo>
                  <a:pt x="128" y="0"/>
                </a:moveTo>
                <a:lnTo>
                  <a:pt x="157" y="4"/>
                </a:lnTo>
                <a:lnTo>
                  <a:pt x="184" y="13"/>
                </a:lnTo>
                <a:lnTo>
                  <a:pt x="208" y="29"/>
                </a:lnTo>
                <a:lnTo>
                  <a:pt x="228" y="49"/>
                </a:lnTo>
                <a:lnTo>
                  <a:pt x="242" y="72"/>
                </a:lnTo>
                <a:lnTo>
                  <a:pt x="252" y="100"/>
                </a:lnTo>
                <a:lnTo>
                  <a:pt x="255" y="128"/>
                </a:lnTo>
                <a:lnTo>
                  <a:pt x="252" y="157"/>
                </a:lnTo>
                <a:lnTo>
                  <a:pt x="242" y="185"/>
                </a:lnTo>
                <a:lnTo>
                  <a:pt x="228" y="208"/>
                </a:lnTo>
                <a:lnTo>
                  <a:pt x="208" y="228"/>
                </a:lnTo>
                <a:lnTo>
                  <a:pt x="184" y="244"/>
                </a:lnTo>
                <a:lnTo>
                  <a:pt x="157" y="253"/>
                </a:lnTo>
                <a:lnTo>
                  <a:pt x="128" y="257"/>
                </a:lnTo>
                <a:lnTo>
                  <a:pt x="98" y="253"/>
                </a:lnTo>
                <a:lnTo>
                  <a:pt x="72" y="244"/>
                </a:lnTo>
                <a:lnTo>
                  <a:pt x="48" y="228"/>
                </a:lnTo>
                <a:lnTo>
                  <a:pt x="29" y="208"/>
                </a:lnTo>
                <a:lnTo>
                  <a:pt x="13" y="185"/>
                </a:lnTo>
                <a:lnTo>
                  <a:pt x="4" y="157"/>
                </a:lnTo>
                <a:lnTo>
                  <a:pt x="0" y="128"/>
                </a:lnTo>
                <a:lnTo>
                  <a:pt x="4" y="100"/>
                </a:lnTo>
                <a:lnTo>
                  <a:pt x="13" y="72"/>
                </a:lnTo>
                <a:lnTo>
                  <a:pt x="29" y="49"/>
                </a:lnTo>
                <a:lnTo>
                  <a:pt x="48" y="29"/>
                </a:lnTo>
                <a:lnTo>
                  <a:pt x="72" y="13"/>
                </a:lnTo>
                <a:lnTo>
                  <a:pt x="98" y="4"/>
                </a:lnTo>
                <a:lnTo>
                  <a:pt x="12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solidFill>
              <a:srgbClr val="925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文本框 265"/>
          <p:cNvSpPr txBox="1"/>
          <p:nvPr/>
        </p:nvSpPr>
        <p:spPr>
          <a:xfrm>
            <a:off x="8900160" y="4535488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7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1204912"/>
            <a:ext cx="6829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108</Words>
  <Application>Microsoft Office PowerPoint</Application>
  <PresentationFormat>宽屏</PresentationFormat>
  <Paragraphs>22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182</cp:revision>
  <dcterms:created xsi:type="dcterms:W3CDTF">2021-07-16T02:44:59Z</dcterms:created>
  <dcterms:modified xsi:type="dcterms:W3CDTF">2021-08-27T02:16:10Z</dcterms:modified>
</cp:coreProperties>
</file>