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8" r:id="rId3"/>
    <p:sldId id="265" r:id="rId4"/>
    <p:sldId id="266" r:id="rId5"/>
    <p:sldId id="264" r:id="rId6"/>
  </p:sldIdLst>
  <p:sldSz cx="11522075" cy="8640763"/>
  <p:notesSz cx="6858000" cy="9144000"/>
  <p:defaultTextStyle>
    <a:defPPr>
      <a:defRPr lang="zh-CN"/>
    </a:defPPr>
    <a:lvl1pPr marL="0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35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70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105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41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76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210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46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81" algn="l" defTabSz="1152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82" y="-660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86407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auto">
          <a:xfrm>
            <a:off x="8363798" y="355476"/>
            <a:ext cx="2932080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2867" y="323728"/>
            <a:ext cx="6318636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1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5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79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79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72" indent="0">
              <a:buNone/>
              <a:defRPr sz="2500" b="1"/>
            </a:lvl2pPr>
            <a:lvl3pPr marL="1152144" indent="0">
              <a:buNone/>
              <a:defRPr sz="2300" b="1"/>
            </a:lvl3pPr>
            <a:lvl4pPr marL="1728216" indent="0">
              <a:buNone/>
              <a:defRPr sz="2000" b="1"/>
            </a:lvl4pPr>
            <a:lvl5pPr marL="2304288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432" indent="0">
              <a:buNone/>
              <a:defRPr sz="2000" b="1"/>
            </a:lvl7pPr>
            <a:lvl8pPr marL="4032504" indent="0">
              <a:buNone/>
              <a:defRPr sz="2000" b="1"/>
            </a:lvl8pPr>
            <a:lvl9pPr marL="460857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344031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1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808160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86407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 bwMode="auto">
          <a:xfrm>
            <a:off x="8363798" y="355476"/>
            <a:ext cx="2932080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2867" y="323728"/>
            <a:ext cx="6318636" cy="426562"/>
          </a:xfrm>
          <a:prstGeom prst="rect">
            <a:avLst/>
          </a:prstGeom>
          <a:noFill/>
        </p:spPr>
        <p:txBody>
          <a:bodyPr wrap="none" lIns="115207" tIns="57603" rIns="115207" bIns="57603">
            <a:spAutoFit/>
          </a:bodyPr>
          <a:lstStyle/>
          <a:p>
            <a:pPr algn="ctr">
              <a:defRPr/>
            </a:pP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20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20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68072" y="811130"/>
            <a:ext cx="11160415" cy="76826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  <a:alpha val="39000"/>
              </a:schemeClr>
            </a:solidFill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07" tIns="57603" rIns="115207" bIns="5760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11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72" indent="0">
              <a:buNone/>
              <a:defRPr sz="3500"/>
            </a:lvl2pPr>
            <a:lvl3pPr marL="1152144" indent="0">
              <a:buNone/>
              <a:defRPr sz="3000"/>
            </a:lvl3pPr>
            <a:lvl4pPr marL="1728216" indent="0">
              <a:buNone/>
              <a:defRPr sz="2500"/>
            </a:lvl4pPr>
            <a:lvl5pPr marL="2304288" indent="0">
              <a:buNone/>
              <a:defRPr sz="2500"/>
            </a:lvl5pPr>
            <a:lvl6pPr marL="2880360" indent="0">
              <a:buNone/>
              <a:defRPr sz="2500"/>
            </a:lvl6pPr>
            <a:lvl7pPr marL="3456432" indent="0">
              <a:buNone/>
              <a:defRPr sz="2500"/>
            </a:lvl7pPr>
            <a:lvl8pPr marL="4032504" indent="0">
              <a:buNone/>
              <a:defRPr sz="2500"/>
            </a:lvl8pPr>
            <a:lvl9pPr marL="460857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8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2"/>
            <a:ext cx="2592467" cy="7372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2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  <a:prstGeom prst="rect">
            <a:avLst/>
          </a:prstGeom>
        </p:spPr>
        <p:txBody>
          <a:bodyPr lIns="91434" tIns="45717" rIns="91434" bIns="45717"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103306" y="8064798"/>
            <a:ext cx="775135" cy="246215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040958" y="33987678"/>
            <a:ext cx="4214356" cy="433573"/>
          </a:xfrm>
          <a:prstGeom prst="rect">
            <a:avLst/>
          </a:prstGeom>
        </p:spPr>
        <p:txBody>
          <a:bodyPr wrap="none" lIns="91434" tIns="45717" rIns="91434" bIns="45717">
            <a:spAutoFit/>
          </a:bodyPr>
          <a:lstStyle/>
          <a:p>
            <a:pPr marL="342878" lvl="0" indent="-34287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79"/>
            <a:ext cx="10369868" cy="5702504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14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52144"/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14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14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5214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15214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/>
          <p:cNvGrpSpPr/>
          <p:nvPr/>
        </p:nvGrpSpPr>
        <p:grpSpPr>
          <a:xfrm>
            <a:off x="1768046" y="3461477"/>
            <a:ext cx="1458180" cy="1663040"/>
            <a:chOff x="1856520" y="2834333"/>
            <a:chExt cx="1458180" cy="1663040"/>
          </a:xfrm>
        </p:grpSpPr>
        <p:sp>
          <p:nvSpPr>
            <p:cNvPr id="30" name="Freeform: Shape 2"/>
            <p:cNvSpPr>
              <a:spLocks/>
            </p:cNvSpPr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778495"/>
            </a:solidFill>
            <a:ln w="28575"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1" name="Freeform: Shape 3"/>
            <p:cNvSpPr>
              <a:spLocks noChangeAspect="1"/>
            </p:cNvSpPr>
            <p:nvPr/>
          </p:nvSpPr>
          <p:spPr bwMode="auto">
            <a:xfrm>
              <a:off x="2330879" y="3400302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2" name="Group 4"/>
          <p:cNvGrpSpPr/>
          <p:nvPr/>
        </p:nvGrpSpPr>
        <p:grpSpPr>
          <a:xfrm>
            <a:off x="3226226" y="3865604"/>
            <a:ext cx="1296144" cy="854786"/>
            <a:chOff x="909706" y="699459"/>
            <a:chExt cx="1296144" cy="854786"/>
          </a:xfrm>
        </p:grpSpPr>
        <p:sp>
          <p:nvSpPr>
            <p:cNvPr id="33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lstStyle/>
            <a:p>
              <a:pPr algn="ctr" defTabSz="914400"/>
              <a:r>
                <a:rPr lang="en-US" altLang="zh-CN" sz="1400">
                  <a:solidFill>
                    <a:srgbClr val="778495"/>
                  </a:solidFill>
                  <a:latin typeface="Arial"/>
                  <a:ea typeface="微软雅黑"/>
                </a:rPr>
                <a:t>CONTENTS</a:t>
              </a:r>
            </a:p>
          </p:txBody>
        </p:sp>
        <p:sp>
          <p:nvSpPr>
            <p:cNvPr id="34" name="TextBox 6"/>
            <p:cNvSpPr txBox="1"/>
            <p:nvPr/>
          </p:nvSpPr>
          <p:spPr>
            <a:xfrm>
              <a:off x="909706" y="69945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400"/>
              <a:r>
                <a:rPr lang="zh-CN" altLang="en-US" sz="4000" b="1">
                  <a:solidFill>
                    <a:srgbClr val="778495"/>
                  </a:solidFill>
                  <a:latin typeface="Arial"/>
                  <a:ea typeface="微软雅黑"/>
                </a:rPr>
                <a:t>目录</a:t>
              </a:r>
            </a:p>
          </p:txBody>
        </p:sp>
      </p:grpSp>
      <p:cxnSp>
        <p:nvCxnSpPr>
          <p:cNvPr id="35" name="Straight Connector 8"/>
          <p:cNvCxnSpPr/>
          <p:nvPr/>
        </p:nvCxnSpPr>
        <p:spPr>
          <a:xfrm>
            <a:off x="5447928" y="863997"/>
            <a:ext cx="0" cy="6858000"/>
          </a:xfrm>
          <a:prstGeom prst="line">
            <a:avLst/>
          </a:prstGeom>
          <a:noFill/>
          <a:ln w="12700" cap="flat" cmpd="sng" algn="ctr">
            <a:solidFill>
              <a:srgbClr val="778495"/>
            </a:solidFill>
            <a:prstDash val="solid"/>
            <a:miter lim="800000"/>
          </a:ln>
          <a:effectLst/>
        </p:spPr>
      </p:cxnSp>
      <p:grpSp>
        <p:nvGrpSpPr>
          <p:cNvPr id="36" name="组合 35"/>
          <p:cNvGrpSpPr/>
          <p:nvPr/>
        </p:nvGrpSpPr>
        <p:grpSpPr>
          <a:xfrm>
            <a:off x="5110587" y="1964046"/>
            <a:ext cx="4577486" cy="769470"/>
            <a:chOff x="5110587" y="1100049"/>
            <a:chExt cx="4577486" cy="769470"/>
          </a:xfrm>
        </p:grpSpPr>
        <p:sp>
          <p:nvSpPr>
            <p:cNvPr id="37" name="Freeform: Shape 10"/>
            <p:cNvSpPr>
              <a:spLocks/>
            </p:cNvSpPr>
            <p:nvPr/>
          </p:nvSpPr>
          <p:spPr bwMode="auto">
            <a:xfrm>
              <a:off x="5110587" y="1100049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81B94F">
                <a:lumMod val="100000"/>
              </a:srgb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</a:rPr>
                <a:t>01</a:t>
              </a:r>
            </a:p>
          </p:txBody>
        </p:sp>
        <p:grpSp>
          <p:nvGrpSpPr>
            <p:cNvPr id="38" name="Group 15"/>
            <p:cNvGrpSpPr/>
            <p:nvPr/>
          </p:nvGrpSpPr>
          <p:grpSpPr>
            <a:xfrm>
              <a:off x="6122610" y="1134923"/>
              <a:ext cx="3565463" cy="637776"/>
              <a:chOff x="3943834" y="629865"/>
              <a:chExt cx="3962574" cy="637776"/>
            </a:xfrm>
          </p:grpSpPr>
          <p:sp>
            <p:nvSpPr>
              <p:cNvPr id="39" name="TextBox 16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81B94F">
                        <a:lumMod val="10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标题文本预设</a:t>
                </a:r>
              </a:p>
            </p:txBody>
          </p:sp>
          <p:sp>
            <p:nvSpPr>
              <p:cNvPr id="40" name="TextBox 17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5110587" y="3260190"/>
            <a:ext cx="4577486" cy="769470"/>
            <a:chOff x="5110587" y="2396193"/>
            <a:chExt cx="4577486" cy="769470"/>
          </a:xfrm>
        </p:grpSpPr>
        <p:sp>
          <p:nvSpPr>
            <p:cNvPr id="42" name="Freeform: Shape 11"/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46A4DB">
                <a:lumMod val="100000"/>
              </a:srgb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</a:rPr>
                <a:t>02</a:t>
              </a:r>
            </a:p>
          </p:txBody>
        </p:sp>
        <p:grpSp>
          <p:nvGrpSpPr>
            <p:cNvPr id="43" name="Group 18"/>
            <p:cNvGrpSpPr/>
            <p:nvPr/>
          </p:nvGrpSpPr>
          <p:grpSpPr>
            <a:xfrm>
              <a:off x="6122610" y="2428967"/>
              <a:ext cx="3565463" cy="637776"/>
              <a:chOff x="3943834" y="629865"/>
              <a:chExt cx="3962574" cy="637776"/>
            </a:xfrm>
          </p:grpSpPr>
          <p:sp>
            <p:nvSpPr>
              <p:cNvPr id="44" name="TextBox 19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46A4DB">
                        <a:lumMod val="10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标题文本预设</a:t>
                </a:r>
              </a:p>
            </p:txBody>
          </p:sp>
          <p:sp>
            <p:nvSpPr>
              <p:cNvPr id="45" name="TextBox 20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110587" y="4556334"/>
            <a:ext cx="4577486" cy="769470"/>
            <a:chOff x="5110587" y="3692337"/>
            <a:chExt cx="4577486" cy="769470"/>
          </a:xfrm>
        </p:grpSpPr>
        <p:sp>
          <p:nvSpPr>
            <p:cNvPr id="47" name="Freeform: Shape 12"/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E5583A">
                <a:lumMod val="100000"/>
              </a:srgb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</a:rPr>
                <a:t>03</a:t>
              </a:r>
            </a:p>
          </p:txBody>
        </p:sp>
        <p:grpSp>
          <p:nvGrpSpPr>
            <p:cNvPr id="48" name="Group 21"/>
            <p:cNvGrpSpPr/>
            <p:nvPr/>
          </p:nvGrpSpPr>
          <p:grpSpPr>
            <a:xfrm>
              <a:off x="6122610" y="3723011"/>
              <a:ext cx="3565463" cy="637776"/>
              <a:chOff x="3943834" y="629865"/>
              <a:chExt cx="3962574" cy="637776"/>
            </a:xfrm>
          </p:grpSpPr>
          <p:sp>
            <p:nvSpPr>
              <p:cNvPr id="49" name="TextBox 22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E5583A">
                        <a:lumMod val="10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标题文本预设</a:t>
                </a:r>
              </a:p>
            </p:txBody>
          </p:sp>
          <p:sp>
            <p:nvSpPr>
              <p:cNvPr id="50" name="TextBox 23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5110587" y="5852478"/>
            <a:ext cx="4577486" cy="769470"/>
            <a:chOff x="5110587" y="4988481"/>
            <a:chExt cx="4577486" cy="769470"/>
          </a:xfrm>
        </p:grpSpPr>
        <p:sp>
          <p:nvSpPr>
            <p:cNvPr id="52" name="Freeform: Shape 13"/>
            <p:cNvSpPr>
              <a:spLocks/>
            </p:cNvSpPr>
            <p:nvPr/>
          </p:nvSpPr>
          <p:spPr bwMode="auto">
            <a:xfrm>
              <a:off x="5110587" y="4988481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9B439">
                <a:lumMod val="100000"/>
              </a:srgb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/>
                </a:rPr>
                <a:t>04</a:t>
              </a:r>
            </a:p>
          </p:txBody>
        </p:sp>
        <p:grpSp>
          <p:nvGrpSpPr>
            <p:cNvPr id="53" name="Group 24"/>
            <p:cNvGrpSpPr/>
            <p:nvPr/>
          </p:nvGrpSpPr>
          <p:grpSpPr>
            <a:xfrm>
              <a:off x="6122610" y="5017056"/>
              <a:ext cx="3565463" cy="637776"/>
              <a:chOff x="3943834" y="629865"/>
              <a:chExt cx="3962574" cy="637776"/>
            </a:xfrm>
          </p:grpSpPr>
          <p:sp>
            <p:nvSpPr>
              <p:cNvPr id="54" name="TextBox 25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9B439">
                        <a:lumMod val="10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标题文本预设</a:t>
                </a:r>
              </a:p>
            </p:txBody>
          </p:sp>
          <p:sp>
            <p:nvSpPr>
              <p:cNvPr id="55" name="TextBox 26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此部分内容作为文字排版占位显示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90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68046" y="3444237"/>
            <a:ext cx="1458180" cy="1663040"/>
            <a:chOff x="1856520" y="2834333"/>
            <a:chExt cx="1458180" cy="1663040"/>
          </a:xfrm>
        </p:grpSpPr>
        <p:sp>
          <p:nvSpPr>
            <p:cNvPr id="3" name="Freeform: Shape 2"/>
            <p:cNvSpPr>
              <a:spLocks/>
            </p:cNvSpPr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tx2"/>
            </a:solidFill>
            <a:ln w="28575"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: Shape 3"/>
            <p:cNvSpPr>
              <a:spLocks noChangeAspect="1"/>
            </p:cNvSpPr>
            <p:nvPr/>
          </p:nvSpPr>
          <p:spPr bwMode="auto">
            <a:xfrm>
              <a:off x="2330879" y="3400302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6226" y="3848364"/>
            <a:ext cx="1296144" cy="854786"/>
            <a:chOff x="909706" y="699459"/>
            <a:chExt cx="1296144" cy="854786"/>
          </a:xfrm>
        </p:grpSpPr>
        <p:sp>
          <p:nvSpPr>
            <p:cNvPr id="6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9706" y="69945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zh-CN" altLang="en-US" sz="4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cxnSp>
        <p:nvCxnSpPr>
          <p:cNvPr id="8" name="Straight Connector 8"/>
          <p:cNvCxnSpPr/>
          <p:nvPr/>
        </p:nvCxnSpPr>
        <p:spPr>
          <a:xfrm>
            <a:off x="5447928" y="846757"/>
            <a:ext cx="0" cy="685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110587" y="1946806"/>
            <a:ext cx="4577486" cy="769470"/>
            <a:chOff x="5110587" y="1100049"/>
            <a:chExt cx="4577486" cy="769470"/>
          </a:xfrm>
        </p:grpSpPr>
        <p:sp>
          <p:nvSpPr>
            <p:cNvPr id="10" name="Freeform: Shape 10"/>
            <p:cNvSpPr>
              <a:spLocks/>
            </p:cNvSpPr>
            <p:nvPr/>
          </p:nvSpPr>
          <p:spPr bwMode="auto">
            <a:xfrm>
              <a:off x="5110587" y="1100049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6122610" y="1134923"/>
              <a:ext cx="3565463" cy="637776"/>
              <a:chOff x="3943834" y="629865"/>
              <a:chExt cx="3962574" cy="637776"/>
            </a:xfrm>
          </p:grpSpPr>
          <p:sp>
            <p:nvSpPr>
              <p:cNvPr id="12" name="TextBox 16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3" name="TextBox 17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110587" y="3242950"/>
            <a:ext cx="4577486" cy="769470"/>
            <a:chOff x="5110587" y="2396193"/>
            <a:chExt cx="4577486" cy="769470"/>
          </a:xfrm>
        </p:grpSpPr>
        <p:sp>
          <p:nvSpPr>
            <p:cNvPr id="15" name="Freeform: Shape 11"/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grpSp>
          <p:nvGrpSpPr>
            <p:cNvPr id="16" name="Group 18"/>
            <p:cNvGrpSpPr/>
            <p:nvPr/>
          </p:nvGrpSpPr>
          <p:grpSpPr>
            <a:xfrm>
              <a:off x="6122610" y="2428967"/>
              <a:ext cx="3565463" cy="637776"/>
              <a:chOff x="3943834" y="629865"/>
              <a:chExt cx="3962574" cy="637776"/>
            </a:xfrm>
          </p:grpSpPr>
          <p:sp>
            <p:nvSpPr>
              <p:cNvPr id="17" name="TextBox 19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8" name="TextBox 20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110587" y="4539094"/>
            <a:ext cx="4577486" cy="769470"/>
            <a:chOff x="5110587" y="3692337"/>
            <a:chExt cx="4577486" cy="769470"/>
          </a:xfrm>
        </p:grpSpPr>
        <p:sp>
          <p:nvSpPr>
            <p:cNvPr id="20" name="Freeform: Shape 12"/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6122610" y="3723011"/>
              <a:ext cx="3565463" cy="637776"/>
              <a:chOff x="3943834" y="629865"/>
              <a:chExt cx="3962574" cy="637776"/>
            </a:xfrm>
          </p:grpSpPr>
          <p:sp>
            <p:nvSpPr>
              <p:cNvPr id="22" name="TextBox 22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TextBox 23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110587" y="5835238"/>
            <a:ext cx="4577486" cy="769470"/>
            <a:chOff x="5110587" y="4988481"/>
            <a:chExt cx="4577486" cy="769470"/>
          </a:xfrm>
        </p:grpSpPr>
        <p:sp>
          <p:nvSpPr>
            <p:cNvPr id="25" name="Freeform: Shape 13"/>
            <p:cNvSpPr>
              <a:spLocks/>
            </p:cNvSpPr>
            <p:nvPr/>
          </p:nvSpPr>
          <p:spPr bwMode="auto">
            <a:xfrm>
              <a:off x="5110587" y="4988481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grpSp>
          <p:nvGrpSpPr>
            <p:cNvPr id="26" name="Group 24"/>
            <p:cNvGrpSpPr/>
            <p:nvPr/>
          </p:nvGrpSpPr>
          <p:grpSpPr>
            <a:xfrm>
              <a:off x="6122610" y="5017056"/>
              <a:ext cx="3565463" cy="637776"/>
              <a:chOff x="3943834" y="629865"/>
              <a:chExt cx="3962574" cy="637776"/>
            </a:xfrm>
          </p:grpSpPr>
          <p:sp>
            <p:nvSpPr>
              <p:cNvPr id="27" name="TextBox 25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8" name="TextBox 26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898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68046" y="3444237"/>
            <a:ext cx="1458180" cy="1663040"/>
            <a:chOff x="1856520" y="2834333"/>
            <a:chExt cx="1458180" cy="1663040"/>
          </a:xfrm>
        </p:grpSpPr>
        <p:sp>
          <p:nvSpPr>
            <p:cNvPr id="3" name="Freeform: Shape 2"/>
            <p:cNvSpPr>
              <a:spLocks/>
            </p:cNvSpPr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tx2"/>
            </a:solidFill>
            <a:ln w="28575"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: Shape 3"/>
            <p:cNvSpPr>
              <a:spLocks noChangeAspect="1"/>
            </p:cNvSpPr>
            <p:nvPr/>
          </p:nvSpPr>
          <p:spPr bwMode="auto">
            <a:xfrm>
              <a:off x="2330879" y="3400302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6226" y="3848364"/>
            <a:ext cx="1296144" cy="854786"/>
            <a:chOff x="909706" y="699459"/>
            <a:chExt cx="1296144" cy="854786"/>
          </a:xfrm>
        </p:grpSpPr>
        <p:sp>
          <p:nvSpPr>
            <p:cNvPr id="6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lstStyle/>
            <a:p>
              <a:pPr algn="ctr"/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9706" y="69945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zh-CN" altLang="en-US" sz="4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cxnSp>
        <p:nvCxnSpPr>
          <p:cNvPr id="8" name="Straight Connector 8"/>
          <p:cNvCxnSpPr/>
          <p:nvPr/>
        </p:nvCxnSpPr>
        <p:spPr>
          <a:xfrm>
            <a:off x="5447928" y="846757"/>
            <a:ext cx="0" cy="685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110587" y="1946806"/>
            <a:ext cx="4577486" cy="769470"/>
            <a:chOff x="5110587" y="1100049"/>
            <a:chExt cx="4577486" cy="769470"/>
          </a:xfrm>
        </p:grpSpPr>
        <p:sp>
          <p:nvSpPr>
            <p:cNvPr id="10" name="Freeform: Shape 10"/>
            <p:cNvSpPr>
              <a:spLocks/>
            </p:cNvSpPr>
            <p:nvPr/>
          </p:nvSpPr>
          <p:spPr bwMode="auto">
            <a:xfrm>
              <a:off x="5110587" y="1100049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6122610" y="1134923"/>
              <a:ext cx="3565463" cy="637776"/>
              <a:chOff x="3943834" y="629865"/>
              <a:chExt cx="3962574" cy="637776"/>
            </a:xfrm>
          </p:grpSpPr>
          <p:sp>
            <p:nvSpPr>
              <p:cNvPr id="12" name="TextBox 16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3" name="TextBox 17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110587" y="3242950"/>
            <a:ext cx="4577486" cy="769470"/>
            <a:chOff x="5110587" y="2396193"/>
            <a:chExt cx="4577486" cy="769470"/>
          </a:xfrm>
        </p:grpSpPr>
        <p:sp>
          <p:nvSpPr>
            <p:cNvPr id="15" name="Freeform: Shape 11"/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grpSp>
          <p:nvGrpSpPr>
            <p:cNvPr id="16" name="Group 18"/>
            <p:cNvGrpSpPr/>
            <p:nvPr/>
          </p:nvGrpSpPr>
          <p:grpSpPr>
            <a:xfrm>
              <a:off x="6122610" y="2428967"/>
              <a:ext cx="3565463" cy="637776"/>
              <a:chOff x="3943834" y="629865"/>
              <a:chExt cx="3962574" cy="637776"/>
            </a:xfrm>
          </p:grpSpPr>
          <p:sp>
            <p:nvSpPr>
              <p:cNvPr id="17" name="TextBox 19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8" name="TextBox 20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110587" y="4539094"/>
            <a:ext cx="4577486" cy="769470"/>
            <a:chOff x="5110587" y="3692337"/>
            <a:chExt cx="4577486" cy="769470"/>
          </a:xfrm>
        </p:grpSpPr>
        <p:sp>
          <p:nvSpPr>
            <p:cNvPr id="20" name="Freeform: Shape 12"/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6122610" y="3723011"/>
              <a:ext cx="3565463" cy="637776"/>
              <a:chOff x="3943834" y="629865"/>
              <a:chExt cx="3962574" cy="637776"/>
            </a:xfrm>
          </p:grpSpPr>
          <p:sp>
            <p:nvSpPr>
              <p:cNvPr id="22" name="TextBox 22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TextBox 23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110587" y="5835238"/>
            <a:ext cx="4577486" cy="769470"/>
            <a:chOff x="5110587" y="4988481"/>
            <a:chExt cx="4577486" cy="769470"/>
          </a:xfrm>
        </p:grpSpPr>
        <p:sp>
          <p:nvSpPr>
            <p:cNvPr id="25" name="Freeform: Shape 13"/>
            <p:cNvSpPr>
              <a:spLocks/>
            </p:cNvSpPr>
            <p:nvPr/>
          </p:nvSpPr>
          <p:spPr bwMode="auto">
            <a:xfrm>
              <a:off x="5110587" y="4988481"/>
              <a:ext cx="674682" cy="76947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28575">
              <a:noFill/>
            </a:ln>
            <a:extLst/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grpSp>
          <p:nvGrpSpPr>
            <p:cNvPr id="26" name="Group 24"/>
            <p:cNvGrpSpPr/>
            <p:nvPr/>
          </p:nvGrpSpPr>
          <p:grpSpPr>
            <a:xfrm>
              <a:off x="6122610" y="5017056"/>
              <a:ext cx="3565463" cy="637776"/>
              <a:chOff x="3943834" y="629865"/>
              <a:chExt cx="3962574" cy="637776"/>
            </a:xfrm>
          </p:grpSpPr>
          <p:sp>
            <p:nvSpPr>
              <p:cNvPr id="27" name="TextBox 25"/>
              <p:cNvSpPr txBox="1"/>
              <p:nvPr/>
            </p:nvSpPr>
            <p:spPr>
              <a:xfrm>
                <a:off x="3943834" y="629865"/>
                <a:ext cx="3962574" cy="34598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 lnSpcReduction="10000"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8" name="TextBox 26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61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56581" y="5590557"/>
            <a:ext cx="8529098" cy="272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07" tIns="57603" rIns="115207" bIns="57603" rtlCol="0" anchor="ctr"/>
          <a:lstStyle/>
          <a:p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777690"/>
            <a:ext cx="11522075" cy="172214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5207" tIns="57603" rIns="115207" bIns="57603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9374" y="3902513"/>
            <a:ext cx="5170931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207" tIns="57603" rIns="115207" bIns="57603"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1037" y="3902513"/>
            <a:ext cx="5170932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207" tIns="57603" rIns="115207" bIns="57603"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02" y="636039"/>
            <a:ext cx="7459343" cy="29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3B31"/>
    </a:accent1>
    <a:accent2>
      <a:srgbClr val="D88E29"/>
    </a:accent2>
    <a:accent3>
      <a:srgbClr val="4284F4"/>
    </a:accent3>
    <a:accent4>
      <a:srgbClr val="17E7FF"/>
    </a:accent4>
    <a:accent5>
      <a:srgbClr val="969696"/>
    </a:accent5>
    <a:accent6>
      <a:srgbClr val="C1C1C1"/>
    </a:accent6>
    <a:hlink>
      <a:srgbClr val="FF3B31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29BEF"/>
    </a:accent1>
    <a:accent2>
      <a:srgbClr val="00C7FF"/>
    </a:accent2>
    <a:accent3>
      <a:srgbClr val="00E6C6"/>
    </a:accent3>
    <a:accent4>
      <a:srgbClr val="818181"/>
    </a:accent4>
    <a:accent5>
      <a:srgbClr val="A5A5A5"/>
    </a:accent5>
    <a:accent6>
      <a:srgbClr val="C9C9C9"/>
    </a:accent6>
    <a:hlink>
      <a:srgbClr val="029BE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448</Words>
  <Application>Microsoft Office PowerPoint</Application>
  <PresentationFormat>自定义</PresentationFormat>
  <Paragraphs>56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PPT素材</dc:title>
  <dc:subject>第一PPT，www.1ppt.com</dc:subject>
  <dc:creator>第一PPT</dc:creator>
  <dc:description>第一PPT，www.1ppt.com</dc:description>
  <cp:lastModifiedBy>Windows User</cp:lastModifiedBy>
  <cp:revision>12</cp:revision>
  <dcterms:created xsi:type="dcterms:W3CDTF">2019-10-03T15:40:39Z</dcterms:created>
  <dcterms:modified xsi:type="dcterms:W3CDTF">2019-12-18T14:44:31Z</dcterms:modified>
</cp:coreProperties>
</file>