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10" r:id="rId5"/>
    <p:sldId id="294" r:id="rId6"/>
    <p:sldId id="272" r:id="rId7"/>
    <p:sldId id="305" r:id="rId8"/>
    <p:sldId id="265" r:id="rId9"/>
    <p:sldId id="298" r:id="rId10"/>
    <p:sldId id="295" r:id="rId11"/>
    <p:sldId id="259" r:id="rId12"/>
    <p:sldId id="275" r:id="rId13"/>
    <p:sldId id="297" r:id="rId14"/>
    <p:sldId id="262" r:id="rId15"/>
    <p:sldId id="296" r:id="rId16"/>
    <p:sldId id="276" r:id="rId17"/>
    <p:sldId id="267" r:id="rId18"/>
    <p:sldId id="289" r:id="rId19"/>
    <p:sldId id="268" r:id="rId20"/>
    <p:sldId id="271" r:id="rId21"/>
    <p:sldId id="299" r:id="rId22"/>
    <p:sldId id="300" r:id="rId23"/>
    <p:sldId id="307" r:id="rId24"/>
    <p:sldId id="292" r:id="rId25"/>
    <p:sldId id="309" r:id="rId26"/>
    <p:sldId id="306" r:id="rId27"/>
    <p:sldId id="308" r:id="rId28"/>
    <p:sldId id="290" r:id="rId29"/>
    <p:sldId id="266" r:id="rId30"/>
    <p:sldId id="303" r:id="rId31"/>
    <p:sldId id="270" r:id="rId32"/>
    <p:sldId id="291" r:id="rId33"/>
    <p:sldId id="274" r:id="rId34"/>
  </p:sldIdLst>
  <p:sldSz cx="12192000" cy="6858000"/>
  <p:notesSz cx="7104063" cy="10234613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676" y="40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882400"/>
        <c:axId val="-122880224"/>
      </c:barChart>
      <c:catAx>
        <c:axId val="-122882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880224"/>
        <c:crosses val="autoZero"/>
        <c:auto val="1"/>
        <c:lblAlgn val="ctr"/>
        <c:lblOffset val="100"/>
        <c:noMultiLvlLbl val="0"/>
      </c:catAx>
      <c:valAx>
        <c:axId val="-12288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288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01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33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做过的文档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32280" y="1170305"/>
            <a:ext cx="4256405" cy="779780"/>
            <a:chOff x="11884" y="1955"/>
            <a:chExt cx="6703" cy="122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261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WQ7003_Data_Sheet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195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描述类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2581275"/>
            <a:ext cx="4256405" cy="3823335"/>
            <a:chOff x="11884" y="2234"/>
            <a:chExt cx="6703" cy="6021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2885"/>
              <a:ext cx="6703" cy="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WQ70XX_APP_User_Guide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WQ70XX_DSP_Dev_User_Guide_V1.0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WQ70XX_DSP_Memory_Map_V1.0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WQ70XX_DSP_Porting_Guide_V1.0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WQ70XX_SDK_Env_Setup_Guide_V1.0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WQ70XX_SDK_Memory_Map_V1.0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 UI_Config_Tool_User_Guide_EN_V1.0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WQ70XX_SDK_Compilation_Guide_EN_V1.0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WQ7033 DEV_Board_User_Guide_EN_V1.0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223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操作类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754880"/>
            <a:ext cx="9648190" cy="398780"/>
            <a:chOff x="11884" y="3714"/>
            <a:chExt cx="15194" cy="628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22828" y="3714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宣传文档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112242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2586854"/>
            <a:ext cx="45719" cy="3438561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0491" y="4783836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5948" y="2290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专利文档的审核：用于无线通信的设备主从角色切换系统及方法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 </a:t>
            </a:r>
            <a:r>
              <a:rPr lang="en-US" altLang="zh-CN" sz="1400" dirty="0" smtClean="0"/>
              <a:t>COCA</a:t>
            </a:r>
            <a:r>
              <a:rPr lang="zh-CN" altLang="en-US" sz="1400" dirty="0" smtClean="0"/>
              <a:t>语料库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有道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金山词霸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灵格斯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术语在线</a:t>
            </a:r>
            <a:endParaRPr lang="zh-CN" altLang="en-US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库、文档网站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经验、资料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方便。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立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信构建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起架构清晰地文档网站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，方便内外部用户进行查阅。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，尝试，出现问题解决问题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技术写作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3200" dirty="0" smtClean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en-US" altLang="zh-CN" sz="3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0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工作流程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常用工具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带领新员工完成最初的几个写作任务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规范、制定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员工、分享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技能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Git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5490" y="1088136"/>
            <a:ext cx="572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公司鼓励我们多</a:t>
            </a:r>
            <a:r>
              <a:rPr lang="zh-CN" altLang="en-US" dirty="0" smtClean="0"/>
              <a:t>分享、多参加培训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技术写作、</a:t>
            </a:r>
            <a:r>
              <a:rPr lang="zh-CN" altLang="en-US" dirty="0" smtClean="0"/>
              <a:t>技术知识、沟通技巧、工具使用</a:t>
            </a:r>
            <a:r>
              <a:rPr lang="zh-CN" altLang="en-US" dirty="0" smtClean="0"/>
              <a:t>等培训和分享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组建兼职翻译群、制作兼职翻译招聘宣传海报（</a:t>
            </a:r>
            <a:r>
              <a:rPr lang="en-US" altLang="zh-CN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MAKA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解决问题，独立解决问题：学习新的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 </a:t>
            </a:r>
            <a:r>
              <a:rPr lang="en-US" altLang="zh-CN" sz="3600" dirty="0" err="1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Blibli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性格耐心细致，学习新技能</a:t>
            </a:r>
            <a:endParaRPr lang="zh-CN" altLang="en-US" sz="28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 smtClean="0"/>
          </a:p>
          <a:p>
            <a:endParaRPr lang="zh-CN" altLang="en-US" sz="3600" b="1" dirty="0"/>
          </a:p>
          <a:p>
            <a:r>
              <a:rPr lang="zh-CN" altLang="en-US" dirty="0" smtClean="0"/>
              <a:t>行业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发展的行业。芯片</a:t>
            </a:r>
            <a:r>
              <a:rPr lang="zh-CN" altLang="en-US" dirty="0" smtClean="0"/>
              <a:t>行业处于</a:t>
            </a:r>
            <a:r>
              <a:rPr lang="zh-CN" altLang="en-US" dirty="0"/>
              <a:t>高速发展期，整个行业蓬勃发展，风头正劲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公司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发展：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zh-CN" altLang="en-US" dirty="0" smtClean="0"/>
              <a:t>自己专注的领域，并在</a:t>
            </a:r>
            <a:r>
              <a:rPr lang="zh-CN" altLang="en-US" dirty="0"/>
              <a:t>自己所在的领域不断前进</a:t>
            </a:r>
            <a:r>
              <a:rPr lang="zh-CN" altLang="en-US" dirty="0" smtClean="0"/>
              <a:t>不断积累和发展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具有</a:t>
            </a:r>
            <a:r>
              <a:rPr lang="zh-CN" altLang="en-US" dirty="0" smtClean="0"/>
              <a:t>竞争力的产品和稳定的客户。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企业</a:t>
            </a:r>
            <a:r>
              <a:rPr lang="zh-CN" altLang="en-US" dirty="0"/>
              <a:t>文化：积极</a:t>
            </a:r>
            <a:r>
              <a:rPr lang="zh-CN" altLang="en-US" dirty="0" smtClean="0"/>
              <a:t>向上、互相尊重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精益求精、有效管理。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领导同事：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领导：高标准</a:t>
            </a:r>
            <a:r>
              <a:rPr lang="zh-CN" altLang="en-US" dirty="0" smtClean="0"/>
              <a:t>严</a:t>
            </a:r>
            <a:r>
              <a:rPr lang="zh-CN" altLang="en-US" dirty="0"/>
              <a:t>要求</a:t>
            </a:r>
            <a:r>
              <a:rPr lang="zh-CN" altLang="en-US" dirty="0" smtClean="0"/>
              <a:t>，高要求</a:t>
            </a:r>
            <a:r>
              <a:rPr lang="zh-CN" altLang="en-US" dirty="0"/>
              <a:t>让别人</a:t>
            </a:r>
            <a:r>
              <a:rPr lang="zh-CN" altLang="en-US" dirty="0" smtClean="0"/>
              <a:t>成长；有定期的沟通汇报。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同事：和</a:t>
            </a:r>
            <a:r>
              <a:rPr lang="zh-CN" altLang="en-US" dirty="0"/>
              <a:t>研发顺畅沟通，参与</a:t>
            </a:r>
            <a:r>
              <a:rPr lang="zh-CN" altLang="en-US" dirty="0"/>
              <a:t>产品研发的全过程</a:t>
            </a:r>
            <a:r>
              <a:rPr lang="zh-CN" altLang="en-US" dirty="0" smtClean="0"/>
              <a:t>，更多地了解公司产品。</a:t>
            </a:r>
            <a:endParaRPr lang="zh-CN" altLang="en-US" dirty="0" smtClean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期望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</a:t>
            </a:r>
            <a:r>
              <a:rPr lang="zh-CN" altLang="en-US" dirty="0"/>
              <a:t>陆续续很多芯片公司成立，竞争会不会越来越激烈，贵司的优势是什么</a:t>
            </a:r>
            <a:r>
              <a:rPr lang="zh-CN" altLang="en-US" dirty="0"/>
              <a:t>？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			   </a:t>
            </a:r>
            <a:r>
              <a:rPr lang="zh-CN" altLang="en-US" dirty="0" smtClean="0"/>
              <a:t>现在</a:t>
            </a:r>
            <a:r>
              <a:rPr lang="zh-CN" altLang="en-US" dirty="0"/>
              <a:t>遇到的最大的困难和挑战是</a:t>
            </a:r>
            <a:r>
              <a:rPr lang="zh-CN" altLang="en-US" dirty="0" smtClean="0"/>
              <a:t>什么？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2.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公司</a:t>
            </a:r>
            <a:r>
              <a:rPr lang="zh-CN" altLang="en-US" dirty="0"/>
              <a:t>的企业文化是怎么样</a:t>
            </a:r>
            <a:r>
              <a:rPr lang="zh-CN" altLang="en-US" dirty="0" smtClean="0"/>
              <a:t>的？在这里的工作感受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3. </a:t>
            </a:r>
            <a:r>
              <a:rPr lang="zh-CN" altLang="en-US" dirty="0" smtClean="0"/>
              <a:t>公司</a:t>
            </a:r>
            <a:r>
              <a:rPr lang="zh-CN" altLang="en-US" dirty="0"/>
              <a:t>现有产品线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岗位</a:t>
            </a:r>
            <a:r>
              <a:rPr lang="zh-CN" altLang="en-US" dirty="0"/>
              <a:t>相关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刚才</a:t>
            </a:r>
            <a:r>
              <a:rPr lang="zh-CN" altLang="en-US" dirty="0"/>
              <a:t>面试过程中，是否有什么地方会让您觉得可能我不太适合这份工作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考核</a:t>
            </a:r>
            <a:r>
              <a:rPr lang="zh-CN" altLang="en-US" dirty="0" smtClean="0"/>
              <a:t>机制，</a:t>
            </a:r>
            <a:r>
              <a:rPr lang="zh-CN" altLang="en-US" dirty="0"/>
              <a:t>怎么样才是很好地完成这份工作</a:t>
            </a:r>
            <a:r>
              <a:rPr lang="zh-CN" altLang="en-US" dirty="0" smtClean="0"/>
              <a:t>？</a:t>
            </a:r>
            <a:r>
              <a:rPr lang="zh-CN" altLang="en-US" dirty="0" smtClean="0"/>
              <a:t>公司</a:t>
            </a:r>
            <a:r>
              <a:rPr lang="zh-CN" altLang="en-US" dirty="0"/>
              <a:t>中英文都需要</a:t>
            </a:r>
            <a:r>
              <a:rPr lang="zh-CN" altLang="en-US" dirty="0" smtClean="0"/>
              <a:t>？</a:t>
            </a:r>
            <a:r>
              <a:rPr lang="zh-CN" altLang="en-US" dirty="0"/>
              <a:t>怎么样审核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</a:t>
            </a:r>
            <a:r>
              <a:rPr lang="zh-CN" altLang="en-US" dirty="0"/>
              <a:t>这个岗位的规划</a:t>
            </a:r>
            <a:r>
              <a:rPr lang="zh-CN" altLang="en-US" dirty="0" smtClean="0"/>
              <a:t>。组建一个团队？还是只需要一个人？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en-US" altLang="zh-CN" dirty="0" smtClean="0"/>
              <a:t> </a:t>
            </a:r>
            <a:r>
              <a:rPr lang="zh-CN" altLang="en-US" dirty="0" smtClean="0"/>
              <a:t>短期</a:t>
            </a:r>
            <a:r>
              <a:rPr lang="zh-CN" altLang="en-US" dirty="0"/>
              <a:t>内长期内都需要做</a:t>
            </a:r>
            <a:r>
              <a:rPr lang="zh-CN" altLang="en-US" dirty="0" smtClean="0"/>
              <a:t>什么</a:t>
            </a:r>
            <a:r>
              <a:rPr lang="zh-CN" altLang="en-US" dirty="0"/>
              <a:t>？</a:t>
            </a:r>
            <a:r>
              <a:rPr lang="zh-CN" altLang="en-US" dirty="0" smtClean="0"/>
              <a:t>如果</a:t>
            </a:r>
            <a:r>
              <a:rPr lang="zh-CN" altLang="en-US" dirty="0"/>
              <a:t>我被录用了，在工作的前三个月，公司最希望我做到</a:t>
            </a:r>
            <a:r>
              <a:rPr lang="zh-CN" altLang="en-US" dirty="0" smtClean="0"/>
              <a:t>的   三</a:t>
            </a:r>
            <a:r>
              <a:rPr lang="zh-CN" altLang="en-US" dirty="0"/>
              <a:t>件事是什么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5040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学习产品知识，明确要求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的文档交付时间。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确定文档体系的组织、文档的大纲和主题的划分。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依照设计出的文档架构，遵循既定的文档写作规范，进行文档的具体内容的编写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技术审核、语言审核，保证文档质量。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文档写作、质量控制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123315"/>
            <a:chOff x="11881" y="3070"/>
            <a:chExt cx="3138" cy="1769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文档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网站交付、线下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软件或产品在不断地更新，对应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的技术文档也需要及时地维护和更新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技术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666240"/>
            <a:chOff x="10657" y="1197"/>
            <a:chExt cx="6703" cy="26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6405" cy="712470"/>
            <a:chOff x="11884" y="3191"/>
            <a:chExt cx="6703" cy="1122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8050" y="2499875"/>
            <a:ext cx="3026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46930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0800" y="1968500"/>
            <a:ext cx="32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宏观：框架，地图，大致的内容。看基本书的目录，主要的文档的结构，脑子里有大概的框架，涉及到哪些内容。边学边做，带着问题去学习。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3200" y="4000500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微观：技巧：具体的学习过程中，通过类比，图片，例子等多种信息呈现方式进行学习。比单纯的文字更形象生动，容易记忆理解。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6900" y="4279900"/>
            <a:ext cx="725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* 搞清楚逻辑关系，概念之间的关联。理解一个个概念，一个个打通。</a:t>
            </a:r>
          </a:p>
          <a:p>
            <a:r>
              <a:rPr lang="zh-CN" altLang="en-US"/>
              <a:t>* 解决实际问题，带着问题去学习</a:t>
            </a:r>
          </a:p>
          <a:p>
            <a:r>
              <a:rPr lang="zh-CN" altLang="en-US"/>
              <a:t>* 比较难的点多看看不同的解释说明，互相对照来看，互相补充。不同的教程。加深理解。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1082937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1205492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237870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2535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6843" y="1806519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7522" y="1988531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81052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89180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87296" y="157506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163729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37991" y="1423639"/>
            <a:ext cx="947420" cy="795655"/>
          </a:xfrm>
          <a:prstGeom prst="bentConnector3">
            <a:avLst>
              <a:gd name="adj1" fmla="val 52032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2631172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1066427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10800000">
            <a:off x="7393940" y="1440442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6"/>
          <p:cNvSpPr/>
          <p:nvPr/>
        </p:nvSpPr>
        <p:spPr>
          <a:xfrm>
            <a:off x="8353425" y="207723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8611870" y="2126999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8353425" y="2889078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8654415" y="459913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56"/>
          <p:cNvCxnSpPr/>
          <p:nvPr/>
        </p:nvCxnSpPr>
        <p:spPr>
          <a:xfrm rot="10800000" flipV="1">
            <a:off x="7393305" y="2382348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9"/>
          <p:cNvCxnSpPr/>
          <p:nvPr/>
        </p:nvCxnSpPr>
        <p:spPr>
          <a:xfrm rot="10800000">
            <a:off x="7393305" y="2756363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4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1379</Words>
  <Application>Microsoft Office PowerPoint</Application>
  <PresentationFormat>宽屏</PresentationFormat>
  <Paragraphs>245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Cordia New</vt:lpstr>
      <vt:lpstr>Gill Sans</vt:lpstr>
      <vt:lpstr>Open Sans Light</vt:lpstr>
      <vt:lpstr>等线</vt:lpstr>
      <vt:lpstr>方正兰亭粗黑_GBK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382</cp:revision>
  <dcterms:created xsi:type="dcterms:W3CDTF">2017-06-27T08:49:00Z</dcterms:created>
  <dcterms:modified xsi:type="dcterms:W3CDTF">2021-10-12T00:30:18Z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