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</p:sldMasterIdLst>
  <p:notesMasterIdLst>
    <p:notesMasterId r:id="rId36"/>
  </p:notesMasterIdLst>
  <p:sldIdLst>
    <p:sldId id="256" r:id="rId2"/>
    <p:sldId id="257" r:id="rId3"/>
    <p:sldId id="258" r:id="rId4"/>
    <p:sldId id="312" r:id="rId5"/>
    <p:sldId id="310" r:id="rId6"/>
    <p:sldId id="294" r:id="rId7"/>
    <p:sldId id="272" r:id="rId8"/>
    <p:sldId id="305" r:id="rId9"/>
    <p:sldId id="265" r:id="rId10"/>
    <p:sldId id="298" r:id="rId11"/>
    <p:sldId id="295" r:id="rId12"/>
    <p:sldId id="259" r:id="rId13"/>
    <p:sldId id="275" r:id="rId14"/>
    <p:sldId id="297" r:id="rId15"/>
    <p:sldId id="262" r:id="rId16"/>
    <p:sldId id="296" r:id="rId17"/>
    <p:sldId id="276" r:id="rId18"/>
    <p:sldId id="267" r:id="rId19"/>
    <p:sldId id="289" r:id="rId20"/>
    <p:sldId id="268" r:id="rId21"/>
    <p:sldId id="271" r:id="rId22"/>
    <p:sldId id="299" r:id="rId23"/>
    <p:sldId id="300" r:id="rId24"/>
    <p:sldId id="307" r:id="rId25"/>
    <p:sldId id="292" r:id="rId26"/>
    <p:sldId id="309" r:id="rId27"/>
    <p:sldId id="306" r:id="rId28"/>
    <p:sldId id="308" r:id="rId29"/>
    <p:sldId id="290" r:id="rId30"/>
    <p:sldId id="266" r:id="rId31"/>
    <p:sldId id="303" r:id="rId32"/>
    <p:sldId id="270" r:id="rId33"/>
    <p:sldId id="291" r:id="rId34"/>
    <p:sldId id="274" r:id="rId35"/>
  </p:sldIdLst>
  <p:sldSz cx="12192000" cy="6858000"/>
  <p:notesSz cx="7104063" cy="10234613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087" autoAdjust="0"/>
  </p:normalViewPr>
  <p:slideViewPr>
    <p:cSldViewPr snapToGrid="0">
      <p:cViewPr varScale="1">
        <p:scale>
          <a:sx n="62" d="100"/>
          <a:sy n="62" d="100"/>
        </p:scale>
        <p:origin x="836" y="52"/>
      </p:cViewPr>
      <p:guideLst/>
    </p:cSldViewPr>
  </p:slideViewPr>
  <p:outlineViewPr>
    <p:cViewPr>
      <p:scale>
        <a:sx n="33" d="100"/>
        <a:sy n="33" d="100"/>
      </p:scale>
      <p:origin x="0" y="-5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78-4563-A73B-2BB0BE3FF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2622272"/>
        <c:axId val="1112627168"/>
      </c:barChart>
      <c:catAx>
        <c:axId val="1112622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2627168"/>
        <c:crosses val="autoZero"/>
        <c:auto val="1"/>
        <c:lblAlgn val="ctr"/>
        <c:lblOffset val="100"/>
        <c:noMultiLvlLbl val="0"/>
      </c:catAx>
      <c:valAx>
        <c:axId val="111262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262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01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8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33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8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7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5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0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7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7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技术资料库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9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做过的文档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32280" y="1170305"/>
            <a:ext cx="4256405" cy="779780"/>
            <a:chOff x="11884" y="1955"/>
            <a:chExt cx="6703" cy="1228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261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WQ7003_Data_Sheet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1955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描述类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2581275"/>
            <a:ext cx="4256405" cy="3823335"/>
            <a:chOff x="11884" y="2234"/>
            <a:chExt cx="6703" cy="6021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2885"/>
              <a:ext cx="6703" cy="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WQ70XX_APP_User_Guide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WQ70XX_DSP_Dev_User_Guide_V1.0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WQ70XX_DSP_Env_Setup_Guide_V1.0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WQ70XX_DSP_Memory_Map_V1.0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WQ70XX_DSP_Porting_Guide_V1.0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WQ70XX_SDK_Env_Setup_Guide_V1.0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WQ70XX_SDK_Memory_Map_V1.0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 UI_Config_Tool_User_Guide_EN_V1.0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WQ70XX_SDK_Compilation_Guide_EN_V1.0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WQ7033 DEV_Board_User_Guide_EN_V1.0</a:t>
              </a: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2234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操作类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754880"/>
            <a:ext cx="9648190" cy="398780"/>
            <a:chOff x="11884" y="3714"/>
            <a:chExt cx="15194" cy="628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22828" y="3714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宣传文档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1122426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2586854"/>
            <a:ext cx="45719" cy="3438561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00491" y="4783836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25948" y="2290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专利文档的审核：用于无线通信的设备主从角色切换系统及方法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0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COCA</a:t>
            </a:r>
            <a:r>
              <a:rPr lang="zh-CN" altLang="en-US" sz="1400" dirty="0"/>
              <a:t>语料库</a:t>
            </a:r>
            <a:endParaRPr lang="en-US" altLang="zh-CN" sz="1400" dirty="0"/>
          </a:p>
          <a:p>
            <a:pPr algn="ctr"/>
            <a:r>
              <a:rPr lang="zh-CN" altLang="en-US" sz="1400" dirty="0"/>
              <a:t>有道</a:t>
            </a:r>
            <a:endParaRPr lang="en-US" altLang="zh-CN" sz="1400" dirty="0"/>
          </a:p>
          <a:p>
            <a:pPr algn="ctr"/>
            <a:r>
              <a:rPr lang="zh-CN" altLang="en-US" sz="1400" dirty="0"/>
              <a:t>金山词霸</a:t>
            </a:r>
            <a:endParaRPr lang="en-US" altLang="zh-CN" sz="1400" dirty="0"/>
          </a:p>
          <a:p>
            <a:pPr algn="ctr"/>
            <a:r>
              <a:rPr lang="zh-CN" altLang="en-US" sz="1400" dirty="0"/>
              <a:t>灵格斯</a:t>
            </a:r>
            <a:endParaRPr lang="en-US" altLang="zh-CN" sz="1400" dirty="0"/>
          </a:p>
          <a:p>
            <a:pPr algn="ctr"/>
            <a:r>
              <a:rPr lang="zh-CN" altLang="en-US" sz="1400" dirty="0"/>
              <a:t>术语在线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88637" y="4252595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31308" y="3596699"/>
            <a:ext cx="4565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创建术语库、文档网站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04" y="1394447"/>
            <a:ext cx="9124459" cy="499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34" y="4548606"/>
            <a:ext cx="1133633" cy="18385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111013" y="96249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91325" y="87590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SDL MultiTerm 2017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" name="TextBox 76"/>
          <p:cNvSpPr txBox="1"/>
          <p:nvPr/>
        </p:nvSpPr>
        <p:spPr>
          <a:xfrm>
            <a:off x="4699000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术语在线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4699000" y="3964305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有道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8250555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金山词霸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250555" y="3964305"/>
            <a:ext cx="3038627" cy="712470"/>
            <a:chOff x="11884" y="3191"/>
            <a:chExt cx="3288" cy="1122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灵格斯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280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文档网站</a:t>
            </a:r>
          </a:p>
        </p:txBody>
      </p:sp>
      <p:sp>
        <p:nvSpPr>
          <p:cNvPr id="6" name="泪滴形 5"/>
          <p:cNvSpPr/>
          <p:nvPr/>
        </p:nvSpPr>
        <p:spPr>
          <a:xfrm>
            <a:off x="7718679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120124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7718679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9120124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480169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8064754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9480169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160639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2255" y="3909496"/>
            <a:ext cx="3038627" cy="1353820"/>
            <a:chOff x="11884" y="3182"/>
            <a:chExt cx="3288" cy="213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便于分享，高效传播。将长期积累起来的经验、资料以更好的方式呈现出来。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82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便于分享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6664" y="2032388"/>
            <a:ext cx="3038627" cy="1348105"/>
            <a:chOff x="11884" y="3191"/>
            <a:chExt cx="3288" cy="2123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对工作经验一个深入总结整理，以前的记录不成体系，查找起来也不方便。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深入总结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2255" y="2032388"/>
            <a:ext cx="3038627" cy="1014095"/>
            <a:chOff x="11841" y="5977"/>
            <a:chExt cx="3288" cy="1597"/>
          </a:xfrm>
        </p:grpSpPr>
        <p:sp>
          <p:nvSpPr>
            <p:cNvPr id="25" name="文本框 24"/>
            <p:cNvSpPr txBox="1"/>
            <p:nvPr/>
          </p:nvSpPr>
          <p:spPr>
            <a:xfrm>
              <a:off x="11841" y="6530"/>
              <a:ext cx="3135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爱立信构建起架构清晰地文档网站，方便内外部用户进行查阅。</a:t>
              </a: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41" y="5977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好奇心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75561" y="394099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5561" y="434799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找资料，尝试，出现问题解决问题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2354" y="1148567"/>
            <a:ext cx="5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https://yaoyaodu.github.io/materials/#/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79663" y="3206158"/>
            <a:ext cx="4877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编写技术写作规范、</a:t>
            </a:r>
            <a:endParaRPr lang="en-US" altLang="zh-CN" sz="3200" dirty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制定文档模板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 Corp Writing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(STE)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Chicago Manual of Style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培训新员工、分享技能知识</a:t>
            </a:r>
            <a:endParaRPr lang="en-US" altLang="zh-CN" sz="36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267696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4" y="2567240"/>
            <a:ext cx="35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编写技术写作规范、制定文档模板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132208"/>
            <a:ext cx="3074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09563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培训新员工、分享技能知识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97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dirty="0">
              <a:solidFill>
                <a:srgbClr val="765036"/>
              </a:solidFill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351913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3882898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3882898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352548"/>
            <a:ext cx="668655" cy="8121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6200000">
            <a:off x="6766560" y="93514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2254885"/>
            <a:ext cx="11631295" cy="315150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0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139288" y="1548248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5614035" y="2905760"/>
            <a:ext cx="5483225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工作流程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常用工具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带领新员工完成最初的几个写作任务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Git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5490" y="1088136"/>
            <a:ext cx="57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公司鼓励我们多分享、多参加培训</a:t>
            </a:r>
            <a:endParaRPr lang="en-US" altLang="zh-CN" dirty="0"/>
          </a:p>
          <a:p>
            <a:pPr algn="ctr"/>
            <a:r>
              <a:rPr lang="zh-CN" altLang="en-US" dirty="0"/>
              <a:t>技术写作、技术知识、沟通技巧、工具使用等培训和分享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组建兼职翻译群、制作兼职翻译招聘宣传海报（</a:t>
            </a:r>
            <a:r>
              <a:rPr lang="en-US" altLang="zh-CN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MAKA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平台）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合作解决问题，独立解决问题：学习新的软件 </a:t>
            </a:r>
            <a:r>
              <a:rPr lang="en-US" altLang="zh-CN" sz="3600" dirty="0" err="1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Blibli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性格耐心细致，学习新技能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Thanks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81000"/>
            <a:ext cx="113157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/>
          </a:p>
          <a:p>
            <a:endParaRPr lang="zh-CN" altLang="en-US" sz="3600" b="1" dirty="0"/>
          </a:p>
          <a:p>
            <a:r>
              <a:rPr lang="zh-CN" altLang="en-US" dirty="0"/>
              <a:t>行业：</a:t>
            </a:r>
            <a:endParaRPr lang="en-US" altLang="zh-CN" dirty="0"/>
          </a:p>
          <a:p>
            <a:r>
              <a:rPr lang="zh-CN" altLang="en-US" dirty="0"/>
              <a:t>快速发展的行业。芯片行业处于高速发展期，整个行业蓬勃发展，风头正劲。</a:t>
            </a:r>
          </a:p>
          <a:p>
            <a:endParaRPr lang="zh-CN" altLang="en-US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公司：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发展：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有自己专注的领域，并在自己所在的领域不断前进不断积累和发展。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具有竞争力的产品和稳定的客户。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企业文化：积极向上、互相尊重、精益求精、有效管理。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领导同事：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领导：高标准严要求，高要求让别人成长；有定期的沟通汇报。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同事：和研发顺畅沟通，参与产品研发的全过程，更多地了解公司产品。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CE2C59-6724-4237-8632-2D86D0B7283F}"/>
              </a:ext>
            </a:extLst>
          </p:cNvPr>
          <p:cNvSpPr/>
          <p:nvPr/>
        </p:nvSpPr>
        <p:spPr>
          <a:xfrm>
            <a:off x="2234664" y="382051"/>
            <a:ext cx="2236787" cy="656261"/>
          </a:xfrm>
          <a:prstGeom prst="rect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300" y="4060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期望</a:t>
            </a:r>
          </a:p>
        </p:txBody>
      </p:sp>
      <p:sp>
        <p:nvSpPr>
          <p:cNvPr id="6" name="Freeform 148"/>
          <p:cNvSpPr>
            <a:spLocks noEditPoints="1"/>
          </p:cNvSpPr>
          <p:nvPr/>
        </p:nvSpPr>
        <p:spPr bwMode="auto">
          <a:xfrm>
            <a:off x="810125" y="381000"/>
            <a:ext cx="826168" cy="621569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26"/>
          <p:cNvSpPr/>
          <p:nvPr/>
        </p:nvSpPr>
        <p:spPr bwMode="auto">
          <a:xfrm>
            <a:off x="86814" y="1566225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8" name="Freeform 126"/>
          <p:cNvSpPr/>
          <p:nvPr/>
        </p:nvSpPr>
        <p:spPr bwMode="auto">
          <a:xfrm>
            <a:off x="76847" y="2662980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" name="Freeform 126"/>
          <p:cNvSpPr/>
          <p:nvPr/>
        </p:nvSpPr>
        <p:spPr bwMode="auto">
          <a:xfrm>
            <a:off x="76847" y="459818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0565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8967" y="532612"/>
            <a:ext cx="2236787" cy="656261"/>
            <a:chOff x="3468623" y="330730"/>
            <a:chExt cx="2236787" cy="6562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7700" y="1790700"/>
            <a:ext cx="1027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企业发展：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/>
              <a:t>1. </a:t>
            </a:r>
            <a:r>
              <a:rPr lang="zh-CN" altLang="en-US" dirty="0"/>
              <a:t>陆陆续续很多芯片公司成立，竞争会不会越来越激烈，贵司的优势是什么？公司</a:t>
            </a:r>
            <a:r>
              <a:rPr lang="en-US" altLang="zh-CN" dirty="0"/>
              <a:t>			   </a:t>
            </a:r>
            <a:r>
              <a:rPr lang="zh-CN" altLang="en-US" dirty="0"/>
              <a:t>现在遇到的最大的困难和挑战是什么？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/>
              <a:t>2. </a:t>
            </a:r>
            <a:r>
              <a:rPr lang="zh-CN" altLang="en-US" dirty="0"/>
              <a:t>公司的企业文化是怎么样的？在这里的工作感受？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公司现有产品线？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647700" y="559388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70614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7641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700" y="1790700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岗位相关：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刚才面试过程中，是否有什么地方会让您觉得可能我不太适合这份工作？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考核机制，怎么样才是很好地完成这份工作？公司中英文都需要？怎么样审核？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对这个岗位的规划。组建一个团队？还是只需要一个人？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短期内长期内都需要做什么？如果我被录用了，在工作的前三个月，公司最希望我做到的   三件事是什么？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647700" y="489252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00478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6" name="组合 5"/>
          <p:cNvGrpSpPr/>
          <p:nvPr/>
        </p:nvGrpSpPr>
        <p:grpSpPr>
          <a:xfrm>
            <a:off x="1707834" y="462476"/>
            <a:ext cx="2236787" cy="656261"/>
            <a:chOff x="3468623" y="330730"/>
            <a:chExt cx="2236787" cy="6562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26235" y="1081405"/>
            <a:ext cx="8973247" cy="5031740"/>
            <a:chOff x="4891" y="2846"/>
            <a:chExt cx="12869" cy="7132"/>
          </a:xfrm>
          <a:solidFill>
            <a:srgbClr val="76503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5023" y="4600"/>
              <a:ext cx="582" cy="888"/>
              <a:chOff x="4279901" y="4197351"/>
              <a:chExt cx="395288" cy="652463"/>
            </a:xfrm>
            <a:grpFill/>
          </p:grpSpPr>
          <p:sp>
            <p:nvSpPr>
              <p:cNvPr id="35" name="Freeform 6"/>
              <p:cNvSpPr/>
              <p:nvPr/>
            </p:nvSpPr>
            <p:spPr bwMode="auto">
              <a:xfrm>
                <a:off x="4279901" y="4230688"/>
                <a:ext cx="395288" cy="74613"/>
              </a:xfrm>
              <a:custGeom>
                <a:avLst/>
                <a:gdLst>
                  <a:gd name="T0" fmla="*/ 0 w 48"/>
                  <a:gd name="T1" fmla="*/ 9 h 9"/>
                  <a:gd name="T2" fmla="*/ 0 w 48"/>
                  <a:gd name="T3" fmla="*/ 9 h 9"/>
                  <a:gd name="T4" fmla="*/ 7 w 48"/>
                  <a:gd name="T5" fmla="*/ 0 h 9"/>
                  <a:gd name="T6" fmla="*/ 42 w 48"/>
                  <a:gd name="T7" fmla="*/ 0 h 9"/>
                  <a:gd name="T8" fmla="*/ 48 w 48"/>
                  <a:gd name="T9" fmla="*/ 9 h 9"/>
                  <a:gd name="T10" fmla="*/ 0 w 4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4"/>
                      <a:pt x="48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4419601" y="4197351"/>
                <a:ext cx="123825" cy="25400"/>
              </a:xfrm>
              <a:custGeom>
                <a:avLst/>
                <a:gdLst>
                  <a:gd name="T0" fmla="*/ 0 w 15"/>
                  <a:gd name="T1" fmla="*/ 3 h 3"/>
                  <a:gd name="T2" fmla="*/ 0 w 15"/>
                  <a:gd name="T3" fmla="*/ 3 h 3"/>
                  <a:gd name="T4" fmla="*/ 3 w 15"/>
                  <a:gd name="T5" fmla="*/ 0 h 3"/>
                  <a:gd name="T6" fmla="*/ 12 w 15"/>
                  <a:gd name="T7" fmla="*/ 0 h 3"/>
                  <a:gd name="T8" fmla="*/ 15 w 15"/>
                  <a:gd name="T9" fmla="*/ 3 h 3"/>
                  <a:gd name="T10" fmla="*/ 0 w 1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2"/>
                      <a:pt x="15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4287838" y="4321176"/>
                <a:ext cx="379413" cy="528638"/>
              </a:xfrm>
              <a:custGeom>
                <a:avLst/>
                <a:gdLst>
                  <a:gd name="T0" fmla="*/ 45 w 46"/>
                  <a:gd name="T1" fmla="*/ 0 h 64"/>
                  <a:gd name="T2" fmla="*/ 2 w 46"/>
                  <a:gd name="T3" fmla="*/ 0 h 64"/>
                  <a:gd name="T4" fmla="*/ 0 w 46"/>
                  <a:gd name="T5" fmla="*/ 6 h 64"/>
                  <a:gd name="T6" fmla="*/ 0 w 46"/>
                  <a:gd name="T7" fmla="*/ 52 h 64"/>
                  <a:gd name="T8" fmla="*/ 12 w 46"/>
                  <a:gd name="T9" fmla="*/ 64 h 64"/>
                  <a:gd name="T10" fmla="*/ 35 w 46"/>
                  <a:gd name="T11" fmla="*/ 64 h 64"/>
                  <a:gd name="T12" fmla="*/ 46 w 46"/>
                  <a:gd name="T13" fmla="*/ 52 h 64"/>
                  <a:gd name="T14" fmla="*/ 46 w 46"/>
                  <a:gd name="T15" fmla="*/ 6 h 64"/>
                  <a:gd name="T16" fmla="*/ 45 w 46"/>
                  <a:gd name="T17" fmla="*/ 0 h 64"/>
                  <a:gd name="T18" fmla="*/ 12 w 46"/>
                  <a:gd name="T19" fmla="*/ 49 h 64"/>
                  <a:gd name="T20" fmla="*/ 9 w 46"/>
                  <a:gd name="T21" fmla="*/ 52 h 64"/>
                  <a:gd name="T22" fmla="*/ 7 w 46"/>
                  <a:gd name="T23" fmla="*/ 49 h 64"/>
                  <a:gd name="T24" fmla="*/ 7 w 46"/>
                  <a:gd name="T25" fmla="*/ 25 h 64"/>
                  <a:gd name="T26" fmla="*/ 9 w 46"/>
                  <a:gd name="T27" fmla="*/ 22 h 64"/>
                  <a:gd name="T28" fmla="*/ 12 w 46"/>
                  <a:gd name="T29" fmla="*/ 25 h 64"/>
                  <a:gd name="T30" fmla="*/ 12 w 46"/>
                  <a:gd name="T31" fmla="*/ 49 h 64"/>
                  <a:gd name="T32" fmla="*/ 21 w 46"/>
                  <a:gd name="T33" fmla="*/ 49 h 64"/>
                  <a:gd name="T34" fmla="*/ 19 w 46"/>
                  <a:gd name="T35" fmla="*/ 52 h 64"/>
                  <a:gd name="T36" fmla="*/ 16 w 46"/>
                  <a:gd name="T37" fmla="*/ 49 h 64"/>
                  <a:gd name="T38" fmla="*/ 16 w 46"/>
                  <a:gd name="T39" fmla="*/ 12 h 64"/>
                  <a:gd name="T40" fmla="*/ 19 w 46"/>
                  <a:gd name="T41" fmla="*/ 9 h 64"/>
                  <a:gd name="T42" fmla="*/ 21 w 46"/>
                  <a:gd name="T43" fmla="*/ 12 h 64"/>
                  <a:gd name="T44" fmla="*/ 21 w 46"/>
                  <a:gd name="T45" fmla="*/ 49 h 64"/>
                  <a:gd name="T46" fmla="*/ 30 w 46"/>
                  <a:gd name="T47" fmla="*/ 49 h 64"/>
                  <a:gd name="T48" fmla="*/ 28 w 46"/>
                  <a:gd name="T49" fmla="*/ 52 h 64"/>
                  <a:gd name="T50" fmla="*/ 26 w 46"/>
                  <a:gd name="T51" fmla="*/ 49 h 64"/>
                  <a:gd name="T52" fmla="*/ 26 w 46"/>
                  <a:gd name="T53" fmla="*/ 12 h 64"/>
                  <a:gd name="T54" fmla="*/ 28 w 46"/>
                  <a:gd name="T55" fmla="*/ 9 h 64"/>
                  <a:gd name="T56" fmla="*/ 30 w 46"/>
                  <a:gd name="T57" fmla="*/ 12 h 64"/>
                  <a:gd name="T58" fmla="*/ 30 w 46"/>
                  <a:gd name="T59" fmla="*/ 49 h 64"/>
                  <a:gd name="T60" fmla="*/ 40 w 46"/>
                  <a:gd name="T61" fmla="*/ 49 h 64"/>
                  <a:gd name="T62" fmla="*/ 37 w 46"/>
                  <a:gd name="T63" fmla="*/ 52 h 64"/>
                  <a:gd name="T64" fmla="*/ 35 w 46"/>
                  <a:gd name="T65" fmla="*/ 49 h 64"/>
                  <a:gd name="T66" fmla="*/ 35 w 46"/>
                  <a:gd name="T67" fmla="*/ 25 h 64"/>
                  <a:gd name="T68" fmla="*/ 37 w 46"/>
                  <a:gd name="T69" fmla="*/ 22 h 64"/>
                  <a:gd name="T70" fmla="*/ 40 w 46"/>
                  <a:gd name="T71" fmla="*/ 25 h 64"/>
                  <a:gd name="T72" fmla="*/ 40 w 46"/>
                  <a:gd name="T73" fmla="*/ 4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4">
                    <a:moveTo>
                      <a:pt x="4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8"/>
                      <a:pt x="6" y="64"/>
                      <a:pt x="12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41" y="64"/>
                      <a:pt x="46" y="58"/>
                      <a:pt x="46" y="5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46" y="2"/>
                      <a:pt x="45" y="0"/>
                    </a:cubicBezTo>
                    <a:close/>
                    <a:moveTo>
                      <a:pt x="12" y="49"/>
                    </a:moveTo>
                    <a:cubicBezTo>
                      <a:pt x="12" y="51"/>
                      <a:pt x="11" y="52"/>
                      <a:pt x="9" y="52"/>
                    </a:cubicBezTo>
                    <a:cubicBezTo>
                      <a:pt x="8" y="52"/>
                      <a:pt x="7" y="51"/>
                      <a:pt x="7" y="4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3"/>
                      <a:pt x="8" y="22"/>
                      <a:pt x="9" y="22"/>
                    </a:cubicBezTo>
                    <a:cubicBezTo>
                      <a:pt x="11" y="22"/>
                      <a:pt x="12" y="23"/>
                      <a:pt x="12" y="25"/>
                    </a:cubicBezTo>
                    <a:lnTo>
                      <a:pt x="12" y="49"/>
                    </a:lnTo>
                    <a:close/>
                    <a:moveTo>
                      <a:pt x="21" y="49"/>
                    </a:moveTo>
                    <a:cubicBezTo>
                      <a:pt x="21" y="51"/>
                      <a:pt x="20" y="52"/>
                      <a:pt x="19" y="52"/>
                    </a:cubicBezTo>
                    <a:cubicBezTo>
                      <a:pt x="17" y="52"/>
                      <a:pt x="16" y="51"/>
                      <a:pt x="16" y="4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7" y="9"/>
                      <a:pt x="19" y="9"/>
                    </a:cubicBezTo>
                    <a:cubicBezTo>
                      <a:pt x="20" y="9"/>
                      <a:pt x="21" y="11"/>
                      <a:pt x="21" y="12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1"/>
                      <a:pt x="29" y="52"/>
                      <a:pt x="28" y="52"/>
                    </a:cubicBezTo>
                    <a:cubicBezTo>
                      <a:pt x="27" y="52"/>
                      <a:pt x="26" y="51"/>
                      <a:pt x="26" y="4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7" y="9"/>
                      <a:pt x="28" y="9"/>
                    </a:cubicBezTo>
                    <a:cubicBezTo>
                      <a:pt x="29" y="9"/>
                      <a:pt x="30" y="11"/>
                      <a:pt x="30" y="12"/>
                    </a:cubicBezTo>
                    <a:lnTo>
                      <a:pt x="30" y="49"/>
                    </a:lnTo>
                    <a:close/>
                    <a:moveTo>
                      <a:pt x="40" y="49"/>
                    </a:moveTo>
                    <a:cubicBezTo>
                      <a:pt x="40" y="51"/>
                      <a:pt x="39" y="52"/>
                      <a:pt x="37" y="52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9" y="22"/>
                      <a:pt x="40" y="23"/>
                      <a:pt x="40" y="25"/>
                    </a:cubicBezTo>
                    <a:lnTo>
                      <a:pt x="4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556" y="4693"/>
              <a:ext cx="870" cy="708"/>
              <a:chOff x="5160963" y="4246563"/>
              <a:chExt cx="592138" cy="520700"/>
            </a:xfrm>
            <a:grpFill/>
          </p:grpSpPr>
          <p:sp>
            <p:nvSpPr>
              <p:cNvPr id="24" name="Freeform 9"/>
              <p:cNvSpPr/>
              <p:nvPr/>
            </p:nvSpPr>
            <p:spPr bwMode="auto">
              <a:xfrm>
                <a:off x="5546726" y="4346576"/>
                <a:ext cx="206375" cy="379413"/>
              </a:xfrm>
              <a:custGeom>
                <a:avLst/>
                <a:gdLst>
                  <a:gd name="T0" fmla="*/ 0 w 25"/>
                  <a:gd name="T1" fmla="*/ 2 h 46"/>
                  <a:gd name="T2" fmla="*/ 0 w 25"/>
                  <a:gd name="T3" fmla="*/ 2 h 46"/>
                  <a:gd name="T4" fmla="*/ 11 w 25"/>
                  <a:gd name="T5" fmla="*/ 5 h 46"/>
                  <a:gd name="T6" fmla="*/ 23 w 25"/>
                  <a:gd name="T7" fmla="*/ 37 h 46"/>
                  <a:gd name="T8" fmla="*/ 18 w 25"/>
                  <a:gd name="T9" fmla="*/ 46 h 46"/>
                  <a:gd name="T10" fmla="*/ 0 w 25"/>
                  <a:gd name="T11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6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0"/>
                      <a:pt x="9" y="2"/>
                      <a:pt x="11" y="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41"/>
                      <a:pt x="22" y="45"/>
                      <a:pt x="18" y="46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0" name="Freeform 10"/>
              <p:cNvSpPr/>
              <p:nvPr/>
            </p:nvSpPr>
            <p:spPr bwMode="auto">
              <a:xfrm>
                <a:off x="5670551" y="4452938"/>
                <a:ext cx="66675" cy="123825"/>
              </a:xfrm>
              <a:custGeom>
                <a:avLst/>
                <a:gdLst>
                  <a:gd name="T0" fmla="*/ 0 w 8"/>
                  <a:gd name="T1" fmla="*/ 1 h 15"/>
                  <a:gd name="T2" fmla="*/ 0 w 8"/>
                  <a:gd name="T3" fmla="*/ 1 h 15"/>
                  <a:gd name="T4" fmla="*/ 4 w 8"/>
                  <a:gd name="T5" fmla="*/ 2 h 15"/>
                  <a:gd name="T6" fmla="*/ 7 w 8"/>
                  <a:gd name="T7" fmla="*/ 11 h 15"/>
                  <a:gd name="T8" fmla="*/ 5 w 8"/>
                  <a:gd name="T9" fmla="*/ 15 h 15"/>
                  <a:gd name="T10" fmla="*/ 0 w 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5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7" y="14"/>
                      <a:pt x="5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5160963" y="4246563"/>
                <a:ext cx="377825" cy="520700"/>
              </a:xfrm>
              <a:custGeom>
                <a:avLst/>
                <a:gdLst>
                  <a:gd name="T0" fmla="*/ 44 w 46"/>
                  <a:gd name="T1" fmla="*/ 0 h 63"/>
                  <a:gd name="T2" fmla="*/ 1 w 46"/>
                  <a:gd name="T3" fmla="*/ 0 h 63"/>
                  <a:gd name="T4" fmla="*/ 0 w 46"/>
                  <a:gd name="T5" fmla="*/ 6 h 63"/>
                  <a:gd name="T6" fmla="*/ 0 w 46"/>
                  <a:gd name="T7" fmla="*/ 51 h 63"/>
                  <a:gd name="T8" fmla="*/ 11 w 46"/>
                  <a:gd name="T9" fmla="*/ 63 h 63"/>
                  <a:gd name="T10" fmla="*/ 34 w 46"/>
                  <a:gd name="T11" fmla="*/ 63 h 63"/>
                  <a:gd name="T12" fmla="*/ 46 w 46"/>
                  <a:gd name="T13" fmla="*/ 51 h 63"/>
                  <a:gd name="T14" fmla="*/ 46 w 46"/>
                  <a:gd name="T15" fmla="*/ 6 h 63"/>
                  <a:gd name="T16" fmla="*/ 44 w 46"/>
                  <a:gd name="T17" fmla="*/ 0 h 63"/>
                  <a:gd name="T18" fmla="*/ 11 w 46"/>
                  <a:gd name="T19" fmla="*/ 48 h 63"/>
                  <a:gd name="T20" fmla="*/ 9 w 46"/>
                  <a:gd name="T21" fmla="*/ 51 h 63"/>
                  <a:gd name="T22" fmla="*/ 6 w 46"/>
                  <a:gd name="T23" fmla="*/ 48 h 63"/>
                  <a:gd name="T24" fmla="*/ 6 w 46"/>
                  <a:gd name="T25" fmla="*/ 24 h 63"/>
                  <a:gd name="T26" fmla="*/ 9 w 46"/>
                  <a:gd name="T27" fmla="*/ 21 h 63"/>
                  <a:gd name="T28" fmla="*/ 11 w 46"/>
                  <a:gd name="T29" fmla="*/ 24 h 63"/>
                  <a:gd name="T30" fmla="*/ 11 w 46"/>
                  <a:gd name="T31" fmla="*/ 48 h 63"/>
                  <a:gd name="T32" fmla="*/ 21 w 46"/>
                  <a:gd name="T33" fmla="*/ 49 h 63"/>
                  <a:gd name="T34" fmla="*/ 18 w 46"/>
                  <a:gd name="T35" fmla="*/ 51 h 63"/>
                  <a:gd name="T36" fmla="*/ 16 w 46"/>
                  <a:gd name="T37" fmla="*/ 49 h 63"/>
                  <a:gd name="T38" fmla="*/ 16 w 46"/>
                  <a:gd name="T39" fmla="*/ 11 h 63"/>
                  <a:gd name="T40" fmla="*/ 18 w 46"/>
                  <a:gd name="T41" fmla="*/ 9 h 63"/>
                  <a:gd name="T42" fmla="*/ 21 w 46"/>
                  <a:gd name="T43" fmla="*/ 11 h 63"/>
                  <a:gd name="T44" fmla="*/ 21 w 46"/>
                  <a:gd name="T45" fmla="*/ 49 h 63"/>
                  <a:gd name="T46" fmla="*/ 30 w 46"/>
                  <a:gd name="T47" fmla="*/ 49 h 63"/>
                  <a:gd name="T48" fmla="*/ 27 w 46"/>
                  <a:gd name="T49" fmla="*/ 51 h 63"/>
                  <a:gd name="T50" fmla="*/ 25 w 46"/>
                  <a:gd name="T51" fmla="*/ 49 h 63"/>
                  <a:gd name="T52" fmla="*/ 25 w 46"/>
                  <a:gd name="T53" fmla="*/ 11 h 63"/>
                  <a:gd name="T54" fmla="*/ 27 w 46"/>
                  <a:gd name="T55" fmla="*/ 9 h 63"/>
                  <a:gd name="T56" fmla="*/ 30 w 46"/>
                  <a:gd name="T57" fmla="*/ 11 h 63"/>
                  <a:gd name="T58" fmla="*/ 30 w 46"/>
                  <a:gd name="T59" fmla="*/ 49 h 63"/>
                  <a:gd name="T60" fmla="*/ 40 w 46"/>
                  <a:gd name="T61" fmla="*/ 48 h 63"/>
                  <a:gd name="T62" fmla="*/ 37 w 46"/>
                  <a:gd name="T63" fmla="*/ 51 h 63"/>
                  <a:gd name="T64" fmla="*/ 34 w 46"/>
                  <a:gd name="T65" fmla="*/ 48 h 63"/>
                  <a:gd name="T66" fmla="*/ 34 w 46"/>
                  <a:gd name="T67" fmla="*/ 24 h 63"/>
                  <a:gd name="T68" fmla="*/ 37 w 46"/>
                  <a:gd name="T69" fmla="*/ 21 h 63"/>
                  <a:gd name="T70" fmla="*/ 40 w 46"/>
                  <a:gd name="T71" fmla="*/ 24 h 63"/>
                  <a:gd name="T72" fmla="*/ 40 w 46"/>
                  <a:gd name="T73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3">
                    <a:moveTo>
                      <a:pt x="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5" y="63"/>
                      <a:pt x="11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40" y="63"/>
                      <a:pt x="46" y="58"/>
                      <a:pt x="46" y="5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5" y="1"/>
                      <a:pt x="44" y="0"/>
                    </a:cubicBezTo>
                    <a:close/>
                    <a:moveTo>
                      <a:pt x="11" y="48"/>
                    </a:moveTo>
                    <a:cubicBezTo>
                      <a:pt x="11" y="50"/>
                      <a:pt x="10" y="51"/>
                      <a:pt x="9" y="51"/>
                    </a:cubicBezTo>
                    <a:cubicBezTo>
                      <a:pt x="7" y="51"/>
                      <a:pt x="6" y="50"/>
                      <a:pt x="6" y="4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3"/>
                      <a:pt x="7" y="21"/>
                      <a:pt x="9" y="21"/>
                    </a:cubicBezTo>
                    <a:cubicBezTo>
                      <a:pt x="10" y="21"/>
                      <a:pt x="11" y="23"/>
                      <a:pt x="11" y="24"/>
                    </a:cubicBezTo>
                    <a:lnTo>
                      <a:pt x="11" y="48"/>
                    </a:lnTo>
                    <a:close/>
                    <a:moveTo>
                      <a:pt x="21" y="49"/>
                    </a:moveTo>
                    <a:cubicBezTo>
                      <a:pt x="21" y="50"/>
                      <a:pt x="19" y="51"/>
                      <a:pt x="18" y="51"/>
                    </a:cubicBezTo>
                    <a:cubicBezTo>
                      <a:pt x="17" y="51"/>
                      <a:pt x="16" y="50"/>
                      <a:pt x="16" y="49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7" y="9"/>
                      <a:pt x="18" y="9"/>
                    </a:cubicBezTo>
                    <a:cubicBezTo>
                      <a:pt x="19" y="9"/>
                      <a:pt x="21" y="10"/>
                      <a:pt x="21" y="11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0"/>
                      <a:pt x="29" y="51"/>
                      <a:pt x="27" y="51"/>
                    </a:cubicBezTo>
                    <a:cubicBezTo>
                      <a:pt x="26" y="51"/>
                      <a:pt x="25" y="50"/>
                      <a:pt x="25" y="4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0"/>
                      <a:pt x="26" y="9"/>
                      <a:pt x="27" y="9"/>
                    </a:cubicBezTo>
                    <a:cubicBezTo>
                      <a:pt x="29" y="9"/>
                      <a:pt x="30" y="10"/>
                      <a:pt x="30" y="11"/>
                    </a:cubicBezTo>
                    <a:lnTo>
                      <a:pt x="30" y="49"/>
                    </a:lnTo>
                    <a:close/>
                    <a:moveTo>
                      <a:pt x="40" y="48"/>
                    </a:moveTo>
                    <a:cubicBezTo>
                      <a:pt x="40" y="50"/>
                      <a:pt x="38" y="51"/>
                      <a:pt x="37" y="51"/>
                    </a:cubicBezTo>
                    <a:cubicBezTo>
                      <a:pt x="35" y="51"/>
                      <a:pt x="34" y="50"/>
                      <a:pt x="34" y="48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3"/>
                      <a:pt x="35" y="21"/>
                      <a:pt x="37" y="21"/>
                    </a:cubicBezTo>
                    <a:cubicBezTo>
                      <a:pt x="38" y="21"/>
                      <a:pt x="40" y="23"/>
                      <a:pt x="40" y="24"/>
                    </a:cubicBez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2" name="Freeform 12"/>
            <p:cNvSpPr/>
            <p:nvPr/>
          </p:nvSpPr>
          <p:spPr bwMode="auto">
            <a:xfrm>
              <a:off x="4891" y="6052"/>
              <a:ext cx="908" cy="932"/>
            </a:xfrm>
            <a:custGeom>
              <a:avLst/>
              <a:gdLst>
                <a:gd name="T0" fmla="*/ 58 w 75"/>
                <a:gd name="T1" fmla="*/ 32 h 83"/>
                <a:gd name="T2" fmla="*/ 55 w 75"/>
                <a:gd name="T3" fmla="*/ 35 h 83"/>
                <a:gd name="T4" fmla="*/ 33 w 75"/>
                <a:gd name="T5" fmla="*/ 12 h 83"/>
                <a:gd name="T6" fmla="*/ 21 w 75"/>
                <a:gd name="T7" fmla="*/ 5 h 83"/>
                <a:gd name="T8" fmla="*/ 9 w 75"/>
                <a:gd name="T9" fmla="*/ 9 h 83"/>
                <a:gd name="T10" fmla="*/ 5 w 75"/>
                <a:gd name="T11" fmla="*/ 21 h 83"/>
                <a:gd name="T12" fmla="*/ 10 w 75"/>
                <a:gd name="T13" fmla="*/ 33 h 83"/>
                <a:gd name="T14" fmla="*/ 49 w 75"/>
                <a:gd name="T15" fmla="*/ 75 h 83"/>
                <a:gd name="T16" fmla="*/ 56 w 75"/>
                <a:gd name="T17" fmla="*/ 78 h 83"/>
                <a:gd name="T18" fmla="*/ 64 w 75"/>
                <a:gd name="T19" fmla="*/ 76 h 83"/>
                <a:gd name="T20" fmla="*/ 70 w 75"/>
                <a:gd name="T21" fmla="*/ 65 h 83"/>
                <a:gd name="T22" fmla="*/ 67 w 75"/>
                <a:gd name="T23" fmla="*/ 57 h 83"/>
                <a:gd name="T24" fmla="*/ 32 w 75"/>
                <a:gd name="T25" fmla="*/ 20 h 83"/>
                <a:gd name="T26" fmla="*/ 28 w 75"/>
                <a:gd name="T27" fmla="*/ 18 h 83"/>
                <a:gd name="T28" fmla="*/ 21 w 75"/>
                <a:gd name="T29" fmla="*/ 21 h 83"/>
                <a:gd name="T30" fmla="*/ 18 w 75"/>
                <a:gd name="T31" fmla="*/ 28 h 83"/>
                <a:gd name="T32" fmla="*/ 19 w 75"/>
                <a:gd name="T33" fmla="*/ 31 h 83"/>
                <a:gd name="T34" fmla="*/ 55 w 75"/>
                <a:gd name="T35" fmla="*/ 69 h 83"/>
                <a:gd name="T36" fmla="*/ 52 w 75"/>
                <a:gd name="T37" fmla="*/ 72 h 83"/>
                <a:gd name="T38" fmla="*/ 17 w 75"/>
                <a:gd name="T39" fmla="*/ 34 h 83"/>
                <a:gd name="T40" fmla="*/ 14 w 75"/>
                <a:gd name="T41" fmla="*/ 28 h 83"/>
                <a:gd name="T42" fmla="*/ 18 w 75"/>
                <a:gd name="T43" fmla="*/ 18 h 83"/>
                <a:gd name="T44" fmla="*/ 28 w 75"/>
                <a:gd name="T45" fmla="*/ 14 h 83"/>
                <a:gd name="T46" fmla="*/ 34 w 75"/>
                <a:gd name="T47" fmla="*/ 17 h 83"/>
                <a:gd name="T48" fmla="*/ 70 w 75"/>
                <a:gd name="T49" fmla="*/ 55 h 83"/>
                <a:gd name="T50" fmla="*/ 74 w 75"/>
                <a:gd name="T51" fmla="*/ 66 h 83"/>
                <a:gd name="T52" fmla="*/ 67 w 75"/>
                <a:gd name="T53" fmla="*/ 79 h 83"/>
                <a:gd name="T54" fmla="*/ 57 w 75"/>
                <a:gd name="T55" fmla="*/ 83 h 83"/>
                <a:gd name="T56" fmla="*/ 46 w 75"/>
                <a:gd name="T57" fmla="*/ 77 h 83"/>
                <a:gd name="T58" fmla="*/ 7 w 75"/>
                <a:gd name="T59" fmla="*/ 36 h 83"/>
                <a:gd name="T60" fmla="*/ 0 w 75"/>
                <a:gd name="T61" fmla="*/ 20 h 83"/>
                <a:gd name="T62" fmla="*/ 6 w 75"/>
                <a:gd name="T63" fmla="*/ 6 h 83"/>
                <a:gd name="T64" fmla="*/ 20 w 75"/>
                <a:gd name="T65" fmla="*/ 1 h 83"/>
                <a:gd name="T66" fmla="*/ 36 w 75"/>
                <a:gd name="T67" fmla="*/ 9 h 83"/>
                <a:gd name="T68" fmla="*/ 58 w 75"/>
                <a:gd name="T69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83">
                  <a:moveTo>
                    <a:pt x="58" y="32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8"/>
                    <a:pt x="26" y="6"/>
                    <a:pt x="21" y="5"/>
                  </a:cubicBezTo>
                  <a:cubicBezTo>
                    <a:pt x="16" y="5"/>
                    <a:pt x="12" y="6"/>
                    <a:pt x="9" y="9"/>
                  </a:cubicBezTo>
                  <a:cubicBezTo>
                    <a:pt x="6" y="12"/>
                    <a:pt x="5" y="16"/>
                    <a:pt x="5" y="21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1" y="77"/>
                    <a:pt x="53" y="78"/>
                    <a:pt x="56" y="78"/>
                  </a:cubicBezTo>
                  <a:cubicBezTo>
                    <a:pt x="59" y="79"/>
                    <a:pt x="62" y="78"/>
                    <a:pt x="64" y="76"/>
                  </a:cubicBezTo>
                  <a:cubicBezTo>
                    <a:pt x="66" y="74"/>
                    <a:pt x="70" y="68"/>
                    <a:pt x="70" y="65"/>
                  </a:cubicBezTo>
                  <a:cubicBezTo>
                    <a:pt x="70" y="62"/>
                    <a:pt x="69" y="60"/>
                    <a:pt x="67" y="5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19"/>
                    <a:pt x="30" y="18"/>
                    <a:pt x="28" y="18"/>
                  </a:cubicBezTo>
                  <a:cubicBezTo>
                    <a:pt x="27" y="18"/>
                    <a:pt x="22" y="20"/>
                    <a:pt x="21" y="21"/>
                  </a:cubicBezTo>
                  <a:cubicBezTo>
                    <a:pt x="20" y="22"/>
                    <a:pt x="18" y="27"/>
                    <a:pt x="18" y="28"/>
                  </a:cubicBezTo>
                  <a:cubicBezTo>
                    <a:pt x="18" y="29"/>
                    <a:pt x="19" y="30"/>
                    <a:pt x="19" y="3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2"/>
                    <a:pt x="14" y="30"/>
                    <a:pt x="14" y="28"/>
                  </a:cubicBezTo>
                  <a:cubicBezTo>
                    <a:pt x="14" y="25"/>
                    <a:pt x="17" y="19"/>
                    <a:pt x="18" y="18"/>
                  </a:cubicBezTo>
                  <a:cubicBezTo>
                    <a:pt x="20" y="16"/>
                    <a:pt x="26" y="14"/>
                    <a:pt x="28" y="14"/>
                  </a:cubicBezTo>
                  <a:cubicBezTo>
                    <a:pt x="31" y="14"/>
                    <a:pt x="33" y="15"/>
                    <a:pt x="34" y="1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3" y="58"/>
                    <a:pt x="74" y="62"/>
                    <a:pt x="74" y="66"/>
                  </a:cubicBezTo>
                  <a:cubicBezTo>
                    <a:pt x="75" y="70"/>
                    <a:pt x="70" y="77"/>
                    <a:pt x="67" y="79"/>
                  </a:cubicBezTo>
                  <a:cubicBezTo>
                    <a:pt x="64" y="82"/>
                    <a:pt x="61" y="83"/>
                    <a:pt x="57" y="83"/>
                  </a:cubicBezTo>
                  <a:cubicBezTo>
                    <a:pt x="52" y="82"/>
                    <a:pt x="49" y="80"/>
                    <a:pt x="46" y="7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14"/>
                    <a:pt x="2" y="10"/>
                    <a:pt x="6" y="6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26" y="1"/>
                    <a:pt x="31" y="4"/>
                    <a:pt x="36" y="9"/>
                  </a:cubicBezTo>
                  <a:lnTo>
                    <a:pt x="58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2188" y="6022"/>
              <a:ext cx="666" cy="987"/>
              <a:chOff x="8369301" y="5195888"/>
              <a:chExt cx="452438" cy="725488"/>
            </a:xfrm>
            <a:grpFill/>
          </p:grpSpPr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8451851" y="5591176"/>
                <a:ext cx="295275" cy="298450"/>
              </a:xfrm>
              <a:custGeom>
                <a:avLst/>
                <a:gdLst>
                  <a:gd name="T0" fmla="*/ 36 w 36"/>
                  <a:gd name="T1" fmla="*/ 36 h 36"/>
                  <a:gd name="T2" fmla="*/ 36 w 36"/>
                  <a:gd name="T3" fmla="*/ 0 h 36"/>
                  <a:gd name="T4" fmla="*/ 0 w 36"/>
                  <a:gd name="T5" fmla="*/ 0 h 36"/>
                  <a:gd name="T6" fmla="*/ 0 w 36"/>
                  <a:gd name="T7" fmla="*/ 36 h 36"/>
                  <a:gd name="T8" fmla="*/ 36 w 36"/>
                  <a:gd name="T9" fmla="*/ 36 h 36"/>
                  <a:gd name="T10" fmla="*/ 18 w 36"/>
                  <a:gd name="T11" fmla="*/ 4 h 36"/>
                  <a:gd name="T12" fmla="*/ 24 w 36"/>
                  <a:gd name="T13" fmla="*/ 10 h 36"/>
                  <a:gd name="T14" fmla="*/ 18 w 36"/>
                  <a:gd name="T15" fmla="*/ 16 h 36"/>
                  <a:gd name="T16" fmla="*/ 12 w 36"/>
                  <a:gd name="T17" fmla="*/ 10 h 36"/>
                  <a:gd name="T18" fmla="*/ 18 w 36"/>
                  <a:gd name="T19" fmla="*/ 4 h 36"/>
                  <a:gd name="T20" fmla="*/ 18 w 36"/>
                  <a:gd name="T21" fmla="*/ 20 h 36"/>
                  <a:gd name="T22" fmla="*/ 24 w 36"/>
                  <a:gd name="T23" fmla="*/ 26 h 36"/>
                  <a:gd name="T24" fmla="*/ 18 w 36"/>
                  <a:gd name="T25" fmla="*/ 33 h 36"/>
                  <a:gd name="T26" fmla="*/ 12 w 36"/>
                  <a:gd name="T27" fmla="*/ 26 h 36"/>
                  <a:gd name="T28" fmla="*/ 18 w 36"/>
                  <a:gd name="T2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36" y="36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36" y="36"/>
                    </a:lnTo>
                    <a:close/>
                    <a:moveTo>
                      <a:pt x="18" y="4"/>
                    </a:moveTo>
                    <a:cubicBezTo>
                      <a:pt x="21" y="4"/>
                      <a:pt x="24" y="7"/>
                      <a:pt x="24" y="10"/>
                    </a:cubicBezTo>
                    <a:cubicBezTo>
                      <a:pt x="24" y="13"/>
                      <a:pt x="21" y="16"/>
                      <a:pt x="18" y="16"/>
                    </a:cubicBezTo>
                    <a:cubicBezTo>
                      <a:pt x="14" y="16"/>
                      <a:pt x="12" y="13"/>
                      <a:pt x="12" y="10"/>
                    </a:cubicBezTo>
                    <a:cubicBezTo>
                      <a:pt x="12" y="7"/>
                      <a:pt x="14" y="4"/>
                      <a:pt x="18" y="4"/>
                    </a:cubicBezTo>
                    <a:close/>
                    <a:moveTo>
                      <a:pt x="18" y="20"/>
                    </a:moveTo>
                    <a:cubicBezTo>
                      <a:pt x="21" y="20"/>
                      <a:pt x="24" y="23"/>
                      <a:pt x="24" y="26"/>
                    </a:cubicBezTo>
                    <a:cubicBezTo>
                      <a:pt x="24" y="30"/>
                      <a:pt x="21" y="33"/>
                      <a:pt x="18" y="33"/>
                    </a:cubicBezTo>
                    <a:cubicBezTo>
                      <a:pt x="14" y="33"/>
                      <a:pt x="12" y="30"/>
                      <a:pt x="12" y="26"/>
                    </a:cubicBezTo>
                    <a:cubicBezTo>
                      <a:pt x="12" y="23"/>
                      <a:pt x="14" y="20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5" name="Freeform 14"/>
              <p:cNvSpPr>
                <a:spLocks noEditPoints="1"/>
              </p:cNvSpPr>
              <p:nvPr/>
            </p:nvSpPr>
            <p:spPr bwMode="auto">
              <a:xfrm>
                <a:off x="8369301" y="5195888"/>
                <a:ext cx="452438" cy="387350"/>
              </a:xfrm>
              <a:custGeom>
                <a:avLst/>
                <a:gdLst>
                  <a:gd name="T0" fmla="*/ 28 w 55"/>
                  <a:gd name="T1" fmla="*/ 0 h 47"/>
                  <a:gd name="T2" fmla="*/ 0 w 55"/>
                  <a:gd name="T3" fmla="*/ 47 h 47"/>
                  <a:gd name="T4" fmla="*/ 55 w 55"/>
                  <a:gd name="T5" fmla="*/ 47 h 47"/>
                  <a:gd name="T6" fmla="*/ 28 w 55"/>
                  <a:gd name="T7" fmla="*/ 0 h 47"/>
                  <a:gd name="T8" fmla="*/ 28 w 55"/>
                  <a:gd name="T9" fmla="*/ 41 h 47"/>
                  <a:gd name="T10" fmla="*/ 22 w 55"/>
                  <a:gd name="T11" fmla="*/ 34 h 47"/>
                  <a:gd name="T12" fmla="*/ 28 w 55"/>
                  <a:gd name="T13" fmla="*/ 28 h 47"/>
                  <a:gd name="T14" fmla="*/ 34 w 55"/>
                  <a:gd name="T15" fmla="*/ 34 h 47"/>
                  <a:gd name="T16" fmla="*/ 28 w 55"/>
                  <a:gd name="T17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7">
                    <a:moveTo>
                      <a:pt x="2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28" y="0"/>
                    </a:lnTo>
                    <a:close/>
                    <a:moveTo>
                      <a:pt x="28" y="41"/>
                    </a:moveTo>
                    <a:cubicBezTo>
                      <a:pt x="24" y="41"/>
                      <a:pt x="22" y="38"/>
                      <a:pt x="22" y="34"/>
                    </a:cubicBezTo>
                    <a:cubicBezTo>
                      <a:pt x="22" y="31"/>
                      <a:pt x="24" y="28"/>
                      <a:pt x="28" y="28"/>
                    </a:cubicBezTo>
                    <a:cubicBezTo>
                      <a:pt x="31" y="28"/>
                      <a:pt x="34" y="31"/>
                      <a:pt x="34" y="34"/>
                    </a:cubicBezTo>
                    <a:cubicBezTo>
                      <a:pt x="34" y="38"/>
                      <a:pt x="31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8410576" y="5897563"/>
                <a:ext cx="3778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7" name="Freeform 16"/>
              <p:cNvSpPr/>
              <p:nvPr/>
            </p:nvSpPr>
            <p:spPr bwMode="auto">
              <a:xfrm>
                <a:off x="8410576" y="5897563"/>
                <a:ext cx="377825" cy="23813"/>
              </a:xfrm>
              <a:custGeom>
                <a:avLst/>
                <a:gdLst>
                  <a:gd name="T0" fmla="*/ 0 w 238"/>
                  <a:gd name="T1" fmla="*/ 15 h 15"/>
                  <a:gd name="T2" fmla="*/ 0 w 238"/>
                  <a:gd name="T3" fmla="*/ 15 h 15"/>
                  <a:gd name="T4" fmla="*/ 238 w 238"/>
                  <a:gd name="T5" fmla="*/ 15 h 15"/>
                  <a:gd name="T6" fmla="*/ 238 w 238"/>
                  <a:gd name="T7" fmla="*/ 0 h 15"/>
                  <a:gd name="T8" fmla="*/ 0 w 238"/>
                  <a:gd name="T9" fmla="*/ 0 h 15"/>
                  <a:gd name="T10" fmla="*/ 0 w 238"/>
                  <a:gd name="T11" fmla="*/ 15 h 15"/>
                  <a:gd name="T12" fmla="*/ 0 w 238"/>
                  <a:gd name="T13" fmla="*/ 15 h 15"/>
                  <a:gd name="T14" fmla="*/ 0 w 238"/>
                  <a:gd name="T15" fmla="*/ 15 h 15"/>
                  <a:gd name="T16" fmla="*/ 0 w 238"/>
                  <a:gd name="T17" fmla="*/ 15 h 15"/>
                  <a:gd name="T18" fmla="*/ 0 w 238"/>
                  <a:gd name="T19" fmla="*/ 0 h 15"/>
                  <a:gd name="T20" fmla="*/ 238 w 238"/>
                  <a:gd name="T21" fmla="*/ 0 h 15"/>
                  <a:gd name="T22" fmla="*/ 238 w 238"/>
                  <a:gd name="T23" fmla="*/ 15 h 15"/>
                  <a:gd name="T24" fmla="*/ 0 w 238"/>
                  <a:gd name="T25" fmla="*/ 15 h 15"/>
                  <a:gd name="T26" fmla="*/ 0 w 238"/>
                  <a:gd name="T27" fmla="*/ 15 h 15"/>
                  <a:gd name="T28" fmla="*/ 0 w 238"/>
                  <a:gd name="T29" fmla="*/ 15 h 15"/>
                  <a:gd name="T30" fmla="*/ 0 w 238"/>
                  <a:gd name="T3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" h="15">
                    <a:moveTo>
                      <a:pt x="0" y="15"/>
                    </a:moveTo>
                    <a:lnTo>
                      <a:pt x="0" y="15"/>
                    </a:lnTo>
                    <a:lnTo>
                      <a:pt x="238" y="15"/>
                    </a:lnTo>
                    <a:lnTo>
                      <a:pt x="238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38" y="0"/>
                    </a:lnTo>
                    <a:lnTo>
                      <a:pt x="238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0117" y="3110"/>
              <a:ext cx="870" cy="831"/>
            </a:xfrm>
            <a:custGeom>
              <a:avLst/>
              <a:gdLst>
                <a:gd name="T0" fmla="*/ 57 w 72"/>
                <a:gd name="T1" fmla="*/ 0 h 74"/>
                <a:gd name="T2" fmla="*/ 16 w 72"/>
                <a:gd name="T3" fmla="*/ 0 h 74"/>
                <a:gd name="T4" fmla="*/ 0 w 72"/>
                <a:gd name="T5" fmla="*/ 18 h 74"/>
                <a:gd name="T6" fmla="*/ 0 w 72"/>
                <a:gd name="T7" fmla="*/ 34 h 74"/>
                <a:gd name="T8" fmla="*/ 10 w 72"/>
                <a:gd name="T9" fmla="*/ 51 h 74"/>
                <a:gd name="T10" fmla="*/ 2 w 72"/>
                <a:gd name="T11" fmla="*/ 74 h 74"/>
                <a:gd name="T12" fmla="*/ 40 w 72"/>
                <a:gd name="T13" fmla="*/ 52 h 74"/>
                <a:gd name="T14" fmla="*/ 57 w 72"/>
                <a:gd name="T15" fmla="*/ 52 h 74"/>
                <a:gd name="T16" fmla="*/ 72 w 72"/>
                <a:gd name="T17" fmla="*/ 34 h 74"/>
                <a:gd name="T18" fmla="*/ 72 w 72"/>
                <a:gd name="T19" fmla="*/ 18 h 74"/>
                <a:gd name="T20" fmla="*/ 57 w 72"/>
                <a:gd name="T21" fmla="*/ 0 h 74"/>
                <a:gd name="T22" fmla="*/ 54 w 72"/>
                <a:gd name="T23" fmla="*/ 38 h 74"/>
                <a:gd name="T24" fmla="*/ 16 w 72"/>
                <a:gd name="T25" fmla="*/ 38 h 74"/>
                <a:gd name="T26" fmla="*/ 13 w 72"/>
                <a:gd name="T27" fmla="*/ 35 h 74"/>
                <a:gd name="T28" fmla="*/ 16 w 72"/>
                <a:gd name="T29" fmla="*/ 33 h 74"/>
                <a:gd name="T30" fmla="*/ 54 w 72"/>
                <a:gd name="T31" fmla="*/ 33 h 74"/>
                <a:gd name="T32" fmla="*/ 57 w 72"/>
                <a:gd name="T33" fmla="*/ 35 h 74"/>
                <a:gd name="T34" fmla="*/ 54 w 72"/>
                <a:gd name="T35" fmla="*/ 38 h 74"/>
                <a:gd name="T36" fmla="*/ 60 w 72"/>
                <a:gd name="T37" fmla="*/ 29 h 74"/>
                <a:gd name="T38" fmla="*/ 16 w 72"/>
                <a:gd name="T39" fmla="*/ 29 h 74"/>
                <a:gd name="T40" fmla="*/ 13 w 72"/>
                <a:gd name="T41" fmla="*/ 26 h 74"/>
                <a:gd name="T42" fmla="*/ 16 w 72"/>
                <a:gd name="T43" fmla="*/ 23 h 74"/>
                <a:gd name="T44" fmla="*/ 60 w 72"/>
                <a:gd name="T45" fmla="*/ 23 h 74"/>
                <a:gd name="T46" fmla="*/ 63 w 72"/>
                <a:gd name="T47" fmla="*/ 26 h 74"/>
                <a:gd name="T48" fmla="*/ 60 w 72"/>
                <a:gd name="T49" fmla="*/ 29 h 74"/>
                <a:gd name="T50" fmla="*/ 60 w 72"/>
                <a:gd name="T51" fmla="*/ 19 h 74"/>
                <a:gd name="T52" fmla="*/ 16 w 72"/>
                <a:gd name="T53" fmla="*/ 19 h 74"/>
                <a:gd name="T54" fmla="*/ 13 w 72"/>
                <a:gd name="T55" fmla="*/ 16 h 74"/>
                <a:gd name="T56" fmla="*/ 16 w 72"/>
                <a:gd name="T57" fmla="*/ 13 h 74"/>
                <a:gd name="T58" fmla="*/ 60 w 72"/>
                <a:gd name="T59" fmla="*/ 13 h 74"/>
                <a:gd name="T60" fmla="*/ 63 w 72"/>
                <a:gd name="T61" fmla="*/ 16 h 74"/>
                <a:gd name="T62" fmla="*/ 60 w 72"/>
                <a:gd name="T63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74">
                  <a:moveTo>
                    <a:pt x="5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4" y="48"/>
                    <a:pt x="10" y="51"/>
                  </a:cubicBezTo>
                  <a:cubicBezTo>
                    <a:pt x="4" y="66"/>
                    <a:pt x="2" y="74"/>
                    <a:pt x="2" y="74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2" y="44"/>
                    <a:pt x="72" y="34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8"/>
                    <a:pt x="65" y="0"/>
                    <a:pt x="57" y="0"/>
                  </a:cubicBezTo>
                  <a:close/>
                  <a:moveTo>
                    <a:pt x="54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4" y="38"/>
                    <a:pt x="13" y="37"/>
                    <a:pt x="13" y="35"/>
                  </a:cubicBezTo>
                  <a:cubicBezTo>
                    <a:pt x="13" y="34"/>
                    <a:pt x="14" y="33"/>
                    <a:pt x="1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7" y="34"/>
                    <a:pt x="57" y="35"/>
                  </a:cubicBezTo>
                  <a:cubicBezTo>
                    <a:pt x="57" y="37"/>
                    <a:pt x="56" y="38"/>
                    <a:pt x="54" y="38"/>
                  </a:cubicBezTo>
                  <a:close/>
                  <a:moveTo>
                    <a:pt x="60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4" y="29"/>
                    <a:pt x="13" y="27"/>
                    <a:pt x="13" y="26"/>
                  </a:cubicBezTo>
                  <a:cubicBezTo>
                    <a:pt x="13" y="24"/>
                    <a:pt x="14" y="23"/>
                    <a:pt x="16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3" y="24"/>
                    <a:pt x="63" y="26"/>
                  </a:cubicBezTo>
                  <a:cubicBezTo>
                    <a:pt x="63" y="27"/>
                    <a:pt x="62" y="29"/>
                    <a:pt x="60" y="29"/>
                  </a:cubicBezTo>
                  <a:close/>
                  <a:moveTo>
                    <a:pt x="6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4" y="19"/>
                    <a:pt x="13" y="18"/>
                    <a:pt x="13" y="16"/>
                  </a:cubicBezTo>
                  <a:cubicBezTo>
                    <a:pt x="13" y="14"/>
                    <a:pt x="14" y="13"/>
                    <a:pt x="16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2" y="13"/>
                    <a:pt x="63" y="14"/>
                    <a:pt x="63" y="16"/>
                  </a:cubicBezTo>
                  <a:cubicBezTo>
                    <a:pt x="63" y="18"/>
                    <a:pt x="62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5551" y="6130"/>
              <a:ext cx="954" cy="842"/>
              <a:chOff x="10302876" y="5253038"/>
              <a:chExt cx="649288" cy="619126"/>
            </a:xfrm>
            <a:grpFill/>
          </p:grpSpPr>
          <p:sp>
            <p:nvSpPr>
              <p:cNvPr id="51" name="Freeform 19"/>
              <p:cNvSpPr/>
              <p:nvPr/>
            </p:nvSpPr>
            <p:spPr bwMode="auto">
              <a:xfrm>
                <a:off x="1036796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9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10483851" y="5459413"/>
                <a:ext cx="65088" cy="330200"/>
              </a:xfrm>
              <a:custGeom>
                <a:avLst/>
                <a:gdLst>
                  <a:gd name="T0" fmla="*/ 8 w 8"/>
                  <a:gd name="T1" fmla="*/ 38 h 40"/>
                  <a:gd name="T2" fmla="*/ 7 w 8"/>
                  <a:gd name="T3" fmla="*/ 40 h 40"/>
                  <a:gd name="T4" fmla="*/ 1 w 8"/>
                  <a:gd name="T5" fmla="*/ 40 h 40"/>
                  <a:gd name="T6" fmla="*/ 0 w 8"/>
                  <a:gd name="T7" fmla="*/ 38 h 40"/>
                  <a:gd name="T8" fmla="*/ 0 w 8"/>
                  <a:gd name="T9" fmla="*/ 2 h 40"/>
                  <a:gd name="T10" fmla="*/ 1 w 8"/>
                  <a:gd name="T11" fmla="*/ 0 h 40"/>
                  <a:gd name="T12" fmla="*/ 7 w 8"/>
                  <a:gd name="T13" fmla="*/ 0 h 40"/>
                  <a:gd name="T14" fmla="*/ 8 w 8"/>
                  <a:gd name="T15" fmla="*/ 2 h 40"/>
                  <a:gd name="T16" fmla="*/ 8 w 8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0">
                    <a:moveTo>
                      <a:pt x="8" y="38"/>
                    </a:moveTo>
                    <a:cubicBezTo>
                      <a:pt x="8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2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10698163" y="5459413"/>
                <a:ext cx="73025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1059021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7 w 9"/>
                  <a:gd name="T3" fmla="*/ 40 h 40"/>
                  <a:gd name="T4" fmla="*/ 1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1 w 9"/>
                  <a:gd name="T11" fmla="*/ 0 h 40"/>
                  <a:gd name="T12" fmla="*/ 7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5" name="Freeform 23"/>
              <p:cNvSpPr/>
              <p:nvPr/>
            </p:nvSpPr>
            <p:spPr bwMode="auto">
              <a:xfrm>
                <a:off x="10812463" y="5467351"/>
                <a:ext cx="66675" cy="322263"/>
              </a:xfrm>
              <a:custGeom>
                <a:avLst/>
                <a:gdLst>
                  <a:gd name="T0" fmla="*/ 8 w 8"/>
                  <a:gd name="T1" fmla="*/ 38 h 39"/>
                  <a:gd name="T2" fmla="*/ 7 w 8"/>
                  <a:gd name="T3" fmla="*/ 39 h 39"/>
                  <a:gd name="T4" fmla="*/ 1 w 8"/>
                  <a:gd name="T5" fmla="*/ 39 h 39"/>
                  <a:gd name="T6" fmla="*/ 0 w 8"/>
                  <a:gd name="T7" fmla="*/ 38 h 39"/>
                  <a:gd name="T8" fmla="*/ 0 w 8"/>
                  <a:gd name="T9" fmla="*/ 1 h 39"/>
                  <a:gd name="T10" fmla="*/ 1 w 8"/>
                  <a:gd name="T11" fmla="*/ 0 h 39"/>
                  <a:gd name="T12" fmla="*/ 7 w 8"/>
                  <a:gd name="T13" fmla="*/ 0 h 39"/>
                  <a:gd name="T14" fmla="*/ 8 w 8"/>
                  <a:gd name="T15" fmla="*/ 1 h 39"/>
                  <a:gd name="T16" fmla="*/ 8 w 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9">
                    <a:moveTo>
                      <a:pt x="8" y="38"/>
                    </a:moveTo>
                    <a:cubicBezTo>
                      <a:pt x="8" y="39"/>
                      <a:pt x="8" y="39"/>
                      <a:pt x="7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6" name="Freeform 24"/>
              <p:cNvSpPr/>
              <p:nvPr/>
            </p:nvSpPr>
            <p:spPr bwMode="auto">
              <a:xfrm>
                <a:off x="10334626" y="5253038"/>
                <a:ext cx="576263" cy="182563"/>
              </a:xfrm>
              <a:custGeom>
                <a:avLst/>
                <a:gdLst>
                  <a:gd name="T0" fmla="*/ 23 w 70"/>
                  <a:gd name="T1" fmla="*/ 4 h 22"/>
                  <a:gd name="T2" fmla="*/ 47 w 70"/>
                  <a:gd name="T3" fmla="*/ 4 h 22"/>
                  <a:gd name="T4" fmla="*/ 64 w 70"/>
                  <a:gd name="T5" fmla="*/ 14 h 22"/>
                  <a:gd name="T6" fmla="*/ 62 w 70"/>
                  <a:gd name="T7" fmla="*/ 22 h 22"/>
                  <a:gd name="T8" fmla="*/ 49 w 70"/>
                  <a:gd name="T9" fmla="*/ 22 h 22"/>
                  <a:gd name="T10" fmla="*/ 21 w 70"/>
                  <a:gd name="T11" fmla="*/ 22 h 22"/>
                  <a:gd name="T12" fmla="*/ 9 w 70"/>
                  <a:gd name="T13" fmla="*/ 22 h 22"/>
                  <a:gd name="T14" fmla="*/ 7 w 70"/>
                  <a:gd name="T15" fmla="*/ 14 h 22"/>
                  <a:gd name="T16" fmla="*/ 23 w 70"/>
                  <a:gd name="T17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2">
                    <a:moveTo>
                      <a:pt x="23" y="4"/>
                    </a:moveTo>
                    <a:cubicBezTo>
                      <a:pt x="30" y="0"/>
                      <a:pt x="41" y="0"/>
                      <a:pt x="47" y="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0" y="18"/>
                      <a:pt x="69" y="22"/>
                      <a:pt x="62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2" y="22"/>
                      <a:pt x="29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" y="22"/>
                      <a:pt x="0" y="18"/>
                      <a:pt x="7" y="14"/>
                    </a:cubicBezTo>
                    <a:lnTo>
                      <a:pt x="2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7" name="Freeform 25"/>
              <p:cNvSpPr>
                <a:spLocks noEditPoints="1"/>
              </p:cNvSpPr>
              <p:nvPr/>
            </p:nvSpPr>
            <p:spPr bwMode="auto">
              <a:xfrm>
                <a:off x="10302876" y="5797551"/>
                <a:ext cx="649288" cy="74613"/>
              </a:xfrm>
              <a:custGeom>
                <a:avLst/>
                <a:gdLst>
                  <a:gd name="T0" fmla="*/ 77 w 79"/>
                  <a:gd name="T1" fmla="*/ 0 h 9"/>
                  <a:gd name="T2" fmla="*/ 1 w 79"/>
                  <a:gd name="T3" fmla="*/ 0 h 9"/>
                  <a:gd name="T4" fmla="*/ 0 w 79"/>
                  <a:gd name="T5" fmla="*/ 1 h 9"/>
                  <a:gd name="T6" fmla="*/ 0 w 79"/>
                  <a:gd name="T7" fmla="*/ 8 h 9"/>
                  <a:gd name="T8" fmla="*/ 1 w 79"/>
                  <a:gd name="T9" fmla="*/ 9 h 9"/>
                  <a:gd name="T10" fmla="*/ 77 w 79"/>
                  <a:gd name="T11" fmla="*/ 9 h 9"/>
                  <a:gd name="T12" fmla="*/ 79 w 79"/>
                  <a:gd name="T13" fmla="*/ 8 h 9"/>
                  <a:gd name="T14" fmla="*/ 79 w 79"/>
                  <a:gd name="T15" fmla="*/ 1 h 9"/>
                  <a:gd name="T16" fmla="*/ 77 w 79"/>
                  <a:gd name="T17" fmla="*/ 0 h 9"/>
                  <a:gd name="T18" fmla="*/ 54 w 79"/>
                  <a:gd name="T19" fmla="*/ 7 h 9"/>
                  <a:gd name="T20" fmla="*/ 53 w 79"/>
                  <a:gd name="T21" fmla="*/ 8 h 9"/>
                  <a:gd name="T22" fmla="*/ 26 w 79"/>
                  <a:gd name="T23" fmla="*/ 8 h 9"/>
                  <a:gd name="T24" fmla="*/ 25 w 79"/>
                  <a:gd name="T25" fmla="*/ 7 h 9"/>
                  <a:gd name="T26" fmla="*/ 25 w 79"/>
                  <a:gd name="T27" fmla="*/ 6 h 9"/>
                  <a:gd name="T28" fmla="*/ 26 w 79"/>
                  <a:gd name="T29" fmla="*/ 5 h 9"/>
                  <a:gd name="T30" fmla="*/ 53 w 79"/>
                  <a:gd name="T31" fmla="*/ 5 h 9"/>
                  <a:gd name="T32" fmla="*/ 54 w 79"/>
                  <a:gd name="T33" fmla="*/ 6 h 9"/>
                  <a:gd name="T34" fmla="*/ 54 w 79"/>
                  <a:gd name="T35" fmla="*/ 7 h 9"/>
                  <a:gd name="T36" fmla="*/ 54 w 79"/>
                  <a:gd name="T37" fmla="*/ 3 h 9"/>
                  <a:gd name="T38" fmla="*/ 53 w 79"/>
                  <a:gd name="T39" fmla="*/ 4 h 9"/>
                  <a:gd name="T40" fmla="*/ 26 w 79"/>
                  <a:gd name="T41" fmla="*/ 4 h 9"/>
                  <a:gd name="T42" fmla="*/ 25 w 79"/>
                  <a:gd name="T43" fmla="*/ 3 h 9"/>
                  <a:gd name="T44" fmla="*/ 25 w 79"/>
                  <a:gd name="T45" fmla="*/ 3 h 9"/>
                  <a:gd name="T46" fmla="*/ 26 w 79"/>
                  <a:gd name="T47" fmla="*/ 2 h 9"/>
                  <a:gd name="T48" fmla="*/ 53 w 79"/>
                  <a:gd name="T49" fmla="*/ 2 h 9"/>
                  <a:gd name="T50" fmla="*/ 54 w 79"/>
                  <a:gd name="T5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9">
                    <a:moveTo>
                      <a:pt x="7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9" y="9"/>
                      <a:pt x="79" y="8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0"/>
                      <a:pt x="78" y="0"/>
                      <a:pt x="77" y="0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3" y="8"/>
                      <a:pt x="53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7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6"/>
                      <a:pt x="54" y="6"/>
                    </a:cubicBezTo>
                    <a:lnTo>
                      <a:pt x="54" y="7"/>
                    </a:lnTo>
                    <a:close/>
                    <a:moveTo>
                      <a:pt x="54" y="3"/>
                    </a:moveTo>
                    <a:cubicBezTo>
                      <a:pt x="54" y="4"/>
                      <a:pt x="53" y="4"/>
                      <a:pt x="53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597" y="2894"/>
              <a:ext cx="774" cy="1133"/>
              <a:chOff x="5184776" y="2960688"/>
              <a:chExt cx="527050" cy="833438"/>
            </a:xfrm>
            <a:grpFill/>
          </p:grpSpPr>
          <p:sp>
            <p:nvSpPr>
              <p:cNvPr id="63" name="Freeform 29"/>
              <p:cNvSpPr/>
              <p:nvPr/>
            </p:nvSpPr>
            <p:spPr bwMode="auto">
              <a:xfrm>
                <a:off x="5184776" y="2960688"/>
                <a:ext cx="527050" cy="544513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4" name="Freeform 30"/>
              <p:cNvSpPr/>
              <p:nvPr/>
            </p:nvSpPr>
            <p:spPr bwMode="auto">
              <a:xfrm>
                <a:off x="5308601" y="3505201"/>
                <a:ext cx="287338" cy="288925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417" y="2860"/>
              <a:ext cx="918" cy="1168"/>
              <a:chOff x="6230938" y="2943226"/>
              <a:chExt cx="623888" cy="858838"/>
            </a:xfrm>
            <a:grpFill/>
          </p:grpSpPr>
          <p:sp>
            <p:nvSpPr>
              <p:cNvPr id="66" name="Freeform 31"/>
              <p:cNvSpPr/>
              <p:nvPr/>
            </p:nvSpPr>
            <p:spPr bwMode="auto">
              <a:xfrm>
                <a:off x="6230938" y="2943226"/>
                <a:ext cx="623888" cy="652463"/>
              </a:xfrm>
              <a:custGeom>
                <a:avLst/>
                <a:gdLst>
                  <a:gd name="T0" fmla="*/ 72 w 76"/>
                  <a:gd name="T1" fmla="*/ 44 h 79"/>
                  <a:gd name="T2" fmla="*/ 47 w 76"/>
                  <a:gd name="T3" fmla="*/ 7 h 79"/>
                  <a:gd name="T4" fmla="*/ 31 w 76"/>
                  <a:gd name="T5" fmla="*/ 6 h 79"/>
                  <a:gd name="T6" fmla="*/ 4 w 76"/>
                  <a:gd name="T7" fmla="*/ 45 h 79"/>
                  <a:gd name="T8" fmla="*/ 10 w 76"/>
                  <a:gd name="T9" fmla="*/ 56 h 79"/>
                  <a:gd name="T10" fmla="*/ 21 w 76"/>
                  <a:gd name="T11" fmla="*/ 56 h 79"/>
                  <a:gd name="T12" fmla="*/ 21 w 76"/>
                  <a:gd name="T13" fmla="*/ 79 h 79"/>
                  <a:gd name="T14" fmla="*/ 55 w 76"/>
                  <a:gd name="T15" fmla="*/ 79 h 79"/>
                  <a:gd name="T16" fmla="*/ 55 w 76"/>
                  <a:gd name="T17" fmla="*/ 56 h 79"/>
                  <a:gd name="T18" fmla="*/ 65 w 76"/>
                  <a:gd name="T19" fmla="*/ 56 h 79"/>
                  <a:gd name="T20" fmla="*/ 72 w 76"/>
                  <a:gd name="T21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79">
                    <a:moveTo>
                      <a:pt x="72" y="44"/>
                    </a:moveTo>
                    <a:cubicBezTo>
                      <a:pt x="47" y="7"/>
                      <a:pt x="47" y="7"/>
                      <a:pt x="47" y="7"/>
                    </a:cubicBezTo>
                    <a:cubicBezTo>
                      <a:pt x="42" y="0"/>
                      <a:pt x="35" y="0"/>
                      <a:pt x="31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51"/>
                      <a:pt x="2" y="56"/>
                      <a:pt x="1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73" y="56"/>
                      <a:pt x="76" y="51"/>
                      <a:pt x="7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>
                <a:off x="6402388" y="3629026"/>
                <a:ext cx="28098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6402388" y="3752851"/>
                <a:ext cx="280988" cy="49213"/>
              </a:xfrm>
              <a:custGeom>
                <a:avLst/>
                <a:gdLst>
                  <a:gd name="T0" fmla="*/ 6 w 34"/>
                  <a:gd name="T1" fmla="*/ 6 h 6"/>
                  <a:gd name="T2" fmla="*/ 28 w 34"/>
                  <a:gd name="T3" fmla="*/ 6 h 6"/>
                  <a:gd name="T4" fmla="*/ 34 w 34"/>
                  <a:gd name="T5" fmla="*/ 0 h 6"/>
                  <a:gd name="T6" fmla="*/ 0 w 34"/>
                  <a:gd name="T7" fmla="*/ 0 h 6"/>
                  <a:gd name="T8" fmla="*/ 6 w 3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6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31" y="6"/>
                      <a:pt x="34" y="4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3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6402388" y="3702051"/>
                <a:ext cx="280988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509" y="6070"/>
              <a:ext cx="1003" cy="909"/>
              <a:chOff x="5103813" y="5221288"/>
              <a:chExt cx="682625" cy="668338"/>
            </a:xfrm>
            <a:grpFill/>
          </p:grpSpPr>
          <p:sp>
            <p:nvSpPr>
              <p:cNvPr id="75" name="Freeform 38"/>
              <p:cNvSpPr>
                <a:spLocks noEditPoints="1"/>
              </p:cNvSpPr>
              <p:nvPr/>
            </p:nvSpPr>
            <p:spPr bwMode="auto">
              <a:xfrm>
                <a:off x="5103813" y="5221288"/>
                <a:ext cx="641350" cy="627063"/>
              </a:xfrm>
              <a:custGeom>
                <a:avLst/>
                <a:gdLst>
                  <a:gd name="T0" fmla="*/ 18 w 78"/>
                  <a:gd name="T1" fmla="*/ 38 h 76"/>
                  <a:gd name="T2" fmla="*/ 24 w 78"/>
                  <a:gd name="T3" fmla="*/ 44 h 76"/>
                  <a:gd name="T4" fmla="*/ 58 w 78"/>
                  <a:gd name="T5" fmla="*/ 75 h 76"/>
                  <a:gd name="T6" fmla="*/ 59 w 78"/>
                  <a:gd name="T7" fmla="*/ 76 h 76"/>
                  <a:gd name="T8" fmla="*/ 65 w 78"/>
                  <a:gd name="T9" fmla="*/ 64 h 76"/>
                  <a:gd name="T10" fmla="*/ 78 w 78"/>
                  <a:gd name="T11" fmla="*/ 57 h 76"/>
                  <a:gd name="T12" fmla="*/ 77 w 78"/>
                  <a:gd name="T13" fmla="*/ 55 h 76"/>
                  <a:gd name="T14" fmla="*/ 61 w 78"/>
                  <a:gd name="T15" fmla="*/ 38 h 76"/>
                  <a:gd name="T16" fmla="*/ 63 w 78"/>
                  <a:gd name="T17" fmla="*/ 37 h 76"/>
                  <a:gd name="T18" fmla="*/ 63 w 78"/>
                  <a:gd name="T19" fmla="*/ 37 h 76"/>
                  <a:gd name="T20" fmla="*/ 63 w 78"/>
                  <a:gd name="T21" fmla="*/ 31 h 76"/>
                  <a:gd name="T22" fmla="*/ 34 w 78"/>
                  <a:gd name="T23" fmla="*/ 3 h 76"/>
                  <a:gd name="T24" fmla="*/ 34 w 78"/>
                  <a:gd name="T25" fmla="*/ 3 h 76"/>
                  <a:gd name="T26" fmla="*/ 29 w 78"/>
                  <a:gd name="T27" fmla="*/ 3 h 76"/>
                  <a:gd name="T28" fmla="*/ 26 w 78"/>
                  <a:gd name="T29" fmla="*/ 5 h 76"/>
                  <a:gd name="T30" fmla="*/ 26 w 78"/>
                  <a:gd name="T31" fmla="*/ 5 h 76"/>
                  <a:gd name="T32" fmla="*/ 26 w 78"/>
                  <a:gd name="T33" fmla="*/ 6 h 76"/>
                  <a:gd name="T34" fmla="*/ 16 w 78"/>
                  <a:gd name="T35" fmla="*/ 1 h 76"/>
                  <a:gd name="T36" fmla="*/ 3 w 78"/>
                  <a:gd name="T37" fmla="*/ 15 h 76"/>
                  <a:gd name="T38" fmla="*/ 18 w 78"/>
                  <a:gd name="T39" fmla="*/ 38 h 76"/>
                  <a:gd name="T40" fmla="*/ 28 w 78"/>
                  <a:gd name="T41" fmla="*/ 5 h 76"/>
                  <a:gd name="T42" fmla="*/ 28 w 78"/>
                  <a:gd name="T43" fmla="*/ 5 h 76"/>
                  <a:gd name="T44" fmla="*/ 28 w 78"/>
                  <a:gd name="T45" fmla="*/ 5 h 76"/>
                  <a:gd name="T46" fmla="*/ 29 w 78"/>
                  <a:gd name="T47" fmla="*/ 5 h 76"/>
                  <a:gd name="T48" fmla="*/ 28 w 78"/>
                  <a:gd name="T49" fmla="*/ 5 h 76"/>
                  <a:gd name="T50" fmla="*/ 29 w 78"/>
                  <a:gd name="T51" fmla="*/ 5 h 76"/>
                  <a:gd name="T52" fmla="*/ 59 w 78"/>
                  <a:gd name="T53" fmla="*/ 36 h 76"/>
                  <a:gd name="T54" fmla="*/ 46 w 78"/>
                  <a:gd name="T55" fmla="*/ 22 h 76"/>
                  <a:gd name="T56" fmla="*/ 40 w 78"/>
                  <a:gd name="T57" fmla="*/ 16 h 76"/>
                  <a:gd name="T58" fmla="*/ 29 w 78"/>
                  <a:gd name="T59" fmla="*/ 8 h 76"/>
                  <a:gd name="T60" fmla="*/ 31 w 78"/>
                  <a:gd name="T61" fmla="*/ 5 h 76"/>
                  <a:gd name="T62" fmla="*/ 32 w 78"/>
                  <a:gd name="T63" fmla="*/ 5 h 76"/>
                  <a:gd name="T64" fmla="*/ 32 w 78"/>
                  <a:gd name="T65" fmla="*/ 5 h 76"/>
                  <a:gd name="T66" fmla="*/ 61 w 78"/>
                  <a:gd name="T67" fmla="*/ 34 h 76"/>
                  <a:gd name="T68" fmla="*/ 61 w 78"/>
                  <a:gd name="T69" fmla="*/ 34 h 76"/>
                  <a:gd name="T70" fmla="*/ 61 w 78"/>
                  <a:gd name="T71" fmla="*/ 34 h 76"/>
                  <a:gd name="T72" fmla="*/ 59 w 78"/>
                  <a:gd name="T73" fmla="*/ 36 h 76"/>
                  <a:gd name="T74" fmla="*/ 31 w 78"/>
                  <a:gd name="T75" fmla="*/ 45 h 76"/>
                  <a:gd name="T76" fmla="*/ 32 w 78"/>
                  <a:gd name="T77" fmla="*/ 44 h 76"/>
                  <a:gd name="T78" fmla="*/ 34 w 78"/>
                  <a:gd name="T79" fmla="*/ 45 h 76"/>
                  <a:gd name="T80" fmla="*/ 56 w 78"/>
                  <a:gd name="T81" fmla="*/ 64 h 76"/>
                  <a:gd name="T82" fmla="*/ 57 w 78"/>
                  <a:gd name="T83" fmla="*/ 66 h 76"/>
                  <a:gd name="T84" fmla="*/ 56 w 78"/>
                  <a:gd name="T85" fmla="*/ 67 h 76"/>
                  <a:gd name="T86" fmla="*/ 54 w 78"/>
                  <a:gd name="T87" fmla="*/ 66 h 76"/>
                  <a:gd name="T88" fmla="*/ 32 w 78"/>
                  <a:gd name="T89" fmla="*/ 47 h 76"/>
                  <a:gd name="T90" fmla="*/ 31 w 78"/>
                  <a:gd name="T91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76">
                    <a:moveTo>
                      <a:pt x="18" y="38"/>
                    </a:moveTo>
                    <a:cubicBezTo>
                      <a:pt x="24" y="44"/>
                      <a:pt x="24" y="44"/>
                      <a:pt x="24" y="44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6"/>
                    </a:cubicBezTo>
                    <a:cubicBezTo>
                      <a:pt x="60" y="71"/>
                      <a:pt x="61" y="67"/>
                      <a:pt x="65" y="64"/>
                    </a:cubicBezTo>
                    <a:cubicBezTo>
                      <a:pt x="69" y="59"/>
                      <a:pt x="73" y="58"/>
                      <a:pt x="78" y="57"/>
                    </a:cubicBezTo>
                    <a:cubicBezTo>
                      <a:pt x="78" y="57"/>
                      <a:pt x="77" y="56"/>
                      <a:pt x="77" y="55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5"/>
                      <a:pt x="64" y="33"/>
                      <a:pt x="63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2" y="3"/>
                      <a:pt x="17" y="0"/>
                      <a:pt x="16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7"/>
                      <a:pt x="16" y="36"/>
                      <a:pt x="18" y="38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29" y="5"/>
                    </a:moveTo>
                    <a:cubicBezTo>
                      <a:pt x="28" y="5"/>
                      <a:pt x="28" y="5"/>
                      <a:pt x="28" y="5"/>
                    </a:cubicBezTo>
                    <a:lnTo>
                      <a:pt x="29" y="5"/>
                    </a:lnTo>
                    <a:close/>
                    <a:moveTo>
                      <a:pt x="59" y="36"/>
                    </a:moveTo>
                    <a:cubicBezTo>
                      <a:pt x="46" y="22"/>
                      <a:pt x="46" y="22"/>
                      <a:pt x="46" y="22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9" y="15"/>
                      <a:pt x="34" y="11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lnTo>
                      <a:pt x="59" y="36"/>
                    </a:lnTo>
                    <a:close/>
                    <a:moveTo>
                      <a:pt x="31" y="45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3"/>
                      <a:pt x="33" y="44"/>
                      <a:pt x="34" y="4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7" y="65"/>
                      <a:pt x="57" y="65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8"/>
                      <a:pt x="54" y="67"/>
                      <a:pt x="54" y="6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6"/>
                      <a:pt x="31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6" name="Freeform 39"/>
              <p:cNvSpPr>
                <a:spLocks noEditPoints="1"/>
              </p:cNvSpPr>
              <p:nvPr/>
            </p:nvSpPr>
            <p:spPr bwMode="auto">
              <a:xfrm>
                <a:off x="5605463" y="5715001"/>
                <a:ext cx="180975" cy="174625"/>
              </a:xfrm>
              <a:custGeom>
                <a:avLst/>
                <a:gdLst>
                  <a:gd name="T0" fmla="*/ 0 w 22"/>
                  <a:gd name="T1" fmla="*/ 16 h 21"/>
                  <a:gd name="T2" fmla="*/ 2 w 22"/>
                  <a:gd name="T3" fmla="*/ 16 h 21"/>
                  <a:gd name="T4" fmla="*/ 3 w 22"/>
                  <a:gd name="T5" fmla="*/ 16 h 21"/>
                  <a:gd name="T6" fmla="*/ 16 w 22"/>
                  <a:gd name="T7" fmla="*/ 20 h 21"/>
                  <a:gd name="T8" fmla="*/ 21 w 22"/>
                  <a:gd name="T9" fmla="*/ 14 h 21"/>
                  <a:gd name="T10" fmla="*/ 17 w 22"/>
                  <a:gd name="T11" fmla="*/ 1 h 21"/>
                  <a:gd name="T12" fmla="*/ 16 w 22"/>
                  <a:gd name="T13" fmla="*/ 1 h 21"/>
                  <a:gd name="T14" fmla="*/ 16 w 22"/>
                  <a:gd name="T15" fmla="*/ 0 h 21"/>
                  <a:gd name="T16" fmla="*/ 5 w 22"/>
                  <a:gd name="T17" fmla="*/ 5 h 21"/>
                  <a:gd name="T18" fmla="*/ 0 w 22"/>
                  <a:gd name="T19" fmla="*/ 16 h 21"/>
                  <a:gd name="T20" fmla="*/ 5 w 22"/>
                  <a:gd name="T21" fmla="*/ 14 h 21"/>
                  <a:gd name="T22" fmla="*/ 5 w 22"/>
                  <a:gd name="T23" fmla="*/ 13 h 21"/>
                  <a:gd name="T24" fmla="*/ 6 w 22"/>
                  <a:gd name="T25" fmla="*/ 13 h 21"/>
                  <a:gd name="T26" fmla="*/ 14 w 22"/>
                  <a:gd name="T27" fmla="*/ 17 h 21"/>
                  <a:gd name="T28" fmla="*/ 15 w 22"/>
                  <a:gd name="T29" fmla="*/ 17 h 21"/>
                  <a:gd name="T30" fmla="*/ 15 w 22"/>
                  <a:gd name="T31" fmla="*/ 18 h 21"/>
                  <a:gd name="T32" fmla="*/ 14 w 22"/>
                  <a:gd name="T33" fmla="*/ 18 h 21"/>
                  <a:gd name="T34" fmla="*/ 5 w 22"/>
                  <a:gd name="T3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9" y="21"/>
                      <a:pt x="22" y="18"/>
                      <a:pt x="21" y="1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"/>
                      <a:pt x="9" y="2"/>
                      <a:pt x="5" y="5"/>
                    </a:cubicBezTo>
                    <a:cubicBezTo>
                      <a:pt x="2" y="9"/>
                      <a:pt x="1" y="12"/>
                      <a:pt x="0" y="16"/>
                    </a:cubicBezTo>
                    <a:close/>
                    <a:moveTo>
                      <a:pt x="5" y="14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400" y="4538"/>
              <a:ext cx="945" cy="866"/>
              <a:chOff x="6221413" y="4164013"/>
              <a:chExt cx="642938" cy="636588"/>
            </a:xfrm>
            <a:grpFill/>
          </p:grpSpPr>
          <p:sp>
            <p:nvSpPr>
              <p:cNvPr id="78" name="Freeform 40"/>
              <p:cNvSpPr/>
              <p:nvPr/>
            </p:nvSpPr>
            <p:spPr bwMode="auto">
              <a:xfrm>
                <a:off x="6221413" y="4164013"/>
                <a:ext cx="642938" cy="636588"/>
              </a:xfrm>
              <a:custGeom>
                <a:avLst/>
                <a:gdLst>
                  <a:gd name="T0" fmla="*/ 0 w 78"/>
                  <a:gd name="T1" fmla="*/ 38 h 77"/>
                  <a:gd name="T2" fmla="*/ 39 w 78"/>
                  <a:gd name="T3" fmla="*/ 0 h 77"/>
                  <a:gd name="T4" fmla="*/ 39 w 78"/>
                  <a:gd name="T5" fmla="*/ 2 h 77"/>
                  <a:gd name="T6" fmla="*/ 39 w 78"/>
                  <a:gd name="T7" fmla="*/ 4 h 77"/>
                  <a:gd name="T8" fmla="*/ 5 w 78"/>
                  <a:gd name="T9" fmla="*/ 38 h 77"/>
                  <a:gd name="T10" fmla="*/ 39 w 78"/>
                  <a:gd name="T11" fmla="*/ 72 h 77"/>
                  <a:gd name="T12" fmla="*/ 73 w 78"/>
                  <a:gd name="T13" fmla="*/ 38 h 77"/>
                  <a:gd name="T14" fmla="*/ 39 w 78"/>
                  <a:gd name="T15" fmla="*/ 4 h 77"/>
                  <a:gd name="T16" fmla="*/ 39 w 78"/>
                  <a:gd name="T17" fmla="*/ 2 h 77"/>
                  <a:gd name="T18" fmla="*/ 39 w 78"/>
                  <a:gd name="T19" fmla="*/ 0 h 77"/>
                  <a:gd name="T20" fmla="*/ 78 w 78"/>
                  <a:gd name="T21" fmla="*/ 38 h 77"/>
                  <a:gd name="T22" fmla="*/ 39 w 78"/>
                  <a:gd name="T23" fmla="*/ 77 h 77"/>
                  <a:gd name="T24" fmla="*/ 0 w 78"/>
                  <a:gd name="T2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77">
                    <a:moveTo>
                      <a:pt x="0" y="38"/>
                    </a:moveTo>
                    <a:cubicBezTo>
                      <a:pt x="0" y="17"/>
                      <a:pt x="18" y="0"/>
                      <a:pt x="39" y="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20" y="4"/>
                      <a:pt x="5" y="20"/>
                      <a:pt x="5" y="38"/>
                    </a:cubicBezTo>
                    <a:cubicBezTo>
                      <a:pt x="5" y="57"/>
                      <a:pt x="20" y="72"/>
                      <a:pt x="39" y="72"/>
                    </a:cubicBezTo>
                    <a:cubicBezTo>
                      <a:pt x="58" y="72"/>
                      <a:pt x="73" y="57"/>
                      <a:pt x="73" y="38"/>
                    </a:cubicBezTo>
                    <a:cubicBezTo>
                      <a:pt x="73" y="20"/>
                      <a:pt x="58" y="4"/>
                      <a:pt x="39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0" y="0"/>
                      <a:pt x="78" y="17"/>
                      <a:pt x="78" y="38"/>
                    </a:cubicBezTo>
                    <a:cubicBezTo>
                      <a:pt x="78" y="60"/>
                      <a:pt x="60" y="77"/>
                      <a:pt x="39" y="77"/>
                    </a:cubicBezTo>
                    <a:cubicBezTo>
                      <a:pt x="18" y="77"/>
                      <a:pt x="0" y="60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81" name="Freeform 47"/>
            <p:cNvSpPr>
              <a:spLocks noEditPoints="1"/>
            </p:cNvSpPr>
            <p:nvPr/>
          </p:nvSpPr>
          <p:spPr bwMode="auto">
            <a:xfrm>
              <a:off x="10090" y="4556"/>
              <a:ext cx="919" cy="841"/>
            </a:xfrm>
            <a:custGeom>
              <a:avLst/>
              <a:gdLst>
                <a:gd name="T0" fmla="*/ 38 w 76"/>
                <a:gd name="T1" fmla="*/ 25 h 75"/>
                <a:gd name="T2" fmla="*/ 38 w 76"/>
                <a:gd name="T3" fmla="*/ 25 h 75"/>
                <a:gd name="T4" fmla="*/ 44 w 76"/>
                <a:gd name="T5" fmla="*/ 22 h 75"/>
                <a:gd name="T6" fmla="*/ 47 w 76"/>
                <a:gd name="T7" fmla="*/ 16 h 75"/>
                <a:gd name="T8" fmla="*/ 44 w 76"/>
                <a:gd name="T9" fmla="*/ 10 h 75"/>
                <a:gd name="T10" fmla="*/ 38 w 76"/>
                <a:gd name="T11" fmla="*/ 8 h 75"/>
                <a:gd name="T12" fmla="*/ 32 w 76"/>
                <a:gd name="T13" fmla="*/ 10 h 75"/>
                <a:gd name="T14" fmla="*/ 34 w 76"/>
                <a:gd name="T15" fmla="*/ 12 h 75"/>
                <a:gd name="T16" fmla="*/ 32 w 76"/>
                <a:gd name="T17" fmla="*/ 10 h 75"/>
                <a:gd name="T18" fmla="*/ 30 w 76"/>
                <a:gd name="T19" fmla="*/ 16 h 75"/>
                <a:gd name="T20" fmla="*/ 32 w 76"/>
                <a:gd name="T21" fmla="*/ 22 h 75"/>
                <a:gd name="T22" fmla="*/ 38 w 76"/>
                <a:gd name="T23" fmla="*/ 25 h 75"/>
                <a:gd name="T24" fmla="*/ 47 w 76"/>
                <a:gd name="T25" fmla="*/ 61 h 75"/>
                <a:gd name="T26" fmla="*/ 46 w 76"/>
                <a:gd name="T27" fmla="*/ 61 h 75"/>
                <a:gd name="T28" fmla="*/ 46 w 76"/>
                <a:gd name="T29" fmla="*/ 61 h 75"/>
                <a:gd name="T30" fmla="*/ 46 w 76"/>
                <a:gd name="T31" fmla="*/ 57 h 75"/>
                <a:gd name="T32" fmla="*/ 46 w 76"/>
                <a:gd name="T33" fmla="*/ 26 h 75"/>
                <a:gd name="T34" fmla="*/ 26 w 76"/>
                <a:gd name="T35" fmla="*/ 26 h 75"/>
                <a:gd name="T36" fmla="*/ 26 w 76"/>
                <a:gd name="T37" fmla="*/ 32 h 75"/>
                <a:gd name="T38" fmla="*/ 28 w 76"/>
                <a:gd name="T39" fmla="*/ 32 h 75"/>
                <a:gd name="T40" fmla="*/ 29 w 76"/>
                <a:gd name="T41" fmla="*/ 32 h 75"/>
                <a:gd name="T42" fmla="*/ 30 w 76"/>
                <a:gd name="T43" fmla="*/ 32 h 75"/>
                <a:gd name="T44" fmla="*/ 30 w 76"/>
                <a:gd name="T45" fmla="*/ 32 h 75"/>
                <a:gd name="T46" fmla="*/ 30 w 76"/>
                <a:gd name="T47" fmla="*/ 36 h 75"/>
                <a:gd name="T48" fmla="*/ 30 w 76"/>
                <a:gd name="T49" fmla="*/ 57 h 75"/>
                <a:gd name="T50" fmla="*/ 30 w 76"/>
                <a:gd name="T51" fmla="*/ 60 h 75"/>
                <a:gd name="T52" fmla="*/ 30 w 76"/>
                <a:gd name="T53" fmla="*/ 61 h 75"/>
                <a:gd name="T54" fmla="*/ 28 w 76"/>
                <a:gd name="T55" fmla="*/ 61 h 75"/>
                <a:gd name="T56" fmla="*/ 26 w 76"/>
                <a:gd name="T57" fmla="*/ 61 h 75"/>
                <a:gd name="T58" fmla="*/ 26 w 76"/>
                <a:gd name="T59" fmla="*/ 67 h 75"/>
                <a:gd name="T60" fmla="*/ 50 w 76"/>
                <a:gd name="T61" fmla="*/ 67 h 75"/>
                <a:gd name="T62" fmla="*/ 50 w 76"/>
                <a:gd name="T63" fmla="*/ 65 h 75"/>
                <a:gd name="T64" fmla="*/ 50 w 76"/>
                <a:gd name="T65" fmla="*/ 64 h 75"/>
                <a:gd name="T66" fmla="*/ 50 w 76"/>
                <a:gd name="T67" fmla="*/ 61 h 75"/>
                <a:gd name="T68" fmla="*/ 48 w 76"/>
                <a:gd name="T69" fmla="*/ 61 h 75"/>
                <a:gd name="T70" fmla="*/ 47 w 76"/>
                <a:gd name="T71" fmla="*/ 61 h 75"/>
                <a:gd name="T72" fmla="*/ 38 w 76"/>
                <a:gd name="T73" fmla="*/ 0 h 75"/>
                <a:gd name="T74" fmla="*/ 0 w 76"/>
                <a:gd name="T75" fmla="*/ 37 h 75"/>
                <a:gd name="T76" fmla="*/ 38 w 76"/>
                <a:gd name="T77" fmla="*/ 75 h 75"/>
                <a:gd name="T78" fmla="*/ 76 w 76"/>
                <a:gd name="T79" fmla="*/ 37 h 75"/>
                <a:gd name="T80" fmla="*/ 38 w 76"/>
                <a:gd name="T81" fmla="*/ 0 h 75"/>
                <a:gd name="T82" fmla="*/ 38 w 76"/>
                <a:gd name="T83" fmla="*/ 70 h 75"/>
                <a:gd name="T84" fmla="*/ 5 w 76"/>
                <a:gd name="T85" fmla="*/ 37 h 75"/>
                <a:gd name="T86" fmla="*/ 38 w 76"/>
                <a:gd name="T87" fmla="*/ 5 h 75"/>
                <a:gd name="T88" fmla="*/ 71 w 76"/>
                <a:gd name="T89" fmla="*/ 37 h 75"/>
                <a:gd name="T90" fmla="*/ 38 w 76"/>
                <a:gd name="T9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75"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0" y="25"/>
                    <a:pt x="43" y="24"/>
                    <a:pt x="44" y="22"/>
                  </a:cubicBezTo>
                  <a:cubicBezTo>
                    <a:pt x="46" y="21"/>
                    <a:pt x="47" y="18"/>
                    <a:pt x="47" y="16"/>
                  </a:cubicBezTo>
                  <a:cubicBezTo>
                    <a:pt x="47" y="14"/>
                    <a:pt x="46" y="12"/>
                    <a:pt x="44" y="10"/>
                  </a:cubicBezTo>
                  <a:cubicBezTo>
                    <a:pt x="43" y="8"/>
                    <a:pt x="40" y="8"/>
                    <a:pt x="38" y="8"/>
                  </a:cubicBezTo>
                  <a:cubicBezTo>
                    <a:pt x="36" y="8"/>
                    <a:pt x="34" y="8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2"/>
                    <a:pt x="30" y="14"/>
                    <a:pt x="30" y="16"/>
                  </a:cubicBezTo>
                  <a:cubicBezTo>
                    <a:pt x="30" y="18"/>
                    <a:pt x="30" y="21"/>
                    <a:pt x="32" y="22"/>
                  </a:cubicBezTo>
                  <a:cubicBezTo>
                    <a:pt x="34" y="24"/>
                    <a:pt x="36" y="25"/>
                    <a:pt x="38" y="25"/>
                  </a:cubicBezTo>
                  <a:close/>
                  <a:moveTo>
                    <a:pt x="47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59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4"/>
                    <a:pt x="30" y="3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30" y="60"/>
                    <a:pt x="30" y="6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70"/>
                  </a:moveTo>
                  <a:cubicBezTo>
                    <a:pt x="20" y="70"/>
                    <a:pt x="5" y="56"/>
                    <a:pt x="5" y="37"/>
                  </a:cubicBezTo>
                  <a:cubicBezTo>
                    <a:pt x="5" y="19"/>
                    <a:pt x="20" y="5"/>
                    <a:pt x="38" y="5"/>
                  </a:cubicBezTo>
                  <a:cubicBezTo>
                    <a:pt x="56" y="5"/>
                    <a:pt x="71" y="19"/>
                    <a:pt x="71" y="37"/>
                  </a:cubicBezTo>
                  <a:cubicBezTo>
                    <a:pt x="71" y="56"/>
                    <a:pt x="56" y="70"/>
                    <a:pt x="38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82" name="Freeform 50"/>
            <p:cNvSpPr/>
            <p:nvPr/>
          </p:nvSpPr>
          <p:spPr bwMode="auto">
            <a:xfrm>
              <a:off x="13466" y="4897"/>
              <a:ext cx="1113" cy="495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0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0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3867" y="4741"/>
              <a:ext cx="943" cy="776"/>
              <a:chOff x="9364663" y="4271963"/>
              <a:chExt cx="641350" cy="569913"/>
            </a:xfrm>
            <a:grpFill/>
          </p:grpSpPr>
          <p:sp>
            <p:nvSpPr>
              <p:cNvPr id="84" name="Oval 48"/>
              <p:cNvSpPr>
                <a:spLocks noChangeArrowheads="1"/>
              </p:cNvSpPr>
              <p:nvPr/>
            </p:nvSpPr>
            <p:spPr bwMode="auto">
              <a:xfrm>
                <a:off x="9471026" y="4733926"/>
                <a:ext cx="115888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auto">
              <a:xfrm>
                <a:off x="9759951" y="4733926"/>
                <a:ext cx="114300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6" name="Freeform 51"/>
              <p:cNvSpPr/>
              <p:nvPr/>
            </p:nvSpPr>
            <p:spPr bwMode="auto">
              <a:xfrm>
                <a:off x="9364663" y="4271963"/>
                <a:ext cx="633413" cy="354013"/>
              </a:xfrm>
              <a:custGeom>
                <a:avLst/>
                <a:gdLst>
                  <a:gd name="T0" fmla="*/ 52 w 77"/>
                  <a:gd name="T1" fmla="*/ 23 h 43"/>
                  <a:gd name="T2" fmla="*/ 66 w 77"/>
                  <a:gd name="T3" fmla="*/ 9 h 43"/>
                  <a:gd name="T4" fmla="*/ 74 w 77"/>
                  <a:gd name="T5" fmla="*/ 11 h 43"/>
                  <a:gd name="T6" fmla="*/ 75 w 77"/>
                  <a:gd name="T7" fmla="*/ 10 h 43"/>
                  <a:gd name="T8" fmla="*/ 68 w 77"/>
                  <a:gd name="T9" fmla="*/ 0 h 43"/>
                  <a:gd name="T10" fmla="*/ 50 w 77"/>
                  <a:gd name="T11" fmla="*/ 0 h 43"/>
                  <a:gd name="T12" fmla="*/ 27 w 77"/>
                  <a:gd name="T13" fmla="*/ 0 h 43"/>
                  <a:gd name="T14" fmla="*/ 10 w 77"/>
                  <a:gd name="T15" fmla="*/ 0 h 43"/>
                  <a:gd name="T16" fmla="*/ 3 w 77"/>
                  <a:gd name="T17" fmla="*/ 10 h 43"/>
                  <a:gd name="T18" fmla="*/ 12 w 77"/>
                  <a:gd name="T19" fmla="*/ 33 h 43"/>
                  <a:gd name="T20" fmla="*/ 27 w 77"/>
                  <a:gd name="T21" fmla="*/ 43 h 43"/>
                  <a:gd name="T22" fmla="*/ 50 w 77"/>
                  <a:gd name="T23" fmla="*/ 43 h 43"/>
                  <a:gd name="T24" fmla="*/ 64 w 77"/>
                  <a:gd name="T25" fmla="*/ 36 h 43"/>
                  <a:gd name="T26" fmla="*/ 52 w 77"/>
                  <a:gd name="T2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3">
                    <a:moveTo>
                      <a:pt x="52" y="23"/>
                    </a:moveTo>
                    <a:cubicBezTo>
                      <a:pt x="52" y="15"/>
                      <a:pt x="58" y="9"/>
                      <a:pt x="66" y="9"/>
                    </a:cubicBezTo>
                    <a:cubicBezTo>
                      <a:pt x="69" y="9"/>
                      <a:pt x="72" y="10"/>
                      <a:pt x="74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5" y="43"/>
                      <a:pt x="60" y="40"/>
                      <a:pt x="64" y="36"/>
                    </a:cubicBezTo>
                    <a:cubicBezTo>
                      <a:pt x="57" y="35"/>
                      <a:pt x="52" y="29"/>
                      <a:pt x="5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7" name="Freeform 52"/>
              <p:cNvSpPr>
                <a:spLocks noEditPoints="1"/>
              </p:cNvSpPr>
              <p:nvPr/>
            </p:nvSpPr>
            <p:spPr bwMode="auto">
              <a:xfrm>
                <a:off x="9809163" y="4362451"/>
                <a:ext cx="196850" cy="190500"/>
              </a:xfrm>
              <a:custGeom>
                <a:avLst/>
                <a:gdLst>
                  <a:gd name="T0" fmla="*/ 19 w 24"/>
                  <a:gd name="T1" fmla="*/ 3 h 23"/>
                  <a:gd name="T2" fmla="*/ 12 w 24"/>
                  <a:gd name="T3" fmla="*/ 0 h 23"/>
                  <a:gd name="T4" fmla="*/ 0 w 24"/>
                  <a:gd name="T5" fmla="*/ 12 h 23"/>
                  <a:gd name="T6" fmla="*/ 11 w 24"/>
                  <a:gd name="T7" fmla="*/ 23 h 23"/>
                  <a:gd name="T8" fmla="*/ 12 w 24"/>
                  <a:gd name="T9" fmla="*/ 23 h 23"/>
                  <a:gd name="T10" fmla="*/ 24 w 24"/>
                  <a:gd name="T11" fmla="*/ 12 h 23"/>
                  <a:gd name="T12" fmla="*/ 19 w 24"/>
                  <a:gd name="T13" fmla="*/ 3 h 23"/>
                  <a:gd name="T14" fmla="*/ 15 w 24"/>
                  <a:gd name="T15" fmla="*/ 13 h 23"/>
                  <a:gd name="T16" fmla="*/ 19 w 24"/>
                  <a:gd name="T17" fmla="*/ 17 h 23"/>
                  <a:gd name="T18" fmla="*/ 19 w 24"/>
                  <a:gd name="T19" fmla="*/ 19 h 23"/>
                  <a:gd name="T20" fmla="*/ 18 w 24"/>
                  <a:gd name="T21" fmla="*/ 20 h 23"/>
                  <a:gd name="T22" fmla="*/ 17 w 24"/>
                  <a:gd name="T23" fmla="*/ 19 h 23"/>
                  <a:gd name="T24" fmla="*/ 14 w 24"/>
                  <a:gd name="T25" fmla="*/ 16 h 23"/>
                  <a:gd name="T26" fmla="*/ 12 w 24"/>
                  <a:gd name="T27" fmla="*/ 14 h 23"/>
                  <a:gd name="T28" fmla="*/ 7 w 24"/>
                  <a:gd name="T29" fmla="*/ 19 h 23"/>
                  <a:gd name="T30" fmla="*/ 6 w 24"/>
                  <a:gd name="T31" fmla="*/ 20 h 23"/>
                  <a:gd name="T32" fmla="*/ 4 w 24"/>
                  <a:gd name="T33" fmla="*/ 19 h 23"/>
                  <a:gd name="T34" fmla="*/ 4 w 24"/>
                  <a:gd name="T35" fmla="*/ 17 h 23"/>
                  <a:gd name="T36" fmla="*/ 10 w 24"/>
                  <a:gd name="T37" fmla="*/ 12 h 23"/>
                  <a:gd name="T38" fmla="*/ 4 w 24"/>
                  <a:gd name="T39" fmla="*/ 6 h 23"/>
                  <a:gd name="T40" fmla="*/ 4 w 24"/>
                  <a:gd name="T41" fmla="*/ 4 h 23"/>
                  <a:gd name="T42" fmla="*/ 7 w 24"/>
                  <a:gd name="T43" fmla="*/ 4 h 23"/>
                  <a:gd name="T44" fmla="*/ 12 w 24"/>
                  <a:gd name="T45" fmla="*/ 9 h 23"/>
                  <a:gd name="T46" fmla="*/ 17 w 24"/>
                  <a:gd name="T47" fmla="*/ 4 h 23"/>
                  <a:gd name="T48" fmla="*/ 19 w 24"/>
                  <a:gd name="T49" fmla="*/ 4 h 23"/>
                  <a:gd name="T50" fmla="*/ 19 w 24"/>
                  <a:gd name="T51" fmla="*/ 4 h 23"/>
                  <a:gd name="T52" fmla="*/ 19 w 24"/>
                  <a:gd name="T53" fmla="*/ 6 h 23"/>
                  <a:gd name="T54" fmla="*/ 17 w 24"/>
                  <a:gd name="T55" fmla="*/ 9 h 23"/>
                  <a:gd name="T56" fmla="*/ 14 w 24"/>
                  <a:gd name="T57" fmla="*/ 12 h 23"/>
                  <a:gd name="T58" fmla="*/ 15 w 24"/>
                  <a:gd name="T59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23">
                    <a:moveTo>
                      <a:pt x="19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8" y="23"/>
                      <a:pt x="24" y="18"/>
                      <a:pt x="24" y="12"/>
                    </a:cubicBezTo>
                    <a:cubicBezTo>
                      <a:pt x="24" y="8"/>
                      <a:pt x="22" y="5"/>
                      <a:pt x="19" y="3"/>
                    </a:cubicBezTo>
                    <a:close/>
                    <a:moveTo>
                      <a:pt x="15" y="13"/>
                    </a:move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8"/>
                      <a:pt x="19" y="19"/>
                    </a:cubicBezTo>
                    <a:cubicBezTo>
                      <a:pt x="19" y="19"/>
                      <a:pt x="19" y="20"/>
                      <a:pt x="18" y="20"/>
                    </a:cubicBezTo>
                    <a:cubicBezTo>
                      <a:pt x="18" y="20"/>
                      <a:pt x="17" y="19"/>
                      <a:pt x="17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5" y="20"/>
                      <a:pt x="5" y="19"/>
                      <a:pt x="4" y="19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5" y="3"/>
                      <a:pt x="6" y="3"/>
                      <a:pt x="7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912" y="4508"/>
              <a:ext cx="992" cy="954"/>
              <a:chOff x="10541001" y="4148138"/>
              <a:chExt cx="674688" cy="701676"/>
            </a:xfrm>
            <a:grpFill/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96" name="Freeform 59"/>
            <p:cNvSpPr/>
            <p:nvPr/>
          </p:nvSpPr>
          <p:spPr bwMode="auto">
            <a:xfrm>
              <a:off x="10170" y="6052"/>
              <a:ext cx="870" cy="932"/>
            </a:xfrm>
            <a:custGeom>
              <a:avLst/>
              <a:gdLst>
                <a:gd name="T0" fmla="*/ 72 w 72"/>
                <a:gd name="T1" fmla="*/ 35 h 83"/>
                <a:gd name="T2" fmla="*/ 39 w 72"/>
                <a:gd name="T3" fmla="*/ 4 h 83"/>
                <a:gd name="T4" fmla="*/ 39 w 72"/>
                <a:gd name="T5" fmla="*/ 3 h 83"/>
                <a:gd name="T6" fmla="*/ 36 w 72"/>
                <a:gd name="T7" fmla="*/ 0 h 83"/>
                <a:gd name="T8" fmla="*/ 33 w 72"/>
                <a:gd name="T9" fmla="*/ 3 h 83"/>
                <a:gd name="T10" fmla="*/ 33 w 72"/>
                <a:gd name="T11" fmla="*/ 4 h 83"/>
                <a:gd name="T12" fmla="*/ 0 w 72"/>
                <a:gd name="T13" fmla="*/ 35 h 83"/>
                <a:gd name="T14" fmla="*/ 33 w 72"/>
                <a:gd name="T15" fmla="*/ 35 h 83"/>
                <a:gd name="T16" fmla="*/ 33 w 72"/>
                <a:gd name="T17" fmla="*/ 67 h 83"/>
                <a:gd name="T18" fmla="*/ 30 w 72"/>
                <a:gd name="T19" fmla="*/ 75 h 83"/>
                <a:gd name="T20" fmla="*/ 22 w 72"/>
                <a:gd name="T21" fmla="*/ 78 h 83"/>
                <a:gd name="T22" fmla="*/ 15 w 72"/>
                <a:gd name="T23" fmla="*/ 75 h 83"/>
                <a:gd name="T24" fmla="*/ 12 w 72"/>
                <a:gd name="T25" fmla="*/ 67 h 83"/>
                <a:gd name="T26" fmla="*/ 9 w 72"/>
                <a:gd name="T27" fmla="*/ 65 h 83"/>
                <a:gd name="T28" fmla="*/ 6 w 72"/>
                <a:gd name="T29" fmla="*/ 67 h 83"/>
                <a:gd name="T30" fmla="*/ 22 w 72"/>
                <a:gd name="T31" fmla="*/ 83 h 83"/>
                <a:gd name="T32" fmla="*/ 39 w 72"/>
                <a:gd name="T33" fmla="*/ 68 h 83"/>
                <a:gd name="T34" fmla="*/ 39 w 72"/>
                <a:gd name="T35" fmla="*/ 68 h 83"/>
                <a:gd name="T36" fmla="*/ 39 w 72"/>
                <a:gd name="T37" fmla="*/ 35 h 83"/>
                <a:gd name="T38" fmla="*/ 72 w 72"/>
                <a:gd name="T3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83">
                  <a:moveTo>
                    <a:pt x="72" y="35"/>
                  </a:moveTo>
                  <a:cubicBezTo>
                    <a:pt x="72" y="18"/>
                    <a:pt x="58" y="5"/>
                    <a:pt x="39" y="4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4" y="0"/>
                    <a:pt x="33" y="1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15" y="5"/>
                    <a:pt x="0" y="18"/>
                    <a:pt x="0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0"/>
                    <a:pt x="32" y="73"/>
                    <a:pt x="30" y="75"/>
                  </a:cubicBezTo>
                  <a:cubicBezTo>
                    <a:pt x="28" y="77"/>
                    <a:pt x="25" y="78"/>
                    <a:pt x="22" y="78"/>
                  </a:cubicBezTo>
                  <a:cubicBezTo>
                    <a:pt x="19" y="78"/>
                    <a:pt x="17" y="77"/>
                    <a:pt x="15" y="75"/>
                  </a:cubicBezTo>
                  <a:cubicBezTo>
                    <a:pt x="13" y="73"/>
                    <a:pt x="12" y="70"/>
                    <a:pt x="12" y="67"/>
                  </a:cubicBezTo>
                  <a:cubicBezTo>
                    <a:pt x="12" y="66"/>
                    <a:pt x="10" y="65"/>
                    <a:pt x="9" y="65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6" y="76"/>
                    <a:pt x="14" y="83"/>
                    <a:pt x="22" y="83"/>
                  </a:cubicBezTo>
                  <a:cubicBezTo>
                    <a:pt x="31" y="83"/>
                    <a:pt x="38" y="77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35"/>
                    <a:pt x="39" y="35"/>
                    <a:pt x="39" y="35"/>
                  </a:cubicBezTo>
                  <a:lnTo>
                    <a:pt x="7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538" y="2894"/>
              <a:ext cx="1160" cy="1144"/>
              <a:chOff x="9175751" y="2960688"/>
              <a:chExt cx="788988" cy="841375"/>
            </a:xfrm>
            <a:grpFill/>
          </p:grpSpPr>
          <p:sp>
            <p:nvSpPr>
              <p:cNvPr id="98" name="Freeform 60"/>
              <p:cNvSpPr/>
              <p:nvPr/>
            </p:nvSpPr>
            <p:spPr bwMode="auto">
              <a:xfrm>
                <a:off x="9480551" y="2960688"/>
                <a:ext cx="484188" cy="841375"/>
              </a:xfrm>
              <a:custGeom>
                <a:avLst/>
                <a:gdLst>
                  <a:gd name="T0" fmla="*/ 6 w 59"/>
                  <a:gd name="T1" fmla="*/ 8 h 102"/>
                  <a:gd name="T2" fmla="*/ 3 w 59"/>
                  <a:gd name="T3" fmla="*/ 15 h 102"/>
                  <a:gd name="T4" fmla="*/ 6 w 59"/>
                  <a:gd name="T5" fmla="*/ 15 h 102"/>
                  <a:gd name="T6" fmla="*/ 17 w 59"/>
                  <a:gd name="T7" fmla="*/ 24 h 102"/>
                  <a:gd name="T8" fmla="*/ 12 w 59"/>
                  <a:gd name="T9" fmla="*/ 31 h 102"/>
                  <a:gd name="T10" fmla="*/ 18 w 59"/>
                  <a:gd name="T11" fmla="*/ 39 h 102"/>
                  <a:gd name="T12" fmla="*/ 7 w 59"/>
                  <a:gd name="T13" fmla="*/ 48 h 102"/>
                  <a:gd name="T14" fmla="*/ 4 w 59"/>
                  <a:gd name="T15" fmla="*/ 48 h 102"/>
                  <a:gd name="T16" fmla="*/ 7 w 59"/>
                  <a:gd name="T17" fmla="*/ 55 h 102"/>
                  <a:gd name="T18" fmla="*/ 1 w 59"/>
                  <a:gd name="T19" fmla="*/ 63 h 102"/>
                  <a:gd name="T20" fmla="*/ 29 w 59"/>
                  <a:gd name="T21" fmla="*/ 63 h 102"/>
                  <a:gd name="T22" fmla="*/ 25 w 59"/>
                  <a:gd name="T23" fmla="*/ 80 h 102"/>
                  <a:gd name="T24" fmla="*/ 24 w 59"/>
                  <a:gd name="T25" fmla="*/ 89 h 102"/>
                  <a:gd name="T26" fmla="*/ 32 w 59"/>
                  <a:gd name="T27" fmla="*/ 102 h 102"/>
                  <a:gd name="T28" fmla="*/ 33 w 59"/>
                  <a:gd name="T29" fmla="*/ 102 h 102"/>
                  <a:gd name="T30" fmla="*/ 42 w 59"/>
                  <a:gd name="T31" fmla="*/ 93 h 102"/>
                  <a:gd name="T32" fmla="*/ 43 w 59"/>
                  <a:gd name="T33" fmla="*/ 84 h 102"/>
                  <a:gd name="T34" fmla="*/ 49 w 59"/>
                  <a:gd name="T35" fmla="*/ 63 h 102"/>
                  <a:gd name="T36" fmla="*/ 58 w 59"/>
                  <a:gd name="T37" fmla="*/ 55 h 102"/>
                  <a:gd name="T38" fmla="*/ 58 w 59"/>
                  <a:gd name="T39" fmla="*/ 14 h 102"/>
                  <a:gd name="T40" fmla="*/ 46 w 59"/>
                  <a:gd name="T41" fmla="*/ 0 h 102"/>
                  <a:gd name="T42" fmla="*/ 0 w 59"/>
                  <a:gd name="T43" fmla="*/ 0 h 102"/>
                  <a:gd name="T44" fmla="*/ 6 w 59"/>
                  <a:gd name="T4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102">
                    <a:moveTo>
                      <a:pt x="6" y="8"/>
                    </a:moveTo>
                    <a:cubicBezTo>
                      <a:pt x="6" y="11"/>
                      <a:pt x="5" y="13"/>
                      <a:pt x="3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15"/>
                      <a:pt x="17" y="18"/>
                      <a:pt x="17" y="24"/>
                    </a:cubicBezTo>
                    <a:cubicBezTo>
                      <a:pt x="17" y="27"/>
                      <a:pt x="15" y="30"/>
                      <a:pt x="12" y="31"/>
                    </a:cubicBezTo>
                    <a:cubicBezTo>
                      <a:pt x="15" y="33"/>
                      <a:pt x="18" y="36"/>
                      <a:pt x="18" y="39"/>
                    </a:cubicBezTo>
                    <a:cubicBezTo>
                      <a:pt x="18" y="44"/>
                      <a:pt x="13" y="48"/>
                      <a:pt x="7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50"/>
                      <a:pt x="7" y="52"/>
                      <a:pt x="7" y="55"/>
                    </a:cubicBezTo>
                    <a:cubicBezTo>
                      <a:pt x="7" y="59"/>
                      <a:pt x="5" y="62"/>
                      <a:pt x="1" y="63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4"/>
                      <a:pt x="26" y="74"/>
                      <a:pt x="25" y="80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94"/>
                      <a:pt x="28" y="102"/>
                      <a:pt x="32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8" y="102"/>
                      <a:pt x="42" y="98"/>
                      <a:pt x="42" y="93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5" y="73"/>
                      <a:pt x="45" y="67"/>
                      <a:pt x="49" y="63"/>
                    </a:cubicBezTo>
                    <a:cubicBezTo>
                      <a:pt x="53" y="60"/>
                      <a:pt x="57" y="58"/>
                      <a:pt x="58" y="55"/>
                    </a:cubicBezTo>
                    <a:cubicBezTo>
                      <a:pt x="59" y="45"/>
                      <a:pt x="58" y="24"/>
                      <a:pt x="58" y="14"/>
                    </a:cubicBezTo>
                    <a:cubicBezTo>
                      <a:pt x="58" y="10"/>
                      <a:pt x="47" y="0"/>
                      <a:pt x="46" y="0"/>
                    </a:cubicBezTo>
                    <a:cubicBezTo>
                      <a:pt x="34" y="0"/>
                      <a:pt x="0" y="0"/>
                      <a:pt x="0" y="0"/>
                    </a:cubicBezTo>
                    <a:cubicBezTo>
                      <a:pt x="4" y="1"/>
                      <a:pt x="6" y="4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9" name="Freeform 61"/>
              <p:cNvSpPr/>
              <p:nvPr/>
            </p:nvSpPr>
            <p:spPr bwMode="auto">
              <a:xfrm>
                <a:off x="9217026" y="3363913"/>
                <a:ext cx="295275" cy="100013"/>
              </a:xfrm>
              <a:custGeom>
                <a:avLst/>
                <a:gdLst>
                  <a:gd name="T0" fmla="*/ 6 w 36"/>
                  <a:gd name="T1" fmla="*/ 0 h 12"/>
                  <a:gd name="T2" fmla="*/ 0 w 36"/>
                  <a:gd name="T3" fmla="*/ 6 h 12"/>
                  <a:gd name="T4" fmla="*/ 6 w 36"/>
                  <a:gd name="T5" fmla="*/ 12 h 12"/>
                  <a:gd name="T6" fmla="*/ 22 w 36"/>
                  <a:gd name="T7" fmla="*/ 12 h 12"/>
                  <a:gd name="T8" fmla="*/ 30 w 36"/>
                  <a:gd name="T9" fmla="*/ 12 h 12"/>
                  <a:gd name="T10" fmla="*/ 36 w 36"/>
                  <a:gd name="T11" fmla="*/ 6 h 12"/>
                  <a:gd name="T12" fmla="*/ 36 w 36"/>
                  <a:gd name="T13" fmla="*/ 6 h 12"/>
                  <a:gd name="T14" fmla="*/ 30 w 36"/>
                  <a:gd name="T15" fmla="*/ 0 h 12"/>
                  <a:gd name="T16" fmla="*/ 17 w 36"/>
                  <a:gd name="T17" fmla="*/ 0 h 12"/>
                  <a:gd name="T18" fmla="*/ 6 w 3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12"/>
                      <a:pt x="36" y="9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0" name="Freeform 62"/>
              <p:cNvSpPr/>
              <p:nvPr/>
            </p:nvSpPr>
            <p:spPr bwMode="auto">
              <a:xfrm>
                <a:off x="9175751" y="3232151"/>
                <a:ext cx="427038" cy="100013"/>
              </a:xfrm>
              <a:custGeom>
                <a:avLst/>
                <a:gdLst>
                  <a:gd name="T0" fmla="*/ 44 w 52"/>
                  <a:gd name="T1" fmla="*/ 12 h 12"/>
                  <a:gd name="T2" fmla="*/ 50 w 52"/>
                  <a:gd name="T3" fmla="*/ 10 h 12"/>
                  <a:gd name="T4" fmla="*/ 52 w 52"/>
                  <a:gd name="T5" fmla="*/ 6 h 12"/>
                  <a:gd name="T6" fmla="*/ 50 w 52"/>
                  <a:gd name="T7" fmla="*/ 2 h 12"/>
                  <a:gd name="T8" fmla="*/ 44 w 52"/>
                  <a:gd name="T9" fmla="*/ 0 h 12"/>
                  <a:gd name="T10" fmla="*/ 22 w 52"/>
                  <a:gd name="T11" fmla="*/ 0 h 12"/>
                  <a:gd name="T12" fmla="*/ 9 w 52"/>
                  <a:gd name="T13" fmla="*/ 0 h 12"/>
                  <a:gd name="T14" fmla="*/ 3 w 52"/>
                  <a:gd name="T15" fmla="*/ 2 h 12"/>
                  <a:gd name="T16" fmla="*/ 0 w 52"/>
                  <a:gd name="T17" fmla="*/ 6 h 12"/>
                  <a:gd name="T18" fmla="*/ 3 w 52"/>
                  <a:gd name="T19" fmla="*/ 10 h 12"/>
                  <a:gd name="T20" fmla="*/ 9 w 52"/>
                  <a:gd name="T21" fmla="*/ 12 h 12"/>
                  <a:gd name="T22" fmla="*/ 22 w 52"/>
                  <a:gd name="T23" fmla="*/ 12 h 12"/>
                  <a:gd name="T24" fmla="*/ 44 w 52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2">
                    <a:moveTo>
                      <a:pt x="44" y="12"/>
                    </a:moveTo>
                    <a:cubicBezTo>
                      <a:pt x="46" y="12"/>
                      <a:pt x="48" y="12"/>
                      <a:pt x="50" y="10"/>
                    </a:cubicBezTo>
                    <a:cubicBezTo>
                      <a:pt x="51" y="9"/>
                      <a:pt x="52" y="8"/>
                      <a:pt x="52" y="6"/>
                    </a:cubicBezTo>
                    <a:cubicBezTo>
                      <a:pt x="52" y="5"/>
                      <a:pt x="51" y="3"/>
                      <a:pt x="50" y="2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22" y="12"/>
                      <a:pt x="22" y="12"/>
                      <a:pt x="22" y="12"/>
                    </a:cubicBezTo>
                    <a:lnTo>
                      <a:pt x="4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1" name="Freeform 63"/>
              <p:cNvSpPr/>
              <p:nvPr/>
            </p:nvSpPr>
            <p:spPr bwMode="auto">
              <a:xfrm>
                <a:off x="9183688" y="3108326"/>
                <a:ext cx="419100" cy="100013"/>
              </a:xfrm>
              <a:custGeom>
                <a:avLst/>
                <a:gdLst>
                  <a:gd name="T0" fmla="*/ 48 w 51"/>
                  <a:gd name="T1" fmla="*/ 10 h 12"/>
                  <a:gd name="T2" fmla="*/ 51 w 51"/>
                  <a:gd name="T3" fmla="*/ 6 h 12"/>
                  <a:gd name="T4" fmla="*/ 48 w 51"/>
                  <a:gd name="T5" fmla="*/ 1 h 12"/>
                  <a:gd name="T6" fmla="*/ 42 w 51"/>
                  <a:gd name="T7" fmla="*/ 0 h 12"/>
                  <a:gd name="T8" fmla="*/ 8 w 51"/>
                  <a:gd name="T9" fmla="*/ 0 h 12"/>
                  <a:gd name="T10" fmla="*/ 2 w 51"/>
                  <a:gd name="T11" fmla="*/ 1 h 12"/>
                  <a:gd name="T12" fmla="*/ 0 w 51"/>
                  <a:gd name="T13" fmla="*/ 6 h 12"/>
                  <a:gd name="T14" fmla="*/ 2 w 51"/>
                  <a:gd name="T15" fmla="*/ 10 h 12"/>
                  <a:gd name="T16" fmla="*/ 8 w 51"/>
                  <a:gd name="T17" fmla="*/ 12 h 12"/>
                  <a:gd name="T18" fmla="*/ 42 w 51"/>
                  <a:gd name="T19" fmla="*/ 12 h 12"/>
                  <a:gd name="T20" fmla="*/ 48 w 51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48" y="10"/>
                    </a:moveTo>
                    <a:cubicBezTo>
                      <a:pt x="50" y="9"/>
                      <a:pt x="51" y="7"/>
                      <a:pt x="51" y="6"/>
                    </a:cubicBezTo>
                    <a:cubicBezTo>
                      <a:pt x="51" y="4"/>
                      <a:pt x="50" y="3"/>
                      <a:pt x="48" y="1"/>
                    </a:cubicBezTo>
                    <a:cubicBezTo>
                      <a:pt x="47" y="0"/>
                      <a:pt x="45" y="0"/>
                      <a:pt x="4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5" y="12"/>
                      <a:pt x="47" y="11"/>
                      <a:pt x="4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2" name="Freeform 64"/>
              <p:cNvSpPr/>
              <p:nvPr/>
            </p:nvSpPr>
            <p:spPr bwMode="auto">
              <a:xfrm>
                <a:off x="9224963" y="2976563"/>
                <a:ext cx="279400" cy="98425"/>
              </a:xfrm>
              <a:custGeom>
                <a:avLst/>
                <a:gdLst>
                  <a:gd name="T0" fmla="*/ 28 w 34"/>
                  <a:gd name="T1" fmla="*/ 12 h 12"/>
                  <a:gd name="T2" fmla="*/ 34 w 34"/>
                  <a:gd name="T3" fmla="*/ 6 h 12"/>
                  <a:gd name="T4" fmla="*/ 28 w 34"/>
                  <a:gd name="T5" fmla="*/ 0 h 12"/>
                  <a:gd name="T6" fmla="*/ 5 w 34"/>
                  <a:gd name="T7" fmla="*/ 0 h 12"/>
                  <a:gd name="T8" fmla="*/ 0 w 34"/>
                  <a:gd name="T9" fmla="*/ 6 h 12"/>
                  <a:gd name="T10" fmla="*/ 5 w 34"/>
                  <a:gd name="T11" fmla="*/ 12 h 12"/>
                  <a:gd name="T12" fmla="*/ 5 w 34"/>
                  <a:gd name="T13" fmla="*/ 12 h 12"/>
                  <a:gd name="T14" fmla="*/ 28 w 3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28" y="12"/>
                    </a:move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1848" y="2894"/>
              <a:ext cx="1151" cy="1144"/>
              <a:chOff x="8204201" y="2960688"/>
              <a:chExt cx="782638" cy="841375"/>
            </a:xfrm>
            <a:grpFill/>
          </p:grpSpPr>
          <p:sp>
            <p:nvSpPr>
              <p:cNvPr id="104" name="Freeform 65"/>
              <p:cNvSpPr/>
              <p:nvPr/>
            </p:nvSpPr>
            <p:spPr bwMode="auto">
              <a:xfrm>
                <a:off x="8204201" y="2960688"/>
                <a:ext cx="477838" cy="841375"/>
              </a:xfrm>
              <a:custGeom>
                <a:avLst/>
                <a:gdLst>
                  <a:gd name="T0" fmla="*/ 53 w 58"/>
                  <a:gd name="T1" fmla="*/ 94 h 102"/>
                  <a:gd name="T2" fmla="*/ 56 w 58"/>
                  <a:gd name="T3" fmla="*/ 87 h 102"/>
                  <a:gd name="T4" fmla="*/ 53 w 58"/>
                  <a:gd name="T5" fmla="*/ 87 h 102"/>
                  <a:gd name="T6" fmla="*/ 41 w 58"/>
                  <a:gd name="T7" fmla="*/ 78 h 102"/>
                  <a:gd name="T8" fmla="*/ 47 w 58"/>
                  <a:gd name="T9" fmla="*/ 71 h 102"/>
                  <a:gd name="T10" fmla="*/ 41 w 58"/>
                  <a:gd name="T11" fmla="*/ 63 h 102"/>
                  <a:gd name="T12" fmla="*/ 52 w 58"/>
                  <a:gd name="T13" fmla="*/ 54 h 102"/>
                  <a:gd name="T14" fmla="*/ 55 w 58"/>
                  <a:gd name="T15" fmla="*/ 54 h 102"/>
                  <a:gd name="T16" fmla="*/ 52 w 58"/>
                  <a:gd name="T17" fmla="*/ 47 h 102"/>
                  <a:gd name="T18" fmla="*/ 57 w 58"/>
                  <a:gd name="T19" fmla="*/ 39 h 102"/>
                  <a:gd name="T20" fmla="*/ 30 w 58"/>
                  <a:gd name="T21" fmla="*/ 39 h 102"/>
                  <a:gd name="T22" fmla="*/ 34 w 58"/>
                  <a:gd name="T23" fmla="*/ 22 h 102"/>
                  <a:gd name="T24" fmla="*/ 35 w 58"/>
                  <a:gd name="T25" fmla="*/ 13 h 102"/>
                  <a:gd name="T26" fmla="*/ 26 w 58"/>
                  <a:gd name="T27" fmla="*/ 0 h 102"/>
                  <a:gd name="T28" fmla="*/ 25 w 58"/>
                  <a:gd name="T29" fmla="*/ 0 h 102"/>
                  <a:gd name="T30" fmla="*/ 17 w 58"/>
                  <a:gd name="T31" fmla="*/ 9 h 102"/>
                  <a:gd name="T32" fmla="*/ 16 w 58"/>
                  <a:gd name="T33" fmla="*/ 18 h 102"/>
                  <a:gd name="T34" fmla="*/ 10 w 58"/>
                  <a:gd name="T35" fmla="*/ 39 h 102"/>
                  <a:gd name="T36" fmla="*/ 1 w 58"/>
                  <a:gd name="T37" fmla="*/ 47 h 102"/>
                  <a:gd name="T38" fmla="*/ 1 w 58"/>
                  <a:gd name="T39" fmla="*/ 88 h 102"/>
                  <a:gd name="T40" fmla="*/ 13 w 58"/>
                  <a:gd name="T41" fmla="*/ 102 h 102"/>
                  <a:gd name="T42" fmla="*/ 58 w 58"/>
                  <a:gd name="T43" fmla="*/ 102 h 102"/>
                  <a:gd name="T44" fmla="*/ 53 w 58"/>
                  <a:gd name="T4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102">
                    <a:moveTo>
                      <a:pt x="53" y="94"/>
                    </a:moveTo>
                    <a:cubicBezTo>
                      <a:pt x="53" y="91"/>
                      <a:pt x="54" y="89"/>
                      <a:pt x="5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47" y="87"/>
                      <a:pt x="41" y="84"/>
                      <a:pt x="41" y="78"/>
                    </a:cubicBezTo>
                    <a:cubicBezTo>
                      <a:pt x="41" y="75"/>
                      <a:pt x="44" y="72"/>
                      <a:pt x="47" y="71"/>
                    </a:cubicBezTo>
                    <a:cubicBezTo>
                      <a:pt x="43" y="69"/>
                      <a:pt x="41" y="66"/>
                      <a:pt x="41" y="63"/>
                    </a:cubicBezTo>
                    <a:cubicBezTo>
                      <a:pt x="41" y="57"/>
                      <a:pt x="46" y="54"/>
                      <a:pt x="52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52" y="43"/>
                      <a:pt x="54" y="40"/>
                      <a:pt x="5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8"/>
                      <a:pt x="33" y="28"/>
                      <a:pt x="34" y="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8"/>
                      <a:pt x="31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7" y="4"/>
                      <a:pt x="17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29"/>
                      <a:pt x="14" y="35"/>
                      <a:pt x="10" y="39"/>
                    </a:cubicBezTo>
                    <a:cubicBezTo>
                      <a:pt x="6" y="42"/>
                      <a:pt x="2" y="44"/>
                      <a:pt x="1" y="47"/>
                    </a:cubicBezTo>
                    <a:cubicBezTo>
                      <a:pt x="0" y="57"/>
                      <a:pt x="1" y="78"/>
                      <a:pt x="1" y="88"/>
                    </a:cubicBezTo>
                    <a:cubicBezTo>
                      <a:pt x="1" y="92"/>
                      <a:pt x="12" y="102"/>
                      <a:pt x="13" y="102"/>
                    </a:cubicBezTo>
                    <a:cubicBezTo>
                      <a:pt x="24" y="102"/>
                      <a:pt x="58" y="102"/>
                      <a:pt x="58" y="102"/>
                    </a:cubicBezTo>
                    <a:cubicBezTo>
                      <a:pt x="55" y="101"/>
                      <a:pt x="53" y="98"/>
                      <a:pt x="53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5" name="Freeform 66"/>
              <p:cNvSpPr/>
              <p:nvPr/>
            </p:nvSpPr>
            <p:spPr bwMode="auto">
              <a:xfrm>
                <a:off x="8656638" y="3298826"/>
                <a:ext cx="296863" cy="98425"/>
              </a:xfrm>
              <a:custGeom>
                <a:avLst/>
                <a:gdLst>
                  <a:gd name="T0" fmla="*/ 30 w 36"/>
                  <a:gd name="T1" fmla="*/ 12 h 12"/>
                  <a:gd name="T2" fmla="*/ 36 w 36"/>
                  <a:gd name="T3" fmla="*/ 6 h 12"/>
                  <a:gd name="T4" fmla="*/ 30 w 36"/>
                  <a:gd name="T5" fmla="*/ 0 h 12"/>
                  <a:gd name="T6" fmla="*/ 14 w 36"/>
                  <a:gd name="T7" fmla="*/ 0 h 12"/>
                  <a:gd name="T8" fmla="*/ 6 w 36"/>
                  <a:gd name="T9" fmla="*/ 0 h 12"/>
                  <a:gd name="T10" fmla="*/ 0 w 36"/>
                  <a:gd name="T11" fmla="*/ 6 h 12"/>
                  <a:gd name="T12" fmla="*/ 0 w 36"/>
                  <a:gd name="T13" fmla="*/ 6 h 12"/>
                  <a:gd name="T14" fmla="*/ 6 w 36"/>
                  <a:gd name="T15" fmla="*/ 12 h 12"/>
                  <a:gd name="T16" fmla="*/ 19 w 36"/>
                  <a:gd name="T17" fmla="*/ 12 h 12"/>
                  <a:gd name="T18" fmla="*/ 30 w 36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33" y="12"/>
                      <a:pt x="36" y="9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19" y="12"/>
                      <a:pt x="19" y="12"/>
                      <a:pt x="19" y="12"/>
                    </a:cubicBezTo>
                    <a:lnTo>
                      <a:pt x="3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6" name="Freeform 67"/>
              <p:cNvSpPr/>
              <p:nvPr/>
            </p:nvSpPr>
            <p:spPr bwMode="auto">
              <a:xfrm>
                <a:off x="8566151" y="3430588"/>
                <a:ext cx="420688" cy="98425"/>
              </a:xfrm>
              <a:custGeom>
                <a:avLst/>
                <a:gdLst>
                  <a:gd name="T0" fmla="*/ 8 w 51"/>
                  <a:gd name="T1" fmla="*/ 0 h 12"/>
                  <a:gd name="T2" fmla="*/ 2 w 51"/>
                  <a:gd name="T3" fmla="*/ 2 h 12"/>
                  <a:gd name="T4" fmla="*/ 0 w 51"/>
                  <a:gd name="T5" fmla="*/ 6 h 12"/>
                  <a:gd name="T6" fmla="*/ 2 w 51"/>
                  <a:gd name="T7" fmla="*/ 10 h 12"/>
                  <a:gd name="T8" fmla="*/ 8 w 51"/>
                  <a:gd name="T9" fmla="*/ 12 h 12"/>
                  <a:gd name="T10" fmla="*/ 30 w 51"/>
                  <a:gd name="T11" fmla="*/ 12 h 12"/>
                  <a:gd name="T12" fmla="*/ 43 w 51"/>
                  <a:gd name="T13" fmla="*/ 12 h 12"/>
                  <a:gd name="T14" fmla="*/ 49 w 51"/>
                  <a:gd name="T15" fmla="*/ 10 h 12"/>
                  <a:gd name="T16" fmla="*/ 51 w 51"/>
                  <a:gd name="T17" fmla="*/ 6 h 12"/>
                  <a:gd name="T18" fmla="*/ 49 w 51"/>
                  <a:gd name="T19" fmla="*/ 2 h 12"/>
                  <a:gd name="T20" fmla="*/ 43 w 51"/>
                  <a:gd name="T21" fmla="*/ 0 h 12"/>
                  <a:gd name="T22" fmla="*/ 30 w 51"/>
                  <a:gd name="T23" fmla="*/ 0 h 12"/>
                  <a:gd name="T24" fmla="*/ 8 w 5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12">
                    <a:moveTo>
                      <a:pt x="8" y="0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" y="11"/>
                      <a:pt x="6" y="12"/>
                      <a:pt x="8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8" y="11"/>
                      <a:pt x="49" y="10"/>
                    </a:cubicBezTo>
                    <a:cubicBezTo>
                      <a:pt x="51" y="9"/>
                      <a:pt x="51" y="7"/>
                      <a:pt x="51" y="6"/>
                    </a:cubicBezTo>
                    <a:cubicBezTo>
                      <a:pt x="51" y="4"/>
                      <a:pt x="51" y="3"/>
                      <a:pt x="49" y="2"/>
                    </a:cubicBezTo>
                    <a:cubicBezTo>
                      <a:pt x="48" y="0"/>
                      <a:pt x="45" y="0"/>
                      <a:pt x="4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7" name="Freeform 68"/>
              <p:cNvSpPr/>
              <p:nvPr/>
            </p:nvSpPr>
            <p:spPr bwMode="auto">
              <a:xfrm>
                <a:off x="8566151" y="3554413"/>
                <a:ext cx="420688" cy="98425"/>
              </a:xfrm>
              <a:custGeom>
                <a:avLst/>
                <a:gdLst>
                  <a:gd name="T0" fmla="*/ 2 w 51"/>
                  <a:gd name="T1" fmla="*/ 2 h 12"/>
                  <a:gd name="T2" fmla="*/ 0 w 51"/>
                  <a:gd name="T3" fmla="*/ 6 h 12"/>
                  <a:gd name="T4" fmla="*/ 2 w 51"/>
                  <a:gd name="T5" fmla="*/ 11 h 12"/>
                  <a:gd name="T6" fmla="*/ 9 w 51"/>
                  <a:gd name="T7" fmla="*/ 12 h 12"/>
                  <a:gd name="T8" fmla="*/ 43 w 51"/>
                  <a:gd name="T9" fmla="*/ 12 h 12"/>
                  <a:gd name="T10" fmla="*/ 49 w 51"/>
                  <a:gd name="T11" fmla="*/ 11 h 12"/>
                  <a:gd name="T12" fmla="*/ 51 w 51"/>
                  <a:gd name="T13" fmla="*/ 6 h 12"/>
                  <a:gd name="T14" fmla="*/ 49 w 51"/>
                  <a:gd name="T15" fmla="*/ 2 h 12"/>
                  <a:gd name="T16" fmla="*/ 43 w 51"/>
                  <a:gd name="T17" fmla="*/ 0 h 12"/>
                  <a:gd name="T18" fmla="*/ 9 w 51"/>
                  <a:gd name="T19" fmla="*/ 0 h 12"/>
                  <a:gd name="T20" fmla="*/ 2 w 51"/>
                  <a:gd name="T2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2" y="2"/>
                    </a:move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2" y="11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7" y="12"/>
                      <a:pt x="49" y="11"/>
                    </a:cubicBezTo>
                    <a:cubicBezTo>
                      <a:pt x="50" y="9"/>
                      <a:pt x="51" y="8"/>
                      <a:pt x="51" y="6"/>
                    </a:cubicBezTo>
                    <a:cubicBezTo>
                      <a:pt x="51" y="5"/>
                      <a:pt x="50" y="3"/>
                      <a:pt x="49" y="2"/>
                    </a:cubicBezTo>
                    <a:cubicBezTo>
                      <a:pt x="47" y="1"/>
                      <a:pt x="45" y="0"/>
                      <a:pt x="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8" name="Freeform 69"/>
              <p:cNvSpPr/>
              <p:nvPr/>
            </p:nvSpPr>
            <p:spPr bwMode="auto">
              <a:xfrm>
                <a:off x="8664576" y="3686176"/>
                <a:ext cx="280988" cy="98425"/>
              </a:xfrm>
              <a:custGeom>
                <a:avLst/>
                <a:gdLst>
                  <a:gd name="T0" fmla="*/ 6 w 34"/>
                  <a:gd name="T1" fmla="*/ 0 h 12"/>
                  <a:gd name="T2" fmla="*/ 0 w 34"/>
                  <a:gd name="T3" fmla="*/ 6 h 12"/>
                  <a:gd name="T4" fmla="*/ 6 w 34"/>
                  <a:gd name="T5" fmla="*/ 12 h 12"/>
                  <a:gd name="T6" fmla="*/ 28 w 34"/>
                  <a:gd name="T7" fmla="*/ 12 h 12"/>
                  <a:gd name="T8" fmla="*/ 34 w 34"/>
                  <a:gd name="T9" fmla="*/ 6 h 12"/>
                  <a:gd name="T10" fmla="*/ 28 w 34"/>
                  <a:gd name="T11" fmla="*/ 0 h 12"/>
                  <a:gd name="T12" fmla="*/ 28 w 34"/>
                  <a:gd name="T13" fmla="*/ 0 h 12"/>
                  <a:gd name="T14" fmla="*/ 6 w 3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938" y="3205"/>
              <a:ext cx="738" cy="695"/>
              <a:chOff x="4230688" y="3125788"/>
              <a:chExt cx="501650" cy="511176"/>
            </a:xfrm>
            <a:grpFill/>
          </p:grpSpPr>
          <p:sp>
            <p:nvSpPr>
              <p:cNvPr id="110" name="Freeform 70"/>
              <p:cNvSpPr/>
              <p:nvPr/>
            </p:nvSpPr>
            <p:spPr bwMode="auto">
              <a:xfrm>
                <a:off x="4230688" y="3125788"/>
                <a:ext cx="501650" cy="511175"/>
              </a:xfrm>
              <a:custGeom>
                <a:avLst/>
                <a:gdLst>
                  <a:gd name="T0" fmla="*/ 50 w 61"/>
                  <a:gd name="T1" fmla="*/ 56 h 62"/>
                  <a:gd name="T2" fmla="*/ 37 w 61"/>
                  <a:gd name="T3" fmla="*/ 25 h 62"/>
                  <a:gd name="T4" fmla="*/ 5 w 61"/>
                  <a:gd name="T5" fmla="*/ 12 h 62"/>
                  <a:gd name="T6" fmla="*/ 0 w 61"/>
                  <a:gd name="T7" fmla="*/ 6 h 62"/>
                  <a:gd name="T8" fmla="*/ 5 w 61"/>
                  <a:gd name="T9" fmla="*/ 0 h 62"/>
                  <a:gd name="T10" fmla="*/ 61 w 61"/>
                  <a:gd name="T11" fmla="*/ 56 h 62"/>
                  <a:gd name="T12" fmla="*/ 55 w 61"/>
                  <a:gd name="T13" fmla="*/ 62 h 62"/>
                  <a:gd name="T14" fmla="*/ 50 w 61"/>
                  <a:gd name="T15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50" y="56"/>
                    </a:moveTo>
                    <a:cubicBezTo>
                      <a:pt x="50" y="44"/>
                      <a:pt x="45" y="33"/>
                      <a:pt x="37" y="25"/>
                    </a:cubicBezTo>
                    <a:cubicBezTo>
                      <a:pt x="29" y="17"/>
                      <a:pt x="18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61" y="25"/>
                      <a:pt x="61" y="56"/>
                    </a:cubicBezTo>
                    <a:cubicBezTo>
                      <a:pt x="61" y="59"/>
                      <a:pt x="58" y="62"/>
                      <a:pt x="55" y="62"/>
                    </a:cubicBezTo>
                    <a:cubicBezTo>
                      <a:pt x="52" y="62"/>
                      <a:pt x="50" y="59"/>
                      <a:pt x="5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1" name="Freeform 71"/>
              <p:cNvSpPr/>
              <p:nvPr/>
            </p:nvSpPr>
            <p:spPr bwMode="auto">
              <a:xfrm>
                <a:off x="4230688" y="3273426"/>
                <a:ext cx="361950" cy="363538"/>
              </a:xfrm>
              <a:custGeom>
                <a:avLst/>
                <a:gdLst>
                  <a:gd name="T0" fmla="*/ 32 w 44"/>
                  <a:gd name="T1" fmla="*/ 38 h 44"/>
                  <a:gd name="T2" fmla="*/ 5 w 44"/>
                  <a:gd name="T3" fmla="*/ 11 h 44"/>
                  <a:gd name="T4" fmla="*/ 0 w 44"/>
                  <a:gd name="T5" fmla="*/ 5 h 44"/>
                  <a:gd name="T6" fmla="*/ 5 w 44"/>
                  <a:gd name="T7" fmla="*/ 0 h 44"/>
                  <a:gd name="T8" fmla="*/ 44 w 44"/>
                  <a:gd name="T9" fmla="*/ 38 h 44"/>
                  <a:gd name="T10" fmla="*/ 38 w 44"/>
                  <a:gd name="T11" fmla="*/ 44 h 44"/>
                  <a:gd name="T12" fmla="*/ 32 w 44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32" y="38"/>
                    </a:moveTo>
                    <a:cubicBezTo>
                      <a:pt x="32" y="23"/>
                      <a:pt x="20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6" y="0"/>
                      <a:pt x="44" y="17"/>
                      <a:pt x="44" y="38"/>
                    </a:cubicBezTo>
                    <a:cubicBezTo>
                      <a:pt x="44" y="41"/>
                      <a:pt x="41" y="44"/>
                      <a:pt x="38" y="44"/>
                    </a:cubicBezTo>
                    <a:cubicBezTo>
                      <a:pt x="35" y="44"/>
                      <a:pt x="32" y="41"/>
                      <a:pt x="3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4230688" y="3446463"/>
                <a:ext cx="188913" cy="190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127" name="Freeform 85"/>
            <p:cNvSpPr>
              <a:spLocks noEditPoints="1"/>
            </p:cNvSpPr>
            <p:nvPr/>
          </p:nvSpPr>
          <p:spPr bwMode="auto">
            <a:xfrm>
              <a:off x="15669" y="2846"/>
              <a:ext cx="677" cy="1212"/>
            </a:xfrm>
            <a:custGeom>
              <a:avLst/>
              <a:gdLst>
                <a:gd name="T0" fmla="*/ 20 w 56"/>
                <a:gd name="T1" fmla="*/ 35 h 108"/>
                <a:gd name="T2" fmla="*/ 15 w 56"/>
                <a:gd name="T3" fmla="*/ 42 h 108"/>
                <a:gd name="T4" fmla="*/ 15 w 56"/>
                <a:gd name="T5" fmla="*/ 69 h 108"/>
                <a:gd name="T6" fmla="*/ 20 w 56"/>
                <a:gd name="T7" fmla="*/ 76 h 108"/>
                <a:gd name="T8" fmla="*/ 25 w 56"/>
                <a:gd name="T9" fmla="*/ 69 h 108"/>
                <a:gd name="T10" fmla="*/ 25 w 56"/>
                <a:gd name="T11" fmla="*/ 49 h 108"/>
                <a:gd name="T12" fmla="*/ 23 w 56"/>
                <a:gd name="T13" fmla="*/ 37 h 108"/>
                <a:gd name="T14" fmla="*/ 7 w 56"/>
                <a:gd name="T15" fmla="*/ 43 h 108"/>
                <a:gd name="T16" fmla="*/ 1 w 56"/>
                <a:gd name="T17" fmla="*/ 51 h 108"/>
                <a:gd name="T18" fmla="*/ 7 w 56"/>
                <a:gd name="T19" fmla="*/ 72 h 108"/>
                <a:gd name="T20" fmla="*/ 12 w 56"/>
                <a:gd name="T21" fmla="*/ 49 h 108"/>
                <a:gd name="T22" fmla="*/ 7 w 56"/>
                <a:gd name="T23" fmla="*/ 43 h 108"/>
                <a:gd name="T24" fmla="*/ 39 w 56"/>
                <a:gd name="T25" fmla="*/ 6 h 108"/>
                <a:gd name="T26" fmla="*/ 40 w 56"/>
                <a:gd name="T27" fmla="*/ 42 h 108"/>
                <a:gd name="T28" fmla="*/ 40 w 56"/>
                <a:gd name="T29" fmla="*/ 70 h 108"/>
                <a:gd name="T30" fmla="*/ 33 w 56"/>
                <a:gd name="T31" fmla="*/ 79 h 108"/>
                <a:gd name="T32" fmla="*/ 20 w 56"/>
                <a:gd name="T33" fmla="*/ 78 h 108"/>
                <a:gd name="T34" fmla="*/ 7 w 56"/>
                <a:gd name="T35" fmla="*/ 74 h 108"/>
                <a:gd name="T36" fmla="*/ 0 w 56"/>
                <a:gd name="T37" fmla="*/ 98 h 108"/>
                <a:gd name="T38" fmla="*/ 11 w 56"/>
                <a:gd name="T39" fmla="*/ 108 h 108"/>
                <a:gd name="T40" fmla="*/ 51 w 56"/>
                <a:gd name="T41" fmla="*/ 101 h 108"/>
                <a:gd name="T42" fmla="*/ 51 w 56"/>
                <a:gd name="T43" fmla="*/ 100 h 108"/>
                <a:gd name="T44" fmla="*/ 44 w 56"/>
                <a:gd name="T45" fmla="*/ 93 h 108"/>
                <a:gd name="T46" fmla="*/ 44 w 56"/>
                <a:gd name="T47" fmla="*/ 75 h 108"/>
                <a:gd name="T48" fmla="*/ 51 w 56"/>
                <a:gd name="T49" fmla="*/ 68 h 108"/>
                <a:gd name="T50" fmla="*/ 45 w 56"/>
                <a:gd name="T51" fmla="*/ 0 h 108"/>
                <a:gd name="T52" fmla="*/ 51 w 56"/>
                <a:gd name="T53" fmla="*/ 98 h 108"/>
                <a:gd name="T54" fmla="*/ 56 w 56"/>
                <a:gd name="T55" fmla="*/ 75 h 108"/>
                <a:gd name="T56" fmla="*/ 51 w 56"/>
                <a:gd name="T57" fmla="*/ 70 h 108"/>
                <a:gd name="T58" fmla="*/ 47 w 56"/>
                <a:gd name="T59" fmla="*/ 75 h 108"/>
                <a:gd name="T60" fmla="*/ 47 w 56"/>
                <a:gd name="T61" fmla="*/ 93 h 108"/>
                <a:gd name="T62" fmla="*/ 33 w 56"/>
                <a:gd name="T63" fmla="*/ 35 h 108"/>
                <a:gd name="T64" fmla="*/ 28 w 56"/>
                <a:gd name="T65" fmla="*/ 42 h 108"/>
                <a:gd name="T66" fmla="*/ 28 w 56"/>
                <a:gd name="T67" fmla="*/ 70 h 108"/>
                <a:gd name="T68" fmla="*/ 33 w 56"/>
                <a:gd name="T69" fmla="*/ 77 h 108"/>
                <a:gd name="T70" fmla="*/ 38 w 56"/>
                <a:gd name="T71" fmla="*/ 70 h 108"/>
                <a:gd name="T72" fmla="*/ 38 w 56"/>
                <a:gd name="T73" fmla="*/ 42 h 108"/>
                <a:gd name="T74" fmla="*/ 33 w 56"/>
                <a:gd name="T75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108"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18" y="35"/>
                    <a:pt x="17" y="36"/>
                    <a:pt x="16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71"/>
                    <a:pt x="15" y="73"/>
                    <a:pt x="16" y="74"/>
                  </a:cubicBezTo>
                  <a:cubicBezTo>
                    <a:pt x="17" y="75"/>
                    <a:pt x="18" y="76"/>
                    <a:pt x="20" y="76"/>
                  </a:cubicBezTo>
                  <a:cubicBezTo>
                    <a:pt x="21" y="76"/>
                    <a:pt x="22" y="75"/>
                    <a:pt x="23" y="74"/>
                  </a:cubicBezTo>
                  <a:cubicBezTo>
                    <a:pt x="24" y="73"/>
                    <a:pt x="25" y="71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4" y="38"/>
                    <a:pt x="23" y="37"/>
                  </a:cubicBezTo>
                  <a:cubicBezTo>
                    <a:pt x="22" y="36"/>
                    <a:pt x="21" y="35"/>
                    <a:pt x="20" y="35"/>
                  </a:cubicBezTo>
                  <a:close/>
                  <a:moveTo>
                    <a:pt x="7" y="43"/>
                  </a:moveTo>
                  <a:cubicBezTo>
                    <a:pt x="4" y="43"/>
                    <a:pt x="1" y="45"/>
                    <a:pt x="1" y="48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70"/>
                    <a:pt x="4" y="72"/>
                    <a:pt x="7" y="72"/>
                  </a:cubicBezTo>
                  <a:cubicBezTo>
                    <a:pt x="10" y="72"/>
                    <a:pt x="12" y="70"/>
                    <a:pt x="12" y="6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5"/>
                    <a:pt x="10" y="43"/>
                    <a:pt x="7" y="43"/>
                  </a:cubicBezTo>
                  <a:close/>
                  <a:moveTo>
                    <a:pt x="45" y="0"/>
                  </a:moveTo>
                  <a:cubicBezTo>
                    <a:pt x="42" y="0"/>
                    <a:pt x="39" y="2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2"/>
                    <a:pt x="39" y="73"/>
                  </a:cubicBezTo>
                  <a:cubicBezTo>
                    <a:pt x="39" y="77"/>
                    <a:pt x="36" y="79"/>
                    <a:pt x="33" y="79"/>
                  </a:cubicBezTo>
                  <a:cubicBezTo>
                    <a:pt x="29" y="79"/>
                    <a:pt x="27" y="77"/>
                    <a:pt x="26" y="74"/>
                  </a:cubicBezTo>
                  <a:cubicBezTo>
                    <a:pt x="25" y="76"/>
                    <a:pt x="23" y="78"/>
                    <a:pt x="20" y="78"/>
                  </a:cubicBezTo>
                  <a:cubicBezTo>
                    <a:pt x="16" y="78"/>
                    <a:pt x="13" y="75"/>
                    <a:pt x="13" y="72"/>
                  </a:cubicBezTo>
                  <a:cubicBezTo>
                    <a:pt x="11" y="73"/>
                    <a:pt x="9" y="74"/>
                    <a:pt x="7" y="74"/>
                  </a:cubicBezTo>
                  <a:cubicBezTo>
                    <a:pt x="3" y="74"/>
                    <a:pt x="1" y="73"/>
                    <a:pt x="0" y="7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3" y="102"/>
                    <a:pt x="8" y="108"/>
                    <a:pt x="11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7" y="107"/>
                    <a:pt x="50" y="105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6" y="99"/>
                    <a:pt x="44" y="96"/>
                    <a:pt x="44" y="93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1"/>
                    <a:pt x="47" y="68"/>
                    <a:pt x="51" y="68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lose/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4" y="98"/>
                    <a:pt x="56" y="96"/>
                    <a:pt x="56" y="93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2"/>
                    <a:pt x="54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8" y="71"/>
                    <a:pt x="47" y="72"/>
                    <a:pt x="47" y="75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95"/>
                    <a:pt x="48" y="97"/>
                    <a:pt x="51" y="98"/>
                  </a:cubicBezTo>
                  <a:close/>
                  <a:moveTo>
                    <a:pt x="33" y="35"/>
                  </a:moveTo>
                  <a:cubicBezTo>
                    <a:pt x="31" y="35"/>
                    <a:pt x="30" y="36"/>
                    <a:pt x="29" y="37"/>
                  </a:cubicBezTo>
                  <a:cubicBezTo>
                    <a:pt x="28" y="38"/>
                    <a:pt x="28" y="40"/>
                    <a:pt x="28" y="42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2"/>
                    <a:pt x="28" y="74"/>
                    <a:pt x="29" y="75"/>
                  </a:cubicBezTo>
                  <a:cubicBezTo>
                    <a:pt x="30" y="76"/>
                    <a:pt x="31" y="77"/>
                    <a:pt x="33" y="77"/>
                  </a:cubicBezTo>
                  <a:cubicBezTo>
                    <a:pt x="34" y="77"/>
                    <a:pt x="35" y="76"/>
                    <a:pt x="36" y="75"/>
                  </a:cubicBezTo>
                  <a:cubicBezTo>
                    <a:pt x="37" y="74"/>
                    <a:pt x="38" y="72"/>
                    <a:pt x="38" y="7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0"/>
                    <a:pt x="37" y="38"/>
                    <a:pt x="36" y="37"/>
                  </a:cubicBezTo>
                  <a:cubicBezTo>
                    <a:pt x="35" y="36"/>
                    <a:pt x="34" y="35"/>
                    <a:pt x="33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6" name="Freeform 117"/>
            <p:cNvSpPr>
              <a:spLocks noEditPoints="1"/>
            </p:cNvSpPr>
            <p:nvPr/>
          </p:nvSpPr>
          <p:spPr bwMode="auto">
            <a:xfrm>
              <a:off x="8254" y="6318"/>
              <a:ext cx="1269" cy="640"/>
            </a:xfrm>
            <a:custGeom>
              <a:avLst/>
              <a:gdLst>
                <a:gd name="T0" fmla="*/ 94 w 105"/>
                <a:gd name="T1" fmla="*/ 24 h 57"/>
                <a:gd name="T2" fmla="*/ 67 w 105"/>
                <a:gd name="T3" fmla="*/ 1 h 57"/>
                <a:gd name="T4" fmla="*/ 64 w 105"/>
                <a:gd name="T5" fmla="*/ 1 h 57"/>
                <a:gd name="T6" fmla="*/ 64 w 105"/>
                <a:gd name="T7" fmla="*/ 4 h 57"/>
                <a:gd name="T8" fmla="*/ 88 w 105"/>
                <a:gd name="T9" fmla="*/ 24 h 57"/>
                <a:gd name="T10" fmla="*/ 68 w 105"/>
                <a:gd name="T11" fmla="*/ 24 h 57"/>
                <a:gd name="T12" fmla="*/ 56 w 105"/>
                <a:gd name="T13" fmla="*/ 37 h 57"/>
                <a:gd name="T14" fmla="*/ 56 w 105"/>
                <a:gd name="T15" fmla="*/ 37 h 57"/>
                <a:gd name="T16" fmla="*/ 50 w 105"/>
                <a:gd name="T17" fmla="*/ 37 h 57"/>
                <a:gd name="T18" fmla="*/ 50 w 105"/>
                <a:gd name="T19" fmla="*/ 37 h 57"/>
                <a:gd name="T20" fmla="*/ 38 w 105"/>
                <a:gd name="T21" fmla="*/ 24 h 57"/>
                <a:gd name="T22" fmla="*/ 18 w 105"/>
                <a:gd name="T23" fmla="*/ 24 h 57"/>
                <a:gd name="T24" fmla="*/ 42 w 105"/>
                <a:gd name="T25" fmla="*/ 4 h 57"/>
                <a:gd name="T26" fmla="*/ 42 w 105"/>
                <a:gd name="T27" fmla="*/ 1 h 57"/>
                <a:gd name="T28" fmla="*/ 39 w 105"/>
                <a:gd name="T29" fmla="*/ 1 h 57"/>
                <a:gd name="T30" fmla="*/ 12 w 105"/>
                <a:gd name="T31" fmla="*/ 24 h 57"/>
                <a:gd name="T32" fmla="*/ 1 w 105"/>
                <a:gd name="T33" fmla="*/ 34 h 57"/>
                <a:gd name="T34" fmla="*/ 0 w 105"/>
                <a:gd name="T35" fmla="*/ 36 h 57"/>
                <a:gd name="T36" fmla="*/ 0 w 105"/>
                <a:gd name="T37" fmla="*/ 37 h 57"/>
                <a:gd name="T38" fmla="*/ 0 w 105"/>
                <a:gd name="T39" fmla="*/ 45 h 57"/>
                <a:gd name="T40" fmla="*/ 13 w 105"/>
                <a:gd name="T41" fmla="*/ 57 h 57"/>
                <a:gd name="T42" fmla="*/ 38 w 105"/>
                <a:gd name="T43" fmla="*/ 57 h 57"/>
                <a:gd name="T44" fmla="*/ 50 w 105"/>
                <a:gd name="T45" fmla="*/ 45 h 57"/>
                <a:gd name="T46" fmla="*/ 50 w 105"/>
                <a:gd name="T47" fmla="*/ 45 h 57"/>
                <a:gd name="T48" fmla="*/ 56 w 105"/>
                <a:gd name="T49" fmla="*/ 45 h 57"/>
                <a:gd name="T50" fmla="*/ 56 w 105"/>
                <a:gd name="T51" fmla="*/ 45 h 57"/>
                <a:gd name="T52" fmla="*/ 68 w 105"/>
                <a:gd name="T53" fmla="*/ 57 h 57"/>
                <a:gd name="T54" fmla="*/ 93 w 105"/>
                <a:gd name="T55" fmla="*/ 57 h 57"/>
                <a:gd name="T56" fmla="*/ 105 w 105"/>
                <a:gd name="T57" fmla="*/ 45 h 57"/>
                <a:gd name="T58" fmla="*/ 105 w 105"/>
                <a:gd name="T59" fmla="*/ 37 h 57"/>
                <a:gd name="T60" fmla="*/ 94 w 105"/>
                <a:gd name="T61" fmla="*/ 24 h 57"/>
                <a:gd name="T62" fmla="*/ 46 w 105"/>
                <a:gd name="T63" fmla="*/ 45 h 57"/>
                <a:gd name="T64" fmla="*/ 38 w 105"/>
                <a:gd name="T65" fmla="*/ 53 h 57"/>
                <a:gd name="T66" fmla="*/ 13 w 105"/>
                <a:gd name="T67" fmla="*/ 53 h 57"/>
                <a:gd name="T68" fmla="*/ 4 w 105"/>
                <a:gd name="T69" fmla="*/ 45 h 57"/>
                <a:gd name="T70" fmla="*/ 4 w 105"/>
                <a:gd name="T71" fmla="*/ 37 h 57"/>
                <a:gd name="T72" fmla="*/ 4 w 105"/>
                <a:gd name="T73" fmla="*/ 36 h 57"/>
                <a:gd name="T74" fmla="*/ 6 w 105"/>
                <a:gd name="T75" fmla="*/ 32 h 57"/>
                <a:gd name="T76" fmla="*/ 9 w 105"/>
                <a:gd name="T77" fmla="*/ 29 h 57"/>
                <a:gd name="T78" fmla="*/ 13 w 105"/>
                <a:gd name="T79" fmla="*/ 29 h 57"/>
                <a:gd name="T80" fmla="*/ 13 w 105"/>
                <a:gd name="T81" fmla="*/ 29 h 57"/>
                <a:gd name="T82" fmla="*/ 38 w 105"/>
                <a:gd name="T83" fmla="*/ 29 h 57"/>
                <a:gd name="T84" fmla="*/ 46 w 105"/>
                <a:gd name="T85" fmla="*/ 37 h 57"/>
                <a:gd name="T86" fmla="*/ 46 w 105"/>
                <a:gd name="T87" fmla="*/ 39 h 57"/>
                <a:gd name="T88" fmla="*/ 46 w 105"/>
                <a:gd name="T89" fmla="*/ 43 h 57"/>
                <a:gd name="T90" fmla="*/ 46 w 105"/>
                <a:gd name="T91" fmla="*/ 45 h 57"/>
                <a:gd name="T92" fmla="*/ 101 w 105"/>
                <a:gd name="T93" fmla="*/ 45 h 57"/>
                <a:gd name="T94" fmla="*/ 93 w 105"/>
                <a:gd name="T95" fmla="*/ 53 h 57"/>
                <a:gd name="T96" fmla="*/ 68 w 105"/>
                <a:gd name="T97" fmla="*/ 53 h 57"/>
                <a:gd name="T98" fmla="*/ 60 w 105"/>
                <a:gd name="T99" fmla="*/ 45 h 57"/>
                <a:gd name="T100" fmla="*/ 60 w 105"/>
                <a:gd name="T101" fmla="*/ 43 h 57"/>
                <a:gd name="T102" fmla="*/ 60 w 105"/>
                <a:gd name="T103" fmla="*/ 39 h 57"/>
                <a:gd name="T104" fmla="*/ 60 w 105"/>
                <a:gd name="T105" fmla="*/ 37 h 57"/>
                <a:gd name="T106" fmla="*/ 68 w 105"/>
                <a:gd name="T107" fmla="*/ 29 h 57"/>
                <a:gd name="T108" fmla="*/ 92 w 105"/>
                <a:gd name="T109" fmla="*/ 29 h 57"/>
                <a:gd name="T110" fmla="*/ 93 w 105"/>
                <a:gd name="T111" fmla="*/ 29 h 57"/>
                <a:gd name="T112" fmla="*/ 96 w 105"/>
                <a:gd name="T113" fmla="*/ 29 h 57"/>
                <a:gd name="T114" fmla="*/ 100 w 105"/>
                <a:gd name="T115" fmla="*/ 33 h 57"/>
                <a:gd name="T116" fmla="*/ 101 w 105"/>
                <a:gd name="T117" fmla="*/ 36 h 57"/>
                <a:gd name="T118" fmla="*/ 101 w 105"/>
                <a:gd name="T119" fmla="*/ 37 h 57"/>
                <a:gd name="T120" fmla="*/ 101 w 105"/>
                <a:gd name="T12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57">
                  <a:moveTo>
                    <a:pt x="94" y="24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6" y="0"/>
                    <a:pt x="64" y="1"/>
                    <a:pt x="64" y="1"/>
                  </a:cubicBezTo>
                  <a:cubicBezTo>
                    <a:pt x="63" y="2"/>
                    <a:pt x="63" y="4"/>
                    <a:pt x="64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1" y="24"/>
                    <a:pt x="56" y="3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0"/>
                    <a:pt x="44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1" y="1"/>
                    <a:pt x="40" y="0"/>
                    <a:pt x="39" y="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2" y="29"/>
                    <a:pt x="1" y="34"/>
                  </a:cubicBezTo>
                  <a:cubicBezTo>
                    <a:pt x="1" y="35"/>
                    <a:pt x="0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7"/>
                    <a:pt x="13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4" y="57"/>
                    <a:pt x="50" y="52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52"/>
                    <a:pt x="61" y="57"/>
                    <a:pt x="68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100" y="57"/>
                    <a:pt x="105" y="52"/>
                    <a:pt x="105" y="4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0"/>
                    <a:pt x="100" y="25"/>
                    <a:pt x="94" y="24"/>
                  </a:cubicBezTo>
                  <a:close/>
                  <a:moveTo>
                    <a:pt x="46" y="45"/>
                  </a:moveTo>
                  <a:cubicBezTo>
                    <a:pt x="46" y="49"/>
                    <a:pt x="42" y="53"/>
                    <a:pt x="38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8" y="53"/>
                    <a:pt x="4" y="49"/>
                    <a:pt x="4" y="4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5"/>
                    <a:pt x="5" y="33"/>
                    <a:pt x="6" y="32"/>
                  </a:cubicBezTo>
                  <a:cubicBezTo>
                    <a:pt x="7" y="31"/>
                    <a:pt x="8" y="30"/>
                    <a:pt x="9" y="29"/>
                  </a:cubicBezTo>
                  <a:cubicBezTo>
                    <a:pt x="10" y="29"/>
                    <a:pt x="11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2" y="29"/>
                    <a:pt x="46" y="32"/>
                    <a:pt x="46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3"/>
                    <a:pt x="46" y="43"/>
                    <a:pt x="46" y="43"/>
                  </a:cubicBezTo>
                  <a:lnTo>
                    <a:pt x="46" y="45"/>
                  </a:lnTo>
                  <a:close/>
                  <a:moveTo>
                    <a:pt x="101" y="45"/>
                  </a:moveTo>
                  <a:cubicBezTo>
                    <a:pt x="101" y="49"/>
                    <a:pt x="98" y="53"/>
                    <a:pt x="93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53"/>
                    <a:pt x="60" y="49"/>
                    <a:pt x="60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2"/>
                    <a:pt x="64" y="29"/>
                    <a:pt x="68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4" y="29"/>
                    <a:pt x="95" y="29"/>
                    <a:pt x="96" y="29"/>
                  </a:cubicBezTo>
                  <a:cubicBezTo>
                    <a:pt x="98" y="30"/>
                    <a:pt x="99" y="31"/>
                    <a:pt x="100" y="33"/>
                  </a:cubicBezTo>
                  <a:cubicBezTo>
                    <a:pt x="101" y="34"/>
                    <a:pt x="101" y="35"/>
                    <a:pt x="101" y="36"/>
                  </a:cubicBezTo>
                  <a:cubicBezTo>
                    <a:pt x="101" y="37"/>
                    <a:pt x="101" y="37"/>
                    <a:pt x="101" y="37"/>
                  </a:cubicBezTo>
                  <a:lnTo>
                    <a:pt x="101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3677" y="6070"/>
              <a:ext cx="1003" cy="896"/>
              <a:chOff x="9224963" y="5221288"/>
              <a:chExt cx="682625" cy="658813"/>
            </a:xfrm>
            <a:grpFill/>
          </p:grpSpPr>
          <p:sp>
            <p:nvSpPr>
              <p:cNvPr id="168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69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11793" y="4711"/>
              <a:ext cx="1269" cy="773"/>
              <a:chOff x="8172451" y="4256088"/>
              <a:chExt cx="863600" cy="568326"/>
            </a:xfrm>
            <a:grpFill/>
          </p:grpSpPr>
          <p:sp>
            <p:nvSpPr>
              <p:cNvPr id="189" name="Freeform 43"/>
              <p:cNvSpPr/>
              <p:nvPr/>
            </p:nvSpPr>
            <p:spPr bwMode="auto">
              <a:xfrm>
                <a:off x="8402638" y="4256088"/>
                <a:ext cx="633413" cy="354013"/>
              </a:xfrm>
              <a:custGeom>
                <a:avLst/>
                <a:gdLst>
                  <a:gd name="T0" fmla="*/ 50 w 77"/>
                  <a:gd name="T1" fmla="*/ 43 h 43"/>
                  <a:gd name="T2" fmla="*/ 66 w 77"/>
                  <a:gd name="T3" fmla="*/ 33 h 43"/>
                  <a:gd name="T4" fmla="*/ 75 w 77"/>
                  <a:gd name="T5" fmla="*/ 10 h 43"/>
                  <a:gd name="T6" fmla="*/ 68 w 77"/>
                  <a:gd name="T7" fmla="*/ 0 h 43"/>
                  <a:gd name="T8" fmla="*/ 50 w 77"/>
                  <a:gd name="T9" fmla="*/ 0 h 43"/>
                  <a:gd name="T10" fmla="*/ 28 w 77"/>
                  <a:gd name="T11" fmla="*/ 0 h 43"/>
                  <a:gd name="T12" fmla="*/ 10 w 77"/>
                  <a:gd name="T13" fmla="*/ 0 h 43"/>
                  <a:gd name="T14" fmla="*/ 3 w 77"/>
                  <a:gd name="T15" fmla="*/ 10 h 43"/>
                  <a:gd name="T16" fmla="*/ 12 w 77"/>
                  <a:gd name="T17" fmla="*/ 33 h 43"/>
                  <a:gd name="T18" fmla="*/ 27 w 77"/>
                  <a:gd name="T19" fmla="*/ 43 h 43"/>
                  <a:gd name="T20" fmla="*/ 50 w 77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43">
                    <a:moveTo>
                      <a:pt x="50" y="43"/>
                    </a:moveTo>
                    <a:cubicBezTo>
                      <a:pt x="56" y="43"/>
                      <a:pt x="63" y="39"/>
                      <a:pt x="66" y="33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0" name="Oval 44"/>
              <p:cNvSpPr>
                <a:spLocks noChangeArrowheads="1"/>
              </p:cNvSpPr>
              <p:nvPr/>
            </p:nvSpPr>
            <p:spPr bwMode="auto">
              <a:xfrm>
                <a:off x="8509001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1" name="Oval 45"/>
              <p:cNvSpPr>
                <a:spLocks noChangeArrowheads="1"/>
              </p:cNvSpPr>
              <p:nvPr/>
            </p:nvSpPr>
            <p:spPr bwMode="auto">
              <a:xfrm>
                <a:off x="8796338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2" name="Freeform 46"/>
              <p:cNvSpPr/>
              <p:nvPr/>
            </p:nvSpPr>
            <p:spPr bwMode="auto">
              <a:xfrm>
                <a:off x="8172451" y="4338638"/>
                <a:ext cx="755650" cy="361950"/>
              </a:xfrm>
              <a:custGeom>
                <a:avLst/>
                <a:gdLst>
                  <a:gd name="T0" fmla="*/ 38 w 92"/>
                  <a:gd name="T1" fmla="*/ 44 h 44"/>
                  <a:gd name="T2" fmla="*/ 34 w 92"/>
                  <a:gd name="T3" fmla="*/ 42 h 44"/>
                  <a:gd name="T4" fmla="*/ 19 w 92"/>
                  <a:gd name="T5" fmla="*/ 7 h 44"/>
                  <a:gd name="T6" fmla="*/ 4 w 92"/>
                  <a:gd name="T7" fmla="*/ 7 h 44"/>
                  <a:gd name="T8" fmla="*/ 0 w 92"/>
                  <a:gd name="T9" fmla="*/ 3 h 44"/>
                  <a:gd name="T10" fmla="*/ 4 w 92"/>
                  <a:gd name="T11" fmla="*/ 0 h 44"/>
                  <a:gd name="T12" fmla="*/ 22 w 92"/>
                  <a:gd name="T13" fmla="*/ 0 h 44"/>
                  <a:gd name="T14" fmla="*/ 25 w 92"/>
                  <a:gd name="T15" fmla="*/ 2 h 44"/>
                  <a:gd name="T16" fmla="*/ 40 w 92"/>
                  <a:gd name="T17" fmla="*/ 37 h 44"/>
                  <a:gd name="T18" fmla="*/ 88 w 92"/>
                  <a:gd name="T19" fmla="*/ 37 h 44"/>
                  <a:gd name="T20" fmla="*/ 92 w 92"/>
                  <a:gd name="T21" fmla="*/ 41 h 44"/>
                  <a:gd name="T22" fmla="*/ 88 w 92"/>
                  <a:gd name="T23" fmla="*/ 44 h 44"/>
                  <a:gd name="T24" fmla="*/ 38 w 9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44">
                    <a:moveTo>
                      <a:pt x="38" y="44"/>
                    </a:moveTo>
                    <a:cubicBezTo>
                      <a:pt x="34" y="42"/>
                      <a:pt x="34" y="42"/>
                      <a:pt x="34" y="4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7"/>
                      <a:pt x="92" y="38"/>
                      <a:pt x="92" y="41"/>
                    </a:cubicBezTo>
                    <a:cubicBezTo>
                      <a:pt x="92" y="43"/>
                      <a:pt x="90" y="44"/>
                      <a:pt x="88" y="44"/>
                    </a:cubicBezTo>
                    <a:lnTo>
                      <a:pt x="3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3" name="Freeform 134"/>
              <p:cNvSpPr/>
              <p:nvPr/>
            </p:nvSpPr>
            <p:spPr bwMode="auto">
              <a:xfrm>
                <a:off x="8542338" y="4692651"/>
                <a:ext cx="254000" cy="49213"/>
              </a:xfrm>
              <a:custGeom>
                <a:avLst/>
                <a:gdLst>
                  <a:gd name="T0" fmla="*/ 29 w 31"/>
                  <a:gd name="T1" fmla="*/ 0 h 6"/>
                  <a:gd name="T2" fmla="*/ 3 w 31"/>
                  <a:gd name="T3" fmla="*/ 0 h 6"/>
                  <a:gd name="T4" fmla="*/ 0 w 31"/>
                  <a:gd name="T5" fmla="*/ 3 h 6"/>
                  <a:gd name="T6" fmla="*/ 3 w 31"/>
                  <a:gd name="T7" fmla="*/ 6 h 6"/>
                  <a:gd name="T8" fmla="*/ 29 w 31"/>
                  <a:gd name="T9" fmla="*/ 6 h 6"/>
                  <a:gd name="T10" fmla="*/ 31 w 31"/>
                  <a:gd name="T11" fmla="*/ 3 h 6"/>
                  <a:gd name="T12" fmla="*/ 29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2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319" name="Freeform 96"/>
            <p:cNvSpPr>
              <a:spLocks noEditPoints="1"/>
            </p:cNvSpPr>
            <p:nvPr/>
          </p:nvSpPr>
          <p:spPr bwMode="auto">
            <a:xfrm>
              <a:off x="5117" y="7438"/>
              <a:ext cx="1086" cy="607"/>
            </a:xfrm>
            <a:custGeom>
              <a:avLst/>
              <a:gdLst>
                <a:gd name="T0" fmla="*/ 293 w 293"/>
                <a:gd name="T1" fmla="*/ 212 h 228"/>
                <a:gd name="T2" fmla="*/ 293 w 293"/>
                <a:gd name="T3" fmla="*/ 212 h 228"/>
                <a:gd name="T4" fmla="*/ 293 w 293"/>
                <a:gd name="T5" fmla="*/ 17 h 228"/>
                <a:gd name="T6" fmla="*/ 293 w 293"/>
                <a:gd name="T7" fmla="*/ 17 h 228"/>
                <a:gd name="T8" fmla="*/ 292 w 293"/>
                <a:gd name="T9" fmla="*/ 11 h 228"/>
                <a:gd name="T10" fmla="*/ 276 w 293"/>
                <a:gd name="T11" fmla="*/ 0 h 228"/>
                <a:gd name="T12" fmla="*/ 146 w 293"/>
                <a:gd name="T13" fmla="*/ 0 h 228"/>
                <a:gd name="T14" fmla="*/ 16 w 293"/>
                <a:gd name="T15" fmla="*/ 0 h 228"/>
                <a:gd name="T16" fmla="*/ 1 w 293"/>
                <a:gd name="T17" fmla="*/ 11 h 228"/>
                <a:gd name="T18" fmla="*/ 0 w 293"/>
                <a:gd name="T19" fmla="*/ 18 h 228"/>
                <a:gd name="T20" fmla="*/ 0 w 293"/>
                <a:gd name="T21" fmla="*/ 211 h 228"/>
                <a:gd name="T22" fmla="*/ 1 w 293"/>
                <a:gd name="T23" fmla="*/ 217 h 228"/>
                <a:gd name="T24" fmla="*/ 16 w 293"/>
                <a:gd name="T25" fmla="*/ 228 h 228"/>
                <a:gd name="T26" fmla="*/ 146 w 293"/>
                <a:gd name="T27" fmla="*/ 228 h 228"/>
                <a:gd name="T28" fmla="*/ 276 w 293"/>
                <a:gd name="T29" fmla="*/ 228 h 228"/>
                <a:gd name="T30" fmla="*/ 292 w 293"/>
                <a:gd name="T31" fmla="*/ 217 h 228"/>
                <a:gd name="T32" fmla="*/ 293 w 293"/>
                <a:gd name="T33" fmla="*/ 213 h 228"/>
                <a:gd name="T34" fmla="*/ 293 w 293"/>
                <a:gd name="T35" fmla="*/ 213 h 228"/>
                <a:gd name="T36" fmla="*/ 293 w 293"/>
                <a:gd name="T37" fmla="*/ 212 h 228"/>
                <a:gd name="T38" fmla="*/ 276 w 293"/>
                <a:gd name="T39" fmla="*/ 190 h 228"/>
                <a:gd name="T40" fmla="*/ 222 w 293"/>
                <a:gd name="T41" fmla="*/ 145 h 228"/>
                <a:gd name="T42" fmla="*/ 185 w 293"/>
                <a:gd name="T43" fmla="*/ 114 h 228"/>
                <a:gd name="T44" fmla="*/ 222 w 293"/>
                <a:gd name="T45" fmla="*/ 84 h 228"/>
                <a:gd name="T46" fmla="*/ 276 w 293"/>
                <a:gd name="T47" fmla="*/ 38 h 228"/>
                <a:gd name="T48" fmla="*/ 276 w 293"/>
                <a:gd name="T49" fmla="*/ 190 h 228"/>
                <a:gd name="T50" fmla="*/ 276 w 293"/>
                <a:gd name="T51" fmla="*/ 17 h 228"/>
                <a:gd name="T52" fmla="*/ 211 w 293"/>
                <a:gd name="T53" fmla="*/ 71 h 228"/>
                <a:gd name="T54" fmla="*/ 169 w 293"/>
                <a:gd name="T55" fmla="*/ 106 h 228"/>
                <a:gd name="T56" fmla="*/ 146 w 293"/>
                <a:gd name="T57" fmla="*/ 116 h 228"/>
                <a:gd name="T58" fmla="*/ 123 w 293"/>
                <a:gd name="T59" fmla="*/ 106 h 228"/>
                <a:gd name="T60" fmla="*/ 81 w 293"/>
                <a:gd name="T61" fmla="*/ 71 h 228"/>
                <a:gd name="T62" fmla="*/ 16 w 293"/>
                <a:gd name="T63" fmla="*/ 17 h 228"/>
                <a:gd name="T64" fmla="*/ 16 w 293"/>
                <a:gd name="T65" fmla="*/ 17 h 228"/>
                <a:gd name="T66" fmla="*/ 146 w 293"/>
                <a:gd name="T67" fmla="*/ 17 h 228"/>
                <a:gd name="T68" fmla="*/ 276 w 293"/>
                <a:gd name="T69" fmla="*/ 17 h 228"/>
                <a:gd name="T70" fmla="*/ 16 w 293"/>
                <a:gd name="T71" fmla="*/ 38 h 228"/>
                <a:gd name="T72" fmla="*/ 71 w 293"/>
                <a:gd name="T73" fmla="*/ 84 h 228"/>
                <a:gd name="T74" fmla="*/ 107 w 293"/>
                <a:gd name="T75" fmla="*/ 114 h 228"/>
                <a:gd name="T76" fmla="*/ 71 w 293"/>
                <a:gd name="T77" fmla="*/ 145 h 228"/>
                <a:gd name="T78" fmla="*/ 16 w 293"/>
                <a:gd name="T79" fmla="*/ 190 h 228"/>
                <a:gd name="T80" fmla="*/ 16 w 293"/>
                <a:gd name="T81" fmla="*/ 38 h 228"/>
                <a:gd name="T82" fmla="*/ 146 w 293"/>
                <a:gd name="T83" fmla="*/ 212 h 228"/>
                <a:gd name="T84" fmla="*/ 16 w 293"/>
                <a:gd name="T85" fmla="*/ 212 h 228"/>
                <a:gd name="T86" fmla="*/ 16 w 293"/>
                <a:gd name="T87" fmla="*/ 212 h 228"/>
                <a:gd name="T88" fmla="*/ 81 w 293"/>
                <a:gd name="T89" fmla="*/ 158 h 228"/>
                <a:gd name="T90" fmla="*/ 120 w 293"/>
                <a:gd name="T91" fmla="*/ 125 h 228"/>
                <a:gd name="T92" fmla="*/ 146 w 293"/>
                <a:gd name="T93" fmla="*/ 133 h 228"/>
                <a:gd name="T94" fmla="*/ 172 w 293"/>
                <a:gd name="T95" fmla="*/ 125 h 228"/>
                <a:gd name="T96" fmla="*/ 211 w 293"/>
                <a:gd name="T97" fmla="*/ 158 h 228"/>
                <a:gd name="T98" fmla="*/ 276 w 293"/>
                <a:gd name="T99" fmla="*/ 212 h 228"/>
                <a:gd name="T100" fmla="*/ 146 w 293"/>
                <a:gd name="T101" fmla="*/ 2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28">
                  <a:moveTo>
                    <a:pt x="293" y="212"/>
                  </a:moveTo>
                  <a:cubicBezTo>
                    <a:pt x="293" y="212"/>
                    <a:pt x="293" y="212"/>
                    <a:pt x="293" y="212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5"/>
                    <a:pt x="292" y="13"/>
                    <a:pt x="292" y="11"/>
                  </a:cubicBezTo>
                  <a:cubicBezTo>
                    <a:pt x="289" y="5"/>
                    <a:pt x="283" y="0"/>
                    <a:pt x="27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0" y="215"/>
                    <a:pt x="1" y="217"/>
                  </a:cubicBezTo>
                  <a:cubicBezTo>
                    <a:pt x="3" y="224"/>
                    <a:pt x="9" y="228"/>
                    <a:pt x="16" y="228"/>
                  </a:cubicBezTo>
                  <a:cubicBezTo>
                    <a:pt x="146" y="228"/>
                    <a:pt x="146" y="228"/>
                    <a:pt x="146" y="228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83" y="228"/>
                    <a:pt x="289" y="224"/>
                    <a:pt x="292" y="217"/>
                  </a:cubicBezTo>
                  <a:cubicBezTo>
                    <a:pt x="292" y="216"/>
                    <a:pt x="292" y="214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2"/>
                    <a:pt x="293" y="212"/>
                    <a:pt x="293" y="212"/>
                  </a:cubicBezTo>
                  <a:close/>
                  <a:moveTo>
                    <a:pt x="276" y="190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222" y="84"/>
                    <a:pt x="222" y="84"/>
                    <a:pt x="222" y="84"/>
                  </a:cubicBezTo>
                  <a:cubicBezTo>
                    <a:pt x="276" y="38"/>
                    <a:pt x="276" y="38"/>
                    <a:pt x="276" y="38"/>
                  </a:cubicBezTo>
                  <a:lnTo>
                    <a:pt x="276" y="190"/>
                  </a:lnTo>
                  <a:close/>
                  <a:moveTo>
                    <a:pt x="276" y="17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3" y="112"/>
                    <a:pt x="155" y="116"/>
                    <a:pt x="146" y="116"/>
                  </a:cubicBezTo>
                  <a:cubicBezTo>
                    <a:pt x="137" y="116"/>
                    <a:pt x="129" y="112"/>
                    <a:pt x="123" y="106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6" y="17"/>
                    <a:pt x="146" y="17"/>
                    <a:pt x="146" y="17"/>
                  </a:cubicBezTo>
                  <a:lnTo>
                    <a:pt x="276" y="17"/>
                  </a:lnTo>
                  <a:close/>
                  <a:moveTo>
                    <a:pt x="16" y="38"/>
                  </a:moveTo>
                  <a:cubicBezTo>
                    <a:pt x="71" y="84"/>
                    <a:pt x="71" y="84"/>
                    <a:pt x="71" y="8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6" y="190"/>
                    <a:pt x="16" y="190"/>
                    <a:pt x="16" y="190"/>
                  </a:cubicBezTo>
                  <a:lnTo>
                    <a:pt x="16" y="38"/>
                  </a:lnTo>
                  <a:close/>
                  <a:moveTo>
                    <a:pt x="146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8" y="130"/>
                    <a:pt x="137" y="133"/>
                    <a:pt x="146" y="133"/>
                  </a:cubicBezTo>
                  <a:cubicBezTo>
                    <a:pt x="155" y="133"/>
                    <a:pt x="164" y="130"/>
                    <a:pt x="172" y="125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76" y="212"/>
                    <a:pt x="276" y="212"/>
                    <a:pt x="276" y="212"/>
                  </a:cubicBezTo>
                  <a:lnTo>
                    <a:pt x="146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6"/>
            <p:cNvSpPr>
              <a:spLocks noEditPoints="1"/>
            </p:cNvSpPr>
            <p:nvPr/>
          </p:nvSpPr>
          <p:spPr bwMode="auto">
            <a:xfrm>
              <a:off x="6460" y="7359"/>
              <a:ext cx="1189" cy="767"/>
            </a:xfrm>
            <a:custGeom>
              <a:avLst/>
              <a:gdLst>
                <a:gd name="T0" fmla="*/ 327 w 327"/>
                <a:gd name="T1" fmla="*/ 130 h 294"/>
                <a:gd name="T2" fmla="*/ 163 w 327"/>
                <a:gd name="T3" fmla="*/ 0 h 294"/>
                <a:gd name="T4" fmla="*/ 0 w 327"/>
                <a:gd name="T5" fmla="*/ 130 h 294"/>
                <a:gd name="T6" fmla="*/ 163 w 327"/>
                <a:gd name="T7" fmla="*/ 260 h 294"/>
                <a:gd name="T8" fmla="*/ 219 w 327"/>
                <a:gd name="T9" fmla="*/ 253 h 294"/>
                <a:gd name="T10" fmla="*/ 267 w 327"/>
                <a:gd name="T11" fmla="*/ 292 h 294"/>
                <a:gd name="T12" fmla="*/ 271 w 327"/>
                <a:gd name="T13" fmla="*/ 294 h 294"/>
                <a:gd name="T14" fmla="*/ 273 w 327"/>
                <a:gd name="T15" fmla="*/ 292 h 294"/>
                <a:gd name="T16" fmla="*/ 270 w 327"/>
                <a:gd name="T17" fmla="*/ 229 h 294"/>
                <a:gd name="T18" fmla="*/ 327 w 327"/>
                <a:gd name="T19" fmla="*/ 130 h 294"/>
                <a:gd name="T20" fmla="*/ 228 w 327"/>
                <a:gd name="T21" fmla="*/ 186 h 294"/>
                <a:gd name="T22" fmla="*/ 101 w 327"/>
                <a:gd name="T23" fmla="*/ 186 h 294"/>
                <a:gd name="T24" fmla="*/ 89 w 327"/>
                <a:gd name="T25" fmla="*/ 174 h 294"/>
                <a:gd name="T26" fmla="*/ 101 w 327"/>
                <a:gd name="T27" fmla="*/ 163 h 294"/>
                <a:gd name="T28" fmla="*/ 228 w 327"/>
                <a:gd name="T29" fmla="*/ 163 h 294"/>
                <a:gd name="T30" fmla="*/ 240 w 327"/>
                <a:gd name="T31" fmla="*/ 174 h 294"/>
                <a:gd name="T32" fmla="*/ 228 w 327"/>
                <a:gd name="T33" fmla="*/ 186 h 294"/>
                <a:gd name="T34" fmla="*/ 228 w 327"/>
                <a:gd name="T35" fmla="*/ 137 h 294"/>
                <a:gd name="T36" fmla="*/ 101 w 327"/>
                <a:gd name="T37" fmla="*/ 137 h 294"/>
                <a:gd name="T38" fmla="*/ 89 w 327"/>
                <a:gd name="T39" fmla="*/ 125 h 294"/>
                <a:gd name="T40" fmla="*/ 101 w 327"/>
                <a:gd name="T41" fmla="*/ 114 h 294"/>
                <a:gd name="T42" fmla="*/ 228 w 327"/>
                <a:gd name="T43" fmla="*/ 114 h 294"/>
                <a:gd name="T44" fmla="*/ 240 w 327"/>
                <a:gd name="T45" fmla="*/ 125 h 294"/>
                <a:gd name="T46" fmla="*/ 228 w 327"/>
                <a:gd name="T47" fmla="*/ 137 h 294"/>
                <a:gd name="T48" fmla="*/ 228 w 327"/>
                <a:gd name="T49" fmla="*/ 88 h 294"/>
                <a:gd name="T50" fmla="*/ 101 w 327"/>
                <a:gd name="T51" fmla="*/ 88 h 294"/>
                <a:gd name="T52" fmla="*/ 89 w 327"/>
                <a:gd name="T53" fmla="*/ 76 h 294"/>
                <a:gd name="T54" fmla="*/ 101 w 327"/>
                <a:gd name="T55" fmla="*/ 65 h 294"/>
                <a:gd name="T56" fmla="*/ 228 w 327"/>
                <a:gd name="T57" fmla="*/ 65 h 294"/>
                <a:gd name="T58" fmla="*/ 240 w 327"/>
                <a:gd name="T59" fmla="*/ 76 h 294"/>
                <a:gd name="T60" fmla="*/ 228 w 327"/>
                <a:gd name="T61" fmla="*/ 8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294">
                  <a:moveTo>
                    <a:pt x="327" y="130"/>
                  </a:moveTo>
                  <a:cubicBezTo>
                    <a:pt x="327" y="58"/>
                    <a:pt x="254" y="0"/>
                    <a:pt x="163" y="0"/>
                  </a:cubicBezTo>
                  <a:cubicBezTo>
                    <a:pt x="73" y="0"/>
                    <a:pt x="0" y="58"/>
                    <a:pt x="0" y="130"/>
                  </a:cubicBezTo>
                  <a:cubicBezTo>
                    <a:pt x="0" y="202"/>
                    <a:pt x="73" y="260"/>
                    <a:pt x="163" y="260"/>
                  </a:cubicBezTo>
                  <a:cubicBezTo>
                    <a:pt x="183" y="260"/>
                    <a:pt x="202" y="258"/>
                    <a:pt x="219" y="253"/>
                  </a:cubicBezTo>
                  <a:cubicBezTo>
                    <a:pt x="267" y="292"/>
                    <a:pt x="267" y="292"/>
                    <a:pt x="267" y="292"/>
                  </a:cubicBezTo>
                  <a:cubicBezTo>
                    <a:pt x="268" y="293"/>
                    <a:pt x="270" y="294"/>
                    <a:pt x="271" y="294"/>
                  </a:cubicBezTo>
                  <a:cubicBezTo>
                    <a:pt x="272" y="294"/>
                    <a:pt x="273" y="293"/>
                    <a:pt x="273" y="292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305" y="205"/>
                    <a:pt x="327" y="170"/>
                    <a:pt x="327" y="130"/>
                  </a:cubicBezTo>
                  <a:close/>
                  <a:moveTo>
                    <a:pt x="228" y="186"/>
                  </a:moveTo>
                  <a:cubicBezTo>
                    <a:pt x="101" y="186"/>
                    <a:pt x="101" y="186"/>
                    <a:pt x="101" y="186"/>
                  </a:cubicBezTo>
                  <a:cubicBezTo>
                    <a:pt x="94" y="186"/>
                    <a:pt x="89" y="181"/>
                    <a:pt x="89" y="174"/>
                  </a:cubicBezTo>
                  <a:cubicBezTo>
                    <a:pt x="89" y="168"/>
                    <a:pt x="94" y="163"/>
                    <a:pt x="101" y="163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234" y="163"/>
                    <a:pt x="240" y="168"/>
                    <a:pt x="240" y="174"/>
                  </a:cubicBezTo>
                  <a:cubicBezTo>
                    <a:pt x="240" y="181"/>
                    <a:pt x="234" y="186"/>
                    <a:pt x="228" y="186"/>
                  </a:cubicBezTo>
                  <a:close/>
                  <a:moveTo>
                    <a:pt x="228" y="137"/>
                  </a:moveTo>
                  <a:cubicBezTo>
                    <a:pt x="101" y="137"/>
                    <a:pt x="101" y="137"/>
                    <a:pt x="101" y="137"/>
                  </a:cubicBezTo>
                  <a:cubicBezTo>
                    <a:pt x="94" y="137"/>
                    <a:pt x="89" y="132"/>
                    <a:pt x="89" y="125"/>
                  </a:cubicBezTo>
                  <a:cubicBezTo>
                    <a:pt x="89" y="119"/>
                    <a:pt x="94" y="114"/>
                    <a:pt x="101" y="114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4" y="114"/>
                    <a:pt x="240" y="119"/>
                    <a:pt x="240" y="125"/>
                  </a:cubicBezTo>
                  <a:cubicBezTo>
                    <a:pt x="240" y="132"/>
                    <a:pt x="234" y="137"/>
                    <a:pt x="228" y="137"/>
                  </a:cubicBezTo>
                  <a:close/>
                  <a:moveTo>
                    <a:pt x="228" y="88"/>
                  </a:moveTo>
                  <a:cubicBezTo>
                    <a:pt x="101" y="88"/>
                    <a:pt x="101" y="88"/>
                    <a:pt x="101" y="88"/>
                  </a:cubicBezTo>
                  <a:cubicBezTo>
                    <a:pt x="94" y="88"/>
                    <a:pt x="89" y="83"/>
                    <a:pt x="89" y="76"/>
                  </a:cubicBezTo>
                  <a:cubicBezTo>
                    <a:pt x="89" y="70"/>
                    <a:pt x="94" y="65"/>
                    <a:pt x="101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4" y="65"/>
                    <a:pt x="240" y="70"/>
                    <a:pt x="240" y="76"/>
                  </a:cubicBezTo>
                  <a:cubicBezTo>
                    <a:pt x="240" y="83"/>
                    <a:pt x="234" y="88"/>
                    <a:pt x="228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2" name="Group 52"/>
            <p:cNvGrpSpPr/>
            <p:nvPr/>
          </p:nvGrpSpPr>
          <p:grpSpPr>
            <a:xfrm>
              <a:off x="6472" y="8992"/>
              <a:ext cx="1286" cy="730"/>
              <a:chOff x="3653259" y="3001930"/>
              <a:chExt cx="658286" cy="520242"/>
            </a:xfrm>
            <a:grpFill/>
          </p:grpSpPr>
          <p:sp>
            <p:nvSpPr>
              <p:cNvPr id="323" name="Freeform 9"/>
              <p:cNvSpPr/>
              <p:nvPr/>
            </p:nvSpPr>
            <p:spPr bwMode="auto">
              <a:xfrm>
                <a:off x="3864446" y="3138944"/>
                <a:ext cx="447099" cy="342020"/>
              </a:xfrm>
              <a:custGeom>
                <a:avLst/>
                <a:gdLst>
                  <a:gd name="T0" fmla="*/ 1511 w 1915"/>
                  <a:gd name="T1" fmla="*/ 0 h 1465"/>
                  <a:gd name="T2" fmla="*/ 1550 w 1915"/>
                  <a:gd name="T3" fmla="*/ 238 h 1465"/>
                  <a:gd name="T4" fmla="*/ 207 w 1915"/>
                  <a:gd name="T5" fmla="*/ 1231 h 1465"/>
                  <a:gd name="T6" fmla="*/ 0 w 1915"/>
                  <a:gd name="T7" fmla="*/ 1219 h 1465"/>
                  <a:gd name="T8" fmla="*/ 796 w 1915"/>
                  <a:gd name="T9" fmla="*/ 1465 h 1465"/>
                  <a:gd name="T10" fmla="*/ 1915 w 1915"/>
                  <a:gd name="T11" fmla="*/ 637 h 1465"/>
                  <a:gd name="T12" fmla="*/ 1511 w 1915"/>
                  <a:gd name="T13" fmla="*/ 0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5" h="1465">
                    <a:moveTo>
                      <a:pt x="1511" y="0"/>
                    </a:moveTo>
                    <a:cubicBezTo>
                      <a:pt x="1536" y="76"/>
                      <a:pt x="1550" y="156"/>
                      <a:pt x="1550" y="238"/>
                    </a:cubicBezTo>
                    <a:cubicBezTo>
                      <a:pt x="1550" y="787"/>
                      <a:pt x="949" y="1231"/>
                      <a:pt x="207" y="1231"/>
                    </a:cubicBezTo>
                    <a:cubicBezTo>
                      <a:pt x="137" y="1231"/>
                      <a:pt x="67" y="1227"/>
                      <a:pt x="0" y="1219"/>
                    </a:cubicBezTo>
                    <a:cubicBezTo>
                      <a:pt x="203" y="1371"/>
                      <a:pt x="484" y="1465"/>
                      <a:pt x="796" y="1465"/>
                    </a:cubicBezTo>
                    <a:cubicBezTo>
                      <a:pt x="1414" y="1465"/>
                      <a:pt x="1915" y="1094"/>
                      <a:pt x="1915" y="637"/>
                    </a:cubicBezTo>
                    <a:cubicBezTo>
                      <a:pt x="1915" y="381"/>
                      <a:pt x="1758" y="152"/>
                      <a:pt x="1511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4" name="Oval 10"/>
              <p:cNvSpPr>
                <a:spLocks noChangeArrowheads="1"/>
              </p:cNvSpPr>
              <p:nvPr/>
            </p:nvSpPr>
            <p:spPr bwMode="auto">
              <a:xfrm>
                <a:off x="3653259" y="3001930"/>
                <a:ext cx="522302" cy="38734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5" name="Freeform 11"/>
              <p:cNvSpPr/>
              <p:nvPr/>
            </p:nvSpPr>
            <p:spPr bwMode="auto">
              <a:xfrm>
                <a:off x="3671802" y="3262566"/>
                <a:ext cx="229730" cy="163799"/>
              </a:xfrm>
              <a:custGeom>
                <a:avLst/>
                <a:gdLst>
                  <a:gd name="T0" fmla="*/ 407 w 981"/>
                  <a:gd name="T1" fmla="*/ 157 h 703"/>
                  <a:gd name="T2" fmla="*/ 69 w 981"/>
                  <a:gd name="T3" fmla="*/ 611 h 703"/>
                  <a:gd name="T4" fmla="*/ 107 w 981"/>
                  <a:gd name="T5" fmla="*/ 699 h 703"/>
                  <a:gd name="T6" fmla="*/ 764 w 981"/>
                  <a:gd name="T7" fmla="*/ 330 h 703"/>
                  <a:gd name="T8" fmla="*/ 407 w 981"/>
                  <a:gd name="T9" fmla="*/ 157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703">
                    <a:moveTo>
                      <a:pt x="407" y="157"/>
                    </a:moveTo>
                    <a:cubicBezTo>
                      <a:pt x="332" y="348"/>
                      <a:pt x="138" y="567"/>
                      <a:pt x="69" y="611"/>
                    </a:cubicBezTo>
                    <a:cubicBezTo>
                      <a:pt x="0" y="655"/>
                      <a:pt x="31" y="694"/>
                      <a:pt x="107" y="699"/>
                    </a:cubicBezTo>
                    <a:cubicBezTo>
                      <a:pt x="183" y="703"/>
                      <a:pt x="546" y="660"/>
                      <a:pt x="764" y="330"/>
                    </a:cubicBezTo>
                    <a:cubicBezTo>
                      <a:pt x="981" y="0"/>
                      <a:pt x="407" y="157"/>
                      <a:pt x="407" y="15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6" name="Freeform 12"/>
              <p:cNvSpPr/>
              <p:nvPr/>
            </p:nvSpPr>
            <p:spPr bwMode="auto">
              <a:xfrm>
                <a:off x="4061211" y="3363524"/>
                <a:ext cx="232821" cy="158648"/>
              </a:xfrm>
              <a:custGeom>
                <a:avLst/>
                <a:gdLst>
                  <a:gd name="T0" fmla="*/ 578 w 999"/>
                  <a:gd name="T1" fmla="*/ 142 h 680"/>
                  <a:gd name="T2" fmla="*/ 929 w 999"/>
                  <a:gd name="T3" fmla="*/ 585 h 680"/>
                  <a:gd name="T4" fmla="*/ 893 w 999"/>
                  <a:gd name="T5" fmla="*/ 674 h 680"/>
                  <a:gd name="T6" fmla="*/ 226 w 999"/>
                  <a:gd name="T7" fmla="*/ 324 h 680"/>
                  <a:gd name="T8" fmla="*/ 578 w 999"/>
                  <a:gd name="T9" fmla="*/ 142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9" h="680">
                    <a:moveTo>
                      <a:pt x="578" y="142"/>
                    </a:moveTo>
                    <a:cubicBezTo>
                      <a:pt x="659" y="330"/>
                      <a:pt x="859" y="544"/>
                      <a:pt x="929" y="585"/>
                    </a:cubicBezTo>
                    <a:cubicBezTo>
                      <a:pt x="999" y="627"/>
                      <a:pt x="969" y="668"/>
                      <a:pt x="893" y="674"/>
                    </a:cubicBezTo>
                    <a:cubicBezTo>
                      <a:pt x="817" y="680"/>
                      <a:pt x="453" y="648"/>
                      <a:pt x="226" y="324"/>
                    </a:cubicBezTo>
                    <a:cubicBezTo>
                      <a:pt x="0" y="0"/>
                      <a:pt x="578" y="142"/>
                      <a:pt x="578" y="14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27" name="Freeform 82"/>
            <p:cNvSpPr>
              <a:spLocks noEditPoints="1"/>
            </p:cNvSpPr>
            <p:nvPr/>
          </p:nvSpPr>
          <p:spPr bwMode="auto">
            <a:xfrm>
              <a:off x="8492" y="8981"/>
              <a:ext cx="888" cy="752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1" y="68"/>
                </a:cxn>
                <a:cxn ang="0">
                  <a:pos x="58" y="72"/>
                </a:cxn>
                <a:cxn ang="0">
                  <a:pos x="4" y="72"/>
                </a:cxn>
                <a:cxn ang="0">
                  <a:pos x="0" y="6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36" y="22"/>
                </a:cxn>
                <a:cxn ang="0">
                  <a:pos x="40" y="26"/>
                </a:cxn>
                <a:cxn ang="0">
                  <a:pos x="61" y="26"/>
                </a:cxn>
                <a:cxn ang="0">
                  <a:pos x="46" y="32"/>
                </a:cxn>
                <a:cxn ang="0">
                  <a:pos x="45" y="31"/>
                </a:cxn>
                <a:cxn ang="0">
                  <a:pos x="16" y="31"/>
                </a:cxn>
                <a:cxn ang="0">
                  <a:pos x="15" y="32"/>
                </a:cxn>
                <a:cxn ang="0">
                  <a:pos x="15" y="35"/>
                </a:cxn>
                <a:cxn ang="0">
                  <a:pos x="16" y="36"/>
                </a:cxn>
                <a:cxn ang="0">
                  <a:pos x="45" y="36"/>
                </a:cxn>
                <a:cxn ang="0">
                  <a:pos x="46" y="35"/>
                </a:cxn>
                <a:cxn ang="0">
                  <a:pos x="46" y="32"/>
                </a:cxn>
                <a:cxn ang="0">
                  <a:pos x="46" y="43"/>
                </a:cxn>
                <a:cxn ang="0">
                  <a:pos x="45" y="41"/>
                </a:cxn>
                <a:cxn ang="0">
                  <a:pos x="16" y="41"/>
                </a:cxn>
                <a:cxn ang="0">
                  <a:pos x="15" y="43"/>
                </a:cxn>
                <a:cxn ang="0">
                  <a:pos x="15" y="45"/>
                </a:cxn>
                <a:cxn ang="0">
                  <a:pos x="16" y="47"/>
                </a:cxn>
                <a:cxn ang="0">
                  <a:pos x="45" y="47"/>
                </a:cxn>
                <a:cxn ang="0">
                  <a:pos x="46" y="45"/>
                </a:cxn>
                <a:cxn ang="0">
                  <a:pos x="46" y="43"/>
                </a:cxn>
                <a:cxn ang="0">
                  <a:pos x="46" y="53"/>
                </a:cxn>
                <a:cxn ang="0">
                  <a:pos x="45" y="52"/>
                </a:cxn>
                <a:cxn ang="0">
                  <a:pos x="16" y="52"/>
                </a:cxn>
                <a:cxn ang="0">
                  <a:pos x="15" y="53"/>
                </a:cxn>
                <a:cxn ang="0">
                  <a:pos x="15" y="56"/>
                </a:cxn>
                <a:cxn ang="0">
                  <a:pos x="16" y="57"/>
                </a:cxn>
                <a:cxn ang="0">
                  <a:pos x="45" y="57"/>
                </a:cxn>
                <a:cxn ang="0">
                  <a:pos x="46" y="56"/>
                </a:cxn>
                <a:cxn ang="0">
                  <a:pos x="46" y="53"/>
                </a:cxn>
                <a:cxn ang="0">
                  <a:pos x="60" y="21"/>
                </a:cxn>
                <a:cxn ang="0">
                  <a:pos x="41" y="21"/>
                </a:cxn>
                <a:cxn ang="0">
                  <a:pos x="41" y="2"/>
                </a:cxn>
                <a:cxn ang="0">
                  <a:pos x="42" y="3"/>
                </a:cxn>
                <a:cxn ang="0">
                  <a:pos x="59" y="19"/>
                </a:cxn>
                <a:cxn ang="0">
                  <a:pos x="60" y="21"/>
                </a:cxn>
              </a:cxnLst>
              <a:rect l="0" t="0" r="r" b="b"/>
              <a:pathLst>
                <a:path w="61" h="72">
                  <a:moveTo>
                    <a:pt x="61" y="26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7" y="26"/>
                    <a:pt x="40" y="26"/>
                  </a:cubicBezTo>
                  <a:lnTo>
                    <a:pt x="61" y="26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5" y="42"/>
                    <a:pt x="15" y="4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5" y="52"/>
                    <a:pt x="15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6" y="57"/>
                    <a:pt x="1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  <a:moveTo>
                    <a:pt x="60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8" name="Group 119"/>
            <p:cNvGrpSpPr/>
            <p:nvPr/>
          </p:nvGrpSpPr>
          <p:grpSpPr>
            <a:xfrm>
              <a:off x="8508" y="7389"/>
              <a:ext cx="956" cy="709"/>
              <a:chOff x="1227138" y="271463"/>
              <a:chExt cx="679450" cy="701675"/>
            </a:xfrm>
            <a:grpFill/>
          </p:grpSpPr>
          <p:sp>
            <p:nvSpPr>
              <p:cNvPr id="329" name="Freeform 5"/>
              <p:cNvSpPr>
                <a:spLocks noEditPoints="1"/>
              </p:cNvSpPr>
              <p:nvPr/>
            </p:nvSpPr>
            <p:spPr bwMode="auto">
              <a:xfrm>
                <a:off x="1566863" y="584200"/>
                <a:ext cx="339725" cy="342900"/>
              </a:xfrm>
              <a:custGeom>
                <a:avLst/>
                <a:gdLst/>
                <a:ahLst/>
                <a:cxnLst>
                  <a:cxn ang="0">
                    <a:pos x="89" y="73"/>
                  </a:cxn>
                  <a:cxn ang="0">
                    <a:pos x="69" y="52"/>
                  </a:cxn>
                  <a:cxn ang="0">
                    <a:pos x="62" y="13"/>
                  </a:cxn>
                  <a:cxn ang="0">
                    <a:pos x="13" y="13"/>
                  </a:cxn>
                  <a:cxn ang="0">
                    <a:pos x="13" y="63"/>
                  </a:cxn>
                  <a:cxn ang="0">
                    <a:pos x="52" y="70"/>
                  </a:cxn>
                  <a:cxn ang="0">
                    <a:pos x="72" y="90"/>
                  </a:cxn>
                  <a:cxn ang="0">
                    <a:pos x="89" y="73"/>
                  </a:cxn>
                  <a:cxn ang="0">
                    <a:pos x="54" y="54"/>
                  </a:cxn>
                  <a:cxn ang="0">
                    <a:pos x="22" y="54"/>
                  </a:cxn>
                  <a:cxn ang="0">
                    <a:pos x="22" y="22"/>
                  </a:cxn>
                  <a:cxn ang="0">
                    <a:pos x="54" y="22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54" y="54"/>
                  </a:cxn>
                </a:cxnLst>
                <a:rect l="0" t="0" r="r" b="b"/>
                <a:pathLst>
                  <a:path w="89" h="90">
                    <a:moveTo>
                      <a:pt x="89" y="73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75" y="40"/>
                      <a:pt x="73" y="24"/>
                      <a:pt x="62" y="13"/>
                    </a:cubicBezTo>
                    <a:cubicBezTo>
                      <a:pt x="49" y="0"/>
                      <a:pt x="27" y="0"/>
                      <a:pt x="13" y="13"/>
                    </a:cubicBezTo>
                    <a:cubicBezTo>
                      <a:pt x="0" y="27"/>
                      <a:pt x="0" y="49"/>
                      <a:pt x="13" y="63"/>
                    </a:cubicBezTo>
                    <a:cubicBezTo>
                      <a:pt x="24" y="73"/>
                      <a:pt x="39" y="75"/>
                      <a:pt x="52" y="70"/>
                    </a:cubicBezTo>
                    <a:cubicBezTo>
                      <a:pt x="72" y="90"/>
                      <a:pt x="72" y="90"/>
                      <a:pt x="72" y="90"/>
                    </a:cubicBezTo>
                    <a:lnTo>
                      <a:pt x="89" y="73"/>
                    </a:lnTo>
                    <a:close/>
                    <a:moveTo>
                      <a:pt x="54" y="54"/>
                    </a:moveTo>
                    <a:cubicBezTo>
                      <a:pt x="45" y="63"/>
                      <a:pt x="31" y="63"/>
                      <a:pt x="22" y="54"/>
                    </a:cubicBezTo>
                    <a:cubicBezTo>
                      <a:pt x="13" y="45"/>
                      <a:pt x="13" y="31"/>
                      <a:pt x="22" y="22"/>
                    </a:cubicBezTo>
                    <a:cubicBezTo>
                      <a:pt x="31" y="13"/>
                      <a:pt x="45" y="13"/>
                      <a:pt x="54" y="22"/>
                    </a:cubicBezTo>
                    <a:cubicBezTo>
                      <a:pt x="62" y="31"/>
                      <a:pt x="62" y="45"/>
                      <a:pt x="54" y="54"/>
                    </a:cubicBezTo>
                    <a:close/>
                    <a:moveTo>
                      <a:pt x="54" y="54"/>
                    </a:moveTo>
                    <a:cubicBezTo>
                      <a:pt x="54" y="54"/>
                      <a:pt x="54" y="54"/>
                      <a:pt x="54" y="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6"/>
              <p:cNvSpPr>
                <a:spLocks noEditPoints="1"/>
              </p:cNvSpPr>
              <p:nvPr/>
            </p:nvSpPr>
            <p:spPr bwMode="auto">
              <a:xfrm>
                <a:off x="1227138" y="271463"/>
                <a:ext cx="565150" cy="701675"/>
              </a:xfrm>
              <a:custGeom>
                <a:avLst/>
                <a:gdLst/>
                <a:ahLst/>
                <a:cxnLst>
                  <a:cxn ang="0">
                    <a:pos x="127" y="161"/>
                  </a:cxn>
                  <a:cxn ang="0">
                    <a:pos x="101" y="152"/>
                  </a:cxn>
                  <a:cxn ang="0">
                    <a:pos x="25" y="152"/>
                  </a:cxn>
                  <a:cxn ang="0">
                    <a:pos x="25" y="139"/>
                  </a:cxn>
                  <a:cxn ang="0">
                    <a:pos x="91" y="139"/>
                  </a:cxn>
                  <a:cxn ang="0">
                    <a:pos x="86" y="126"/>
                  </a:cxn>
                  <a:cxn ang="0">
                    <a:pos x="25" y="126"/>
                  </a:cxn>
                  <a:cxn ang="0">
                    <a:pos x="25" y="113"/>
                  </a:cxn>
                  <a:cxn ang="0">
                    <a:pos x="86" y="113"/>
                  </a:cxn>
                  <a:cxn ang="0">
                    <a:pos x="91" y="99"/>
                  </a:cxn>
                  <a:cxn ang="0">
                    <a:pos x="25" y="99"/>
                  </a:cxn>
                  <a:cxn ang="0">
                    <a:pos x="25" y="87"/>
                  </a:cxn>
                  <a:cxn ang="0">
                    <a:pos x="102" y="87"/>
                  </a:cxn>
                  <a:cxn ang="0">
                    <a:pos x="127" y="79"/>
                  </a:cxn>
                  <a:cxn ang="0">
                    <a:pos x="148" y="85"/>
                  </a:cxn>
                  <a:cxn ang="0">
                    <a:pos x="148" y="0"/>
                  </a:cxn>
                  <a:cxn ang="0">
                    <a:pos x="53" y="0"/>
                  </a:cxn>
                  <a:cxn ang="0">
                    <a:pos x="53" y="56"/>
                  </a:cxn>
                  <a:cxn ang="0">
                    <a:pos x="0" y="56"/>
                  </a:cxn>
                  <a:cxn ang="0">
                    <a:pos x="0" y="184"/>
                  </a:cxn>
                  <a:cxn ang="0">
                    <a:pos x="148" y="184"/>
                  </a:cxn>
                  <a:cxn ang="0">
                    <a:pos x="148" y="168"/>
                  </a:cxn>
                  <a:cxn ang="0">
                    <a:pos x="140" y="159"/>
                  </a:cxn>
                  <a:cxn ang="0">
                    <a:pos x="127" y="161"/>
                  </a:cxn>
                  <a:cxn ang="0">
                    <a:pos x="127" y="161"/>
                  </a:cxn>
                  <a:cxn ang="0">
                    <a:pos x="127" y="161"/>
                  </a:cxn>
                </a:cxnLst>
                <a:rect l="0" t="0" r="r" b="b"/>
                <a:pathLst>
                  <a:path w="148" h="184">
                    <a:moveTo>
                      <a:pt x="127" y="161"/>
                    </a:moveTo>
                    <a:cubicBezTo>
                      <a:pt x="117" y="161"/>
                      <a:pt x="108" y="158"/>
                      <a:pt x="101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8" y="135"/>
                      <a:pt x="87" y="130"/>
                      <a:pt x="86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87" y="108"/>
                      <a:pt x="89" y="104"/>
                      <a:pt x="91" y="99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9" y="82"/>
                      <a:pt x="118" y="79"/>
                      <a:pt x="127" y="79"/>
                    </a:cubicBezTo>
                    <a:cubicBezTo>
                      <a:pt x="135" y="79"/>
                      <a:pt x="142" y="81"/>
                      <a:pt x="148" y="85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8" y="184"/>
                      <a:pt x="148" y="184"/>
                      <a:pt x="148" y="184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6" y="160"/>
                      <a:pt x="131" y="161"/>
                      <a:pt x="127" y="161"/>
                    </a:cubicBezTo>
                    <a:close/>
                    <a:moveTo>
                      <a:pt x="127" y="161"/>
                    </a:moveTo>
                    <a:cubicBezTo>
                      <a:pt x="127" y="161"/>
                      <a:pt x="127" y="161"/>
                      <a:pt x="127" y="16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7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close/>
                    <a:moveTo>
                      <a:pt x="89" y="0"/>
                    </a:move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8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moveTo>
                      <a:pt x="89" y="0"/>
                    </a:move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3" name="Group 15"/>
            <p:cNvGrpSpPr>
              <a:grpSpLocks noChangeAspect="1"/>
            </p:cNvGrpSpPr>
            <p:nvPr/>
          </p:nvGrpSpPr>
          <p:grpSpPr bwMode="auto">
            <a:xfrm>
              <a:off x="10061" y="7461"/>
              <a:ext cx="1245" cy="999"/>
              <a:chOff x="3415" y="1072"/>
              <a:chExt cx="541" cy="606"/>
            </a:xfrm>
            <a:grpFill/>
          </p:grpSpPr>
          <p:sp>
            <p:nvSpPr>
              <p:cNvPr id="334" name="Freeform 16"/>
              <p:cNvSpPr>
                <a:spLocks noEditPoints="1"/>
              </p:cNvSpPr>
              <p:nvPr/>
            </p:nvSpPr>
            <p:spPr bwMode="auto">
              <a:xfrm>
                <a:off x="3518" y="1151"/>
                <a:ext cx="335" cy="450"/>
              </a:xfrm>
              <a:custGeom>
                <a:avLst/>
                <a:gdLst>
                  <a:gd name="T0" fmla="*/ 1129 w 1467"/>
                  <a:gd name="T1" fmla="*/ 1975 h 1975"/>
                  <a:gd name="T2" fmla="*/ 339 w 1467"/>
                  <a:gd name="T3" fmla="*/ 1975 h 1975"/>
                  <a:gd name="T4" fmla="*/ 282 w 1467"/>
                  <a:gd name="T5" fmla="*/ 1919 h 1975"/>
                  <a:gd name="T6" fmla="*/ 282 w 1467"/>
                  <a:gd name="T7" fmla="*/ 1311 h 1975"/>
                  <a:gd name="T8" fmla="*/ 0 w 1467"/>
                  <a:gd name="T9" fmla="*/ 733 h 1975"/>
                  <a:gd name="T10" fmla="*/ 734 w 1467"/>
                  <a:gd name="T11" fmla="*/ 0 h 1975"/>
                  <a:gd name="T12" fmla="*/ 1467 w 1467"/>
                  <a:gd name="T13" fmla="*/ 733 h 1975"/>
                  <a:gd name="T14" fmla="*/ 1185 w 1467"/>
                  <a:gd name="T15" fmla="*/ 1311 h 1975"/>
                  <a:gd name="T16" fmla="*/ 1185 w 1467"/>
                  <a:gd name="T17" fmla="*/ 1919 h 1975"/>
                  <a:gd name="T18" fmla="*/ 1129 w 1467"/>
                  <a:gd name="T19" fmla="*/ 1975 h 1975"/>
                  <a:gd name="T20" fmla="*/ 395 w 1467"/>
                  <a:gd name="T21" fmla="*/ 1862 h 1975"/>
                  <a:gd name="T22" fmla="*/ 1072 w 1467"/>
                  <a:gd name="T23" fmla="*/ 1862 h 1975"/>
                  <a:gd name="T24" fmla="*/ 1072 w 1467"/>
                  <a:gd name="T25" fmla="*/ 1283 h 1975"/>
                  <a:gd name="T26" fmla="*/ 1096 w 1467"/>
                  <a:gd name="T27" fmla="*/ 1237 h 1975"/>
                  <a:gd name="T28" fmla="*/ 1355 w 1467"/>
                  <a:gd name="T29" fmla="*/ 733 h 1975"/>
                  <a:gd name="T30" fmla="*/ 734 w 1467"/>
                  <a:gd name="T31" fmla="*/ 113 h 1975"/>
                  <a:gd name="T32" fmla="*/ 113 w 1467"/>
                  <a:gd name="T33" fmla="*/ 733 h 1975"/>
                  <a:gd name="T34" fmla="*/ 372 w 1467"/>
                  <a:gd name="T35" fmla="*/ 1237 h 1975"/>
                  <a:gd name="T36" fmla="*/ 395 w 1467"/>
                  <a:gd name="T37" fmla="*/ 1283 h 1975"/>
                  <a:gd name="T38" fmla="*/ 395 w 1467"/>
                  <a:gd name="T39" fmla="*/ 1862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7" h="1975">
                    <a:moveTo>
                      <a:pt x="1129" y="1975"/>
                    </a:moveTo>
                    <a:lnTo>
                      <a:pt x="339" y="1975"/>
                    </a:lnTo>
                    <a:cubicBezTo>
                      <a:pt x="308" y="1975"/>
                      <a:pt x="282" y="1950"/>
                      <a:pt x="282" y="1919"/>
                    </a:cubicBezTo>
                    <a:lnTo>
                      <a:pt x="282" y="1311"/>
                    </a:lnTo>
                    <a:cubicBezTo>
                      <a:pt x="105" y="1172"/>
                      <a:pt x="0" y="958"/>
                      <a:pt x="0" y="733"/>
                    </a:cubicBezTo>
                    <a:cubicBezTo>
                      <a:pt x="0" y="329"/>
                      <a:pt x="329" y="0"/>
                      <a:pt x="734" y="0"/>
                    </a:cubicBezTo>
                    <a:cubicBezTo>
                      <a:pt x="1138" y="0"/>
                      <a:pt x="1467" y="329"/>
                      <a:pt x="1467" y="733"/>
                    </a:cubicBezTo>
                    <a:cubicBezTo>
                      <a:pt x="1467" y="958"/>
                      <a:pt x="1362" y="1172"/>
                      <a:pt x="1185" y="1311"/>
                    </a:cubicBezTo>
                    <a:lnTo>
                      <a:pt x="1185" y="1919"/>
                    </a:lnTo>
                    <a:cubicBezTo>
                      <a:pt x="1185" y="1950"/>
                      <a:pt x="1160" y="1975"/>
                      <a:pt x="1129" y="1975"/>
                    </a:cubicBezTo>
                    <a:close/>
                    <a:moveTo>
                      <a:pt x="395" y="1862"/>
                    </a:moveTo>
                    <a:lnTo>
                      <a:pt x="1072" y="1862"/>
                    </a:lnTo>
                    <a:lnTo>
                      <a:pt x="1072" y="1283"/>
                    </a:lnTo>
                    <a:cubicBezTo>
                      <a:pt x="1072" y="1264"/>
                      <a:pt x="1081" y="1247"/>
                      <a:pt x="1096" y="1237"/>
                    </a:cubicBezTo>
                    <a:cubicBezTo>
                      <a:pt x="1258" y="1120"/>
                      <a:pt x="1355" y="932"/>
                      <a:pt x="1355" y="733"/>
                    </a:cubicBezTo>
                    <a:cubicBezTo>
                      <a:pt x="1355" y="391"/>
                      <a:pt x="1076" y="113"/>
                      <a:pt x="734" y="113"/>
                    </a:cubicBezTo>
                    <a:cubicBezTo>
                      <a:pt x="391" y="113"/>
                      <a:pt x="113" y="391"/>
                      <a:pt x="113" y="733"/>
                    </a:cubicBezTo>
                    <a:cubicBezTo>
                      <a:pt x="113" y="932"/>
                      <a:pt x="209" y="1120"/>
                      <a:pt x="372" y="1237"/>
                    </a:cubicBezTo>
                    <a:cubicBezTo>
                      <a:pt x="386" y="1248"/>
                      <a:pt x="395" y="1264"/>
                      <a:pt x="395" y="1283"/>
                    </a:cubicBezTo>
                    <a:lnTo>
                      <a:pt x="395" y="18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5" name="Freeform 17"/>
              <p:cNvSpPr>
                <a:spLocks noEditPoints="1"/>
              </p:cNvSpPr>
              <p:nvPr/>
            </p:nvSpPr>
            <p:spPr bwMode="auto">
              <a:xfrm>
                <a:off x="3595" y="1575"/>
                <a:ext cx="180" cy="103"/>
              </a:xfrm>
              <a:custGeom>
                <a:avLst/>
                <a:gdLst>
                  <a:gd name="T0" fmla="*/ 395 w 790"/>
                  <a:gd name="T1" fmla="*/ 452 h 452"/>
                  <a:gd name="T2" fmla="*/ 0 w 790"/>
                  <a:gd name="T3" fmla="*/ 57 h 452"/>
                  <a:gd name="T4" fmla="*/ 56 w 790"/>
                  <a:gd name="T5" fmla="*/ 0 h 452"/>
                  <a:gd name="T6" fmla="*/ 733 w 790"/>
                  <a:gd name="T7" fmla="*/ 0 h 452"/>
                  <a:gd name="T8" fmla="*/ 790 w 790"/>
                  <a:gd name="T9" fmla="*/ 57 h 452"/>
                  <a:gd name="T10" fmla="*/ 395 w 790"/>
                  <a:gd name="T11" fmla="*/ 452 h 452"/>
                  <a:gd name="T12" fmla="*/ 125 w 790"/>
                  <a:gd name="T13" fmla="*/ 113 h 452"/>
                  <a:gd name="T14" fmla="*/ 395 w 790"/>
                  <a:gd name="T15" fmla="*/ 339 h 452"/>
                  <a:gd name="T16" fmla="*/ 664 w 790"/>
                  <a:gd name="T17" fmla="*/ 113 h 452"/>
                  <a:gd name="T18" fmla="*/ 125 w 790"/>
                  <a:gd name="T19" fmla="*/ 1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0" h="452">
                    <a:moveTo>
                      <a:pt x="395" y="452"/>
                    </a:moveTo>
                    <a:cubicBezTo>
                      <a:pt x="167" y="452"/>
                      <a:pt x="0" y="192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6"/>
                      <a:pt x="790" y="57"/>
                    </a:cubicBezTo>
                    <a:cubicBezTo>
                      <a:pt x="790" y="192"/>
                      <a:pt x="623" y="452"/>
                      <a:pt x="395" y="452"/>
                    </a:cubicBezTo>
                    <a:close/>
                    <a:moveTo>
                      <a:pt x="125" y="113"/>
                    </a:moveTo>
                    <a:cubicBezTo>
                      <a:pt x="161" y="206"/>
                      <a:pt x="267" y="339"/>
                      <a:pt x="395" y="339"/>
                    </a:cubicBezTo>
                    <a:cubicBezTo>
                      <a:pt x="522" y="339"/>
                      <a:pt x="628" y="206"/>
                      <a:pt x="664" y="113"/>
                    </a:cubicBezTo>
                    <a:lnTo>
                      <a:pt x="125" y="1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6" name="Freeform 18"/>
              <p:cNvSpPr/>
              <p:nvPr/>
            </p:nvSpPr>
            <p:spPr bwMode="auto">
              <a:xfrm>
                <a:off x="3595" y="1447"/>
                <a:ext cx="180" cy="25"/>
              </a:xfrm>
              <a:custGeom>
                <a:avLst/>
                <a:gdLst>
                  <a:gd name="T0" fmla="*/ 733 w 790"/>
                  <a:gd name="T1" fmla="*/ 113 h 113"/>
                  <a:gd name="T2" fmla="*/ 56 w 790"/>
                  <a:gd name="T3" fmla="*/ 113 h 113"/>
                  <a:gd name="T4" fmla="*/ 0 w 790"/>
                  <a:gd name="T5" fmla="*/ 56 h 113"/>
                  <a:gd name="T6" fmla="*/ 56 w 790"/>
                  <a:gd name="T7" fmla="*/ 0 h 113"/>
                  <a:gd name="T8" fmla="*/ 733 w 790"/>
                  <a:gd name="T9" fmla="*/ 0 h 113"/>
                  <a:gd name="T10" fmla="*/ 790 w 790"/>
                  <a:gd name="T11" fmla="*/ 56 h 113"/>
                  <a:gd name="T12" fmla="*/ 733 w 790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113">
                    <a:moveTo>
                      <a:pt x="733" y="113"/>
                    </a:moveTo>
                    <a:lnTo>
                      <a:pt x="56" y="113"/>
                    </a:lnTo>
                    <a:cubicBezTo>
                      <a:pt x="25" y="113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5"/>
                      <a:pt x="790" y="56"/>
                    </a:cubicBezTo>
                    <a:cubicBezTo>
                      <a:pt x="790" y="87"/>
                      <a:pt x="764" y="113"/>
                      <a:pt x="73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7" name="Freeform 19"/>
              <p:cNvSpPr/>
              <p:nvPr/>
            </p:nvSpPr>
            <p:spPr bwMode="auto">
              <a:xfrm>
                <a:off x="3594" y="1458"/>
                <a:ext cx="182" cy="53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1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1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8" name="Freeform 20"/>
              <p:cNvSpPr/>
              <p:nvPr/>
            </p:nvSpPr>
            <p:spPr bwMode="auto">
              <a:xfrm>
                <a:off x="3594" y="1510"/>
                <a:ext cx="182" cy="52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0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0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9" name="Freeform 21"/>
              <p:cNvSpPr/>
              <p:nvPr/>
            </p:nvSpPr>
            <p:spPr bwMode="auto">
              <a:xfrm>
                <a:off x="3415" y="1318"/>
                <a:ext cx="77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0" name="Freeform 22"/>
              <p:cNvSpPr/>
              <p:nvPr/>
            </p:nvSpPr>
            <p:spPr bwMode="auto">
              <a:xfrm>
                <a:off x="3878" y="1318"/>
                <a:ext cx="78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1" name="Freeform 23"/>
              <p:cNvSpPr/>
              <p:nvPr/>
            </p:nvSpPr>
            <p:spPr bwMode="auto">
              <a:xfrm>
                <a:off x="3568" y="1072"/>
                <a:ext cx="55" cy="79"/>
              </a:xfrm>
              <a:custGeom>
                <a:avLst/>
                <a:gdLst>
                  <a:gd name="T0" fmla="*/ 177 w 241"/>
                  <a:gd name="T1" fmla="*/ 347 h 347"/>
                  <a:gd name="T2" fmla="*/ 127 w 241"/>
                  <a:gd name="T3" fmla="*/ 316 h 347"/>
                  <a:gd name="T4" fmla="*/ 14 w 241"/>
                  <a:gd name="T5" fmla="*/ 90 h 347"/>
                  <a:gd name="T6" fmla="*/ 39 w 241"/>
                  <a:gd name="T7" fmla="*/ 14 h 347"/>
                  <a:gd name="T8" fmla="*/ 115 w 241"/>
                  <a:gd name="T9" fmla="*/ 39 h 347"/>
                  <a:gd name="T10" fmla="*/ 228 w 241"/>
                  <a:gd name="T11" fmla="*/ 265 h 347"/>
                  <a:gd name="T12" fmla="*/ 202 w 241"/>
                  <a:gd name="T13" fmla="*/ 341 h 347"/>
                  <a:gd name="T14" fmla="*/ 177 w 241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347">
                    <a:moveTo>
                      <a:pt x="177" y="347"/>
                    </a:moveTo>
                    <a:cubicBezTo>
                      <a:pt x="156" y="347"/>
                      <a:pt x="136" y="335"/>
                      <a:pt x="127" y="316"/>
                    </a:cubicBezTo>
                    <a:lnTo>
                      <a:pt x="14" y="90"/>
                    </a:lnTo>
                    <a:cubicBezTo>
                      <a:pt x="0" y="62"/>
                      <a:pt x="11" y="28"/>
                      <a:pt x="39" y="14"/>
                    </a:cubicBezTo>
                    <a:cubicBezTo>
                      <a:pt x="67" y="0"/>
                      <a:pt x="101" y="12"/>
                      <a:pt x="115" y="39"/>
                    </a:cubicBezTo>
                    <a:lnTo>
                      <a:pt x="228" y="265"/>
                    </a:lnTo>
                    <a:cubicBezTo>
                      <a:pt x="241" y="293"/>
                      <a:pt x="230" y="327"/>
                      <a:pt x="202" y="341"/>
                    </a:cubicBezTo>
                    <a:cubicBezTo>
                      <a:pt x="194" y="345"/>
                      <a:pt x="185" y="347"/>
                      <a:pt x="177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2" name="Freeform 24"/>
              <p:cNvSpPr/>
              <p:nvPr/>
            </p:nvSpPr>
            <p:spPr bwMode="auto">
              <a:xfrm>
                <a:off x="3748" y="1072"/>
                <a:ext cx="55" cy="79"/>
              </a:xfrm>
              <a:custGeom>
                <a:avLst/>
                <a:gdLst>
                  <a:gd name="T0" fmla="*/ 64 w 242"/>
                  <a:gd name="T1" fmla="*/ 347 h 347"/>
                  <a:gd name="T2" fmla="*/ 39 w 242"/>
                  <a:gd name="T3" fmla="*/ 341 h 347"/>
                  <a:gd name="T4" fmla="*/ 14 w 242"/>
                  <a:gd name="T5" fmla="*/ 265 h 347"/>
                  <a:gd name="T6" fmla="*/ 126 w 242"/>
                  <a:gd name="T7" fmla="*/ 39 h 347"/>
                  <a:gd name="T8" fmla="*/ 202 w 242"/>
                  <a:gd name="T9" fmla="*/ 14 h 347"/>
                  <a:gd name="T10" fmla="*/ 228 w 242"/>
                  <a:gd name="T11" fmla="*/ 89 h 347"/>
                  <a:gd name="T12" fmla="*/ 115 w 242"/>
                  <a:gd name="T13" fmla="*/ 315 h 347"/>
                  <a:gd name="T14" fmla="*/ 64 w 242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347">
                    <a:moveTo>
                      <a:pt x="64" y="347"/>
                    </a:moveTo>
                    <a:cubicBezTo>
                      <a:pt x="56" y="347"/>
                      <a:pt x="47" y="345"/>
                      <a:pt x="39" y="341"/>
                    </a:cubicBezTo>
                    <a:cubicBezTo>
                      <a:pt x="11" y="327"/>
                      <a:pt x="0" y="293"/>
                      <a:pt x="14" y="265"/>
                    </a:cubicBezTo>
                    <a:lnTo>
                      <a:pt x="126" y="39"/>
                    </a:lnTo>
                    <a:cubicBezTo>
                      <a:pt x="141" y="11"/>
                      <a:pt x="175" y="0"/>
                      <a:pt x="202" y="14"/>
                    </a:cubicBezTo>
                    <a:cubicBezTo>
                      <a:pt x="230" y="28"/>
                      <a:pt x="242" y="62"/>
                      <a:pt x="228" y="89"/>
                    </a:cubicBezTo>
                    <a:lnTo>
                      <a:pt x="115" y="315"/>
                    </a:lnTo>
                    <a:cubicBezTo>
                      <a:pt x="105" y="335"/>
                      <a:pt x="85" y="347"/>
                      <a:pt x="64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3" name="Freeform 25"/>
              <p:cNvSpPr/>
              <p:nvPr/>
            </p:nvSpPr>
            <p:spPr bwMode="auto">
              <a:xfrm>
                <a:off x="3439" y="1175"/>
                <a:ext cx="81" cy="53"/>
              </a:xfrm>
              <a:custGeom>
                <a:avLst/>
                <a:gdLst>
                  <a:gd name="T0" fmla="*/ 290 w 355"/>
                  <a:gd name="T1" fmla="*/ 233 h 233"/>
                  <a:gd name="T2" fmla="*/ 265 w 355"/>
                  <a:gd name="T3" fmla="*/ 227 h 233"/>
                  <a:gd name="T4" fmla="*/ 39 w 355"/>
                  <a:gd name="T5" fmla="*/ 114 h 233"/>
                  <a:gd name="T6" fmla="*/ 14 w 355"/>
                  <a:gd name="T7" fmla="*/ 39 h 233"/>
                  <a:gd name="T8" fmla="*/ 90 w 355"/>
                  <a:gd name="T9" fmla="*/ 13 h 233"/>
                  <a:gd name="T10" fmla="*/ 316 w 355"/>
                  <a:gd name="T11" fmla="*/ 126 h 233"/>
                  <a:gd name="T12" fmla="*/ 341 w 355"/>
                  <a:gd name="T13" fmla="*/ 202 h 233"/>
                  <a:gd name="T14" fmla="*/ 290 w 355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233">
                    <a:moveTo>
                      <a:pt x="290" y="233"/>
                    </a:moveTo>
                    <a:cubicBezTo>
                      <a:pt x="282" y="233"/>
                      <a:pt x="274" y="231"/>
                      <a:pt x="265" y="227"/>
                    </a:cubicBezTo>
                    <a:lnTo>
                      <a:pt x="39" y="114"/>
                    </a:lnTo>
                    <a:cubicBezTo>
                      <a:pt x="11" y="100"/>
                      <a:pt x="0" y="67"/>
                      <a:pt x="14" y="39"/>
                    </a:cubicBezTo>
                    <a:cubicBezTo>
                      <a:pt x="28" y="11"/>
                      <a:pt x="62" y="0"/>
                      <a:pt x="90" y="13"/>
                    </a:cubicBezTo>
                    <a:lnTo>
                      <a:pt x="316" y="126"/>
                    </a:lnTo>
                    <a:cubicBezTo>
                      <a:pt x="344" y="140"/>
                      <a:pt x="355" y="174"/>
                      <a:pt x="341" y="202"/>
                    </a:cubicBezTo>
                    <a:cubicBezTo>
                      <a:pt x="331" y="222"/>
                      <a:pt x="311" y="233"/>
                      <a:pt x="290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4" name="Freeform 26"/>
              <p:cNvSpPr/>
              <p:nvPr/>
            </p:nvSpPr>
            <p:spPr bwMode="auto">
              <a:xfrm>
                <a:off x="3851" y="1175"/>
                <a:ext cx="81" cy="53"/>
              </a:xfrm>
              <a:custGeom>
                <a:avLst/>
                <a:gdLst>
                  <a:gd name="T0" fmla="*/ 64 w 354"/>
                  <a:gd name="T1" fmla="*/ 233 h 233"/>
                  <a:gd name="T2" fmla="*/ 13 w 354"/>
                  <a:gd name="T3" fmla="*/ 202 h 233"/>
                  <a:gd name="T4" fmla="*/ 39 w 354"/>
                  <a:gd name="T5" fmla="*/ 126 h 233"/>
                  <a:gd name="T6" fmla="*/ 265 w 354"/>
                  <a:gd name="T7" fmla="*/ 13 h 233"/>
                  <a:gd name="T8" fmla="*/ 340 w 354"/>
                  <a:gd name="T9" fmla="*/ 39 h 233"/>
                  <a:gd name="T10" fmla="*/ 315 w 354"/>
                  <a:gd name="T11" fmla="*/ 115 h 233"/>
                  <a:gd name="T12" fmla="*/ 89 w 354"/>
                  <a:gd name="T13" fmla="*/ 228 h 233"/>
                  <a:gd name="T14" fmla="*/ 64 w 354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233">
                    <a:moveTo>
                      <a:pt x="64" y="233"/>
                    </a:moveTo>
                    <a:cubicBezTo>
                      <a:pt x="43" y="233"/>
                      <a:pt x="23" y="222"/>
                      <a:pt x="13" y="202"/>
                    </a:cubicBezTo>
                    <a:cubicBezTo>
                      <a:pt x="0" y="174"/>
                      <a:pt x="11" y="140"/>
                      <a:pt x="39" y="126"/>
                    </a:cubicBezTo>
                    <a:lnTo>
                      <a:pt x="265" y="13"/>
                    </a:lnTo>
                    <a:cubicBezTo>
                      <a:pt x="292" y="0"/>
                      <a:pt x="326" y="11"/>
                      <a:pt x="340" y="39"/>
                    </a:cubicBezTo>
                    <a:cubicBezTo>
                      <a:pt x="354" y="67"/>
                      <a:pt x="343" y="101"/>
                      <a:pt x="315" y="115"/>
                    </a:cubicBezTo>
                    <a:lnTo>
                      <a:pt x="89" y="228"/>
                    </a:lnTo>
                    <a:cubicBezTo>
                      <a:pt x="81" y="231"/>
                      <a:pt x="72" y="233"/>
                      <a:pt x="64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45" name="Freeform 21"/>
            <p:cNvSpPr>
              <a:spLocks noEditPoints="1"/>
            </p:cNvSpPr>
            <p:nvPr/>
          </p:nvSpPr>
          <p:spPr bwMode="auto">
            <a:xfrm>
              <a:off x="10278" y="9148"/>
              <a:ext cx="792" cy="83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74"/>
            <p:cNvSpPr>
              <a:spLocks noEditPoints="1"/>
            </p:cNvSpPr>
            <p:nvPr/>
          </p:nvSpPr>
          <p:spPr bwMode="auto">
            <a:xfrm>
              <a:off x="5140" y="9053"/>
              <a:ext cx="1093" cy="609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 217"/>
            <p:cNvSpPr>
              <a:spLocks noEditPoints="1"/>
            </p:cNvSpPr>
            <p:nvPr/>
          </p:nvSpPr>
          <p:spPr bwMode="auto">
            <a:xfrm>
              <a:off x="13622" y="7542"/>
              <a:ext cx="1034" cy="55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 178"/>
            <p:cNvSpPr>
              <a:spLocks noEditPoints="1"/>
            </p:cNvSpPr>
            <p:nvPr/>
          </p:nvSpPr>
          <p:spPr bwMode="auto">
            <a:xfrm>
              <a:off x="13499" y="9102"/>
              <a:ext cx="1229" cy="664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 148"/>
            <p:cNvSpPr>
              <a:spLocks noEditPoints="1"/>
            </p:cNvSpPr>
            <p:nvPr/>
          </p:nvSpPr>
          <p:spPr bwMode="auto">
            <a:xfrm>
              <a:off x="11987" y="7510"/>
              <a:ext cx="973" cy="673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AutoShape 81"/>
            <p:cNvSpPr/>
            <p:nvPr/>
          </p:nvSpPr>
          <p:spPr bwMode="auto">
            <a:xfrm>
              <a:off x="11938" y="9083"/>
              <a:ext cx="1056" cy="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4287" tIns="14287" rIns="14287" bIns="14287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57" name="Freeform 120"/>
            <p:cNvSpPr>
              <a:spLocks noEditPoints="1"/>
            </p:cNvSpPr>
            <p:nvPr/>
          </p:nvSpPr>
          <p:spPr bwMode="auto">
            <a:xfrm>
              <a:off x="15414" y="7559"/>
              <a:ext cx="1038" cy="639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9" y="58"/>
                </a:cxn>
                <a:cxn ang="0">
                  <a:pos x="0" y="49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58"/>
                </a:cxn>
                <a:cxn ang="0">
                  <a:pos x="54" y="58"/>
                </a:cxn>
                <a:cxn ang="0">
                  <a:pos x="15" y="58"/>
                </a:cxn>
                <a:cxn ang="0">
                  <a:pos x="15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54" y="9"/>
                </a:cxn>
                <a:cxn ang="0">
                  <a:pos x="54" y="58"/>
                </a:cxn>
                <a:cxn ang="0">
                  <a:pos x="44" y="9"/>
                </a:cxn>
                <a:cxn ang="0">
                  <a:pos x="44" y="4"/>
                </a:cxn>
                <a:cxn ang="0">
                  <a:pos x="25" y="4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68" y="49"/>
                </a:cxn>
                <a:cxn ang="0">
                  <a:pos x="60" y="58"/>
                </a:cxn>
                <a:cxn ang="0">
                  <a:pos x="58" y="58"/>
                </a:cxn>
                <a:cxn ang="0">
                  <a:pos x="58" y="9"/>
                </a:cxn>
                <a:cxn ang="0">
                  <a:pos x="60" y="9"/>
                </a:cxn>
                <a:cxn ang="0">
                  <a:pos x="68" y="18"/>
                </a:cxn>
                <a:cxn ang="0">
                  <a:pos x="68" y="49"/>
                </a:cxn>
              </a:cxnLst>
              <a:rect l="0" t="0" r="r" b="b"/>
              <a:pathLst>
                <a:path w="68" h="58">
                  <a:moveTo>
                    <a:pt x="11" y="5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4"/>
                    <a:pt x="0" y="4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1" y="58"/>
                  </a:lnTo>
                  <a:close/>
                  <a:moveTo>
                    <a:pt x="5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58"/>
                  </a:lnTo>
                  <a:close/>
                  <a:moveTo>
                    <a:pt x="44" y="9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68" y="49"/>
                  </a:moveTo>
                  <a:cubicBezTo>
                    <a:pt x="68" y="54"/>
                    <a:pt x="65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5" y="9"/>
                    <a:pt x="68" y="13"/>
                    <a:pt x="68" y="18"/>
                  </a:cubicBezTo>
                  <a:lnTo>
                    <a:pt x="68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 158"/>
            <p:cNvSpPr>
              <a:spLocks noEditPoints="1"/>
            </p:cNvSpPr>
            <p:nvPr/>
          </p:nvSpPr>
          <p:spPr bwMode="auto">
            <a:xfrm>
              <a:off x="15414" y="9174"/>
              <a:ext cx="1037" cy="637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6" name="Freeform 1633"/>
            <p:cNvSpPr>
              <a:spLocks noEditPoints="1"/>
            </p:cNvSpPr>
            <p:nvPr/>
          </p:nvSpPr>
          <p:spPr bwMode="auto">
            <a:xfrm>
              <a:off x="16904" y="3105"/>
              <a:ext cx="852" cy="889"/>
            </a:xfrm>
            <a:custGeom>
              <a:avLst/>
              <a:gdLst>
                <a:gd name="T0" fmla="*/ 1379 w 3262"/>
                <a:gd name="T1" fmla="*/ 634 h 3292"/>
                <a:gd name="T2" fmla="*/ 1323 w 3262"/>
                <a:gd name="T3" fmla="*/ 793 h 3292"/>
                <a:gd name="T4" fmla="*/ 1241 w 3262"/>
                <a:gd name="T5" fmla="*/ 918 h 3292"/>
                <a:gd name="T6" fmla="*/ 1142 w 3262"/>
                <a:gd name="T7" fmla="*/ 1010 h 3292"/>
                <a:gd name="T8" fmla="*/ 1034 w 3262"/>
                <a:gd name="T9" fmla="*/ 1067 h 3292"/>
                <a:gd name="T10" fmla="*/ 918 w 3262"/>
                <a:gd name="T11" fmla="*/ 1112 h 3292"/>
                <a:gd name="T12" fmla="*/ 1224 w 3262"/>
                <a:gd name="T13" fmla="*/ 2230 h 3292"/>
                <a:gd name="T14" fmla="*/ 1231 w 3262"/>
                <a:gd name="T15" fmla="*/ 2368 h 3292"/>
                <a:gd name="T16" fmla="*/ 1255 w 3262"/>
                <a:gd name="T17" fmla="*/ 2469 h 3292"/>
                <a:gd name="T18" fmla="*/ 1333 w 3262"/>
                <a:gd name="T19" fmla="*/ 2587 h 3292"/>
                <a:gd name="T20" fmla="*/ 1445 w 3262"/>
                <a:gd name="T21" fmla="*/ 2676 h 3292"/>
                <a:gd name="T22" fmla="*/ 1574 w 3262"/>
                <a:gd name="T23" fmla="*/ 2735 h 3292"/>
                <a:gd name="T24" fmla="*/ 1670 w 3262"/>
                <a:gd name="T25" fmla="*/ 2762 h 3292"/>
                <a:gd name="T26" fmla="*/ 1775 w 3262"/>
                <a:gd name="T27" fmla="*/ 2774 h 3292"/>
                <a:gd name="T28" fmla="*/ 1948 w 3262"/>
                <a:gd name="T29" fmla="*/ 2767 h 3292"/>
                <a:gd name="T30" fmla="*/ 2118 w 3262"/>
                <a:gd name="T31" fmla="*/ 2734 h 3292"/>
                <a:gd name="T32" fmla="*/ 2274 w 3262"/>
                <a:gd name="T33" fmla="*/ 2676 h 3292"/>
                <a:gd name="T34" fmla="*/ 2274 w 3262"/>
                <a:gd name="T35" fmla="*/ 2327 h 3292"/>
                <a:gd name="T36" fmla="*/ 2105 w 3262"/>
                <a:gd name="T37" fmla="*/ 2392 h 3292"/>
                <a:gd name="T38" fmla="*/ 1953 w 3262"/>
                <a:gd name="T39" fmla="*/ 2403 h 3292"/>
                <a:gd name="T40" fmla="*/ 1851 w 3262"/>
                <a:gd name="T41" fmla="*/ 2376 h 3292"/>
                <a:gd name="T42" fmla="*/ 1777 w 3262"/>
                <a:gd name="T43" fmla="*/ 2326 h 3292"/>
                <a:gd name="T44" fmla="*/ 1734 w 3262"/>
                <a:gd name="T45" fmla="*/ 2261 h 3292"/>
                <a:gd name="T46" fmla="*/ 1724 w 3262"/>
                <a:gd name="T47" fmla="*/ 2191 h 3292"/>
                <a:gd name="T48" fmla="*/ 1722 w 3262"/>
                <a:gd name="T49" fmla="*/ 2069 h 3292"/>
                <a:gd name="T50" fmla="*/ 2243 w 3262"/>
                <a:gd name="T51" fmla="*/ 1434 h 3292"/>
                <a:gd name="T52" fmla="*/ 1722 w 3262"/>
                <a:gd name="T53" fmla="*/ 503 h 3292"/>
                <a:gd name="T54" fmla="*/ 2719 w 3262"/>
                <a:gd name="T55" fmla="*/ 0 h 3292"/>
                <a:gd name="T56" fmla="*/ 2889 w 3262"/>
                <a:gd name="T57" fmla="*/ 28 h 3292"/>
                <a:gd name="T58" fmla="*/ 3039 w 3262"/>
                <a:gd name="T59" fmla="*/ 106 h 3292"/>
                <a:gd name="T60" fmla="*/ 3156 w 3262"/>
                <a:gd name="T61" fmla="*/ 225 h 3292"/>
                <a:gd name="T62" fmla="*/ 3234 w 3262"/>
                <a:gd name="T63" fmla="*/ 376 h 3292"/>
                <a:gd name="T64" fmla="*/ 3262 w 3262"/>
                <a:gd name="T65" fmla="*/ 548 h 3292"/>
                <a:gd name="T66" fmla="*/ 3250 w 3262"/>
                <a:gd name="T67" fmla="*/ 2860 h 3292"/>
                <a:gd name="T68" fmla="*/ 3187 w 3262"/>
                <a:gd name="T69" fmla="*/ 3019 h 3292"/>
                <a:gd name="T70" fmla="*/ 3082 w 3262"/>
                <a:gd name="T71" fmla="*/ 3149 h 3292"/>
                <a:gd name="T72" fmla="*/ 2943 w 3262"/>
                <a:gd name="T73" fmla="*/ 3242 h 3292"/>
                <a:gd name="T74" fmla="*/ 2778 w 3262"/>
                <a:gd name="T75" fmla="*/ 3289 h 3292"/>
                <a:gd name="T76" fmla="*/ 485 w 3262"/>
                <a:gd name="T77" fmla="*/ 3289 h 3292"/>
                <a:gd name="T78" fmla="*/ 320 w 3262"/>
                <a:gd name="T79" fmla="*/ 3242 h 3292"/>
                <a:gd name="T80" fmla="*/ 180 w 3262"/>
                <a:gd name="T81" fmla="*/ 3149 h 3292"/>
                <a:gd name="T82" fmla="*/ 75 w 3262"/>
                <a:gd name="T83" fmla="*/ 3019 h 3292"/>
                <a:gd name="T84" fmla="*/ 12 w 3262"/>
                <a:gd name="T85" fmla="*/ 2860 h 3292"/>
                <a:gd name="T86" fmla="*/ 0 w 3262"/>
                <a:gd name="T87" fmla="*/ 548 h 3292"/>
                <a:gd name="T88" fmla="*/ 28 w 3262"/>
                <a:gd name="T89" fmla="*/ 376 h 3292"/>
                <a:gd name="T90" fmla="*/ 105 w 3262"/>
                <a:gd name="T91" fmla="*/ 225 h 3292"/>
                <a:gd name="T92" fmla="*/ 223 w 3262"/>
                <a:gd name="T93" fmla="*/ 106 h 3292"/>
                <a:gd name="T94" fmla="*/ 372 w 3262"/>
                <a:gd name="T95" fmla="*/ 28 h 3292"/>
                <a:gd name="T96" fmla="*/ 544 w 3262"/>
                <a:gd name="T97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62" h="3292">
                  <a:moveTo>
                    <a:pt x="1402" y="503"/>
                  </a:moveTo>
                  <a:lnTo>
                    <a:pt x="1391" y="571"/>
                  </a:lnTo>
                  <a:lnTo>
                    <a:pt x="1379" y="634"/>
                  </a:lnTo>
                  <a:lnTo>
                    <a:pt x="1363" y="692"/>
                  </a:lnTo>
                  <a:lnTo>
                    <a:pt x="1344" y="744"/>
                  </a:lnTo>
                  <a:lnTo>
                    <a:pt x="1323" y="793"/>
                  </a:lnTo>
                  <a:lnTo>
                    <a:pt x="1298" y="836"/>
                  </a:lnTo>
                  <a:lnTo>
                    <a:pt x="1272" y="878"/>
                  </a:lnTo>
                  <a:lnTo>
                    <a:pt x="1241" y="918"/>
                  </a:lnTo>
                  <a:lnTo>
                    <a:pt x="1207" y="954"/>
                  </a:lnTo>
                  <a:lnTo>
                    <a:pt x="1172" y="988"/>
                  </a:lnTo>
                  <a:lnTo>
                    <a:pt x="1142" y="1010"/>
                  </a:lnTo>
                  <a:lnTo>
                    <a:pt x="1109" y="1030"/>
                  </a:lnTo>
                  <a:lnTo>
                    <a:pt x="1072" y="1050"/>
                  </a:lnTo>
                  <a:lnTo>
                    <a:pt x="1034" y="1067"/>
                  </a:lnTo>
                  <a:lnTo>
                    <a:pt x="996" y="1084"/>
                  </a:lnTo>
                  <a:lnTo>
                    <a:pt x="956" y="1098"/>
                  </a:lnTo>
                  <a:lnTo>
                    <a:pt x="918" y="1112"/>
                  </a:lnTo>
                  <a:lnTo>
                    <a:pt x="918" y="1434"/>
                  </a:lnTo>
                  <a:lnTo>
                    <a:pt x="1224" y="1434"/>
                  </a:lnTo>
                  <a:lnTo>
                    <a:pt x="1224" y="2230"/>
                  </a:lnTo>
                  <a:lnTo>
                    <a:pt x="1224" y="2280"/>
                  </a:lnTo>
                  <a:lnTo>
                    <a:pt x="1227" y="2326"/>
                  </a:lnTo>
                  <a:lnTo>
                    <a:pt x="1231" y="2368"/>
                  </a:lnTo>
                  <a:lnTo>
                    <a:pt x="1238" y="2406"/>
                  </a:lnTo>
                  <a:lnTo>
                    <a:pt x="1245" y="2439"/>
                  </a:lnTo>
                  <a:lnTo>
                    <a:pt x="1255" y="2469"/>
                  </a:lnTo>
                  <a:lnTo>
                    <a:pt x="1275" y="2509"/>
                  </a:lnTo>
                  <a:lnTo>
                    <a:pt x="1300" y="2548"/>
                  </a:lnTo>
                  <a:lnTo>
                    <a:pt x="1333" y="2587"/>
                  </a:lnTo>
                  <a:lnTo>
                    <a:pt x="1372" y="2623"/>
                  </a:lnTo>
                  <a:lnTo>
                    <a:pt x="1407" y="2651"/>
                  </a:lnTo>
                  <a:lnTo>
                    <a:pt x="1445" y="2676"/>
                  </a:lnTo>
                  <a:lnTo>
                    <a:pt x="1485" y="2698"/>
                  </a:lnTo>
                  <a:lnTo>
                    <a:pt x="1528" y="2719"/>
                  </a:lnTo>
                  <a:lnTo>
                    <a:pt x="1574" y="2735"/>
                  </a:lnTo>
                  <a:lnTo>
                    <a:pt x="1607" y="2746"/>
                  </a:lnTo>
                  <a:lnTo>
                    <a:pt x="1639" y="2755"/>
                  </a:lnTo>
                  <a:lnTo>
                    <a:pt x="1670" y="2762"/>
                  </a:lnTo>
                  <a:lnTo>
                    <a:pt x="1703" y="2767"/>
                  </a:lnTo>
                  <a:lnTo>
                    <a:pt x="1737" y="2771"/>
                  </a:lnTo>
                  <a:lnTo>
                    <a:pt x="1775" y="2774"/>
                  </a:lnTo>
                  <a:lnTo>
                    <a:pt x="1817" y="2775"/>
                  </a:lnTo>
                  <a:lnTo>
                    <a:pt x="1884" y="2773"/>
                  </a:lnTo>
                  <a:lnTo>
                    <a:pt x="1948" y="2767"/>
                  </a:lnTo>
                  <a:lnTo>
                    <a:pt x="2009" y="2759"/>
                  </a:lnTo>
                  <a:lnTo>
                    <a:pt x="2070" y="2747"/>
                  </a:lnTo>
                  <a:lnTo>
                    <a:pt x="2118" y="2734"/>
                  </a:lnTo>
                  <a:lnTo>
                    <a:pt x="2167" y="2719"/>
                  </a:lnTo>
                  <a:lnTo>
                    <a:pt x="2220" y="2699"/>
                  </a:lnTo>
                  <a:lnTo>
                    <a:pt x="2274" y="2676"/>
                  </a:lnTo>
                  <a:lnTo>
                    <a:pt x="2331" y="2651"/>
                  </a:lnTo>
                  <a:lnTo>
                    <a:pt x="2331" y="2292"/>
                  </a:lnTo>
                  <a:lnTo>
                    <a:pt x="2274" y="2327"/>
                  </a:lnTo>
                  <a:lnTo>
                    <a:pt x="2218" y="2355"/>
                  </a:lnTo>
                  <a:lnTo>
                    <a:pt x="2161" y="2377"/>
                  </a:lnTo>
                  <a:lnTo>
                    <a:pt x="2105" y="2392"/>
                  </a:lnTo>
                  <a:lnTo>
                    <a:pt x="2047" y="2402"/>
                  </a:lnTo>
                  <a:lnTo>
                    <a:pt x="1991" y="2405"/>
                  </a:lnTo>
                  <a:lnTo>
                    <a:pt x="1953" y="2403"/>
                  </a:lnTo>
                  <a:lnTo>
                    <a:pt x="1917" y="2398"/>
                  </a:lnTo>
                  <a:lnTo>
                    <a:pt x="1884" y="2388"/>
                  </a:lnTo>
                  <a:lnTo>
                    <a:pt x="1851" y="2376"/>
                  </a:lnTo>
                  <a:lnTo>
                    <a:pt x="1820" y="2359"/>
                  </a:lnTo>
                  <a:lnTo>
                    <a:pt x="1798" y="2344"/>
                  </a:lnTo>
                  <a:lnTo>
                    <a:pt x="1777" y="2326"/>
                  </a:lnTo>
                  <a:lnTo>
                    <a:pt x="1760" y="2306"/>
                  </a:lnTo>
                  <a:lnTo>
                    <a:pt x="1744" y="2284"/>
                  </a:lnTo>
                  <a:lnTo>
                    <a:pt x="1734" y="2261"/>
                  </a:lnTo>
                  <a:lnTo>
                    <a:pt x="1729" y="2243"/>
                  </a:lnTo>
                  <a:lnTo>
                    <a:pt x="1726" y="2220"/>
                  </a:lnTo>
                  <a:lnTo>
                    <a:pt x="1724" y="2191"/>
                  </a:lnTo>
                  <a:lnTo>
                    <a:pt x="1723" y="2156"/>
                  </a:lnTo>
                  <a:lnTo>
                    <a:pt x="1722" y="2116"/>
                  </a:lnTo>
                  <a:lnTo>
                    <a:pt x="1722" y="2069"/>
                  </a:lnTo>
                  <a:lnTo>
                    <a:pt x="1722" y="2017"/>
                  </a:lnTo>
                  <a:lnTo>
                    <a:pt x="1722" y="1434"/>
                  </a:lnTo>
                  <a:lnTo>
                    <a:pt x="2243" y="1434"/>
                  </a:lnTo>
                  <a:lnTo>
                    <a:pt x="2243" y="1028"/>
                  </a:lnTo>
                  <a:lnTo>
                    <a:pt x="1722" y="1028"/>
                  </a:lnTo>
                  <a:lnTo>
                    <a:pt x="1722" y="503"/>
                  </a:lnTo>
                  <a:lnTo>
                    <a:pt x="1402" y="503"/>
                  </a:lnTo>
                  <a:close/>
                  <a:moveTo>
                    <a:pt x="544" y="0"/>
                  </a:moveTo>
                  <a:lnTo>
                    <a:pt x="2719" y="0"/>
                  </a:lnTo>
                  <a:lnTo>
                    <a:pt x="2778" y="3"/>
                  </a:lnTo>
                  <a:lnTo>
                    <a:pt x="2834" y="12"/>
                  </a:lnTo>
                  <a:lnTo>
                    <a:pt x="2889" y="28"/>
                  </a:lnTo>
                  <a:lnTo>
                    <a:pt x="2943" y="48"/>
                  </a:lnTo>
                  <a:lnTo>
                    <a:pt x="2992" y="75"/>
                  </a:lnTo>
                  <a:lnTo>
                    <a:pt x="3039" y="106"/>
                  </a:lnTo>
                  <a:lnTo>
                    <a:pt x="3082" y="141"/>
                  </a:lnTo>
                  <a:lnTo>
                    <a:pt x="3122" y="181"/>
                  </a:lnTo>
                  <a:lnTo>
                    <a:pt x="3156" y="225"/>
                  </a:lnTo>
                  <a:lnTo>
                    <a:pt x="3187" y="272"/>
                  </a:lnTo>
                  <a:lnTo>
                    <a:pt x="3214" y="322"/>
                  </a:lnTo>
                  <a:lnTo>
                    <a:pt x="3234" y="376"/>
                  </a:lnTo>
                  <a:lnTo>
                    <a:pt x="3250" y="431"/>
                  </a:lnTo>
                  <a:lnTo>
                    <a:pt x="3259" y="489"/>
                  </a:lnTo>
                  <a:lnTo>
                    <a:pt x="3262" y="548"/>
                  </a:lnTo>
                  <a:lnTo>
                    <a:pt x="3262" y="2743"/>
                  </a:lnTo>
                  <a:lnTo>
                    <a:pt x="3259" y="2802"/>
                  </a:lnTo>
                  <a:lnTo>
                    <a:pt x="3250" y="2860"/>
                  </a:lnTo>
                  <a:lnTo>
                    <a:pt x="3234" y="2916"/>
                  </a:lnTo>
                  <a:lnTo>
                    <a:pt x="3214" y="2969"/>
                  </a:lnTo>
                  <a:lnTo>
                    <a:pt x="3187" y="3019"/>
                  </a:lnTo>
                  <a:lnTo>
                    <a:pt x="3156" y="3067"/>
                  </a:lnTo>
                  <a:lnTo>
                    <a:pt x="3122" y="3110"/>
                  </a:lnTo>
                  <a:lnTo>
                    <a:pt x="3082" y="3149"/>
                  </a:lnTo>
                  <a:lnTo>
                    <a:pt x="3039" y="3186"/>
                  </a:lnTo>
                  <a:lnTo>
                    <a:pt x="2992" y="3217"/>
                  </a:lnTo>
                  <a:lnTo>
                    <a:pt x="2943" y="3242"/>
                  </a:lnTo>
                  <a:lnTo>
                    <a:pt x="2889" y="3263"/>
                  </a:lnTo>
                  <a:lnTo>
                    <a:pt x="2834" y="3279"/>
                  </a:lnTo>
                  <a:lnTo>
                    <a:pt x="2778" y="3289"/>
                  </a:lnTo>
                  <a:lnTo>
                    <a:pt x="2719" y="3292"/>
                  </a:lnTo>
                  <a:lnTo>
                    <a:pt x="544" y="3292"/>
                  </a:lnTo>
                  <a:lnTo>
                    <a:pt x="485" y="3289"/>
                  </a:lnTo>
                  <a:lnTo>
                    <a:pt x="428" y="3279"/>
                  </a:lnTo>
                  <a:lnTo>
                    <a:pt x="372" y="3263"/>
                  </a:lnTo>
                  <a:lnTo>
                    <a:pt x="320" y="3242"/>
                  </a:lnTo>
                  <a:lnTo>
                    <a:pt x="270" y="3217"/>
                  </a:lnTo>
                  <a:lnTo>
                    <a:pt x="223" y="3186"/>
                  </a:lnTo>
                  <a:lnTo>
                    <a:pt x="180" y="3149"/>
                  </a:lnTo>
                  <a:lnTo>
                    <a:pt x="140" y="3110"/>
                  </a:lnTo>
                  <a:lnTo>
                    <a:pt x="105" y="3067"/>
                  </a:lnTo>
                  <a:lnTo>
                    <a:pt x="75" y="3019"/>
                  </a:lnTo>
                  <a:lnTo>
                    <a:pt x="49" y="2969"/>
                  </a:lnTo>
                  <a:lnTo>
                    <a:pt x="28" y="2916"/>
                  </a:lnTo>
                  <a:lnTo>
                    <a:pt x="12" y="2860"/>
                  </a:lnTo>
                  <a:lnTo>
                    <a:pt x="3" y="2802"/>
                  </a:lnTo>
                  <a:lnTo>
                    <a:pt x="0" y="2743"/>
                  </a:lnTo>
                  <a:lnTo>
                    <a:pt x="0" y="548"/>
                  </a:lnTo>
                  <a:lnTo>
                    <a:pt x="3" y="489"/>
                  </a:lnTo>
                  <a:lnTo>
                    <a:pt x="12" y="431"/>
                  </a:lnTo>
                  <a:lnTo>
                    <a:pt x="28" y="376"/>
                  </a:lnTo>
                  <a:lnTo>
                    <a:pt x="49" y="322"/>
                  </a:lnTo>
                  <a:lnTo>
                    <a:pt x="75" y="272"/>
                  </a:lnTo>
                  <a:lnTo>
                    <a:pt x="105" y="225"/>
                  </a:lnTo>
                  <a:lnTo>
                    <a:pt x="140" y="181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0" y="75"/>
                  </a:lnTo>
                  <a:lnTo>
                    <a:pt x="320" y="48"/>
                  </a:lnTo>
                  <a:lnTo>
                    <a:pt x="372" y="28"/>
                  </a:lnTo>
                  <a:lnTo>
                    <a:pt x="428" y="12"/>
                  </a:lnTo>
                  <a:lnTo>
                    <a:pt x="485" y="3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9" name="Freeform 1714"/>
            <p:cNvSpPr>
              <a:spLocks noEditPoints="1"/>
            </p:cNvSpPr>
            <p:nvPr/>
          </p:nvSpPr>
          <p:spPr bwMode="auto">
            <a:xfrm>
              <a:off x="16904" y="4427"/>
              <a:ext cx="852" cy="889"/>
            </a:xfrm>
            <a:custGeom>
              <a:avLst/>
              <a:gdLst>
                <a:gd name="T0" fmla="*/ 569 w 3262"/>
                <a:gd name="T1" fmla="*/ 926 h 3292"/>
                <a:gd name="T2" fmla="*/ 297 w 3262"/>
                <a:gd name="T3" fmla="*/ 1209 h 3292"/>
                <a:gd name="T4" fmla="*/ 205 w 3262"/>
                <a:gd name="T5" fmla="*/ 1674 h 3292"/>
                <a:gd name="T6" fmla="*/ 305 w 3262"/>
                <a:gd name="T7" fmla="*/ 2132 h 3292"/>
                <a:gd name="T8" fmla="*/ 599 w 3262"/>
                <a:gd name="T9" fmla="*/ 2390 h 3292"/>
                <a:gd name="T10" fmla="*/ 1040 w 3262"/>
                <a:gd name="T11" fmla="*/ 2439 h 3292"/>
                <a:gd name="T12" fmla="*/ 1343 w 3262"/>
                <a:gd name="T13" fmla="*/ 2350 h 3292"/>
                <a:gd name="T14" fmla="*/ 1461 w 3262"/>
                <a:gd name="T15" fmla="*/ 2273 h 3292"/>
                <a:gd name="T16" fmla="*/ 1316 w 3262"/>
                <a:gd name="T17" fmla="*/ 2024 h 3292"/>
                <a:gd name="T18" fmla="*/ 1134 w 3262"/>
                <a:gd name="T19" fmla="*/ 2135 h 3292"/>
                <a:gd name="T20" fmla="*/ 846 w 3262"/>
                <a:gd name="T21" fmla="*/ 2165 h 3292"/>
                <a:gd name="T22" fmla="*/ 618 w 3262"/>
                <a:gd name="T23" fmla="*/ 1978 h 3292"/>
                <a:gd name="T24" fmla="*/ 549 w 3262"/>
                <a:gd name="T25" fmla="*/ 1598 h 3292"/>
                <a:gd name="T26" fmla="*/ 639 w 3262"/>
                <a:gd name="T27" fmla="*/ 1278 h 3292"/>
                <a:gd name="T28" fmla="*/ 825 w 3262"/>
                <a:gd name="T29" fmla="*/ 1129 h 3292"/>
                <a:gd name="T30" fmla="*/ 1085 w 3262"/>
                <a:gd name="T31" fmla="*/ 1126 h 3292"/>
                <a:gd name="T32" fmla="*/ 1290 w 3262"/>
                <a:gd name="T33" fmla="*/ 1277 h 3292"/>
                <a:gd name="T34" fmla="*/ 1407 w 3262"/>
                <a:gd name="T35" fmla="*/ 1538 h 3292"/>
                <a:gd name="T36" fmla="*/ 1624 w 3262"/>
                <a:gd name="T37" fmla="*/ 2113 h 3292"/>
                <a:gd name="T38" fmla="*/ 1850 w 3262"/>
                <a:gd name="T39" fmla="*/ 2329 h 3292"/>
                <a:gd name="T40" fmla="*/ 2233 w 3262"/>
                <a:gd name="T41" fmla="*/ 2439 h 3292"/>
                <a:gd name="T42" fmla="*/ 2615 w 3262"/>
                <a:gd name="T43" fmla="*/ 2429 h 3292"/>
                <a:gd name="T44" fmla="*/ 2923 w 3262"/>
                <a:gd name="T45" fmla="*/ 2305 h 3292"/>
                <a:gd name="T46" fmla="*/ 3056 w 3262"/>
                <a:gd name="T47" fmla="*/ 2041 h 3292"/>
                <a:gd name="T48" fmla="*/ 2988 w 3262"/>
                <a:gd name="T49" fmla="*/ 1728 h 3292"/>
                <a:gd name="T50" fmla="*/ 2732 w 3262"/>
                <a:gd name="T51" fmla="*/ 1549 h 3292"/>
                <a:gd name="T52" fmla="*/ 2290 w 3262"/>
                <a:gd name="T53" fmla="*/ 1420 h 3292"/>
                <a:gd name="T54" fmla="*/ 2234 w 3262"/>
                <a:gd name="T55" fmla="*/ 1248 h 3292"/>
                <a:gd name="T56" fmla="*/ 2384 w 3262"/>
                <a:gd name="T57" fmla="*/ 1111 h 3292"/>
                <a:gd name="T58" fmla="*/ 2633 w 3262"/>
                <a:gd name="T59" fmla="*/ 1142 h 3292"/>
                <a:gd name="T60" fmla="*/ 3045 w 3262"/>
                <a:gd name="T61" fmla="*/ 1265 h 3292"/>
                <a:gd name="T62" fmla="*/ 2926 w 3262"/>
                <a:gd name="T63" fmla="*/ 983 h 3292"/>
                <a:gd name="T64" fmla="*/ 2647 w 3262"/>
                <a:gd name="T65" fmla="*/ 857 h 3292"/>
                <a:gd name="T66" fmla="*/ 2309 w 3262"/>
                <a:gd name="T67" fmla="*/ 860 h 3292"/>
                <a:gd name="T68" fmla="*/ 2050 w 3262"/>
                <a:gd name="T69" fmla="*/ 969 h 3292"/>
                <a:gd name="T70" fmla="*/ 1909 w 3262"/>
                <a:gd name="T71" fmla="*/ 1217 h 3292"/>
                <a:gd name="T72" fmla="*/ 1945 w 3262"/>
                <a:gd name="T73" fmla="*/ 1526 h 3292"/>
                <a:gd name="T74" fmla="*/ 2173 w 3262"/>
                <a:gd name="T75" fmla="*/ 1717 h 3292"/>
                <a:gd name="T76" fmla="*/ 2643 w 3262"/>
                <a:gd name="T77" fmla="*/ 1858 h 3292"/>
                <a:gd name="T78" fmla="*/ 2725 w 3262"/>
                <a:gd name="T79" fmla="*/ 2007 h 3292"/>
                <a:gd name="T80" fmla="*/ 2607 w 3262"/>
                <a:gd name="T81" fmla="*/ 2151 h 3292"/>
                <a:gd name="T82" fmla="*/ 2276 w 3262"/>
                <a:gd name="T83" fmla="*/ 2171 h 3292"/>
                <a:gd name="T84" fmla="*/ 2002 w 3262"/>
                <a:gd name="T85" fmla="*/ 2048 h 3292"/>
                <a:gd name="T86" fmla="*/ 1853 w 3262"/>
                <a:gd name="T87" fmla="*/ 1805 h 3292"/>
                <a:gd name="T88" fmla="*/ 1585 w 3262"/>
                <a:gd name="T89" fmla="*/ 1121 h 3292"/>
                <a:gd name="T90" fmla="*/ 1271 w 3262"/>
                <a:gd name="T91" fmla="*/ 890 h 3292"/>
                <a:gd name="T92" fmla="*/ 2714 w 3262"/>
                <a:gd name="T93" fmla="*/ 0 h 3292"/>
                <a:gd name="T94" fmla="*/ 3081 w 3262"/>
                <a:gd name="T95" fmla="*/ 142 h 3292"/>
                <a:gd name="T96" fmla="*/ 3259 w 3262"/>
                <a:gd name="T97" fmla="*/ 492 h 3292"/>
                <a:gd name="T98" fmla="*/ 3187 w 3262"/>
                <a:gd name="T99" fmla="*/ 3017 h 3292"/>
                <a:gd name="T100" fmla="*/ 2886 w 3262"/>
                <a:gd name="T101" fmla="*/ 3263 h 3292"/>
                <a:gd name="T102" fmla="*/ 375 w 3262"/>
                <a:gd name="T103" fmla="*/ 3263 h 3292"/>
                <a:gd name="T104" fmla="*/ 76 w 3262"/>
                <a:gd name="T105" fmla="*/ 3017 h 3292"/>
                <a:gd name="T106" fmla="*/ 3 w 3262"/>
                <a:gd name="T107" fmla="*/ 492 h 3292"/>
                <a:gd name="T108" fmla="*/ 181 w 3262"/>
                <a:gd name="T109" fmla="*/ 142 h 3292"/>
                <a:gd name="T110" fmla="*/ 548 w 3262"/>
                <a:gd name="T111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2" h="3292">
                  <a:moveTo>
                    <a:pt x="939" y="845"/>
                  </a:moveTo>
                  <a:lnTo>
                    <a:pt x="869" y="848"/>
                  </a:lnTo>
                  <a:lnTo>
                    <a:pt x="802" y="855"/>
                  </a:lnTo>
                  <a:lnTo>
                    <a:pt x="739" y="866"/>
                  </a:lnTo>
                  <a:lnTo>
                    <a:pt x="678" y="882"/>
                  </a:lnTo>
                  <a:lnTo>
                    <a:pt x="622" y="901"/>
                  </a:lnTo>
                  <a:lnTo>
                    <a:pt x="569" y="926"/>
                  </a:lnTo>
                  <a:lnTo>
                    <a:pt x="519" y="954"/>
                  </a:lnTo>
                  <a:lnTo>
                    <a:pt x="473" y="987"/>
                  </a:lnTo>
                  <a:lnTo>
                    <a:pt x="431" y="1023"/>
                  </a:lnTo>
                  <a:lnTo>
                    <a:pt x="392" y="1064"/>
                  </a:lnTo>
                  <a:lnTo>
                    <a:pt x="356" y="1109"/>
                  </a:lnTo>
                  <a:lnTo>
                    <a:pt x="324" y="1157"/>
                  </a:lnTo>
                  <a:lnTo>
                    <a:pt x="297" y="1209"/>
                  </a:lnTo>
                  <a:lnTo>
                    <a:pt x="272" y="1265"/>
                  </a:lnTo>
                  <a:lnTo>
                    <a:pt x="252" y="1325"/>
                  </a:lnTo>
                  <a:lnTo>
                    <a:pt x="234" y="1388"/>
                  </a:lnTo>
                  <a:lnTo>
                    <a:pt x="221" y="1454"/>
                  </a:lnTo>
                  <a:lnTo>
                    <a:pt x="212" y="1524"/>
                  </a:lnTo>
                  <a:lnTo>
                    <a:pt x="206" y="1597"/>
                  </a:lnTo>
                  <a:lnTo>
                    <a:pt x="205" y="1674"/>
                  </a:lnTo>
                  <a:lnTo>
                    <a:pt x="207" y="1751"/>
                  </a:lnTo>
                  <a:lnTo>
                    <a:pt x="213" y="1824"/>
                  </a:lnTo>
                  <a:lnTo>
                    <a:pt x="223" y="1894"/>
                  </a:lnTo>
                  <a:lnTo>
                    <a:pt x="237" y="1960"/>
                  </a:lnTo>
                  <a:lnTo>
                    <a:pt x="256" y="2021"/>
                  </a:lnTo>
                  <a:lnTo>
                    <a:pt x="278" y="2079"/>
                  </a:lnTo>
                  <a:lnTo>
                    <a:pt x="305" y="2132"/>
                  </a:lnTo>
                  <a:lnTo>
                    <a:pt x="336" y="2182"/>
                  </a:lnTo>
                  <a:lnTo>
                    <a:pt x="370" y="2226"/>
                  </a:lnTo>
                  <a:lnTo>
                    <a:pt x="408" y="2268"/>
                  </a:lnTo>
                  <a:lnTo>
                    <a:pt x="450" y="2305"/>
                  </a:lnTo>
                  <a:lnTo>
                    <a:pt x="496" y="2338"/>
                  </a:lnTo>
                  <a:lnTo>
                    <a:pt x="545" y="2366"/>
                  </a:lnTo>
                  <a:lnTo>
                    <a:pt x="599" y="2390"/>
                  </a:lnTo>
                  <a:lnTo>
                    <a:pt x="655" y="2410"/>
                  </a:lnTo>
                  <a:lnTo>
                    <a:pt x="715" y="2426"/>
                  </a:lnTo>
                  <a:lnTo>
                    <a:pt x="779" y="2437"/>
                  </a:lnTo>
                  <a:lnTo>
                    <a:pt x="846" y="2443"/>
                  </a:lnTo>
                  <a:lnTo>
                    <a:pt x="917" y="2446"/>
                  </a:lnTo>
                  <a:lnTo>
                    <a:pt x="980" y="2444"/>
                  </a:lnTo>
                  <a:lnTo>
                    <a:pt x="1040" y="2439"/>
                  </a:lnTo>
                  <a:lnTo>
                    <a:pt x="1095" y="2432"/>
                  </a:lnTo>
                  <a:lnTo>
                    <a:pt x="1146" y="2421"/>
                  </a:lnTo>
                  <a:lnTo>
                    <a:pt x="1193" y="2409"/>
                  </a:lnTo>
                  <a:lnTo>
                    <a:pt x="1237" y="2396"/>
                  </a:lnTo>
                  <a:lnTo>
                    <a:pt x="1276" y="2381"/>
                  </a:lnTo>
                  <a:lnTo>
                    <a:pt x="1312" y="2366"/>
                  </a:lnTo>
                  <a:lnTo>
                    <a:pt x="1343" y="2350"/>
                  </a:lnTo>
                  <a:lnTo>
                    <a:pt x="1372" y="2336"/>
                  </a:lnTo>
                  <a:lnTo>
                    <a:pt x="1396" y="2321"/>
                  </a:lnTo>
                  <a:lnTo>
                    <a:pt x="1416" y="2308"/>
                  </a:lnTo>
                  <a:lnTo>
                    <a:pt x="1433" y="2295"/>
                  </a:lnTo>
                  <a:lnTo>
                    <a:pt x="1446" y="2285"/>
                  </a:lnTo>
                  <a:lnTo>
                    <a:pt x="1455" y="2278"/>
                  </a:lnTo>
                  <a:lnTo>
                    <a:pt x="1461" y="2273"/>
                  </a:lnTo>
                  <a:lnTo>
                    <a:pt x="1463" y="2271"/>
                  </a:lnTo>
                  <a:lnTo>
                    <a:pt x="1358" y="1984"/>
                  </a:lnTo>
                  <a:lnTo>
                    <a:pt x="1357" y="1986"/>
                  </a:lnTo>
                  <a:lnTo>
                    <a:pt x="1352" y="1991"/>
                  </a:lnTo>
                  <a:lnTo>
                    <a:pt x="1342" y="2000"/>
                  </a:lnTo>
                  <a:lnTo>
                    <a:pt x="1331" y="2010"/>
                  </a:lnTo>
                  <a:lnTo>
                    <a:pt x="1316" y="2024"/>
                  </a:lnTo>
                  <a:lnTo>
                    <a:pt x="1298" y="2038"/>
                  </a:lnTo>
                  <a:lnTo>
                    <a:pt x="1278" y="2055"/>
                  </a:lnTo>
                  <a:lnTo>
                    <a:pt x="1254" y="2071"/>
                  </a:lnTo>
                  <a:lnTo>
                    <a:pt x="1228" y="2088"/>
                  </a:lnTo>
                  <a:lnTo>
                    <a:pt x="1199" y="2104"/>
                  </a:lnTo>
                  <a:lnTo>
                    <a:pt x="1167" y="2121"/>
                  </a:lnTo>
                  <a:lnTo>
                    <a:pt x="1134" y="2135"/>
                  </a:lnTo>
                  <a:lnTo>
                    <a:pt x="1098" y="2149"/>
                  </a:lnTo>
                  <a:lnTo>
                    <a:pt x="1060" y="2159"/>
                  </a:lnTo>
                  <a:lnTo>
                    <a:pt x="1019" y="2167"/>
                  </a:lnTo>
                  <a:lnTo>
                    <a:pt x="977" y="2174"/>
                  </a:lnTo>
                  <a:lnTo>
                    <a:pt x="933" y="2176"/>
                  </a:lnTo>
                  <a:lnTo>
                    <a:pt x="889" y="2172"/>
                  </a:lnTo>
                  <a:lnTo>
                    <a:pt x="846" y="2165"/>
                  </a:lnTo>
                  <a:lnTo>
                    <a:pt x="806" y="2152"/>
                  </a:lnTo>
                  <a:lnTo>
                    <a:pt x="768" y="2134"/>
                  </a:lnTo>
                  <a:lnTo>
                    <a:pt x="733" y="2113"/>
                  </a:lnTo>
                  <a:lnTo>
                    <a:pt x="700" y="2085"/>
                  </a:lnTo>
                  <a:lnTo>
                    <a:pt x="669" y="2054"/>
                  </a:lnTo>
                  <a:lnTo>
                    <a:pt x="643" y="2019"/>
                  </a:lnTo>
                  <a:lnTo>
                    <a:pt x="618" y="1978"/>
                  </a:lnTo>
                  <a:lnTo>
                    <a:pt x="598" y="1935"/>
                  </a:lnTo>
                  <a:lnTo>
                    <a:pt x="580" y="1887"/>
                  </a:lnTo>
                  <a:lnTo>
                    <a:pt x="566" y="1836"/>
                  </a:lnTo>
                  <a:lnTo>
                    <a:pt x="556" y="1781"/>
                  </a:lnTo>
                  <a:lnTo>
                    <a:pt x="549" y="1722"/>
                  </a:lnTo>
                  <a:lnTo>
                    <a:pt x="547" y="1660"/>
                  </a:lnTo>
                  <a:lnTo>
                    <a:pt x="549" y="1598"/>
                  </a:lnTo>
                  <a:lnTo>
                    <a:pt x="554" y="1540"/>
                  </a:lnTo>
                  <a:lnTo>
                    <a:pt x="562" y="1487"/>
                  </a:lnTo>
                  <a:lnTo>
                    <a:pt x="572" y="1438"/>
                  </a:lnTo>
                  <a:lnTo>
                    <a:pt x="585" y="1392"/>
                  </a:lnTo>
                  <a:lnTo>
                    <a:pt x="602" y="1350"/>
                  </a:lnTo>
                  <a:lnTo>
                    <a:pt x="620" y="1312"/>
                  </a:lnTo>
                  <a:lnTo>
                    <a:pt x="639" y="1278"/>
                  </a:lnTo>
                  <a:lnTo>
                    <a:pt x="662" y="1247"/>
                  </a:lnTo>
                  <a:lnTo>
                    <a:pt x="686" y="1219"/>
                  </a:lnTo>
                  <a:lnTo>
                    <a:pt x="711" y="1196"/>
                  </a:lnTo>
                  <a:lnTo>
                    <a:pt x="738" y="1174"/>
                  </a:lnTo>
                  <a:lnTo>
                    <a:pt x="766" y="1156"/>
                  </a:lnTo>
                  <a:lnTo>
                    <a:pt x="795" y="1142"/>
                  </a:lnTo>
                  <a:lnTo>
                    <a:pt x="825" y="1129"/>
                  </a:lnTo>
                  <a:lnTo>
                    <a:pt x="855" y="1121"/>
                  </a:lnTo>
                  <a:lnTo>
                    <a:pt x="887" y="1114"/>
                  </a:lnTo>
                  <a:lnTo>
                    <a:pt x="918" y="1111"/>
                  </a:lnTo>
                  <a:lnTo>
                    <a:pt x="949" y="1110"/>
                  </a:lnTo>
                  <a:lnTo>
                    <a:pt x="999" y="1111"/>
                  </a:lnTo>
                  <a:lnTo>
                    <a:pt x="1043" y="1117"/>
                  </a:lnTo>
                  <a:lnTo>
                    <a:pt x="1085" y="1126"/>
                  </a:lnTo>
                  <a:lnTo>
                    <a:pt x="1122" y="1139"/>
                  </a:lnTo>
                  <a:lnTo>
                    <a:pt x="1157" y="1155"/>
                  </a:lnTo>
                  <a:lnTo>
                    <a:pt x="1189" y="1174"/>
                  </a:lnTo>
                  <a:lnTo>
                    <a:pt x="1218" y="1196"/>
                  </a:lnTo>
                  <a:lnTo>
                    <a:pt x="1244" y="1220"/>
                  </a:lnTo>
                  <a:lnTo>
                    <a:pt x="1269" y="1247"/>
                  </a:lnTo>
                  <a:lnTo>
                    <a:pt x="1290" y="1277"/>
                  </a:lnTo>
                  <a:lnTo>
                    <a:pt x="1311" y="1309"/>
                  </a:lnTo>
                  <a:lnTo>
                    <a:pt x="1330" y="1343"/>
                  </a:lnTo>
                  <a:lnTo>
                    <a:pt x="1347" y="1379"/>
                  </a:lnTo>
                  <a:lnTo>
                    <a:pt x="1363" y="1417"/>
                  </a:lnTo>
                  <a:lnTo>
                    <a:pt x="1378" y="1456"/>
                  </a:lnTo>
                  <a:lnTo>
                    <a:pt x="1394" y="1496"/>
                  </a:lnTo>
                  <a:lnTo>
                    <a:pt x="1407" y="1538"/>
                  </a:lnTo>
                  <a:lnTo>
                    <a:pt x="1511" y="1869"/>
                  </a:lnTo>
                  <a:lnTo>
                    <a:pt x="1527" y="1911"/>
                  </a:lnTo>
                  <a:lnTo>
                    <a:pt x="1543" y="1954"/>
                  </a:lnTo>
                  <a:lnTo>
                    <a:pt x="1560" y="1995"/>
                  </a:lnTo>
                  <a:lnTo>
                    <a:pt x="1580" y="2035"/>
                  </a:lnTo>
                  <a:lnTo>
                    <a:pt x="1600" y="2074"/>
                  </a:lnTo>
                  <a:lnTo>
                    <a:pt x="1624" y="2113"/>
                  </a:lnTo>
                  <a:lnTo>
                    <a:pt x="1648" y="2149"/>
                  </a:lnTo>
                  <a:lnTo>
                    <a:pt x="1676" y="2183"/>
                  </a:lnTo>
                  <a:lnTo>
                    <a:pt x="1705" y="2216"/>
                  </a:lnTo>
                  <a:lnTo>
                    <a:pt x="1737" y="2248"/>
                  </a:lnTo>
                  <a:lnTo>
                    <a:pt x="1772" y="2277"/>
                  </a:lnTo>
                  <a:lnTo>
                    <a:pt x="1810" y="2305"/>
                  </a:lnTo>
                  <a:lnTo>
                    <a:pt x="1850" y="2329"/>
                  </a:lnTo>
                  <a:lnTo>
                    <a:pt x="1894" y="2353"/>
                  </a:lnTo>
                  <a:lnTo>
                    <a:pt x="1941" y="2374"/>
                  </a:lnTo>
                  <a:lnTo>
                    <a:pt x="1992" y="2392"/>
                  </a:lnTo>
                  <a:lnTo>
                    <a:pt x="2046" y="2408"/>
                  </a:lnTo>
                  <a:lnTo>
                    <a:pt x="2105" y="2421"/>
                  </a:lnTo>
                  <a:lnTo>
                    <a:pt x="2166" y="2432"/>
                  </a:lnTo>
                  <a:lnTo>
                    <a:pt x="2233" y="2439"/>
                  </a:lnTo>
                  <a:lnTo>
                    <a:pt x="2303" y="2444"/>
                  </a:lnTo>
                  <a:lnTo>
                    <a:pt x="2378" y="2446"/>
                  </a:lnTo>
                  <a:lnTo>
                    <a:pt x="2378" y="2446"/>
                  </a:lnTo>
                  <a:lnTo>
                    <a:pt x="2441" y="2445"/>
                  </a:lnTo>
                  <a:lnTo>
                    <a:pt x="2502" y="2441"/>
                  </a:lnTo>
                  <a:lnTo>
                    <a:pt x="2560" y="2436"/>
                  </a:lnTo>
                  <a:lnTo>
                    <a:pt x="2615" y="2429"/>
                  </a:lnTo>
                  <a:lnTo>
                    <a:pt x="2668" y="2418"/>
                  </a:lnTo>
                  <a:lnTo>
                    <a:pt x="2719" y="2406"/>
                  </a:lnTo>
                  <a:lnTo>
                    <a:pt x="2766" y="2390"/>
                  </a:lnTo>
                  <a:lnTo>
                    <a:pt x="2810" y="2373"/>
                  </a:lnTo>
                  <a:lnTo>
                    <a:pt x="2851" y="2353"/>
                  </a:lnTo>
                  <a:lnTo>
                    <a:pt x="2888" y="2331"/>
                  </a:lnTo>
                  <a:lnTo>
                    <a:pt x="2923" y="2305"/>
                  </a:lnTo>
                  <a:lnTo>
                    <a:pt x="2954" y="2276"/>
                  </a:lnTo>
                  <a:lnTo>
                    <a:pt x="2980" y="2245"/>
                  </a:lnTo>
                  <a:lnTo>
                    <a:pt x="3004" y="2210"/>
                  </a:lnTo>
                  <a:lnTo>
                    <a:pt x="3023" y="2172"/>
                  </a:lnTo>
                  <a:lnTo>
                    <a:pt x="3039" y="2132"/>
                  </a:lnTo>
                  <a:lnTo>
                    <a:pt x="3049" y="2088"/>
                  </a:lnTo>
                  <a:lnTo>
                    <a:pt x="3056" y="2041"/>
                  </a:lnTo>
                  <a:lnTo>
                    <a:pt x="3058" y="1991"/>
                  </a:lnTo>
                  <a:lnTo>
                    <a:pt x="3056" y="1939"/>
                  </a:lnTo>
                  <a:lnTo>
                    <a:pt x="3050" y="1891"/>
                  </a:lnTo>
                  <a:lnTo>
                    <a:pt x="3041" y="1845"/>
                  </a:lnTo>
                  <a:lnTo>
                    <a:pt x="3027" y="1803"/>
                  </a:lnTo>
                  <a:lnTo>
                    <a:pt x="3009" y="1765"/>
                  </a:lnTo>
                  <a:lnTo>
                    <a:pt x="2988" y="1728"/>
                  </a:lnTo>
                  <a:lnTo>
                    <a:pt x="2962" y="1694"/>
                  </a:lnTo>
                  <a:lnTo>
                    <a:pt x="2932" y="1664"/>
                  </a:lnTo>
                  <a:lnTo>
                    <a:pt x="2900" y="1637"/>
                  </a:lnTo>
                  <a:lnTo>
                    <a:pt x="2864" y="1611"/>
                  </a:lnTo>
                  <a:lnTo>
                    <a:pt x="2823" y="1588"/>
                  </a:lnTo>
                  <a:lnTo>
                    <a:pt x="2780" y="1567"/>
                  </a:lnTo>
                  <a:lnTo>
                    <a:pt x="2732" y="1549"/>
                  </a:lnTo>
                  <a:lnTo>
                    <a:pt x="2681" y="1533"/>
                  </a:lnTo>
                  <a:lnTo>
                    <a:pt x="2626" y="1519"/>
                  </a:lnTo>
                  <a:lnTo>
                    <a:pt x="2418" y="1472"/>
                  </a:lnTo>
                  <a:lnTo>
                    <a:pt x="2377" y="1462"/>
                  </a:lnTo>
                  <a:lnTo>
                    <a:pt x="2343" y="1450"/>
                  </a:lnTo>
                  <a:lnTo>
                    <a:pt x="2313" y="1435"/>
                  </a:lnTo>
                  <a:lnTo>
                    <a:pt x="2290" y="1420"/>
                  </a:lnTo>
                  <a:lnTo>
                    <a:pt x="2270" y="1401"/>
                  </a:lnTo>
                  <a:lnTo>
                    <a:pt x="2255" y="1381"/>
                  </a:lnTo>
                  <a:lnTo>
                    <a:pt x="2244" y="1360"/>
                  </a:lnTo>
                  <a:lnTo>
                    <a:pt x="2237" y="1336"/>
                  </a:lnTo>
                  <a:lnTo>
                    <a:pt x="2233" y="1309"/>
                  </a:lnTo>
                  <a:lnTo>
                    <a:pt x="2232" y="1281"/>
                  </a:lnTo>
                  <a:lnTo>
                    <a:pt x="2234" y="1248"/>
                  </a:lnTo>
                  <a:lnTo>
                    <a:pt x="2242" y="1219"/>
                  </a:lnTo>
                  <a:lnTo>
                    <a:pt x="2254" y="1193"/>
                  </a:lnTo>
                  <a:lnTo>
                    <a:pt x="2271" y="1170"/>
                  </a:lnTo>
                  <a:lnTo>
                    <a:pt x="2293" y="1150"/>
                  </a:lnTo>
                  <a:lnTo>
                    <a:pt x="2320" y="1134"/>
                  </a:lnTo>
                  <a:lnTo>
                    <a:pt x="2349" y="1120"/>
                  </a:lnTo>
                  <a:lnTo>
                    <a:pt x="2384" y="1111"/>
                  </a:lnTo>
                  <a:lnTo>
                    <a:pt x="2422" y="1105"/>
                  </a:lnTo>
                  <a:lnTo>
                    <a:pt x="2464" y="1103"/>
                  </a:lnTo>
                  <a:lnTo>
                    <a:pt x="2505" y="1105"/>
                  </a:lnTo>
                  <a:lnTo>
                    <a:pt x="2542" y="1109"/>
                  </a:lnTo>
                  <a:lnTo>
                    <a:pt x="2575" y="1117"/>
                  </a:lnTo>
                  <a:lnTo>
                    <a:pt x="2606" y="1127"/>
                  </a:lnTo>
                  <a:lnTo>
                    <a:pt x="2633" y="1142"/>
                  </a:lnTo>
                  <a:lnTo>
                    <a:pt x="2656" y="1159"/>
                  </a:lnTo>
                  <a:lnTo>
                    <a:pt x="2676" y="1181"/>
                  </a:lnTo>
                  <a:lnTo>
                    <a:pt x="2691" y="1206"/>
                  </a:lnTo>
                  <a:lnTo>
                    <a:pt x="2704" y="1235"/>
                  </a:lnTo>
                  <a:lnTo>
                    <a:pt x="2712" y="1268"/>
                  </a:lnTo>
                  <a:lnTo>
                    <a:pt x="2719" y="1304"/>
                  </a:lnTo>
                  <a:lnTo>
                    <a:pt x="3045" y="1265"/>
                  </a:lnTo>
                  <a:lnTo>
                    <a:pt x="3039" y="1214"/>
                  </a:lnTo>
                  <a:lnTo>
                    <a:pt x="3029" y="1167"/>
                  </a:lnTo>
                  <a:lnTo>
                    <a:pt x="3015" y="1123"/>
                  </a:lnTo>
                  <a:lnTo>
                    <a:pt x="2998" y="1083"/>
                  </a:lnTo>
                  <a:lnTo>
                    <a:pt x="2977" y="1047"/>
                  </a:lnTo>
                  <a:lnTo>
                    <a:pt x="2954" y="1013"/>
                  </a:lnTo>
                  <a:lnTo>
                    <a:pt x="2926" y="983"/>
                  </a:lnTo>
                  <a:lnTo>
                    <a:pt x="2896" y="956"/>
                  </a:lnTo>
                  <a:lnTo>
                    <a:pt x="2862" y="932"/>
                  </a:lnTo>
                  <a:lnTo>
                    <a:pt x="2825" y="912"/>
                  </a:lnTo>
                  <a:lnTo>
                    <a:pt x="2785" y="893"/>
                  </a:lnTo>
                  <a:lnTo>
                    <a:pt x="2742" y="878"/>
                  </a:lnTo>
                  <a:lnTo>
                    <a:pt x="2696" y="866"/>
                  </a:lnTo>
                  <a:lnTo>
                    <a:pt x="2647" y="857"/>
                  </a:lnTo>
                  <a:lnTo>
                    <a:pt x="2595" y="851"/>
                  </a:lnTo>
                  <a:lnTo>
                    <a:pt x="2541" y="846"/>
                  </a:lnTo>
                  <a:lnTo>
                    <a:pt x="2483" y="845"/>
                  </a:lnTo>
                  <a:lnTo>
                    <a:pt x="2438" y="846"/>
                  </a:lnTo>
                  <a:lnTo>
                    <a:pt x="2395" y="849"/>
                  </a:lnTo>
                  <a:lnTo>
                    <a:pt x="2351" y="854"/>
                  </a:lnTo>
                  <a:lnTo>
                    <a:pt x="2309" y="860"/>
                  </a:lnTo>
                  <a:lnTo>
                    <a:pt x="2267" y="868"/>
                  </a:lnTo>
                  <a:lnTo>
                    <a:pt x="2227" y="880"/>
                  </a:lnTo>
                  <a:lnTo>
                    <a:pt x="2189" y="893"/>
                  </a:lnTo>
                  <a:lnTo>
                    <a:pt x="2151" y="908"/>
                  </a:lnTo>
                  <a:lnTo>
                    <a:pt x="2115" y="926"/>
                  </a:lnTo>
                  <a:lnTo>
                    <a:pt x="2081" y="947"/>
                  </a:lnTo>
                  <a:lnTo>
                    <a:pt x="2050" y="969"/>
                  </a:lnTo>
                  <a:lnTo>
                    <a:pt x="2021" y="996"/>
                  </a:lnTo>
                  <a:lnTo>
                    <a:pt x="1994" y="1025"/>
                  </a:lnTo>
                  <a:lnTo>
                    <a:pt x="1971" y="1057"/>
                  </a:lnTo>
                  <a:lnTo>
                    <a:pt x="1950" y="1092"/>
                  </a:lnTo>
                  <a:lnTo>
                    <a:pt x="1933" y="1130"/>
                  </a:lnTo>
                  <a:lnTo>
                    <a:pt x="1919" y="1172"/>
                  </a:lnTo>
                  <a:lnTo>
                    <a:pt x="1909" y="1217"/>
                  </a:lnTo>
                  <a:lnTo>
                    <a:pt x="1903" y="1266"/>
                  </a:lnTo>
                  <a:lnTo>
                    <a:pt x="1901" y="1317"/>
                  </a:lnTo>
                  <a:lnTo>
                    <a:pt x="1902" y="1364"/>
                  </a:lnTo>
                  <a:lnTo>
                    <a:pt x="1907" y="1408"/>
                  </a:lnTo>
                  <a:lnTo>
                    <a:pt x="1916" y="1451"/>
                  </a:lnTo>
                  <a:lnTo>
                    <a:pt x="1929" y="1490"/>
                  </a:lnTo>
                  <a:lnTo>
                    <a:pt x="1945" y="1526"/>
                  </a:lnTo>
                  <a:lnTo>
                    <a:pt x="1964" y="1561"/>
                  </a:lnTo>
                  <a:lnTo>
                    <a:pt x="1989" y="1593"/>
                  </a:lnTo>
                  <a:lnTo>
                    <a:pt x="2017" y="1622"/>
                  </a:lnTo>
                  <a:lnTo>
                    <a:pt x="2049" y="1650"/>
                  </a:lnTo>
                  <a:lnTo>
                    <a:pt x="2086" y="1675"/>
                  </a:lnTo>
                  <a:lnTo>
                    <a:pt x="2128" y="1696"/>
                  </a:lnTo>
                  <a:lnTo>
                    <a:pt x="2173" y="1717"/>
                  </a:lnTo>
                  <a:lnTo>
                    <a:pt x="2224" y="1735"/>
                  </a:lnTo>
                  <a:lnTo>
                    <a:pt x="2281" y="1750"/>
                  </a:lnTo>
                  <a:lnTo>
                    <a:pt x="2503" y="1803"/>
                  </a:lnTo>
                  <a:lnTo>
                    <a:pt x="2545" y="1814"/>
                  </a:lnTo>
                  <a:lnTo>
                    <a:pt x="2582" y="1827"/>
                  </a:lnTo>
                  <a:lnTo>
                    <a:pt x="2615" y="1841"/>
                  </a:lnTo>
                  <a:lnTo>
                    <a:pt x="2643" y="1858"/>
                  </a:lnTo>
                  <a:lnTo>
                    <a:pt x="2666" y="1874"/>
                  </a:lnTo>
                  <a:lnTo>
                    <a:pt x="2685" y="1893"/>
                  </a:lnTo>
                  <a:lnTo>
                    <a:pt x="2700" y="1913"/>
                  </a:lnTo>
                  <a:lnTo>
                    <a:pt x="2711" y="1935"/>
                  </a:lnTo>
                  <a:lnTo>
                    <a:pt x="2719" y="1958"/>
                  </a:lnTo>
                  <a:lnTo>
                    <a:pt x="2724" y="1981"/>
                  </a:lnTo>
                  <a:lnTo>
                    <a:pt x="2725" y="2007"/>
                  </a:lnTo>
                  <a:lnTo>
                    <a:pt x="2723" y="2036"/>
                  </a:lnTo>
                  <a:lnTo>
                    <a:pt x="2714" y="2062"/>
                  </a:lnTo>
                  <a:lnTo>
                    <a:pt x="2703" y="2085"/>
                  </a:lnTo>
                  <a:lnTo>
                    <a:pt x="2686" y="2105"/>
                  </a:lnTo>
                  <a:lnTo>
                    <a:pt x="2664" y="2123"/>
                  </a:lnTo>
                  <a:lnTo>
                    <a:pt x="2638" y="2138"/>
                  </a:lnTo>
                  <a:lnTo>
                    <a:pt x="2607" y="2151"/>
                  </a:lnTo>
                  <a:lnTo>
                    <a:pt x="2571" y="2161"/>
                  </a:lnTo>
                  <a:lnTo>
                    <a:pt x="2531" y="2168"/>
                  </a:lnTo>
                  <a:lnTo>
                    <a:pt x="2487" y="2175"/>
                  </a:lnTo>
                  <a:lnTo>
                    <a:pt x="2438" y="2178"/>
                  </a:lnTo>
                  <a:lnTo>
                    <a:pt x="2385" y="2179"/>
                  </a:lnTo>
                  <a:lnTo>
                    <a:pt x="2329" y="2177"/>
                  </a:lnTo>
                  <a:lnTo>
                    <a:pt x="2276" y="2171"/>
                  </a:lnTo>
                  <a:lnTo>
                    <a:pt x="2227" y="2163"/>
                  </a:lnTo>
                  <a:lnTo>
                    <a:pt x="2181" y="2151"/>
                  </a:lnTo>
                  <a:lnTo>
                    <a:pt x="2140" y="2136"/>
                  </a:lnTo>
                  <a:lnTo>
                    <a:pt x="2102" y="2118"/>
                  </a:lnTo>
                  <a:lnTo>
                    <a:pt x="2066" y="2097"/>
                  </a:lnTo>
                  <a:lnTo>
                    <a:pt x="2033" y="2073"/>
                  </a:lnTo>
                  <a:lnTo>
                    <a:pt x="2002" y="2048"/>
                  </a:lnTo>
                  <a:lnTo>
                    <a:pt x="1975" y="2019"/>
                  </a:lnTo>
                  <a:lnTo>
                    <a:pt x="1950" y="1989"/>
                  </a:lnTo>
                  <a:lnTo>
                    <a:pt x="1927" y="1956"/>
                  </a:lnTo>
                  <a:lnTo>
                    <a:pt x="1905" y="1921"/>
                  </a:lnTo>
                  <a:lnTo>
                    <a:pt x="1887" y="1883"/>
                  </a:lnTo>
                  <a:lnTo>
                    <a:pt x="1869" y="1845"/>
                  </a:lnTo>
                  <a:lnTo>
                    <a:pt x="1853" y="1805"/>
                  </a:lnTo>
                  <a:lnTo>
                    <a:pt x="1839" y="1763"/>
                  </a:lnTo>
                  <a:lnTo>
                    <a:pt x="1731" y="1433"/>
                  </a:lnTo>
                  <a:lnTo>
                    <a:pt x="1706" y="1360"/>
                  </a:lnTo>
                  <a:lnTo>
                    <a:pt x="1679" y="1293"/>
                  </a:lnTo>
                  <a:lnTo>
                    <a:pt x="1649" y="1231"/>
                  </a:lnTo>
                  <a:lnTo>
                    <a:pt x="1619" y="1174"/>
                  </a:lnTo>
                  <a:lnTo>
                    <a:pt x="1585" y="1121"/>
                  </a:lnTo>
                  <a:lnTo>
                    <a:pt x="1549" y="1075"/>
                  </a:lnTo>
                  <a:lnTo>
                    <a:pt x="1510" y="1032"/>
                  </a:lnTo>
                  <a:lnTo>
                    <a:pt x="1468" y="995"/>
                  </a:lnTo>
                  <a:lnTo>
                    <a:pt x="1424" y="962"/>
                  </a:lnTo>
                  <a:lnTo>
                    <a:pt x="1376" y="934"/>
                  </a:lnTo>
                  <a:lnTo>
                    <a:pt x="1325" y="909"/>
                  </a:lnTo>
                  <a:lnTo>
                    <a:pt x="1271" y="890"/>
                  </a:lnTo>
                  <a:lnTo>
                    <a:pt x="1212" y="873"/>
                  </a:lnTo>
                  <a:lnTo>
                    <a:pt x="1150" y="861"/>
                  </a:lnTo>
                  <a:lnTo>
                    <a:pt x="1085" y="853"/>
                  </a:lnTo>
                  <a:lnTo>
                    <a:pt x="1014" y="848"/>
                  </a:lnTo>
                  <a:lnTo>
                    <a:pt x="939" y="845"/>
                  </a:lnTo>
                  <a:close/>
                  <a:moveTo>
                    <a:pt x="548" y="0"/>
                  </a:moveTo>
                  <a:lnTo>
                    <a:pt x="2714" y="0"/>
                  </a:lnTo>
                  <a:lnTo>
                    <a:pt x="2774" y="3"/>
                  </a:lnTo>
                  <a:lnTo>
                    <a:pt x="2831" y="12"/>
                  </a:lnTo>
                  <a:lnTo>
                    <a:pt x="2886" y="28"/>
                  </a:lnTo>
                  <a:lnTo>
                    <a:pt x="2940" y="49"/>
                  </a:lnTo>
                  <a:lnTo>
                    <a:pt x="2990" y="75"/>
                  </a:lnTo>
                  <a:lnTo>
                    <a:pt x="3037" y="107"/>
                  </a:lnTo>
                  <a:lnTo>
                    <a:pt x="3081" y="142"/>
                  </a:lnTo>
                  <a:lnTo>
                    <a:pt x="3121" y="182"/>
                  </a:lnTo>
                  <a:lnTo>
                    <a:pt x="3155" y="227"/>
                  </a:lnTo>
                  <a:lnTo>
                    <a:pt x="3187" y="274"/>
                  </a:lnTo>
                  <a:lnTo>
                    <a:pt x="3213" y="325"/>
                  </a:lnTo>
                  <a:lnTo>
                    <a:pt x="3234" y="379"/>
                  </a:lnTo>
                  <a:lnTo>
                    <a:pt x="3250" y="434"/>
                  </a:lnTo>
                  <a:lnTo>
                    <a:pt x="3259" y="492"/>
                  </a:lnTo>
                  <a:lnTo>
                    <a:pt x="3262" y="552"/>
                  </a:lnTo>
                  <a:lnTo>
                    <a:pt x="3262" y="2738"/>
                  </a:lnTo>
                  <a:lnTo>
                    <a:pt x="3259" y="2799"/>
                  </a:lnTo>
                  <a:lnTo>
                    <a:pt x="3250" y="2857"/>
                  </a:lnTo>
                  <a:lnTo>
                    <a:pt x="3234" y="2913"/>
                  </a:lnTo>
                  <a:lnTo>
                    <a:pt x="3213" y="2967"/>
                  </a:lnTo>
                  <a:lnTo>
                    <a:pt x="3187" y="3017"/>
                  </a:lnTo>
                  <a:lnTo>
                    <a:pt x="3155" y="3065"/>
                  </a:lnTo>
                  <a:lnTo>
                    <a:pt x="3121" y="3109"/>
                  </a:lnTo>
                  <a:lnTo>
                    <a:pt x="3081" y="3148"/>
                  </a:lnTo>
                  <a:lnTo>
                    <a:pt x="3037" y="3185"/>
                  </a:lnTo>
                  <a:lnTo>
                    <a:pt x="2990" y="3216"/>
                  </a:lnTo>
                  <a:lnTo>
                    <a:pt x="2940" y="3242"/>
                  </a:lnTo>
                  <a:lnTo>
                    <a:pt x="2886" y="3263"/>
                  </a:lnTo>
                  <a:lnTo>
                    <a:pt x="2831" y="3279"/>
                  </a:lnTo>
                  <a:lnTo>
                    <a:pt x="2774" y="3289"/>
                  </a:lnTo>
                  <a:lnTo>
                    <a:pt x="2714" y="3292"/>
                  </a:lnTo>
                  <a:lnTo>
                    <a:pt x="548" y="3292"/>
                  </a:lnTo>
                  <a:lnTo>
                    <a:pt x="489" y="3289"/>
                  </a:lnTo>
                  <a:lnTo>
                    <a:pt x="431" y="3279"/>
                  </a:lnTo>
                  <a:lnTo>
                    <a:pt x="375" y="3263"/>
                  </a:lnTo>
                  <a:lnTo>
                    <a:pt x="322" y="3242"/>
                  </a:lnTo>
                  <a:lnTo>
                    <a:pt x="272" y="3216"/>
                  </a:lnTo>
                  <a:lnTo>
                    <a:pt x="225" y="3185"/>
                  </a:lnTo>
                  <a:lnTo>
                    <a:pt x="181" y="3148"/>
                  </a:lnTo>
                  <a:lnTo>
                    <a:pt x="142" y="3109"/>
                  </a:lnTo>
                  <a:lnTo>
                    <a:pt x="106" y="3065"/>
                  </a:lnTo>
                  <a:lnTo>
                    <a:pt x="76" y="3017"/>
                  </a:lnTo>
                  <a:lnTo>
                    <a:pt x="49" y="2967"/>
                  </a:lnTo>
                  <a:lnTo>
                    <a:pt x="29" y="2913"/>
                  </a:lnTo>
                  <a:lnTo>
                    <a:pt x="13" y="2857"/>
                  </a:lnTo>
                  <a:lnTo>
                    <a:pt x="3" y="2799"/>
                  </a:lnTo>
                  <a:lnTo>
                    <a:pt x="0" y="2738"/>
                  </a:lnTo>
                  <a:lnTo>
                    <a:pt x="0" y="552"/>
                  </a:lnTo>
                  <a:lnTo>
                    <a:pt x="3" y="492"/>
                  </a:lnTo>
                  <a:lnTo>
                    <a:pt x="13" y="434"/>
                  </a:lnTo>
                  <a:lnTo>
                    <a:pt x="29" y="379"/>
                  </a:lnTo>
                  <a:lnTo>
                    <a:pt x="49" y="325"/>
                  </a:lnTo>
                  <a:lnTo>
                    <a:pt x="76" y="274"/>
                  </a:lnTo>
                  <a:lnTo>
                    <a:pt x="106" y="227"/>
                  </a:lnTo>
                  <a:lnTo>
                    <a:pt x="142" y="182"/>
                  </a:lnTo>
                  <a:lnTo>
                    <a:pt x="181" y="142"/>
                  </a:lnTo>
                  <a:lnTo>
                    <a:pt x="225" y="107"/>
                  </a:lnTo>
                  <a:lnTo>
                    <a:pt x="272" y="75"/>
                  </a:lnTo>
                  <a:lnTo>
                    <a:pt x="322" y="49"/>
                  </a:lnTo>
                  <a:lnTo>
                    <a:pt x="375" y="28"/>
                  </a:lnTo>
                  <a:lnTo>
                    <a:pt x="431" y="12"/>
                  </a:lnTo>
                  <a:lnTo>
                    <a:pt x="489" y="3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grpSp>
          <p:nvGrpSpPr>
            <p:cNvPr id="805" name="Group 1787"/>
            <p:cNvGrpSpPr>
              <a:grpSpLocks noChangeAspect="1"/>
            </p:cNvGrpSpPr>
            <p:nvPr/>
          </p:nvGrpSpPr>
          <p:grpSpPr bwMode="auto">
            <a:xfrm>
              <a:off x="16899" y="6008"/>
              <a:ext cx="861" cy="889"/>
              <a:chOff x="3219" y="9555"/>
              <a:chExt cx="358" cy="412"/>
            </a:xfrm>
            <a:grpFill/>
          </p:grpSpPr>
          <p:sp>
            <p:nvSpPr>
              <p:cNvPr id="806" name="Freeform 1789"/>
              <p:cNvSpPr>
                <a:spLocks noEditPoints="1"/>
              </p:cNvSpPr>
              <p:nvPr/>
            </p:nvSpPr>
            <p:spPr bwMode="auto">
              <a:xfrm>
                <a:off x="3261" y="9627"/>
                <a:ext cx="274" cy="268"/>
              </a:xfrm>
              <a:custGeom>
                <a:avLst/>
                <a:gdLst>
                  <a:gd name="T0" fmla="*/ 405 w 2185"/>
                  <a:gd name="T1" fmla="*/ 1718 h 2148"/>
                  <a:gd name="T2" fmla="*/ 261 w 2185"/>
                  <a:gd name="T3" fmla="*/ 1857 h 2148"/>
                  <a:gd name="T4" fmla="*/ 154 w 2185"/>
                  <a:gd name="T5" fmla="*/ 2002 h 2148"/>
                  <a:gd name="T6" fmla="*/ 189 w 2185"/>
                  <a:gd name="T7" fmla="*/ 2008 h 2148"/>
                  <a:gd name="T8" fmla="*/ 316 w 2185"/>
                  <a:gd name="T9" fmla="*/ 1873 h 2148"/>
                  <a:gd name="T10" fmla="*/ 1862 w 2185"/>
                  <a:gd name="T11" fmla="*/ 1376 h 2148"/>
                  <a:gd name="T12" fmla="*/ 1827 w 2185"/>
                  <a:gd name="T13" fmla="*/ 1427 h 2148"/>
                  <a:gd name="T14" fmla="*/ 2033 w 2185"/>
                  <a:gd name="T15" fmla="*/ 1478 h 2148"/>
                  <a:gd name="T16" fmla="*/ 2108 w 2185"/>
                  <a:gd name="T17" fmla="*/ 1465 h 2148"/>
                  <a:gd name="T18" fmla="*/ 2107 w 2185"/>
                  <a:gd name="T19" fmla="*/ 1430 h 2148"/>
                  <a:gd name="T20" fmla="*/ 2017 w 2185"/>
                  <a:gd name="T21" fmla="*/ 1390 h 2148"/>
                  <a:gd name="T22" fmla="*/ 1914 w 2185"/>
                  <a:gd name="T23" fmla="*/ 1376 h 2148"/>
                  <a:gd name="T24" fmla="*/ 956 w 2185"/>
                  <a:gd name="T25" fmla="*/ 1030 h 2148"/>
                  <a:gd name="T26" fmla="*/ 826 w 2185"/>
                  <a:gd name="T27" fmla="*/ 1304 h 2148"/>
                  <a:gd name="T28" fmla="*/ 999 w 2185"/>
                  <a:gd name="T29" fmla="*/ 1389 h 2148"/>
                  <a:gd name="T30" fmla="*/ 1211 w 2185"/>
                  <a:gd name="T31" fmla="*/ 1235 h 2148"/>
                  <a:gd name="T32" fmla="*/ 990 w 2185"/>
                  <a:gd name="T33" fmla="*/ 944 h 2148"/>
                  <a:gd name="T34" fmla="*/ 973 w 2185"/>
                  <a:gd name="T35" fmla="*/ 110 h 2148"/>
                  <a:gd name="T36" fmla="*/ 969 w 2185"/>
                  <a:gd name="T37" fmla="*/ 201 h 2148"/>
                  <a:gd name="T38" fmla="*/ 971 w 2185"/>
                  <a:gd name="T39" fmla="*/ 304 h 2148"/>
                  <a:gd name="T40" fmla="*/ 1005 w 2185"/>
                  <a:gd name="T41" fmla="*/ 512 h 2148"/>
                  <a:gd name="T42" fmla="*/ 1052 w 2185"/>
                  <a:gd name="T43" fmla="*/ 363 h 2148"/>
                  <a:gd name="T44" fmla="*/ 1049 w 2185"/>
                  <a:gd name="T45" fmla="*/ 191 h 2148"/>
                  <a:gd name="T46" fmla="*/ 1010 w 2185"/>
                  <a:gd name="T47" fmla="*/ 81 h 2148"/>
                  <a:gd name="T48" fmla="*/ 1019 w 2185"/>
                  <a:gd name="T49" fmla="*/ 2 h 2148"/>
                  <a:gd name="T50" fmla="*/ 1095 w 2185"/>
                  <a:gd name="T51" fmla="*/ 56 h 2148"/>
                  <a:gd name="T52" fmla="*/ 1124 w 2185"/>
                  <a:gd name="T53" fmla="*/ 121 h 2148"/>
                  <a:gd name="T54" fmla="*/ 1130 w 2185"/>
                  <a:gd name="T55" fmla="*/ 222 h 2148"/>
                  <a:gd name="T56" fmla="*/ 1116 w 2185"/>
                  <a:gd name="T57" fmla="*/ 400 h 2148"/>
                  <a:gd name="T58" fmla="*/ 1092 w 2185"/>
                  <a:gd name="T59" fmla="*/ 573 h 2148"/>
                  <a:gd name="T60" fmla="*/ 1077 w 2185"/>
                  <a:gd name="T61" fmla="*/ 668 h 2148"/>
                  <a:gd name="T62" fmla="*/ 1129 w 2185"/>
                  <a:gd name="T63" fmla="*/ 863 h 2148"/>
                  <a:gd name="T64" fmla="*/ 1355 w 2185"/>
                  <a:gd name="T65" fmla="*/ 1169 h 2148"/>
                  <a:gd name="T66" fmla="*/ 1591 w 2185"/>
                  <a:gd name="T67" fmla="*/ 1270 h 2148"/>
                  <a:gd name="T68" fmla="*/ 1915 w 2185"/>
                  <a:gd name="T69" fmla="*/ 1257 h 2148"/>
                  <a:gd name="T70" fmla="*/ 2108 w 2185"/>
                  <a:gd name="T71" fmla="*/ 1294 h 2148"/>
                  <a:gd name="T72" fmla="*/ 2172 w 2185"/>
                  <a:gd name="T73" fmla="*/ 1350 h 2148"/>
                  <a:gd name="T74" fmla="*/ 2183 w 2185"/>
                  <a:gd name="T75" fmla="*/ 1467 h 2148"/>
                  <a:gd name="T76" fmla="*/ 2128 w 2185"/>
                  <a:gd name="T77" fmla="*/ 1571 h 2148"/>
                  <a:gd name="T78" fmla="*/ 2023 w 2185"/>
                  <a:gd name="T79" fmla="*/ 1595 h 2148"/>
                  <a:gd name="T80" fmla="*/ 1780 w 2185"/>
                  <a:gd name="T81" fmla="*/ 1553 h 2148"/>
                  <a:gd name="T82" fmla="*/ 1505 w 2185"/>
                  <a:gd name="T83" fmla="*/ 1441 h 2148"/>
                  <a:gd name="T84" fmla="*/ 1004 w 2185"/>
                  <a:gd name="T85" fmla="*/ 1504 h 2148"/>
                  <a:gd name="T86" fmla="*/ 581 w 2185"/>
                  <a:gd name="T87" fmla="*/ 1749 h 2148"/>
                  <a:gd name="T88" fmla="*/ 386 w 2185"/>
                  <a:gd name="T89" fmla="*/ 2016 h 2148"/>
                  <a:gd name="T90" fmla="*/ 221 w 2185"/>
                  <a:gd name="T91" fmla="*/ 2138 h 2148"/>
                  <a:gd name="T92" fmla="*/ 89 w 2185"/>
                  <a:gd name="T93" fmla="*/ 2130 h 2148"/>
                  <a:gd name="T94" fmla="*/ 2 w 2185"/>
                  <a:gd name="T95" fmla="*/ 2054 h 2148"/>
                  <a:gd name="T96" fmla="*/ 28 w 2185"/>
                  <a:gd name="T97" fmla="*/ 1944 h 2148"/>
                  <a:gd name="T98" fmla="*/ 186 w 2185"/>
                  <a:gd name="T99" fmla="*/ 1769 h 2148"/>
                  <a:gd name="T100" fmla="*/ 357 w 2185"/>
                  <a:gd name="T101" fmla="*/ 1653 h 2148"/>
                  <a:gd name="T102" fmla="*/ 428 w 2185"/>
                  <a:gd name="T103" fmla="*/ 1615 h 2148"/>
                  <a:gd name="T104" fmla="*/ 516 w 2185"/>
                  <a:gd name="T105" fmla="*/ 1567 h 2148"/>
                  <a:gd name="T106" fmla="*/ 695 w 2185"/>
                  <a:gd name="T107" fmla="*/ 1237 h 2148"/>
                  <a:gd name="T108" fmla="*/ 857 w 2185"/>
                  <a:gd name="T109" fmla="*/ 904 h 2148"/>
                  <a:gd name="T110" fmla="*/ 857 w 2185"/>
                  <a:gd name="T111" fmla="*/ 542 h 2148"/>
                  <a:gd name="T112" fmla="*/ 817 w 2185"/>
                  <a:gd name="T113" fmla="*/ 227 h 2148"/>
                  <a:gd name="T114" fmla="*/ 854 w 2185"/>
                  <a:gd name="T115" fmla="*/ 44 h 2148"/>
                  <a:gd name="T116" fmla="*/ 964 w 2185"/>
                  <a:gd name="T117" fmla="*/ 0 h 2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5" h="2148">
                    <a:moveTo>
                      <a:pt x="451" y="1677"/>
                    </a:moveTo>
                    <a:lnTo>
                      <a:pt x="438" y="1688"/>
                    </a:lnTo>
                    <a:lnTo>
                      <a:pt x="426" y="1700"/>
                    </a:lnTo>
                    <a:lnTo>
                      <a:pt x="416" y="1710"/>
                    </a:lnTo>
                    <a:lnTo>
                      <a:pt x="405" y="1718"/>
                    </a:lnTo>
                    <a:lnTo>
                      <a:pt x="399" y="1724"/>
                    </a:lnTo>
                    <a:lnTo>
                      <a:pt x="361" y="1757"/>
                    </a:lnTo>
                    <a:lnTo>
                      <a:pt x="325" y="1791"/>
                    </a:lnTo>
                    <a:lnTo>
                      <a:pt x="292" y="1824"/>
                    </a:lnTo>
                    <a:lnTo>
                      <a:pt x="261" y="1857"/>
                    </a:lnTo>
                    <a:lnTo>
                      <a:pt x="234" y="1889"/>
                    </a:lnTo>
                    <a:lnTo>
                      <a:pt x="209" y="1920"/>
                    </a:lnTo>
                    <a:lnTo>
                      <a:pt x="187" y="1949"/>
                    </a:lnTo>
                    <a:lnTo>
                      <a:pt x="169" y="1976"/>
                    </a:lnTo>
                    <a:lnTo>
                      <a:pt x="154" y="2002"/>
                    </a:lnTo>
                    <a:lnTo>
                      <a:pt x="141" y="2025"/>
                    </a:lnTo>
                    <a:lnTo>
                      <a:pt x="133" y="2045"/>
                    </a:lnTo>
                    <a:lnTo>
                      <a:pt x="150" y="2035"/>
                    </a:lnTo>
                    <a:lnTo>
                      <a:pt x="169" y="2024"/>
                    </a:lnTo>
                    <a:lnTo>
                      <a:pt x="189" y="2008"/>
                    </a:lnTo>
                    <a:lnTo>
                      <a:pt x="211" y="1990"/>
                    </a:lnTo>
                    <a:lnTo>
                      <a:pt x="235" y="1967"/>
                    </a:lnTo>
                    <a:lnTo>
                      <a:pt x="260" y="1940"/>
                    </a:lnTo>
                    <a:lnTo>
                      <a:pt x="287" y="1908"/>
                    </a:lnTo>
                    <a:lnTo>
                      <a:pt x="316" y="1873"/>
                    </a:lnTo>
                    <a:lnTo>
                      <a:pt x="347" y="1832"/>
                    </a:lnTo>
                    <a:lnTo>
                      <a:pt x="380" y="1785"/>
                    </a:lnTo>
                    <a:lnTo>
                      <a:pt x="414" y="1734"/>
                    </a:lnTo>
                    <a:lnTo>
                      <a:pt x="451" y="1677"/>
                    </a:lnTo>
                    <a:close/>
                    <a:moveTo>
                      <a:pt x="1862" y="1376"/>
                    </a:moveTo>
                    <a:lnTo>
                      <a:pt x="1818" y="1377"/>
                    </a:lnTo>
                    <a:lnTo>
                      <a:pt x="1770" y="1379"/>
                    </a:lnTo>
                    <a:lnTo>
                      <a:pt x="1718" y="1383"/>
                    </a:lnTo>
                    <a:lnTo>
                      <a:pt x="1775" y="1406"/>
                    </a:lnTo>
                    <a:lnTo>
                      <a:pt x="1827" y="1427"/>
                    </a:lnTo>
                    <a:lnTo>
                      <a:pt x="1875" y="1445"/>
                    </a:lnTo>
                    <a:lnTo>
                      <a:pt x="1919" y="1459"/>
                    </a:lnTo>
                    <a:lnTo>
                      <a:pt x="1960" y="1469"/>
                    </a:lnTo>
                    <a:lnTo>
                      <a:pt x="1997" y="1476"/>
                    </a:lnTo>
                    <a:lnTo>
                      <a:pt x="2033" y="1478"/>
                    </a:lnTo>
                    <a:lnTo>
                      <a:pt x="2048" y="1478"/>
                    </a:lnTo>
                    <a:lnTo>
                      <a:pt x="2066" y="1476"/>
                    </a:lnTo>
                    <a:lnTo>
                      <a:pt x="2083" y="1472"/>
                    </a:lnTo>
                    <a:lnTo>
                      <a:pt x="2098" y="1469"/>
                    </a:lnTo>
                    <a:lnTo>
                      <a:pt x="2108" y="1465"/>
                    </a:lnTo>
                    <a:lnTo>
                      <a:pt x="2112" y="1461"/>
                    </a:lnTo>
                    <a:lnTo>
                      <a:pt x="2114" y="1455"/>
                    </a:lnTo>
                    <a:lnTo>
                      <a:pt x="2114" y="1448"/>
                    </a:lnTo>
                    <a:lnTo>
                      <a:pt x="2112" y="1439"/>
                    </a:lnTo>
                    <a:lnTo>
                      <a:pt x="2107" y="1430"/>
                    </a:lnTo>
                    <a:lnTo>
                      <a:pt x="2098" y="1421"/>
                    </a:lnTo>
                    <a:lnTo>
                      <a:pt x="2084" y="1412"/>
                    </a:lnTo>
                    <a:lnTo>
                      <a:pt x="2066" y="1403"/>
                    </a:lnTo>
                    <a:lnTo>
                      <a:pt x="2043" y="1396"/>
                    </a:lnTo>
                    <a:lnTo>
                      <a:pt x="2017" y="1390"/>
                    </a:lnTo>
                    <a:lnTo>
                      <a:pt x="1994" y="1385"/>
                    </a:lnTo>
                    <a:lnTo>
                      <a:pt x="1973" y="1382"/>
                    </a:lnTo>
                    <a:lnTo>
                      <a:pt x="1954" y="1378"/>
                    </a:lnTo>
                    <a:lnTo>
                      <a:pt x="1934" y="1377"/>
                    </a:lnTo>
                    <a:lnTo>
                      <a:pt x="1914" y="1376"/>
                    </a:lnTo>
                    <a:lnTo>
                      <a:pt x="1890" y="1376"/>
                    </a:lnTo>
                    <a:lnTo>
                      <a:pt x="1862" y="1376"/>
                    </a:lnTo>
                    <a:close/>
                    <a:moveTo>
                      <a:pt x="990" y="944"/>
                    </a:moveTo>
                    <a:lnTo>
                      <a:pt x="974" y="986"/>
                    </a:lnTo>
                    <a:lnTo>
                      <a:pt x="956" y="1030"/>
                    </a:lnTo>
                    <a:lnTo>
                      <a:pt x="935" y="1079"/>
                    </a:lnTo>
                    <a:lnTo>
                      <a:pt x="912" y="1130"/>
                    </a:lnTo>
                    <a:lnTo>
                      <a:pt x="887" y="1184"/>
                    </a:lnTo>
                    <a:lnTo>
                      <a:pt x="858" y="1242"/>
                    </a:lnTo>
                    <a:lnTo>
                      <a:pt x="826" y="1304"/>
                    </a:lnTo>
                    <a:lnTo>
                      <a:pt x="778" y="1393"/>
                    </a:lnTo>
                    <a:lnTo>
                      <a:pt x="731" y="1477"/>
                    </a:lnTo>
                    <a:lnTo>
                      <a:pt x="817" y="1446"/>
                    </a:lnTo>
                    <a:lnTo>
                      <a:pt x="906" y="1417"/>
                    </a:lnTo>
                    <a:lnTo>
                      <a:pt x="999" y="1389"/>
                    </a:lnTo>
                    <a:lnTo>
                      <a:pt x="1096" y="1363"/>
                    </a:lnTo>
                    <a:lnTo>
                      <a:pt x="1198" y="1339"/>
                    </a:lnTo>
                    <a:lnTo>
                      <a:pt x="1305" y="1316"/>
                    </a:lnTo>
                    <a:lnTo>
                      <a:pt x="1263" y="1282"/>
                    </a:lnTo>
                    <a:lnTo>
                      <a:pt x="1211" y="1235"/>
                    </a:lnTo>
                    <a:lnTo>
                      <a:pt x="1161" y="1183"/>
                    </a:lnTo>
                    <a:lnTo>
                      <a:pt x="1114" y="1129"/>
                    </a:lnTo>
                    <a:lnTo>
                      <a:pt x="1070" y="1071"/>
                    </a:lnTo>
                    <a:lnTo>
                      <a:pt x="1029" y="1009"/>
                    </a:lnTo>
                    <a:lnTo>
                      <a:pt x="990" y="944"/>
                    </a:lnTo>
                    <a:close/>
                    <a:moveTo>
                      <a:pt x="986" y="69"/>
                    </a:moveTo>
                    <a:lnTo>
                      <a:pt x="982" y="72"/>
                    </a:lnTo>
                    <a:lnTo>
                      <a:pt x="978" y="81"/>
                    </a:lnTo>
                    <a:lnTo>
                      <a:pt x="975" y="94"/>
                    </a:lnTo>
                    <a:lnTo>
                      <a:pt x="973" y="110"/>
                    </a:lnTo>
                    <a:lnTo>
                      <a:pt x="971" y="128"/>
                    </a:lnTo>
                    <a:lnTo>
                      <a:pt x="970" y="147"/>
                    </a:lnTo>
                    <a:lnTo>
                      <a:pt x="969" y="167"/>
                    </a:lnTo>
                    <a:lnTo>
                      <a:pt x="969" y="186"/>
                    </a:lnTo>
                    <a:lnTo>
                      <a:pt x="969" y="201"/>
                    </a:lnTo>
                    <a:lnTo>
                      <a:pt x="969" y="215"/>
                    </a:lnTo>
                    <a:lnTo>
                      <a:pt x="969" y="223"/>
                    </a:lnTo>
                    <a:lnTo>
                      <a:pt x="969" y="226"/>
                    </a:lnTo>
                    <a:lnTo>
                      <a:pt x="969" y="263"/>
                    </a:lnTo>
                    <a:lnTo>
                      <a:pt x="971" y="304"/>
                    </a:lnTo>
                    <a:lnTo>
                      <a:pt x="975" y="348"/>
                    </a:lnTo>
                    <a:lnTo>
                      <a:pt x="980" y="391"/>
                    </a:lnTo>
                    <a:lnTo>
                      <a:pt x="987" y="435"/>
                    </a:lnTo>
                    <a:lnTo>
                      <a:pt x="996" y="475"/>
                    </a:lnTo>
                    <a:lnTo>
                      <a:pt x="1005" y="512"/>
                    </a:lnTo>
                    <a:lnTo>
                      <a:pt x="1017" y="487"/>
                    </a:lnTo>
                    <a:lnTo>
                      <a:pt x="1029" y="460"/>
                    </a:lnTo>
                    <a:lnTo>
                      <a:pt x="1039" y="431"/>
                    </a:lnTo>
                    <a:lnTo>
                      <a:pt x="1047" y="398"/>
                    </a:lnTo>
                    <a:lnTo>
                      <a:pt x="1052" y="363"/>
                    </a:lnTo>
                    <a:lnTo>
                      <a:pt x="1056" y="325"/>
                    </a:lnTo>
                    <a:lnTo>
                      <a:pt x="1056" y="283"/>
                    </a:lnTo>
                    <a:lnTo>
                      <a:pt x="1055" y="252"/>
                    </a:lnTo>
                    <a:lnTo>
                      <a:pt x="1053" y="221"/>
                    </a:lnTo>
                    <a:lnTo>
                      <a:pt x="1049" y="191"/>
                    </a:lnTo>
                    <a:lnTo>
                      <a:pt x="1044" y="163"/>
                    </a:lnTo>
                    <a:lnTo>
                      <a:pt x="1037" y="137"/>
                    </a:lnTo>
                    <a:lnTo>
                      <a:pt x="1030" y="114"/>
                    </a:lnTo>
                    <a:lnTo>
                      <a:pt x="1020" y="96"/>
                    </a:lnTo>
                    <a:lnTo>
                      <a:pt x="1010" y="81"/>
                    </a:lnTo>
                    <a:lnTo>
                      <a:pt x="999" y="73"/>
                    </a:lnTo>
                    <a:lnTo>
                      <a:pt x="986" y="69"/>
                    </a:lnTo>
                    <a:close/>
                    <a:moveTo>
                      <a:pt x="964" y="0"/>
                    </a:moveTo>
                    <a:lnTo>
                      <a:pt x="999" y="1"/>
                    </a:lnTo>
                    <a:lnTo>
                      <a:pt x="1019" y="2"/>
                    </a:lnTo>
                    <a:lnTo>
                      <a:pt x="1039" y="7"/>
                    </a:lnTo>
                    <a:lnTo>
                      <a:pt x="1055" y="15"/>
                    </a:lnTo>
                    <a:lnTo>
                      <a:pt x="1071" y="27"/>
                    </a:lnTo>
                    <a:lnTo>
                      <a:pt x="1084" y="40"/>
                    </a:lnTo>
                    <a:lnTo>
                      <a:pt x="1095" y="56"/>
                    </a:lnTo>
                    <a:lnTo>
                      <a:pt x="1105" y="72"/>
                    </a:lnTo>
                    <a:lnTo>
                      <a:pt x="1113" y="88"/>
                    </a:lnTo>
                    <a:lnTo>
                      <a:pt x="1119" y="104"/>
                    </a:lnTo>
                    <a:lnTo>
                      <a:pt x="1122" y="113"/>
                    </a:lnTo>
                    <a:lnTo>
                      <a:pt x="1124" y="121"/>
                    </a:lnTo>
                    <a:lnTo>
                      <a:pt x="1126" y="130"/>
                    </a:lnTo>
                    <a:lnTo>
                      <a:pt x="1128" y="141"/>
                    </a:lnTo>
                    <a:lnTo>
                      <a:pt x="1130" y="165"/>
                    </a:lnTo>
                    <a:lnTo>
                      <a:pt x="1130" y="192"/>
                    </a:lnTo>
                    <a:lnTo>
                      <a:pt x="1130" y="222"/>
                    </a:lnTo>
                    <a:lnTo>
                      <a:pt x="1129" y="255"/>
                    </a:lnTo>
                    <a:lnTo>
                      <a:pt x="1127" y="290"/>
                    </a:lnTo>
                    <a:lnTo>
                      <a:pt x="1124" y="326"/>
                    </a:lnTo>
                    <a:lnTo>
                      <a:pt x="1120" y="363"/>
                    </a:lnTo>
                    <a:lnTo>
                      <a:pt x="1116" y="400"/>
                    </a:lnTo>
                    <a:lnTo>
                      <a:pt x="1112" y="438"/>
                    </a:lnTo>
                    <a:lnTo>
                      <a:pt x="1107" y="475"/>
                    </a:lnTo>
                    <a:lnTo>
                      <a:pt x="1102" y="510"/>
                    </a:lnTo>
                    <a:lnTo>
                      <a:pt x="1097" y="543"/>
                    </a:lnTo>
                    <a:lnTo>
                      <a:pt x="1092" y="573"/>
                    </a:lnTo>
                    <a:lnTo>
                      <a:pt x="1088" y="601"/>
                    </a:lnTo>
                    <a:lnTo>
                      <a:pt x="1084" y="625"/>
                    </a:lnTo>
                    <a:lnTo>
                      <a:pt x="1081" y="644"/>
                    </a:lnTo>
                    <a:lnTo>
                      <a:pt x="1079" y="659"/>
                    </a:lnTo>
                    <a:lnTo>
                      <a:pt x="1077" y="668"/>
                    </a:lnTo>
                    <a:lnTo>
                      <a:pt x="1077" y="671"/>
                    </a:lnTo>
                    <a:lnTo>
                      <a:pt x="1072" y="693"/>
                    </a:lnTo>
                    <a:lnTo>
                      <a:pt x="1066" y="716"/>
                    </a:lnTo>
                    <a:lnTo>
                      <a:pt x="1095" y="791"/>
                    </a:lnTo>
                    <a:lnTo>
                      <a:pt x="1129" y="863"/>
                    </a:lnTo>
                    <a:lnTo>
                      <a:pt x="1168" y="932"/>
                    </a:lnTo>
                    <a:lnTo>
                      <a:pt x="1211" y="997"/>
                    </a:lnTo>
                    <a:lnTo>
                      <a:pt x="1256" y="1059"/>
                    </a:lnTo>
                    <a:lnTo>
                      <a:pt x="1304" y="1116"/>
                    </a:lnTo>
                    <a:lnTo>
                      <a:pt x="1355" y="1169"/>
                    </a:lnTo>
                    <a:lnTo>
                      <a:pt x="1392" y="1200"/>
                    </a:lnTo>
                    <a:lnTo>
                      <a:pt x="1432" y="1228"/>
                    </a:lnTo>
                    <a:lnTo>
                      <a:pt x="1474" y="1255"/>
                    </a:lnTo>
                    <a:lnTo>
                      <a:pt x="1516" y="1280"/>
                    </a:lnTo>
                    <a:lnTo>
                      <a:pt x="1591" y="1270"/>
                    </a:lnTo>
                    <a:lnTo>
                      <a:pt x="1664" y="1263"/>
                    </a:lnTo>
                    <a:lnTo>
                      <a:pt x="1734" y="1258"/>
                    </a:lnTo>
                    <a:lnTo>
                      <a:pt x="1801" y="1256"/>
                    </a:lnTo>
                    <a:lnTo>
                      <a:pt x="1862" y="1255"/>
                    </a:lnTo>
                    <a:lnTo>
                      <a:pt x="1915" y="1257"/>
                    </a:lnTo>
                    <a:lnTo>
                      <a:pt x="1963" y="1260"/>
                    </a:lnTo>
                    <a:lnTo>
                      <a:pt x="2006" y="1266"/>
                    </a:lnTo>
                    <a:lnTo>
                      <a:pt x="2045" y="1273"/>
                    </a:lnTo>
                    <a:lnTo>
                      <a:pt x="2079" y="1282"/>
                    </a:lnTo>
                    <a:lnTo>
                      <a:pt x="2108" y="1294"/>
                    </a:lnTo>
                    <a:lnTo>
                      <a:pt x="2132" y="1307"/>
                    </a:lnTo>
                    <a:lnTo>
                      <a:pt x="2150" y="1323"/>
                    </a:lnTo>
                    <a:lnTo>
                      <a:pt x="2150" y="1323"/>
                    </a:lnTo>
                    <a:lnTo>
                      <a:pt x="2162" y="1335"/>
                    </a:lnTo>
                    <a:lnTo>
                      <a:pt x="2172" y="1350"/>
                    </a:lnTo>
                    <a:lnTo>
                      <a:pt x="2179" y="1364"/>
                    </a:lnTo>
                    <a:lnTo>
                      <a:pt x="2182" y="1378"/>
                    </a:lnTo>
                    <a:lnTo>
                      <a:pt x="2185" y="1408"/>
                    </a:lnTo>
                    <a:lnTo>
                      <a:pt x="2185" y="1438"/>
                    </a:lnTo>
                    <a:lnTo>
                      <a:pt x="2183" y="1467"/>
                    </a:lnTo>
                    <a:lnTo>
                      <a:pt x="2177" y="1494"/>
                    </a:lnTo>
                    <a:lnTo>
                      <a:pt x="2169" y="1519"/>
                    </a:lnTo>
                    <a:lnTo>
                      <a:pt x="2156" y="1542"/>
                    </a:lnTo>
                    <a:lnTo>
                      <a:pt x="2143" y="1557"/>
                    </a:lnTo>
                    <a:lnTo>
                      <a:pt x="2128" y="1571"/>
                    </a:lnTo>
                    <a:lnTo>
                      <a:pt x="2110" y="1581"/>
                    </a:lnTo>
                    <a:lnTo>
                      <a:pt x="2090" y="1588"/>
                    </a:lnTo>
                    <a:lnTo>
                      <a:pt x="2070" y="1592"/>
                    </a:lnTo>
                    <a:lnTo>
                      <a:pt x="2047" y="1594"/>
                    </a:lnTo>
                    <a:lnTo>
                      <a:pt x="2023" y="1595"/>
                    </a:lnTo>
                    <a:lnTo>
                      <a:pt x="1981" y="1593"/>
                    </a:lnTo>
                    <a:lnTo>
                      <a:pt x="1934" y="1588"/>
                    </a:lnTo>
                    <a:lnTo>
                      <a:pt x="1885" y="1580"/>
                    </a:lnTo>
                    <a:lnTo>
                      <a:pt x="1834" y="1567"/>
                    </a:lnTo>
                    <a:lnTo>
                      <a:pt x="1780" y="1553"/>
                    </a:lnTo>
                    <a:lnTo>
                      <a:pt x="1726" y="1535"/>
                    </a:lnTo>
                    <a:lnTo>
                      <a:pt x="1670" y="1516"/>
                    </a:lnTo>
                    <a:lnTo>
                      <a:pt x="1615" y="1493"/>
                    </a:lnTo>
                    <a:lnTo>
                      <a:pt x="1559" y="1468"/>
                    </a:lnTo>
                    <a:lnTo>
                      <a:pt x="1505" y="1441"/>
                    </a:lnTo>
                    <a:lnTo>
                      <a:pt x="1452" y="1414"/>
                    </a:lnTo>
                    <a:lnTo>
                      <a:pt x="1344" y="1431"/>
                    </a:lnTo>
                    <a:lnTo>
                      <a:pt x="1232" y="1453"/>
                    </a:lnTo>
                    <a:lnTo>
                      <a:pt x="1118" y="1477"/>
                    </a:lnTo>
                    <a:lnTo>
                      <a:pt x="1004" y="1504"/>
                    </a:lnTo>
                    <a:lnTo>
                      <a:pt x="891" y="1534"/>
                    </a:lnTo>
                    <a:lnTo>
                      <a:pt x="779" y="1566"/>
                    </a:lnTo>
                    <a:lnTo>
                      <a:pt x="670" y="1600"/>
                    </a:lnTo>
                    <a:lnTo>
                      <a:pt x="624" y="1678"/>
                    </a:lnTo>
                    <a:lnTo>
                      <a:pt x="581" y="1749"/>
                    </a:lnTo>
                    <a:lnTo>
                      <a:pt x="539" y="1815"/>
                    </a:lnTo>
                    <a:lnTo>
                      <a:pt x="498" y="1874"/>
                    </a:lnTo>
                    <a:lnTo>
                      <a:pt x="459" y="1928"/>
                    </a:lnTo>
                    <a:lnTo>
                      <a:pt x="422" y="1974"/>
                    </a:lnTo>
                    <a:lnTo>
                      <a:pt x="386" y="2016"/>
                    </a:lnTo>
                    <a:lnTo>
                      <a:pt x="351" y="2052"/>
                    </a:lnTo>
                    <a:lnTo>
                      <a:pt x="317" y="2081"/>
                    </a:lnTo>
                    <a:lnTo>
                      <a:pt x="284" y="2105"/>
                    </a:lnTo>
                    <a:lnTo>
                      <a:pt x="252" y="2124"/>
                    </a:lnTo>
                    <a:lnTo>
                      <a:pt x="221" y="2138"/>
                    </a:lnTo>
                    <a:lnTo>
                      <a:pt x="192" y="2145"/>
                    </a:lnTo>
                    <a:lnTo>
                      <a:pt x="162" y="2148"/>
                    </a:lnTo>
                    <a:lnTo>
                      <a:pt x="137" y="2146"/>
                    </a:lnTo>
                    <a:lnTo>
                      <a:pt x="112" y="2140"/>
                    </a:lnTo>
                    <a:lnTo>
                      <a:pt x="89" y="2130"/>
                    </a:lnTo>
                    <a:lnTo>
                      <a:pt x="35" y="2102"/>
                    </a:lnTo>
                    <a:lnTo>
                      <a:pt x="22" y="2093"/>
                    </a:lnTo>
                    <a:lnTo>
                      <a:pt x="13" y="2082"/>
                    </a:lnTo>
                    <a:lnTo>
                      <a:pt x="6" y="2068"/>
                    </a:lnTo>
                    <a:lnTo>
                      <a:pt x="2" y="2054"/>
                    </a:lnTo>
                    <a:lnTo>
                      <a:pt x="0" y="2038"/>
                    </a:lnTo>
                    <a:lnTo>
                      <a:pt x="0" y="2023"/>
                    </a:lnTo>
                    <a:lnTo>
                      <a:pt x="2" y="2008"/>
                    </a:lnTo>
                    <a:lnTo>
                      <a:pt x="13" y="1977"/>
                    </a:lnTo>
                    <a:lnTo>
                      <a:pt x="28" y="1944"/>
                    </a:lnTo>
                    <a:lnTo>
                      <a:pt x="49" y="1910"/>
                    </a:lnTo>
                    <a:lnTo>
                      <a:pt x="75" y="1876"/>
                    </a:lnTo>
                    <a:lnTo>
                      <a:pt x="107" y="1840"/>
                    </a:lnTo>
                    <a:lnTo>
                      <a:pt x="145" y="1805"/>
                    </a:lnTo>
                    <a:lnTo>
                      <a:pt x="186" y="1769"/>
                    </a:lnTo>
                    <a:lnTo>
                      <a:pt x="234" y="1734"/>
                    </a:lnTo>
                    <a:lnTo>
                      <a:pt x="284" y="1698"/>
                    </a:lnTo>
                    <a:lnTo>
                      <a:pt x="339" y="1663"/>
                    </a:lnTo>
                    <a:lnTo>
                      <a:pt x="347" y="1659"/>
                    </a:lnTo>
                    <a:lnTo>
                      <a:pt x="357" y="1653"/>
                    </a:lnTo>
                    <a:lnTo>
                      <a:pt x="370" y="1646"/>
                    </a:lnTo>
                    <a:lnTo>
                      <a:pt x="385" y="1638"/>
                    </a:lnTo>
                    <a:lnTo>
                      <a:pt x="399" y="1630"/>
                    </a:lnTo>
                    <a:lnTo>
                      <a:pt x="414" y="1622"/>
                    </a:lnTo>
                    <a:lnTo>
                      <a:pt x="428" y="1615"/>
                    </a:lnTo>
                    <a:lnTo>
                      <a:pt x="440" y="1608"/>
                    </a:lnTo>
                    <a:lnTo>
                      <a:pt x="451" y="1603"/>
                    </a:lnTo>
                    <a:lnTo>
                      <a:pt x="458" y="1598"/>
                    </a:lnTo>
                    <a:lnTo>
                      <a:pt x="461" y="1597"/>
                    </a:lnTo>
                    <a:lnTo>
                      <a:pt x="516" y="1567"/>
                    </a:lnTo>
                    <a:lnTo>
                      <a:pt x="549" y="1510"/>
                    </a:lnTo>
                    <a:lnTo>
                      <a:pt x="584" y="1449"/>
                    </a:lnTo>
                    <a:lnTo>
                      <a:pt x="619" y="1383"/>
                    </a:lnTo>
                    <a:lnTo>
                      <a:pt x="656" y="1312"/>
                    </a:lnTo>
                    <a:lnTo>
                      <a:pt x="695" y="1237"/>
                    </a:lnTo>
                    <a:lnTo>
                      <a:pt x="704" y="1221"/>
                    </a:lnTo>
                    <a:lnTo>
                      <a:pt x="742" y="1146"/>
                    </a:lnTo>
                    <a:lnTo>
                      <a:pt x="781" y="1068"/>
                    </a:lnTo>
                    <a:lnTo>
                      <a:pt x="820" y="987"/>
                    </a:lnTo>
                    <a:lnTo>
                      <a:pt x="857" y="904"/>
                    </a:lnTo>
                    <a:lnTo>
                      <a:pt x="893" y="822"/>
                    </a:lnTo>
                    <a:lnTo>
                      <a:pt x="912" y="773"/>
                    </a:lnTo>
                    <a:lnTo>
                      <a:pt x="892" y="692"/>
                    </a:lnTo>
                    <a:lnTo>
                      <a:pt x="873" y="615"/>
                    </a:lnTo>
                    <a:lnTo>
                      <a:pt x="857" y="542"/>
                    </a:lnTo>
                    <a:lnTo>
                      <a:pt x="843" y="472"/>
                    </a:lnTo>
                    <a:lnTo>
                      <a:pt x="832" y="405"/>
                    </a:lnTo>
                    <a:lnTo>
                      <a:pt x="824" y="342"/>
                    </a:lnTo>
                    <a:lnTo>
                      <a:pt x="818" y="283"/>
                    </a:lnTo>
                    <a:lnTo>
                      <a:pt x="817" y="227"/>
                    </a:lnTo>
                    <a:lnTo>
                      <a:pt x="818" y="175"/>
                    </a:lnTo>
                    <a:lnTo>
                      <a:pt x="823" y="127"/>
                    </a:lnTo>
                    <a:lnTo>
                      <a:pt x="832" y="82"/>
                    </a:lnTo>
                    <a:lnTo>
                      <a:pt x="840" y="62"/>
                    </a:lnTo>
                    <a:lnTo>
                      <a:pt x="854" y="44"/>
                    </a:lnTo>
                    <a:lnTo>
                      <a:pt x="870" y="29"/>
                    </a:lnTo>
                    <a:lnTo>
                      <a:pt x="890" y="16"/>
                    </a:lnTo>
                    <a:lnTo>
                      <a:pt x="912" y="7"/>
                    </a:lnTo>
                    <a:lnTo>
                      <a:pt x="937" y="2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7" name="Freeform 1790"/>
              <p:cNvSpPr>
                <a:spLocks noEditPoints="1"/>
              </p:cNvSpPr>
              <p:nvPr/>
            </p:nvSpPr>
            <p:spPr bwMode="auto">
              <a:xfrm>
                <a:off x="3219" y="9555"/>
                <a:ext cx="358" cy="412"/>
              </a:xfrm>
              <a:custGeom>
                <a:avLst/>
                <a:gdLst>
                  <a:gd name="T0" fmla="*/ 2049 w 2869"/>
                  <a:gd name="T1" fmla="*/ 823 h 3292"/>
                  <a:gd name="T2" fmla="*/ 2512 w 2869"/>
                  <a:gd name="T3" fmla="*/ 785 h 3292"/>
                  <a:gd name="T4" fmla="*/ 2441 w 2869"/>
                  <a:gd name="T5" fmla="*/ 701 h 3292"/>
                  <a:gd name="T6" fmla="*/ 2357 w 2869"/>
                  <a:gd name="T7" fmla="*/ 609 h 3292"/>
                  <a:gd name="T8" fmla="*/ 2261 w 2869"/>
                  <a:gd name="T9" fmla="*/ 513 h 3292"/>
                  <a:gd name="T10" fmla="*/ 2169 w 2869"/>
                  <a:gd name="T11" fmla="*/ 428 h 3292"/>
                  <a:gd name="T12" fmla="*/ 2086 w 2869"/>
                  <a:gd name="T13" fmla="*/ 358 h 3292"/>
                  <a:gd name="T14" fmla="*/ 256 w 2869"/>
                  <a:gd name="T15" fmla="*/ 205 h 3292"/>
                  <a:gd name="T16" fmla="*/ 226 w 2869"/>
                  <a:gd name="T17" fmla="*/ 215 h 3292"/>
                  <a:gd name="T18" fmla="*/ 208 w 2869"/>
                  <a:gd name="T19" fmla="*/ 240 h 3292"/>
                  <a:gd name="T20" fmla="*/ 205 w 2869"/>
                  <a:gd name="T21" fmla="*/ 3035 h 3292"/>
                  <a:gd name="T22" fmla="*/ 215 w 2869"/>
                  <a:gd name="T23" fmla="*/ 3065 h 3292"/>
                  <a:gd name="T24" fmla="*/ 241 w 2869"/>
                  <a:gd name="T25" fmla="*/ 3083 h 3292"/>
                  <a:gd name="T26" fmla="*/ 2612 w 2869"/>
                  <a:gd name="T27" fmla="*/ 3085 h 3292"/>
                  <a:gd name="T28" fmla="*/ 2642 w 2869"/>
                  <a:gd name="T29" fmla="*/ 3076 h 3292"/>
                  <a:gd name="T30" fmla="*/ 2661 w 2869"/>
                  <a:gd name="T31" fmla="*/ 3050 h 3292"/>
                  <a:gd name="T32" fmla="*/ 2663 w 2869"/>
                  <a:gd name="T33" fmla="*/ 1028 h 3292"/>
                  <a:gd name="T34" fmla="*/ 1923 w 2869"/>
                  <a:gd name="T35" fmla="*/ 1025 h 3292"/>
                  <a:gd name="T36" fmla="*/ 1883 w 2869"/>
                  <a:gd name="T37" fmla="*/ 1006 h 3292"/>
                  <a:gd name="T38" fmla="*/ 1854 w 2869"/>
                  <a:gd name="T39" fmla="*/ 970 h 3292"/>
                  <a:gd name="T40" fmla="*/ 1844 w 2869"/>
                  <a:gd name="T41" fmla="*/ 925 h 3292"/>
                  <a:gd name="T42" fmla="*/ 256 w 2869"/>
                  <a:gd name="T43" fmla="*/ 205 h 3292"/>
                  <a:gd name="T44" fmla="*/ 1844 w 2869"/>
                  <a:gd name="T45" fmla="*/ 0 h 3292"/>
                  <a:gd name="T46" fmla="*/ 1870 w 2869"/>
                  <a:gd name="T47" fmla="*/ 1 h 3292"/>
                  <a:gd name="T48" fmla="*/ 1903 w 2869"/>
                  <a:gd name="T49" fmla="*/ 8 h 3292"/>
                  <a:gd name="T50" fmla="*/ 1944 w 2869"/>
                  <a:gd name="T51" fmla="*/ 21 h 3292"/>
                  <a:gd name="T52" fmla="*/ 1997 w 2869"/>
                  <a:gd name="T53" fmla="*/ 46 h 3292"/>
                  <a:gd name="T54" fmla="*/ 2059 w 2869"/>
                  <a:gd name="T55" fmla="*/ 83 h 3292"/>
                  <a:gd name="T56" fmla="*/ 2135 w 2869"/>
                  <a:gd name="T57" fmla="*/ 135 h 3292"/>
                  <a:gd name="T58" fmla="*/ 2236 w 2869"/>
                  <a:gd name="T59" fmla="*/ 215 h 3292"/>
                  <a:gd name="T60" fmla="*/ 2344 w 2869"/>
                  <a:gd name="T61" fmla="*/ 310 h 3292"/>
                  <a:gd name="T62" fmla="*/ 2454 w 2869"/>
                  <a:gd name="T63" fmla="*/ 416 h 3292"/>
                  <a:gd name="T64" fmla="*/ 2559 w 2869"/>
                  <a:gd name="T65" fmla="*/ 525 h 3292"/>
                  <a:gd name="T66" fmla="*/ 2654 w 2869"/>
                  <a:gd name="T67" fmla="*/ 634 h 3292"/>
                  <a:gd name="T68" fmla="*/ 2733 w 2869"/>
                  <a:gd name="T69" fmla="*/ 736 h 3292"/>
                  <a:gd name="T70" fmla="*/ 2785 w 2869"/>
                  <a:gd name="T71" fmla="*/ 812 h 3292"/>
                  <a:gd name="T72" fmla="*/ 2822 w 2869"/>
                  <a:gd name="T73" fmla="*/ 875 h 3292"/>
                  <a:gd name="T74" fmla="*/ 2846 w 2869"/>
                  <a:gd name="T75" fmla="*/ 927 h 3292"/>
                  <a:gd name="T76" fmla="*/ 2860 w 2869"/>
                  <a:gd name="T77" fmla="*/ 968 h 3292"/>
                  <a:gd name="T78" fmla="*/ 2867 w 2869"/>
                  <a:gd name="T79" fmla="*/ 1002 h 3292"/>
                  <a:gd name="T80" fmla="*/ 2869 w 2869"/>
                  <a:gd name="T81" fmla="*/ 1028 h 3292"/>
                  <a:gd name="T82" fmla="*/ 2866 w 2869"/>
                  <a:gd name="T83" fmla="*/ 3072 h 3292"/>
                  <a:gd name="T84" fmla="*/ 2844 w 2869"/>
                  <a:gd name="T85" fmla="*/ 3143 h 3292"/>
                  <a:gd name="T86" fmla="*/ 2805 w 2869"/>
                  <a:gd name="T87" fmla="*/ 3203 h 3292"/>
                  <a:gd name="T88" fmla="*/ 2751 w 2869"/>
                  <a:gd name="T89" fmla="*/ 3251 h 3292"/>
                  <a:gd name="T90" fmla="*/ 2686 w 2869"/>
                  <a:gd name="T91" fmla="*/ 3281 h 3292"/>
                  <a:gd name="T92" fmla="*/ 2612 w 2869"/>
                  <a:gd name="T93" fmla="*/ 3292 h 3292"/>
                  <a:gd name="T94" fmla="*/ 218 w 2869"/>
                  <a:gd name="T95" fmla="*/ 3289 h 3292"/>
                  <a:gd name="T96" fmla="*/ 148 w 2869"/>
                  <a:gd name="T97" fmla="*/ 3268 h 3292"/>
                  <a:gd name="T98" fmla="*/ 88 w 2869"/>
                  <a:gd name="T99" fmla="*/ 3229 h 3292"/>
                  <a:gd name="T100" fmla="*/ 41 w 2869"/>
                  <a:gd name="T101" fmla="*/ 3174 h 3292"/>
                  <a:gd name="T102" fmla="*/ 11 w 2869"/>
                  <a:gd name="T103" fmla="*/ 3108 h 3292"/>
                  <a:gd name="T104" fmla="*/ 0 w 2869"/>
                  <a:gd name="T105" fmla="*/ 3035 h 3292"/>
                  <a:gd name="T106" fmla="*/ 3 w 2869"/>
                  <a:gd name="T107" fmla="*/ 219 h 3292"/>
                  <a:gd name="T108" fmla="*/ 24 w 2869"/>
                  <a:gd name="T109" fmla="*/ 148 h 3292"/>
                  <a:gd name="T110" fmla="*/ 63 w 2869"/>
                  <a:gd name="T111" fmla="*/ 88 h 3292"/>
                  <a:gd name="T112" fmla="*/ 117 w 2869"/>
                  <a:gd name="T113" fmla="*/ 41 h 3292"/>
                  <a:gd name="T114" fmla="*/ 182 w 2869"/>
                  <a:gd name="T115" fmla="*/ 10 h 3292"/>
                  <a:gd name="T116" fmla="*/ 256 w 2869"/>
                  <a:gd name="T117" fmla="*/ 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69" h="3292">
                    <a:moveTo>
                      <a:pt x="2049" y="327"/>
                    </a:moveTo>
                    <a:lnTo>
                      <a:pt x="2049" y="823"/>
                    </a:lnTo>
                    <a:lnTo>
                      <a:pt x="2542" y="823"/>
                    </a:lnTo>
                    <a:lnTo>
                      <a:pt x="2512" y="785"/>
                    </a:lnTo>
                    <a:lnTo>
                      <a:pt x="2478" y="744"/>
                    </a:lnTo>
                    <a:lnTo>
                      <a:pt x="2441" y="701"/>
                    </a:lnTo>
                    <a:lnTo>
                      <a:pt x="2401" y="656"/>
                    </a:lnTo>
                    <a:lnTo>
                      <a:pt x="2357" y="609"/>
                    </a:lnTo>
                    <a:lnTo>
                      <a:pt x="2309" y="560"/>
                    </a:lnTo>
                    <a:lnTo>
                      <a:pt x="2261" y="513"/>
                    </a:lnTo>
                    <a:lnTo>
                      <a:pt x="2215" y="470"/>
                    </a:lnTo>
                    <a:lnTo>
                      <a:pt x="2169" y="428"/>
                    </a:lnTo>
                    <a:lnTo>
                      <a:pt x="2127" y="391"/>
                    </a:lnTo>
                    <a:lnTo>
                      <a:pt x="2086" y="358"/>
                    </a:lnTo>
                    <a:lnTo>
                      <a:pt x="2049" y="327"/>
                    </a:lnTo>
                    <a:close/>
                    <a:moveTo>
                      <a:pt x="256" y="205"/>
                    </a:moveTo>
                    <a:lnTo>
                      <a:pt x="241" y="208"/>
                    </a:lnTo>
                    <a:lnTo>
                      <a:pt x="226" y="215"/>
                    </a:lnTo>
                    <a:lnTo>
                      <a:pt x="215" y="227"/>
                    </a:lnTo>
                    <a:lnTo>
                      <a:pt x="208" y="240"/>
                    </a:lnTo>
                    <a:lnTo>
                      <a:pt x="205" y="257"/>
                    </a:lnTo>
                    <a:lnTo>
                      <a:pt x="205" y="3035"/>
                    </a:lnTo>
                    <a:lnTo>
                      <a:pt x="208" y="3050"/>
                    </a:lnTo>
                    <a:lnTo>
                      <a:pt x="215" y="3065"/>
                    </a:lnTo>
                    <a:lnTo>
                      <a:pt x="226" y="3076"/>
                    </a:lnTo>
                    <a:lnTo>
                      <a:pt x="241" y="3083"/>
                    </a:lnTo>
                    <a:lnTo>
                      <a:pt x="256" y="3085"/>
                    </a:lnTo>
                    <a:lnTo>
                      <a:pt x="2612" y="3085"/>
                    </a:lnTo>
                    <a:lnTo>
                      <a:pt x="2628" y="3083"/>
                    </a:lnTo>
                    <a:lnTo>
                      <a:pt x="2642" y="3076"/>
                    </a:lnTo>
                    <a:lnTo>
                      <a:pt x="2654" y="3065"/>
                    </a:lnTo>
                    <a:lnTo>
                      <a:pt x="2661" y="3050"/>
                    </a:lnTo>
                    <a:lnTo>
                      <a:pt x="2663" y="3035"/>
                    </a:lnTo>
                    <a:lnTo>
                      <a:pt x="2663" y="1028"/>
                    </a:lnTo>
                    <a:lnTo>
                      <a:pt x="1946" y="1028"/>
                    </a:lnTo>
                    <a:lnTo>
                      <a:pt x="1923" y="1025"/>
                    </a:lnTo>
                    <a:lnTo>
                      <a:pt x="1901" y="1018"/>
                    </a:lnTo>
                    <a:lnTo>
                      <a:pt x="1883" y="1006"/>
                    </a:lnTo>
                    <a:lnTo>
                      <a:pt x="1866" y="990"/>
                    </a:lnTo>
                    <a:lnTo>
                      <a:pt x="1854" y="970"/>
                    </a:lnTo>
                    <a:lnTo>
                      <a:pt x="1847" y="949"/>
                    </a:lnTo>
                    <a:lnTo>
                      <a:pt x="1844" y="925"/>
                    </a:lnTo>
                    <a:lnTo>
                      <a:pt x="1844" y="205"/>
                    </a:lnTo>
                    <a:lnTo>
                      <a:pt x="256" y="205"/>
                    </a:lnTo>
                    <a:close/>
                    <a:moveTo>
                      <a:pt x="256" y="0"/>
                    </a:moveTo>
                    <a:lnTo>
                      <a:pt x="1844" y="0"/>
                    </a:lnTo>
                    <a:lnTo>
                      <a:pt x="1856" y="0"/>
                    </a:lnTo>
                    <a:lnTo>
                      <a:pt x="1870" y="1"/>
                    </a:lnTo>
                    <a:lnTo>
                      <a:pt x="1886" y="4"/>
                    </a:lnTo>
                    <a:lnTo>
                      <a:pt x="1903" y="8"/>
                    </a:lnTo>
                    <a:lnTo>
                      <a:pt x="1923" y="13"/>
                    </a:lnTo>
                    <a:lnTo>
                      <a:pt x="1944" y="21"/>
                    </a:lnTo>
                    <a:lnTo>
                      <a:pt x="1969" y="33"/>
                    </a:lnTo>
                    <a:lnTo>
                      <a:pt x="1997" y="46"/>
                    </a:lnTo>
                    <a:lnTo>
                      <a:pt x="2027" y="63"/>
                    </a:lnTo>
                    <a:lnTo>
                      <a:pt x="2059" y="83"/>
                    </a:lnTo>
                    <a:lnTo>
                      <a:pt x="2095" y="107"/>
                    </a:lnTo>
                    <a:lnTo>
                      <a:pt x="2135" y="135"/>
                    </a:lnTo>
                    <a:lnTo>
                      <a:pt x="2185" y="173"/>
                    </a:lnTo>
                    <a:lnTo>
                      <a:pt x="2236" y="215"/>
                    </a:lnTo>
                    <a:lnTo>
                      <a:pt x="2290" y="261"/>
                    </a:lnTo>
                    <a:lnTo>
                      <a:pt x="2344" y="310"/>
                    </a:lnTo>
                    <a:lnTo>
                      <a:pt x="2399" y="362"/>
                    </a:lnTo>
                    <a:lnTo>
                      <a:pt x="2454" y="416"/>
                    </a:lnTo>
                    <a:lnTo>
                      <a:pt x="2508" y="471"/>
                    </a:lnTo>
                    <a:lnTo>
                      <a:pt x="2559" y="525"/>
                    </a:lnTo>
                    <a:lnTo>
                      <a:pt x="2607" y="580"/>
                    </a:lnTo>
                    <a:lnTo>
                      <a:pt x="2654" y="634"/>
                    </a:lnTo>
                    <a:lnTo>
                      <a:pt x="2695" y="686"/>
                    </a:lnTo>
                    <a:lnTo>
                      <a:pt x="2733" y="736"/>
                    </a:lnTo>
                    <a:lnTo>
                      <a:pt x="2761" y="775"/>
                    </a:lnTo>
                    <a:lnTo>
                      <a:pt x="2785" y="812"/>
                    </a:lnTo>
                    <a:lnTo>
                      <a:pt x="2805" y="845"/>
                    </a:lnTo>
                    <a:lnTo>
                      <a:pt x="2822" y="875"/>
                    </a:lnTo>
                    <a:lnTo>
                      <a:pt x="2836" y="902"/>
                    </a:lnTo>
                    <a:lnTo>
                      <a:pt x="2846" y="927"/>
                    </a:lnTo>
                    <a:lnTo>
                      <a:pt x="2854" y="949"/>
                    </a:lnTo>
                    <a:lnTo>
                      <a:pt x="2860" y="968"/>
                    </a:lnTo>
                    <a:lnTo>
                      <a:pt x="2865" y="986"/>
                    </a:lnTo>
                    <a:lnTo>
                      <a:pt x="2867" y="1002"/>
                    </a:lnTo>
                    <a:lnTo>
                      <a:pt x="2868" y="1016"/>
                    </a:lnTo>
                    <a:lnTo>
                      <a:pt x="2869" y="1028"/>
                    </a:lnTo>
                    <a:lnTo>
                      <a:pt x="2869" y="3035"/>
                    </a:lnTo>
                    <a:lnTo>
                      <a:pt x="2866" y="3072"/>
                    </a:lnTo>
                    <a:lnTo>
                      <a:pt x="2857" y="3108"/>
                    </a:lnTo>
                    <a:lnTo>
                      <a:pt x="2844" y="3143"/>
                    </a:lnTo>
                    <a:lnTo>
                      <a:pt x="2827" y="3174"/>
                    </a:lnTo>
                    <a:lnTo>
                      <a:pt x="2805" y="3203"/>
                    </a:lnTo>
                    <a:lnTo>
                      <a:pt x="2780" y="3229"/>
                    </a:lnTo>
                    <a:lnTo>
                      <a:pt x="2751" y="3251"/>
                    </a:lnTo>
                    <a:lnTo>
                      <a:pt x="2720" y="3268"/>
                    </a:lnTo>
                    <a:lnTo>
                      <a:pt x="2686" y="3281"/>
                    </a:lnTo>
                    <a:lnTo>
                      <a:pt x="2650" y="3289"/>
                    </a:lnTo>
                    <a:lnTo>
                      <a:pt x="2612" y="3292"/>
                    </a:lnTo>
                    <a:lnTo>
                      <a:pt x="256" y="3292"/>
                    </a:lnTo>
                    <a:lnTo>
                      <a:pt x="218" y="3289"/>
                    </a:lnTo>
                    <a:lnTo>
                      <a:pt x="182" y="3281"/>
                    </a:lnTo>
                    <a:lnTo>
                      <a:pt x="148" y="3268"/>
                    </a:lnTo>
                    <a:lnTo>
                      <a:pt x="117" y="3251"/>
                    </a:lnTo>
                    <a:lnTo>
                      <a:pt x="88" y="3229"/>
                    </a:lnTo>
                    <a:lnTo>
                      <a:pt x="63" y="3203"/>
                    </a:lnTo>
                    <a:lnTo>
                      <a:pt x="41" y="3174"/>
                    </a:lnTo>
                    <a:lnTo>
                      <a:pt x="24" y="3143"/>
                    </a:lnTo>
                    <a:lnTo>
                      <a:pt x="11" y="3108"/>
                    </a:lnTo>
                    <a:lnTo>
                      <a:pt x="3" y="3072"/>
                    </a:lnTo>
                    <a:lnTo>
                      <a:pt x="0" y="3035"/>
                    </a:lnTo>
                    <a:lnTo>
                      <a:pt x="0" y="257"/>
                    </a:lnTo>
                    <a:lnTo>
                      <a:pt x="3" y="219"/>
                    </a:lnTo>
                    <a:lnTo>
                      <a:pt x="11" y="182"/>
                    </a:lnTo>
                    <a:lnTo>
                      <a:pt x="24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3"/>
                    </a:lnTo>
                    <a:lnTo>
                      <a:pt x="182" y="10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360" name="Freeform 27"/>
            <p:cNvSpPr>
              <a:spLocks noEditPoints="1"/>
            </p:cNvSpPr>
            <p:nvPr/>
          </p:nvSpPr>
          <p:spPr bwMode="auto">
            <a:xfrm>
              <a:off x="16928" y="7558"/>
              <a:ext cx="802" cy="888"/>
            </a:xfrm>
            <a:custGeom>
              <a:avLst/>
              <a:gdLst>
                <a:gd name="T0" fmla="*/ 1578 w 3159"/>
                <a:gd name="T1" fmla="*/ 2113 h 3382"/>
                <a:gd name="T2" fmla="*/ 1779 w 3159"/>
                <a:gd name="T3" fmla="*/ 2042 h 3382"/>
                <a:gd name="T4" fmla="*/ 1895 w 3159"/>
                <a:gd name="T5" fmla="*/ 1820 h 3382"/>
                <a:gd name="T6" fmla="*/ 1547 w 3159"/>
                <a:gd name="T7" fmla="*/ 1481 h 3382"/>
                <a:gd name="T8" fmla="*/ 1367 w 3159"/>
                <a:gd name="T9" fmla="*/ 1562 h 3382"/>
                <a:gd name="T10" fmla="*/ 1264 w 3159"/>
                <a:gd name="T11" fmla="*/ 1778 h 3382"/>
                <a:gd name="T12" fmla="*/ 1703 w 3159"/>
                <a:gd name="T13" fmla="*/ 1505 h 3382"/>
                <a:gd name="T14" fmla="*/ 2399 w 3159"/>
                <a:gd name="T15" fmla="*/ 975 h 3382"/>
                <a:gd name="T16" fmla="*/ 1938 w 3159"/>
                <a:gd name="T17" fmla="*/ 1884 h 3382"/>
                <a:gd name="T18" fmla="*/ 1805 w 3159"/>
                <a:gd name="T19" fmla="*/ 2090 h 3382"/>
                <a:gd name="T20" fmla="*/ 1484 w 3159"/>
                <a:gd name="T21" fmla="*/ 2154 h 3382"/>
                <a:gd name="T22" fmla="*/ 858 w 3159"/>
                <a:gd name="T23" fmla="*/ 1951 h 3382"/>
                <a:gd name="T24" fmla="*/ 1301 w 3159"/>
                <a:gd name="T25" fmla="*/ 1554 h 3382"/>
                <a:gd name="T26" fmla="*/ 1594 w 3159"/>
                <a:gd name="T27" fmla="*/ 1427 h 3382"/>
                <a:gd name="T28" fmla="*/ 1580 w 3159"/>
                <a:gd name="T29" fmla="*/ 594 h 3382"/>
                <a:gd name="T30" fmla="*/ 1104 w 3159"/>
                <a:gd name="T31" fmla="*/ 693 h 3382"/>
                <a:gd name="T32" fmla="*/ 733 w 3159"/>
                <a:gd name="T33" fmla="*/ 946 h 3382"/>
                <a:gd name="T34" fmla="*/ 472 w 3159"/>
                <a:gd name="T35" fmla="*/ 1337 h 3382"/>
                <a:gd name="T36" fmla="*/ 382 w 3159"/>
                <a:gd name="T37" fmla="*/ 1796 h 3382"/>
                <a:gd name="T38" fmla="*/ 480 w 3159"/>
                <a:gd name="T39" fmla="*/ 2275 h 3382"/>
                <a:gd name="T40" fmla="*/ 733 w 3159"/>
                <a:gd name="T41" fmla="*/ 2647 h 3382"/>
                <a:gd name="T42" fmla="*/ 1121 w 3159"/>
                <a:gd name="T43" fmla="*/ 2908 h 3382"/>
                <a:gd name="T44" fmla="*/ 1580 w 3159"/>
                <a:gd name="T45" fmla="*/ 2999 h 3382"/>
                <a:gd name="T46" fmla="*/ 2055 w 3159"/>
                <a:gd name="T47" fmla="*/ 2901 h 3382"/>
                <a:gd name="T48" fmla="*/ 2426 w 3159"/>
                <a:gd name="T49" fmla="*/ 2647 h 3382"/>
                <a:gd name="T50" fmla="*/ 2686 w 3159"/>
                <a:gd name="T51" fmla="*/ 2257 h 3382"/>
                <a:gd name="T52" fmla="*/ 2777 w 3159"/>
                <a:gd name="T53" fmla="*/ 1796 h 3382"/>
                <a:gd name="T54" fmla="*/ 2679 w 3159"/>
                <a:gd name="T55" fmla="*/ 1319 h 3382"/>
                <a:gd name="T56" fmla="*/ 2426 w 3159"/>
                <a:gd name="T57" fmla="*/ 946 h 3382"/>
                <a:gd name="T58" fmla="*/ 2038 w 3159"/>
                <a:gd name="T59" fmla="*/ 685 h 3382"/>
                <a:gd name="T60" fmla="*/ 1580 w 3159"/>
                <a:gd name="T61" fmla="*/ 594 h 3382"/>
                <a:gd name="T62" fmla="*/ 1130 w 3159"/>
                <a:gd name="T63" fmla="*/ 91 h 3382"/>
                <a:gd name="T64" fmla="*/ 1110 w 3159"/>
                <a:gd name="T65" fmla="*/ 187 h 3382"/>
                <a:gd name="T66" fmla="*/ 1205 w 3159"/>
                <a:gd name="T67" fmla="*/ 170 h 3382"/>
                <a:gd name="T68" fmla="*/ 1324 w 3159"/>
                <a:gd name="T69" fmla="*/ 167 h 3382"/>
                <a:gd name="T70" fmla="*/ 1329 w 3159"/>
                <a:gd name="T71" fmla="*/ 80 h 3382"/>
                <a:gd name="T72" fmla="*/ 1278 w 3159"/>
                <a:gd name="T73" fmla="*/ 2 h 3382"/>
                <a:gd name="T74" fmla="*/ 1398 w 3159"/>
                <a:gd name="T75" fmla="*/ 97 h 3382"/>
                <a:gd name="T76" fmla="*/ 1346 w 3159"/>
                <a:gd name="T77" fmla="*/ 228 h 3382"/>
                <a:gd name="T78" fmla="*/ 1885 w 3159"/>
                <a:gd name="T79" fmla="*/ 241 h 3382"/>
                <a:gd name="T80" fmla="*/ 2433 w 3159"/>
                <a:gd name="T81" fmla="*/ 462 h 3382"/>
                <a:gd name="T82" fmla="*/ 2855 w 3159"/>
                <a:gd name="T83" fmla="*/ 860 h 3382"/>
                <a:gd name="T84" fmla="*/ 3107 w 3159"/>
                <a:gd name="T85" fmla="*/ 1391 h 3382"/>
                <a:gd name="T86" fmla="*/ 3146 w 3159"/>
                <a:gd name="T87" fmla="*/ 2003 h 3382"/>
                <a:gd name="T88" fmla="*/ 2960 w 3159"/>
                <a:gd name="T89" fmla="*/ 2569 h 3382"/>
                <a:gd name="T90" fmla="*/ 2589 w 3159"/>
                <a:gd name="T91" fmla="*/ 3016 h 3382"/>
                <a:gd name="T92" fmla="*/ 2079 w 3159"/>
                <a:gd name="T93" fmla="*/ 3302 h 3382"/>
                <a:gd name="T94" fmla="*/ 1476 w 3159"/>
                <a:gd name="T95" fmla="*/ 3379 h 3382"/>
                <a:gd name="T96" fmla="*/ 898 w 3159"/>
                <a:gd name="T97" fmla="*/ 3227 h 3382"/>
                <a:gd name="T98" fmla="*/ 428 w 3159"/>
                <a:gd name="T99" fmla="*/ 2883 h 3382"/>
                <a:gd name="T100" fmla="*/ 114 w 3159"/>
                <a:gd name="T101" fmla="*/ 2391 h 3382"/>
                <a:gd name="T102" fmla="*/ 0 w 3159"/>
                <a:gd name="T103" fmla="*/ 1796 h 3382"/>
                <a:gd name="T104" fmla="*/ 111 w 3159"/>
                <a:gd name="T105" fmla="*/ 1212 h 3382"/>
                <a:gd name="T106" fmla="*/ 415 w 3159"/>
                <a:gd name="T107" fmla="*/ 725 h 3382"/>
                <a:gd name="T108" fmla="*/ 872 w 3159"/>
                <a:gd name="T109" fmla="*/ 379 h 3382"/>
                <a:gd name="T110" fmla="*/ 1119 w 3159"/>
                <a:gd name="T111" fmla="*/ 255 h 3382"/>
                <a:gd name="T112" fmla="*/ 1041 w 3159"/>
                <a:gd name="T113" fmla="*/ 145 h 3382"/>
                <a:gd name="T114" fmla="*/ 1158 w 3159"/>
                <a:gd name="T115" fmla="*/ 16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59" h="3382">
                  <a:moveTo>
                    <a:pt x="1870" y="1672"/>
                  </a:moveTo>
                  <a:lnTo>
                    <a:pt x="1692" y="1909"/>
                  </a:lnTo>
                  <a:lnTo>
                    <a:pt x="1456" y="2088"/>
                  </a:lnTo>
                  <a:lnTo>
                    <a:pt x="1496" y="2103"/>
                  </a:lnTo>
                  <a:lnTo>
                    <a:pt x="1538" y="2111"/>
                  </a:lnTo>
                  <a:lnTo>
                    <a:pt x="1578" y="2113"/>
                  </a:lnTo>
                  <a:lnTo>
                    <a:pt x="1612" y="2112"/>
                  </a:lnTo>
                  <a:lnTo>
                    <a:pt x="1645" y="2107"/>
                  </a:lnTo>
                  <a:lnTo>
                    <a:pt x="1680" y="2097"/>
                  </a:lnTo>
                  <a:lnTo>
                    <a:pt x="1714" y="2084"/>
                  </a:lnTo>
                  <a:lnTo>
                    <a:pt x="1744" y="2067"/>
                  </a:lnTo>
                  <a:lnTo>
                    <a:pt x="1779" y="2042"/>
                  </a:lnTo>
                  <a:lnTo>
                    <a:pt x="1811" y="2013"/>
                  </a:lnTo>
                  <a:lnTo>
                    <a:pt x="1837" y="1980"/>
                  </a:lnTo>
                  <a:lnTo>
                    <a:pt x="1860" y="1944"/>
                  </a:lnTo>
                  <a:lnTo>
                    <a:pt x="1877" y="1904"/>
                  </a:lnTo>
                  <a:lnTo>
                    <a:pt x="1888" y="1863"/>
                  </a:lnTo>
                  <a:lnTo>
                    <a:pt x="1895" y="1820"/>
                  </a:lnTo>
                  <a:lnTo>
                    <a:pt x="1895" y="1776"/>
                  </a:lnTo>
                  <a:lnTo>
                    <a:pt x="1888" y="1730"/>
                  </a:lnTo>
                  <a:lnTo>
                    <a:pt x="1881" y="1701"/>
                  </a:lnTo>
                  <a:lnTo>
                    <a:pt x="1870" y="1672"/>
                  </a:lnTo>
                  <a:close/>
                  <a:moveTo>
                    <a:pt x="1580" y="1479"/>
                  </a:moveTo>
                  <a:lnTo>
                    <a:pt x="1547" y="1481"/>
                  </a:lnTo>
                  <a:lnTo>
                    <a:pt x="1514" y="1486"/>
                  </a:lnTo>
                  <a:lnTo>
                    <a:pt x="1514" y="1486"/>
                  </a:lnTo>
                  <a:lnTo>
                    <a:pt x="1473" y="1498"/>
                  </a:lnTo>
                  <a:lnTo>
                    <a:pt x="1434" y="1515"/>
                  </a:lnTo>
                  <a:lnTo>
                    <a:pt x="1399" y="1536"/>
                  </a:lnTo>
                  <a:lnTo>
                    <a:pt x="1367" y="1562"/>
                  </a:lnTo>
                  <a:lnTo>
                    <a:pt x="1338" y="1591"/>
                  </a:lnTo>
                  <a:lnTo>
                    <a:pt x="1314" y="1624"/>
                  </a:lnTo>
                  <a:lnTo>
                    <a:pt x="1295" y="1659"/>
                  </a:lnTo>
                  <a:lnTo>
                    <a:pt x="1279" y="1696"/>
                  </a:lnTo>
                  <a:lnTo>
                    <a:pt x="1269" y="1737"/>
                  </a:lnTo>
                  <a:lnTo>
                    <a:pt x="1264" y="1778"/>
                  </a:lnTo>
                  <a:lnTo>
                    <a:pt x="1264" y="1820"/>
                  </a:lnTo>
                  <a:lnTo>
                    <a:pt x="1271" y="1863"/>
                  </a:lnTo>
                  <a:lnTo>
                    <a:pt x="1278" y="1893"/>
                  </a:lnTo>
                  <a:lnTo>
                    <a:pt x="1289" y="1921"/>
                  </a:lnTo>
                  <a:lnTo>
                    <a:pt x="1467" y="1685"/>
                  </a:lnTo>
                  <a:lnTo>
                    <a:pt x="1703" y="1505"/>
                  </a:lnTo>
                  <a:lnTo>
                    <a:pt x="1663" y="1491"/>
                  </a:lnTo>
                  <a:lnTo>
                    <a:pt x="1621" y="1482"/>
                  </a:lnTo>
                  <a:lnTo>
                    <a:pt x="1621" y="1482"/>
                  </a:lnTo>
                  <a:lnTo>
                    <a:pt x="1580" y="1479"/>
                  </a:lnTo>
                  <a:close/>
                  <a:moveTo>
                    <a:pt x="2399" y="975"/>
                  </a:moveTo>
                  <a:lnTo>
                    <a:pt x="2399" y="975"/>
                  </a:lnTo>
                  <a:lnTo>
                    <a:pt x="1906" y="1625"/>
                  </a:lnTo>
                  <a:lnTo>
                    <a:pt x="1910" y="1633"/>
                  </a:lnTo>
                  <a:lnTo>
                    <a:pt x="2301" y="1642"/>
                  </a:lnTo>
                  <a:lnTo>
                    <a:pt x="1948" y="1812"/>
                  </a:lnTo>
                  <a:lnTo>
                    <a:pt x="1945" y="1848"/>
                  </a:lnTo>
                  <a:lnTo>
                    <a:pt x="1938" y="1884"/>
                  </a:lnTo>
                  <a:lnTo>
                    <a:pt x="1927" y="1919"/>
                  </a:lnTo>
                  <a:lnTo>
                    <a:pt x="1914" y="1953"/>
                  </a:lnTo>
                  <a:lnTo>
                    <a:pt x="2065" y="2113"/>
                  </a:lnTo>
                  <a:lnTo>
                    <a:pt x="1858" y="2039"/>
                  </a:lnTo>
                  <a:lnTo>
                    <a:pt x="1832" y="2066"/>
                  </a:lnTo>
                  <a:lnTo>
                    <a:pt x="1805" y="2090"/>
                  </a:lnTo>
                  <a:lnTo>
                    <a:pt x="1775" y="2110"/>
                  </a:lnTo>
                  <a:lnTo>
                    <a:pt x="1742" y="2128"/>
                  </a:lnTo>
                  <a:lnTo>
                    <a:pt x="1733" y="2521"/>
                  </a:lnTo>
                  <a:lnTo>
                    <a:pt x="1565" y="2166"/>
                  </a:lnTo>
                  <a:lnTo>
                    <a:pt x="1525" y="2162"/>
                  </a:lnTo>
                  <a:lnTo>
                    <a:pt x="1484" y="2154"/>
                  </a:lnTo>
                  <a:lnTo>
                    <a:pt x="1445" y="2141"/>
                  </a:lnTo>
                  <a:lnTo>
                    <a:pt x="1408" y="2124"/>
                  </a:lnTo>
                  <a:lnTo>
                    <a:pt x="760" y="2618"/>
                  </a:lnTo>
                  <a:lnTo>
                    <a:pt x="1253" y="1968"/>
                  </a:lnTo>
                  <a:lnTo>
                    <a:pt x="1249" y="1961"/>
                  </a:lnTo>
                  <a:lnTo>
                    <a:pt x="858" y="1951"/>
                  </a:lnTo>
                  <a:lnTo>
                    <a:pt x="1211" y="1782"/>
                  </a:lnTo>
                  <a:lnTo>
                    <a:pt x="1216" y="1734"/>
                  </a:lnTo>
                  <a:lnTo>
                    <a:pt x="1227" y="1686"/>
                  </a:lnTo>
                  <a:lnTo>
                    <a:pt x="1245" y="1640"/>
                  </a:lnTo>
                  <a:lnTo>
                    <a:pt x="1094" y="1480"/>
                  </a:lnTo>
                  <a:lnTo>
                    <a:pt x="1301" y="1554"/>
                  </a:lnTo>
                  <a:lnTo>
                    <a:pt x="1327" y="1528"/>
                  </a:lnTo>
                  <a:lnTo>
                    <a:pt x="1354" y="1503"/>
                  </a:lnTo>
                  <a:lnTo>
                    <a:pt x="1384" y="1483"/>
                  </a:lnTo>
                  <a:lnTo>
                    <a:pt x="1417" y="1465"/>
                  </a:lnTo>
                  <a:lnTo>
                    <a:pt x="1426" y="1073"/>
                  </a:lnTo>
                  <a:lnTo>
                    <a:pt x="1594" y="1427"/>
                  </a:lnTo>
                  <a:lnTo>
                    <a:pt x="1634" y="1431"/>
                  </a:lnTo>
                  <a:lnTo>
                    <a:pt x="1675" y="1440"/>
                  </a:lnTo>
                  <a:lnTo>
                    <a:pt x="1714" y="1452"/>
                  </a:lnTo>
                  <a:lnTo>
                    <a:pt x="1751" y="1469"/>
                  </a:lnTo>
                  <a:lnTo>
                    <a:pt x="2399" y="975"/>
                  </a:lnTo>
                  <a:close/>
                  <a:moveTo>
                    <a:pt x="1580" y="594"/>
                  </a:moveTo>
                  <a:lnTo>
                    <a:pt x="1498" y="597"/>
                  </a:lnTo>
                  <a:lnTo>
                    <a:pt x="1419" y="605"/>
                  </a:lnTo>
                  <a:lnTo>
                    <a:pt x="1383" y="869"/>
                  </a:lnTo>
                  <a:lnTo>
                    <a:pt x="1243" y="642"/>
                  </a:lnTo>
                  <a:lnTo>
                    <a:pt x="1172" y="665"/>
                  </a:lnTo>
                  <a:lnTo>
                    <a:pt x="1104" y="693"/>
                  </a:lnTo>
                  <a:lnTo>
                    <a:pt x="1036" y="725"/>
                  </a:lnTo>
                  <a:lnTo>
                    <a:pt x="971" y="761"/>
                  </a:lnTo>
                  <a:lnTo>
                    <a:pt x="907" y="801"/>
                  </a:lnTo>
                  <a:lnTo>
                    <a:pt x="846" y="846"/>
                  </a:lnTo>
                  <a:lnTo>
                    <a:pt x="788" y="894"/>
                  </a:lnTo>
                  <a:lnTo>
                    <a:pt x="733" y="946"/>
                  </a:lnTo>
                  <a:lnTo>
                    <a:pt x="678" y="1005"/>
                  </a:lnTo>
                  <a:lnTo>
                    <a:pt x="628" y="1066"/>
                  </a:lnTo>
                  <a:lnTo>
                    <a:pt x="581" y="1130"/>
                  </a:lnTo>
                  <a:lnTo>
                    <a:pt x="540" y="1197"/>
                  </a:lnTo>
                  <a:lnTo>
                    <a:pt x="504" y="1266"/>
                  </a:lnTo>
                  <a:lnTo>
                    <a:pt x="472" y="1337"/>
                  </a:lnTo>
                  <a:lnTo>
                    <a:pt x="445" y="1409"/>
                  </a:lnTo>
                  <a:lnTo>
                    <a:pt x="422" y="1484"/>
                  </a:lnTo>
                  <a:lnTo>
                    <a:pt x="405" y="1561"/>
                  </a:lnTo>
                  <a:lnTo>
                    <a:pt x="392" y="1638"/>
                  </a:lnTo>
                  <a:lnTo>
                    <a:pt x="384" y="1717"/>
                  </a:lnTo>
                  <a:lnTo>
                    <a:pt x="382" y="1796"/>
                  </a:lnTo>
                  <a:lnTo>
                    <a:pt x="384" y="1878"/>
                  </a:lnTo>
                  <a:lnTo>
                    <a:pt x="392" y="1958"/>
                  </a:lnTo>
                  <a:lnTo>
                    <a:pt x="655" y="1993"/>
                  </a:lnTo>
                  <a:lnTo>
                    <a:pt x="429" y="2134"/>
                  </a:lnTo>
                  <a:lnTo>
                    <a:pt x="452" y="2205"/>
                  </a:lnTo>
                  <a:lnTo>
                    <a:pt x="480" y="2275"/>
                  </a:lnTo>
                  <a:lnTo>
                    <a:pt x="512" y="2343"/>
                  </a:lnTo>
                  <a:lnTo>
                    <a:pt x="548" y="2407"/>
                  </a:lnTo>
                  <a:lnTo>
                    <a:pt x="588" y="2471"/>
                  </a:lnTo>
                  <a:lnTo>
                    <a:pt x="632" y="2532"/>
                  </a:lnTo>
                  <a:lnTo>
                    <a:pt x="680" y="2591"/>
                  </a:lnTo>
                  <a:lnTo>
                    <a:pt x="733" y="2647"/>
                  </a:lnTo>
                  <a:lnTo>
                    <a:pt x="791" y="2701"/>
                  </a:lnTo>
                  <a:lnTo>
                    <a:pt x="851" y="2752"/>
                  </a:lnTo>
                  <a:lnTo>
                    <a:pt x="916" y="2798"/>
                  </a:lnTo>
                  <a:lnTo>
                    <a:pt x="981" y="2839"/>
                  </a:lnTo>
                  <a:lnTo>
                    <a:pt x="1050" y="2876"/>
                  </a:lnTo>
                  <a:lnTo>
                    <a:pt x="1121" y="2908"/>
                  </a:lnTo>
                  <a:lnTo>
                    <a:pt x="1194" y="2936"/>
                  </a:lnTo>
                  <a:lnTo>
                    <a:pt x="1268" y="2958"/>
                  </a:lnTo>
                  <a:lnTo>
                    <a:pt x="1344" y="2976"/>
                  </a:lnTo>
                  <a:lnTo>
                    <a:pt x="1421" y="2989"/>
                  </a:lnTo>
                  <a:lnTo>
                    <a:pt x="1500" y="2996"/>
                  </a:lnTo>
                  <a:lnTo>
                    <a:pt x="1580" y="2999"/>
                  </a:lnTo>
                  <a:lnTo>
                    <a:pt x="1661" y="2996"/>
                  </a:lnTo>
                  <a:lnTo>
                    <a:pt x="1740" y="2989"/>
                  </a:lnTo>
                  <a:lnTo>
                    <a:pt x="1776" y="2724"/>
                  </a:lnTo>
                  <a:lnTo>
                    <a:pt x="1916" y="2951"/>
                  </a:lnTo>
                  <a:lnTo>
                    <a:pt x="1987" y="2928"/>
                  </a:lnTo>
                  <a:lnTo>
                    <a:pt x="2055" y="2901"/>
                  </a:lnTo>
                  <a:lnTo>
                    <a:pt x="2123" y="2869"/>
                  </a:lnTo>
                  <a:lnTo>
                    <a:pt x="2188" y="2833"/>
                  </a:lnTo>
                  <a:lnTo>
                    <a:pt x="2252" y="2792"/>
                  </a:lnTo>
                  <a:lnTo>
                    <a:pt x="2313" y="2748"/>
                  </a:lnTo>
                  <a:lnTo>
                    <a:pt x="2371" y="2699"/>
                  </a:lnTo>
                  <a:lnTo>
                    <a:pt x="2426" y="2647"/>
                  </a:lnTo>
                  <a:lnTo>
                    <a:pt x="2481" y="2589"/>
                  </a:lnTo>
                  <a:lnTo>
                    <a:pt x="2531" y="2527"/>
                  </a:lnTo>
                  <a:lnTo>
                    <a:pt x="2576" y="2463"/>
                  </a:lnTo>
                  <a:lnTo>
                    <a:pt x="2618" y="2397"/>
                  </a:lnTo>
                  <a:lnTo>
                    <a:pt x="2655" y="2328"/>
                  </a:lnTo>
                  <a:lnTo>
                    <a:pt x="2686" y="2257"/>
                  </a:lnTo>
                  <a:lnTo>
                    <a:pt x="2714" y="2184"/>
                  </a:lnTo>
                  <a:lnTo>
                    <a:pt x="2737" y="2109"/>
                  </a:lnTo>
                  <a:lnTo>
                    <a:pt x="2754" y="2033"/>
                  </a:lnTo>
                  <a:lnTo>
                    <a:pt x="2767" y="1955"/>
                  </a:lnTo>
                  <a:lnTo>
                    <a:pt x="2775" y="1877"/>
                  </a:lnTo>
                  <a:lnTo>
                    <a:pt x="2777" y="1796"/>
                  </a:lnTo>
                  <a:lnTo>
                    <a:pt x="2775" y="1716"/>
                  </a:lnTo>
                  <a:lnTo>
                    <a:pt x="2767" y="1635"/>
                  </a:lnTo>
                  <a:lnTo>
                    <a:pt x="2504" y="1600"/>
                  </a:lnTo>
                  <a:lnTo>
                    <a:pt x="2730" y="1460"/>
                  </a:lnTo>
                  <a:lnTo>
                    <a:pt x="2707" y="1389"/>
                  </a:lnTo>
                  <a:lnTo>
                    <a:pt x="2679" y="1319"/>
                  </a:lnTo>
                  <a:lnTo>
                    <a:pt x="2647" y="1251"/>
                  </a:lnTo>
                  <a:lnTo>
                    <a:pt x="2611" y="1185"/>
                  </a:lnTo>
                  <a:lnTo>
                    <a:pt x="2571" y="1122"/>
                  </a:lnTo>
                  <a:lnTo>
                    <a:pt x="2527" y="1061"/>
                  </a:lnTo>
                  <a:lnTo>
                    <a:pt x="2479" y="1003"/>
                  </a:lnTo>
                  <a:lnTo>
                    <a:pt x="2426" y="946"/>
                  </a:lnTo>
                  <a:lnTo>
                    <a:pt x="2368" y="892"/>
                  </a:lnTo>
                  <a:lnTo>
                    <a:pt x="2308" y="841"/>
                  </a:lnTo>
                  <a:lnTo>
                    <a:pt x="2243" y="796"/>
                  </a:lnTo>
                  <a:lnTo>
                    <a:pt x="2178" y="754"/>
                  </a:lnTo>
                  <a:lnTo>
                    <a:pt x="2109" y="717"/>
                  </a:lnTo>
                  <a:lnTo>
                    <a:pt x="2038" y="685"/>
                  </a:lnTo>
                  <a:lnTo>
                    <a:pt x="1965" y="658"/>
                  </a:lnTo>
                  <a:lnTo>
                    <a:pt x="1891" y="636"/>
                  </a:lnTo>
                  <a:lnTo>
                    <a:pt x="1815" y="617"/>
                  </a:lnTo>
                  <a:lnTo>
                    <a:pt x="1738" y="605"/>
                  </a:lnTo>
                  <a:lnTo>
                    <a:pt x="1659" y="597"/>
                  </a:lnTo>
                  <a:lnTo>
                    <a:pt x="1580" y="594"/>
                  </a:lnTo>
                  <a:close/>
                  <a:moveTo>
                    <a:pt x="1245" y="53"/>
                  </a:moveTo>
                  <a:lnTo>
                    <a:pt x="1224" y="54"/>
                  </a:lnTo>
                  <a:lnTo>
                    <a:pt x="1204" y="57"/>
                  </a:lnTo>
                  <a:lnTo>
                    <a:pt x="1177" y="66"/>
                  </a:lnTo>
                  <a:lnTo>
                    <a:pt x="1151" y="76"/>
                  </a:lnTo>
                  <a:lnTo>
                    <a:pt x="1130" y="91"/>
                  </a:lnTo>
                  <a:lnTo>
                    <a:pt x="1113" y="107"/>
                  </a:lnTo>
                  <a:lnTo>
                    <a:pt x="1102" y="125"/>
                  </a:lnTo>
                  <a:lnTo>
                    <a:pt x="1095" y="143"/>
                  </a:lnTo>
                  <a:lnTo>
                    <a:pt x="1095" y="161"/>
                  </a:lnTo>
                  <a:lnTo>
                    <a:pt x="1101" y="175"/>
                  </a:lnTo>
                  <a:lnTo>
                    <a:pt x="1110" y="187"/>
                  </a:lnTo>
                  <a:lnTo>
                    <a:pt x="1123" y="197"/>
                  </a:lnTo>
                  <a:lnTo>
                    <a:pt x="1139" y="206"/>
                  </a:lnTo>
                  <a:lnTo>
                    <a:pt x="1158" y="212"/>
                  </a:lnTo>
                  <a:lnTo>
                    <a:pt x="1170" y="195"/>
                  </a:lnTo>
                  <a:lnTo>
                    <a:pt x="1186" y="180"/>
                  </a:lnTo>
                  <a:lnTo>
                    <a:pt x="1205" y="170"/>
                  </a:lnTo>
                  <a:lnTo>
                    <a:pt x="1226" y="163"/>
                  </a:lnTo>
                  <a:lnTo>
                    <a:pt x="1249" y="160"/>
                  </a:lnTo>
                  <a:lnTo>
                    <a:pt x="1270" y="163"/>
                  </a:lnTo>
                  <a:lnTo>
                    <a:pt x="1291" y="170"/>
                  </a:lnTo>
                  <a:lnTo>
                    <a:pt x="1309" y="180"/>
                  </a:lnTo>
                  <a:lnTo>
                    <a:pt x="1324" y="167"/>
                  </a:lnTo>
                  <a:lnTo>
                    <a:pt x="1335" y="153"/>
                  </a:lnTo>
                  <a:lnTo>
                    <a:pt x="1344" y="138"/>
                  </a:lnTo>
                  <a:lnTo>
                    <a:pt x="1347" y="123"/>
                  </a:lnTo>
                  <a:lnTo>
                    <a:pt x="1346" y="108"/>
                  </a:lnTo>
                  <a:lnTo>
                    <a:pt x="1341" y="92"/>
                  </a:lnTo>
                  <a:lnTo>
                    <a:pt x="1329" y="80"/>
                  </a:lnTo>
                  <a:lnTo>
                    <a:pt x="1313" y="68"/>
                  </a:lnTo>
                  <a:lnTo>
                    <a:pt x="1293" y="59"/>
                  </a:lnTo>
                  <a:lnTo>
                    <a:pt x="1271" y="54"/>
                  </a:lnTo>
                  <a:lnTo>
                    <a:pt x="1245" y="53"/>
                  </a:lnTo>
                  <a:close/>
                  <a:moveTo>
                    <a:pt x="1245" y="0"/>
                  </a:moveTo>
                  <a:lnTo>
                    <a:pt x="1278" y="2"/>
                  </a:lnTo>
                  <a:lnTo>
                    <a:pt x="1308" y="9"/>
                  </a:lnTo>
                  <a:lnTo>
                    <a:pt x="1334" y="20"/>
                  </a:lnTo>
                  <a:lnTo>
                    <a:pt x="1357" y="34"/>
                  </a:lnTo>
                  <a:lnTo>
                    <a:pt x="1377" y="52"/>
                  </a:lnTo>
                  <a:lnTo>
                    <a:pt x="1390" y="73"/>
                  </a:lnTo>
                  <a:lnTo>
                    <a:pt x="1398" y="97"/>
                  </a:lnTo>
                  <a:lnTo>
                    <a:pt x="1400" y="124"/>
                  </a:lnTo>
                  <a:lnTo>
                    <a:pt x="1394" y="151"/>
                  </a:lnTo>
                  <a:lnTo>
                    <a:pt x="1384" y="176"/>
                  </a:lnTo>
                  <a:lnTo>
                    <a:pt x="1366" y="199"/>
                  </a:lnTo>
                  <a:lnTo>
                    <a:pt x="1343" y="221"/>
                  </a:lnTo>
                  <a:lnTo>
                    <a:pt x="1346" y="228"/>
                  </a:lnTo>
                  <a:lnTo>
                    <a:pt x="1423" y="219"/>
                  </a:lnTo>
                  <a:lnTo>
                    <a:pt x="1501" y="213"/>
                  </a:lnTo>
                  <a:lnTo>
                    <a:pt x="1580" y="211"/>
                  </a:lnTo>
                  <a:lnTo>
                    <a:pt x="1683" y="214"/>
                  </a:lnTo>
                  <a:lnTo>
                    <a:pt x="1786" y="225"/>
                  </a:lnTo>
                  <a:lnTo>
                    <a:pt x="1885" y="241"/>
                  </a:lnTo>
                  <a:lnTo>
                    <a:pt x="1983" y="263"/>
                  </a:lnTo>
                  <a:lnTo>
                    <a:pt x="2079" y="292"/>
                  </a:lnTo>
                  <a:lnTo>
                    <a:pt x="2172" y="327"/>
                  </a:lnTo>
                  <a:lnTo>
                    <a:pt x="2261" y="366"/>
                  </a:lnTo>
                  <a:lnTo>
                    <a:pt x="2348" y="412"/>
                  </a:lnTo>
                  <a:lnTo>
                    <a:pt x="2433" y="462"/>
                  </a:lnTo>
                  <a:lnTo>
                    <a:pt x="2513" y="517"/>
                  </a:lnTo>
                  <a:lnTo>
                    <a:pt x="2589" y="577"/>
                  </a:lnTo>
                  <a:lnTo>
                    <a:pt x="2662" y="642"/>
                  </a:lnTo>
                  <a:lnTo>
                    <a:pt x="2731" y="711"/>
                  </a:lnTo>
                  <a:lnTo>
                    <a:pt x="2794" y="783"/>
                  </a:lnTo>
                  <a:lnTo>
                    <a:pt x="2855" y="860"/>
                  </a:lnTo>
                  <a:lnTo>
                    <a:pt x="2909" y="941"/>
                  </a:lnTo>
                  <a:lnTo>
                    <a:pt x="2960" y="1025"/>
                  </a:lnTo>
                  <a:lnTo>
                    <a:pt x="3005" y="1112"/>
                  </a:lnTo>
                  <a:lnTo>
                    <a:pt x="3045" y="1202"/>
                  </a:lnTo>
                  <a:lnTo>
                    <a:pt x="3079" y="1295"/>
                  </a:lnTo>
                  <a:lnTo>
                    <a:pt x="3107" y="1391"/>
                  </a:lnTo>
                  <a:lnTo>
                    <a:pt x="3129" y="1490"/>
                  </a:lnTo>
                  <a:lnTo>
                    <a:pt x="3146" y="1590"/>
                  </a:lnTo>
                  <a:lnTo>
                    <a:pt x="3156" y="1692"/>
                  </a:lnTo>
                  <a:lnTo>
                    <a:pt x="3159" y="1796"/>
                  </a:lnTo>
                  <a:lnTo>
                    <a:pt x="3156" y="1901"/>
                  </a:lnTo>
                  <a:lnTo>
                    <a:pt x="3146" y="2003"/>
                  </a:lnTo>
                  <a:lnTo>
                    <a:pt x="3129" y="2104"/>
                  </a:lnTo>
                  <a:lnTo>
                    <a:pt x="3107" y="2201"/>
                  </a:lnTo>
                  <a:lnTo>
                    <a:pt x="3079" y="2298"/>
                  </a:lnTo>
                  <a:lnTo>
                    <a:pt x="3045" y="2391"/>
                  </a:lnTo>
                  <a:lnTo>
                    <a:pt x="3005" y="2482"/>
                  </a:lnTo>
                  <a:lnTo>
                    <a:pt x="2960" y="2569"/>
                  </a:lnTo>
                  <a:lnTo>
                    <a:pt x="2909" y="2652"/>
                  </a:lnTo>
                  <a:lnTo>
                    <a:pt x="2855" y="2733"/>
                  </a:lnTo>
                  <a:lnTo>
                    <a:pt x="2794" y="2809"/>
                  </a:lnTo>
                  <a:lnTo>
                    <a:pt x="2731" y="2883"/>
                  </a:lnTo>
                  <a:lnTo>
                    <a:pt x="2662" y="2951"/>
                  </a:lnTo>
                  <a:lnTo>
                    <a:pt x="2589" y="3016"/>
                  </a:lnTo>
                  <a:lnTo>
                    <a:pt x="2513" y="3076"/>
                  </a:lnTo>
                  <a:lnTo>
                    <a:pt x="2433" y="3132"/>
                  </a:lnTo>
                  <a:lnTo>
                    <a:pt x="2348" y="3182"/>
                  </a:lnTo>
                  <a:lnTo>
                    <a:pt x="2261" y="3227"/>
                  </a:lnTo>
                  <a:lnTo>
                    <a:pt x="2172" y="3267"/>
                  </a:lnTo>
                  <a:lnTo>
                    <a:pt x="2079" y="3302"/>
                  </a:lnTo>
                  <a:lnTo>
                    <a:pt x="1983" y="3329"/>
                  </a:lnTo>
                  <a:lnTo>
                    <a:pt x="1885" y="3353"/>
                  </a:lnTo>
                  <a:lnTo>
                    <a:pt x="1786" y="3368"/>
                  </a:lnTo>
                  <a:lnTo>
                    <a:pt x="1683" y="3379"/>
                  </a:lnTo>
                  <a:lnTo>
                    <a:pt x="1580" y="3382"/>
                  </a:lnTo>
                  <a:lnTo>
                    <a:pt x="1476" y="3379"/>
                  </a:lnTo>
                  <a:lnTo>
                    <a:pt x="1373" y="3368"/>
                  </a:lnTo>
                  <a:lnTo>
                    <a:pt x="1274" y="3353"/>
                  </a:lnTo>
                  <a:lnTo>
                    <a:pt x="1176" y="3329"/>
                  </a:lnTo>
                  <a:lnTo>
                    <a:pt x="1080" y="3302"/>
                  </a:lnTo>
                  <a:lnTo>
                    <a:pt x="987" y="3267"/>
                  </a:lnTo>
                  <a:lnTo>
                    <a:pt x="898" y="3227"/>
                  </a:lnTo>
                  <a:lnTo>
                    <a:pt x="811" y="3182"/>
                  </a:lnTo>
                  <a:lnTo>
                    <a:pt x="726" y="3132"/>
                  </a:lnTo>
                  <a:lnTo>
                    <a:pt x="646" y="3076"/>
                  </a:lnTo>
                  <a:lnTo>
                    <a:pt x="570" y="3016"/>
                  </a:lnTo>
                  <a:lnTo>
                    <a:pt x="497" y="2951"/>
                  </a:lnTo>
                  <a:lnTo>
                    <a:pt x="428" y="2883"/>
                  </a:lnTo>
                  <a:lnTo>
                    <a:pt x="365" y="2809"/>
                  </a:lnTo>
                  <a:lnTo>
                    <a:pt x="304" y="2733"/>
                  </a:lnTo>
                  <a:lnTo>
                    <a:pt x="250" y="2652"/>
                  </a:lnTo>
                  <a:lnTo>
                    <a:pt x="199" y="2569"/>
                  </a:lnTo>
                  <a:lnTo>
                    <a:pt x="154" y="2482"/>
                  </a:lnTo>
                  <a:lnTo>
                    <a:pt x="114" y="2391"/>
                  </a:lnTo>
                  <a:lnTo>
                    <a:pt x="80" y="2298"/>
                  </a:lnTo>
                  <a:lnTo>
                    <a:pt x="52" y="2201"/>
                  </a:lnTo>
                  <a:lnTo>
                    <a:pt x="30" y="2104"/>
                  </a:lnTo>
                  <a:lnTo>
                    <a:pt x="13" y="2003"/>
                  </a:lnTo>
                  <a:lnTo>
                    <a:pt x="3" y="1901"/>
                  </a:lnTo>
                  <a:lnTo>
                    <a:pt x="0" y="1796"/>
                  </a:lnTo>
                  <a:lnTo>
                    <a:pt x="3" y="1694"/>
                  </a:lnTo>
                  <a:lnTo>
                    <a:pt x="13" y="1594"/>
                  </a:lnTo>
                  <a:lnTo>
                    <a:pt x="29" y="1494"/>
                  </a:lnTo>
                  <a:lnTo>
                    <a:pt x="50" y="1397"/>
                  </a:lnTo>
                  <a:lnTo>
                    <a:pt x="77" y="1303"/>
                  </a:lnTo>
                  <a:lnTo>
                    <a:pt x="111" y="1212"/>
                  </a:lnTo>
                  <a:lnTo>
                    <a:pt x="149" y="1122"/>
                  </a:lnTo>
                  <a:lnTo>
                    <a:pt x="193" y="1035"/>
                  </a:lnTo>
                  <a:lnTo>
                    <a:pt x="242" y="953"/>
                  </a:lnTo>
                  <a:lnTo>
                    <a:pt x="295" y="873"/>
                  </a:lnTo>
                  <a:lnTo>
                    <a:pt x="353" y="797"/>
                  </a:lnTo>
                  <a:lnTo>
                    <a:pt x="415" y="725"/>
                  </a:lnTo>
                  <a:lnTo>
                    <a:pt x="482" y="656"/>
                  </a:lnTo>
                  <a:lnTo>
                    <a:pt x="553" y="591"/>
                  </a:lnTo>
                  <a:lnTo>
                    <a:pt x="628" y="532"/>
                  </a:lnTo>
                  <a:lnTo>
                    <a:pt x="706" y="475"/>
                  </a:lnTo>
                  <a:lnTo>
                    <a:pt x="788" y="424"/>
                  </a:lnTo>
                  <a:lnTo>
                    <a:pt x="872" y="379"/>
                  </a:lnTo>
                  <a:lnTo>
                    <a:pt x="960" y="338"/>
                  </a:lnTo>
                  <a:lnTo>
                    <a:pt x="1050" y="302"/>
                  </a:lnTo>
                  <a:lnTo>
                    <a:pt x="1143" y="273"/>
                  </a:lnTo>
                  <a:lnTo>
                    <a:pt x="1143" y="267"/>
                  </a:lnTo>
                  <a:lnTo>
                    <a:pt x="1143" y="263"/>
                  </a:lnTo>
                  <a:lnTo>
                    <a:pt x="1119" y="255"/>
                  </a:lnTo>
                  <a:lnTo>
                    <a:pt x="1096" y="243"/>
                  </a:lnTo>
                  <a:lnTo>
                    <a:pt x="1077" y="229"/>
                  </a:lnTo>
                  <a:lnTo>
                    <a:pt x="1063" y="212"/>
                  </a:lnTo>
                  <a:lnTo>
                    <a:pt x="1051" y="193"/>
                  </a:lnTo>
                  <a:lnTo>
                    <a:pt x="1043" y="172"/>
                  </a:lnTo>
                  <a:lnTo>
                    <a:pt x="1041" y="145"/>
                  </a:lnTo>
                  <a:lnTo>
                    <a:pt x="1047" y="119"/>
                  </a:lnTo>
                  <a:lnTo>
                    <a:pt x="1058" y="93"/>
                  </a:lnTo>
                  <a:lnTo>
                    <a:pt x="1075" y="70"/>
                  </a:lnTo>
                  <a:lnTo>
                    <a:pt x="1098" y="49"/>
                  </a:lnTo>
                  <a:lnTo>
                    <a:pt x="1126" y="30"/>
                  </a:lnTo>
                  <a:lnTo>
                    <a:pt x="1158" y="16"/>
                  </a:lnTo>
                  <a:lnTo>
                    <a:pt x="1194" y="5"/>
                  </a:lnTo>
                  <a:lnTo>
                    <a:pt x="1219" y="1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2" name="Freeform 1838"/>
            <p:cNvSpPr/>
            <p:nvPr/>
          </p:nvSpPr>
          <p:spPr bwMode="auto">
            <a:xfrm>
              <a:off x="16928" y="9041"/>
              <a:ext cx="797" cy="830"/>
            </a:xfrm>
            <a:custGeom>
              <a:avLst/>
              <a:gdLst>
                <a:gd name="T0" fmla="*/ 1785 w 3262"/>
                <a:gd name="T1" fmla="*/ 42 h 3292"/>
                <a:gd name="T2" fmla="*/ 1912 w 3262"/>
                <a:gd name="T3" fmla="*/ 188 h 3292"/>
                <a:gd name="T4" fmla="*/ 1925 w 3262"/>
                <a:gd name="T5" fmla="*/ 396 h 3292"/>
                <a:gd name="T6" fmla="*/ 1835 w 3262"/>
                <a:gd name="T7" fmla="*/ 1149 h 3292"/>
                <a:gd name="T8" fmla="*/ 2288 w 3262"/>
                <a:gd name="T9" fmla="*/ 575 h 3292"/>
                <a:gd name="T10" fmla="*/ 2417 w 3262"/>
                <a:gd name="T11" fmla="*/ 431 h 3292"/>
                <a:gd name="T12" fmla="*/ 2607 w 3262"/>
                <a:gd name="T13" fmla="*/ 394 h 3292"/>
                <a:gd name="T14" fmla="*/ 2784 w 3262"/>
                <a:gd name="T15" fmla="*/ 482 h 3292"/>
                <a:gd name="T16" fmla="*/ 2871 w 3262"/>
                <a:gd name="T17" fmla="*/ 661 h 3292"/>
                <a:gd name="T18" fmla="*/ 2834 w 3262"/>
                <a:gd name="T19" fmla="*/ 853 h 3292"/>
                <a:gd name="T20" fmla="*/ 2692 w 3262"/>
                <a:gd name="T21" fmla="*/ 982 h 3292"/>
                <a:gd name="T22" fmla="*/ 2123 w 3262"/>
                <a:gd name="T23" fmla="*/ 1440 h 3292"/>
                <a:gd name="T24" fmla="*/ 2869 w 3262"/>
                <a:gd name="T25" fmla="*/ 1349 h 3292"/>
                <a:gd name="T26" fmla="*/ 3075 w 3262"/>
                <a:gd name="T27" fmla="*/ 1362 h 3292"/>
                <a:gd name="T28" fmla="*/ 3220 w 3262"/>
                <a:gd name="T29" fmla="*/ 1490 h 3292"/>
                <a:gd name="T30" fmla="*/ 3259 w 3262"/>
                <a:gd name="T31" fmla="*/ 1687 h 3292"/>
                <a:gd name="T32" fmla="*/ 3172 w 3262"/>
                <a:gd name="T33" fmla="*/ 1864 h 3292"/>
                <a:gd name="T34" fmla="*/ 2998 w 3262"/>
                <a:gd name="T35" fmla="*/ 1951 h 3292"/>
                <a:gd name="T36" fmla="*/ 2792 w 3262"/>
                <a:gd name="T37" fmla="*/ 1906 h 3292"/>
                <a:gd name="T38" fmla="*/ 2587 w 3262"/>
                <a:gd name="T39" fmla="*/ 2283 h 3292"/>
                <a:gd name="T40" fmla="*/ 2755 w 3262"/>
                <a:gd name="T41" fmla="*/ 2348 h 3292"/>
                <a:gd name="T42" fmla="*/ 2864 w 3262"/>
                <a:gd name="T43" fmla="*/ 2513 h 3292"/>
                <a:gd name="T44" fmla="*/ 2852 w 3262"/>
                <a:gd name="T45" fmla="*/ 2707 h 3292"/>
                <a:gd name="T46" fmla="*/ 2719 w 3262"/>
                <a:gd name="T47" fmla="*/ 2859 h 3292"/>
                <a:gd name="T48" fmla="*/ 2529 w 3262"/>
                <a:gd name="T49" fmla="*/ 2897 h 3292"/>
                <a:gd name="T50" fmla="*/ 2352 w 3262"/>
                <a:gd name="T51" fmla="*/ 2810 h 3292"/>
                <a:gd name="T52" fmla="*/ 2267 w 3262"/>
                <a:gd name="T53" fmla="*/ 2647 h 3292"/>
                <a:gd name="T54" fmla="*/ 1864 w 3262"/>
                <a:gd name="T55" fmla="*/ 2783 h 3292"/>
                <a:gd name="T56" fmla="*/ 1937 w 3262"/>
                <a:gd name="T57" fmla="*/ 2983 h 3292"/>
                <a:gd name="T58" fmla="*/ 1873 w 3262"/>
                <a:gd name="T59" fmla="*/ 3172 h 3292"/>
                <a:gd name="T60" fmla="*/ 1712 w 3262"/>
                <a:gd name="T61" fmla="*/ 3281 h 3292"/>
                <a:gd name="T62" fmla="*/ 1512 w 3262"/>
                <a:gd name="T63" fmla="*/ 3267 h 3292"/>
                <a:gd name="T64" fmla="*/ 1367 w 3262"/>
                <a:gd name="T65" fmla="*/ 3139 h 3292"/>
                <a:gd name="T66" fmla="*/ 1328 w 3262"/>
                <a:gd name="T67" fmla="*/ 2938 h 3292"/>
                <a:gd name="T68" fmla="*/ 1427 w 3262"/>
                <a:gd name="T69" fmla="*/ 2753 h 3292"/>
                <a:gd name="T70" fmla="*/ 986 w 3262"/>
                <a:gd name="T71" fmla="*/ 2682 h 3292"/>
                <a:gd name="T72" fmla="*/ 879 w 3262"/>
                <a:gd name="T73" fmla="*/ 2838 h 3292"/>
                <a:gd name="T74" fmla="*/ 694 w 3262"/>
                <a:gd name="T75" fmla="*/ 2900 h 3292"/>
                <a:gd name="T76" fmla="*/ 508 w 3262"/>
                <a:gd name="T77" fmla="*/ 2838 h 3292"/>
                <a:gd name="T78" fmla="*/ 398 w 3262"/>
                <a:gd name="T79" fmla="*/ 2669 h 3292"/>
                <a:gd name="T80" fmla="*/ 410 w 3262"/>
                <a:gd name="T81" fmla="*/ 2475 h 3292"/>
                <a:gd name="T82" fmla="*/ 537 w 3262"/>
                <a:gd name="T83" fmla="*/ 2326 h 3292"/>
                <a:gd name="T84" fmla="*/ 711 w 3262"/>
                <a:gd name="T85" fmla="*/ 2283 h 3292"/>
                <a:gd name="T86" fmla="*/ 433 w 3262"/>
                <a:gd name="T87" fmla="*/ 1927 h 3292"/>
                <a:gd name="T88" fmla="*/ 225 w 3262"/>
                <a:gd name="T89" fmla="*/ 1943 h 3292"/>
                <a:gd name="T90" fmla="*/ 63 w 3262"/>
                <a:gd name="T91" fmla="*/ 1834 h 3292"/>
                <a:gd name="T92" fmla="*/ 0 w 3262"/>
                <a:gd name="T93" fmla="*/ 1646 h 3292"/>
                <a:gd name="T94" fmla="*/ 63 w 3262"/>
                <a:gd name="T95" fmla="*/ 1457 h 3292"/>
                <a:gd name="T96" fmla="*/ 225 w 3262"/>
                <a:gd name="T97" fmla="*/ 1348 h 3292"/>
                <a:gd name="T98" fmla="*/ 433 w 3262"/>
                <a:gd name="T99" fmla="*/ 1365 h 3292"/>
                <a:gd name="T100" fmla="*/ 711 w 3262"/>
                <a:gd name="T101" fmla="*/ 1008 h 3292"/>
                <a:gd name="T102" fmla="*/ 537 w 3262"/>
                <a:gd name="T103" fmla="*/ 965 h 3292"/>
                <a:gd name="T104" fmla="*/ 410 w 3262"/>
                <a:gd name="T105" fmla="*/ 815 h 3292"/>
                <a:gd name="T106" fmla="*/ 398 w 3262"/>
                <a:gd name="T107" fmla="*/ 621 h 3292"/>
                <a:gd name="T108" fmla="*/ 508 w 3262"/>
                <a:gd name="T109" fmla="*/ 454 h 3292"/>
                <a:gd name="T110" fmla="*/ 694 w 3262"/>
                <a:gd name="T111" fmla="*/ 391 h 3292"/>
                <a:gd name="T112" fmla="*/ 879 w 3262"/>
                <a:gd name="T113" fmla="*/ 454 h 3292"/>
                <a:gd name="T114" fmla="*/ 986 w 3262"/>
                <a:gd name="T115" fmla="*/ 609 h 3292"/>
                <a:gd name="T116" fmla="*/ 1427 w 3262"/>
                <a:gd name="T117" fmla="*/ 538 h 3292"/>
                <a:gd name="T118" fmla="*/ 1328 w 3262"/>
                <a:gd name="T119" fmla="*/ 353 h 3292"/>
                <a:gd name="T120" fmla="*/ 1367 w 3262"/>
                <a:gd name="T121" fmla="*/ 152 h 3292"/>
                <a:gd name="T122" fmla="*/ 1512 w 3262"/>
                <a:gd name="T123" fmla="*/ 2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2" h="3292">
                  <a:moveTo>
                    <a:pt x="1631" y="0"/>
                  </a:moveTo>
                  <a:lnTo>
                    <a:pt x="1673" y="3"/>
                  </a:lnTo>
                  <a:lnTo>
                    <a:pt x="1712" y="11"/>
                  </a:lnTo>
                  <a:lnTo>
                    <a:pt x="1750" y="23"/>
                  </a:lnTo>
                  <a:lnTo>
                    <a:pt x="1785" y="42"/>
                  </a:lnTo>
                  <a:lnTo>
                    <a:pt x="1818" y="64"/>
                  </a:lnTo>
                  <a:lnTo>
                    <a:pt x="1847" y="89"/>
                  </a:lnTo>
                  <a:lnTo>
                    <a:pt x="1873" y="119"/>
                  </a:lnTo>
                  <a:lnTo>
                    <a:pt x="1895" y="152"/>
                  </a:lnTo>
                  <a:lnTo>
                    <a:pt x="1912" y="188"/>
                  </a:lnTo>
                  <a:lnTo>
                    <a:pt x="1926" y="226"/>
                  </a:lnTo>
                  <a:lnTo>
                    <a:pt x="1934" y="266"/>
                  </a:lnTo>
                  <a:lnTo>
                    <a:pt x="1937" y="308"/>
                  </a:lnTo>
                  <a:lnTo>
                    <a:pt x="1934" y="353"/>
                  </a:lnTo>
                  <a:lnTo>
                    <a:pt x="1925" y="396"/>
                  </a:lnTo>
                  <a:lnTo>
                    <a:pt x="1909" y="436"/>
                  </a:lnTo>
                  <a:lnTo>
                    <a:pt x="1889" y="474"/>
                  </a:lnTo>
                  <a:lnTo>
                    <a:pt x="1864" y="508"/>
                  </a:lnTo>
                  <a:lnTo>
                    <a:pt x="1835" y="538"/>
                  </a:lnTo>
                  <a:lnTo>
                    <a:pt x="1835" y="1149"/>
                  </a:lnTo>
                  <a:lnTo>
                    <a:pt x="2263" y="717"/>
                  </a:lnTo>
                  <a:lnTo>
                    <a:pt x="2263" y="681"/>
                  </a:lnTo>
                  <a:lnTo>
                    <a:pt x="2267" y="645"/>
                  </a:lnTo>
                  <a:lnTo>
                    <a:pt x="2276" y="609"/>
                  </a:lnTo>
                  <a:lnTo>
                    <a:pt x="2288" y="575"/>
                  </a:lnTo>
                  <a:lnTo>
                    <a:pt x="2305" y="542"/>
                  </a:lnTo>
                  <a:lnTo>
                    <a:pt x="2327" y="511"/>
                  </a:lnTo>
                  <a:lnTo>
                    <a:pt x="2352" y="482"/>
                  </a:lnTo>
                  <a:lnTo>
                    <a:pt x="2383" y="454"/>
                  </a:lnTo>
                  <a:lnTo>
                    <a:pt x="2417" y="431"/>
                  </a:lnTo>
                  <a:lnTo>
                    <a:pt x="2453" y="414"/>
                  </a:lnTo>
                  <a:lnTo>
                    <a:pt x="2490" y="401"/>
                  </a:lnTo>
                  <a:lnTo>
                    <a:pt x="2529" y="394"/>
                  </a:lnTo>
                  <a:lnTo>
                    <a:pt x="2568" y="391"/>
                  </a:lnTo>
                  <a:lnTo>
                    <a:pt x="2607" y="394"/>
                  </a:lnTo>
                  <a:lnTo>
                    <a:pt x="2646" y="401"/>
                  </a:lnTo>
                  <a:lnTo>
                    <a:pt x="2683" y="414"/>
                  </a:lnTo>
                  <a:lnTo>
                    <a:pt x="2719" y="431"/>
                  </a:lnTo>
                  <a:lnTo>
                    <a:pt x="2752" y="454"/>
                  </a:lnTo>
                  <a:lnTo>
                    <a:pt x="2784" y="482"/>
                  </a:lnTo>
                  <a:lnTo>
                    <a:pt x="2812" y="513"/>
                  </a:lnTo>
                  <a:lnTo>
                    <a:pt x="2834" y="547"/>
                  </a:lnTo>
                  <a:lnTo>
                    <a:pt x="2852" y="584"/>
                  </a:lnTo>
                  <a:lnTo>
                    <a:pt x="2864" y="621"/>
                  </a:lnTo>
                  <a:lnTo>
                    <a:pt x="2871" y="661"/>
                  </a:lnTo>
                  <a:lnTo>
                    <a:pt x="2874" y="700"/>
                  </a:lnTo>
                  <a:lnTo>
                    <a:pt x="2871" y="739"/>
                  </a:lnTo>
                  <a:lnTo>
                    <a:pt x="2864" y="778"/>
                  </a:lnTo>
                  <a:lnTo>
                    <a:pt x="2852" y="815"/>
                  </a:lnTo>
                  <a:lnTo>
                    <a:pt x="2834" y="853"/>
                  </a:lnTo>
                  <a:lnTo>
                    <a:pt x="2812" y="887"/>
                  </a:lnTo>
                  <a:lnTo>
                    <a:pt x="2784" y="918"/>
                  </a:lnTo>
                  <a:lnTo>
                    <a:pt x="2755" y="944"/>
                  </a:lnTo>
                  <a:lnTo>
                    <a:pt x="2725" y="965"/>
                  </a:lnTo>
                  <a:lnTo>
                    <a:pt x="2692" y="982"/>
                  </a:lnTo>
                  <a:lnTo>
                    <a:pt x="2658" y="995"/>
                  </a:lnTo>
                  <a:lnTo>
                    <a:pt x="2622" y="1003"/>
                  </a:lnTo>
                  <a:lnTo>
                    <a:pt x="2587" y="1008"/>
                  </a:lnTo>
                  <a:lnTo>
                    <a:pt x="2551" y="1008"/>
                  </a:lnTo>
                  <a:lnTo>
                    <a:pt x="2123" y="1440"/>
                  </a:lnTo>
                  <a:lnTo>
                    <a:pt x="2728" y="1440"/>
                  </a:lnTo>
                  <a:lnTo>
                    <a:pt x="2758" y="1410"/>
                  </a:lnTo>
                  <a:lnTo>
                    <a:pt x="2792" y="1386"/>
                  </a:lnTo>
                  <a:lnTo>
                    <a:pt x="2829" y="1365"/>
                  </a:lnTo>
                  <a:lnTo>
                    <a:pt x="2869" y="1349"/>
                  </a:lnTo>
                  <a:lnTo>
                    <a:pt x="2912" y="1340"/>
                  </a:lnTo>
                  <a:lnTo>
                    <a:pt x="2956" y="1337"/>
                  </a:lnTo>
                  <a:lnTo>
                    <a:pt x="2998" y="1340"/>
                  </a:lnTo>
                  <a:lnTo>
                    <a:pt x="3038" y="1348"/>
                  </a:lnTo>
                  <a:lnTo>
                    <a:pt x="3075" y="1362"/>
                  </a:lnTo>
                  <a:lnTo>
                    <a:pt x="3110" y="1379"/>
                  </a:lnTo>
                  <a:lnTo>
                    <a:pt x="3143" y="1401"/>
                  </a:lnTo>
                  <a:lnTo>
                    <a:pt x="3172" y="1428"/>
                  </a:lnTo>
                  <a:lnTo>
                    <a:pt x="3198" y="1457"/>
                  </a:lnTo>
                  <a:lnTo>
                    <a:pt x="3220" y="1490"/>
                  </a:lnTo>
                  <a:lnTo>
                    <a:pt x="3238" y="1525"/>
                  </a:lnTo>
                  <a:lnTo>
                    <a:pt x="3251" y="1563"/>
                  </a:lnTo>
                  <a:lnTo>
                    <a:pt x="3259" y="1603"/>
                  </a:lnTo>
                  <a:lnTo>
                    <a:pt x="3262" y="1646"/>
                  </a:lnTo>
                  <a:lnTo>
                    <a:pt x="3259" y="1687"/>
                  </a:lnTo>
                  <a:lnTo>
                    <a:pt x="3251" y="1727"/>
                  </a:lnTo>
                  <a:lnTo>
                    <a:pt x="3238" y="1766"/>
                  </a:lnTo>
                  <a:lnTo>
                    <a:pt x="3220" y="1802"/>
                  </a:lnTo>
                  <a:lnTo>
                    <a:pt x="3198" y="1834"/>
                  </a:lnTo>
                  <a:lnTo>
                    <a:pt x="3172" y="1864"/>
                  </a:lnTo>
                  <a:lnTo>
                    <a:pt x="3143" y="1890"/>
                  </a:lnTo>
                  <a:lnTo>
                    <a:pt x="3110" y="1912"/>
                  </a:lnTo>
                  <a:lnTo>
                    <a:pt x="3075" y="1930"/>
                  </a:lnTo>
                  <a:lnTo>
                    <a:pt x="3038" y="1943"/>
                  </a:lnTo>
                  <a:lnTo>
                    <a:pt x="2998" y="1951"/>
                  </a:lnTo>
                  <a:lnTo>
                    <a:pt x="2956" y="1955"/>
                  </a:lnTo>
                  <a:lnTo>
                    <a:pt x="2912" y="1951"/>
                  </a:lnTo>
                  <a:lnTo>
                    <a:pt x="2869" y="1941"/>
                  </a:lnTo>
                  <a:lnTo>
                    <a:pt x="2829" y="1927"/>
                  </a:lnTo>
                  <a:lnTo>
                    <a:pt x="2792" y="1906"/>
                  </a:lnTo>
                  <a:lnTo>
                    <a:pt x="2758" y="1881"/>
                  </a:lnTo>
                  <a:lnTo>
                    <a:pt x="2728" y="1851"/>
                  </a:lnTo>
                  <a:lnTo>
                    <a:pt x="2123" y="1851"/>
                  </a:lnTo>
                  <a:lnTo>
                    <a:pt x="2551" y="2283"/>
                  </a:lnTo>
                  <a:lnTo>
                    <a:pt x="2587" y="2283"/>
                  </a:lnTo>
                  <a:lnTo>
                    <a:pt x="2622" y="2288"/>
                  </a:lnTo>
                  <a:lnTo>
                    <a:pt x="2658" y="2296"/>
                  </a:lnTo>
                  <a:lnTo>
                    <a:pt x="2692" y="2309"/>
                  </a:lnTo>
                  <a:lnTo>
                    <a:pt x="2725" y="2326"/>
                  </a:lnTo>
                  <a:lnTo>
                    <a:pt x="2755" y="2348"/>
                  </a:lnTo>
                  <a:lnTo>
                    <a:pt x="2784" y="2373"/>
                  </a:lnTo>
                  <a:lnTo>
                    <a:pt x="2812" y="2405"/>
                  </a:lnTo>
                  <a:lnTo>
                    <a:pt x="2834" y="2439"/>
                  </a:lnTo>
                  <a:lnTo>
                    <a:pt x="2852" y="2475"/>
                  </a:lnTo>
                  <a:lnTo>
                    <a:pt x="2864" y="2513"/>
                  </a:lnTo>
                  <a:lnTo>
                    <a:pt x="2871" y="2553"/>
                  </a:lnTo>
                  <a:lnTo>
                    <a:pt x="2874" y="2592"/>
                  </a:lnTo>
                  <a:lnTo>
                    <a:pt x="2871" y="2631"/>
                  </a:lnTo>
                  <a:lnTo>
                    <a:pt x="2864" y="2669"/>
                  </a:lnTo>
                  <a:lnTo>
                    <a:pt x="2852" y="2707"/>
                  </a:lnTo>
                  <a:lnTo>
                    <a:pt x="2834" y="2744"/>
                  </a:lnTo>
                  <a:lnTo>
                    <a:pt x="2812" y="2778"/>
                  </a:lnTo>
                  <a:lnTo>
                    <a:pt x="2784" y="2810"/>
                  </a:lnTo>
                  <a:lnTo>
                    <a:pt x="2752" y="2838"/>
                  </a:lnTo>
                  <a:lnTo>
                    <a:pt x="2719" y="2859"/>
                  </a:lnTo>
                  <a:lnTo>
                    <a:pt x="2683" y="2877"/>
                  </a:lnTo>
                  <a:lnTo>
                    <a:pt x="2646" y="2890"/>
                  </a:lnTo>
                  <a:lnTo>
                    <a:pt x="2607" y="2897"/>
                  </a:lnTo>
                  <a:lnTo>
                    <a:pt x="2568" y="2900"/>
                  </a:lnTo>
                  <a:lnTo>
                    <a:pt x="2529" y="2897"/>
                  </a:lnTo>
                  <a:lnTo>
                    <a:pt x="2490" y="2890"/>
                  </a:lnTo>
                  <a:lnTo>
                    <a:pt x="2453" y="2877"/>
                  </a:lnTo>
                  <a:lnTo>
                    <a:pt x="2417" y="2859"/>
                  </a:lnTo>
                  <a:lnTo>
                    <a:pt x="2383" y="2838"/>
                  </a:lnTo>
                  <a:lnTo>
                    <a:pt x="2352" y="2810"/>
                  </a:lnTo>
                  <a:lnTo>
                    <a:pt x="2327" y="2781"/>
                  </a:lnTo>
                  <a:lnTo>
                    <a:pt x="2305" y="2750"/>
                  </a:lnTo>
                  <a:lnTo>
                    <a:pt x="2288" y="2717"/>
                  </a:lnTo>
                  <a:lnTo>
                    <a:pt x="2276" y="2682"/>
                  </a:lnTo>
                  <a:lnTo>
                    <a:pt x="2267" y="2647"/>
                  </a:lnTo>
                  <a:lnTo>
                    <a:pt x="2263" y="2610"/>
                  </a:lnTo>
                  <a:lnTo>
                    <a:pt x="2263" y="2574"/>
                  </a:lnTo>
                  <a:lnTo>
                    <a:pt x="1835" y="2143"/>
                  </a:lnTo>
                  <a:lnTo>
                    <a:pt x="1835" y="2753"/>
                  </a:lnTo>
                  <a:lnTo>
                    <a:pt x="1864" y="2783"/>
                  </a:lnTo>
                  <a:lnTo>
                    <a:pt x="1889" y="2817"/>
                  </a:lnTo>
                  <a:lnTo>
                    <a:pt x="1909" y="2855"/>
                  </a:lnTo>
                  <a:lnTo>
                    <a:pt x="1925" y="2895"/>
                  </a:lnTo>
                  <a:lnTo>
                    <a:pt x="1934" y="2938"/>
                  </a:lnTo>
                  <a:lnTo>
                    <a:pt x="1937" y="2983"/>
                  </a:lnTo>
                  <a:lnTo>
                    <a:pt x="1934" y="3024"/>
                  </a:lnTo>
                  <a:lnTo>
                    <a:pt x="1926" y="3065"/>
                  </a:lnTo>
                  <a:lnTo>
                    <a:pt x="1912" y="3103"/>
                  </a:lnTo>
                  <a:lnTo>
                    <a:pt x="1895" y="3139"/>
                  </a:lnTo>
                  <a:lnTo>
                    <a:pt x="1873" y="3172"/>
                  </a:lnTo>
                  <a:lnTo>
                    <a:pt x="1847" y="3201"/>
                  </a:lnTo>
                  <a:lnTo>
                    <a:pt x="1818" y="3228"/>
                  </a:lnTo>
                  <a:lnTo>
                    <a:pt x="1785" y="3250"/>
                  </a:lnTo>
                  <a:lnTo>
                    <a:pt x="1750" y="3267"/>
                  </a:lnTo>
                  <a:lnTo>
                    <a:pt x="1712" y="3281"/>
                  </a:lnTo>
                  <a:lnTo>
                    <a:pt x="1673" y="3289"/>
                  </a:lnTo>
                  <a:lnTo>
                    <a:pt x="1631" y="3292"/>
                  </a:lnTo>
                  <a:lnTo>
                    <a:pt x="1589" y="3289"/>
                  </a:lnTo>
                  <a:lnTo>
                    <a:pt x="1550" y="3281"/>
                  </a:lnTo>
                  <a:lnTo>
                    <a:pt x="1512" y="3267"/>
                  </a:lnTo>
                  <a:lnTo>
                    <a:pt x="1476" y="3250"/>
                  </a:lnTo>
                  <a:lnTo>
                    <a:pt x="1444" y="3228"/>
                  </a:lnTo>
                  <a:lnTo>
                    <a:pt x="1415" y="3201"/>
                  </a:lnTo>
                  <a:lnTo>
                    <a:pt x="1389" y="3172"/>
                  </a:lnTo>
                  <a:lnTo>
                    <a:pt x="1367" y="3139"/>
                  </a:lnTo>
                  <a:lnTo>
                    <a:pt x="1350" y="3103"/>
                  </a:lnTo>
                  <a:lnTo>
                    <a:pt x="1336" y="3065"/>
                  </a:lnTo>
                  <a:lnTo>
                    <a:pt x="1328" y="3024"/>
                  </a:lnTo>
                  <a:lnTo>
                    <a:pt x="1325" y="2983"/>
                  </a:lnTo>
                  <a:lnTo>
                    <a:pt x="1328" y="2938"/>
                  </a:lnTo>
                  <a:lnTo>
                    <a:pt x="1338" y="2895"/>
                  </a:lnTo>
                  <a:lnTo>
                    <a:pt x="1353" y="2855"/>
                  </a:lnTo>
                  <a:lnTo>
                    <a:pt x="1373" y="2817"/>
                  </a:lnTo>
                  <a:lnTo>
                    <a:pt x="1398" y="2783"/>
                  </a:lnTo>
                  <a:lnTo>
                    <a:pt x="1427" y="2753"/>
                  </a:lnTo>
                  <a:lnTo>
                    <a:pt x="1427" y="2143"/>
                  </a:lnTo>
                  <a:lnTo>
                    <a:pt x="1000" y="2574"/>
                  </a:lnTo>
                  <a:lnTo>
                    <a:pt x="1000" y="2610"/>
                  </a:lnTo>
                  <a:lnTo>
                    <a:pt x="994" y="2647"/>
                  </a:lnTo>
                  <a:lnTo>
                    <a:pt x="986" y="2682"/>
                  </a:lnTo>
                  <a:lnTo>
                    <a:pt x="974" y="2717"/>
                  </a:lnTo>
                  <a:lnTo>
                    <a:pt x="957" y="2750"/>
                  </a:lnTo>
                  <a:lnTo>
                    <a:pt x="935" y="2781"/>
                  </a:lnTo>
                  <a:lnTo>
                    <a:pt x="911" y="2810"/>
                  </a:lnTo>
                  <a:lnTo>
                    <a:pt x="879" y="2838"/>
                  </a:lnTo>
                  <a:lnTo>
                    <a:pt x="845" y="2859"/>
                  </a:lnTo>
                  <a:lnTo>
                    <a:pt x="809" y="2877"/>
                  </a:lnTo>
                  <a:lnTo>
                    <a:pt x="771" y="2890"/>
                  </a:lnTo>
                  <a:lnTo>
                    <a:pt x="733" y="2897"/>
                  </a:lnTo>
                  <a:lnTo>
                    <a:pt x="694" y="2900"/>
                  </a:lnTo>
                  <a:lnTo>
                    <a:pt x="655" y="2897"/>
                  </a:lnTo>
                  <a:lnTo>
                    <a:pt x="616" y="2890"/>
                  </a:lnTo>
                  <a:lnTo>
                    <a:pt x="579" y="2877"/>
                  </a:lnTo>
                  <a:lnTo>
                    <a:pt x="543" y="2859"/>
                  </a:lnTo>
                  <a:lnTo>
                    <a:pt x="508" y="2838"/>
                  </a:lnTo>
                  <a:lnTo>
                    <a:pt x="478" y="2810"/>
                  </a:lnTo>
                  <a:lnTo>
                    <a:pt x="450" y="2778"/>
                  </a:lnTo>
                  <a:lnTo>
                    <a:pt x="428" y="2744"/>
                  </a:lnTo>
                  <a:lnTo>
                    <a:pt x="410" y="2707"/>
                  </a:lnTo>
                  <a:lnTo>
                    <a:pt x="398" y="2669"/>
                  </a:lnTo>
                  <a:lnTo>
                    <a:pt x="391" y="2631"/>
                  </a:lnTo>
                  <a:lnTo>
                    <a:pt x="388" y="2592"/>
                  </a:lnTo>
                  <a:lnTo>
                    <a:pt x="391" y="2553"/>
                  </a:lnTo>
                  <a:lnTo>
                    <a:pt x="398" y="2513"/>
                  </a:lnTo>
                  <a:lnTo>
                    <a:pt x="410" y="2475"/>
                  </a:lnTo>
                  <a:lnTo>
                    <a:pt x="428" y="2439"/>
                  </a:lnTo>
                  <a:lnTo>
                    <a:pt x="450" y="2405"/>
                  </a:lnTo>
                  <a:lnTo>
                    <a:pt x="478" y="2373"/>
                  </a:lnTo>
                  <a:lnTo>
                    <a:pt x="506" y="2348"/>
                  </a:lnTo>
                  <a:lnTo>
                    <a:pt x="537" y="2326"/>
                  </a:lnTo>
                  <a:lnTo>
                    <a:pt x="570" y="2309"/>
                  </a:lnTo>
                  <a:lnTo>
                    <a:pt x="605" y="2296"/>
                  </a:lnTo>
                  <a:lnTo>
                    <a:pt x="639" y="2288"/>
                  </a:lnTo>
                  <a:lnTo>
                    <a:pt x="675" y="2283"/>
                  </a:lnTo>
                  <a:lnTo>
                    <a:pt x="711" y="2283"/>
                  </a:lnTo>
                  <a:lnTo>
                    <a:pt x="1139" y="1851"/>
                  </a:lnTo>
                  <a:lnTo>
                    <a:pt x="534" y="1851"/>
                  </a:lnTo>
                  <a:lnTo>
                    <a:pt x="503" y="1881"/>
                  </a:lnTo>
                  <a:lnTo>
                    <a:pt x="470" y="1906"/>
                  </a:lnTo>
                  <a:lnTo>
                    <a:pt x="433" y="1927"/>
                  </a:lnTo>
                  <a:lnTo>
                    <a:pt x="393" y="1941"/>
                  </a:lnTo>
                  <a:lnTo>
                    <a:pt x="350" y="1951"/>
                  </a:lnTo>
                  <a:lnTo>
                    <a:pt x="306" y="1955"/>
                  </a:lnTo>
                  <a:lnTo>
                    <a:pt x="264" y="1951"/>
                  </a:lnTo>
                  <a:lnTo>
                    <a:pt x="225" y="1943"/>
                  </a:lnTo>
                  <a:lnTo>
                    <a:pt x="187" y="1930"/>
                  </a:lnTo>
                  <a:lnTo>
                    <a:pt x="151" y="1912"/>
                  </a:lnTo>
                  <a:lnTo>
                    <a:pt x="119" y="1890"/>
                  </a:lnTo>
                  <a:lnTo>
                    <a:pt x="90" y="1864"/>
                  </a:lnTo>
                  <a:lnTo>
                    <a:pt x="63" y="1834"/>
                  </a:lnTo>
                  <a:lnTo>
                    <a:pt x="42" y="1802"/>
                  </a:lnTo>
                  <a:lnTo>
                    <a:pt x="25" y="1766"/>
                  </a:lnTo>
                  <a:lnTo>
                    <a:pt x="11" y="1727"/>
                  </a:lnTo>
                  <a:lnTo>
                    <a:pt x="3" y="1687"/>
                  </a:lnTo>
                  <a:lnTo>
                    <a:pt x="0" y="1646"/>
                  </a:lnTo>
                  <a:lnTo>
                    <a:pt x="3" y="1603"/>
                  </a:lnTo>
                  <a:lnTo>
                    <a:pt x="11" y="1563"/>
                  </a:lnTo>
                  <a:lnTo>
                    <a:pt x="25" y="1525"/>
                  </a:lnTo>
                  <a:lnTo>
                    <a:pt x="42" y="1490"/>
                  </a:lnTo>
                  <a:lnTo>
                    <a:pt x="63" y="1457"/>
                  </a:lnTo>
                  <a:lnTo>
                    <a:pt x="90" y="1428"/>
                  </a:lnTo>
                  <a:lnTo>
                    <a:pt x="119" y="1401"/>
                  </a:lnTo>
                  <a:lnTo>
                    <a:pt x="151" y="1379"/>
                  </a:lnTo>
                  <a:lnTo>
                    <a:pt x="187" y="1362"/>
                  </a:lnTo>
                  <a:lnTo>
                    <a:pt x="225" y="1348"/>
                  </a:lnTo>
                  <a:lnTo>
                    <a:pt x="264" y="1340"/>
                  </a:lnTo>
                  <a:lnTo>
                    <a:pt x="306" y="1337"/>
                  </a:lnTo>
                  <a:lnTo>
                    <a:pt x="350" y="1340"/>
                  </a:lnTo>
                  <a:lnTo>
                    <a:pt x="393" y="1349"/>
                  </a:lnTo>
                  <a:lnTo>
                    <a:pt x="433" y="1365"/>
                  </a:lnTo>
                  <a:lnTo>
                    <a:pt x="470" y="1386"/>
                  </a:lnTo>
                  <a:lnTo>
                    <a:pt x="503" y="1410"/>
                  </a:lnTo>
                  <a:lnTo>
                    <a:pt x="534" y="1440"/>
                  </a:lnTo>
                  <a:lnTo>
                    <a:pt x="1139" y="1440"/>
                  </a:lnTo>
                  <a:lnTo>
                    <a:pt x="711" y="1008"/>
                  </a:lnTo>
                  <a:lnTo>
                    <a:pt x="675" y="1008"/>
                  </a:lnTo>
                  <a:lnTo>
                    <a:pt x="639" y="1003"/>
                  </a:lnTo>
                  <a:lnTo>
                    <a:pt x="605" y="995"/>
                  </a:lnTo>
                  <a:lnTo>
                    <a:pt x="570" y="982"/>
                  </a:lnTo>
                  <a:lnTo>
                    <a:pt x="537" y="965"/>
                  </a:lnTo>
                  <a:lnTo>
                    <a:pt x="506" y="944"/>
                  </a:lnTo>
                  <a:lnTo>
                    <a:pt x="478" y="918"/>
                  </a:lnTo>
                  <a:lnTo>
                    <a:pt x="450" y="887"/>
                  </a:lnTo>
                  <a:lnTo>
                    <a:pt x="428" y="853"/>
                  </a:lnTo>
                  <a:lnTo>
                    <a:pt x="410" y="815"/>
                  </a:lnTo>
                  <a:lnTo>
                    <a:pt x="398" y="778"/>
                  </a:lnTo>
                  <a:lnTo>
                    <a:pt x="391" y="739"/>
                  </a:lnTo>
                  <a:lnTo>
                    <a:pt x="388" y="700"/>
                  </a:lnTo>
                  <a:lnTo>
                    <a:pt x="391" y="661"/>
                  </a:lnTo>
                  <a:lnTo>
                    <a:pt x="398" y="621"/>
                  </a:lnTo>
                  <a:lnTo>
                    <a:pt x="410" y="584"/>
                  </a:lnTo>
                  <a:lnTo>
                    <a:pt x="428" y="547"/>
                  </a:lnTo>
                  <a:lnTo>
                    <a:pt x="450" y="513"/>
                  </a:lnTo>
                  <a:lnTo>
                    <a:pt x="478" y="482"/>
                  </a:lnTo>
                  <a:lnTo>
                    <a:pt x="508" y="454"/>
                  </a:lnTo>
                  <a:lnTo>
                    <a:pt x="543" y="431"/>
                  </a:lnTo>
                  <a:lnTo>
                    <a:pt x="579" y="414"/>
                  </a:lnTo>
                  <a:lnTo>
                    <a:pt x="616" y="401"/>
                  </a:lnTo>
                  <a:lnTo>
                    <a:pt x="655" y="394"/>
                  </a:lnTo>
                  <a:lnTo>
                    <a:pt x="694" y="391"/>
                  </a:lnTo>
                  <a:lnTo>
                    <a:pt x="733" y="394"/>
                  </a:lnTo>
                  <a:lnTo>
                    <a:pt x="771" y="401"/>
                  </a:lnTo>
                  <a:lnTo>
                    <a:pt x="809" y="414"/>
                  </a:lnTo>
                  <a:lnTo>
                    <a:pt x="845" y="431"/>
                  </a:lnTo>
                  <a:lnTo>
                    <a:pt x="879" y="454"/>
                  </a:lnTo>
                  <a:lnTo>
                    <a:pt x="911" y="482"/>
                  </a:lnTo>
                  <a:lnTo>
                    <a:pt x="935" y="511"/>
                  </a:lnTo>
                  <a:lnTo>
                    <a:pt x="957" y="542"/>
                  </a:lnTo>
                  <a:lnTo>
                    <a:pt x="974" y="575"/>
                  </a:lnTo>
                  <a:lnTo>
                    <a:pt x="986" y="609"/>
                  </a:lnTo>
                  <a:lnTo>
                    <a:pt x="994" y="645"/>
                  </a:lnTo>
                  <a:lnTo>
                    <a:pt x="1000" y="681"/>
                  </a:lnTo>
                  <a:lnTo>
                    <a:pt x="1000" y="717"/>
                  </a:lnTo>
                  <a:lnTo>
                    <a:pt x="1427" y="1149"/>
                  </a:lnTo>
                  <a:lnTo>
                    <a:pt x="1427" y="538"/>
                  </a:lnTo>
                  <a:lnTo>
                    <a:pt x="1398" y="508"/>
                  </a:lnTo>
                  <a:lnTo>
                    <a:pt x="1373" y="474"/>
                  </a:lnTo>
                  <a:lnTo>
                    <a:pt x="1353" y="436"/>
                  </a:lnTo>
                  <a:lnTo>
                    <a:pt x="1338" y="396"/>
                  </a:lnTo>
                  <a:lnTo>
                    <a:pt x="1328" y="353"/>
                  </a:lnTo>
                  <a:lnTo>
                    <a:pt x="1325" y="308"/>
                  </a:lnTo>
                  <a:lnTo>
                    <a:pt x="1328" y="266"/>
                  </a:lnTo>
                  <a:lnTo>
                    <a:pt x="1336" y="226"/>
                  </a:lnTo>
                  <a:lnTo>
                    <a:pt x="1350" y="188"/>
                  </a:lnTo>
                  <a:lnTo>
                    <a:pt x="1367" y="152"/>
                  </a:lnTo>
                  <a:lnTo>
                    <a:pt x="1389" y="119"/>
                  </a:lnTo>
                  <a:lnTo>
                    <a:pt x="1415" y="89"/>
                  </a:lnTo>
                  <a:lnTo>
                    <a:pt x="1444" y="64"/>
                  </a:lnTo>
                  <a:lnTo>
                    <a:pt x="1476" y="42"/>
                  </a:lnTo>
                  <a:lnTo>
                    <a:pt x="1512" y="23"/>
                  </a:lnTo>
                  <a:lnTo>
                    <a:pt x="1550" y="11"/>
                  </a:lnTo>
                  <a:lnTo>
                    <a:pt x="1589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518606" y="369858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技术写作、翻译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2" name="直接连接符 10"/>
          <p:cNvSpPr>
            <a:spLocks noChangeShapeType="1"/>
          </p:cNvSpPr>
          <p:nvPr/>
        </p:nvSpPr>
        <p:spPr bwMode="auto">
          <a:xfrm>
            <a:off x="6096199" y="2589549"/>
            <a:ext cx="0" cy="3564769"/>
          </a:xfrm>
          <a:prstGeom prst="line">
            <a:avLst/>
          </a:prstGeom>
          <a:noFill/>
          <a:ln w="9525" cap="flat" cmpd="sng">
            <a:solidFill>
              <a:srgbClr val="DAB96E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5" name="Oval 28"/>
          <p:cNvSpPr/>
          <p:nvPr/>
        </p:nvSpPr>
        <p:spPr bwMode="auto">
          <a:xfrm>
            <a:off x="5673798" y="3913128"/>
            <a:ext cx="867236" cy="867461"/>
          </a:xfrm>
          <a:prstGeom prst="ellipse">
            <a:avLst/>
          </a:prstGeom>
          <a:solidFill>
            <a:srgbClr val="76503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id-ID" sz="1200" kern="0">
              <a:solidFill>
                <a:sysClr val="windowText" lastClr="000000"/>
              </a:solidFill>
            </a:endParaRPr>
          </a:p>
        </p:txBody>
      </p:sp>
      <p:sp>
        <p:nvSpPr>
          <p:cNvPr id="68" name="矩形 16"/>
          <p:cNvSpPr>
            <a:spLocks noChangeArrowheads="1"/>
          </p:cNvSpPr>
          <p:nvPr/>
        </p:nvSpPr>
        <p:spPr bwMode="auto">
          <a:xfrm>
            <a:off x="3394977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矩形 17"/>
          <p:cNvSpPr>
            <a:spLocks noChangeArrowheads="1"/>
          </p:cNvSpPr>
          <p:nvPr/>
        </p:nvSpPr>
        <p:spPr bwMode="auto">
          <a:xfrm>
            <a:off x="2423680" y="5121311"/>
            <a:ext cx="2652023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矩形 18"/>
          <p:cNvSpPr>
            <a:spLocks noChangeArrowheads="1"/>
          </p:cNvSpPr>
          <p:nvPr/>
        </p:nvSpPr>
        <p:spPr bwMode="auto">
          <a:xfrm>
            <a:off x="29283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TextBox 19"/>
          <p:cNvSpPr>
            <a:spLocks noChangeArrowheads="1"/>
          </p:cNvSpPr>
          <p:nvPr/>
        </p:nvSpPr>
        <p:spPr bwMode="auto">
          <a:xfrm>
            <a:off x="3604471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2" name="TextBox 20"/>
          <p:cNvSpPr>
            <a:spLocks noChangeArrowheads="1"/>
          </p:cNvSpPr>
          <p:nvPr/>
        </p:nvSpPr>
        <p:spPr bwMode="auto">
          <a:xfrm>
            <a:off x="3215637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3647323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6959574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23"/>
          <p:cNvSpPr>
            <a:spLocks noChangeArrowheads="1"/>
          </p:cNvSpPr>
          <p:nvPr/>
        </p:nvSpPr>
        <p:spPr bwMode="auto">
          <a:xfrm>
            <a:off x="6970683" y="5121311"/>
            <a:ext cx="2652021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矩形 24"/>
          <p:cNvSpPr>
            <a:spLocks noChangeArrowheads="1"/>
          </p:cNvSpPr>
          <p:nvPr/>
        </p:nvSpPr>
        <p:spPr bwMode="auto">
          <a:xfrm>
            <a:off x="69595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TextBox 25"/>
          <p:cNvSpPr>
            <a:spLocks noChangeArrowheads="1"/>
          </p:cNvSpPr>
          <p:nvPr/>
        </p:nvSpPr>
        <p:spPr bwMode="auto">
          <a:xfrm>
            <a:off x="7167480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8" name="TextBox 26"/>
          <p:cNvSpPr>
            <a:spLocks noChangeArrowheads="1"/>
          </p:cNvSpPr>
          <p:nvPr/>
        </p:nvSpPr>
        <p:spPr bwMode="auto">
          <a:xfrm>
            <a:off x="7175416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9" name="TextBox 27"/>
          <p:cNvSpPr>
            <a:spLocks noChangeArrowheads="1"/>
          </p:cNvSpPr>
          <p:nvPr/>
        </p:nvSpPr>
        <p:spPr bwMode="auto">
          <a:xfrm>
            <a:off x="7186526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80" name="TextBox 28"/>
          <p:cNvSpPr>
            <a:spLocks noChangeArrowheads="1"/>
          </p:cNvSpPr>
          <p:nvPr/>
        </p:nvSpPr>
        <p:spPr bwMode="auto">
          <a:xfrm>
            <a:off x="5716910" y="4004277"/>
            <a:ext cx="8045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en-US" sz="4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237236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 flipH="1">
            <a:off x="695960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95" grpId="0" bldLvl="0" animBg="1"/>
      <p:bldP spid="68" grpId="0" bldLvl="0" animBg="1"/>
      <p:bldP spid="69" grpId="0" bldLvl="0" animBg="1"/>
      <p:bldP spid="70" grpId="0" bldLvl="0" animBg="1"/>
      <p:bldP spid="71" grpId="0"/>
      <p:bldP spid="72" grpId="0"/>
      <p:bldP spid="73" grpId="0"/>
      <p:bldP spid="74" grpId="0" bldLvl="0" animBg="1"/>
      <p:bldP spid="75" grpId="0" bldLvl="0" animBg="1"/>
      <p:bldP spid="76" grpId="0" bldLvl="0" animBg="1"/>
      <p:bldP spid="77" grpId="0"/>
      <p:bldP spid="78" grpId="0"/>
      <p:bldP spid="79" grpId="0"/>
      <p:bldP spid="80" grpId="0"/>
      <p:bldP spid="6" grpId="0" bldLvl="0" animBg="1"/>
      <p:bldP spid="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1034415" y="1532890"/>
            <a:ext cx="5492115" cy="3199765"/>
          </a:xfrm>
          <a:prstGeom prst="rect">
            <a:avLst/>
          </a:prstGeom>
          <a:blipFill rotWithShape="1">
            <a:blip r:embed="rId3"/>
            <a:stretch>
              <a:fillRect t="-1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365" y="1532890"/>
            <a:ext cx="4350385" cy="68580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6901815" y="1619250"/>
            <a:ext cx="375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87515" y="2304415"/>
            <a:ext cx="4157980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01165" y="5182870"/>
            <a:ext cx="879030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5040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5048250" y="1821180"/>
          <a:ext cx="6350000" cy="410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75360" y="2943860"/>
            <a:ext cx="3675380" cy="218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1416412" y="2136140"/>
            <a:ext cx="27918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77327" y="2394097"/>
            <a:ext cx="522288" cy="531812"/>
            <a:chOff x="5106988" y="2174876"/>
            <a:chExt cx="522288" cy="531812"/>
          </a:xfrm>
          <a:solidFill>
            <a:srgbClr val="765036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0463" y="1398735"/>
            <a:ext cx="330200" cy="698501"/>
            <a:chOff x="1000125" y="1179513"/>
            <a:chExt cx="330200" cy="698501"/>
          </a:xfrm>
          <a:solidFill>
            <a:srgbClr val="765036"/>
          </a:solidFill>
        </p:grpSpPr>
        <p:sp>
          <p:nvSpPr>
            <p:cNvPr id="15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5039" y="1460647"/>
            <a:ext cx="339725" cy="576263"/>
            <a:chOff x="2044700" y="1241426"/>
            <a:chExt cx="339725" cy="576263"/>
          </a:xfrm>
          <a:solidFill>
            <a:srgbClr val="765036"/>
          </a:solidFill>
        </p:grpSpPr>
        <p:sp>
          <p:nvSpPr>
            <p:cNvPr id="25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59863" y="1346347"/>
            <a:ext cx="547688" cy="715963"/>
            <a:chOff x="5089525" y="1127126"/>
            <a:chExt cx="547688" cy="715962"/>
          </a:xfrm>
          <a:solidFill>
            <a:srgbClr val="765036"/>
          </a:solidFill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5288" y="2411559"/>
            <a:ext cx="549276" cy="549275"/>
            <a:chOff x="4044950" y="2192338"/>
            <a:chExt cx="549276" cy="549275"/>
          </a:xfrm>
          <a:solidFill>
            <a:srgbClr val="765036"/>
          </a:solidFill>
        </p:grpSpPr>
        <p:sp>
          <p:nvSpPr>
            <p:cNvPr id="34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89888" y="1303484"/>
            <a:ext cx="635001" cy="890588"/>
            <a:chOff x="4019550" y="1084263"/>
            <a:chExt cx="635001" cy="890588"/>
          </a:xfrm>
          <a:solidFill>
            <a:srgbClr val="765036"/>
          </a:solidFill>
        </p:grpSpPr>
        <p:sp>
          <p:nvSpPr>
            <p:cNvPr id="49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91751" y="2429023"/>
            <a:ext cx="660400" cy="506413"/>
            <a:chOff x="6221413" y="2209801"/>
            <a:chExt cx="660400" cy="506413"/>
          </a:xfrm>
          <a:solidFill>
            <a:srgbClr val="765036"/>
          </a:solidFill>
        </p:grpSpPr>
        <p:sp>
          <p:nvSpPr>
            <p:cNvPr id="70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92" name="Freeform 31"/>
          <p:cNvSpPr>
            <a:spLocks noEditPoints="1"/>
          </p:cNvSpPr>
          <p:nvPr/>
        </p:nvSpPr>
        <p:spPr bwMode="auto">
          <a:xfrm>
            <a:off x="10633563" y="1468584"/>
            <a:ext cx="582613" cy="558800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3" name="Freeform 32"/>
          <p:cNvSpPr>
            <a:spLocks noEditPoints="1"/>
          </p:cNvSpPr>
          <p:nvPr/>
        </p:nvSpPr>
        <p:spPr bwMode="auto">
          <a:xfrm>
            <a:off x="5264639" y="5238897"/>
            <a:ext cx="557213" cy="698500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94" name="组合 93"/>
          <p:cNvGrpSpPr/>
          <p:nvPr/>
        </p:nvGrpSpPr>
        <p:grpSpPr>
          <a:xfrm>
            <a:off x="3115163" y="5203972"/>
            <a:ext cx="757239" cy="760412"/>
            <a:chOff x="3044825" y="4984751"/>
            <a:chExt cx="757238" cy="760412"/>
          </a:xfrm>
          <a:solidFill>
            <a:srgbClr val="765036"/>
          </a:solidFill>
        </p:grpSpPr>
        <p:sp>
          <p:nvSpPr>
            <p:cNvPr id="95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519139" y="5230959"/>
            <a:ext cx="757239" cy="715963"/>
            <a:chOff x="9448800" y="5011738"/>
            <a:chExt cx="757238" cy="715963"/>
          </a:xfrm>
          <a:solidFill>
            <a:srgbClr val="765036"/>
          </a:solidFill>
        </p:grpSpPr>
        <p:sp>
          <p:nvSpPr>
            <p:cNvPr id="115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6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237527" y="5230959"/>
            <a:ext cx="565151" cy="715963"/>
            <a:chOff x="4167188" y="5011738"/>
            <a:chExt cx="565150" cy="715963"/>
          </a:xfrm>
          <a:solidFill>
            <a:srgbClr val="765036"/>
          </a:solidFill>
        </p:grpSpPr>
        <p:sp>
          <p:nvSpPr>
            <p:cNvPr id="118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9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20" name="Freeform 39"/>
          <p:cNvSpPr>
            <a:spLocks noEditPoints="1"/>
          </p:cNvSpPr>
          <p:nvPr/>
        </p:nvSpPr>
        <p:spPr bwMode="auto">
          <a:xfrm>
            <a:off x="6344139" y="5238897"/>
            <a:ext cx="704851" cy="698500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1" name="Freeform 40"/>
          <p:cNvSpPr>
            <a:spLocks noEditPoints="1"/>
          </p:cNvSpPr>
          <p:nvPr/>
        </p:nvSpPr>
        <p:spPr bwMode="auto">
          <a:xfrm>
            <a:off x="7361727" y="5238897"/>
            <a:ext cx="704851" cy="698500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2" name="Freeform 41"/>
          <p:cNvSpPr/>
          <p:nvPr/>
        </p:nvSpPr>
        <p:spPr bwMode="auto">
          <a:xfrm>
            <a:off x="1070463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3" name="Freeform 42"/>
          <p:cNvSpPr>
            <a:spLocks noEditPoints="1"/>
          </p:cNvSpPr>
          <p:nvPr/>
        </p:nvSpPr>
        <p:spPr bwMode="auto">
          <a:xfrm>
            <a:off x="2115039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4" name="Freeform 43"/>
          <p:cNvSpPr>
            <a:spLocks noEditPoints="1"/>
          </p:cNvSpPr>
          <p:nvPr/>
        </p:nvSpPr>
        <p:spPr bwMode="auto">
          <a:xfrm>
            <a:off x="8606327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5" name="Freeform 44"/>
          <p:cNvSpPr>
            <a:spLocks noEditPoints="1"/>
          </p:cNvSpPr>
          <p:nvPr/>
        </p:nvSpPr>
        <p:spPr bwMode="auto">
          <a:xfrm>
            <a:off x="10728813" y="5186509"/>
            <a:ext cx="592139" cy="795339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6" name="Freeform 45"/>
          <p:cNvSpPr>
            <a:spLocks noEditPoints="1"/>
          </p:cNvSpPr>
          <p:nvPr/>
        </p:nvSpPr>
        <p:spPr bwMode="auto">
          <a:xfrm>
            <a:off x="3150088" y="1451123"/>
            <a:ext cx="477839" cy="59372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8" name="Freeform 46"/>
          <p:cNvSpPr>
            <a:spLocks noEditPoints="1"/>
          </p:cNvSpPr>
          <p:nvPr/>
        </p:nvSpPr>
        <p:spPr bwMode="auto">
          <a:xfrm>
            <a:off x="4254988" y="4210197"/>
            <a:ext cx="539751" cy="696913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29" name="组合 128"/>
          <p:cNvGrpSpPr/>
          <p:nvPr/>
        </p:nvGrpSpPr>
        <p:grpSpPr>
          <a:xfrm>
            <a:off x="9519139" y="4183209"/>
            <a:ext cx="774700" cy="750888"/>
            <a:chOff x="9448800" y="3963988"/>
            <a:chExt cx="774700" cy="750888"/>
          </a:xfrm>
          <a:solidFill>
            <a:srgbClr val="765036"/>
          </a:solidFill>
        </p:grpSpPr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1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3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326801" y="4157809"/>
            <a:ext cx="792163" cy="793751"/>
            <a:chOff x="7256463" y="3938588"/>
            <a:chExt cx="792163" cy="793750"/>
          </a:xfrm>
          <a:solidFill>
            <a:srgbClr val="765036"/>
          </a:solidFill>
        </p:grpSpPr>
        <p:sp>
          <p:nvSpPr>
            <p:cNvPr id="135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6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7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8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9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0" name="Freeform 56"/>
          <p:cNvSpPr>
            <a:spLocks noEditPoints="1"/>
          </p:cNvSpPr>
          <p:nvPr/>
        </p:nvSpPr>
        <p:spPr bwMode="auto">
          <a:xfrm>
            <a:off x="8474563" y="4157809"/>
            <a:ext cx="827088" cy="793751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1" name="Freeform 57"/>
          <p:cNvSpPr>
            <a:spLocks noEditPoints="1"/>
          </p:cNvSpPr>
          <p:nvPr/>
        </p:nvSpPr>
        <p:spPr bwMode="auto">
          <a:xfrm>
            <a:off x="10624039" y="4148284"/>
            <a:ext cx="809625" cy="811213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2" name="Freeform 58"/>
          <p:cNvSpPr/>
          <p:nvPr/>
        </p:nvSpPr>
        <p:spPr bwMode="auto">
          <a:xfrm>
            <a:off x="5229713" y="4245123"/>
            <a:ext cx="635000" cy="627063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43" name="组合 142"/>
          <p:cNvGrpSpPr/>
          <p:nvPr/>
        </p:nvGrpSpPr>
        <p:grpSpPr>
          <a:xfrm>
            <a:off x="1010139" y="4227659"/>
            <a:ext cx="660400" cy="661988"/>
            <a:chOff x="939800" y="4008438"/>
            <a:chExt cx="660400" cy="661988"/>
          </a:xfrm>
          <a:solidFill>
            <a:srgbClr val="76503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5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6" name="Freeform 61"/>
          <p:cNvSpPr>
            <a:spLocks noEditPoints="1"/>
          </p:cNvSpPr>
          <p:nvPr/>
        </p:nvSpPr>
        <p:spPr bwMode="auto">
          <a:xfrm>
            <a:off x="6352076" y="4210197"/>
            <a:ext cx="696913" cy="696913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7" name="Freeform 62"/>
          <p:cNvSpPr/>
          <p:nvPr/>
        </p:nvSpPr>
        <p:spPr bwMode="auto">
          <a:xfrm>
            <a:off x="3132627" y="4192735"/>
            <a:ext cx="730251" cy="723900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8" name="Freeform 63"/>
          <p:cNvSpPr/>
          <p:nvPr/>
        </p:nvSpPr>
        <p:spPr bwMode="auto">
          <a:xfrm>
            <a:off x="2053127" y="4227659"/>
            <a:ext cx="661988" cy="661988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9" name="Freeform 64"/>
          <p:cNvSpPr>
            <a:spLocks noEditPoints="1"/>
          </p:cNvSpPr>
          <p:nvPr/>
        </p:nvSpPr>
        <p:spPr bwMode="auto">
          <a:xfrm>
            <a:off x="5082076" y="3319609"/>
            <a:ext cx="817563" cy="53181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50" name="Freeform 65"/>
          <p:cNvSpPr>
            <a:spLocks noEditPoints="1"/>
          </p:cNvSpPr>
          <p:nvPr/>
        </p:nvSpPr>
        <p:spPr bwMode="auto">
          <a:xfrm>
            <a:off x="6309213" y="3249759"/>
            <a:ext cx="669925" cy="671513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51" name="组合 150"/>
          <p:cNvGrpSpPr/>
          <p:nvPr/>
        </p:nvGrpSpPr>
        <p:grpSpPr>
          <a:xfrm>
            <a:off x="9493739" y="3292623"/>
            <a:ext cx="704851" cy="585788"/>
            <a:chOff x="9423400" y="3073401"/>
            <a:chExt cx="704850" cy="585788"/>
          </a:xfrm>
          <a:solidFill>
            <a:srgbClr val="765036"/>
          </a:solidFill>
        </p:grpSpPr>
        <p:sp>
          <p:nvSpPr>
            <p:cNvPr id="152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3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458688" y="3337072"/>
            <a:ext cx="730251" cy="488951"/>
            <a:chOff x="8388350" y="3117851"/>
            <a:chExt cx="730250" cy="488950"/>
          </a:xfrm>
          <a:solidFill>
            <a:srgbClr val="765036"/>
          </a:solidFill>
        </p:grpSpPr>
        <p:sp>
          <p:nvSpPr>
            <p:cNvPr id="155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6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7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8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0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1" name="Freeform 74"/>
          <p:cNvSpPr>
            <a:spLocks noEditPoints="1"/>
          </p:cNvSpPr>
          <p:nvPr/>
        </p:nvSpPr>
        <p:spPr bwMode="auto">
          <a:xfrm>
            <a:off x="930763" y="3292623"/>
            <a:ext cx="704851" cy="585788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62" name="组合 161"/>
          <p:cNvGrpSpPr/>
          <p:nvPr/>
        </p:nvGrpSpPr>
        <p:grpSpPr>
          <a:xfrm>
            <a:off x="10616101" y="3292623"/>
            <a:ext cx="704851" cy="585788"/>
            <a:chOff x="10545763" y="3073401"/>
            <a:chExt cx="704850" cy="585788"/>
          </a:xfrm>
          <a:solidFill>
            <a:srgbClr val="765036"/>
          </a:solidFill>
        </p:grpSpPr>
        <p:sp>
          <p:nvSpPr>
            <p:cNvPr id="163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5" name="Freeform 77"/>
          <p:cNvSpPr>
            <a:spLocks noEditPoints="1"/>
          </p:cNvSpPr>
          <p:nvPr/>
        </p:nvSpPr>
        <p:spPr bwMode="auto">
          <a:xfrm>
            <a:off x="2070588" y="3240235"/>
            <a:ext cx="514351" cy="681039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0" name="Freeform 78"/>
          <p:cNvSpPr>
            <a:spLocks noEditPoints="1"/>
          </p:cNvSpPr>
          <p:nvPr/>
        </p:nvSpPr>
        <p:spPr bwMode="auto">
          <a:xfrm>
            <a:off x="7326801" y="3249759"/>
            <a:ext cx="669925" cy="663575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1" name="Freeform 79"/>
          <p:cNvSpPr>
            <a:spLocks noEditPoints="1"/>
          </p:cNvSpPr>
          <p:nvPr/>
        </p:nvSpPr>
        <p:spPr bwMode="auto">
          <a:xfrm>
            <a:off x="3115163" y="3257697"/>
            <a:ext cx="652463" cy="646113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72" name="组合 171"/>
          <p:cNvGrpSpPr/>
          <p:nvPr/>
        </p:nvGrpSpPr>
        <p:grpSpPr>
          <a:xfrm>
            <a:off x="4072427" y="3319609"/>
            <a:ext cx="782639" cy="523875"/>
            <a:chOff x="4002088" y="3100388"/>
            <a:chExt cx="782638" cy="523875"/>
          </a:xfrm>
          <a:solidFill>
            <a:srgbClr val="765036"/>
          </a:solidFill>
        </p:grpSpPr>
        <p:sp>
          <p:nvSpPr>
            <p:cNvPr id="173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4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5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6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7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8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9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0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1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2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3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4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5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6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7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4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5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6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7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8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9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0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1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2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3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4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5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6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7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8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9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0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7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519139" y="1495572"/>
            <a:ext cx="565151" cy="506413"/>
            <a:chOff x="9448800" y="1276351"/>
            <a:chExt cx="565150" cy="506413"/>
          </a:xfrm>
          <a:solidFill>
            <a:srgbClr val="765036"/>
          </a:solidFill>
        </p:grpSpPr>
        <p:sp>
          <p:nvSpPr>
            <p:cNvPr id="219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0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1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2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561876" y="1468584"/>
            <a:ext cx="417512" cy="558800"/>
            <a:chOff x="8491538" y="1249363"/>
            <a:chExt cx="417512" cy="558800"/>
          </a:xfrm>
          <a:solidFill>
            <a:srgbClr val="765036"/>
          </a:solidFill>
        </p:grpSpPr>
        <p:sp>
          <p:nvSpPr>
            <p:cNvPr id="224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5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26" name="Freeform 125"/>
          <p:cNvSpPr/>
          <p:nvPr/>
        </p:nvSpPr>
        <p:spPr bwMode="auto">
          <a:xfrm>
            <a:off x="8526951" y="2421084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27" name="Freeform 126"/>
          <p:cNvSpPr/>
          <p:nvPr/>
        </p:nvSpPr>
        <p:spPr bwMode="auto">
          <a:xfrm>
            <a:off x="7344263" y="240362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28" name="组合 227"/>
          <p:cNvGrpSpPr/>
          <p:nvPr/>
        </p:nvGrpSpPr>
        <p:grpSpPr>
          <a:xfrm>
            <a:off x="10651027" y="2394097"/>
            <a:ext cx="539751" cy="523875"/>
            <a:chOff x="10580688" y="2174876"/>
            <a:chExt cx="539750" cy="523875"/>
          </a:xfrm>
          <a:solidFill>
            <a:srgbClr val="765036"/>
          </a:solidFill>
        </p:grpSpPr>
        <p:sp>
          <p:nvSpPr>
            <p:cNvPr id="229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0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1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2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3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4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5" name="Freeform 133"/>
          <p:cNvSpPr>
            <a:spLocks noEditPoints="1"/>
          </p:cNvSpPr>
          <p:nvPr/>
        </p:nvSpPr>
        <p:spPr bwMode="auto">
          <a:xfrm>
            <a:off x="9571527" y="2429023"/>
            <a:ext cx="461963" cy="461963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36" name="组合 235"/>
          <p:cNvGrpSpPr/>
          <p:nvPr/>
        </p:nvGrpSpPr>
        <p:grpSpPr>
          <a:xfrm>
            <a:off x="1992801" y="2376635"/>
            <a:ext cx="574675" cy="566739"/>
            <a:chOff x="1922463" y="2157413"/>
            <a:chExt cx="574675" cy="566738"/>
          </a:xfrm>
          <a:solidFill>
            <a:srgbClr val="765036"/>
          </a:solidFill>
        </p:grpSpPr>
        <p:sp>
          <p:nvSpPr>
            <p:cNvPr id="237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8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992676" y="2359172"/>
            <a:ext cx="504825" cy="628651"/>
            <a:chOff x="922338" y="2139951"/>
            <a:chExt cx="504825" cy="628650"/>
          </a:xfrm>
          <a:solidFill>
            <a:srgbClr val="765036"/>
          </a:solidFill>
        </p:grpSpPr>
        <p:sp>
          <p:nvSpPr>
            <p:cNvPr id="240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41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2" name="Freeform 138"/>
          <p:cNvSpPr/>
          <p:nvPr/>
        </p:nvSpPr>
        <p:spPr bwMode="auto">
          <a:xfrm>
            <a:off x="7352201" y="1478109"/>
            <a:ext cx="531813" cy="531813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3" name="Freeform 139"/>
          <p:cNvSpPr/>
          <p:nvPr/>
        </p:nvSpPr>
        <p:spPr bwMode="auto">
          <a:xfrm>
            <a:off x="6369539" y="1520972"/>
            <a:ext cx="461963" cy="454025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4" name="Freeform 140"/>
          <p:cNvSpPr/>
          <p:nvPr/>
        </p:nvSpPr>
        <p:spPr bwMode="auto">
          <a:xfrm>
            <a:off x="3132627" y="2429023"/>
            <a:ext cx="522288" cy="461963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9" name="Group 25"/>
          <p:cNvGrpSpPr>
            <a:grpSpLocks noChangeAspect="1"/>
          </p:cNvGrpSpPr>
          <p:nvPr/>
        </p:nvGrpSpPr>
        <p:grpSpPr>
          <a:xfrm>
            <a:off x="1818640" y="1879600"/>
            <a:ext cx="1728788" cy="1727200"/>
            <a:chOff x="2337562" y="2228997"/>
            <a:chExt cx="1456511" cy="1456511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41781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0" name="Group 27"/>
            <p:cNvGrpSpPr>
              <a:grpSpLocks noChangeAspect="1"/>
            </p:cNvGrpSpPr>
            <p:nvPr/>
          </p:nvGrpSpPr>
          <p:grpSpPr>
            <a:xfrm>
              <a:off x="2337562" y="2228997"/>
              <a:ext cx="1456511" cy="1456511"/>
              <a:chOff x="938253" y="1655862"/>
              <a:chExt cx="1198626" cy="1198626"/>
            </a:xfrm>
          </p:grpSpPr>
          <p:sp>
            <p:nvSpPr>
              <p:cNvPr id="29" name="Pie 28"/>
              <p:cNvSpPr/>
              <p:nvPr/>
            </p:nvSpPr>
            <p:spPr>
              <a:xfrm>
                <a:off x="938253" y="1655862"/>
                <a:ext cx="1198626" cy="1198626"/>
              </a:xfrm>
              <a:prstGeom prst="pie">
                <a:avLst>
                  <a:gd name="adj1" fmla="val 3119149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2" name="Rectangle 1436"/>
              <p:cNvSpPr/>
              <p:nvPr/>
            </p:nvSpPr>
            <p:spPr>
              <a:xfrm>
                <a:off x="1146441" y="2173548"/>
                <a:ext cx="307306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65%</a:t>
                </a:r>
              </a:p>
            </p:txBody>
          </p:sp>
        </p:grpSp>
      </p:grpSp>
      <p:grpSp>
        <p:nvGrpSpPr>
          <p:cNvPr id="6" name="Group 30"/>
          <p:cNvGrpSpPr>
            <a:grpSpLocks noChangeAspect="1"/>
          </p:cNvGrpSpPr>
          <p:nvPr/>
        </p:nvGrpSpPr>
        <p:grpSpPr>
          <a:xfrm>
            <a:off x="5219383" y="1879600"/>
            <a:ext cx="1728470" cy="1727200"/>
            <a:chOff x="3841692" y="2228997"/>
            <a:chExt cx="1456511" cy="1456511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907228" y="2309319"/>
              <a:ext cx="1297352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5" name="Group 32"/>
            <p:cNvGrpSpPr>
              <a:grpSpLocks noChangeAspect="1"/>
            </p:cNvGrpSpPr>
            <p:nvPr/>
          </p:nvGrpSpPr>
          <p:grpSpPr>
            <a:xfrm>
              <a:off x="3841692" y="2228997"/>
              <a:ext cx="1456511" cy="1456511"/>
              <a:chOff x="2442383" y="1655862"/>
              <a:chExt cx="1198626" cy="1198626"/>
            </a:xfrm>
          </p:grpSpPr>
          <p:sp>
            <p:nvSpPr>
              <p:cNvPr id="34" name="Pie 33"/>
              <p:cNvSpPr/>
              <p:nvPr/>
            </p:nvSpPr>
            <p:spPr>
              <a:xfrm rot="19741759">
                <a:off x="2442383" y="1655862"/>
                <a:ext cx="1198626" cy="1198626"/>
              </a:xfrm>
              <a:prstGeom prst="pie">
                <a:avLst>
                  <a:gd name="adj1" fmla="val 7489636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7" name="Rectangle 1436"/>
              <p:cNvSpPr/>
              <p:nvPr/>
            </p:nvSpPr>
            <p:spPr>
              <a:xfrm>
                <a:off x="2611734" y="216032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42%</a:t>
                </a:r>
              </a:p>
            </p:txBody>
          </p:sp>
        </p:grpSp>
      </p:grpSp>
      <p:grpSp>
        <p:nvGrpSpPr>
          <p:cNvPr id="19" name="Group 35"/>
          <p:cNvGrpSpPr>
            <a:grpSpLocks noChangeAspect="1"/>
          </p:cNvGrpSpPr>
          <p:nvPr/>
        </p:nvGrpSpPr>
        <p:grpSpPr>
          <a:xfrm>
            <a:off x="8629968" y="1879600"/>
            <a:ext cx="1728470" cy="1727200"/>
            <a:chOff x="5345822" y="2228997"/>
            <a:chExt cx="1456511" cy="1456511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2607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20" name="Group 37"/>
            <p:cNvGrpSpPr>
              <a:grpSpLocks noChangeAspect="1"/>
            </p:cNvGrpSpPr>
            <p:nvPr/>
          </p:nvGrpSpPr>
          <p:grpSpPr>
            <a:xfrm>
              <a:off x="5345822" y="2228997"/>
              <a:ext cx="1456511" cy="1456511"/>
              <a:chOff x="3946513" y="1655862"/>
              <a:chExt cx="1198626" cy="1198626"/>
            </a:xfrm>
          </p:grpSpPr>
          <p:sp>
            <p:nvSpPr>
              <p:cNvPr id="39" name="Pie 38"/>
              <p:cNvSpPr/>
              <p:nvPr/>
            </p:nvSpPr>
            <p:spPr>
              <a:xfrm>
                <a:off x="3946513" y="1655862"/>
                <a:ext cx="1198626" cy="1198626"/>
              </a:xfrm>
              <a:prstGeom prst="pie">
                <a:avLst/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22" name="Rectangle 1436"/>
              <p:cNvSpPr/>
              <p:nvPr/>
            </p:nvSpPr>
            <p:spPr>
              <a:xfrm>
                <a:off x="4156314" y="215371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75%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7337" y="4226560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09827" y="4226560"/>
            <a:ext cx="2971164" cy="1045210"/>
            <a:chOff x="11804" y="3191"/>
            <a:chExt cx="3215" cy="1646"/>
          </a:xfrm>
        </p:grpSpPr>
        <p:sp>
          <p:nvSpPr>
            <p:cNvPr id="13" name="文本框 1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07712" y="42265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缺角矩形 2"/>
          <p:cNvSpPr/>
          <p:nvPr/>
        </p:nvSpPr>
        <p:spPr>
          <a:xfrm>
            <a:off x="3753854" y="1992430"/>
            <a:ext cx="3994484" cy="1992430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78BF502-56E9-4FCA-BAE8-994ACCE5424C}"/>
              </a:ext>
            </a:extLst>
          </p:cNvPr>
          <p:cNvSpPr/>
          <p:nvPr/>
        </p:nvSpPr>
        <p:spPr>
          <a:xfrm>
            <a:off x="874713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E47910-6C2A-41FD-90E5-694FC2A5E551}"/>
              </a:ext>
            </a:extLst>
          </p:cNvPr>
          <p:cNvSpPr/>
          <p:nvPr/>
        </p:nvSpPr>
        <p:spPr>
          <a:xfrm>
            <a:off x="6096000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7B6974-8105-4A3B-A0F5-2F2FE2E22CC3}"/>
              </a:ext>
            </a:extLst>
          </p:cNvPr>
          <p:cNvSpPr/>
          <p:nvPr/>
        </p:nvSpPr>
        <p:spPr>
          <a:xfrm>
            <a:off x="6096000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812F0-CCA3-4F24-AA60-BC1D66122423}"/>
              </a:ext>
            </a:extLst>
          </p:cNvPr>
          <p:cNvSpPr/>
          <p:nvPr/>
        </p:nvSpPr>
        <p:spPr>
          <a:xfrm>
            <a:off x="874713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9DBAD7-BD89-405A-9D35-41C9BD48402B}"/>
              </a:ext>
            </a:extLst>
          </p:cNvPr>
          <p:cNvSpPr/>
          <p:nvPr/>
        </p:nvSpPr>
        <p:spPr>
          <a:xfrm>
            <a:off x="1413298" y="2513371"/>
            <a:ext cx="885401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AFBB72-59B4-4DA5-8BE3-08B634361653}"/>
              </a:ext>
            </a:extLst>
          </p:cNvPr>
          <p:cNvSpPr/>
          <p:nvPr/>
        </p:nvSpPr>
        <p:spPr>
          <a:xfrm>
            <a:off x="6685322" y="25133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1422152" y="46227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9190" y="2718127"/>
            <a:ext cx="223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  <a:p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5275" y="366930"/>
            <a:ext cx="11602085" cy="6142990"/>
            <a:chOff x="465" y="593"/>
            <a:chExt cx="18271" cy="9674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4746658" y="105753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2520680" y="4785667"/>
            <a:ext cx="269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83830" y="2718127"/>
            <a:ext cx="17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6685322" y="458091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3830" y="4785667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9354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18" y="1700530"/>
            <a:ext cx="2952680" cy="1741805"/>
            <a:chOff x="11804" y="3191"/>
            <a:chExt cx="3195" cy="2743"/>
          </a:xfrm>
        </p:grpSpPr>
        <p:sp>
          <p:nvSpPr>
            <p:cNvPr id="23" name="文本框 22"/>
            <p:cNvSpPr txBox="1"/>
            <p:nvPr/>
          </p:nvSpPr>
          <p:spPr>
            <a:xfrm>
              <a:off x="11864" y="3889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学习产品知识，明确要求的文档交付时间。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确定文档体系的组织、文档的大纲和主题的划分。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产品学习、架构设计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11598" y="4307205"/>
            <a:ext cx="2923110" cy="2343785"/>
            <a:chOff x="11906" y="3025"/>
            <a:chExt cx="3163" cy="3691"/>
          </a:xfrm>
        </p:grpSpPr>
        <p:sp>
          <p:nvSpPr>
            <p:cNvPr id="16" name="文本框 15"/>
            <p:cNvSpPr txBox="1"/>
            <p:nvPr/>
          </p:nvSpPr>
          <p:spPr>
            <a:xfrm>
              <a:off x="11934" y="3721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依照设计出的文档架构，遵循既定的文档写作规范，进行文档的具体内容的编写。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技术审核、语言审核，保证文档质量。</a:t>
              </a: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906" y="3025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文档写作、质量控制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5747" y="1661695"/>
            <a:ext cx="2900004" cy="1123315"/>
            <a:chOff x="11881" y="3070"/>
            <a:chExt cx="3138" cy="1769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文档呈现形式，如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网站交付、线下交付。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81" y="3070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文档发布、文档交付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42998" y="4307840"/>
            <a:ext cx="2897230" cy="1951355"/>
            <a:chOff x="11904" y="3026"/>
            <a:chExt cx="3135" cy="3073"/>
          </a:xfrm>
        </p:grpSpPr>
        <p:sp>
          <p:nvSpPr>
            <p:cNvPr id="31" name="文本框 30"/>
            <p:cNvSpPr txBox="1"/>
            <p:nvPr/>
          </p:nvSpPr>
          <p:spPr>
            <a:xfrm>
              <a:off x="11904" y="3579"/>
              <a:ext cx="3135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软件或产品在不断地更新，对应的技术文档也需要及时地维护和更新。</a:t>
              </a: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949" y="3026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4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文档维护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832104"/>
            <a:ext cx="9013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技术文档的编写只是文档开发流程的一环，真正意义上的高质量技术文档开发是一个复杂的流程。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135" y="688975"/>
            <a:ext cx="4256405" cy="1666240"/>
            <a:chOff x="10657" y="1197"/>
            <a:chExt cx="6703" cy="2624"/>
          </a:xfrm>
        </p:grpSpPr>
        <p:sp>
          <p:nvSpPr>
            <p:cNvPr id="45" name="文本框 44"/>
            <p:cNvSpPr txBox="1"/>
            <p:nvPr/>
          </p:nvSpPr>
          <p:spPr>
            <a:xfrm>
              <a:off x="10657" y="1197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中兴</a:t>
              </a:r>
              <a:endPara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6405" cy="712470"/>
            <a:chOff x="11884" y="3191"/>
            <a:chExt cx="6703" cy="1122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712470"/>
            <a:chOff x="11884" y="3191"/>
            <a:chExt cx="7935" cy="112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STE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8050" y="2499875"/>
            <a:ext cx="3026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技术文档英化规范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图形处理规范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46930" y="155611"/>
            <a:ext cx="24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学习技术知识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0800" y="1968500"/>
            <a:ext cx="32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宏观：框架，地图，大致的内容。看基本书的目录，主要的文档的结构，脑子里有大概的框架，涉及到哪些内容。边学边做，带着问题去学习。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3200" y="4000500"/>
            <a:ext cx="265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微观：技巧：具体的学习过程中，通过类比，图片，例子等多种信息呈现方式进行学习。比单纯的文字更形象生动，容易记忆理解。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6900" y="4279900"/>
            <a:ext cx="725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* 搞清楚逻辑关系，概念之间的关联。理解一个个概念，一个个打通。</a:t>
            </a:r>
          </a:p>
          <a:p>
            <a:r>
              <a:rPr lang="zh-CN" altLang="en-US"/>
              <a:t>* 解决实际问题，带着问题去学习</a:t>
            </a:r>
          </a:p>
          <a:p>
            <a:r>
              <a:rPr lang="zh-CN" altLang="en-US"/>
              <a:t>* 比较难的点多看看不同的解释说明，互相对照来看，互相补充。不同的教程。加深理解。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6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1082937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1205492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86045" y="237870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2535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56843" y="1806519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67522" y="1988531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81052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89180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387296" y="157506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163729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37991" y="1423639"/>
            <a:ext cx="947420" cy="795655"/>
          </a:xfrm>
          <a:prstGeom prst="bentConnector3">
            <a:avLst>
              <a:gd name="adj1" fmla="val 52032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2631172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1066427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6" idx="3"/>
          </p:cNvCxnSpPr>
          <p:nvPr/>
        </p:nvCxnSpPr>
        <p:spPr>
          <a:xfrm rot="10800000">
            <a:off x="7393940" y="1440442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6"/>
          <p:cNvSpPr/>
          <p:nvPr/>
        </p:nvSpPr>
        <p:spPr>
          <a:xfrm>
            <a:off x="8353425" y="207723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7"/>
          <p:cNvSpPr/>
          <p:nvPr/>
        </p:nvSpPr>
        <p:spPr>
          <a:xfrm>
            <a:off x="8611870" y="2126999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8353425" y="2889078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8654415" y="459913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Elbow Connector 56"/>
          <p:cNvCxnSpPr/>
          <p:nvPr/>
        </p:nvCxnSpPr>
        <p:spPr>
          <a:xfrm rot="10800000" flipV="1">
            <a:off x="7393305" y="2382348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9"/>
          <p:cNvCxnSpPr/>
          <p:nvPr/>
        </p:nvCxnSpPr>
        <p:spPr>
          <a:xfrm rot="10800000">
            <a:off x="7393305" y="2756363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4" grpId="0" bldLvl="0" animBg="1"/>
      <p:bldP spid="39" grpId="0" bldLvl="0" animBg="1"/>
      <p:bldP spid="40" grpId="0" bldLvl="0" animBg="1"/>
      <p:bldP spid="4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1550</Words>
  <Application>Microsoft Office PowerPoint</Application>
  <PresentationFormat>宽屏</PresentationFormat>
  <Paragraphs>245</Paragraphs>
  <Slides>34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Gill Sans</vt:lpstr>
      <vt:lpstr>等线</vt:lpstr>
      <vt:lpstr>黑体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杜瑶瑶</cp:lastModifiedBy>
  <cp:revision>393</cp:revision>
  <dcterms:created xsi:type="dcterms:W3CDTF">2017-06-27T08:49:00Z</dcterms:created>
  <dcterms:modified xsi:type="dcterms:W3CDTF">2021-11-26T09:53:04Z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