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  <p:sldMasterId id="2147483685" r:id="rId4"/>
    <p:sldMasterId id="2147483686" r:id="rId5"/>
    <p:sldMasterId id="2147483687" r:id="rId6"/>
    <p:sldMasterId id="2147483688" r:id="rId7"/>
    <p:sldMasterId id="2147483689" r:id="rId8"/>
    <p:sldMasterId id="2147483690" r:id="rId9"/>
    <p:sldMasterId id="2147483691" r:id="rId10"/>
    <p:sldMasterId id="2147483692" r:id="rId11"/>
    <p:sldMasterId id="2147483693" r:id="rId12"/>
    <p:sldMasterId id="2147483694" r:id="rId13"/>
    <p:sldMasterId id="2147483695" r:id="rId14"/>
    <p:sldMasterId id="2147483696" r:id="rId15"/>
    <p:sldMasterId id="2147483697" r:id="rId16"/>
    <p:sldMasterId id="2147483698" r:id="rId17"/>
    <p:sldMasterId id="2147483699" r:id="rId18"/>
    <p:sldMasterId id="2147483700" r:id="rId19"/>
    <p:sldMasterId id="2147483702" r:id="rId20"/>
    <p:sldMasterId id="2147483703" r:id="rId21"/>
    <p:sldMasterId id="2147483704" r:id="rId22"/>
    <p:sldMasterId id="2147483705" r:id="rId23"/>
    <p:sldMasterId id="2147483981" r:id="rId24"/>
  </p:sldMasterIdLst>
  <p:notesMasterIdLst>
    <p:notesMasterId r:id="rId51"/>
  </p:notesMasterIdLst>
  <p:sldIdLst>
    <p:sldId id="256" r:id="rId25"/>
    <p:sldId id="257" r:id="rId26"/>
    <p:sldId id="258" r:id="rId27"/>
    <p:sldId id="263" r:id="rId28"/>
    <p:sldId id="264" r:id="rId29"/>
    <p:sldId id="265" r:id="rId30"/>
    <p:sldId id="266" r:id="rId31"/>
    <p:sldId id="267" r:id="rId32"/>
    <p:sldId id="268" r:id="rId33"/>
    <p:sldId id="260" r:id="rId34"/>
    <p:sldId id="269" r:id="rId35"/>
    <p:sldId id="270" r:id="rId36"/>
    <p:sldId id="271" r:id="rId37"/>
    <p:sldId id="272" r:id="rId38"/>
    <p:sldId id="261" r:id="rId39"/>
    <p:sldId id="273" r:id="rId40"/>
    <p:sldId id="274" r:id="rId41"/>
    <p:sldId id="275" r:id="rId42"/>
    <p:sldId id="276" r:id="rId43"/>
    <p:sldId id="262" r:id="rId44"/>
    <p:sldId id="277" r:id="rId45"/>
    <p:sldId id="278" r:id="rId46"/>
    <p:sldId id="279" r:id="rId47"/>
    <p:sldId id="280" r:id="rId48"/>
    <p:sldId id="259" r:id="rId49"/>
    <p:sldId id="281" r:id="rId5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05E"/>
    <a:srgbClr val="148CD6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50" Type="http://schemas.openxmlformats.org/officeDocument/2006/relationships/slide" Target="slides/slide26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41" Type="http://schemas.openxmlformats.org/officeDocument/2006/relationships/slide" Target="slides/slide1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  <a:t>2016/5/16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1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05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83880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C85F5-4B54-4506-80FE-896FF74F5A6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F3FEB-D915-4F44-9593-CA4BDAE16E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984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5499-9A7D-4710-AF8E-E3B203BDD00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05743-3EE0-4956-BCBF-28DD0DFDEF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3829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004EA-8AD5-425E-A635-7B8B6486CFD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C1AD-1A9F-44CD-BFBE-B8F5ED60B6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6503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9E5A3-12CE-4344-B355-7630826F132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DD4F3-FCDF-4740-AC4E-99D93086D1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345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30E8-2601-4C06-AA18-A8C4FF228EC9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C0E31-3393-4F00-BEA1-B1598735D7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0151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BDBCA-AB4B-4FD3-9510-C11CFC75138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C2D24-0778-45E3-ABAD-90D6B252AA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1846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B44DA-4BD6-411F-B631-36E96563F78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255A3-77A6-4BD7-B77E-9A6633797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9508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6B0B2-7AD4-4E82-8D6C-3A78A09626F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BC8AD-328B-456D-8A00-6E575EE0F7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1269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25669-46E2-4EC2-B608-CA3B6B47F0BE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63B90-1BF3-4E1E-AB48-4C3DF69C67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7017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A8F54-972B-4263-97B0-48D4C25A963E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CF99-7F04-4DCF-85DB-59F186370F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9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6046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638E-E437-4C13-B710-1F682E79F1E8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914A-230C-436A-BC6E-7695E87CE7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5937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1F2EC-60EF-4338-9D63-CC1CC3930C0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9DBD8-A83D-47F1-BB76-F7FCA22BCB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252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6DACB-1FAF-44B8-9F21-B77C09E736B8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113E2-C03E-4F12-A964-39B803A8FF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585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1F193-ACCB-4DE6-B5D6-412F42C8B5F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5D538-E56D-4651-A21E-EE7112CB94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100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7DAA12-1C9F-4F7D-82BF-9B25EA55B65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AD7E3-AD53-43BC-97AD-0501A63D1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173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63592-A65E-4B13-963D-F69E5FC879C4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09468-6E6B-41BF-A6AF-713477D8A1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3861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0B8F6-ADDE-44B1-9436-3F95059BA5B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07277-A5E0-4805-A215-BA70044FA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8872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FED9E-0111-4C65-BD59-D3BC7802BAD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FEE94-58C3-4211-B5F9-56159BDCE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3517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0151C-06B6-4C84-9DCA-B4444D0B70F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D655-F06A-4544-BD1C-05B2B4B9F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3529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E9B8A-58C8-4C0F-9A51-5210A1016F3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E9982-E62D-43B4-B1B1-0B072F232B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4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1A4B3-8117-4845-AD44-DCC16E1C578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52324-3DB1-4B69-A0B7-2A238EFCDC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291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08BE8-043C-44EE-92E0-ACA965C2F6A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B2C4-56B5-48A7-A036-2270829E32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8964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7222D-C51F-425B-9EC7-39A4642EB8F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AED5A-1FB8-41D3-89B0-E37093CA87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03212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B26F0-27E3-45F7-8916-6E7903C7D449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86AF9-9D7C-40BB-B346-23E3013FF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41600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F7AB7-83C9-4C1E-AF26-DF81BA9D6838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F095D-9625-4E7D-8040-EF0FC8860B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5989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3FD4D-EDC3-4ED7-8974-CE4A9D74A7E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D8A3D-82AE-433F-BADD-B996208E63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02464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8FB94-05FF-446E-9BF8-81D92C58CC8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EDF39-7B73-4CD8-8344-47368F0E5A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0586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E2EAA-C658-43B5-88DB-B9D7FFA17E5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08D73-C57D-49FC-AD57-8DFADA6324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76806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AD000-5A35-4283-BF5C-9B46218A8A48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14EC7-1239-4E07-A9B3-23730C93F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727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68A1C-C166-4BE4-8BDC-BD9B37B1E1E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81EDE-813B-48FB-9C62-2261061CE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472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CB7EB-C111-4265-88EB-FF162C46276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960C-5F42-447C-97BA-A492851BD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C7BFF-AA8F-434B-97DF-1AD7E825B77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915D4-0959-4D68-B052-1832A3BF4D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6740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6FED-0110-438D-9EA7-7F5CDE70A95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0DF2F-16B7-45A7-9E7C-B991C4C8E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69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8DEE1-C77F-4833-94C0-8C919217DE0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A40BF-8534-4613-8EE8-BFF98E3BB2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8569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9262-06F4-4A0D-B8EE-68F770B34E8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9D49F-A2DF-44E8-86B1-2EAE9A849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3741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DE0E7-2DA9-4497-941E-F94C9DBFCD6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BA544-5B5C-457C-BC04-B66DBAF2D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8590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FA5F1-33F7-4545-A9DD-A88D4E7EEEA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3CD0-63B0-4EF4-8D82-23A78B0D1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66444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609D2-DA55-4F02-819D-956B44B91C3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8874-9B21-4DEF-AFE6-746D89697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2054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8D725-3550-45F2-A5DA-F034944682A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CC06D-9353-4B0A-9F38-F906AEF241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96568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069D2-A97A-441F-ABB8-133E088026E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939BA-6A9A-45CD-8597-D668248776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53894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5EA27-B869-41BD-A170-34552776648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956F1-8425-4D22-9B58-8BA96232B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145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2DF47-E831-4541-89C6-A6497F28A42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F3150-9776-4AAB-9D4E-4377803BD4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4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C4036-8854-4EF1-B441-6E02ECB7584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AC448-E2B1-4797-9791-5404B4908E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0168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6E550-CC6C-4082-9BE1-E5FBC30CEF14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4CDD5-1F8F-451A-A50E-39DFEB9FD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5129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E44B5-89BB-4EBE-B277-038D6C95CA1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C0DA5-9351-4338-94EB-7978D124A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675045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5841F-3903-499D-8773-4CFDD234CE4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DCE53-5AC6-4994-998E-5EF938C5FD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305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2644-D112-4475-8977-C9C8675CADC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39B97-4B93-4CF8-8A45-380458F159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3482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11E8E-F86C-4466-9BA1-66B0E271A6A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2BCC5-D87F-4B20-828B-363F294B73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189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4AF95-BE0E-4A8B-B61E-E52E80D979E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471FB-1A53-4A97-A1B0-DCFB78C8DA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494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9D111-6C5C-49F1-A6C1-E72263A255F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F2D7F-3735-45D7-B7A1-46AC9E2D42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4397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38B28-0535-4D11-870F-213C7B78514E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7C880-B1CB-489D-B1A5-78C3157AB5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37681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50FA9-F15D-458F-9799-F6F80598525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737D-E5C7-4F2E-A163-25AD32EFB1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67634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B2B60-555D-4862-8097-BF8C3AB511D9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95D21-4584-486E-86F5-DC3F44179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BEEC5-04E6-4227-8EFD-DFF3FC2FD7C8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31E6-52B3-47C4-A3BC-4C607B7D38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9238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604B9-B609-480B-8E9C-7786DCFEB36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FFEC3-499F-4D1E-AC70-131983A1E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8486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BAE50-118A-436C-8D35-D362FC164CE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37EE-A3F5-4B12-A485-68AED78483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3262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F2548-2AB1-4646-9C04-0DB0610C3364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AEADB-D4AF-45F9-9321-95B1C577BC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60064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A4A43-7335-4217-9B3F-49572824A9E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C609B-A585-441F-BAD8-E0BF1947AC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41556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376E-928E-4EFE-8B0E-67714898082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2FF5F-5137-414E-B87B-66484C685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8992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931D7-FBDE-4063-9528-789E283A3A04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851FA-79E1-482A-B11F-99F7886B72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4459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D6BF-5FCB-4235-8CA6-E4E3D592F56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D8711-F315-4151-A769-20401FAE8B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79011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94C63-0828-47C4-8607-16FD5B35150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17948-203C-4BDE-9323-F42A1976D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9917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6180-94A6-47AB-BABD-C9275CDB932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C327F-7E3B-450B-83B7-BF3A71CC74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23253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D0B19-618F-4529-B746-519B20AF18C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EC56-230B-4864-AE71-8F6CD952C7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93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DE9F-FA9C-4281-A54A-166D7F993AA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D04AE-BC66-4ACA-A979-4E55FD0AAE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30470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5E5E2-F1FC-4F32-A2DE-D89C3FD95FD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85E4F-0EF4-49D3-BBD9-82CB44AEFE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9459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BFBE7-4FC4-41E1-A9E7-04B9EC320BF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497FF-A70A-40E3-BECE-C870544982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01982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94739-B132-4605-B873-4BB147A2EB4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14776-C457-4892-8656-6D31F5D08F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8716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1DEC6-0798-4E39-86D5-C737FE3F478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5403E-CB73-40BE-B943-E01DE55197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23263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F258F-9685-4CFD-8D49-7A414F95197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DB1E7-065B-412D-B5F2-6EE361BF49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3917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97FBE-9D35-4D06-A488-0D992FFC6DF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406BB-17C1-463B-A3BB-C0F9FECB6C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5720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DB28A-7561-48A3-8E0E-0FABC71F15B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40E0-1D5C-4ECD-931B-5E7FBEF1B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4414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CDA33-BFAA-4CD8-9C2F-B8B026DD90E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EFB90-2415-46E5-9A66-609F12C33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9399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3DCFC-7714-46CD-8D1A-68C59DFCC3B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5C30C-2AE2-4678-9C02-78D6A4BEA4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87906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BA2C8-F0A0-4078-AA32-627FDAFB342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A92FA-5B06-4A83-AD29-4EB427E25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188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4429-2F5A-4694-B182-085E6D2597A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A281B-1380-4E2E-BC9B-E656C44F30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488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55EEE-A8DC-4D8A-BF5C-E44B3C88E9E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F56D5-AAA6-4F74-9946-1FA7313BF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5349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4A052-309E-4682-B1DC-9CA68D13862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1BB49-9CD3-4634-9615-2F57946429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2367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51EE0-3C3C-4A7E-B8F4-717B294AC9D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A768B-A24A-4F99-B472-95A5E3EF27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50636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13EE4-08C7-4EAD-9971-D6C28941BF5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312BB-D809-4FBF-8A02-12A13F8731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2576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A0C53-707E-4B8C-BBB4-C840EF37C80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B9DB9-2AC8-485C-B3E0-59565BFDB3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4010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B36B8-43A7-4771-8BBF-0D30DA94AF7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F2394-CE74-4AC6-8CB1-CE9A1183BC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33859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1E339-9477-4ED3-8CC9-BB6062F8177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20EFD-4410-4D40-A958-B3C2D22DC4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5373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3AAD8-C90E-443F-AB80-F920FB9F9EA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65510-7D79-44DD-9519-A1FBF1C8F5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82239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3B166-B7AD-4796-990C-331C31538954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04CD9-47C7-4F7B-8358-C4E4C81C14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9864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0D3FD-DF29-4872-ADCB-7833BD368A2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A14BB-CC1E-4488-B1DB-D04AAD2EC1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07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DAD22-60CE-446B-9436-1274F11F182E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1452B-0BEA-4CEA-B95B-07BA6C6239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24508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C0CB0-5A2B-4674-8307-81EB9B23EE1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41EE-45DD-47D0-88BD-1B1ABB2E5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2738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31CAA-2B76-4264-A1A5-3A1F76E5ADA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52328-9E01-4554-91CB-E3AE806A34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1924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9D688-E7A1-43C5-8FF0-C171D0EB6D7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7C339-9BEE-4C71-9123-5DD120E5E0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02915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BBF0-CF7A-4E99-A5C2-337029A2A75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99965-6E31-43B6-A1BB-69D164D884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0176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63078-AC99-47C7-A7A6-736723DC7E44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226C7-0665-4F72-9240-BC121EDC75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649868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1851E-361C-4ECA-8A80-69A03EF4916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2C5E5-15AF-4AAB-8508-2984E6EC81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024471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55024-A0F2-4D86-955E-AB65C15B6E4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31FD6-5CF5-4549-A4A1-0503E5D80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8499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81189-49CC-4D76-A459-71594D0B519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A245C-9540-4E8F-A80C-30E7AF619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175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CA39F-1158-4F64-9DE7-741F6BBB874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31756-0C12-4A7E-BBDD-B89F9BEFFF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2361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3EA1B-B584-495C-9568-1454C78BA05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7AC7F-AC9C-4435-B4B6-1E939EC80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31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DE9D4-9871-4988-9BAC-30EF7547A919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C571E-477C-4DC5-871D-1AB72FF280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4830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F84A82-BA81-403D-9190-4A136D5EEB9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EC37A-5D3C-4139-AEB0-2B8E48C63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0981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D375E-4AAC-4D18-8548-C40C63419DA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D4233-BDBD-4F54-85DB-CB7FF9A450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376620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1E12B-57A5-4168-8C31-B00458E1527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655B0-A116-4960-856F-7668792D77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65399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A753D-FFAA-4C5D-99C3-8CF250B42BC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11DE-7B13-4B4B-BA31-5EF9ED99E1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84755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F1F23-68E4-41A1-8DC5-0BC78E87949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3EF43-B43E-4670-B3A5-163CC4910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70302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2847-96BF-4B18-B36C-45B117B605F4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62FDB-3FCD-4D0A-8542-73AC1954A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9842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1BC15-E53E-44F7-B054-DEC5FA67975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26DC8-2513-4CF8-A402-1B244923FE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73196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BDD23-C383-4436-B796-EF187611849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3C51-2FE3-4738-BA07-E200904A45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30739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7176F-0904-446C-9584-CA7A29FCD5F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A93AB-04E0-4BBE-9D7E-FCECACE152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0637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52027-1637-40D0-9F8C-18ACFF4DEBEE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B606D-EA9F-4C6D-A7B7-5F45CB470F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5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99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198D-C024-480C-AE03-DA9A8CE3075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2FE5-1237-48B8-974F-C6548295A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91258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F3B93-1DEF-411E-8127-17D1C39E1B9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C71B-143A-4695-98EB-6EA038B9F0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4306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E25F2-E059-44A6-9E9B-7CE009C3A91E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F3208-653D-44EC-A1F5-E74339D49A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25735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71435-2FE1-41EA-97D3-41D90090AB2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E4B55-EC1E-44ED-8CA5-822759F643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6048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F7598-ABA5-4F36-9F0D-0A08EB061DE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97CA5-449E-4286-A194-114166C23C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7349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FCFB9-4349-45BD-A929-6F314009DD6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DA86C-7AC3-4300-B926-7572BF5F30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4743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6A45F-F55D-4E63-A8A6-25023E93676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D6C2A-C0BD-41BD-9577-11470028C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05018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2AF48-9265-4350-A167-951A45CD1A6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7938-AED9-4A52-83C3-FE860A3AF7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733272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3DD73-8A65-4EA5-950F-061E1485544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05811-5F17-4CFB-BD8A-AB62BDAAE6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94741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88627-C60A-4CF0-9D4A-11CD71FA300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04EDA-4F05-49F4-9541-75AA0B2A2B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6986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4EB09-B92F-4FFF-850E-028E2623DE4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D614D-3D78-4B14-856F-16BE3C5C7B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01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69276-0535-4AE8-942E-011ABC7B88A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D805E-149F-4FDD-8264-FD198B813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9975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0EA39-B9E0-4DE7-A5C9-33898F37A5A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4967D-36BD-4010-A815-3F468CC72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078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FA036-4386-459B-BBC2-F9D03CDCA7E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DC82C-3576-406E-8045-1909E1BB4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497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0D9C-77FB-42F3-B832-285FACF7C17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71EB9-75A1-4DEB-9D60-FEC51AD52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05485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56D8-323D-4B68-9E9C-85DE76E42C2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6FE2-B208-448B-8330-481AE4174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32905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3A7E74-9377-41B0-A0F9-BDFE74E0B92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9A949-9B8C-48DC-8DCF-C4818BCF0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4642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A2463-F776-4CC9-BF1B-03B13E2EC0C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262F7-86D7-4BEE-A37B-8A440C22F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243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AC02A-11F6-470E-B410-E7F1D4600C6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68DBB-9B1E-42C8-ACE1-12DD65A089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14665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66A37-EE0B-4679-8699-5A64A2C9774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9AB18-BEBE-4B17-A75E-B1CBB8DD29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46495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B29AA-8816-4804-BA3E-880DF72E5674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C0F83-C5C2-4623-973C-C601FAB43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76127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7B5B-47F6-4C13-8F85-2277C2F944F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145D3-F1E3-4559-93D2-57AAF8CAF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93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4CEC1-490F-4948-8BA5-56831DA5DFD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B1301-4743-4726-B84C-4C48CCAC1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8110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6D01C-523C-4627-B529-B54B42F9280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9B600-D6DE-4D4A-B8B6-8051E02749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38231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52A51-E82E-440A-8D32-614AEEDF0B9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DFF7A-6641-4228-B3D7-96B226DDD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5920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3BB26-B5EE-46D5-844D-D2BF61A74C4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EDB9-0C0B-4CF2-804C-32B0C9E934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4408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3DB30-F6B8-40F4-BC0B-5E290AFDA9D9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4B357-B5BB-4615-948D-EF7D2E3F0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45335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A250-4D51-443B-A5BC-6DDFE103BCF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06F0B-D68D-43C9-8EC4-B8EC510CE3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1980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0AF7-31B2-4A9C-B49E-BABA2F811AC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5887A-5CBB-412B-AD70-9115D7473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94647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28965-F519-48DD-8EED-77BBE1CC1F6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7A585-DE1D-4C0A-9B80-68158F141E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413652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98CDC-07D0-4AB5-842A-17950A33A66E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50AC5-BC34-4A82-BB64-766D87FFC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376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CC6FB-E5A1-4FB9-9C87-40DCA5D92A6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E8A2F-F519-42C0-9D72-9DC1C8FE15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64677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5C2B-76CD-46AC-B5E3-68C8310B68F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D62AE-3BE6-4B29-A22E-18D6777EFB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21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7193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4C6CF-B059-44FE-ACB6-56D3E8DF933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F0EA-3589-4D07-BAE8-6F52F21C97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20588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B91F3-1CFD-441D-89EF-0F103B4FBA5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43F2-B19E-4837-AC13-49A5497850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99412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B4CB5-119C-48E6-81AB-DF31DA18FAD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26029-D872-4337-806B-FD29DCA3E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92369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D87E8-0DE3-489B-9F32-1FC071DAE07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20C02-30EF-4E53-9C8A-83D4D4BFC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51094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DCD7-F869-4292-BF8E-969F49661A8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0923D-7F21-40D5-BE60-C0ECC4ECA1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18298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BB020-D643-426A-96D7-2656689A2F7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69870-68C1-47A6-B9FA-163602A9B9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04069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75B19-EF30-4020-837B-D524E1E7D6D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5875A-0014-45E7-9264-81EE9B5CF1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49368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30783-C493-4E4B-9F1E-4114E1C86E88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6D71-240E-49EF-9939-04421028B7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9759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080CB-FD30-429A-8E60-039ADC263939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4EF95-5761-4FA3-825D-BD23D8910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07362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798F5-AED5-4CD0-AD2F-FB021958AF0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DBDC4-8E05-40EB-85F0-26ED9FBCF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848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16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86416-CAF4-4CA1-A4AD-236ACBF5F3F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47DAB-20A9-4183-B625-6D5FBC433F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6594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7ED7F-B74F-4705-A79E-C4D97598B78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37A36-B52A-40F3-B1E7-50D15C9474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17474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FAB0A-F7C1-4B78-8945-80AF06A533C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2AD9D-E9D9-4B98-8A6F-ECDAE4928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7534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A4E38-132D-49EB-9FE5-40CB5086CEF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60EB-99DD-4E10-84BC-B1DAA3F6A6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0861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9268A-2D7C-4424-8ECE-5DAE884B48F9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59C2B-A77A-4BDA-8DC1-2B6D51961E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7022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CD3E9-D6E2-480E-94F6-5E9509EBCB1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F497-8C09-4744-A19C-211BBC4D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80372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81624-47F0-469D-8E9F-26D71189955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9CCAE-EAED-4DBC-AA6D-4AA1A26504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395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24F5F-58A5-4DCB-A64A-7C5E9D74630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532CB-B942-45B5-A064-59F40866DB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43900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F6468-AF1E-4E5F-BC58-7CFA94F8AE37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057B-1380-42E4-B36F-A7641D9A4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545577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C2EB4-94CE-4B07-9BB4-AF7DCE4E7C1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D986B-4B42-496C-AE70-460E45AB9A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97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219814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AE2B-ABAB-40C0-9BD1-2E5A70466FB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E8E54-3FDC-4698-8782-CEE7221924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802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284D8-795E-44C5-8EDF-0DFF482C6429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7A052-7270-4911-947A-A4341B6AAA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3601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445DD-083B-469A-BE4A-2B45A9243D6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E90B7-365E-4046-8822-24C2A6F4BA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5145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8E4C2-7F09-4383-B2DF-D48E6AFB969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892B-CFA6-4121-BF37-1D020A4885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48465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50730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00959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72632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67991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7329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7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14218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18852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5264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432846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79551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83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41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912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3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73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48790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4725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779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06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6346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472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1581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9668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769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4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39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4843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5883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50263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138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462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3502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26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2807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829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98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985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873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9863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16909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0806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4832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43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BAEAF-19BF-4AB3-BF7D-60C12EF9DBF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C4C64-8EE2-480F-8FD6-711D7ABE7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50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70F72-7791-44A9-8D40-AC1402685CA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974C8-270A-4B34-9FDB-0B40AFBE9B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8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0D84-E1B9-4EA7-8EA3-0D355656BF3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35B83-2D76-4836-9B79-2C2920C25F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0591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FFCD9-2380-4A90-B48A-DDCF6F08527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C239D-E2BA-4612-AA04-6E7C8FCDC4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6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360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8F18-905E-43E7-BAE3-7F42DD6B547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68E68-5F44-4E83-B4F9-1A9A6E5B9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5727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C9A20-0B0B-4F09-88CB-AF5F165EA9E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92F82-89F1-4C5F-AA4A-C3AD414836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036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AC9E4-CF3A-43B6-80F4-41EA5978544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E17A0-5993-4916-A238-6A8A4ED0FB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97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8D456-6D32-4864-8555-BC28A027F3E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EE358B-800F-4FDC-BB2D-9D214FE71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9764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B6BF0-83FE-48F0-8A47-9DC2FE2E481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98125-583F-462A-AB54-03E5A7D206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904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6889-B120-47B5-A5A6-F5A6A472830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03132-B433-4B6C-9805-1A69FFFD3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95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E43A2-A57F-42CB-AEB6-6A277ACBAF9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09E5F-5E88-4A38-883C-5CC1311B89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209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D930-EE88-46A1-93A6-CE232E0F32A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077FB-F67D-4910-8945-B52FFE536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729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76BB2-782F-465C-9386-3D28D8401FD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65B7E-6199-4C86-8F27-EFE84C42AF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0183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80D39-3B19-4A0B-BD76-D2F1FBE42F38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7A177-4B39-42FD-AD91-3BE9DCD615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19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1908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BCBE-0E48-4F83-8432-3E7422C0271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B2C61-3FCA-4C1B-AEA9-08484B5704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708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C295B-DA40-40F1-A8FB-B9A91E410109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C64ED-9955-4C7F-8CE6-261B8C46F8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072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7EC98-5598-4F40-A6EB-DAE51A0DDF7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03673-D4CE-4E6A-BAE0-2A6197BA3E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2208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98EBA-A739-483B-9BC1-EB93CF36582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5C3BF-46BA-41FC-9489-3786866D65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895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EA83C-0753-4B10-B51A-CB548B49367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88494-19A3-48F8-B9F0-754F4D973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907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0AC5A-71FF-4F1F-8433-F2E1F54D9C9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8D59-3A83-427B-A421-876EB5562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70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C6B41-B1BA-4A9D-832C-4EE924E4AB0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152CA-766C-4D39-BBE1-BEC5F88784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503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63A5D-61A9-4BDC-8C7B-3F57E256B9F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018F5-2AB2-4334-A3B6-1D5F04FEB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305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70345-4E18-4D55-A2B9-067DCD3DA59A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2911-C180-4832-B605-475D93B44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434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DDE187-EF42-4BA2-94A2-64B18D0CCBB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7E40-1F36-4630-B0C9-70668999AC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11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83020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E29C-BC0A-4CA5-A960-A857D81F8C9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363E0-F929-4AB5-BA70-BE40BD676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48331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C549C-9114-4AB5-821F-A4AF723FCFF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31F9F-83D9-4C24-876E-F339F2991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609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1A72C-AC80-460F-840D-47F6F525C81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1476B-9092-47F9-8805-9CB46C372A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5060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BD934-F35E-4F6B-ACE4-67BCC5AB5B5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53840-53B5-4F3E-9943-58EFDDD2E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3349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BFB3F-129F-4FCD-A0F1-F9EAC172476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94D49-8296-420B-9784-4689E3A93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203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C74E1-219B-48FF-B79C-A07FE4CB503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0E1B9-DC71-4C24-9B53-4086C7726C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7845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DED3C-5A1A-4A68-B144-FA3C6795893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C3D5B-7442-4700-B67E-FD09B7E00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6052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9DD4A-3CC5-45B6-A482-4AB6A6B8976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5361F-8BA1-4EE0-ADC1-14A3CBBD5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60877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7A792-6422-4EF6-B15E-EB1F52E2BEE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ADB08-7017-46BD-9A32-1ED4370A31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0710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34083-CE48-4089-976C-06B8D06E654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98483-75E9-4E8E-8E68-69E5D85BDA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4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4169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FFA18-E4B4-408C-B807-0133E8B33AE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A8808-54EA-459E-8173-9A79F340F1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39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EF6C0-1915-4664-A7E8-4A0614B7B668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31E51-F7C7-4B42-8496-F2DF79597A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466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3E4B4-5067-4658-9419-369740CF08D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D5A7D-AF29-480C-933A-E1055044C3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03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778B4-4EFE-4A6F-AAE2-9BFB909778B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2885D-DC3C-4DB9-A014-6FFADFB799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584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C3A61-9BE5-45ED-9650-A68C48A705B8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DBCB-737B-42FD-B474-B5F1FB36E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52178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9C7FC-4410-47C6-A080-7E6F3DA065CF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7F7B5-DA53-4ED8-87F6-BF335D5214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136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4CF30-04C5-4CE6-8B4B-B74579010BE0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4F94F-73C1-4C85-8DAE-4367A5426A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5895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9431A-3B71-47B4-81AF-8674579AA65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78183-695E-459D-B00C-AAEE3E8C9A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45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BB66E-A16E-4219-A55D-A52FE9FF71B9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95A0-4C3F-451F-BDCC-8736F1514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265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85AFE-4B07-447C-82CC-F484FAD3D26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3CC34-3E7B-4E6A-A77B-C09798FA73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1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5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4E0EC44-1793-4056-B924-C9AFF46D2DDB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504AB96-C868-4A71-B118-1A3F1894D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6512428-E4CE-47F6-A872-FC8BF9F31D4D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AF2E977-ED0A-4841-AF4C-FB22518DDC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F18F249-C29C-44EF-B1D4-76B31680923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0419C71-DEA6-4F28-B419-97AA883E15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4340" name="矩形 2"/>
          <p:cNvSpPr>
            <a:spLocks/>
          </p:cNvSpPr>
          <p:nvPr userDrawn="1"/>
        </p:nvSpPr>
        <p:spPr bwMode="auto">
          <a:xfrm>
            <a:off x="0" y="539115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2183923 w 9144000"/>
              <a:gd name="T3" fmla="*/ 90530 h 986547"/>
              <a:gd name="T4" fmla="*/ 12196763 w 9144000"/>
              <a:gd name="T5" fmla="*/ 1230190 h 986547"/>
              <a:gd name="T6" fmla="*/ 0 w 9144000"/>
              <a:gd name="T7" fmla="*/ 1230190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1" name="矩形 2"/>
          <p:cNvSpPr>
            <a:spLocks/>
          </p:cNvSpPr>
          <p:nvPr userDrawn="1"/>
        </p:nvSpPr>
        <p:spPr bwMode="auto">
          <a:xfrm>
            <a:off x="4763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2182337 w 9144000"/>
              <a:gd name="T3" fmla="*/ 90306 h 915566"/>
              <a:gd name="T4" fmla="*/ 12195175 w 9144000"/>
              <a:gd name="T5" fmla="*/ 1227138 h 915566"/>
              <a:gd name="T6" fmla="*/ 0 w 9144000"/>
              <a:gd name="T7" fmla="*/ 1227138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2" name="矩形 2"/>
          <p:cNvSpPr>
            <a:spLocks/>
          </p:cNvSpPr>
          <p:nvPr userDrawn="1"/>
        </p:nvSpPr>
        <p:spPr bwMode="auto">
          <a:xfrm>
            <a:off x="0" y="563086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2183923 w 9144000"/>
              <a:gd name="T3" fmla="*/ 90306 h 915566"/>
              <a:gd name="T4" fmla="*/ 12196763 w 9144000"/>
              <a:gd name="T5" fmla="*/ 1227137 h 915566"/>
              <a:gd name="T6" fmla="*/ 0 w 9144000"/>
              <a:gd name="T7" fmla="*/ 12271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3" name="矩形 2"/>
          <p:cNvSpPr>
            <a:spLocks/>
          </p:cNvSpPr>
          <p:nvPr userDrawn="1"/>
        </p:nvSpPr>
        <p:spPr bwMode="auto">
          <a:xfrm>
            <a:off x="0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2196763 w 9144000"/>
              <a:gd name="T3" fmla="*/ 0 h 915566"/>
              <a:gd name="T4" fmla="*/ 12196763 w 9144000"/>
              <a:gd name="T5" fmla="*/ 1230312 h 915566"/>
              <a:gd name="T6" fmla="*/ 0 w 9144000"/>
              <a:gd name="T7" fmla="*/ 1230312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4" name="矩形 2"/>
          <p:cNvSpPr>
            <a:spLocks/>
          </p:cNvSpPr>
          <p:nvPr userDrawn="1"/>
        </p:nvSpPr>
        <p:spPr bwMode="auto">
          <a:xfrm>
            <a:off x="-3175" y="6502400"/>
            <a:ext cx="12195175" cy="461963"/>
          </a:xfrm>
          <a:custGeom>
            <a:avLst/>
            <a:gdLst>
              <a:gd name="T0" fmla="*/ 0 w 9144000"/>
              <a:gd name="T1" fmla="*/ 786 h 917126"/>
              <a:gd name="T2" fmla="*/ 12195175 w 9144000"/>
              <a:gd name="T3" fmla="*/ 786 h 917126"/>
              <a:gd name="T4" fmla="*/ 12195175 w 9144000"/>
              <a:gd name="T5" fmla="*/ 461963 h 917126"/>
              <a:gd name="T6" fmla="*/ 0 w 9144000"/>
              <a:gd name="T7" fmla="*/ 461963 h 917126"/>
              <a:gd name="T8" fmla="*/ 0 w 9144000"/>
              <a:gd name="T9" fmla="*/ 78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4345" name="图片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43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E05A91-C68B-45C0-AA25-925369E00E2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9550"/>
            <a:ext cx="38163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9550"/>
            <a:ext cx="2813050" cy="16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D178C6E-C83D-484A-9357-F4ECC6252A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>
          <a:solidFill>
            <a:schemeClr val="tx1"/>
          </a:solidFill>
          <a:latin typeface="+mn-lt"/>
          <a:ea typeface="+mn-ea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chemeClr val="tx1"/>
          </a:solidFill>
          <a:latin typeface="+mn-lt"/>
          <a:ea typeface="+mn-ea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5pPr>
      <a:lvl6pPr marL="31972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6pPr>
      <a:lvl7pPr marL="3654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7pPr>
      <a:lvl8pPr marL="41116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8pPr>
      <a:lvl9pPr marL="4568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EC068EC-895C-4883-AB3D-CEA530A9DAB5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44A8465-0DD1-4E29-9209-2EF202A01F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BC03B0-3AC1-4762-929A-48650B38CE9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2BF466-4A74-4026-8FA4-456351C6C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59CF782-F7B6-4140-8E88-133125B8E249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E8E164-3301-436E-B0E9-DE2EB25AB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9A93424-C2A8-4F76-AC5B-420B5618BE64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432ACF-8CAA-4B71-B7EF-A0CF7D708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A8604E3-8403-4172-A1CF-32F38645D2A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AAF1E0-44E0-494A-B78B-05965CBA29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37FAC89-F5D4-4262-9719-21AE7A6E07EC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62C768-5B51-43C6-8077-B3D537767A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307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2F82063-4481-4DAE-B355-6A31AE117C0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158591-70AC-4DCC-A80E-E254967F93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360A45A-3825-436E-9718-373E79987D9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BB98B3-A13E-4500-A3C3-5C9DF8538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F4AB1BF-37AC-40F2-9024-D31A370DC7E4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DB81A64-AEA4-4FF1-91F6-83F360AB77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457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B97D2A0-E977-409F-99B2-71FA780DC582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B357FA-54DC-4A89-95D5-3E326B1C70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560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9B0538-EF0C-42DD-B865-B000E422387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5A1BC8C-6CEF-440F-AA35-B5DB94EE33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2016/5/16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544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6" b="36667"/>
          <a:stretch>
            <a:fillRect/>
          </a:stretch>
        </p:blipFill>
        <p:spPr bwMode="auto">
          <a:xfrm>
            <a:off x="1588" y="2171700"/>
            <a:ext cx="12188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5D0C23B-8A91-4EC1-A3F0-27068F07F466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DB57799C-93CD-4B42-8CA6-AEEF15BB38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65C3CC0-842B-4724-8F52-8E82D70B8413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765E2E-2ED1-478D-9659-4A7C8DEC8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B58DA2A-F92C-44D6-8234-AD0637F95F51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9220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C38D791-B82A-4775-BC69-28A067C2C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38DC8-C656-443F-918C-70974AA201D8}" type="datetimeFigureOut">
              <a:rPr lang="zh-CN" altLang="en-US"/>
              <a:pPr>
                <a:defRPr/>
              </a:pPr>
              <a:t>2016/5/16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1D8328C-B5E0-47D2-91AA-FCA3ABF118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3617913" y="3441563"/>
            <a:ext cx="4956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WILL DO A GREAT JOB !</a:t>
            </a: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2890838" y="2500175"/>
            <a:ext cx="6410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ANNUAL REPORT</a:t>
            </a:r>
            <a:endParaRPr lang="zh-CN" altLang="en-US" sz="5400" b="1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9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difference in needs and desires of presenters and audiences has become more noticeable.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37894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789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789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02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7895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789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INPUT YOUR TITLE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892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892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8916" name="任意多边形 70"/>
          <p:cNvSpPr>
            <a:spLocks noChangeArrowheads="1"/>
          </p:cNvSpPr>
          <p:nvPr/>
        </p:nvSpPr>
        <p:spPr bwMode="auto">
          <a:xfrm>
            <a:off x="1217613" y="2020888"/>
            <a:ext cx="1517650" cy="2065337"/>
          </a:xfrm>
          <a:custGeom>
            <a:avLst/>
            <a:gdLst>
              <a:gd name="T0" fmla="*/ 1754968 w 1138390"/>
              <a:gd name="T1" fmla="*/ 436903 h 1550820"/>
              <a:gd name="T2" fmla="*/ 572721 w 1138390"/>
              <a:gd name="T3" fmla="*/ 1614248 h 1550820"/>
              <a:gd name="T4" fmla="*/ 1754968 w 1138390"/>
              <a:gd name="T5" fmla="*/ 2791597 h 1550820"/>
              <a:gd name="T6" fmla="*/ 2937218 w 1138390"/>
              <a:gd name="T7" fmla="*/ 1614252 h 1550820"/>
              <a:gd name="T8" fmla="*/ 1754968 w 1138390"/>
              <a:gd name="T9" fmla="*/ 436903 h 1550820"/>
              <a:gd name="T10" fmla="*/ 1853526 w 1138390"/>
              <a:gd name="T11" fmla="*/ 860 h 1550820"/>
              <a:gd name="T12" fmla="*/ 3108002 w 1138390"/>
              <a:gd name="T13" fmla="*/ 564159 h 1550820"/>
              <a:gd name="T14" fmla="*/ 3029441 w 1138390"/>
              <a:gd name="T15" fmla="*/ 3095122 h 1550820"/>
              <a:gd name="T16" fmla="*/ 1702124 w 1138390"/>
              <a:gd name="T17" fmla="*/ 4878425 h 1550820"/>
              <a:gd name="T18" fmla="*/ 487944 w 1138390"/>
              <a:gd name="T19" fmla="*/ 3016887 h 1550820"/>
              <a:gd name="T20" fmla="*/ 566505 w 1138390"/>
              <a:gd name="T21" fmla="*/ 485921 h 1550820"/>
              <a:gd name="T22" fmla="*/ 1853526 w 1138390"/>
              <a:gd name="T23" fmla="*/ 860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67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17" name="Oval 65"/>
          <p:cNvSpPr>
            <a:spLocks noChangeArrowheads="1"/>
          </p:cNvSpPr>
          <p:nvPr/>
        </p:nvSpPr>
        <p:spPr bwMode="auto">
          <a:xfrm>
            <a:off x="9710738" y="4046538"/>
            <a:ext cx="936625" cy="185737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8" name="Oval 65"/>
          <p:cNvSpPr>
            <a:spLocks noChangeArrowheads="1"/>
          </p:cNvSpPr>
          <p:nvPr/>
        </p:nvSpPr>
        <p:spPr bwMode="auto">
          <a:xfrm>
            <a:off x="7708900" y="4710113"/>
            <a:ext cx="1473200" cy="296862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9" name="Oval 65"/>
          <p:cNvSpPr>
            <a:spLocks noChangeArrowheads="1"/>
          </p:cNvSpPr>
          <p:nvPr/>
        </p:nvSpPr>
        <p:spPr bwMode="auto">
          <a:xfrm>
            <a:off x="1465263" y="4046538"/>
            <a:ext cx="935037" cy="185737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20" name="Oval 65"/>
          <p:cNvSpPr>
            <a:spLocks noChangeArrowheads="1"/>
          </p:cNvSpPr>
          <p:nvPr/>
        </p:nvSpPr>
        <p:spPr bwMode="auto">
          <a:xfrm>
            <a:off x="2913063" y="4710113"/>
            <a:ext cx="1474787" cy="296862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21" name="Oval 65"/>
          <p:cNvSpPr>
            <a:spLocks noChangeArrowheads="1"/>
          </p:cNvSpPr>
          <p:nvPr/>
        </p:nvSpPr>
        <p:spPr bwMode="auto">
          <a:xfrm>
            <a:off x="5103813" y="5316538"/>
            <a:ext cx="1889125" cy="376237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F2F2F2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22" name="任意多边形 76"/>
          <p:cNvSpPr>
            <a:spLocks noChangeArrowheads="1"/>
          </p:cNvSpPr>
          <p:nvPr/>
        </p:nvSpPr>
        <p:spPr bwMode="auto">
          <a:xfrm>
            <a:off x="9456738" y="2020888"/>
            <a:ext cx="1517650" cy="2065337"/>
          </a:xfrm>
          <a:custGeom>
            <a:avLst/>
            <a:gdLst>
              <a:gd name="T0" fmla="*/ 1754968 w 1138390"/>
              <a:gd name="T1" fmla="*/ 436903 h 1550820"/>
              <a:gd name="T2" fmla="*/ 572721 w 1138390"/>
              <a:gd name="T3" fmla="*/ 1614248 h 1550820"/>
              <a:gd name="T4" fmla="*/ 1754968 w 1138390"/>
              <a:gd name="T5" fmla="*/ 2791597 h 1550820"/>
              <a:gd name="T6" fmla="*/ 2937218 w 1138390"/>
              <a:gd name="T7" fmla="*/ 1614252 h 1550820"/>
              <a:gd name="T8" fmla="*/ 1754968 w 1138390"/>
              <a:gd name="T9" fmla="*/ 436903 h 1550820"/>
              <a:gd name="T10" fmla="*/ 1853526 w 1138390"/>
              <a:gd name="T11" fmla="*/ 860 h 1550820"/>
              <a:gd name="T12" fmla="*/ 3108002 w 1138390"/>
              <a:gd name="T13" fmla="*/ 564159 h 1550820"/>
              <a:gd name="T14" fmla="*/ 3029441 w 1138390"/>
              <a:gd name="T15" fmla="*/ 3095122 h 1550820"/>
              <a:gd name="T16" fmla="*/ 1702124 w 1138390"/>
              <a:gd name="T17" fmla="*/ 4878425 h 1550820"/>
              <a:gd name="T18" fmla="*/ 487944 w 1138390"/>
              <a:gd name="T19" fmla="*/ 3016887 h 1550820"/>
              <a:gd name="T20" fmla="*/ 566505 w 1138390"/>
              <a:gd name="T21" fmla="*/ 485921 h 1550820"/>
              <a:gd name="T22" fmla="*/ 1853526 w 1138390"/>
              <a:gd name="T23" fmla="*/ 860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48C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672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23" name="任意多边形 77"/>
          <p:cNvSpPr>
            <a:spLocks noChangeArrowheads="1"/>
          </p:cNvSpPr>
          <p:nvPr/>
        </p:nvSpPr>
        <p:spPr bwMode="auto">
          <a:xfrm>
            <a:off x="7391400" y="1838325"/>
            <a:ext cx="2179638" cy="2971800"/>
          </a:xfrm>
          <a:custGeom>
            <a:avLst/>
            <a:gdLst>
              <a:gd name="T0" fmla="*/ 7466563 w 1138390"/>
              <a:gd name="T1" fmla="*/ 1872842 h 1550820"/>
              <a:gd name="T2" fmla="*/ 2436659 w 1138390"/>
              <a:gd name="T3" fmla="*/ 6919661 h 1550820"/>
              <a:gd name="T4" fmla="*/ 7466563 w 1138390"/>
              <a:gd name="T5" fmla="*/ 11966503 h 1550820"/>
              <a:gd name="T6" fmla="*/ 12496458 w 1138390"/>
              <a:gd name="T7" fmla="*/ 6919669 h 1550820"/>
              <a:gd name="T8" fmla="*/ 7466563 w 1138390"/>
              <a:gd name="T9" fmla="*/ 1872842 h 1550820"/>
              <a:gd name="T10" fmla="*/ 7885875 w 1138390"/>
              <a:gd name="T11" fmla="*/ 3679 h 1550820"/>
              <a:gd name="T12" fmla="*/ 13223073 w 1138390"/>
              <a:gd name="T13" fmla="*/ 2418341 h 1550820"/>
              <a:gd name="T14" fmla="*/ 12888829 w 1138390"/>
              <a:gd name="T15" fmla="*/ 13267603 h 1550820"/>
              <a:gd name="T16" fmla="*/ 7241719 w 1138390"/>
              <a:gd name="T17" fmla="*/ 20911931 h 1550820"/>
              <a:gd name="T18" fmla="*/ 2075968 w 1138390"/>
              <a:gd name="T19" fmla="*/ 12932234 h 1550820"/>
              <a:gd name="T20" fmla="*/ 2410208 w 1138390"/>
              <a:gd name="T21" fmla="*/ 2082952 h 1550820"/>
              <a:gd name="T22" fmla="*/ 7885875 w 1138390"/>
              <a:gd name="T23" fmla="*/ 3679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96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24" name="任意多边形 78"/>
          <p:cNvSpPr>
            <a:spLocks noChangeArrowheads="1"/>
          </p:cNvSpPr>
          <p:nvPr/>
        </p:nvSpPr>
        <p:spPr bwMode="auto">
          <a:xfrm>
            <a:off x="2620963" y="1838325"/>
            <a:ext cx="2179637" cy="2971800"/>
          </a:xfrm>
          <a:custGeom>
            <a:avLst/>
            <a:gdLst>
              <a:gd name="T0" fmla="*/ 7466544 w 1138390"/>
              <a:gd name="T1" fmla="*/ 1872842 h 1550820"/>
              <a:gd name="T2" fmla="*/ 2436656 w 1138390"/>
              <a:gd name="T3" fmla="*/ 6919661 h 1550820"/>
              <a:gd name="T4" fmla="*/ 7466544 w 1138390"/>
              <a:gd name="T5" fmla="*/ 11966503 h 1550820"/>
              <a:gd name="T6" fmla="*/ 12496434 w 1138390"/>
              <a:gd name="T7" fmla="*/ 6919669 h 1550820"/>
              <a:gd name="T8" fmla="*/ 7466544 w 1138390"/>
              <a:gd name="T9" fmla="*/ 1872842 h 1550820"/>
              <a:gd name="T10" fmla="*/ 7885863 w 1138390"/>
              <a:gd name="T11" fmla="*/ 3679 h 1550820"/>
              <a:gd name="T12" fmla="*/ 13223053 w 1138390"/>
              <a:gd name="T13" fmla="*/ 2418341 h 1550820"/>
              <a:gd name="T14" fmla="*/ 12888806 w 1138390"/>
              <a:gd name="T15" fmla="*/ 13267603 h 1550820"/>
              <a:gd name="T16" fmla="*/ 7241708 w 1138390"/>
              <a:gd name="T17" fmla="*/ 20911931 h 1550820"/>
              <a:gd name="T18" fmla="*/ 2075960 w 1138390"/>
              <a:gd name="T19" fmla="*/ 12932234 h 1550820"/>
              <a:gd name="T20" fmla="*/ 2410207 w 1138390"/>
              <a:gd name="T21" fmla="*/ 2082952 h 1550820"/>
              <a:gd name="T22" fmla="*/ 7885863 w 1138390"/>
              <a:gd name="T23" fmla="*/ 3679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96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8925" name="任意多边形 79"/>
          <p:cNvSpPr>
            <a:spLocks noChangeArrowheads="1"/>
          </p:cNvSpPr>
          <p:nvPr/>
        </p:nvSpPr>
        <p:spPr bwMode="auto">
          <a:xfrm>
            <a:off x="4686300" y="1628775"/>
            <a:ext cx="2819400" cy="3840163"/>
          </a:xfrm>
          <a:custGeom>
            <a:avLst/>
            <a:gdLst>
              <a:gd name="T0" fmla="*/ 20903063 w 1138390"/>
              <a:gd name="T1" fmla="*/ 5221807 h 1550820"/>
              <a:gd name="T2" fmla="*/ 6821559 w 1138390"/>
              <a:gd name="T3" fmla="*/ 19293237 h 1550820"/>
              <a:gd name="T4" fmla="*/ 20903063 w 1138390"/>
              <a:gd name="T5" fmla="*/ 33364745 h 1550820"/>
              <a:gd name="T6" fmla="*/ 34984537 w 1138390"/>
              <a:gd name="T7" fmla="*/ 19293267 h 1550820"/>
              <a:gd name="T8" fmla="*/ 20903063 w 1138390"/>
              <a:gd name="T9" fmla="*/ 5221807 h 1550820"/>
              <a:gd name="T10" fmla="*/ 22076960 w 1138390"/>
              <a:gd name="T11" fmla="*/ 10264 h 1550820"/>
              <a:gd name="T12" fmla="*/ 37018750 w 1138390"/>
              <a:gd name="T13" fmla="*/ 6742759 h 1550820"/>
              <a:gd name="T14" fmla="*/ 36083025 w 1138390"/>
              <a:gd name="T15" fmla="*/ 36992419 h 1550820"/>
              <a:gd name="T16" fmla="*/ 20273611 w 1138390"/>
              <a:gd name="T17" fmla="*/ 58306141 h 1550820"/>
              <a:gd name="T18" fmla="*/ 5811780 w 1138390"/>
              <a:gd name="T19" fmla="*/ 36057346 h 1550820"/>
              <a:gd name="T20" fmla="*/ 6747517 w 1138390"/>
              <a:gd name="T21" fmla="*/ 5807637 h 1550820"/>
              <a:gd name="T22" fmla="*/ 22076960 w 1138390"/>
              <a:gd name="T23" fmla="*/ 10264 h 155082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38390"/>
              <a:gd name="T37" fmla="*/ 0 h 1550820"/>
              <a:gd name="T38" fmla="*/ 1138390 w 1138390"/>
              <a:gd name="T39" fmla="*/ 1550820 h 155082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38390" h="1550820">
                <a:moveTo>
                  <a:pt x="555581" y="138889"/>
                </a:moveTo>
                <a:cubicBezTo>
                  <a:pt x="348876" y="138889"/>
                  <a:pt x="181310" y="306455"/>
                  <a:pt x="181310" y="513159"/>
                </a:cubicBezTo>
                <a:cubicBezTo>
                  <a:pt x="181310" y="719863"/>
                  <a:pt x="348877" y="887431"/>
                  <a:pt x="555581" y="887431"/>
                </a:cubicBezTo>
                <a:cubicBezTo>
                  <a:pt x="762285" y="887431"/>
                  <a:pt x="929852" y="719864"/>
                  <a:pt x="929852" y="513160"/>
                </a:cubicBezTo>
                <a:cubicBezTo>
                  <a:pt x="929852" y="306456"/>
                  <a:pt x="762285" y="138889"/>
                  <a:pt x="555581" y="138889"/>
                </a:cubicBezTo>
                <a:close/>
                <a:moveTo>
                  <a:pt x="586782" y="273"/>
                </a:moveTo>
                <a:cubicBezTo>
                  <a:pt x="732382" y="4774"/>
                  <a:pt x="876265" y="64820"/>
                  <a:pt x="983919" y="179343"/>
                </a:cubicBezTo>
                <a:cubicBezTo>
                  <a:pt x="1199229" y="408388"/>
                  <a:pt x="1188094" y="768610"/>
                  <a:pt x="959048" y="983920"/>
                </a:cubicBezTo>
                <a:cubicBezTo>
                  <a:pt x="790387" y="1142467"/>
                  <a:pt x="650320" y="1331434"/>
                  <a:pt x="538851" y="1550820"/>
                </a:cubicBezTo>
                <a:cubicBezTo>
                  <a:pt x="441145" y="1324968"/>
                  <a:pt x="313018" y="1127711"/>
                  <a:pt x="154471" y="959049"/>
                </a:cubicBezTo>
                <a:cubicBezTo>
                  <a:pt x="-60839" y="730003"/>
                  <a:pt x="-49704" y="369781"/>
                  <a:pt x="179342" y="154471"/>
                </a:cubicBezTo>
                <a:cubicBezTo>
                  <a:pt x="293864" y="46817"/>
                  <a:pt x="441181" y="-4227"/>
                  <a:pt x="586782" y="273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29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993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994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994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9940" name="任意多边形 17"/>
          <p:cNvSpPr>
            <a:spLocks noChangeArrowheads="1"/>
          </p:cNvSpPr>
          <p:nvPr/>
        </p:nvSpPr>
        <p:spPr bwMode="auto">
          <a:xfrm>
            <a:off x="6135688" y="2084388"/>
            <a:ext cx="4367212" cy="576262"/>
          </a:xfrm>
          <a:custGeom>
            <a:avLst/>
            <a:gdLst>
              <a:gd name="T0" fmla="*/ 86508 w 3275513"/>
              <a:gd name="T1" fmla="*/ 0 h 431880"/>
              <a:gd name="T2" fmla="*/ 9667058 w 3275513"/>
              <a:gd name="T3" fmla="*/ 0 h 431880"/>
              <a:gd name="T4" fmla="*/ 10349345 w 3275513"/>
              <a:gd name="T5" fmla="*/ 684354 h 431880"/>
              <a:gd name="T6" fmla="*/ 9667058 w 3275513"/>
              <a:gd name="T7" fmla="*/ 1368706 h 431880"/>
              <a:gd name="T8" fmla="*/ 2759702 w 3275513"/>
              <a:gd name="T9" fmla="*/ 1368706 h 431880"/>
              <a:gd name="T10" fmla="*/ 2541133 w 3275513"/>
              <a:gd name="T11" fmla="*/ 1127492 h 431880"/>
              <a:gd name="T12" fmla="*/ 219753 w 3275513"/>
              <a:gd name="T13" fmla="*/ 19876 h 431880"/>
              <a:gd name="T14" fmla="*/ 0 w 3275513"/>
              <a:gd name="T15" fmla="*/ 8745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000" r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9941" name="任意多边形 18"/>
          <p:cNvSpPr>
            <a:spLocks noChangeArrowheads="1"/>
          </p:cNvSpPr>
          <p:nvPr/>
        </p:nvSpPr>
        <p:spPr bwMode="auto">
          <a:xfrm>
            <a:off x="1689100" y="4748213"/>
            <a:ext cx="4373563" cy="574675"/>
          </a:xfrm>
          <a:custGeom>
            <a:avLst/>
            <a:gdLst>
              <a:gd name="T0" fmla="*/ 683319 w 3279285"/>
              <a:gd name="T1" fmla="*/ 0 h 431880"/>
              <a:gd name="T2" fmla="*/ 7445905 w 3279285"/>
              <a:gd name="T3" fmla="*/ 0 h 431880"/>
              <a:gd name="T4" fmla="*/ 7664808 w 3279285"/>
              <a:gd name="T5" fmla="*/ 238574 h 431880"/>
              <a:gd name="T6" fmla="*/ 9989691 w 3279285"/>
              <a:gd name="T7" fmla="*/ 1334033 h 431880"/>
              <a:gd name="T8" fmla="*/ 10376936 w 3279285"/>
              <a:gd name="T9" fmla="*/ 1353404 h 431880"/>
              <a:gd name="T10" fmla="*/ 10374050 w 3279285"/>
              <a:gd name="T11" fmla="*/ 1353692 h 431880"/>
              <a:gd name="T12" fmla="*/ 683319 w 3279285"/>
              <a:gd name="T13" fmla="*/ 1353692 h 431880"/>
              <a:gd name="T14" fmla="*/ 0 w 3279285"/>
              <a:gd name="T15" fmla="*/ 676844 h 431880"/>
              <a:gd name="T16" fmla="*/ 683319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0000" r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9942" name="同心圆 17"/>
          <p:cNvSpPr>
            <a:spLocks noChangeArrowheads="1"/>
          </p:cNvSpPr>
          <p:nvPr/>
        </p:nvSpPr>
        <p:spPr bwMode="auto">
          <a:xfrm>
            <a:off x="4635500" y="2249488"/>
            <a:ext cx="2903538" cy="2906712"/>
          </a:xfrm>
          <a:custGeom>
            <a:avLst/>
            <a:gdLst>
              <a:gd name="T0" fmla="*/ 0 w 2903538"/>
              <a:gd name="T1" fmla="*/ 1453356 h 2906712"/>
              <a:gd name="T2" fmla="*/ 1451769 w 2903538"/>
              <a:gd name="T3" fmla="*/ 0 h 2906712"/>
              <a:gd name="T4" fmla="*/ 2903538 w 2903538"/>
              <a:gd name="T5" fmla="*/ 1453356 h 2906712"/>
              <a:gd name="T6" fmla="*/ 1451769 w 2903538"/>
              <a:gd name="T7" fmla="*/ 2906712 h 2906712"/>
              <a:gd name="T8" fmla="*/ 0 w 2903538"/>
              <a:gd name="T9" fmla="*/ 1453356 h 2906712"/>
              <a:gd name="T10" fmla="*/ 183707 w 2903538"/>
              <a:gd name="T11" fmla="*/ 1453356 h 2906712"/>
              <a:gd name="T12" fmla="*/ 1451769 w 2903538"/>
              <a:gd name="T13" fmla="*/ 2723004 h 2906712"/>
              <a:gd name="T14" fmla="*/ 2719830 w 2903538"/>
              <a:gd name="T15" fmla="*/ 1453356 h 2906712"/>
              <a:gd name="T16" fmla="*/ 1451769 w 2903538"/>
              <a:gd name="T17" fmla="*/ 183707 h 2906712"/>
              <a:gd name="T18" fmla="*/ 183707 w 2903538"/>
              <a:gd name="T19" fmla="*/ 1453356 h 290671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03538"/>
              <a:gd name="T31" fmla="*/ 0 h 2906712"/>
              <a:gd name="T32" fmla="*/ 2903538 w 2903538"/>
              <a:gd name="T33" fmla="*/ 2906712 h 290671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03538" h="2906712">
                <a:moveTo>
                  <a:pt x="0" y="1453356"/>
                </a:moveTo>
                <a:cubicBezTo>
                  <a:pt x="0" y="650690"/>
                  <a:pt x="649979" y="0"/>
                  <a:pt x="1451769" y="0"/>
                </a:cubicBezTo>
                <a:cubicBezTo>
                  <a:pt x="2253559" y="0"/>
                  <a:pt x="2903538" y="650690"/>
                  <a:pt x="2903538" y="1453356"/>
                </a:cubicBezTo>
                <a:cubicBezTo>
                  <a:pt x="2903538" y="2256022"/>
                  <a:pt x="2253559" y="2906712"/>
                  <a:pt x="1451769" y="2906712"/>
                </a:cubicBezTo>
                <a:cubicBezTo>
                  <a:pt x="649979" y="2906712"/>
                  <a:pt x="0" y="2256022"/>
                  <a:pt x="0" y="1453356"/>
                </a:cubicBezTo>
                <a:close/>
                <a:moveTo>
                  <a:pt x="183707" y="1453356"/>
                </a:moveTo>
                <a:cubicBezTo>
                  <a:pt x="183707" y="2154564"/>
                  <a:pt x="751438" y="2723005"/>
                  <a:pt x="1451769" y="2723005"/>
                </a:cubicBezTo>
                <a:cubicBezTo>
                  <a:pt x="2152100" y="2723005"/>
                  <a:pt x="2719831" y="2154564"/>
                  <a:pt x="2719831" y="1453356"/>
                </a:cubicBezTo>
                <a:cubicBezTo>
                  <a:pt x="2719831" y="752148"/>
                  <a:pt x="2152100" y="183707"/>
                  <a:pt x="1451769" y="183707"/>
                </a:cubicBezTo>
                <a:cubicBezTo>
                  <a:pt x="751438" y="183707"/>
                  <a:pt x="183707" y="752148"/>
                  <a:pt x="183707" y="1453356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2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9943" name="矩形 3"/>
          <p:cNvSpPr>
            <a:spLocks noChangeArrowheads="1"/>
          </p:cNvSpPr>
          <p:nvPr/>
        </p:nvSpPr>
        <p:spPr bwMode="auto">
          <a:xfrm>
            <a:off x="2135188" y="2290763"/>
            <a:ext cx="23034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3063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4" name="矩形 23"/>
          <p:cNvSpPr>
            <a:spLocks noChangeArrowheads="1"/>
          </p:cNvSpPr>
          <p:nvPr/>
        </p:nvSpPr>
        <p:spPr bwMode="auto">
          <a:xfrm>
            <a:off x="7735888" y="2768600"/>
            <a:ext cx="230346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73063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输入文本内容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098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098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0964" name="椭圆 10"/>
          <p:cNvSpPr>
            <a:spLocks noChangeArrowheads="1"/>
          </p:cNvSpPr>
          <p:nvPr/>
        </p:nvSpPr>
        <p:spPr bwMode="auto">
          <a:xfrm>
            <a:off x="8316913" y="2400300"/>
            <a:ext cx="936625" cy="935038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05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5" name="椭圆 11"/>
          <p:cNvSpPr>
            <a:spLocks noChangeArrowheads="1"/>
          </p:cNvSpPr>
          <p:nvPr/>
        </p:nvSpPr>
        <p:spPr bwMode="auto">
          <a:xfrm>
            <a:off x="6985000" y="2492375"/>
            <a:ext cx="938213" cy="936625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6" name="椭圆 12"/>
          <p:cNvSpPr>
            <a:spLocks noChangeArrowheads="1"/>
          </p:cNvSpPr>
          <p:nvPr/>
        </p:nvSpPr>
        <p:spPr bwMode="auto">
          <a:xfrm>
            <a:off x="5653088" y="2400300"/>
            <a:ext cx="938212" cy="935038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7" name="椭圆 13"/>
          <p:cNvSpPr>
            <a:spLocks noChangeArrowheads="1"/>
          </p:cNvSpPr>
          <p:nvPr/>
        </p:nvSpPr>
        <p:spPr bwMode="auto">
          <a:xfrm>
            <a:off x="4305300" y="2492375"/>
            <a:ext cx="935038" cy="936625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32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8" name="椭圆 14"/>
          <p:cNvSpPr>
            <a:spLocks noChangeArrowheads="1"/>
          </p:cNvSpPr>
          <p:nvPr/>
        </p:nvSpPr>
        <p:spPr bwMode="auto">
          <a:xfrm>
            <a:off x="2963863" y="2400300"/>
            <a:ext cx="935037" cy="935038"/>
          </a:xfrm>
          <a:prstGeom prst="ellipse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32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3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69" name="燕尾形 20"/>
          <p:cNvSpPr>
            <a:spLocks noChangeArrowheads="1"/>
          </p:cNvSpPr>
          <p:nvPr/>
        </p:nvSpPr>
        <p:spPr bwMode="auto">
          <a:xfrm>
            <a:off x="1995488" y="2162175"/>
            <a:ext cx="207962" cy="207963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0" name="燕尾形 21"/>
          <p:cNvSpPr>
            <a:spLocks noChangeArrowheads="1"/>
          </p:cNvSpPr>
          <p:nvPr/>
        </p:nvSpPr>
        <p:spPr bwMode="auto">
          <a:xfrm>
            <a:off x="1789113" y="2162175"/>
            <a:ext cx="206375" cy="207963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1" name="燕尾形 22"/>
          <p:cNvSpPr>
            <a:spLocks noChangeArrowheads="1"/>
          </p:cNvSpPr>
          <p:nvPr/>
        </p:nvSpPr>
        <p:spPr bwMode="auto">
          <a:xfrm>
            <a:off x="1568450" y="2162175"/>
            <a:ext cx="207963" cy="207963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2" name="椭圆 1"/>
          <p:cNvSpPr>
            <a:spLocks/>
          </p:cNvSpPr>
          <p:nvPr/>
        </p:nvSpPr>
        <p:spPr bwMode="auto">
          <a:xfrm flipV="1">
            <a:off x="2201863" y="2159000"/>
            <a:ext cx="7835900" cy="1508125"/>
          </a:xfrm>
          <a:custGeom>
            <a:avLst/>
            <a:gdLst>
              <a:gd name="T0" fmla="*/ 0 w 7835363"/>
              <a:gd name="T1" fmla="*/ 1506259 h 1509993"/>
              <a:gd name="T2" fmla="*/ 669976 w 7835363"/>
              <a:gd name="T3" fmla="*/ 761838 h 1509993"/>
              <a:gd name="T4" fmla="*/ 671741 w 7835363"/>
              <a:gd name="T5" fmla="*/ 761838 h 1509993"/>
              <a:gd name="T6" fmla="*/ 1243317 w 7835363"/>
              <a:gd name="T7" fmla="*/ 196990 h 1509993"/>
              <a:gd name="T8" fmla="*/ 1814893 w 7835363"/>
              <a:gd name="T9" fmla="*/ 761838 h 1509993"/>
              <a:gd name="T10" fmla="*/ 1819959 w 7835363"/>
              <a:gd name="T11" fmla="*/ 761838 h 1509993"/>
              <a:gd name="T12" fmla="*/ 2581766 w 7835363"/>
              <a:gd name="T13" fmla="*/ 1501423 h 1509993"/>
              <a:gd name="T14" fmla="*/ 3343621 w 7835363"/>
              <a:gd name="T15" fmla="*/ 760896 h 1509993"/>
              <a:gd name="T16" fmla="*/ 3347205 w 7835363"/>
              <a:gd name="T17" fmla="*/ 760896 h 1509993"/>
              <a:gd name="T18" fmla="*/ 3918783 w 7835363"/>
              <a:gd name="T19" fmla="*/ 196047 h 1509993"/>
              <a:gd name="T20" fmla="*/ 4490359 w 7835363"/>
              <a:gd name="T21" fmla="*/ 760896 h 1509993"/>
              <a:gd name="T22" fmla="*/ 4492806 w 7835363"/>
              <a:gd name="T23" fmla="*/ 760896 h 1509993"/>
              <a:gd name="T24" fmla="*/ 5254613 w 7835363"/>
              <a:gd name="T25" fmla="*/ 1500480 h 1509993"/>
              <a:gd name="T26" fmla="*/ 6016420 w 7835363"/>
              <a:gd name="T27" fmla="*/ 760896 h 1509993"/>
              <a:gd name="T28" fmla="*/ 6018867 w 7835363"/>
              <a:gd name="T29" fmla="*/ 760896 h 1509993"/>
              <a:gd name="T30" fmla="*/ 6590445 w 7835363"/>
              <a:gd name="T31" fmla="*/ 196047 h 1509993"/>
              <a:gd name="T32" fmla="*/ 7162021 w 7835363"/>
              <a:gd name="T33" fmla="*/ 760896 h 1509993"/>
              <a:gd name="T34" fmla="*/ 7167182 w 7835363"/>
              <a:gd name="T35" fmla="*/ 760896 h 1509993"/>
              <a:gd name="T36" fmla="*/ 7836437 w 7835363"/>
              <a:gd name="T37" fmla="*/ 1497613 h 1509993"/>
              <a:gd name="T38" fmla="*/ 7739558 w 7835363"/>
              <a:gd name="T39" fmla="*/ 1377208 h 1509993"/>
              <a:gd name="T40" fmla="*/ 7836437 w 7835363"/>
              <a:gd name="T41" fmla="*/ 1298429 h 1509993"/>
              <a:gd name="T42" fmla="*/ 7356795 w 7835363"/>
              <a:gd name="T43" fmla="*/ 742766 h 1509993"/>
              <a:gd name="T44" fmla="*/ 7352414 w 7835363"/>
              <a:gd name="T45" fmla="*/ 742766 h 1509993"/>
              <a:gd name="T46" fmla="*/ 6590445 w 7835363"/>
              <a:gd name="T47" fmla="*/ 0 h 1509993"/>
              <a:gd name="T48" fmla="*/ 5828636 w 7835363"/>
              <a:gd name="T49" fmla="*/ 739585 h 1509993"/>
              <a:gd name="T50" fmla="*/ 5826189 w 7835363"/>
              <a:gd name="T51" fmla="*/ 739585 h 1509993"/>
              <a:gd name="T52" fmla="*/ 5254613 w 7835363"/>
              <a:gd name="T53" fmla="*/ 1304433 h 1509993"/>
              <a:gd name="T54" fmla="*/ 4683037 w 7835363"/>
              <a:gd name="T55" fmla="*/ 739585 h 1509993"/>
              <a:gd name="T56" fmla="*/ 4680590 w 7835363"/>
              <a:gd name="T57" fmla="*/ 739585 h 1509993"/>
              <a:gd name="T58" fmla="*/ 3918783 w 7835363"/>
              <a:gd name="T59" fmla="*/ 0 h 1509993"/>
              <a:gd name="T60" fmla="*/ 3156926 w 7835363"/>
              <a:gd name="T61" fmla="*/ 740528 h 1509993"/>
              <a:gd name="T62" fmla="*/ 3153342 w 7835363"/>
              <a:gd name="T63" fmla="*/ 740528 h 1509993"/>
              <a:gd name="T64" fmla="*/ 2581766 w 7835363"/>
              <a:gd name="T65" fmla="*/ 1305376 h 1509993"/>
              <a:gd name="T66" fmla="*/ 2010190 w 7835363"/>
              <a:gd name="T67" fmla="*/ 740528 h 1509993"/>
              <a:gd name="T68" fmla="*/ 2005124 w 7835363"/>
              <a:gd name="T69" fmla="*/ 740528 h 1509993"/>
              <a:gd name="T70" fmla="*/ 1243317 w 7835363"/>
              <a:gd name="T71" fmla="*/ 943 h 1509993"/>
              <a:gd name="T72" fmla="*/ 480959 w 7835363"/>
              <a:gd name="T73" fmla="*/ 751412 h 1509993"/>
              <a:gd name="T74" fmla="*/ 479642 w 7835363"/>
              <a:gd name="T75" fmla="*/ 751412 h 1509993"/>
              <a:gd name="T76" fmla="*/ 0 w 7835363"/>
              <a:gd name="T77" fmla="*/ 1307075 h 1509993"/>
              <a:gd name="T78" fmla="*/ 96879 w 7835363"/>
              <a:gd name="T79" fmla="*/ 1385854 h 1509993"/>
              <a:gd name="T80" fmla="*/ 93401 w 7835363"/>
              <a:gd name="T81" fmla="*/ 1389802 h 1509993"/>
              <a:gd name="T82" fmla="*/ 0 w 7835363"/>
              <a:gd name="T83" fmla="*/ 1506259 h 15099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7835363"/>
              <a:gd name="T127" fmla="*/ 0 h 1509993"/>
              <a:gd name="T128" fmla="*/ 7835363 w 7835363"/>
              <a:gd name="T129" fmla="*/ 1509993 h 1509993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7835363" h="1509993">
                <a:moveTo>
                  <a:pt x="0" y="1509993"/>
                </a:moveTo>
                <a:cubicBezTo>
                  <a:pt x="374580" y="1465544"/>
                  <a:pt x="665607" y="1149153"/>
                  <a:pt x="669884" y="763727"/>
                </a:cubicBezTo>
                <a:lnTo>
                  <a:pt x="671649" y="763727"/>
                </a:lnTo>
                <a:cubicBezTo>
                  <a:pt x="674225" y="450458"/>
                  <a:pt x="929142" y="197478"/>
                  <a:pt x="1243147" y="197478"/>
                </a:cubicBezTo>
                <a:cubicBezTo>
                  <a:pt x="1557152" y="197478"/>
                  <a:pt x="1812070" y="450458"/>
                  <a:pt x="1814645" y="763727"/>
                </a:cubicBezTo>
                <a:lnTo>
                  <a:pt x="1819709" y="763727"/>
                </a:lnTo>
                <a:cubicBezTo>
                  <a:pt x="1830248" y="1175133"/>
                  <a:pt x="2167291" y="1505145"/>
                  <a:pt x="2581412" y="1505145"/>
                </a:cubicBezTo>
                <a:cubicBezTo>
                  <a:pt x="2995850" y="1505145"/>
                  <a:pt x="3333092" y="1174627"/>
                  <a:pt x="3343163" y="762782"/>
                </a:cubicBezTo>
                <a:lnTo>
                  <a:pt x="3346747" y="762782"/>
                </a:lnTo>
                <a:cubicBezTo>
                  <a:pt x="3349323" y="449513"/>
                  <a:pt x="3604240" y="196533"/>
                  <a:pt x="3918245" y="196533"/>
                </a:cubicBezTo>
                <a:cubicBezTo>
                  <a:pt x="4232250" y="196533"/>
                  <a:pt x="4487168" y="449513"/>
                  <a:pt x="4489743" y="762782"/>
                </a:cubicBezTo>
                <a:lnTo>
                  <a:pt x="4492190" y="762782"/>
                </a:lnTo>
                <a:cubicBezTo>
                  <a:pt x="4502730" y="1174188"/>
                  <a:pt x="4839772" y="1504200"/>
                  <a:pt x="5253893" y="1504200"/>
                </a:cubicBezTo>
                <a:cubicBezTo>
                  <a:pt x="5668014" y="1504200"/>
                  <a:pt x="6005057" y="1174188"/>
                  <a:pt x="6015596" y="762782"/>
                </a:cubicBezTo>
                <a:lnTo>
                  <a:pt x="6018043" y="762782"/>
                </a:lnTo>
                <a:cubicBezTo>
                  <a:pt x="6020619" y="449513"/>
                  <a:pt x="6275536" y="196533"/>
                  <a:pt x="6589541" y="196533"/>
                </a:cubicBezTo>
                <a:cubicBezTo>
                  <a:pt x="6903546" y="196533"/>
                  <a:pt x="7158464" y="449513"/>
                  <a:pt x="7161039" y="762782"/>
                </a:cubicBezTo>
                <a:lnTo>
                  <a:pt x="7166200" y="762782"/>
                </a:lnTo>
                <a:cubicBezTo>
                  <a:pt x="7173663" y="1144717"/>
                  <a:pt x="7463295" y="1457174"/>
                  <a:pt x="7835363" y="1501325"/>
                </a:cubicBezTo>
                <a:cubicBezTo>
                  <a:pt x="7825227" y="1499858"/>
                  <a:pt x="7737557" y="1376550"/>
                  <a:pt x="7738498" y="1380622"/>
                </a:cubicBezTo>
                <a:cubicBezTo>
                  <a:pt x="7737557" y="1370912"/>
                  <a:pt x="7830766" y="1294742"/>
                  <a:pt x="7835363" y="1301647"/>
                </a:cubicBezTo>
                <a:cubicBezTo>
                  <a:pt x="7564830" y="1259668"/>
                  <a:pt x="7358105" y="1026556"/>
                  <a:pt x="7355787" y="744607"/>
                </a:cubicBezTo>
                <a:lnTo>
                  <a:pt x="7351406" y="744607"/>
                </a:lnTo>
                <a:cubicBezTo>
                  <a:pt x="7342448" y="331721"/>
                  <a:pt x="7004734" y="0"/>
                  <a:pt x="6589541" y="0"/>
                </a:cubicBezTo>
                <a:cubicBezTo>
                  <a:pt x="6175420" y="0"/>
                  <a:pt x="5838378" y="330012"/>
                  <a:pt x="5827838" y="741418"/>
                </a:cubicBezTo>
                <a:lnTo>
                  <a:pt x="5825391" y="741418"/>
                </a:lnTo>
                <a:cubicBezTo>
                  <a:pt x="5822816" y="1054687"/>
                  <a:pt x="5567898" y="1307667"/>
                  <a:pt x="5253893" y="1307667"/>
                </a:cubicBezTo>
                <a:cubicBezTo>
                  <a:pt x="4939888" y="1307667"/>
                  <a:pt x="4684971" y="1054687"/>
                  <a:pt x="4682395" y="741418"/>
                </a:cubicBezTo>
                <a:lnTo>
                  <a:pt x="4679948" y="741418"/>
                </a:lnTo>
                <a:cubicBezTo>
                  <a:pt x="4669409" y="330012"/>
                  <a:pt x="4332366" y="0"/>
                  <a:pt x="3918245" y="0"/>
                </a:cubicBezTo>
                <a:cubicBezTo>
                  <a:pt x="3503807" y="0"/>
                  <a:pt x="3166565" y="330518"/>
                  <a:pt x="3156494" y="742363"/>
                </a:cubicBezTo>
                <a:lnTo>
                  <a:pt x="3152910" y="742363"/>
                </a:lnTo>
                <a:cubicBezTo>
                  <a:pt x="3150335" y="1055632"/>
                  <a:pt x="2895417" y="1308612"/>
                  <a:pt x="2581412" y="1308612"/>
                </a:cubicBezTo>
                <a:cubicBezTo>
                  <a:pt x="2267407" y="1308612"/>
                  <a:pt x="2012490" y="1055632"/>
                  <a:pt x="2009914" y="742363"/>
                </a:cubicBezTo>
                <a:lnTo>
                  <a:pt x="2004850" y="742363"/>
                </a:lnTo>
                <a:cubicBezTo>
                  <a:pt x="1994310" y="330957"/>
                  <a:pt x="1657268" y="945"/>
                  <a:pt x="1243147" y="945"/>
                </a:cubicBezTo>
                <a:cubicBezTo>
                  <a:pt x="825366" y="945"/>
                  <a:pt x="486031" y="336817"/>
                  <a:pt x="480893" y="753275"/>
                </a:cubicBezTo>
                <a:lnTo>
                  <a:pt x="479576" y="753275"/>
                </a:lnTo>
                <a:cubicBezTo>
                  <a:pt x="477258" y="1035224"/>
                  <a:pt x="270533" y="1268336"/>
                  <a:pt x="0" y="1310315"/>
                </a:cubicBezTo>
                <a:cubicBezTo>
                  <a:pt x="4598" y="1303410"/>
                  <a:pt x="97806" y="1379580"/>
                  <a:pt x="96865" y="1389290"/>
                </a:cubicBezTo>
                <a:lnTo>
                  <a:pt x="93389" y="1393247"/>
                </a:lnTo>
                <a:cubicBezTo>
                  <a:pt x="77100" y="1414141"/>
                  <a:pt x="8869" y="1508710"/>
                  <a:pt x="0" y="1509993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0973" name="燕尾形 24"/>
          <p:cNvSpPr>
            <a:spLocks noChangeArrowheads="1"/>
          </p:cNvSpPr>
          <p:nvPr/>
        </p:nvSpPr>
        <p:spPr bwMode="auto">
          <a:xfrm flipH="1">
            <a:off x="10026650" y="2154238"/>
            <a:ext cx="209550" cy="20955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4" name="燕尾形 25"/>
          <p:cNvSpPr>
            <a:spLocks noChangeArrowheads="1"/>
          </p:cNvSpPr>
          <p:nvPr/>
        </p:nvSpPr>
        <p:spPr bwMode="auto">
          <a:xfrm flipH="1">
            <a:off x="10217150" y="2154238"/>
            <a:ext cx="209550" cy="20955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5" name="燕尾形 26"/>
          <p:cNvSpPr>
            <a:spLocks noChangeArrowheads="1"/>
          </p:cNvSpPr>
          <p:nvPr/>
        </p:nvSpPr>
        <p:spPr bwMode="auto">
          <a:xfrm flipH="1">
            <a:off x="10415588" y="2154238"/>
            <a:ext cx="207962" cy="209550"/>
          </a:xfrm>
          <a:prstGeom prst="chevron">
            <a:avLst>
              <a:gd name="adj" fmla="val 50000"/>
            </a:avLst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40976" name="文本框 27"/>
          <p:cNvSpPr txBox="1">
            <a:spLocks noChangeArrowheads="1"/>
          </p:cNvSpPr>
          <p:nvPr/>
        </p:nvSpPr>
        <p:spPr bwMode="auto">
          <a:xfrm>
            <a:off x="3071813" y="3722688"/>
            <a:ext cx="719137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77" name="文本框 28"/>
          <p:cNvSpPr txBox="1">
            <a:spLocks noChangeArrowheads="1"/>
          </p:cNvSpPr>
          <p:nvPr/>
        </p:nvSpPr>
        <p:spPr bwMode="auto">
          <a:xfrm>
            <a:off x="4413250" y="3722688"/>
            <a:ext cx="719138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78" name="文本框 29"/>
          <p:cNvSpPr txBox="1">
            <a:spLocks noChangeArrowheads="1"/>
          </p:cNvSpPr>
          <p:nvPr/>
        </p:nvSpPr>
        <p:spPr bwMode="auto">
          <a:xfrm>
            <a:off x="5761038" y="3722688"/>
            <a:ext cx="722312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79" name="文本框 30"/>
          <p:cNvSpPr txBox="1">
            <a:spLocks noChangeArrowheads="1"/>
          </p:cNvSpPr>
          <p:nvPr/>
        </p:nvSpPr>
        <p:spPr bwMode="auto">
          <a:xfrm>
            <a:off x="7092950" y="3722688"/>
            <a:ext cx="719138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  <p:sp>
        <p:nvSpPr>
          <p:cNvPr id="40980" name="文本框 31"/>
          <p:cNvSpPr txBox="1">
            <a:spLocks noChangeArrowheads="1"/>
          </p:cNvSpPr>
          <p:nvPr/>
        </p:nvSpPr>
        <p:spPr bwMode="auto">
          <a:xfrm>
            <a:off x="8424863" y="3722688"/>
            <a:ext cx="720725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1998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1999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1988" name="任意多边形 32"/>
          <p:cNvSpPr>
            <a:spLocks noChangeArrowheads="1"/>
          </p:cNvSpPr>
          <p:nvPr/>
        </p:nvSpPr>
        <p:spPr bwMode="auto">
          <a:xfrm>
            <a:off x="4246563" y="1989138"/>
            <a:ext cx="2027237" cy="3038475"/>
          </a:xfrm>
          <a:custGeom>
            <a:avLst/>
            <a:gdLst>
              <a:gd name="T0" fmla="*/ 1616148 w 1906929"/>
              <a:gd name="T1" fmla="*/ 554625 h 2855728"/>
              <a:gd name="T2" fmla="*/ 1286402 w 1906929"/>
              <a:gd name="T3" fmla="*/ 885491 h 2855728"/>
              <a:gd name="T4" fmla="*/ 1616148 w 1906929"/>
              <a:gd name="T5" fmla="*/ 1216358 h 2855728"/>
              <a:gd name="T6" fmla="*/ 1945891 w 1906929"/>
              <a:gd name="T7" fmla="*/ 885491 h 2855728"/>
              <a:gd name="T8" fmla="*/ 1616148 w 1906929"/>
              <a:gd name="T9" fmla="*/ 554625 h 2855728"/>
              <a:gd name="T10" fmla="*/ 1006310 w 1906929"/>
              <a:gd name="T11" fmla="*/ 129611 h 2855728"/>
              <a:gd name="T12" fmla="*/ 1743022 w 1906929"/>
              <a:gd name="T13" fmla="*/ 20142 h 2855728"/>
              <a:gd name="T14" fmla="*/ 2177204 w 1906929"/>
              <a:gd name="T15" fmla="*/ 250305 h 2855728"/>
              <a:gd name="T16" fmla="*/ 2401298 w 1906929"/>
              <a:gd name="T17" fmla="*/ 1126048 h 2855728"/>
              <a:gd name="T18" fmla="*/ 2149193 w 1906929"/>
              <a:gd name="T19" fmla="*/ 1524622 h 2855728"/>
              <a:gd name="T20" fmla="*/ 1717812 w 1906929"/>
              <a:gd name="T21" fmla="*/ 1838992 h 2855728"/>
              <a:gd name="T22" fmla="*/ 1280828 w 1906929"/>
              <a:gd name="T23" fmla="*/ 2282476 h 2855728"/>
              <a:gd name="T24" fmla="*/ 1182785 w 1906929"/>
              <a:gd name="T25" fmla="*/ 2616495 h 2855728"/>
              <a:gd name="T26" fmla="*/ 1630973 w 1906929"/>
              <a:gd name="T27" fmla="*/ 3500659 h 2855728"/>
              <a:gd name="T28" fmla="*/ 1829858 w 1906929"/>
              <a:gd name="T29" fmla="*/ 3596093 h 2855728"/>
              <a:gd name="T30" fmla="*/ 2037144 w 1906929"/>
              <a:gd name="T31" fmla="*/ 3641000 h 2855728"/>
              <a:gd name="T32" fmla="*/ 2039947 w 1906929"/>
              <a:gd name="T33" fmla="*/ 3646615 h 2855728"/>
              <a:gd name="T34" fmla="*/ 1468507 w 1906929"/>
              <a:gd name="T35" fmla="*/ 3618545 h 2855728"/>
              <a:gd name="T36" fmla="*/ 272402 w 1906929"/>
              <a:gd name="T37" fmla="*/ 2762453 h 2855728"/>
              <a:gd name="T38" fmla="*/ 199573 w 1906929"/>
              <a:gd name="T39" fmla="*/ 2633334 h 2855728"/>
              <a:gd name="T40" fmla="*/ 168759 w 1906929"/>
              <a:gd name="T41" fmla="*/ 1013775 h 2855728"/>
              <a:gd name="T42" fmla="*/ 1006310 w 1906929"/>
              <a:gd name="T43" fmla="*/ 129611 h 285572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906929"/>
              <a:gd name="T67" fmla="*/ 0 h 2855728"/>
              <a:gd name="T68" fmla="*/ 1906929 w 1906929"/>
              <a:gd name="T69" fmla="*/ 2855728 h 285572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906929" h="2855728">
                <a:moveTo>
                  <a:pt x="1265321" y="432757"/>
                </a:moveTo>
                <a:cubicBezTo>
                  <a:pt x="1122740" y="432757"/>
                  <a:pt x="1007156" y="548341"/>
                  <a:pt x="1007156" y="690922"/>
                </a:cubicBezTo>
                <a:cubicBezTo>
                  <a:pt x="1007156" y="833503"/>
                  <a:pt x="1122740" y="949087"/>
                  <a:pt x="1265321" y="949087"/>
                </a:cubicBezTo>
                <a:cubicBezTo>
                  <a:pt x="1407902" y="949087"/>
                  <a:pt x="1523486" y="833503"/>
                  <a:pt x="1523486" y="690922"/>
                </a:cubicBezTo>
                <a:cubicBezTo>
                  <a:pt x="1523486" y="548341"/>
                  <a:pt x="1407902" y="432757"/>
                  <a:pt x="1265321" y="432757"/>
                </a:cubicBezTo>
                <a:close/>
                <a:moveTo>
                  <a:pt x="787866" y="101131"/>
                </a:moveTo>
                <a:cubicBezTo>
                  <a:pt x="993288" y="-28086"/>
                  <a:pt x="1237455" y="-3995"/>
                  <a:pt x="1364655" y="15716"/>
                </a:cubicBezTo>
                <a:cubicBezTo>
                  <a:pt x="1491855" y="35427"/>
                  <a:pt x="1608090" y="103321"/>
                  <a:pt x="1704587" y="195306"/>
                </a:cubicBezTo>
                <a:cubicBezTo>
                  <a:pt x="1880036" y="374895"/>
                  <a:pt x="1950216" y="644279"/>
                  <a:pt x="1880036" y="878621"/>
                </a:cubicBezTo>
                <a:cubicBezTo>
                  <a:pt x="1844946" y="994697"/>
                  <a:pt x="1774767" y="1106393"/>
                  <a:pt x="1682656" y="1189617"/>
                </a:cubicBezTo>
                <a:cubicBezTo>
                  <a:pt x="1568614" y="1268462"/>
                  <a:pt x="1454572" y="1342925"/>
                  <a:pt x="1344917" y="1434910"/>
                </a:cubicBezTo>
                <a:cubicBezTo>
                  <a:pt x="1213330" y="1529085"/>
                  <a:pt x="1066391" y="1629830"/>
                  <a:pt x="1002791" y="1780948"/>
                </a:cubicBezTo>
                <a:cubicBezTo>
                  <a:pt x="952350" y="1857602"/>
                  <a:pt x="943577" y="1949587"/>
                  <a:pt x="926032" y="2041572"/>
                </a:cubicBezTo>
                <a:cubicBezTo>
                  <a:pt x="897522" y="2310956"/>
                  <a:pt x="1031302" y="2589100"/>
                  <a:pt x="1276930" y="2731458"/>
                </a:cubicBezTo>
                <a:cubicBezTo>
                  <a:pt x="1325179" y="2764309"/>
                  <a:pt x="1382200" y="2779640"/>
                  <a:pt x="1432641" y="2805922"/>
                </a:cubicBezTo>
                <a:cubicBezTo>
                  <a:pt x="1489662" y="2816872"/>
                  <a:pt x="1540104" y="2840963"/>
                  <a:pt x="1594931" y="2840963"/>
                </a:cubicBezTo>
                <a:cubicBezTo>
                  <a:pt x="1599318" y="2843153"/>
                  <a:pt x="1592738" y="2843153"/>
                  <a:pt x="1597125" y="2845344"/>
                </a:cubicBezTo>
                <a:cubicBezTo>
                  <a:pt x="1463345" y="2867245"/>
                  <a:pt x="1290089" y="2851914"/>
                  <a:pt x="1149730" y="2823442"/>
                </a:cubicBezTo>
                <a:cubicBezTo>
                  <a:pt x="772514" y="2744598"/>
                  <a:pt x="412844" y="2492735"/>
                  <a:pt x="213270" y="2155458"/>
                </a:cubicBezTo>
                <a:lnTo>
                  <a:pt x="156250" y="2054712"/>
                </a:lnTo>
                <a:cubicBezTo>
                  <a:pt x="-43324" y="1680203"/>
                  <a:pt x="-52096" y="1165526"/>
                  <a:pt x="132125" y="791017"/>
                </a:cubicBezTo>
                <a:cubicBezTo>
                  <a:pt x="252746" y="506302"/>
                  <a:pt x="507148" y="234728"/>
                  <a:pt x="787866" y="101131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1989" name="任意多边形 33"/>
          <p:cNvSpPr>
            <a:spLocks noChangeArrowheads="1"/>
          </p:cNvSpPr>
          <p:nvPr/>
        </p:nvSpPr>
        <p:spPr bwMode="auto">
          <a:xfrm>
            <a:off x="5291138" y="1919288"/>
            <a:ext cx="2028825" cy="3038475"/>
          </a:xfrm>
          <a:custGeom>
            <a:avLst/>
            <a:gdLst>
              <a:gd name="T0" fmla="*/ 822073 w 1906929"/>
              <a:gd name="T1" fmla="*/ 2443570 h 2855727"/>
              <a:gd name="T2" fmla="*/ 491296 w 1906929"/>
              <a:gd name="T3" fmla="*/ 2774436 h 2855727"/>
              <a:gd name="T4" fmla="*/ 822073 w 1906929"/>
              <a:gd name="T5" fmla="*/ 3105303 h 2855727"/>
              <a:gd name="T6" fmla="*/ 1152853 w 1906929"/>
              <a:gd name="T7" fmla="*/ 2774436 h 2855727"/>
              <a:gd name="T8" fmla="*/ 822073 w 1906929"/>
              <a:gd name="T9" fmla="*/ 2443570 h 2855727"/>
              <a:gd name="T10" fmla="*/ 533535 w 1906929"/>
              <a:gd name="T11" fmla="*/ 720 h 2855727"/>
              <a:gd name="T12" fmla="*/ 970176 w 1906929"/>
              <a:gd name="T13" fmla="*/ 41377 h 2855727"/>
              <a:gd name="T14" fmla="*/ 2170034 w 1906929"/>
              <a:gd name="T15" fmla="*/ 897473 h 2855727"/>
              <a:gd name="T16" fmla="*/ 2243092 w 1906929"/>
              <a:gd name="T17" fmla="*/ 1026589 h 2855727"/>
              <a:gd name="T18" fmla="*/ 2274002 w 1906929"/>
              <a:gd name="T19" fmla="*/ 2646154 h 2855727"/>
              <a:gd name="T20" fmla="*/ 1433822 w 1906929"/>
              <a:gd name="T21" fmla="*/ 3530319 h 2855727"/>
              <a:gd name="T22" fmla="*/ 694801 w 1906929"/>
              <a:gd name="T23" fmla="*/ 3639787 h 2855727"/>
              <a:gd name="T24" fmla="*/ 259256 w 1906929"/>
              <a:gd name="T25" fmla="*/ 3409624 h 2855727"/>
              <a:gd name="T26" fmla="*/ 34458 w 1906929"/>
              <a:gd name="T27" fmla="*/ 2533880 h 2855727"/>
              <a:gd name="T28" fmla="*/ 287356 w 1906929"/>
              <a:gd name="T29" fmla="*/ 2135304 h 2855727"/>
              <a:gd name="T30" fmla="*/ 720089 w 1906929"/>
              <a:gd name="T31" fmla="*/ 1820933 h 2855727"/>
              <a:gd name="T32" fmla="*/ 1158445 w 1906929"/>
              <a:gd name="T33" fmla="*/ 1377448 h 2855727"/>
              <a:gd name="T34" fmla="*/ 1256795 w 1906929"/>
              <a:gd name="T35" fmla="*/ 1043430 h 2855727"/>
              <a:gd name="T36" fmla="*/ 807199 w 1906929"/>
              <a:gd name="T37" fmla="*/ 159264 h 2855727"/>
              <a:gd name="T38" fmla="*/ 607692 w 1906929"/>
              <a:gd name="T39" fmla="*/ 63830 h 2855727"/>
              <a:gd name="T40" fmla="*/ 399755 w 1906929"/>
              <a:gd name="T41" fmla="*/ 18922 h 2855727"/>
              <a:gd name="T42" fmla="*/ 396944 w 1906929"/>
              <a:gd name="T43" fmla="*/ 13306 h 2855727"/>
              <a:gd name="T44" fmla="*/ 533535 w 1906929"/>
              <a:gd name="T45" fmla="*/ 720 h 285572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906929"/>
              <a:gd name="T70" fmla="*/ 0 h 2855727"/>
              <a:gd name="T71" fmla="*/ 1906929 w 1906929"/>
              <a:gd name="T72" fmla="*/ 2855727 h 285572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906929" h="2855727">
                <a:moveTo>
                  <a:pt x="641609" y="1906640"/>
                </a:moveTo>
                <a:cubicBezTo>
                  <a:pt x="499028" y="1906640"/>
                  <a:pt x="383444" y="2022224"/>
                  <a:pt x="383444" y="2164805"/>
                </a:cubicBezTo>
                <a:cubicBezTo>
                  <a:pt x="383444" y="2307386"/>
                  <a:pt x="499028" y="2422970"/>
                  <a:pt x="641609" y="2422970"/>
                </a:cubicBezTo>
                <a:cubicBezTo>
                  <a:pt x="784190" y="2422970"/>
                  <a:pt x="899774" y="2307386"/>
                  <a:pt x="899774" y="2164805"/>
                </a:cubicBezTo>
                <a:cubicBezTo>
                  <a:pt x="899774" y="2022224"/>
                  <a:pt x="784190" y="1906640"/>
                  <a:pt x="641609" y="1906640"/>
                </a:cubicBezTo>
                <a:close/>
                <a:moveTo>
                  <a:pt x="416411" y="562"/>
                </a:moveTo>
                <a:cubicBezTo>
                  <a:pt x="528157" y="-3031"/>
                  <a:pt x="651931" y="10931"/>
                  <a:pt x="757200" y="32285"/>
                </a:cubicBezTo>
                <a:cubicBezTo>
                  <a:pt x="1134416" y="111129"/>
                  <a:pt x="1494086" y="362992"/>
                  <a:pt x="1693660" y="700269"/>
                </a:cubicBezTo>
                <a:lnTo>
                  <a:pt x="1750680" y="801015"/>
                </a:lnTo>
                <a:cubicBezTo>
                  <a:pt x="1950254" y="1175524"/>
                  <a:pt x="1959026" y="1690201"/>
                  <a:pt x="1774805" y="2064710"/>
                </a:cubicBezTo>
                <a:cubicBezTo>
                  <a:pt x="1654184" y="2349425"/>
                  <a:pt x="1399782" y="2620999"/>
                  <a:pt x="1119064" y="2754596"/>
                </a:cubicBezTo>
                <a:cubicBezTo>
                  <a:pt x="913642" y="2883813"/>
                  <a:pt x="669475" y="2859722"/>
                  <a:pt x="542275" y="2840011"/>
                </a:cubicBezTo>
                <a:cubicBezTo>
                  <a:pt x="415075" y="2820300"/>
                  <a:pt x="298840" y="2752406"/>
                  <a:pt x="202343" y="2660421"/>
                </a:cubicBezTo>
                <a:cubicBezTo>
                  <a:pt x="26894" y="2480832"/>
                  <a:pt x="-43286" y="2211448"/>
                  <a:pt x="26894" y="1977106"/>
                </a:cubicBezTo>
                <a:cubicBezTo>
                  <a:pt x="61984" y="1861030"/>
                  <a:pt x="132163" y="1749334"/>
                  <a:pt x="224274" y="1666110"/>
                </a:cubicBezTo>
                <a:cubicBezTo>
                  <a:pt x="338316" y="1587265"/>
                  <a:pt x="452358" y="1512802"/>
                  <a:pt x="562013" y="1420817"/>
                </a:cubicBezTo>
                <a:cubicBezTo>
                  <a:pt x="693600" y="1326642"/>
                  <a:pt x="840539" y="1225897"/>
                  <a:pt x="904139" y="1074779"/>
                </a:cubicBezTo>
                <a:cubicBezTo>
                  <a:pt x="954580" y="998125"/>
                  <a:pt x="963353" y="906140"/>
                  <a:pt x="980898" y="814155"/>
                </a:cubicBezTo>
                <a:cubicBezTo>
                  <a:pt x="1009408" y="544771"/>
                  <a:pt x="875628" y="266627"/>
                  <a:pt x="630000" y="124269"/>
                </a:cubicBezTo>
                <a:cubicBezTo>
                  <a:pt x="581751" y="91418"/>
                  <a:pt x="524730" y="76087"/>
                  <a:pt x="474289" y="49805"/>
                </a:cubicBezTo>
                <a:cubicBezTo>
                  <a:pt x="417268" y="38855"/>
                  <a:pt x="366826" y="14764"/>
                  <a:pt x="311999" y="14764"/>
                </a:cubicBezTo>
                <a:cubicBezTo>
                  <a:pt x="307612" y="12574"/>
                  <a:pt x="314192" y="12574"/>
                  <a:pt x="309805" y="10383"/>
                </a:cubicBezTo>
                <a:cubicBezTo>
                  <a:pt x="343250" y="4908"/>
                  <a:pt x="379163" y="1759"/>
                  <a:pt x="416411" y="562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zh-CN" altLang="en-US" sz="2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1990" name="矩形 34"/>
          <p:cNvSpPr>
            <a:spLocks noChangeArrowheads="1"/>
          </p:cNvSpPr>
          <p:nvPr/>
        </p:nvSpPr>
        <p:spPr bwMode="auto">
          <a:xfrm>
            <a:off x="804863" y="3048000"/>
            <a:ext cx="2757487" cy="87313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300">
              <a:solidFill>
                <a:srgbClr val="007068"/>
              </a:solidFill>
            </a:endParaRPr>
          </a:p>
        </p:txBody>
      </p:sp>
      <p:sp>
        <p:nvSpPr>
          <p:cNvPr id="41991" name="矩形 35"/>
          <p:cNvSpPr>
            <a:spLocks noChangeArrowheads="1"/>
          </p:cNvSpPr>
          <p:nvPr/>
        </p:nvSpPr>
        <p:spPr bwMode="auto">
          <a:xfrm>
            <a:off x="8250238" y="3048000"/>
            <a:ext cx="2759075" cy="87313"/>
          </a:xfrm>
          <a:prstGeom prst="rect">
            <a:avLst/>
          </a:pr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300">
              <a:solidFill>
                <a:srgbClr val="007068"/>
              </a:solidFill>
            </a:endParaRPr>
          </a:p>
        </p:txBody>
      </p:sp>
      <p:sp>
        <p:nvSpPr>
          <p:cNvPr id="41992" name="矩形 35"/>
          <p:cNvSpPr>
            <a:spLocks noChangeArrowheads="1"/>
          </p:cNvSpPr>
          <p:nvPr/>
        </p:nvSpPr>
        <p:spPr bwMode="auto">
          <a:xfrm>
            <a:off x="804863" y="2525713"/>
            <a:ext cx="1841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094162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TITLE HERE</a:t>
            </a:r>
            <a:endParaRPr lang="zh-CN" altLang="en-US" sz="2800">
              <a:solidFill>
                <a:srgbClr val="094162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993" name="矩形 36"/>
          <p:cNvSpPr>
            <a:spLocks noChangeArrowheads="1"/>
          </p:cNvSpPr>
          <p:nvPr/>
        </p:nvSpPr>
        <p:spPr bwMode="auto">
          <a:xfrm>
            <a:off x="9164638" y="2525713"/>
            <a:ext cx="18430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106FAA"/>
                </a:solidFill>
                <a:latin typeface="Segoe UI" panose="020B0502040204020203" pitchFamily="34" charset="0"/>
                <a:ea typeface="微软雅黑" panose="020B0503020204020204" pitchFamily="34" charset="-122"/>
              </a:rPr>
              <a:t>TITLE HERE</a:t>
            </a:r>
            <a:endParaRPr lang="zh-CN" altLang="en-US" sz="2800">
              <a:solidFill>
                <a:srgbClr val="106FAA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1994" name="矩形 38"/>
          <p:cNvSpPr>
            <a:spLocks noChangeArrowheads="1"/>
          </p:cNvSpPr>
          <p:nvPr/>
        </p:nvSpPr>
        <p:spPr bwMode="auto">
          <a:xfrm>
            <a:off x="712788" y="3297238"/>
            <a:ext cx="27590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162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09416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995" name="矩形 39"/>
          <p:cNvSpPr>
            <a:spLocks noChangeArrowheads="1"/>
          </p:cNvSpPr>
          <p:nvPr/>
        </p:nvSpPr>
        <p:spPr bwMode="auto">
          <a:xfrm>
            <a:off x="712788" y="4125913"/>
            <a:ext cx="275907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162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09416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996" name="矩形 40"/>
          <p:cNvSpPr>
            <a:spLocks noChangeArrowheads="1"/>
          </p:cNvSpPr>
          <p:nvPr/>
        </p:nvSpPr>
        <p:spPr bwMode="auto">
          <a:xfrm>
            <a:off x="8250238" y="3297238"/>
            <a:ext cx="27590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algn="r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106FAA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106F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1997" name="矩形 41"/>
          <p:cNvSpPr>
            <a:spLocks noChangeArrowheads="1"/>
          </p:cNvSpPr>
          <p:nvPr/>
        </p:nvSpPr>
        <p:spPr bwMode="auto">
          <a:xfrm>
            <a:off x="8250238" y="4125913"/>
            <a:ext cx="2759075" cy="81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5087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508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algn="r" eaLnBrk="1" hangingPunct="1">
              <a:lnSpc>
                <a:spcPct val="130000"/>
              </a:lnSpc>
              <a:spcAft>
                <a:spcPct val="15000"/>
              </a:spcAft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106FAA"/>
                </a:solidFill>
              </a:rPr>
              <a:t>the difference in needs and desires of presenters and audiences has become more noticeable.</a:t>
            </a:r>
            <a:endParaRPr lang="zh-CN" altLang="en-US" sz="1300">
              <a:solidFill>
                <a:srgbClr val="106FA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1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difference in needs and desires of presenters and audiences has become more noticeable.</a:t>
            </a: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43014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4301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301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03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43015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301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INPUT YOUR TITLE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405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405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44036" name="Group 6"/>
          <p:cNvGrpSpPr>
            <a:grpSpLocks/>
          </p:cNvGrpSpPr>
          <p:nvPr/>
        </p:nvGrpSpPr>
        <p:grpSpPr bwMode="auto">
          <a:xfrm>
            <a:off x="3290888" y="3727450"/>
            <a:ext cx="1955800" cy="1949450"/>
            <a:chOff x="0" y="0"/>
            <a:chExt cx="1775638" cy="1768635"/>
          </a:xfrm>
        </p:grpSpPr>
        <p:sp>
          <p:nvSpPr>
            <p:cNvPr id="44054" name="Line 25"/>
            <p:cNvSpPr>
              <a:spLocks noChangeShapeType="1"/>
            </p:cNvSpPr>
            <p:nvPr/>
          </p:nvSpPr>
          <p:spPr bwMode="auto">
            <a:xfrm flipH="1">
              <a:off x="848904" y="0"/>
              <a:ext cx="926734" cy="79358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Text Box 55"/>
            <p:cNvSpPr txBox="1">
              <a:spLocks noChangeArrowheads="1"/>
            </p:cNvSpPr>
            <p:nvPr/>
          </p:nvSpPr>
          <p:spPr bwMode="auto">
            <a:xfrm>
              <a:off x="0" y="959211"/>
              <a:ext cx="1563772" cy="809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37" name="Group 9"/>
          <p:cNvGrpSpPr>
            <a:grpSpLocks/>
          </p:cNvGrpSpPr>
          <p:nvPr/>
        </p:nvGrpSpPr>
        <p:grpSpPr bwMode="auto">
          <a:xfrm>
            <a:off x="5186363" y="4044950"/>
            <a:ext cx="1724025" cy="2159000"/>
            <a:chOff x="0" y="0"/>
            <a:chExt cx="1563724" cy="1959135"/>
          </a:xfrm>
        </p:grpSpPr>
        <p:sp>
          <p:nvSpPr>
            <p:cNvPr id="44052" name="Line 26"/>
            <p:cNvSpPr>
              <a:spLocks noChangeShapeType="1"/>
            </p:cNvSpPr>
            <p:nvPr/>
          </p:nvSpPr>
          <p:spPr bwMode="auto">
            <a:xfrm flipH="1">
              <a:off x="781862" y="0"/>
              <a:ext cx="0" cy="993973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Text Box 55"/>
            <p:cNvSpPr txBox="1">
              <a:spLocks noChangeArrowheads="1"/>
            </p:cNvSpPr>
            <p:nvPr/>
          </p:nvSpPr>
          <p:spPr bwMode="auto">
            <a:xfrm>
              <a:off x="0" y="1149551"/>
              <a:ext cx="1563724" cy="809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38" name="Group 12"/>
          <p:cNvGrpSpPr>
            <a:grpSpLocks/>
          </p:cNvGrpSpPr>
          <p:nvPr/>
        </p:nvGrpSpPr>
        <p:grpSpPr bwMode="auto">
          <a:xfrm>
            <a:off x="6923088" y="3656013"/>
            <a:ext cx="1900237" cy="2068512"/>
            <a:chOff x="0" y="0"/>
            <a:chExt cx="1723250" cy="1876586"/>
          </a:xfrm>
        </p:grpSpPr>
        <p:sp>
          <p:nvSpPr>
            <p:cNvPr id="44050" name="Line 27"/>
            <p:cNvSpPr>
              <a:spLocks noChangeShapeType="1"/>
            </p:cNvSpPr>
            <p:nvPr/>
          </p:nvSpPr>
          <p:spPr bwMode="auto">
            <a:xfrm>
              <a:off x="0" y="0"/>
              <a:ext cx="860905" cy="85836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Text Box 55"/>
            <p:cNvSpPr txBox="1">
              <a:spLocks noChangeArrowheads="1"/>
            </p:cNvSpPr>
            <p:nvPr/>
          </p:nvSpPr>
          <p:spPr bwMode="auto">
            <a:xfrm>
              <a:off x="159800" y="1067191"/>
              <a:ext cx="1563450" cy="809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39" name="Group 15"/>
          <p:cNvGrpSpPr>
            <a:grpSpLocks/>
          </p:cNvGrpSpPr>
          <p:nvPr/>
        </p:nvGrpSpPr>
        <p:grpSpPr bwMode="auto">
          <a:xfrm>
            <a:off x="7180263" y="2900363"/>
            <a:ext cx="2265362" cy="1081087"/>
            <a:chOff x="0" y="0"/>
            <a:chExt cx="2055038" cy="981235"/>
          </a:xfrm>
        </p:grpSpPr>
        <p:sp>
          <p:nvSpPr>
            <p:cNvPr id="44048" name="Line 29"/>
            <p:cNvSpPr>
              <a:spLocks noChangeShapeType="1"/>
            </p:cNvSpPr>
            <p:nvPr/>
          </p:nvSpPr>
          <p:spPr bwMode="auto">
            <a:xfrm flipH="1">
              <a:off x="0" y="0"/>
              <a:ext cx="1257216" cy="0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Text Box 55"/>
            <p:cNvSpPr txBox="1">
              <a:spLocks noChangeArrowheads="1"/>
            </p:cNvSpPr>
            <p:nvPr/>
          </p:nvSpPr>
          <p:spPr bwMode="auto">
            <a:xfrm>
              <a:off x="491077" y="171464"/>
              <a:ext cx="1563961" cy="809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sp>
        <p:nvSpPr>
          <p:cNvPr id="44040" name="Oval 62"/>
          <p:cNvSpPr>
            <a:spLocks noChangeArrowheads="1"/>
          </p:cNvSpPr>
          <p:nvPr/>
        </p:nvSpPr>
        <p:spPr bwMode="auto">
          <a:xfrm>
            <a:off x="5137150" y="3929063"/>
            <a:ext cx="1822450" cy="584200"/>
          </a:xfrm>
          <a:prstGeom prst="ellipse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41" name="AutoShape 40"/>
          <p:cNvSpPr>
            <a:spLocks noChangeAspect="1" noChangeArrowheads="1" noTextEdit="1"/>
          </p:cNvSpPr>
          <p:nvPr/>
        </p:nvSpPr>
        <p:spPr bwMode="auto">
          <a:xfrm>
            <a:off x="5168900" y="1971675"/>
            <a:ext cx="29225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42" name="Group 20"/>
          <p:cNvGrpSpPr>
            <a:grpSpLocks/>
          </p:cNvGrpSpPr>
          <p:nvPr/>
        </p:nvGrpSpPr>
        <p:grpSpPr bwMode="auto">
          <a:xfrm>
            <a:off x="2524125" y="2900363"/>
            <a:ext cx="2378075" cy="1112837"/>
            <a:chOff x="0" y="0"/>
            <a:chExt cx="2158225" cy="1009811"/>
          </a:xfrm>
        </p:grpSpPr>
        <p:sp>
          <p:nvSpPr>
            <p:cNvPr id="44046" name="Line 28"/>
            <p:cNvSpPr>
              <a:spLocks noChangeShapeType="1"/>
            </p:cNvSpPr>
            <p:nvPr/>
          </p:nvSpPr>
          <p:spPr bwMode="auto">
            <a:xfrm flipH="1">
              <a:off x="769354" y="0"/>
              <a:ext cx="1388871" cy="0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Text Box 55"/>
            <p:cNvSpPr txBox="1">
              <a:spLocks noChangeArrowheads="1"/>
            </p:cNvSpPr>
            <p:nvPr/>
          </p:nvSpPr>
          <p:spPr bwMode="auto">
            <a:xfrm>
              <a:off x="0" y="200233"/>
              <a:ext cx="1563201" cy="80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en-US" altLang="zh-CN" sz="2000">
                <a:solidFill>
                  <a:srgbClr val="99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rgbClr val="9999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此处输入文本</a:t>
              </a:r>
              <a:endParaRPr lang="ko-KR" altLang="en-US" sz="2000">
                <a:solidFill>
                  <a:srgbClr val="999999"/>
                </a:solidFill>
                <a:latin typeface="微软雅黑" panose="020B0503020204020204" pitchFamily="34" charset="-122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4043" name="Group 23"/>
          <p:cNvGrpSpPr>
            <a:grpSpLocks/>
          </p:cNvGrpSpPr>
          <p:nvPr/>
        </p:nvGrpSpPr>
        <p:grpSpPr bwMode="auto">
          <a:xfrm>
            <a:off x="4662488" y="1514475"/>
            <a:ext cx="2771775" cy="2771775"/>
            <a:chOff x="0" y="0"/>
            <a:chExt cx="2514600" cy="2514600"/>
          </a:xfrm>
        </p:grpSpPr>
        <p:sp>
          <p:nvSpPr>
            <p:cNvPr id="44044" name="Freeform 42"/>
            <p:cNvSpPr>
              <a:spLocks noChangeArrowheads="1"/>
            </p:cNvSpPr>
            <p:nvPr/>
          </p:nvSpPr>
          <p:spPr bwMode="auto">
            <a:xfrm>
              <a:off x="452225" y="452225"/>
              <a:ext cx="1610151" cy="1610151"/>
            </a:xfrm>
            <a:custGeom>
              <a:avLst/>
              <a:gdLst>
                <a:gd name="T0" fmla="*/ 2147483646 w 720"/>
                <a:gd name="T1" fmla="*/ 2147483646 h 720"/>
                <a:gd name="T2" fmla="*/ 2147483646 w 720"/>
                <a:gd name="T3" fmla="*/ 2147483646 h 720"/>
                <a:gd name="T4" fmla="*/ 2147483646 w 720"/>
                <a:gd name="T5" fmla="*/ 2147483646 h 720"/>
                <a:gd name="T6" fmla="*/ 2147483646 w 720"/>
                <a:gd name="T7" fmla="*/ 2147483646 h 720"/>
                <a:gd name="T8" fmla="*/ 2147483646 w 720"/>
                <a:gd name="T9" fmla="*/ 2147483646 h 720"/>
                <a:gd name="T10" fmla="*/ 2147483646 w 720"/>
                <a:gd name="T11" fmla="*/ 2147483646 h 720"/>
                <a:gd name="T12" fmla="*/ 2147483646 w 720"/>
                <a:gd name="T13" fmla="*/ 2147483646 h 720"/>
                <a:gd name="T14" fmla="*/ 2147483646 w 720"/>
                <a:gd name="T15" fmla="*/ 2147483646 h 720"/>
                <a:gd name="T16" fmla="*/ 2147483646 w 720"/>
                <a:gd name="T17" fmla="*/ 2147483646 h 720"/>
                <a:gd name="T18" fmla="*/ 2147483646 w 720"/>
                <a:gd name="T19" fmla="*/ 2147483646 h 720"/>
                <a:gd name="T20" fmla="*/ 2147483646 w 720"/>
                <a:gd name="T21" fmla="*/ 2147483646 h 720"/>
                <a:gd name="T22" fmla="*/ 2147483646 w 720"/>
                <a:gd name="T23" fmla="*/ 2147483646 h 720"/>
                <a:gd name="T24" fmla="*/ 2147483646 w 720"/>
                <a:gd name="T25" fmla="*/ 2147483646 h 720"/>
                <a:gd name="T26" fmla="*/ 2147483646 w 720"/>
                <a:gd name="T27" fmla="*/ 2147483646 h 720"/>
                <a:gd name="T28" fmla="*/ 2147483646 w 720"/>
                <a:gd name="T29" fmla="*/ 2147483646 h 720"/>
                <a:gd name="T30" fmla="*/ 2147483646 w 720"/>
                <a:gd name="T31" fmla="*/ 2147483646 h 720"/>
                <a:gd name="T32" fmla="*/ 2147483646 w 720"/>
                <a:gd name="T33" fmla="*/ 2147483646 h 720"/>
                <a:gd name="T34" fmla="*/ 0 w 720"/>
                <a:gd name="T35" fmla="*/ 2147483646 h 720"/>
                <a:gd name="T36" fmla="*/ 2147483646 w 720"/>
                <a:gd name="T37" fmla="*/ 2147483646 h 720"/>
                <a:gd name="T38" fmla="*/ 2147483646 w 720"/>
                <a:gd name="T39" fmla="*/ 2147483646 h 720"/>
                <a:gd name="T40" fmla="*/ 2147483646 w 720"/>
                <a:gd name="T41" fmla="*/ 2147483646 h 720"/>
                <a:gd name="T42" fmla="*/ 2147483646 w 720"/>
                <a:gd name="T43" fmla="*/ 2147483646 h 720"/>
                <a:gd name="T44" fmla="*/ 2147483646 w 720"/>
                <a:gd name="T45" fmla="*/ 2147483646 h 720"/>
                <a:gd name="T46" fmla="*/ 2147483646 w 720"/>
                <a:gd name="T47" fmla="*/ 2147483646 h 720"/>
                <a:gd name="T48" fmla="*/ 2147483646 w 720"/>
                <a:gd name="T49" fmla="*/ 2147483646 h 720"/>
                <a:gd name="T50" fmla="*/ 2147483646 w 720"/>
                <a:gd name="T51" fmla="*/ 0 h 720"/>
                <a:gd name="T52" fmla="*/ 2147483646 w 720"/>
                <a:gd name="T53" fmla="*/ 2147483646 h 720"/>
                <a:gd name="T54" fmla="*/ 2147483646 w 720"/>
                <a:gd name="T55" fmla="*/ 2147483646 h 720"/>
                <a:gd name="T56" fmla="*/ 2147483646 w 720"/>
                <a:gd name="T57" fmla="*/ 2147483646 h 720"/>
                <a:gd name="T58" fmla="*/ 2147483646 w 720"/>
                <a:gd name="T59" fmla="*/ 2147483646 h 720"/>
                <a:gd name="T60" fmla="*/ 2147483646 w 720"/>
                <a:gd name="T61" fmla="*/ 2147483646 h 720"/>
                <a:gd name="T62" fmla="*/ 2147483646 w 720"/>
                <a:gd name="T63" fmla="*/ 2147483646 h 720"/>
                <a:gd name="T64" fmla="*/ 2147483646 w 720"/>
                <a:gd name="T65" fmla="*/ 2147483646 h 720"/>
                <a:gd name="T66" fmla="*/ 2147483646 w 720"/>
                <a:gd name="T67" fmla="*/ 2147483646 h 720"/>
                <a:gd name="T68" fmla="*/ 2147483646 w 720"/>
                <a:gd name="T69" fmla="*/ 2147483646 h 72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20"/>
                <a:gd name="T106" fmla="*/ 0 h 720"/>
                <a:gd name="T107" fmla="*/ 720 w 720"/>
                <a:gd name="T108" fmla="*/ 720 h 72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20" h="720">
                  <a:moveTo>
                    <a:pt x="720" y="360"/>
                  </a:moveTo>
                  <a:lnTo>
                    <a:pt x="720" y="360"/>
                  </a:lnTo>
                  <a:lnTo>
                    <a:pt x="718" y="397"/>
                  </a:lnTo>
                  <a:lnTo>
                    <a:pt x="712" y="432"/>
                  </a:lnTo>
                  <a:lnTo>
                    <a:pt x="704" y="468"/>
                  </a:lnTo>
                  <a:lnTo>
                    <a:pt x="691" y="500"/>
                  </a:lnTo>
                  <a:lnTo>
                    <a:pt x="676" y="532"/>
                  </a:lnTo>
                  <a:lnTo>
                    <a:pt x="659" y="561"/>
                  </a:lnTo>
                  <a:lnTo>
                    <a:pt x="638" y="588"/>
                  </a:lnTo>
                  <a:lnTo>
                    <a:pt x="614" y="614"/>
                  </a:lnTo>
                  <a:lnTo>
                    <a:pt x="588" y="638"/>
                  </a:lnTo>
                  <a:lnTo>
                    <a:pt x="561" y="659"/>
                  </a:lnTo>
                  <a:lnTo>
                    <a:pt x="532" y="676"/>
                  </a:lnTo>
                  <a:lnTo>
                    <a:pt x="500" y="691"/>
                  </a:lnTo>
                  <a:lnTo>
                    <a:pt x="468" y="704"/>
                  </a:lnTo>
                  <a:lnTo>
                    <a:pt x="432" y="712"/>
                  </a:lnTo>
                  <a:lnTo>
                    <a:pt x="397" y="718"/>
                  </a:lnTo>
                  <a:lnTo>
                    <a:pt x="360" y="720"/>
                  </a:lnTo>
                  <a:lnTo>
                    <a:pt x="323" y="718"/>
                  </a:lnTo>
                  <a:lnTo>
                    <a:pt x="288" y="712"/>
                  </a:lnTo>
                  <a:lnTo>
                    <a:pt x="253" y="704"/>
                  </a:lnTo>
                  <a:lnTo>
                    <a:pt x="220" y="691"/>
                  </a:lnTo>
                  <a:lnTo>
                    <a:pt x="188" y="676"/>
                  </a:lnTo>
                  <a:lnTo>
                    <a:pt x="159" y="659"/>
                  </a:lnTo>
                  <a:lnTo>
                    <a:pt x="132" y="638"/>
                  </a:lnTo>
                  <a:lnTo>
                    <a:pt x="106" y="614"/>
                  </a:lnTo>
                  <a:lnTo>
                    <a:pt x="82" y="588"/>
                  </a:lnTo>
                  <a:lnTo>
                    <a:pt x="61" y="561"/>
                  </a:lnTo>
                  <a:lnTo>
                    <a:pt x="44" y="532"/>
                  </a:lnTo>
                  <a:lnTo>
                    <a:pt x="29" y="500"/>
                  </a:lnTo>
                  <a:lnTo>
                    <a:pt x="16" y="468"/>
                  </a:lnTo>
                  <a:lnTo>
                    <a:pt x="8" y="432"/>
                  </a:lnTo>
                  <a:lnTo>
                    <a:pt x="2" y="397"/>
                  </a:lnTo>
                  <a:lnTo>
                    <a:pt x="0" y="360"/>
                  </a:lnTo>
                  <a:lnTo>
                    <a:pt x="2" y="323"/>
                  </a:lnTo>
                  <a:lnTo>
                    <a:pt x="8" y="288"/>
                  </a:lnTo>
                  <a:lnTo>
                    <a:pt x="16" y="252"/>
                  </a:lnTo>
                  <a:lnTo>
                    <a:pt x="29" y="220"/>
                  </a:lnTo>
                  <a:lnTo>
                    <a:pt x="44" y="188"/>
                  </a:lnTo>
                  <a:lnTo>
                    <a:pt x="61" y="159"/>
                  </a:lnTo>
                  <a:lnTo>
                    <a:pt x="82" y="132"/>
                  </a:lnTo>
                  <a:lnTo>
                    <a:pt x="106" y="106"/>
                  </a:lnTo>
                  <a:lnTo>
                    <a:pt x="132" y="82"/>
                  </a:lnTo>
                  <a:lnTo>
                    <a:pt x="159" y="61"/>
                  </a:lnTo>
                  <a:lnTo>
                    <a:pt x="188" y="44"/>
                  </a:lnTo>
                  <a:lnTo>
                    <a:pt x="220" y="29"/>
                  </a:lnTo>
                  <a:lnTo>
                    <a:pt x="253" y="16"/>
                  </a:lnTo>
                  <a:lnTo>
                    <a:pt x="288" y="8"/>
                  </a:lnTo>
                  <a:lnTo>
                    <a:pt x="323" y="2"/>
                  </a:lnTo>
                  <a:lnTo>
                    <a:pt x="360" y="0"/>
                  </a:lnTo>
                  <a:lnTo>
                    <a:pt x="397" y="2"/>
                  </a:lnTo>
                  <a:lnTo>
                    <a:pt x="432" y="8"/>
                  </a:lnTo>
                  <a:lnTo>
                    <a:pt x="468" y="16"/>
                  </a:lnTo>
                  <a:lnTo>
                    <a:pt x="500" y="29"/>
                  </a:lnTo>
                  <a:lnTo>
                    <a:pt x="532" y="44"/>
                  </a:lnTo>
                  <a:lnTo>
                    <a:pt x="561" y="61"/>
                  </a:lnTo>
                  <a:lnTo>
                    <a:pt x="588" y="82"/>
                  </a:lnTo>
                  <a:lnTo>
                    <a:pt x="614" y="106"/>
                  </a:lnTo>
                  <a:lnTo>
                    <a:pt x="638" y="132"/>
                  </a:lnTo>
                  <a:lnTo>
                    <a:pt x="659" y="159"/>
                  </a:lnTo>
                  <a:lnTo>
                    <a:pt x="676" y="188"/>
                  </a:lnTo>
                  <a:lnTo>
                    <a:pt x="691" y="220"/>
                  </a:lnTo>
                  <a:lnTo>
                    <a:pt x="704" y="252"/>
                  </a:lnTo>
                  <a:lnTo>
                    <a:pt x="712" y="288"/>
                  </a:lnTo>
                  <a:lnTo>
                    <a:pt x="718" y="323"/>
                  </a:lnTo>
                  <a:lnTo>
                    <a:pt x="720" y="360"/>
                  </a:lnTo>
                  <a:close/>
                </a:path>
              </a:pathLst>
            </a:custGeom>
            <a:gradFill rotWithShape="0">
              <a:gsLst>
                <a:gs pos="0">
                  <a:srgbClr val="094162"/>
                </a:gs>
                <a:gs pos="50000">
                  <a:srgbClr val="094162"/>
                </a:gs>
                <a:gs pos="100000">
                  <a:srgbClr val="106FAA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80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</a:p>
          </p:txBody>
        </p:sp>
        <p:sp>
          <p:nvSpPr>
            <p:cNvPr id="44045" name="Freeform 43"/>
            <p:cNvSpPr>
              <a:spLocks noEditPoints="1"/>
            </p:cNvSpPr>
            <p:nvPr/>
          </p:nvSpPr>
          <p:spPr bwMode="auto">
            <a:xfrm>
              <a:off x="0" y="0"/>
              <a:ext cx="2514600" cy="2514600"/>
            </a:xfrm>
            <a:custGeom>
              <a:avLst/>
              <a:gdLst>
                <a:gd name="T0" fmla="*/ 30029783 w 1124"/>
                <a:gd name="T1" fmla="*/ 2147483646 h 1124"/>
                <a:gd name="T2" fmla="*/ 225224489 w 1124"/>
                <a:gd name="T3" fmla="*/ 1721724696 h 1124"/>
                <a:gd name="T4" fmla="*/ 560561165 w 1124"/>
                <a:gd name="T5" fmla="*/ 1131133748 h 1124"/>
                <a:gd name="T6" fmla="*/ 1021021562 w 1124"/>
                <a:gd name="T7" fmla="*/ 645645922 h 1124"/>
                <a:gd name="T8" fmla="*/ 1591594146 w 1124"/>
                <a:gd name="T9" fmla="*/ 280281701 h 1124"/>
                <a:gd name="T10" fmla="*/ 2147483646 w 1124"/>
                <a:gd name="T11" fmla="*/ 55054975 h 1124"/>
                <a:gd name="T12" fmla="*/ 2147483646 w 1124"/>
                <a:gd name="T13" fmla="*/ 0 h 1124"/>
                <a:gd name="T14" fmla="*/ 2147483646 w 1124"/>
                <a:gd name="T15" fmla="*/ 55054975 h 1124"/>
                <a:gd name="T16" fmla="*/ 2147483646 w 1124"/>
                <a:gd name="T17" fmla="*/ 280281701 h 1124"/>
                <a:gd name="T18" fmla="*/ 2147483646 w 1124"/>
                <a:gd name="T19" fmla="*/ 645645922 h 1124"/>
                <a:gd name="T20" fmla="*/ 2147483646 w 1124"/>
                <a:gd name="T21" fmla="*/ 1131133748 h 1124"/>
                <a:gd name="T22" fmla="*/ 2147483646 w 1124"/>
                <a:gd name="T23" fmla="*/ 1721724696 h 1124"/>
                <a:gd name="T24" fmla="*/ 2147483646 w 1124"/>
                <a:gd name="T25" fmla="*/ 2147483646 h 1124"/>
                <a:gd name="T26" fmla="*/ 2147483646 w 1124"/>
                <a:gd name="T27" fmla="*/ 2147483646 h 1124"/>
                <a:gd name="T28" fmla="*/ 2147483646 w 1124"/>
                <a:gd name="T29" fmla="*/ 2147483646 h 1124"/>
                <a:gd name="T30" fmla="*/ 2147483646 w 1124"/>
                <a:gd name="T31" fmla="*/ 2147483646 h 1124"/>
                <a:gd name="T32" fmla="*/ 2147483646 w 1124"/>
                <a:gd name="T33" fmla="*/ 2147483646 h 1124"/>
                <a:gd name="T34" fmla="*/ 2147483646 w 1124"/>
                <a:gd name="T35" fmla="*/ 2147483646 h 1124"/>
                <a:gd name="T36" fmla="*/ 2147483646 w 1124"/>
                <a:gd name="T37" fmla="*/ 2147483646 h 1124"/>
                <a:gd name="T38" fmla="*/ 2147483646 w 1124"/>
                <a:gd name="T39" fmla="*/ 2147483646 h 1124"/>
                <a:gd name="T40" fmla="*/ 2147483646 w 1124"/>
                <a:gd name="T41" fmla="*/ 2147483646 h 1124"/>
                <a:gd name="T42" fmla="*/ 1976981205 w 1124"/>
                <a:gd name="T43" fmla="*/ 2147483646 h 1124"/>
                <a:gd name="T44" fmla="*/ 1356358237 w 1124"/>
                <a:gd name="T45" fmla="*/ 2147483646 h 1124"/>
                <a:gd name="T46" fmla="*/ 825826856 w 1124"/>
                <a:gd name="T47" fmla="*/ 2147483646 h 1124"/>
                <a:gd name="T48" fmla="*/ 410410014 w 1124"/>
                <a:gd name="T49" fmla="*/ 2147483646 h 1124"/>
                <a:gd name="T50" fmla="*/ 130130550 w 1124"/>
                <a:gd name="T51" fmla="*/ 2147483646 h 1124"/>
                <a:gd name="T52" fmla="*/ 0 w 1124"/>
                <a:gd name="T53" fmla="*/ 2147483646 h 1124"/>
                <a:gd name="T54" fmla="*/ 1086087956 w 1124"/>
                <a:gd name="T55" fmla="*/ 1246248288 h 1124"/>
                <a:gd name="T56" fmla="*/ 765767290 w 1124"/>
                <a:gd name="T57" fmla="*/ 1701704095 h 1124"/>
                <a:gd name="T58" fmla="*/ 555556574 w 1124"/>
                <a:gd name="T59" fmla="*/ 2147483646 h 1124"/>
                <a:gd name="T60" fmla="*/ 480480998 w 1124"/>
                <a:gd name="T61" fmla="*/ 2147483646 h 1124"/>
                <a:gd name="T62" fmla="*/ 505506190 w 1124"/>
                <a:gd name="T63" fmla="*/ 2147483646 h 1124"/>
                <a:gd name="T64" fmla="*/ 665666523 w 1124"/>
                <a:gd name="T65" fmla="*/ 2147483646 h 1124"/>
                <a:gd name="T66" fmla="*/ 950952815 w 1124"/>
                <a:gd name="T67" fmla="*/ 2147483646 h 1124"/>
                <a:gd name="T68" fmla="*/ 1166168122 w 1124"/>
                <a:gd name="T69" fmla="*/ 2147483646 h 1124"/>
                <a:gd name="T70" fmla="*/ 1606610156 w 1124"/>
                <a:gd name="T71" fmla="*/ 2147483646 h 1124"/>
                <a:gd name="T72" fmla="*/ 2122125527 w 1124"/>
                <a:gd name="T73" fmla="*/ 2147483646 h 1124"/>
                <a:gd name="T74" fmla="*/ 2147483646 w 1124"/>
                <a:gd name="T75" fmla="*/ 2147483646 h 1124"/>
                <a:gd name="T76" fmla="*/ 2147483646 w 1124"/>
                <a:gd name="T77" fmla="*/ 2147483646 h 1124"/>
                <a:gd name="T78" fmla="*/ 2147483646 w 1124"/>
                <a:gd name="T79" fmla="*/ 2147483646 h 1124"/>
                <a:gd name="T80" fmla="*/ 2147483646 w 1124"/>
                <a:gd name="T81" fmla="*/ 2147483646 h 1124"/>
                <a:gd name="T82" fmla="*/ 2147483646 w 1124"/>
                <a:gd name="T83" fmla="*/ 2147483646 h 1124"/>
                <a:gd name="T84" fmla="*/ 2147483646 w 1124"/>
                <a:gd name="T85" fmla="*/ 2147483646 h 1124"/>
                <a:gd name="T86" fmla="*/ 2147483646 w 1124"/>
                <a:gd name="T87" fmla="*/ 2147483646 h 1124"/>
                <a:gd name="T88" fmla="*/ 2147483646 w 1124"/>
                <a:gd name="T89" fmla="*/ 2147483646 h 1124"/>
                <a:gd name="T90" fmla="*/ 2147483646 w 1124"/>
                <a:gd name="T91" fmla="*/ 2147483646 h 1124"/>
                <a:gd name="T92" fmla="*/ 2147483646 w 1124"/>
                <a:gd name="T93" fmla="*/ 2122125527 h 1124"/>
                <a:gd name="T94" fmla="*/ 2147483646 w 1124"/>
                <a:gd name="T95" fmla="*/ 1606610156 h 1124"/>
                <a:gd name="T96" fmla="*/ 2147483646 w 1124"/>
                <a:gd name="T97" fmla="*/ 1166168122 h 1124"/>
                <a:gd name="T98" fmla="*/ 2147483646 w 1124"/>
                <a:gd name="T99" fmla="*/ 950952815 h 1124"/>
                <a:gd name="T100" fmla="*/ 2147483646 w 1124"/>
                <a:gd name="T101" fmla="*/ 665666523 h 1124"/>
                <a:gd name="T102" fmla="*/ 2147483646 w 1124"/>
                <a:gd name="T103" fmla="*/ 505506190 h 1124"/>
                <a:gd name="T104" fmla="*/ 2147483646 w 1124"/>
                <a:gd name="T105" fmla="*/ 480480998 h 1124"/>
                <a:gd name="T106" fmla="*/ 2147483646 w 1124"/>
                <a:gd name="T107" fmla="*/ 555556574 h 1124"/>
                <a:gd name="T108" fmla="*/ 1701704095 w 1124"/>
                <a:gd name="T109" fmla="*/ 765767290 h 1124"/>
                <a:gd name="T110" fmla="*/ 1246248288 w 1124"/>
                <a:gd name="T111" fmla="*/ 1086087956 h 11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24"/>
                <a:gd name="T169" fmla="*/ 0 h 1124"/>
                <a:gd name="T170" fmla="*/ 1124 w 1124"/>
                <a:gd name="T171" fmla="*/ 1124 h 11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24" h="1124">
                  <a:moveTo>
                    <a:pt x="0" y="562"/>
                  </a:moveTo>
                  <a:lnTo>
                    <a:pt x="0" y="562"/>
                  </a:lnTo>
                  <a:lnTo>
                    <a:pt x="0" y="533"/>
                  </a:lnTo>
                  <a:lnTo>
                    <a:pt x="3" y="504"/>
                  </a:lnTo>
                  <a:lnTo>
                    <a:pt x="6" y="477"/>
                  </a:lnTo>
                  <a:lnTo>
                    <a:pt x="11" y="448"/>
                  </a:lnTo>
                  <a:lnTo>
                    <a:pt x="18" y="422"/>
                  </a:lnTo>
                  <a:lnTo>
                    <a:pt x="26" y="395"/>
                  </a:lnTo>
                  <a:lnTo>
                    <a:pt x="34" y="369"/>
                  </a:lnTo>
                  <a:lnTo>
                    <a:pt x="45" y="344"/>
                  </a:lnTo>
                  <a:lnTo>
                    <a:pt x="56" y="318"/>
                  </a:lnTo>
                  <a:lnTo>
                    <a:pt x="67" y="294"/>
                  </a:lnTo>
                  <a:lnTo>
                    <a:pt x="82" y="271"/>
                  </a:lnTo>
                  <a:lnTo>
                    <a:pt x="96" y="247"/>
                  </a:lnTo>
                  <a:lnTo>
                    <a:pt x="112" y="226"/>
                  </a:lnTo>
                  <a:lnTo>
                    <a:pt x="128" y="204"/>
                  </a:lnTo>
                  <a:lnTo>
                    <a:pt x="146" y="185"/>
                  </a:lnTo>
                  <a:lnTo>
                    <a:pt x="165" y="165"/>
                  </a:lnTo>
                  <a:lnTo>
                    <a:pt x="185" y="146"/>
                  </a:lnTo>
                  <a:lnTo>
                    <a:pt x="204" y="129"/>
                  </a:lnTo>
                  <a:lnTo>
                    <a:pt x="226" y="113"/>
                  </a:lnTo>
                  <a:lnTo>
                    <a:pt x="247" y="96"/>
                  </a:lnTo>
                  <a:lnTo>
                    <a:pt x="271" y="82"/>
                  </a:lnTo>
                  <a:lnTo>
                    <a:pt x="294" y="68"/>
                  </a:lnTo>
                  <a:lnTo>
                    <a:pt x="318" y="56"/>
                  </a:lnTo>
                  <a:lnTo>
                    <a:pt x="344" y="45"/>
                  </a:lnTo>
                  <a:lnTo>
                    <a:pt x="369" y="34"/>
                  </a:lnTo>
                  <a:lnTo>
                    <a:pt x="395" y="26"/>
                  </a:lnTo>
                  <a:lnTo>
                    <a:pt x="422" y="18"/>
                  </a:lnTo>
                  <a:lnTo>
                    <a:pt x="448" y="11"/>
                  </a:lnTo>
                  <a:lnTo>
                    <a:pt x="477" y="7"/>
                  </a:lnTo>
                  <a:lnTo>
                    <a:pt x="504" y="3"/>
                  </a:lnTo>
                  <a:lnTo>
                    <a:pt x="533" y="0"/>
                  </a:lnTo>
                  <a:lnTo>
                    <a:pt x="562" y="0"/>
                  </a:lnTo>
                  <a:lnTo>
                    <a:pt x="591" y="0"/>
                  </a:lnTo>
                  <a:lnTo>
                    <a:pt x="620" y="3"/>
                  </a:lnTo>
                  <a:lnTo>
                    <a:pt x="647" y="7"/>
                  </a:lnTo>
                  <a:lnTo>
                    <a:pt x="676" y="11"/>
                  </a:lnTo>
                  <a:lnTo>
                    <a:pt x="702" y="18"/>
                  </a:lnTo>
                  <a:lnTo>
                    <a:pt x="729" y="26"/>
                  </a:lnTo>
                  <a:lnTo>
                    <a:pt x="755" y="34"/>
                  </a:lnTo>
                  <a:lnTo>
                    <a:pt x="781" y="45"/>
                  </a:lnTo>
                  <a:lnTo>
                    <a:pt x="806" y="56"/>
                  </a:lnTo>
                  <a:lnTo>
                    <a:pt x="830" y="68"/>
                  </a:lnTo>
                  <a:lnTo>
                    <a:pt x="853" y="82"/>
                  </a:lnTo>
                  <a:lnTo>
                    <a:pt x="877" y="96"/>
                  </a:lnTo>
                  <a:lnTo>
                    <a:pt x="898" y="113"/>
                  </a:lnTo>
                  <a:lnTo>
                    <a:pt x="920" y="129"/>
                  </a:lnTo>
                  <a:lnTo>
                    <a:pt x="940" y="146"/>
                  </a:lnTo>
                  <a:lnTo>
                    <a:pt x="959" y="165"/>
                  </a:lnTo>
                  <a:lnTo>
                    <a:pt x="978" y="185"/>
                  </a:lnTo>
                  <a:lnTo>
                    <a:pt x="996" y="204"/>
                  </a:lnTo>
                  <a:lnTo>
                    <a:pt x="1012" y="226"/>
                  </a:lnTo>
                  <a:lnTo>
                    <a:pt x="1028" y="247"/>
                  </a:lnTo>
                  <a:lnTo>
                    <a:pt x="1042" y="271"/>
                  </a:lnTo>
                  <a:lnTo>
                    <a:pt x="1057" y="294"/>
                  </a:lnTo>
                  <a:lnTo>
                    <a:pt x="1068" y="318"/>
                  </a:lnTo>
                  <a:lnTo>
                    <a:pt x="1079" y="344"/>
                  </a:lnTo>
                  <a:lnTo>
                    <a:pt x="1090" y="369"/>
                  </a:lnTo>
                  <a:lnTo>
                    <a:pt x="1099" y="395"/>
                  </a:lnTo>
                  <a:lnTo>
                    <a:pt x="1107" y="422"/>
                  </a:lnTo>
                  <a:lnTo>
                    <a:pt x="1113" y="448"/>
                  </a:lnTo>
                  <a:lnTo>
                    <a:pt x="1118" y="477"/>
                  </a:lnTo>
                  <a:lnTo>
                    <a:pt x="1121" y="504"/>
                  </a:lnTo>
                  <a:lnTo>
                    <a:pt x="1124" y="533"/>
                  </a:lnTo>
                  <a:lnTo>
                    <a:pt x="1124" y="562"/>
                  </a:lnTo>
                  <a:lnTo>
                    <a:pt x="1124" y="591"/>
                  </a:lnTo>
                  <a:lnTo>
                    <a:pt x="1121" y="620"/>
                  </a:lnTo>
                  <a:lnTo>
                    <a:pt x="1118" y="647"/>
                  </a:lnTo>
                  <a:lnTo>
                    <a:pt x="1113" y="676"/>
                  </a:lnTo>
                  <a:lnTo>
                    <a:pt x="1107" y="702"/>
                  </a:lnTo>
                  <a:lnTo>
                    <a:pt x="1099" y="729"/>
                  </a:lnTo>
                  <a:lnTo>
                    <a:pt x="1090" y="755"/>
                  </a:lnTo>
                  <a:lnTo>
                    <a:pt x="1079" y="780"/>
                  </a:lnTo>
                  <a:lnTo>
                    <a:pt x="1068" y="806"/>
                  </a:lnTo>
                  <a:lnTo>
                    <a:pt x="1057" y="830"/>
                  </a:lnTo>
                  <a:lnTo>
                    <a:pt x="1042" y="853"/>
                  </a:lnTo>
                  <a:lnTo>
                    <a:pt x="1028" y="877"/>
                  </a:lnTo>
                  <a:lnTo>
                    <a:pt x="1012" y="898"/>
                  </a:lnTo>
                  <a:lnTo>
                    <a:pt x="996" y="920"/>
                  </a:lnTo>
                  <a:lnTo>
                    <a:pt x="978" y="939"/>
                  </a:lnTo>
                  <a:lnTo>
                    <a:pt x="959" y="959"/>
                  </a:lnTo>
                  <a:lnTo>
                    <a:pt x="940" y="978"/>
                  </a:lnTo>
                  <a:lnTo>
                    <a:pt x="920" y="996"/>
                  </a:lnTo>
                  <a:lnTo>
                    <a:pt x="898" y="1012"/>
                  </a:lnTo>
                  <a:lnTo>
                    <a:pt x="877" y="1028"/>
                  </a:lnTo>
                  <a:lnTo>
                    <a:pt x="853" y="1042"/>
                  </a:lnTo>
                  <a:lnTo>
                    <a:pt x="830" y="1057"/>
                  </a:lnTo>
                  <a:lnTo>
                    <a:pt x="806" y="1068"/>
                  </a:lnTo>
                  <a:lnTo>
                    <a:pt x="781" y="1079"/>
                  </a:lnTo>
                  <a:lnTo>
                    <a:pt x="755" y="1090"/>
                  </a:lnTo>
                  <a:lnTo>
                    <a:pt x="729" y="1098"/>
                  </a:lnTo>
                  <a:lnTo>
                    <a:pt x="702" y="1106"/>
                  </a:lnTo>
                  <a:lnTo>
                    <a:pt x="676" y="1113"/>
                  </a:lnTo>
                  <a:lnTo>
                    <a:pt x="647" y="1118"/>
                  </a:lnTo>
                  <a:lnTo>
                    <a:pt x="620" y="1121"/>
                  </a:lnTo>
                  <a:lnTo>
                    <a:pt x="591" y="1124"/>
                  </a:lnTo>
                  <a:lnTo>
                    <a:pt x="562" y="1124"/>
                  </a:lnTo>
                  <a:lnTo>
                    <a:pt x="533" y="1124"/>
                  </a:lnTo>
                  <a:lnTo>
                    <a:pt x="504" y="1121"/>
                  </a:lnTo>
                  <a:lnTo>
                    <a:pt x="477" y="1118"/>
                  </a:lnTo>
                  <a:lnTo>
                    <a:pt x="448" y="1113"/>
                  </a:lnTo>
                  <a:lnTo>
                    <a:pt x="422" y="1106"/>
                  </a:lnTo>
                  <a:lnTo>
                    <a:pt x="395" y="1098"/>
                  </a:lnTo>
                  <a:lnTo>
                    <a:pt x="369" y="1090"/>
                  </a:lnTo>
                  <a:lnTo>
                    <a:pt x="344" y="1079"/>
                  </a:lnTo>
                  <a:lnTo>
                    <a:pt x="318" y="1068"/>
                  </a:lnTo>
                  <a:lnTo>
                    <a:pt x="294" y="1057"/>
                  </a:lnTo>
                  <a:lnTo>
                    <a:pt x="271" y="1042"/>
                  </a:lnTo>
                  <a:lnTo>
                    <a:pt x="247" y="1028"/>
                  </a:lnTo>
                  <a:lnTo>
                    <a:pt x="226" y="1012"/>
                  </a:lnTo>
                  <a:lnTo>
                    <a:pt x="204" y="996"/>
                  </a:lnTo>
                  <a:lnTo>
                    <a:pt x="185" y="978"/>
                  </a:lnTo>
                  <a:lnTo>
                    <a:pt x="165" y="959"/>
                  </a:lnTo>
                  <a:lnTo>
                    <a:pt x="146" y="939"/>
                  </a:lnTo>
                  <a:lnTo>
                    <a:pt x="128" y="920"/>
                  </a:lnTo>
                  <a:lnTo>
                    <a:pt x="112" y="898"/>
                  </a:lnTo>
                  <a:lnTo>
                    <a:pt x="96" y="877"/>
                  </a:lnTo>
                  <a:lnTo>
                    <a:pt x="82" y="853"/>
                  </a:lnTo>
                  <a:lnTo>
                    <a:pt x="67" y="830"/>
                  </a:lnTo>
                  <a:lnTo>
                    <a:pt x="56" y="806"/>
                  </a:lnTo>
                  <a:lnTo>
                    <a:pt x="45" y="780"/>
                  </a:lnTo>
                  <a:lnTo>
                    <a:pt x="34" y="755"/>
                  </a:lnTo>
                  <a:lnTo>
                    <a:pt x="26" y="729"/>
                  </a:lnTo>
                  <a:lnTo>
                    <a:pt x="18" y="702"/>
                  </a:lnTo>
                  <a:lnTo>
                    <a:pt x="11" y="676"/>
                  </a:lnTo>
                  <a:lnTo>
                    <a:pt x="6" y="647"/>
                  </a:lnTo>
                  <a:lnTo>
                    <a:pt x="3" y="620"/>
                  </a:lnTo>
                  <a:lnTo>
                    <a:pt x="0" y="591"/>
                  </a:lnTo>
                  <a:lnTo>
                    <a:pt x="0" y="562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lnTo>
                    <a:pt x="217" y="249"/>
                  </a:lnTo>
                  <a:lnTo>
                    <a:pt x="202" y="267"/>
                  </a:lnTo>
                  <a:lnTo>
                    <a:pt x="190" y="284"/>
                  </a:lnTo>
                  <a:lnTo>
                    <a:pt x="177" y="302"/>
                  </a:lnTo>
                  <a:lnTo>
                    <a:pt x="164" y="321"/>
                  </a:lnTo>
                  <a:lnTo>
                    <a:pt x="153" y="340"/>
                  </a:lnTo>
                  <a:lnTo>
                    <a:pt x="143" y="360"/>
                  </a:lnTo>
                  <a:lnTo>
                    <a:pt x="133" y="381"/>
                  </a:lnTo>
                  <a:lnTo>
                    <a:pt x="125" y="402"/>
                  </a:lnTo>
                  <a:lnTo>
                    <a:pt x="117" y="424"/>
                  </a:lnTo>
                  <a:lnTo>
                    <a:pt x="111" y="446"/>
                  </a:lnTo>
                  <a:lnTo>
                    <a:pt x="106" y="469"/>
                  </a:lnTo>
                  <a:lnTo>
                    <a:pt x="101" y="491"/>
                  </a:lnTo>
                  <a:lnTo>
                    <a:pt x="98" y="514"/>
                  </a:lnTo>
                  <a:lnTo>
                    <a:pt x="96" y="538"/>
                  </a:lnTo>
                  <a:lnTo>
                    <a:pt x="96" y="562"/>
                  </a:lnTo>
                  <a:lnTo>
                    <a:pt x="96" y="586"/>
                  </a:lnTo>
                  <a:lnTo>
                    <a:pt x="98" y="610"/>
                  </a:lnTo>
                  <a:lnTo>
                    <a:pt x="101" y="633"/>
                  </a:lnTo>
                  <a:lnTo>
                    <a:pt x="106" y="655"/>
                  </a:lnTo>
                  <a:lnTo>
                    <a:pt x="111" y="678"/>
                  </a:lnTo>
                  <a:lnTo>
                    <a:pt x="117" y="700"/>
                  </a:lnTo>
                  <a:lnTo>
                    <a:pt x="125" y="723"/>
                  </a:lnTo>
                  <a:lnTo>
                    <a:pt x="133" y="743"/>
                  </a:lnTo>
                  <a:lnTo>
                    <a:pt x="143" y="764"/>
                  </a:lnTo>
                  <a:lnTo>
                    <a:pt x="153" y="784"/>
                  </a:lnTo>
                  <a:lnTo>
                    <a:pt x="164" y="803"/>
                  </a:lnTo>
                  <a:lnTo>
                    <a:pt x="177" y="822"/>
                  </a:lnTo>
                  <a:lnTo>
                    <a:pt x="190" y="840"/>
                  </a:lnTo>
                  <a:lnTo>
                    <a:pt x="202" y="857"/>
                  </a:lnTo>
                  <a:lnTo>
                    <a:pt x="217" y="875"/>
                  </a:lnTo>
                  <a:lnTo>
                    <a:pt x="233" y="891"/>
                  </a:lnTo>
                  <a:lnTo>
                    <a:pt x="249" y="907"/>
                  </a:lnTo>
                  <a:lnTo>
                    <a:pt x="267" y="922"/>
                  </a:lnTo>
                  <a:lnTo>
                    <a:pt x="284" y="935"/>
                  </a:lnTo>
                  <a:lnTo>
                    <a:pt x="302" y="947"/>
                  </a:lnTo>
                  <a:lnTo>
                    <a:pt x="321" y="960"/>
                  </a:lnTo>
                  <a:lnTo>
                    <a:pt x="340" y="971"/>
                  </a:lnTo>
                  <a:lnTo>
                    <a:pt x="360" y="981"/>
                  </a:lnTo>
                  <a:lnTo>
                    <a:pt x="381" y="991"/>
                  </a:lnTo>
                  <a:lnTo>
                    <a:pt x="402" y="999"/>
                  </a:lnTo>
                  <a:lnTo>
                    <a:pt x="424" y="1007"/>
                  </a:lnTo>
                  <a:lnTo>
                    <a:pt x="445" y="1013"/>
                  </a:lnTo>
                  <a:lnTo>
                    <a:pt x="469" y="1018"/>
                  </a:lnTo>
                  <a:lnTo>
                    <a:pt x="491" y="1023"/>
                  </a:lnTo>
                  <a:lnTo>
                    <a:pt x="514" y="1024"/>
                  </a:lnTo>
                  <a:lnTo>
                    <a:pt x="538" y="1028"/>
                  </a:lnTo>
                  <a:lnTo>
                    <a:pt x="562" y="1028"/>
                  </a:lnTo>
                  <a:lnTo>
                    <a:pt x="586" y="1028"/>
                  </a:lnTo>
                  <a:lnTo>
                    <a:pt x="610" y="1024"/>
                  </a:lnTo>
                  <a:lnTo>
                    <a:pt x="633" y="1023"/>
                  </a:lnTo>
                  <a:lnTo>
                    <a:pt x="655" y="1018"/>
                  </a:lnTo>
                  <a:lnTo>
                    <a:pt x="678" y="1013"/>
                  </a:lnTo>
                  <a:lnTo>
                    <a:pt x="700" y="1007"/>
                  </a:lnTo>
                  <a:lnTo>
                    <a:pt x="723" y="999"/>
                  </a:lnTo>
                  <a:lnTo>
                    <a:pt x="744" y="991"/>
                  </a:lnTo>
                  <a:lnTo>
                    <a:pt x="764" y="981"/>
                  </a:lnTo>
                  <a:lnTo>
                    <a:pt x="784" y="971"/>
                  </a:lnTo>
                  <a:lnTo>
                    <a:pt x="803" y="960"/>
                  </a:lnTo>
                  <a:lnTo>
                    <a:pt x="822" y="947"/>
                  </a:lnTo>
                  <a:lnTo>
                    <a:pt x="840" y="935"/>
                  </a:lnTo>
                  <a:lnTo>
                    <a:pt x="858" y="922"/>
                  </a:lnTo>
                  <a:lnTo>
                    <a:pt x="875" y="907"/>
                  </a:lnTo>
                  <a:lnTo>
                    <a:pt x="891" y="891"/>
                  </a:lnTo>
                  <a:lnTo>
                    <a:pt x="907" y="875"/>
                  </a:lnTo>
                  <a:lnTo>
                    <a:pt x="922" y="857"/>
                  </a:lnTo>
                  <a:lnTo>
                    <a:pt x="935" y="840"/>
                  </a:lnTo>
                  <a:lnTo>
                    <a:pt x="948" y="822"/>
                  </a:lnTo>
                  <a:lnTo>
                    <a:pt x="960" y="803"/>
                  </a:lnTo>
                  <a:lnTo>
                    <a:pt x="972" y="784"/>
                  </a:lnTo>
                  <a:lnTo>
                    <a:pt x="981" y="764"/>
                  </a:lnTo>
                  <a:lnTo>
                    <a:pt x="991" y="743"/>
                  </a:lnTo>
                  <a:lnTo>
                    <a:pt x="999" y="723"/>
                  </a:lnTo>
                  <a:lnTo>
                    <a:pt x="1007" y="700"/>
                  </a:lnTo>
                  <a:lnTo>
                    <a:pt x="1013" y="678"/>
                  </a:lnTo>
                  <a:lnTo>
                    <a:pt x="1018" y="655"/>
                  </a:lnTo>
                  <a:lnTo>
                    <a:pt x="1023" y="633"/>
                  </a:lnTo>
                  <a:lnTo>
                    <a:pt x="1025" y="610"/>
                  </a:lnTo>
                  <a:lnTo>
                    <a:pt x="1028" y="586"/>
                  </a:lnTo>
                  <a:lnTo>
                    <a:pt x="1028" y="562"/>
                  </a:lnTo>
                  <a:lnTo>
                    <a:pt x="1028" y="538"/>
                  </a:lnTo>
                  <a:lnTo>
                    <a:pt x="1025" y="514"/>
                  </a:lnTo>
                  <a:lnTo>
                    <a:pt x="1023" y="491"/>
                  </a:lnTo>
                  <a:lnTo>
                    <a:pt x="1018" y="469"/>
                  </a:lnTo>
                  <a:lnTo>
                    <a:pt x="1013" y="446"/>
                  </a:lnTo>
                  <a:lnTo>
                    <a:pt x="1007" y="424"/>
                  </a:lnTo>
                  <a:lnTo>
                    <a:pt x="999" y="402"/>
                  </a:lnTo>
                  <a:lnTo>
                    <a:pt x="991" y="381"/>
                  </a:lnTo>
                  <a:lnTo>
                    <a:pt x="981" y="360"/>
                  </a:lnTo>
                  <a:lnTo>
                    <a:pt x="972" y="340"/>
                  </a:lnTo>
                  <a:lnTo>
                    <a:pt x="960" y="321"/>
                  </a:lnTo>
                  <a:lnTo>
                    <a:pt x="948" y="302"/>
                  </a:lnTo>
                  <a:lnTo>
                    <a:pt x="935" y="284"/>
                  </a:lnTo>
                  <a:lnTo>
                    <a:pt x="922" y="267"/>
                  </a:lnTo>
                  <a:lnTo>
                    <a:pt x="907" y="249"/>
                  </a:lnTo>
                  <a:lnTo>
                    <a:pt x="891" y="233"/>
                  </a:lnTo>
                  <a:lnTo>
                    <a:pt x="875" y="217"/>
                  </a:lnTo>
                  <a:lnTo>
                    <a:pt x="858" y="202"/>
                  </a:lnTo>
                  <a:lnTo>
                    <a:pt x="840" y="190"/>
                  </a:lnTo>
                  <a:lnTo>
                    <a:pt x="822" y="177"/>
                  </a:lnTo>
                  <a:lnTo>
                    <a:pt x="803" y="164"/>
                  </a:lnTo>
                  <a:lnTo>
                    <a:pt x="784" y="153"/>
                  </a:lnTo>
                  <a:lnTo>
                    <a:pt x="764" y="143"/>
                  </a:lnTo>
                  <a:lnTo>
                    <a:pt x="744" y="133"/>
                  </a:lnTo>
                  <a:lnTo>
                    <a:pt x="723" y="125"/>
                  </a:lnTo>
                  <a:lnTo>
                    <a:pt x="700" y="117"/>
                  </a:lnTo>
                  <a:lnTo>
                    <a:pt x="678" y="111"/>
                  </a:lnTo>
                  <a:lnTo>
                    <a:pt x="655" y="106"/>
                  </a:lnTo>
                  <a:lnTo>
                    <a:pt x="633" y="101"/>
                  </a:lnTo>
                  <a:lnTo>
                    <a:pt x="610" y="100"/>
                  </a:lnTo>
                  <a:lnTo>
                    <a:pt x="586" y="96"/>
                  </a:lnTo>
                  <a:lnTo>
                    <a:pt x="562" y="96"/>
                  </a:lnTo>
                  <a:lnTo>
                    <a:pt x="538" y="96"/>
                  </a:lnTo>
                  <a:lnTo>
                    <a:pt x="514" y="100"/>
                  </a:lnTo>
                  <a:lnTo>
                    <a:pt x="491" y="101"/>
                  </a:lnTo>
                  <a:lnTo>
                    <a:pt x="469" y="106"/>
                  </a:lnTo>
                  <a:lnTo>
                    <a:pt x="445" y="111"/>
                  </a:lnTo>
                  <a:lnTo>
                    <a:pt x="424" y="117"/>
                  </a:lnTo>
                  <a:lnTo>
                    <a:pt x="402" y="125"/>
                  </a:lnTo>
                  <a:lnTo>
                    <a:pt x="381" y="133"/>
                  </a:lnTo>
                  <a:lnTo>
                    <a:pt x="360" y="143"/>
                  </a:lnTo>
                  <a:lnTo>
                    <a:pt x="340" y="153"/>
                  </a:lnTo>
                  <a:lnTo>
                    <a:pt x="321" y="164"/>
                  </a:lnTo>
                  <a:lnTo>
                    <a:pt x="302" y="177"/>
                  </a:lnTo>
                  <a:lnTo>
                    <a:pt x="284" y="190"/>
                  </a:lnTo>
                  <a:lnTo>
                    <a:pt x="267" y="202"/>
                  </a:lnTo>
                  <a:lnTo>
                    <a:pt x="249" y="217"/>
                  </a:lnTo>
                  <a:lnTo>
                    <a:pt x="233" y="233"/>
                  </a:lnTo>
                  <a:close/>
                </a:path>
              </a:pathLst>
            </a:custGeom>
            <a:solidFill>
              <a:srgbClr val="106F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5060" name="任意多边形 32"/>
          <p:cNvSpPr>
            <a:spLocks/>
          </p:cNvSpPr>
          <p:nvPr/>
        </p:nvSpPr>
        <p:spPr bwMode="auto">
          <a:xfrm>
            <a:off x="1871663" y="382270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1" name="任意多边形 33"/>
          <p:cNvSpPr>
            <a:spLocks/>
          </p:cNvSpPr>
          <p:nvPr/>
        </p:nvSpPr>
        <p:spPr bwMode="auto">
          <a:xfrm>
            <a:off x="2306638" y="3841750"/>
            <a:ext cx="315912" cy="455613"/>
          </a:xfrm>
          <a:custGeom>
            <a:avLst/>
            <a:gdLst>
              <a:gd name="T0" fmla="*/ 0 w 304800"/>
              <a:gd name="T1" fmla="*/ 82395 h 438150"/>
              <a:gd name="T2" fmla="*/ 10232 w 304800"/>
              <a:gd name="T3" fmla="*/ 473772 h 438150"/>
              <a:gd name="T4" fmla="*/ 327429 w 304800"/>
              <a:gd name="T5" fmla="*/ 329580 h 438150"/>
              <a:gd name="T6" fmla="*/ 306965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2" name="任意多边形 13"/>
          <p:cNvSpPr>
            <a:spLocks noChangeArrowheads="1"/>
          </p:cNvSpPr>
          <p:nvPr/>
        </p:nvSpPr>
        <p:spPr bwMode="auto">
          <a:xfrm rot="654099">
            <a:off x="1446213" y="1906588"/>
            <a:ext cx="1144587" cy="1998662"/>
          </a:xfrm>
          <a:custGeom>
            <a:avLst/>
            <a:gdLst>
              <a:gd name="T0" fmla="*/ 256389 w 1103738"/>
              <a:gd name="T1" fmla="*/ 0 h 1923915"/>
              <a:gd name="T2" fmla="*/ 468001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63" name="任意多边形 20"/>
          <p:cNvSpPr>
            <a:spLocks/>
          </p:cNvSpPr>
          <p:nvPr/>
        </p:nvSpPr>
        <p:spPr bwMode="auto">
          <a:xfrm>
            <a:off x="2259013" y="1936750"/>
            <a:ext cx="981075" cy="2057400"/>
          </a:xfrm>
          <a:custGeom>
            <a:avLst/>
            <a:gdLst>
              <a:gd name="T0" fmla="*/ 0 w 945356"/>
              <a:gd name="T1" fmla="*/ 0 h 1993106"/>
              <a:gd name="T2" fmla="*/ 125665 w 945356"/>
              <a:gd name="T3" fmla="*/ 2123768 h 1993106"/>
              <a:gd name="T4" fmla="*/ 1018144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4" name="矩形 36"/>
          <p:cNvSpPr>
            <a:spLocks noChangeArrowheads="1"/>
          </p:cNvSpPr>
          <p:nvPr/>
        </p:nvSpPr>
        <p:spPr bwMode="auto">
          <a:xfrm>
            <a:off x="1200150" y="4660900"/>
            <a:ext cx="1989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5065" name="任意多边形 37"/>
          <p:cNvSpPr>
            <a:spLocks/>
          </p:cNvSpPr>
          <p:nvPr/>
        </p:nvSpPr>
        <p:spPr bwMode="auto">
          <a:xfrm>
            <a:off x="4481513" y="382270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6" name="任意多边形 38"/>
          <p:cNvSpPr>
            <a:spLocks/>
          </p:cNvSpPr>
          <p:nvPr/>
        </p:nvSpPr>
        <p:spPr bwMode="auto">
          <a:xfrm>
            <a:off x="4914900" y="3841750"/>
            <a:ext cx="317500" cy="455613"/>
          </a:xfrm>
          <a:custGeom>
            <a:avLst/>
            <a:gdLst>
              <a:gd name="T0" fmla="*/ 0 w 304800"/>
              <a:gd name="T1" fmla="*/ 82395 h 438150"/>
              <a:gd name="T2" fmla="*/ 10335 w 304800"/>
              <a:gd name="T3" fmla="*/ 473772 h 438150"/>
              <a:gd name="T4" fmla="*/ 330729 w 304800"/>
              <a:gd name="T5" fmla="*/ 329580 h 438150"/>
              <a:gd name="T6" fmla="*/ 310058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67" name="任意多边形 16"/>
          <p:cNvSpPr>
            <a:spLocks noChangeArrowheads="1"/>
          </p:cNvSpPr>
          <p:nvPr/>
        </p:nvSpPr>
        <p:spPr bwMode="auto">
          <a:xfrm rot="654099">
            <a:off x="4052888" y="1906588"/>
            <a:ext cx="1146175" cy="1998662"/>
          </a:xfrm>
          <a:custGeom>
            <a:avLst/>
            <a:gdLst>
              <a:gd name="T0" fmla="*/ 257815 w 1103738"/>
              <a:gd name="T1" fmla="*/ 0 h 1923915"/>
              <a:gd name="T2" fmla="*/ 470606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68" name="任意多边形 21"/>
          <p:cNvSpPr>
            <a:spLocks/>
          </p:cNvSpPr>
          <p:nvPr/>
        </p:nvSpPr>
        <p:spPr bwMode="auto">
          <a:xfrm>
            <a:off x="4868863" y="1936750"/>
            <a:ext cx="979487" cy="2057400"/>
          </a:xfrm>
          <a:custGeom>
            <a:avLst/>
            <a:gdLst>
              <a:gd name="T0" fmla="*/ 0 w 945356"/>
              <a:gd name="T1" fmla="*/ 0 h 1993106"/>
              <a:gd name="T2" fmla="*/ 125259 w 945356"/>
              <a:gd name="T3" fmla="*/ 2123768 h 1993106"/>
              <a:gd name="T4" fmla="*/ 1014850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69" name="矩形 41"/>
          <p:cNvSpPr>
            <a:spLocks noChangeArrowheads="1"/>
          </p:cNvSpPr>
          <p:nvPr/>
        </p:nvSpPr>
        <p:spPr bwMode="auto">
          <a:xfrm>
            <a:off x="3859213" y="4660900"/>
            <a:ext cx="19891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5070" name="任意多边形 45"/>
          <p:cNvSpPr>
            <a:spLocks/>
          </p:cNvSpPr>
          <p:nvPr/>
        </p:nvSpPr>
        <p:spPr bwMode="auto">
          <a:xfrm>
            <a:off x="7037388" y="3822700"/>
            <a:ext cx="444500" cy="474663"/>
          </a:xfrm>
          <a:custGeom>
            <a:avLst/>
            <a:gdLst>
              <a:gd name="T0" fmla="*/ 10244 w 428625"/>
              <a:gd name="T1" fmla="*/ 0 h 457200"/>
              <a:gd name="T2" fmla="*/ 0 w 428625"/>
              <a:gd name="T3" fmla="*/ 390128 h 457200"/>
              <a:gd name="T4" fmla="*/ 460963 w 428625"/>
              <a:gd name="T5" fmla="*/ 492793 h 457200"/>
              <a:gd name="T6" fmla="*/ 460963 w 428625"/>
              <a:gd name="T7" fmla="*/ 102665 h 457200"/>
              <a:gd name="T8" fmla="*/ 10244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1" name="任意多边形 46"/>
          <p:cNvSpPr>
            <a:spLocks/>
          </p:cNvSpPr>
          <p:nvPr/>
        </p:nvSpPr>
        <p:spPr bwMode="auto">
          <a:xfrm>
            <a:off x="7472363" y="3841750"/>
            <a:ext cx="314325" cy="455613"/>
          </a:xfrm>
          <a:custGeom>
            <a:avLst/>
            <a:gdLst>
              <a:gd name="T0" fmla="*/ 0 w 304800"/>
              <a:gd name="T1" fmla="*/ 82395 h 438150"/>
              <a:gd name="T2" fmla="*/ 10130 w 304800"/>
              <a:gd name="T3" fmla="*/ 473772 h 438150"/>
              <a:gd name="T4" fmla="*/ 324148 w 304800"/>
              <a:gd name="T5" fmla="*/ 329580 h 438150"/>
              <a:gd name="T6" fmla="*/ 303889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2" name="任意多边形 19"/>
          <p:cNvSpPr>
            <a:spLocks noChangeArrowheads="1"/>
          </p:cNvSpPr>
          <p:nvPr/>
        </p:nvSpPr>
        <p:spPr bwMode="auto">
          <a:xfrm rot="654099">
            <a:off x="6610350" y="1906588"/>
            <a:ext cx="1144588" cy="1998662"/>
          </a:xfrm>
          <a:custGeom>
            <a:avLst/>
            <a:gdLst>
              <a:gd name="T0" fmla="*/ 256390 w 1103738"/>
              <a:gd name="T1" fmla="*/ 0 h 1923915"/>
              <a:gd name="T2" fmla="*/ 468007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73" name="任意多边形 22"/>
          <p:cNvSpPr>
            <a:spLocks/>
          </p:cNvSpPr>
          <p:nvPr/>
        </p:nvSpPr>
        <p:spPr bwMode="auto">
          <a:xfrm>
            <a:off x="7424738" y="1936750"/>
            <a:ext cx="981075" cy="2057400"/>
          </a:xfrm>
          <a:custGeom>
            <a:avLst/>
            <a:gdLst>
              <a:gd name="T0" fmla="*/ 0 w 945356"/>
              <a:gd name="T1" fmla="*/ 0 h 1993106"/>
              <a:gd name="T2" fmla="*/ 125665 w 945356"/>
              <a:gd name="T3" fmla="*/ 2123768 h 1993106"/>
              <a:gd name="T4" fmla="*/ 1018144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74" name="矩形 49"/>
          <p:cNvSpPr>
            <a:spLocks noChangeArrowheads="1"/>
          </p:cNvSpPr>
          <p:nvPr/>
        </p:nvSpPr>
        <p:spPr bwMode="auto">
          <a:xfrm>
            <a:off x="6465888" y="4660900"/>
            <a:ext cx="1990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5075" name="任意多边形 50"/>
          <p:cNvSpPr>
            <a:spLocks/>
          </p:cNvSpPr>
          <p:nvPr/>
        </p:nvSpPr>
        <p:spPr bwMode="auto">
          <a:xfrm>
            <a:off x="9586913" y="3822700"/>
            <a:ext cx="446087" cy="474663"/>
          </a:xfrm>
          <a:custGeom>
            <a:avLst/>
            <a:gdLst>
              <a:gd name="T0" fmla="*/ 10317 w 428625"/>
              <a:gd name="T1" fmla="*/ 0 h 457200"/>
              <a:gd name="T2" fmla="*/ 0 w 428625"/>
              <a:gd name="T3" fmla="*/ 390128 h 457200"/>
              <a:gd name="T4" fmla="*/ 464260 w 428625"/>
              <a:gd name="T5" fmla="*/ 492793 h 457200"/>
              <a:gd name="T6" fmla="*/ 464260 w 428625"/>
              <a:gd name="T7" fmla="*/ 102665 h 457200"/>
              <a:gd name="T8" fmla="*/ 10317 w 428625"/>
              <a:gd name="T9" fmla="*/ 0 h 457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8625"/>
              <a:gd name="T16" fmla="*/ 0 h 457200"/>
              <a:gd name="T17" fmla="*/ 428625 w 428625"/>
              <a:gd name="T18" fmla="*/ 457200 h 457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8625" h="457200">
                <a:moveTo>
                  <a:pt x="9525" y="0"/>
                </a:moveTo>
                <a:lnTo>
                  <a:pt x="0" y="361950"/>
                </a:lnTo>
                <a:lnTo>
                  <a:pt x="428625" y="457200"/>
                </a:lnTo>
                <a:lnTo>
                  <a:pt x="428625" y="95250"/>
                </a:lnTo>
                <a:lnTo>
                  <a:pt x="9525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6" name="任意多边形 51"/>
          <p:cNvSpPr>
            <a:spLocks/>
          </p:cNvSpPr>
          <p:nvPr/>
        </p:nvSpPr>
        <p:spPr bwMode="auto">
          <a:xfrm>
            <a:off x="10021888" y="3841750"/>
            <a:ext cx="315912" cy="455613"/>
          </a:xfrm>
          <a:custGeom>
            <a:avLst/>
            <a:gdLst>
              <a:gd name="T0" fmla="*/ 0 w 304800"/>
              <a:gd name="T1" fmla="*/ 82395 h 438150"/>
              <a:gd name="T2" fmla="*/ 10232 w 304800"/>
              <a:gd name="T3" fmla="*/ 473772 h 438150"/>
              <a:gd name="T4" fmla="*/ 327429 w 304800"/>
              <a:gd name="T5" fmla="*/ 329580 h 438150"/>
              <a:gd name="T6" fmla="*/ 306965 w 304800"/>
              <a:gd name="T7" fmla="*/ 0 h 438150"/>
              <a:gd name="T8" fmla="*/ 0 w 304800"/>
              <a:gd name="T9" fmla="*/ 82395 h 4381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800"/>
              <a:gd name="T16" fmla="*/ 0 h 438150"/>
              <a:gd name="T17" fmla="*/ 304800 w 304800"/>
              <a:gd name="T18" fmla="*/ 438150 h 4381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800" h="438150">
                <a:moveTo>
                  <a:pt x="0" y="76200"/>
                </a:moveTo>
                <a:lnTo>
                  <a:pt x="9525" y="438150"/>
                </a:lnTo>
                <a:lnTo>
                  <a:pt x="304800" y="304800"/>
                </a:lnTo>
                <a:lnTo>
                  <a:pt x="28575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5077" name="任意多边形 26"/>
          <p:cNvSpPr>
            <a:spLocks noChangeArrowheads="1"/>
          </p:cNvSpPr>
          <p:nvPr/>
        </p:nvSpPr>
        <p:spPr bwMode="auto">
          <a:xfrm rot="654099">
            <a:off x="9161463" y="1906588"/>
            <a:ext cx="1144587" cy="1998662"/>
          </a:xfrm>
          <a:custGeom>
            <a:avLst/>
            <a:gdLst>
              <a:gd name="T0" fmla="*/ 256389 w 1103738"/>
              <a:gd name="T1" fmla="*/ 0 h 1923915"/>
              <a:gd name="T2" fmla="*/ 468001 w 1103738"/>
              <a:gd name="T3" fmla="*/ 824169 h 1923915"/>
              <a:gd name="T4" fmla="*/ 0 w 1103738"/>
              <a:gd name="T5" fmla="*/ 807196 h 1923915"/>
              <a:gd name="T6" fmla="*/ 0 60000 65536"/>
              <a:gd name="T7" fmla="*/ 0 60000 65536"/>
              <a:gd name="T8" fmla="*/ 0 60000 65536"/>
              <a:gd name="T9" fmla="*/ 0 w 1103738"/>
              <a:gd name="T10" fmla="*/ 0 h 1923915"/>
              <a:gd name="T11" fmla="*/ 1103738 w 1103738"/>
              <a:gd name="T12" fmla="*/ 1923915 h 19239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3738" h="1923915">
                <a:moveTo>
                  <a:pt x="604667" y="0"/>
                </a:moveTo>
                <a:lnTo>
                  <a:pt x="1103738" y="1923915"/>
                </a:lnTo>
                <a:lnTo>
                  <a:pt x="0" y="1884293"/>
                </a:lnTo>
                <a:lnTo>
                  <a:pt x="604667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45078" name="任意多边形 27"/>
          <p:cNvSpPr>
            <a:spLocks/>
          </p:cNvSpPr>
          <p:nvPr/>
        </p:nvSpPr>
        <p:spPr bwMode="auto">
          <a:xfrm>
            <a:off x="9975850" y="1936750"/>
            <a:ext cx="979488" cy="2057400"/>
          </a:xfrm>
          <a:custGeom>
            <a:avLst/>
            <a:gdLst>
              <a:gd name="T0" fmla="*/ 0 w 945356"/>
              <a:gd name="T1" fmla="*/ 0 h 1993106"/>
              <a:gd name="T2" fmla="*/ 125259 w 945356"/>
              <a:gd name="T3" fmla="*/ 2123768 h 1993106"/>
              <a:gd name="T4" fmla="*/ 1014852 w 945356"/>
              <a:gd name="T5" fmla="*/ 1870033 h 1993106"/>
              <a:gd name="T6" fmla="*/ 0 w 945356"/>
              <a:gd name="T7" fmla="*/ 0 h 1993106"/>
              <a:gd name="T8" fmla="*/ 0 60000 65536"/>
              <a:gd name="T9" fmla="*/ 0 60000 65536"/>
              <a:gd name="T10" fmla="*/ 0 60000 65536"/>
              <a:gd name="T11" fmla="*/ 0 60000 65536"/>
              <a:gd name="T12" fmla="*/ 0 w 945356"/>
              <a:gd name="T13" fmla="*/ 0 h 1993106"/>
              <a:gd name="T14" fmla="*/ 945356 w 945356"/>
              <a:gd name="T15" fmla="*/ 1993106 h 1993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5356" h="1993106">
                <a:moveTo>
                  <a:pt x="0" y="0"/>
                </a:moveTo>
                <a:lnTo>
                  <a:pt x="116681" y="1993106"/>
                </a:lnTo>
                <a:lnTo>
                  <a:pt x="945356" y="1754981"/>
                </a:lnTo>
                <a:lnTo>
                  <a:pt x="0" y="0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lIns="192000" tIns="336000" rIns="0" bIns="0" anchor="ctr"/>
          <a:lstStyle/>
          <a:p>
            <a:endParaRPr lang="zh-CN" altLang="en-US"/>
          </a:p>
        </p:txBody>
      </p:sp>
      <p:sp>
        <p:nvSpPr>
          <p:cNvPr id="45079" name="矩形 54"/>
          <p:cNvSpPr>
            <a:spLocks noChangeArrowheads="1"/>
          </p:cNvSpPr>
          <p:nvPr/>
        </p:nvSpPr>
        <p:spPr bwMode="auto">
          <a:xfrm>
            <a:off x="9074150" y="4660900"/>
            <a:ext cx="19923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1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610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610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6084" name="直角三角形 25"/>
          <p:cNvSpPr>
            <a:spLocks noChangeArrowheads="1"/>
          </p:cNvSpPr>
          <p:nvPr/>
        </p:nvSpPr>
        <p:spPr bwMode="auto">
          <a:xfrm rot="5400000">
            <a:off x="2990057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85" name="直角三角形 26"/>
          <p:cNvSpPr>
            <a:spLocks noChangeArrowheads="1"/>
          </p:cNvSpPr>
          <p:nvPr/>
        </p:nvSpPr>
        <p:spPr bwMode="auto">
          <a:xfrm rot="16200000" flipH="1">
            <a:off x="1391444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86" name="矩形 27"/>
          <p:cNvSpPr>
            <a:spLocks noChangeArrowheads="1"/>
          </p:cNvSpPr>
          <p:nvPr/>
        </p:nvSpPr>
        <p:spPr bwMode="auto">
          <a:xfrm>
            <a:off x="1512888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087" name="矩形 28"/>
          <p:cNvSpPr>
            <a:spLocks noChangeArrowheads="1"/>
          </p:cNvSpPr>
          <p:nvPr/>
        </p:nvSpPr>
        <p:spPr bwMode="auto">
          <a:xfrm>
            <a:off x="1390650" y="2746375"/>
            <a:ext cx="1776413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088" name="TextBox 3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63" y="1047750"/>
            <a:ext cx="83502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直角三角形 30"/>
          <p:cNvSpPr>
            <a:spLocks noChangeArrowheads="1"/>
          </p:cNvSpPr>
          <p:nvPr/>
        </p:nvSpPr>
        <p:spPr bwMode="auto">
          <a:xfrm rot="5400000">
            <a:off x="5518944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0" name="直角三角形 31"/>
          <p:cNvSpPr>
            <a:spLocks noChangeArrowheads="1"/>
          </p:cNvSpPr>
          <p:nvPr/>
        </p:nvSpPr>
        <p:spPr bwMode="auto">
          <a:xfrm rot="16200000" flipH="1">
            <a:off x="3920332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1" name="矩形 42"/>
          <p:cNvSpPr>
            <a:spLocks noChangeArrowheads="1"/>
          </p:cNvSpPr>
          <p:nvPr/>
        </p:nvSpPr>
        <p:spPr bwMode="auto">
          <a:xfrm>
            <a:off x="4043363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092" name="矩形 43"/>
          <p:cNvSpPr>
            <a:spLocks noChangeArrowheads="1"/>
          </p:cNvSpPr>
          <p:nvPr/>
        </p:nvSpPr>
        <p:spPr bwMode="auto">
          <a:xfrm>
            <a:off x="3919538" y="2746375"/>
            <a:ext cx="1776412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093" name="TextBox 3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1047750"/>
            <a:ext cx="83502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4" name="直角三角形 55"/>
          <p:cNvSpPr>
            <a:spLocks noChangeArrowheads="1"/>
          </p:cNvSpPr>
          <p:nvPr/>
        </p:nvSpPr>
        <p:spPr bwMode="auto">
          <a:xfrm rot="5400000">
            <a:off x="8046244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5" name="直角三角形 56"/>
          <p:cNvSpPr>
            <a:spLocks noChangeArrowheads="1"/>
          </p:cNvSpPr>
          <p:nvPr/>
        </p:nvSpPr>
        <p:spPr bwMode="auto">
          <a:xfrm rot="16200000" flipH="1">
            <a:off x="6447632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096" name="矩形 57"/>
          <p:cNvSpPr>
            <a:spLocks noChangeArrowheads="1"/>
          </p:cNvSpPr>
          <p:nvPr/>
        </p:nvSpPr>
        <p:spPr bwMode="auto">
          <a:xfrm>
            <a:off x="6570663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097" name="矩形 58"/>
          <p:cNvSpPr>
            <a:spLocks noChangeArrowheads="1"/>
          </p:cNvSpPr>
          <p:nvPr/>
        </p:nvSpPr>
        <p:spPr bwMode="auto">
          <a:xfrm>
            <a:off x="6446838" y="2746375"/>
            <a:ext cx="1776412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098" name="TextBox 3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325" y="1047750"/>
            <a:ext cx="83502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9" name="直角三角形 60"/>
          <p:cNvSpPr>
            <a:spLocks noChangeArrowheads="1"/>
          </p:cNvSpPr>
          <p:nvPr/>
        </p:nvSpPr>
        <p:spPr bwMode="auto">
          <a:xfrm rot="5400000">
            <a:off x="10575132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100" name="直角三角形 61"/>
          <p:cNvSpPr>
            <a:spLocks noChangeArrowheads="1"/>
          </p:cNvSpPr>
          <p:nvPr/>
        </p:nvSpPr>
        <p:spPr bwMode="auto">
          <a:xfrm rot="16200000" flipH="1">
            <a:off x="8978107" y="5503069"/>
            <a:ext cx="182562" cy="184150"/>
          </a:xfrm>
          <a:prstGeom prst="rtTriangle">
            <a:avLst/>
          </a:prstGeom>
          <a:gradFill rotWithShape="1">
            <a:gsLst>
              <a:gs pos="0">
                <a:srgbClr val="7F7F7F"/>
              </a:gs>
              <a:gs pos="50000">
                <a:srgbClr val="7F7F7F"/>
              </a:gs>
              <a:gs pos="100000">
                <a:srgbClr val="7F7F7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46101" name="矩形 62"/>
          <p:cNvSpPr>
            <a:spLocks noChangeArrowheads="1"/>
          </p:cNvSpPr>
          <p:nvPr/>
        </p:nvSpPr>
        <p:spPr bwMode="auto">
          <a:xfrm>
            <a:off x="9099550" y="2441575"/>
            <a:ext cx="1530350" cy="3551238"/>
          </a:xfrm>
          <a:prstGeom prst="rect">
            <a:avLst/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6102" name="矩形 63"/>
          <p:cNvSpPr>
            <a:spLocks noChangeArrowheads="1"/>
          </p:cNvSpPr>
          <p:nvPr/>
        </p:nvSpPr>
        <p:spPr bwMode="auto">
          <a:xfrm>
            <a:off x="8977313" y="2746375"/>
            <a:ext cx="1774825" cy="2757488"/>
          </a:xfrm>
          <a:prstGeom prst="rect">
            <a:avLst/>
          </a:prstGeom>
          <a:gradFill rotWithShape="1">
            <a:gsLst>
              <a:gs pos="0">
                <a:srgbClr val="959595"/>
              </a:gs>
              <a:gs pos="2000">
                <a:srgbClr val="D6D6D6"/>
              </a:gs>
              <a:gs pos="21001">
                <a:srgbClr val="FFFFFF"/>
              </a:gs>
              <a:gs pos="85001">
                <a:srgbClr val="FCFCFC"/>
              </a:gs>
              <a:gs pos="96001">
                <a:srgbClr val="D8D8D8"/>
              </a:gs>
              <a:gs pos="99001">
                <a:srgbClr val="B2B2B2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46103" name="TextBox 3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1047750"/>
            <a:ext cx="841375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713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713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7108" name="空心弧 32"/>
          <p:cNvSpPr>
            <a:spLocks noChangeArrowheads="1"/>
          </p:cNvSpPr>
          <p:nvPr/>
        </p:nvSpPr>
        <p:spPr bwMode="auto">
          <a:xfrm>
            <a:off x="925513" y="3043238"/>
            <a:ext cx="3665537" cy="3275012"/>
          </a:xfrm>
          <a:custGeom>
            <a:avLst/>
            <a:gdLst>
              <a:gd name="T0" fmla="*/ 491878 w 3665537"/>
              <a:gd name="T1" fmla="*/ 521198 h 3275012"/>
              <a:gd name="T2" fmla="*/ 1843842 w 3665537"/>
              <a:gd name="T3" fmla="*/ 30 h 3275012"/>
              <a:gd name="T4" fmla="*/ 3190697 w 3665537"/>
              <a:gd name="T5" fmla="*/ 537761 h 3275012"/>
              <a:gd name="T6" fmla="*/ 2655803 w 3665537"/>
              <a:gd name="T7" fmla="*/ 970956 h 3275012"/>
              <a:gd name="T8" fmla="*/ 1839224 w 3665537"/>
              <a:gd name="T9" fmla="*/ 682986 h 3275012"/>
              <a:gd name="T10" fmla="*/ 1020882 w 3665537"/>
              <a:gd name="T11" fmla="*/ 961600 h 3275012"/>
              <a:gd name="T12" fmla="*/ 491878 w 3665537"/>
              <a:gd name="T13" fmla="*/ 521198 h 32750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65537"/>
              <a:gd name="T22" fmla="*/ 0 h 3275012"/>
              <a:gd name="T23" fmla="*/ 3665537 w 3665537"/>
              <a:gd name="T24" fmla="*/ 3275012 h 32750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65537" h="3275012">
                <a:moveTo>
                  <a:pt x="491878" y="521198"/>
                </a:moveTo>
                <a:cubicBezTo>
                  <a:pt x="841180" y="186262"/>
                  <a:pt x="1331461" y="-2736"/>
                  <a:pt x="1843841" y="30"/>
                </a:cubicBezTo>
                <a:cubicBezTo>
                  <a:pt x="2357277" y="2801"/>
                  <a:pt x="2845868" y="197871"/>
                  <a:pt x="3190697" y="537761"/>
                </a:cubicBezTo>
                <a:lnTo>
                  <a:pt x="2655802" y="970956"/>
                </a:lnTo>
                <a:cubicBezTo>
                  <a:pt x="2440976" y="788140"/>
                  <a:pt x="2146861" y="684419"/>
                  <a:pt x="1839223" y="682986"/>
                </a:cubicBezTo>
                <a:cubicBezTo>
                  <a:pt x="1532605" y="681557"/>
                  <a:pt x="1238001" y="781859"/>
                  <a:pt x="1020882" y="961600"/>
                </a:cubicBezTo>
                <a:lnTo>
                  <a:pt x="491878" y="521198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109" name="Group 7"/>
          <p:cNvGrpSpPr>
            <a:grpSpLocks/>
          </p:cNvGrpSpPr>
          <p:nvPr/>
        </p:nvGrpSpPr>
        <p:grpSpPr bwMode="auto">
          <a:xfrm>
            <a:off x="1195388" y="3979863"/>
            <a:ext cx="3178175" cy="2085975"/>
            <a:chOff x="0" y="0"/>
            <a:chExt cx="2382838" cy="1564537"/>
          </a:xfrm>
        </p:grpSpPr>
        <p:sp>
          <p:nvSpPr>
            <p:cNvPr id="47129" name="椭圆 2"/>
            <p:cNvSpPr>
              <a:spLocks/>
            </p:cNvSpPr>
            <p:nvPr/>
          </p:nvSpPr>
          <p:spPr bwMode="auto">
            <a:xfrm>
              <a:off x="974797" y="244086"/>
              <a:ext cx="427293" cy="214320"/>
            </a:xfrm>
            <a:custGeom>
              <a:avLst/>
              <a:gdLst>
                <a:gd name="T0" fmla="*/ 281727 w 648072"/>
                <a:gd name="T1" fmla="*/ 0 h 324036"/>
                <a:gd name="T2" fmla="*/ 140864 w 648072"/>
                <a:gd name="T3" fmla="*/ 141753 h 324036"/>
                <a:gd name="T4" fmla="*/ 0 w 648072"/>
                <a:gd name="T5" fmla="*/ 0 h 324036"/>
                <a:gd name="T6" fmla="*/ 0 60000 65536"/>
                <a:gd name="T7" fmla="*/ 0 60000 65536"/>
                <a:gd name="T8" fmla="*/ 0 60000 65536"/>
                <a:gd name="T9" fmla="*/ 0 w 648072"/>
                <a:gd name="T10" fmla="*/ 0 h 324036"/>
                <a:gd name="T11" fmla="*/ 648072 w 648072"/>
                <a:gd name="T12" fmla="*/ 324036 h 324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7130" name="直接连接符 35"/>
            <p:cNvCxnSpPr>
              <a:cxnSpLocks noChangeShapeType="1"/>
            </p:cNvCxnSpPr>
            <p:nvPr/>
          </p:nvCxnSpPr>
          <p:spPr bwMode="auto">
            <a:xfrm>
              <a:off x="1189038" y="458407"/>
              <a:ext cx="0" cy="427450"/>
            </a:xfrm>
            <a:prstGeom prst="line">
              <a:avLst/>
            </a:prstGeom>
            <a:noFill/>
            <a:ln w="2540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1" name="TextBox 37"/>
            <p:cNvSpPr txBox="1">
              <a:spLocks noChangeArrowheads="1"/>
            </p:cNvSpPr>
            <p:nvPr/>
          </p:nvSpPr>
          <p:spPr bwMode="auto">
            <a:xfrm flipH="1">
              <a:off x="874818" y="0"/>
              <a:ext cx="636773" cy="463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4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32" name="TextBox 56"/>
            <p:cNvSpPr txBox="1">
              <a:spLocks noChangeArrowheads="1"/>
            </p:cNvSpPr>
            <p:nvPr/>
          </p:nvSpPr>
          <p:spPr bwMode="auto">
            <a:xfrm>
              <a:off x="0" y="934674"/>
              <a:ext cx="2382838" cy="62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10" name="Group 12"/>
          <p:cNvGrpSpPr>
            <a:grpSpLocks/>
          </p:cNvGrpSpPr>
          <p:nvPr/>
        </p:nvGrpSpPr>
        <p:grpSpPr bwMode="auto">
          <a:xfrm>
            <a:off x="3459163" y="1525588"/>
            <a:ext cx="3176587" cy="2227262"/>
            <a:chOff x="0" y="0"/>
            <a:chExt cx="2382837" cy="1669752"/>
          </a:xfrm>
        </p:grpSpPr>
        <p:grpSp>
          <p:nvGrpSpPr>
            <p:cNvPr id="47124" name="Group 13"/>
            <p:cNvGrpSpPr>
              <a:grpSpLocks/>
            </p:cNvGrpSpPr>
            <p:nvPr/>
          </p:nvGrpSpPr>
          <p:grpSpPr bwMode="auto">
            <a:xfrm>
              <a:off x="877887" y="733425"/>
              <a:ext cx="636588" cy="936327"/>
              <a:chOff x="0" y="0"/>
              <a:chExt cx="636588" cy="936327"/>
            </a:xfrm>
          </p:grpSpPr>
          <p:sp>
            <p:nvSpPr>
              <p:cNvPr id="47126" name="椭圆 2"/>
              <p:cNvSpPr>
                <a:spLocks/>
              </p:cNvSpPr>
              <p:nvPr/>
            </p:nvSpPr>
            <p:spPr bwMode="auto">
              <a:xfrm flipV="1">
                <a:off x="90252" y="441233"/>
                <a:ext cx="427506" cy="213034"/>
              </a:xfrm>
              <a:custGeom>
                <a:avLst/>
                <a:gdLst>
                  <a:gd name="T0" fmla="*/ 282008 w 648072"/>
                  <a:gd name="T1" fmla="*/ 0 h 324036"/>
                  <a:gd name="T2" fmla="*/ 141004 w 648072"/>
                  <a:gd name="T3" fmla="*/ 140057 h 324036"/>
                  <a:gd name="T4" fmla="*/ 0 w 648072"/>
                  <a:gd name="T5" fmla="*/ 0 h 324036"/>
                  <a:gd name="T6" fmla="*/ 0 60000 65536"/>
                  <a:gd name="T7" fmla="*/ 0 60000 65536"/>
                  <a:gd name="T8" fmla="*/ 0 60000 65536"/>
                  <a:gd name="T9" fmla="*/ 0 w 648072"/>
                  <a:gd name="T10" fmla="*/ 0 h 324036"/>
                  <a:gd name="T11" fmla="*/ 648072 w 648072"/>
                  <a:gd name="T12" fmla="*/ 324036 h 3240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48072" h="324036">
                    <a:moveTo>
                      <a:pt x="648072" y="0"/>
                    </a:moveTo>
                    <a:cubicBezTo>
                      <a:pt x="648072" y="178960"/>
                      <a:pt x="502996" y="324036"/>
                      <a:pt x="324036" y="324036"/>
                    </a:cubicBezTo>
                    <a:cubicBezTo>
                      <a:pt x="145076" y="324036"/>
                      <a:pt x="0" y="178960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D9D9D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cxnSp>
            <p:nvCxnSpPr>
              <p:cNvPr id="47127" name="直接连接符 45"/>
              <p:cNvCxnSpPr>
                <a:cxnSpLocks noChangeShapeType="1"/>
              </p:cNvCxnSpPr>
              <p:nvPr/>
            </p:nvCxnSpPr>
            <p:spPr bwMode="auto">
              <a:xfrm flipV="1">
                <a:off x="303410" y="-305"/>
                <a:ext cx="0" cy="428447"/>
              </a:xfrm>
              <a:prstGeom prst="line">
                <a:avLst/>
              </a:prstGeom>
              <a:noFill/>
              <a:ln w="25400">
                <a:solidFill>
                  <a:srgbClr val="D9D9D9"/>
                </a:solidFill>
                <a:prstDash val="sysDash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128" name="TextBox 43"/>
              <p:cNvSpPr txBox="1">
                <a:spLocks noChangeArrowheads="1"/>
              </p:cNvSpPr>
              <p:nvPr/>
            </p:nvSpPr>
            <p:spPr bwMode="auto">
              <a:xfrm flipH="1">
                <a:off x="-251" y="473367"/>
                <a:ext cx="637091" cy="4629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buFont typeface="Arial" panose="020B0604020202020204" pitchFamily="34" charset="0"/>
                  <a:buNone/>
                </a:pPr>
                <a:r>
                  <a:rPr lang="en-US" altLang="zh-CN" sz="4200">
                    <a:solidFill>
                      <a:srgbClr val="09405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7125" name="TextBox 57"/>
            <p:cNvSpPr txBox="1">
              <a:spLocks noChangeArrowheads="1"/>
            </p:cNvSpPr>
            <p:nvPr/>
          </p:nvSpPr>
          <p:spPr bwMode="auto">
            <a:xfrm>
              <a:off x="0" y="0"/>
              <a:ext cx="2382837" cy="62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11" name="Group 18"/>
          <p:cNvGrpSpPr>
            <a:grpSpLocks/>
          </p:cNvGrpSpPr>
          <p:nvPr/>
        </p:nvGrpSpPr>
        <p:grpSpPr bwMode="auto">
          <a:xfrm>
            <a:off x="5695950" y="3979863"/>
            <a:ext cx="3179763" cy="2085975"/>
            <a:chOff x="0" y="0"/>
            <a:chExt cx="2384425" cy="1564537"/>
          </a:xfrm>
        </p:grpSpPr>
        <p:sp>
          <p:nvSpPr>
            <p:cNvPr id="47120" name="椭圆 2"/>
            <p:cNvSpPr>
              <a:spLocks/>
            </p:cNvSpPr>
            <p:nvPr/>
          </p:nvSpPr>
          <p:spPr bwMode="auto">
            <a:xfrm>
              <a:off x="977341" y="244086"/>
              <a:ext cx="429744" cy="214320"/>
            </a:xfrm>
            <a:custGeom>
              <a:avLst/>
              <a:gdLst>
                <a:gd name="T0" fmla="*/ 284968 w 648072"/>
                <a:gd name="T1" fmla="*/ 0 h 324036"/>
                <a:gd name="T2" fmla="*/ 142484 w 648072"/>
                <a:gd name="T3" fmla="*/ 141753 h 324036"/>
                <a:gd name="T4" fmla="*/ 0 w 648072"/>
                <a:gd name="T5" fmla="*/ 0 h 324036"/>
                <a:gd name="T6" fmla="*/ 0 60000 65536"/>
                <a:gd name="T7" fmla="*/ 0 60000 65536"/>
                <a:gd name="T8" fmla="*/ 0 60000 65536"/>
                <a:gd name="T9" fmla="*/ 0 w 648072"/>
                <a:gd name="T10" fmla="*/ 0 h 324036"/>
                <a:gd name="T11" fmla="*/ 648072 w 648072"/>
                <a:gd name="T12" fmla="*/ 324036 h 324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7121" name="直接连接符 49"/>
            <p:cNvCxnSpPr>
              <a:cxnSpLocks noChangeShapeType="1"/>
            </p:cNvCxnSpPr>
            <p:nvPr/>
          </p:nvCxnSpPr>
          <p:spPr bwMode="auto">
            <a:xfrm>
              <a:off x="1192808" y="458407"/>
              <a:ext cx="0" cy="427450"/>
            </a:xfrm>
            <a:prstGeom prst="line">
              <a:avLst/>
            </a:prstGeom>
            <a:noFill/>
            <a:ln w="2540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2" name="TextBox 49"/>
            <p:cNvSpPr txBox="1">
              <a:spLocks noChangeArrowheads="1"/>
            </p:cNvSpPr>
            <p:nvPr/>
          </p:nvSpPr>
          <p:spPr bwMode="auto">
            <a:xfrm flipH="1">
              <a:off x="879726" y="0"/>
              <a:ext cx="636878" cy="463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4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23" name="TextBox 58"/>
            <p:cNvSpPr txBox="1">
              <a:spLocks noChangeArrowheads="1"/>
            </p:cNvSpPr>
            <p:nvPr/>
          </p:nvSpPr>
          <p:spPr bwMode="auto">
            <a:xfrm>
              <a:off x="0" y="934674"/>
              <a:ext cx="2384425" cy="62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112" name="Group 23"/>
          <p:cNvGrpSpPr>
            <a:grpSpLocks/>
          </p:cNvGrpSpPr>
          <p:nvPr/>
        </p:nvGrpSpPr>
        <p:grpSpPr bwMode="auto">
          <a:xfrm>
            <a:off x="7950200" y="1525588"/>
            <a:ext cx="3176588" cy="2227262"/>
            <a:chOff x="0" y="0"/>
            <a:chExt cx="2382837" cy="1669752"/>
          </a:xfrm>
        </p:grpSpPr>
        <p:sp>
          <p:nvSpPr>
            <p:cNvPr id="47116" name="椭圆 2"/>
            <p:cNvSpPr>
              <a:spLocks/>
            </p:cNvSpPr>
            <p:nvPr/>
          </p:nvSpPr>
          <p:spPr bwMode="auto">
            <a:xfrm flipV="1">
              <a:off x="977666" y="1174658"/>
              <a:ext cx="427505" cy="213034"/>
            </a:xfrm>
            <a:custGeom>
              <a:avLst/>
              <a:gdLst>
                <a:gd name="T0" fmla="*/ 282007 w 648072"/>
                <a:gd name="T1" fmla="*/ 0 h 324036"/>
                <a:gd name="T2" fmla="*/ 141004 w 648072"/>
                <a:gd name="T3" fmla="*/ 140057 h 324036"/>
                <a:gd name="T4" fmla="*/ 0 w 648072"/>
                <a:gd name="T5" fmla="*/ 0 h 324036"/>
                <a:gd name="T6" fmla="*/ 0 60000 65536"/>
                <a:gd name="T7" fmla="*/ 0 60000 65536"/>
                <a:gd name="T8" fmla="*/ 0 60000 65536"/>
                <a:gd name="T9" fmla="*/ 0 w 648072"/>
                <a:gd name="T10" fmla="*/ 0 h 324036"/>
                <a:gd name="T11" fmla="*/ 648072 w 648072"/>
                <a:gd name="T12" fmla="*/ 324036 h 3240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>
              <a:solidFill>
                <a:srgbClr val="D9D9D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7117" name="直接连接符 54"/>
            <p:cNvCxnSpPr>
              <a:cxnSpLocks noChangeShapeType="1"/>
            </p:cNvCxnSpPr>
            <p:nvPr/>
          </p:nvCxnSpPr>
          <p:spPr bwMode="auto">
            <a:xfrm flipV="1">
              <a:off x="1192014" y="733120"/>
              <a:ext cx="0" cy="428447"/>
            </a:xfrm>
            <a:prstGeom prst="line">
              <a:avLst/>
            </a:prstGeom>
            <a:noFill/>
            <a:ln w="25400">
              <a:solidFill>
                <a:srgbClr val="D9D9D9"/>
              </a:solidFill>
              <a:prstDash val="sysDash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18" name="TextBox 55"/>
            <p:cNvSpPr txBox="1">
              <a:spLocks noChangeArrowheads="1"/>
            </p:cNvSpPr>
            <p:nvPr/>
          </p:nvSpPr>
          <p:spPr bwMode="auto">
            <a:xfrm flipH="1">
              <a:off x="875255" y="1206792"/>
              <a:ext cx="635899" cy="46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Arial" panose="020B0604020202020204" pitchFamily="34" charset="0"/>
                <a:buNone/>
              </a:pPr>
              <a:r>
                <a:rPr lang="en-US" altLang="zh-CN" sz="42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4200">
                <a:solidFill>
                  <a:srgbClr val="0940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119" name="TextBox 59"/>
            <p:cNvSpPr txBox="1">
              <a:spLocks noChangeArrowheads="1"/>
            </p:cNvSpPr>
            <p:nvPr/>
          </p:nvSpPr>
          <p:spPr bwMode="auto">
            <a:xfrm>
              <a:off x="0" y="0"/>
              <a:ext cx="2382837" cy="629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请在此处输入您的文本</a:t>
              </a:r>
              <a:endParaRPr lang="en-US" altLang="zh-CN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113" name="椭圆 3"/>
          <p:cNvSpPr>
            <a:spLocks noChangeArrowheads="1"/>
          </p:cNvSpPr>
          <p:nvPr/>
        </p:nvSpPr>
        <p:spPr bwMode="auto">
          <a:xfrm>
            <a:off x="3633788" y="3627438"/>
            <a:ext cx="2755900" cy="1016000"/>
          </a:xfrm>
          <a:custGeom>
            <a:avLst/>
            <a:gdLst>
              <a:gd name="T0" fmla="*/ 4207057 w 2237755"/>
              <a:gd name="T1" fmla="*/ 1850 h 923678"/>
              <a:gd name="T2" fmla="*/ 5147738 w 2237755"/>
              <a:gd name="T3" fmla="*/ 574231 h 923678"/>
              <a:gd name="T4" fmla="*/ 2592959 w 2237755"/>
              <a:gd name="T5" fmla="*/ 1352109 h 923678"/>
              <a:gd name="T6" fmla="*/ 0 w 2237755"/>
              <a:gd name="T7" fmla="*/ 581887 h 923678"/>
              <a:gd name="T8" fmla="*/ 992156 w 2237755"/>
              <a:gd name="T9" fmla="*/ 0 h 923678"/>
              <a:gd name="T10" fmla="*/ 2583294 w 2237755"/>
              <a:gd name="T11" fmla="*/ 442666 h 923678"/>
              <a:gd name="T12" fmla="*/ 4207057 w 2237755"/>
              <a:gd name="T13" fmla="*/ 1850 h 9236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7755"/>
              <a:gd name="T22" fmla="*/ 0 h 923678"/>
              <a:gd name="T23" fmla="*/ 2237755 w 2237755"/>
              <a:gd name="T24" fmla="*/ 923678 h 9236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47114" name="空心弧 68"/>
          <p:cNvSpPr>
            <a:spLocks noChangeArrowheads="1"/>
          </p:cNvSpPr>
          <p:nvPr/>
        </p:nvSpPr>
        <p:spPr bwMode="auto">
          <a:xfrm>
            <a:off x="5437188" y="3043238"/>
            <a:ext cx="3668712" cy="3275012"/>
          </a:xfrm>
          <a:custGeom>
            <a:avLst/>
            <a:gdLst>
              <a:gd name="T0" fmla="*/ 492844 w 3668712"/>
              <a:gd name="T1" fmla="*/ 520681 h 3275012"/>
              <a:gd name="T2" fmla="*/ 1845428 w 3668712"/>
              <a:gd name="T3" fmla="*/ 30 h 3275012"/>
              <a:gd name="T4" fmla="*/ 3192928 w 3668712"/>
              <a:gd name="T5" fmla="*/ 537239 h 3275012"/>
              <a:gd name="T6" fmla="*/ 2657970 w 3668712"/>
              <a:gd name="T7" fmla="*/ 970485 h 3275012"/>
              <a:gd name="T8" fmla="*/ 1840810 w 3668712"/>
              <a:gd name="T9" fmla="*/ 682986 h 3275012"/>
              <a:gd name="T10" fmla="*/ 1021911 w 3668712"/>
              <a:gd name="T11" fmla="*/ 961136 h 3275012"/>
              <a:gd name="T12" fmla="*/ 492844 w 3668712"/>
              <a:gd name="T13" fmla="*/ 520681 h 32750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68712"/>
              <a:gd name="T22" fmla="*/ 0 h 3275012"/>
              <a:gd name="T23" fmla="*/ 3668712 w 3668712"/>
              <a:gd name="T24" fmla="*/ 3275012 h 32750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68712" h="3275012">
                <a:moveTo>
                  <a:pt x="492844" y="520681"/>
                </a:moveTo>
                <a:cubicBezTo>
                  <a:pt x="842421" y="186062"/>
                  <a:pt x="1332883" y="-2732"/>
                  <a:pt x="1845428" y="30"/>
                </a:cubicBezTo>
                <a:cubicBezTo>
                  <a:pt x="2359037" y="2798"/>
                  <a:pt x="2847820" y="197661"/>
                  <a:pt x="3192929" y="537239"/>
                </a:cubicBezTo>
                <a:lnTo>
                  <a:pt x="2657971" y="970485"/>
                </a:lnTo>
                <a:cubicBezTo>
                  <a:pt x="2442886" y="787954"/>
                  <a:pt x="2148601" y="684416"/>
                  <a:pt x="1840810" y="682986"/>
                </a:cubicBezTo>
                <a:cubicBezTo>
                  <a:pt x="1534047" y="681560"/>
                  <a:pt x="1239282" y="781681"/>
                  <a:pt x="1021911" y="961136"/>
                </a:cubicBezTo>
                <a:lnTo>
                  <a:pt x="492844" y="520681"/>
                </a:ln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24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3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15" name="椭圆 3"/>
          <p:cNvSpPr>
            <a:spLocks noChangeArrowheads="1"/>
          </p:cNvSpPr>
          <p:nvPr/>
        </p:nvSpPr>
        <p:spPr bwMode="auto">
          <a:xfrm>
            <a:off x="8161338" y="3640138"/>
            <a:ext cx="2754312" cy="1016000"/>
          </a:xfrm>
          <a:custGeom>
            <a:avLst/>
            <a:gdLst>
              <a:gd name="T0" fmla="*/ 4197368 w 2237755"/>
              <a:gd name="T1" fmla="*/ 1850 h 923678"/>
              <a:gd name="T2" fmla="*/ 5135883 w 2237755"/>
              <a:gd name="T3" fmla="*/ 574231 h 923678"/>
              <a:gd name="T4" fmla="*/ 2586987 w 2237755"/>
              <a:gd name="T5" fmla="*/ 1352109 h 923678"/>
              <a:gd name="T6" fmla="*/ 0 w 2237755"/>
              <a:gd name="T7" fmla="*/ 581887 h 923678"/>
              <a:gd name="T8" fmla="*/ 989872 w 2237755"/>
              <a:gd name="T9" fmla="*/ 0 h 923678"/>
              <a:gd name="T10" fmla="*/ 2577346 w 2237755"/>
              <a:gd name="T11" fmla="*/ 442666 h 923678"/>
              <a:gd name="T12" fmla="*/ 4197368 w 2237755"/>
              <a:gd name="T13" fmla="*/ 1850 h 9236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7755"/>
              <a:gd name="T22" fmla="*/ 0 h 923678"/>
              <a:gd name="T23" fmla="*/ 2237755 w 2237755"/>
              <a:gd name="T24" fmla="*/ 923678 h 9236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7755" h="923678">
                <a:moveTo>
                  <a:pt x="1828835" y="1264"/>
                </a:moveTo>
                <a:lnTo>
                  <a:pt x="2237755" y="392279"/>
                </a:lnTo>
                <a:cubicBezTo>
                  <a:pt x="1957146" y="738766"/>
                  <a:pt x="1500135" y="922803"/>
                  <a:pt x="1127176" y="923675"/>
                </a:cubicBezTo>
                <a:cubicBezTo>
                  <a:pt x="754217" y="924547"/>
                  <a:pt x="285269" y="740170"/>
                  <a:pt x="0" y="397509"/>
                </a:cubicBezTo>
                <a:cubicBezTo>
                  <a:pt x="159159" y="265007"/>
                  <a:pt x="272138" y="132502"/>
                  <a:pt x="431297" y="0"/>
                </a:cubicBezTo>
                <a:cubicBezTo>
                  <a:pt x="597587" y="199744"/>
                  <a:pt x="890052" y="302191"/>
                  <a:pt x="1122975" y="302402"/>
                </a:cubicBezTo>
                <a:cubicBezTo>
                  <a:pt x="1355898" y="302613"/>
                  <a:pt x="1665262" y="203238"/>
                  <a:pt x="1828835" y="1264"/>
                </a:cubicBezTo>
                <a:close/>
              </a:path>
            </a:pathLst>
          </a:cu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40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6872288" y="1209675"/>
            <a:ext cx="4262437" cy="771525"/>
            <a:chOff x="0" y="0"/>
            <a:chExt cx="4262557" cy="771525"/>
          </a:xfrm>
        </p:grpSpPr>
        <p:sp>
          <p:nvSpPr>
            <p:cNvPr id="29711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</a:p>
          </p:txBody>
        </p:sp>
      </p:grp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6872288" y="2452688"/>
            <a:ext cx="4262437" cy="771525"/>
            <a:chOff x="0" y="0"/>
            <a:chExt cx="4262557" cy="771525"/>
          </a:xfrm>
        </p:grpSpPr>
        <p:sp>
          <p:nvSpPr>
            <p:cNvPr id="2970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</a:p>
          </p:txBody>
        </p:sp>
      </p:grpSp>
      <p:grpSp>
        <p:nvGrpSpPr>
          <p:cNvPr id="29702" name="Group 10"/>
          <p:cNvGrpSpPr>
            <a:grpSpLocks/>
          </p:cNvGrpSpPr>
          <p:nvPr/>
        </p:nvGrpSpPr>
        <p:grpSpPr bwMode="auto">
          <a:xfrm>
            <a:off x="6872288" y="3695700"/>
            <a:ext cx="4262437" cy="771525"/>
            <a:chOff x="0" y="0"/>
            <a:chExt cx="4262557" cy="771525"/>
          </a:xfrm>
        </p:grpSpPr>
        <p:sp>
          <p:nvSpPr>
            <p:cNvPr id="29707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8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</a:p>
          </p:txBody>
        </p:sp>
      </p:grp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6872288" y="4938713"/>
            <a:ext cx="4262437" cy="771525"/>
            <a:chOff x="0" y="0"/>
            <a:chExt cx="4262557" cy="771525"/>
          </a:xfrm>
        </p:grpSpPr>
        <p:sp>
          <p:nvSpPr>
            <p:cNvPr id="29705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6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3262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点击这里输入文章标题</a:t>
              </a: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68206" y="3250407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1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difference in needs and desires of presenters and audiences has become more noticeable.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48134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4813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813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04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48135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813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INPUT YOUR TITLE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16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16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49156" name="任意多边形 30"/>
          <p:cNvSpPr>
            <a:spLocks noChangeArrowheads="1"/>
          </p:cNvSpPr>
          <p:nvPr/>
        </p:nvSpPr>
        <p:spPr bwMode="auto">
          <a:xfrm>
            <a:off x="2239963" y="3395663"/>
            <a:ext cx="3554412" cy="2565400"/>
          </a:xfrm>
          <a:custGeom>
            <a:avLst/>
            <a:gdLst>
              <a:gd name="T0" fmla="*/ 2888952 w 2665437"/>
              <a:gd name="T1" fmla="*/ 315 h 1924266"/>
              <a:gd name="T2" fmla="*/ 5765459 w 2665437"/>
              <a:gd name="T3" fmla="*/ 1045564 h 1924266"/>
              <a:gd name="T4" fmla="*/ 8428804 w 2665437"/>
              <a:gd name="T5" fmla="*/ 2764632 h 1924266"/>
              <a:gd name="T6" fmla="*/ 8294874 w 2665437"/>
              <a:gd name="T7" fmla="*/ 4528197 h 1924266"/>
              <a:gd name="T8" fmla="*/ 5328858 w 2665437"/>
              <a:gd name="T9" fmla="*/ 5553786 h 1924266"/>
              <a:gd name="T10" fmla="*/ 816098 w 2665437"/>
              <a:gd name="T11" fmla="*/ 5117623 h 1924266"/>
              <a:gd name="T12" fmla="*/ 1252696 w 2665437"/>
              <a:gd name="T13" fmla="*/ 609405 h 1924266"/>
              <a:gd name="T14" fmla="*/ 2888952 w 2665437"/>
              <a:gd name="T15" fmla="*/ 315 h 19242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65437"/>
              <a:gd name="T25" fmla="*/ 0 h 1924266"/>
              <a:gd name="T26" fmla="*/ 2665437 w 2665437"/>
              <a:gd name="T27" fmla="*/ 1924266 h 192426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65437" h="1924266">
                <a:moveTo>
                  <a:pt x="913572" y="100"/>
                </a:moveTo>
                <a:cubicBezTo>
                  <a:pt x="1214085" y="-4346"/>
                  <a:pt x="1529205" y="141180"/>
                  <a:pt x="1823209" y="330972"/>
                </a:cubicBezTo>
                <a:cubicBezTo>
                  <a:pt x="2159771" y="548238"/>
                  <a:pt x="2412643" y="730544"/>
                  <a:pt x="2665437" y="875140"/>
                </a:cubicBezTo>
                <a:lnTo>
                  <a:pt x="2623085" y="1433394"/>
                </a:lnTo>
                <a:cubicBezTo>
                  <a:pt x="2327741" y="1540244"/>
                  <a:pt x="2039269" y="1668869"/>
                  <a:pt x="1685143" y="1758041"/>
                </a:cubicBezTo>
                <a:cubicBezTo>
                  <a:pt x="1102857" y="1931751"/>
                  <a:pt x="678018" y="2073614"/>
                  <a:pt x="258074" y="1619975"/>
                </a:cubicBezTo>
                <a:cubicBezTo>
                  <a:pt x="-161870" y="1166337"/>
                  <a:pt x="-36060" y="548855"/>
                  <a:pt x="396140" y="192906"/>
                </a:cubicBezTo>
                <a:cubicBezTo>
                  <a:pt x="558215" y="59426"/>
                  <a:pt x="733265" y="2768"/>
                  <a:pt x="913572" y="100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1056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57" name="任意多边形 31"/>
          <p:cNvSpPr>
            <a:spLocks noChangeArrowheads="1"/>
          </p:cNvSpPr>
          <p:nvPr/>
        </p:nvSpPr>
        <p:spPr bwMode="auto">
          <a:xfrm>
            <a:off x="6035675" y="3316288"/>
            <a:ext cx="3568700" cy="2570162"/>
          </a:xfrm>
          <a:custGeom>
            <a:avLst/>
            <a:gdLst>
              <a:gd name="T0" fmla="*/ 5572144 w 2676183"/>
              <a:gd name="T1" fmla="*/ 37 h 1927383"/>
              <a:gd name="T2" fmla="*/ 7240533 w 2676183"/>
              <a:gd name="T3" fmla="*/ 615612 h 1927383"/>
              <a:gd name="T4" fmla="*/ 7645524 w 2676183"/>
              <a:gd name="T5" fmla="*/ 5131036 h 1927383"/>
              <a:gd name="T6" fmla="*/ 3130031 w 2676183"/>
              <a:gd name="T7" fmla="*/ 5536017 h 1927383"/>
              <a:gd name="T8" fmla="*/ 194656 w 2676183"/>
              <a:gd name="T9" fmla="*/ 4337199 h 1927383"/>
              <a:gd name="T10" fmla="*/ 0 w 2676183"/>
              <a:gd name="T11" fmla="*/ 2577630 h 1927383"/>
              <a:gd name="T12" fmla="*/ 2725042 w 2676183"/>
              <a:gd name="T13" fmla="*/ 1020596 h 1927383"/>
              <a:gd name="T14" fmla="*/ 5572144 w 2676183"/>
              <a:gd name="T15" fmla="*/ 37 h 1927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676183"/>
              <a:gd name="T25" fmla="*/ 0 h 1927383"/>
              <a:gd name="T26" fmla="*/ 2676183 w 2676183"/>
              <a:gd name="T27" fmla="*/ 1927383 h 192738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676183" h="1927383">
                <a:moveTo>
                  <a:pt x="1762160" y="12"/>
                </a:moveTo>
                <a:cubicBezTo>
                  <a:pt x="1932165" y="960"/>
                  <a:pt x="2103571" y="56610"/>
                  <a:pt x="2289779" y="194687"/>
                </a:cubicBezTo>
                <a:cubicBezTo>
                  <a:pt x="2786334" y="562893"/>
                  <a:pt x="2776819" y="1192990"/>
                  <a:pt x="2417855" y="1622688"/>
                </a:cubicBezTo>
                <a:cubicBezTo>
                  <a:pt x="2058891" y="2052387"/>
                  <a:pt x="1508282" y="1962255"/>
                  <a:pt x="989855" y="1750763"/>
                </a:cubicBezTo>
                <a:cubicBezTo>
                  <a:pt x="618934" y="1599447"/>
                  <a:pt x="336724" y="1467020"/>
                  <a:pt x="61559" y="1371638"/>
                </a:cubicBezTo>
                <a:lnTo>
                  <a:pt x="0" y="815175"/>
                </a:lnTo>
                <a:cubicBezTo>
                  <a:pt x="270507" y="655577"/>
                  <a:pt x="530235" y="475851"/>
                  <a:pt x="861779" y="322763"/>
                </a:cubicBezTo>
                <a:cubicBezTo>
                  <a:pt x="1199371" y="148800"/>
                  <a:pt x="1478819" y="-1569"/>
                  <a:pt x="1762160" y="1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8000" t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58" name="任意多边形 42"/>
          <p:cNvSpPr>
            <a:spLocks noChangeArrowheads="1"/>
          </p:cNvSpPr>
          <p:nvPr/>
        </p:nvSpPr>
        <p:spPr bwMode="auto">
          <a:xfrm>
            <a:off x="5618163" y="1706563"/>
            <a:ext cx="2879725" cy="3346450"/>
          </a:xfrm>
          <a:custGeom>
            <a:avLst/>
            <a:gdLst>
              <a:gd name="T0" fmla="*/ 3683862 w 2158938"/>
              <a:gd name="T1" fmla="*/ 2846 h 2510011"/>
              <a:gd name="T2" fmla="*/ 6776232 w 2158938"/>
              <a:gd name="T3" fmla="*/ 2611347 h 2510011"/>
              <a:gd name="T4" fmla="*/ 4269900 w 2158938"/>
              <a:gd name="T5" fmla="*/ 6387988 h 2510011"/>
              <a:gd name="T6" fmla="*/ 1497456 w 2158938"/>
              <a:gd name="T7" fmla="*/ 7930682 h 2510011"/>
              <a:gd name="T8" fmla="*/ 0 w 2158938"/>
              <a:gd name="T9" fmla="*/ 6984585 h 2510011"/>
              <a:gd name="T10" fmla="*/ 486222 w 2158938"/>
              <a:gd name="T11" fmla="*/ 3886321 h 2510011"/>
              <a:gd name="T12" fmla="*/ 2992554 w 2158938"/>
              <a:gd name="T13" fmla="*/ 109680 h 2510011"/>
              <a:gd name="T14" fmla="*/ 3683862 w 2158938"/>
              <a:gd name="T15" fmla="*/ 2846 h 25100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58938"/>
              <a:gd name="T25" fmla="*/ 0 h 2510011"/>
              <a:gd name="T26" fmla="*/ 2158938 w 2158938"/>
              <a:gd name="T27" fmla="*/ 2510011 h 25100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58938" h="2510011">
                <a:moveTo>
                  <a:pt x="1163751" y="901"/>
                </a:moveTo>
                <a:cubicBezTo>
                  <a:pt x="1658728" y="-20620"/>
                  <a:pt x="2043145" y="346356"/>
                  <a:pt x="2140646" y="826475"/>
                </a:cubicBezTo>
                <a:cubicBezTo>
                  <a:pt x="2252075" y="1375182"/>
                  <a:pt x="1837823" y="1748931"/>
                  <a:pt x="1348883" y="2021758"/>
                </a:cubicBezTo>
                <a:cubicBezTo>
                  <a:pt x="999061" y="2216957"/>
                  <a:pt x="719391" y="2354668"/>
                  <a:pt x="473054" y="2510011"/>
                </a:cubicBezTo>
                <a:lnTo>
                  <a:pt x="0" y="2210577"/>
                </a:lnTo>
                <a:cubicBezTo>
                  <a:pt x="44284" y="1899635"/>
                  <a:pt x="66115" y="1584542"/>
                  <a:pt x="153600" y="1229996"/>
                </a:cubicBezTo>
                <a:cubicBezTo>
                  <a:pt x="273534" y="634304"/>
                  <a:pt x="347686" y="192587"/>
                  <a:pt x="945363" y="34713"/>
                </a:cubicBezTo>
                <a:cubicBezTo>
                  <a:pt x="1020072" y="14979"/>
                  <a:pt x="1093040" y="3976"/>
                  <a:pt x="1163751" y="901"/>
                </a:cubicBez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2000" tIns="0" rIns="48000" bIns="76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59" name="任意多边形 43"/>
          <p:cNvSpPr>
            <a:spLocks noChangeArrowheads="1"/>
          </p:cNvSpPr>
          <p:nvPr/>
        </p:nvSpPr>
        <p:spPr bwMode="auto">
          <a:xfrm>
            <a:off x="3602038" y="1487488"/>
            <a:ext cx="2638425" cy="3459162"/>
          </a:xfrm>
          <a:custGeom>
            <a:avLst/>
            <a:gdLst>
              <a:gd name="T0" fmla="*/ 3152481 w 1979758"/>
              <a:gd name="T1" fmla="*/ 1683 h 2593844"/>
              <a:gd name="T2" fmla="*/ 4108178 w 1979758"/>
              <a:gd name="T3" fmla="*/ 163329 h 2593844"/>
              <a:gd name="T4" fmla="*/ 6218783 w 1979758"/>
              <a:gd name="T5" fmla="*/ 4174219 h 2593844"/>
              <a:gd name="T6" fmla="*/ 6245145 w 1979758"/>
              <a:gd name="T7" fmla="*/ 7345807 h 2593844"/>
              <a:gd name="T8" fmla="*/ 4700597 w 1979758"/>
              <a:gd name="T9" fmla="*/ 8204499 h 2593844"/>
              <a:gd name="T10" fmla="*/ 2218754 w 1979758"/>
              <a:gd name="T11" fmla="*/ 6290551 h 2593844"/>
              <a:gd name="T12" fmla="*/ 108146 w 1979758"/>
              <a:gd name="T13" fmla="*/ 2279661 h 2593844"/>
              <a:gd name="T14" fmla="*/ 3152481 w 1979758"/>
              <a:gd name="T15" fmla="*/ 1683 h 25938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79758"/>
              <a:gd name="T25" fmla="*/ 0 h 2593844"/>
              <a:gd name="T26" fmla="*/ 1979758 w 1979758"/>
              <a:gd name="T27" fmla="*/ 2593844 h 25938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79758" h="2593844">
                <a:moveTo>
                  <a:pt x="999359" y="532"/>
                </a:moveTo>
                <a:cubicBezTo>
                  <a:pt x="1099967" y="3663"/>
                  <a:pt x="1202025" y="20623"/>
                  <a:pt x="1302322" y="51636"/>
                </a:cubicBezTo>
                <a:cubicBezTo>
                  <a:pt x="1837242" y="217034"/>
                  <a:pt x="1966511" y="759789"/>
                  <a:pt x="1971400" y="1319675"/>
                </a:cubicBezTo>
                <a:cubicBezTo>
                  <a:pt x="1974898" y="1720257"/>
                  <a:pt x="1961599" y="2031710"/>
                  <a:pt x="1979758" y="2322370"/>
                </a:cubicBezTo>
                <a:lnTo>
                  <a:pt x="1490124" y="2593844"/>
                </a:lnTo>
                <a:cubicBezTo>
                  <a:pt x="1238521" y="2405851"/>
                  <a:pt x="972506" y="2235568"/>
                  <a:pt x="703361" y="1988752"/>
                </a:cubicBezTo>
                <a:cubicBezTo>
                  <a:pt x="238182" y="1597803"/>
                  <a:pt x="-113848" y="1320878"/>
                  <a:pt x="34283" y="720713"/>
                </a:cubicBezTo>
                <a:cubicBezTo>
                  <a:pt x="154640" y="233079"/>
                  <a:pt x="563390" y="-13035"/>
                  <a:pt x="999359" y="532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tIns="0" rIns="144000" bIns="384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49160" name="椭圆 44"/>
          <p:cNvSpPr>
            <a:spLocks noChangeArrowheads="1"/>
          </p:cNvSpPr>
          <p:nvPr/>
        </p:nvSpPr>
        <p:spPr bwMode="auto">
          <a:xfrm>
            <a:off x="5502275" y="4360863"/>
            <a:ext cx="1066800" cy="10668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1" name="椭圆 55"/>
          <p:cNvSpPr>
            <a:spLocks noChangeArrowheads="1"/>
          </p:cNvSpPr>
          <p:nvPr/>
        </p:nvSpPr>
        <p:spPr bwMode="auto">
          <a:xfrm>
            <a:off x="5680075" y="4533900"/>
            <a:ext cx="703263" cy="704850"/>
          </a:xfrm>
          <a:prstGeom prst="ellipse">
            <a:avLst/>
          </a:pr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2" name="KSO_GN3"/>
          <p:cNvSpPr txBox="1">
            <a:spLocks noChangeArrowheads="1"/>
          </p:cNvSpPr>
          <p:nvPr/>
        </p:nvSpPr>
        <p:spPr bwMode="auto">
          <a:xfrm rot="21420000" flipH="1">
            <a:off x="6446838" y="3829050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3" name="KSO_GN1"/>
          <p:cNvSpPr txBox="1">
            <a:spLocks noChangeArrowheads="1"/>
          </p:cNvSpPr>
          <p:nvPr/>
        </p:nvSpPr>
        <p:spPr bwMode="auto">
          <a:xfrm rot="21572269" flipH="1">
            <a:off x="4843463" y="47323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4" name="KSO_GN2"/>
          <p:cNvSpPr txBox="1">
            <a:spLocks noChangeArrowheads="1"/>
          </p:cNvSpPr>
          <p:nvPr/>
        </p:nvSpPr>
        <p:spPr bwMode="auto">
          <a:xfrm rot="21420000" flipH="1">
            <a:off x="5343525" y="3752850"/>
            <a:ext cx="722313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65" name="KSO_GN4"/>
          <p:cNvSpPr txBox="1">
            <a:spLocks noChangeArrowheads="1"/>
          </p:cNvSpPr>
          <p:nvPr/>
        </p:nvSpPr>
        <p:spPr bwMode="auto">
          <a:xfrm flipH="1">
            <a:off x="6827838" y="4757738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6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0192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0193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0180" name="矩形 15"/>
          <p:cNvSpPr>
            <a:spLocks noChangeArrowheads="1"/>
          </p:cNvSpPr>
          <p:nvPr/>
        </p:nvSpPr>
        <p:spPr bwMode="auto">
          <a:xfrm>
            <a:off x="1217613" y="2044700"/>
            <a:ext cx="2301875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</a:p>
        </p:txBody>
      </p:sp>
      <p:sp>
        <p:nvSpPr>
          <p:cNvPr id="50181" name="直角三角形 3"/>
          <p:cNvSpPr>
            <a:spLocks/>
          </p:cNvSpPr>
          <p:nvPr/>
        </p:nvSpPr>
        <p:spPr bwMode="auto">
          <a:xfrm rot="-361567" flipH="1" flipV="1">
            <a:off x="3536950" y="2436813"/>
            <a:ext cx="687388" cy="2052637"/>
          </a:xfrm>
          <a:custGeom>
            <a:avLst/>
            <a:gdLst>
              <a:gd name="T0" fmla="*/ 69335 w 1226942"/>
              <a:gd name="T1" fmla="*/ 1272328 h 2861828"/>
              <a:gd name="T2" fmla="*/ 0 w 1226942"/>
              <a:gd name="T3" fmla="*/ 0 h 2861828"/>
              <a:gd name="T4" fmla="*/ 385103 w 1226942"/>
              <a:gd name="T5" fmla="*/ 1472247 h 2861828"/>
              <a:gd name="T6" fmla="*/ 6933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2" name="直角三角形 3"/>
          <p:cNvSpPr>
            <a:spLocks/>
          </p:cNvSpPr>
          <p:nvPr/>
        </p:nvSpPr>
        <p:spPr bwMode="auto">
          <a:xfrm rot="14975202" flipH="1">
            <a:off x="2369344" y="3228182"/>
            <a:ext cx="693737" cy="3327400"/>
          </a:xfrm>
          <a:custGeom>
            <a:avLst/>
            <a:gdLst>
              <a:gd name="T0" fmla="*/ 352338 w 986616"/>
              <a:gd name="T1" fmla="*/ 2226754 h 4971945"/>
              <a:gd name="T2" fmla="*/ 0 w 986616"/>
              <a:gd name="T3" fmla="*/ 0 h 4971945"/>
              <a:gd name="T4" fmla="*/ 487786 w 986616"/>
              <a:gd name="T5" fmla="*/ 2037332 h 4971945"/>
              <a:gd name="T6" fmla="*/ 352338 w 986616"/>
              <a:gd name="T7" fmla="*/ 2226754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3" name="文本框 41"/>
          <p:cNvSpPr>
            <a:spLocks noChangeArrowheads="1"/>
          </p:cNvSpPr>
          <p:nvPr/>
        </p:nvSpPr>
        <p:spPr bwMode="auto">
          <a:xfrm rot="-1420098">
            <a:off x="781050" y="3028950"/>
            <a:ext cx="3265488" cy="2189163"/>
          </a:xfrm>
          <a:custGeom>
            <a:avLst/>
            <a:gdLst>
              <a:gd name="T0" fmla="*/ 4653859 w 2706307"/>
              <a:gd name="T1" fmla="*/ 0 h 1813587"/>
              <a:gd name="T2" fmla="*/ 4695348 w 2706307"/>
              <a:gd name="T3" fmla="*/ 3153880 h 1813587"/>
              <a:gd name="T4" fmla="*/ 0 w 2706307"/>
              <a:gd name="T5" fmla="*/ 2139927 h 1813587"/>
              <a:gd name="T6" fmla="*/ 954514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这里输入您的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  <p:sp>
        <p:nvSpPr>
          <p:cNvPr id="50184" name="矩形 19"/>
          <p:cNvSpPr>
            <a:spLocks noChangeArrowheads="1"/>
          </p:cNvSpPr>
          <p:nvPr/>
        </p:nvSpPr>
        <p:spPr bwMode="auto">
          <a:xfrm>
            <a:off x="47244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</a:p>
        </p:txBody>
      </p:sp>
      <p:sp>
        <p:nvSpPr>
          <p:cNvPr id="50185" name="直角三角形 3"/>
          <p:cNvSpPr>
            <a:spLocks/>
          </p:cNvSpPr>
          <p:nvPr/>
        </p:nvSpPr>
        <p:spPr bwMode="auto">
          <a:xfrm rot="-361567" flipH="1" flipV="1">
            <a:off x="7042150" y="2436813"/>
            <a:ext cx="690563" cy="2052637"/>
          </a:xfrm>
          <a:custGeom>
            <a:avLst/>
            <a:gdLst>
              <a:gd name="T0" fmla="*/ 69977 w 1226942"/>
              <a:gd name="T1" fmla="*/ 1272328 h 2861828"/>
              <a:gd name="T2" fmla="*/ 0 w 1226942"/>
              <a:gd name="T3" fmla="*/ 0 h 2861828"/>
              <a:gd name="T4" fmla="*/ 388669 w 1226942"/>
              <a:gd name="T5" fmla="*/ 1472247 h 2861828"/>
              <a:gd name="T6" fmla="*/ 69977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6" name="直角三角形 3"/>
          <p:cNvSpPr>
            <a:spLocks/>
          </p:cNvSpPr>
          <p:nvPr/>
        </p:nvSpPr>
        <p:spPr bwMode="auto">
          <a:xfrm rot="14975202" flipH="1">
            <a:off x="5875338" y="3228975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87" name="文本框 48"/>
          <p:cNvSpPr>
            <a:spLocks noChangeArrowheads="1"/>
          </p:cNvSpPr>
          <p:nvPr/>
        </p:nvSpPr>
        <p:spPr bwMode="auto">
          <a:xfrm rot="-1420098">
            <a:off x="4286250" y="3028950"/>
            <a:ext cx="3265488" cy="2189163"/>
          </a:xfrm>
          <a:custGeom>
            <a:avLst/>
            <a:gdLst>
              <a:gd name="T0" fmla="*/ 4653859 w 2706307"/>
              <a:gd name="T1" fmla="*/ 0 h 1813587"/>
              <a:gd name="T2" fmla="*/ 4695348 w 2706307"/>
              <a:gd name="T3" fmla="*/ 3153880 h 1813587"/>
              <a:gd name="T4" fmla="*/ 0 w 2706307"/>
              <a:gd name="T5" fmla="*/ 2139927 h 1813587"/>
              <a:gd name="T6" fmla="*/ 954514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这里输入您的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  <p:sp>
        <p:nvSpPr>
          <p:cNvPr id="50188" name="矩形 23"/>
          <p:cNvSpPr>
            <a:spLocks noChangeArrowheads="1"/>
          </p:cNvSpPr>
          <p:nvPr/>
        </p:nvSpPr>
        <p:spPr bwMode="auto">
          <a:xfrm>
            <a:off x="8229600" y="2044700"/>
            <a:ext cx="2303463" cy="34528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</a:rPr>
              <a:t>地区卡</a:t>
            </a:r>
          </a:p>
        </p:txBody>
      </p:sp>
      <p:sp>
        <p:nvSpPr>
          <p:cNvPr id="50189" name="直角三角形 3"/>
          <p:cNvSpPr>
            <a:spLocks/>
          </p:cNvSpPr>
          <p:nvPr/>
        </p:nvSpPr>
        <p:spPr bwMode="auto">
          <a:xfrm rot="-361567" flipH="1" flipV="1">
            <a:off x="10548938" y="2436813"/>
            <a:ext cx="688975" cy="2052637"/>
          </a:xfrm>
          <a:custGeom>
            <a:avLst/>
            <a:gdLst>
              <a:gd name="T0" fmla="*/ 69655 w 1226942"/>
              <a:gd name="T1" fmla="*/ 1272328 h 2861828"/>
              <a:gd name="T2" fmla="*/ 0 w 1226942"/>
              <a:gd name="T3" fmla="*/ 0 h 2861828"/>
              <a:gd name="T4" fmla="*/ 386884 w 1226942"/>
              <a:gd name="T5" fmla="*/ 1472247 h 2861828"/>
              <a:gd name="T6" fmla="*/ 69655 w 1226942"/>
              <a:gd name="T7" fmla="*/ 1272328 h 2861828"/>
              <a:gd name="T8" fmla="*/ 0 60000 65536"/>
              <a:gd name="T9" fmla="*/ 0 60000 65536"/>
              <a:gd name="T10" fmla="*/ 0 60000 65536"/>
              <a:gd name="T11" fmla="*/ 0 60000 65536"/>
              <a:gd name="T12" fmla="*/ 0 w 1226942"/>
              <a:gd name="T13" fmla="*/ 0 h 2861828"/>
              <a:gd name="T14" fmla="*/ 1226942 w 1226942"/>
              <a:gd name="T15" fmla="*/ 2861828 h 28618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6942" h="2861828">
                <a:moveTo>
                  <a:pt x="220901" y="2473216"/>
                </a:moveTo>
                <a:lnTo>
                  <a:pt x="0" y="0"/>
                </a:lnTo>
                <a:lnTo>
                  <a:pt x="1226935" y="2861828"/>
                </a:lnTo>
                <a:cubicBezTo>
                  <a:pt x="1230036" y="2854101"/>
                  <a:pt x="241219" y="2482062"/>
                  <a:pt x="220901" y="2473216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0" name="直角三角形 3"/>
          <p:cNvSpPr>
            <a:spLocks/>
          </p:cNvSpPr>
          <p:nvPr/>
        </p:nvSpPr>
        <p:spPr bwMode="auto">
          <a:xfrm rot="14975202" flipH="1">
            <a:off x="9380538" y="3228975"/>
            <a:ext cx="693737" cy="3325813"/>
          </a:xfrm>
          <a:custGeom>
            <a:avLst/>
            <a:gdLst>
              <a:gd name="T0" fmla="*/ 352338 w 986616"/>
              <a:gd name="T1" fmla="*/ 2224630 h 4971945"/>
              <a:gd name="T2" fmla="*/ 0 w 986616"/>
              <a:gd name="T3" fmla="*/ 0 h 4971945"/>
              <a:gd name="T4" fmla="*/ 487786 w 986616"/>
              <a:gd name="T5" fmla="*/ 2035389 h 4971945"/>
              <a:gd name="T6" fmla="*/ 352338 w 986616"/>
              <a:gd name="T7" fmla="*/ 2224630 h 4971945"/>
              <a:gd name="T8" fmla="*/ 0 60000 65536"/>
              <a:gd name="T9" fmla="*/ 0 60000 65536"/>
              <a:gd name="T10" fmla="*/ 0 60000 65536"/>
              <a:gd name="T11" fmla="*/ 0 60000 65536"/>
              <a:gd name="T12" fmla="*/ 0 w 986616"/>
              <a:gd name="T13" fmla="*/ 0 h 4971945"/>
              <a:gd name="T14" fmla="*/ 986616 w 986616"/>
              <a:gd name="T15" fmla="*/ 4971945 h 49719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6616" h="4971945">
                <a:moveTo>
                  <a:pt x="712632" y="4971814"/>
                </a:moveTo>
                <a:cubicBezTo>
                  <a:pt x="722625" y="4904918"/>
                  <a:pt x="237544" y="1657271"/>
                  <a:pt x="0" y="0"/>
                </a:cubicBezTo>
                <a:lnTo>
                  <a:pt x="986589" y="4548878"/>
                </a:lnTo>
                <a:cubicBezTo>
                  <a:pt x="989690" y="4541151"/>
                  <a:pt x="732950" y="4980660"/>
                  <a:pt x="712632" y="4971814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0191" name="文本框 18"/>
          <p:cNvSpPr>
            <a:spLocks noChangeArrowheads="1"/>
          </p:cNvSpPr>
          <p:nvPr/>
        </p:nvSpPr>
        <p:spPr bwMode="auto">
          <a:xfrm rot="-1420098">
            <a:off x="7793038" y="3028950"/>
            <a:ext cx="3267075" cy="2189163"/>
          </a:xfrm>
          <a:custGeom>
            <a:avLst/>
            <a:gdLst>
              <a:gd name="T0" fmla="*/ 4662913 w 2706307"/>
              <a:gd name="T1" fmla="*/ 0 h 1813587"/>
              <a:gd name="T2" fmla="*/ 4704483 w 2706307"/>
              <a:gd name="T3" fmla="*/ 3153880 h 1813587"/>
              <a:gd name="T4" fmla="*/ 0 w 2706307"/>
              <a:gd name="T5" fmla="*/ 2139927 h 1813587"/>
              <a:gd name="T6" fmla="*/ 956372 w 2706307"/>
              <a:gd name="T7" fmla="*/ 43603 h 1813587"/>
              <a:gd name="T8" fmla="*/ 0 60000 65536"/>
              <a:gd name="T9" fmla="*/ 0 60000 65536"/>
              <a:gd name="T10" fmla="*/ 0 60000 65536"/>
              <a:gd name="T11" fmla="*/ 0 60000 65536"/>
              <a:gd name="T12" fmla="*/ 0 w 2706307"/>
              <a:gd name="T13" fmla="*/ 0 h 1813587"/>
              <a:gd name="T14" fmla="*/ 2706307 w 2706307"/>
              <a:gd name="T15" fmla="*/ 1813587 h 1813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06307" h="1813587">
                <a:moveTo>
                  <a:pt x="2680243" y="0"/>
                </a:moveTo>
                <a:cubicBezTo>
                  <a:pt x="2676836" y="2358"/>
                  <a:pt x="2715746" y="1792520"/>
                  <a:pt x="2704138" y="1813587"/>
                </a:cubicBezTo>
                <a:lnTo>
                  <a:pt x="0" y="1230529"/>
                </a:lnTo>
                <a:cubicBezTo>
                  <a:pt x="141902" y="912195"/>
                  <a:pt x="407821" y="343407"/>
                  <a:pt x="549723" y="25074"/>
                </a:cubicBezTo>
                <a:lnTo>
                  <a:pt x="2680243" y="0"/>
                </a:lnTo>
                <a:close/>
              </a:path>
            </a:pathLst>
          </a:custGeom>
          <a:solidFill>
            <a:srgbClr val="106F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24000" tIns="62400" rIns="62400" bIns="480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这里输入您的</a:t>
            </a:r>
            <a:endParaRPr lang="en-US" altLang="zh-CN" sz="2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文字内容</a:t>
            </a: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129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129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1204" name="矩形 27"/>
          <p:cNvSpPr>
            <a:spLocks noChangeArrowheads="1"/>
          </p:cNvSpPr>
          <p:nvPr/>
        </p:nvSpPr>
        <p:spPr bwMode="auto">
          <a:xfrm>
            <a:off x="1516063" y="2133600"/>
            <a:ext cx="2994025" cy="153987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1205" name="矩形 28"/>
          <p:cNvSpPr>
            <a:spLocks noChangeArrowheads="1"/>
          </p:cNvSpPr>
          <p:nvPr/>
        </p:nvSpPr>
        <p:spPr bwMode="auto">
          <a:xfrm>
            <a:off x="1516063" y="3673475"/>
            <a:ext cx="2994025" cy="172402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1206" name="矩形 29"/>
          <p:cNvSpPr>
            <a:spLocks noChangeArrowheads="1"/>
          </p:cNvSpPr>
          <p:nvPr/>
        </p:nvSpPr>
        <p:spPr bwMode="auto">
          <a:xfrm>
            <a:off x="4600575" y="2133600"/>
            <a:ext cx="2990850" cy="153987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1207" name="矩形 30"/>
          <p:cNvSpPr>
            <a:spLocks noChangeArrowheads="1"/>
          </p:cNvSpPr>
          <p:nvPr/>
        </p:nvSpPr>
        <p:spPr bwMode="auto">
          <a:xfrm>
            <a:off x="4600575" y="3673475"/>
            <a:ext cx="2990850" cy="172402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1208" name="矩形 31"/>
          <p:cNvSpPr>
            <a:spLocks noChangeArrowheads="1"/>
          </p:cNvSpPr>
          <p:nvPr/>
        </p:nvSpPr>
        <p:spPr bwMode="auto">
          <a:xfrm>
            <a:off x="7681913" y="2133600"/>
            <a:ext cx="2994025" cy="1539875"/>
          </a:xfrm>
          <a:prstGeom prst="rect">
            <a:avLst/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2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1209" name="矩形 32"/>
          <p:cNvSpPr>
            <a:spLocks noChangeArrowheads="1"/>
          </p:cNvSpPr>
          <p:nvPr/>
        </p:nvSpPr>
        <p:spPr bwMode="auto">
          <a:xfrm>
            <a:off x="7681913" y="3673475"/>
            <a:ext cx="2994025" cy="1724025"/>
          </a:xfrm>
          <a:prstGeom prst="rect">
            <a:avLst/>
          </a:prstGeom>
          <a:solidFill>
            <a:srgbClr val="DEEB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1210" name="椭圆 33"/>
          <p:cNvSpPr>
            <a:spLocks noChangeArrowheads="1"/>
          </p:cNvSpPr>
          <p:nvPr/>
        </p:nvSpPr>
        <p:spPr bwMode="auto">
          <a:xfrm>
            <a:off x="1622425" y="3460750"/>
            <a:ext cx="96838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1" name="椭圆 34"/>
          <p:cNvSpPr>
            <a:spLocks noChangeArrowheads="1"/>
          </p:cNvSpPr>
          <p:nvPr/>
        </p:nvSpPr>
        <p:spPr bwMode="auto">
          <a:xfrm>
            <a:off x="1622425" y="373697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12" name="Group 14"/>
          <p:cNvGrpSpPr>
            <a:grpSpLocks/>
          </p:cNvGrpSpPr>
          <p:nvPr/>
        </p:nvGrpSpPr>
        <p:grpSpPr bwMode="auto">
          <a:xfrm>
            <a:off x="1636713" y="3470275"/>
            <a:ext cx="82550" cy="371475"/>
            <a:chOff x="0" y="0"/>
            <a:chExt cx="177416" cy="553854"/>
          </a:xfrm>
        </p:grpSpPr>
        <p:sp>
          <p:nvSpPr>
            <p:cNvPr id="51281" name="椭圆 36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82" name="椭圆 37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83" name="Group 17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84" name="Group 18"/>
              <p:cNvGrpSpPr>
                <a:grpSpLocks/>
              </p:cNvGrpSpPr>
              <p:nvPr/>
            </p:nvGrpSpPr>
            <p:grpSpPr bwMode="auto">
              <a:xfrm rot="-5441149">
                <a:off x="313836" y="-11471"/>
                <a:ext cx="140881" cy="122942"/>
                <a:chOff x="0" y="0"/>
                <a:chExt cx="79248" cy="91440"/>
              </a:xfrm>
            </p:grpSpPr>
            <p:pic>
              <p:nvPicPr>
                <p:cNvPr id="51289" name="椭圆 39"/>
                <p:cNvPicPr>
                  <a:picLocks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90" name="Text Box 20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44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85" name="Group 21"/>
              <p:cNvGrpSpPr>
                <a:grpSpLocks/>
              </p:cNvGrpSpPr>
              <p:nvPr/>
            </p:nvGrpSpPr>
            <p:grpSpPr bwMode="auto">
              <a:xfrm rot="-5441149">
                <a:off x="-22181" y="-6153"/>
                <a:ext cx="140881" cy="122942"/>
                <a:chOff x="0" y="0"/>
                <a:chExt cx="79248" cy="91440"/>
              </a:xfrm>
            </p:grpSpPr>
            <p:pic>
              <p:nvPicPr>
                <p:cNvPr id="51287" name="椭圆 40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88" name="Text Box 23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78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86" name="矩形 41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13" name="椭圆 42"/>
          <p:cNvSpPr>
            <a:spLocks noChangeArrowheads="1"/>
          </p:cNvSpPr>
          <p:nvPr/>
        </p:nvSpPr>
        <p:spPr bwMode="auto">
          <a:xfrm>
            <a:off x="4276725" y="345122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4" name="椭圆 43"/>
          <p:cNvSpPr>
            <a:spLocks noChangeArrowheads="1"/>
          </p:cNvSpPr>
          <p:nvPr/>
        </p:nvSpPr>
        <p:spPr bwMode="auto">
          <a:xfrm>
            <a:off x="4276725" y="3729038"/>
            <a:ext cx="96838" cy="968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15" name="Group 27"/>
          <p:cNvGrpSpPr>
            <a:grpSpLocks/>
          </p:cNvGrpSpPr>
          <p:nvPr/>
        </p:nvGrpSpPr>
        <p:grpSpPr bwMode="auto">
          <a:xfrm>
            <a:off x="4291013" y="3462338"/>
            <a:ext cx="82550" cy="368300"/>
            <a:chOff x="0" y="0"/>
            <a:chExt cx="177416" cy="553854"/>
          </a:xfrm>
        </p:grpSpPr>
        <p:sp>
          <p:nvSpPr>
            <p:cNvPr id="51271" name="椭圆 45"/>
            <p:cNvSpPr>
              <a:spLocks noChangeArrowheads="1"/>
            </p:cNvSpPr>
            <p:nvPr/>
          </p:nvSpPr>
          <p:spPr bwMode="auto">
            <a:xfrm rot="4460462">
              <a:off x="-817" y="375623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72" name="椭圆 46"/>
            <p:cNvSpPr>
              <a:spLocks noChangeArrowheads="1"/>
            </p:cNvSpPr>
            <p:nvPr/>
          </p:nvSpPr>
          <p:spPr bwMode="auto">
            <a:xfrm rot="4460462">
              <a:off x="15894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73" name="Group 30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74" name="Group 31"/>
              <p:cNvGrpSpPr>
                <a:grpSpLocks/>
              </p:cNvGrpSpPr>
              <p:nvPr/>
            </p:nvGrpSpPr>
            <p:grpSpPr bwMode="auto">
              <a:xfrm rot="-5441149">
                <a:off x="315788" y="-3362"/>
                <a:ext cx="140881" cy="115735"/>
                <a:chOff x="0" y="0"/>
                <a:chExt cx="79248" cy="85344"/>
              </a:xfrm>
            </p:grpSpPr>
            <p:pic>
              <p:nvPicPr>
                <p:cNvPr id="51279" name="椭圆 48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80" name="Text Box 33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12" y="21138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75" name="Group 34"/>
              <p:cNvGrpSpPr>
                <a:grpSpLocks/>
              </p:cNvGrpSpPr>
              <p:nvPr/>
            </p:nvGrpSpPr>
            <p:grpSpPr bwMode="auto">
              <a:xfrm rot="-5441149">
                <a:off x="-23125" y="1956"/>
                <a:ext cx="140881" cy="115735"/>
                <a:chOff x="0" y="0"/>
                <a:chExt cx="79248" cy="85344"/>
              </a:xfrm>
            </p:grpSpPr>
            <p:pic>
              <p:nvPicPr>
                <p:cNvPr id="51277" name="椭圆 49"/>
                <p:cNvPicPr>
                  <a:picLocks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78" name="Text Box 3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20" y="21733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76" name="矩形 50"/>
              <p:cNvSpPr>
                <a:spLocks noChangeArrowheads="1"/>
              </p:cNvSpPr>
              <p:nvPr/>
            </p:nvSpPr>
            <p:spPr bwMode="auto">
              <a:xfrm>
                <a:off x="35366" y="52484"/>
                <a:ext cx="3552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16" name="椭圆 51"/>
          <p:cNvSpPr>
            <a:spLocks noChangeArrowheads="1"/>
          </p:cNvSpPr>
          <p:nvPr/>
        </p:nvSpPr>
        <p:spPr bwMode="auto">
          <a:xfrm>
            <a:off x="4706938" y="3460750"/>
            <a:ext cx="96837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17" name="椭圆 52"/>
          <p:cNvSpPr>
            <a:spLocks noChangeArrowheads="1"/>
          </p:cNvSpPr>
          <p:nvPr/>
        </p:nvSpPr>
        <p:spPr bwMode="auto">
          <a:xfrm>
            <a:off x="4703763" y="3736975"/>
            <a:ext cx="98425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18" name="Group 40"/>
          <p:cNvGrpSpPr>
            <a:grpSpLocks/>
          </p:cNvGrpSpPr>
          <p:nvPr/>
        </p:nvGrpSpPr>
        <p:grpSpPr bwMode="auto">
          <a:xfrm>
            <a:off x="4721225" y="3470275"/>
            <a:ext cx="82550" cy="371475"/>
            <a:chOff x="0" y="0"/>
            <a:chExt cx="177416" cy="553854"/>
          </a:xfrm>
        </p:grpSpPr>
        <p:sp>
          <p:nvSpPr>
            <p:cNvPr id="51261" name="椭圆 54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62" name="椭圆 55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63" name="Group 43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64" name="Group 44"/>
              <p:cNvGrpSpPr>
                <a:grpSpLocks/>
              </p:cNvGrpSpPr>
              <p:nvPr/>
            </p:nvGrpSpPr>
            <p:grpSpPr bwMode="auto">
              <a:xfrm rot="-5441149">
                <a:off x="313835" y="-11585"/>
                <a:ext cx="140881" cy="122942"/>
                <a:chOff x="0" y="0"/>
                <a:chExt cx="79248" cy="91440"/>
              </a:xfrm>
            </p:grpSpPr>
            <p:pic>
              <p:nvPicPr>
                <p:cNvPr id="51269" name="椭圆 57"/>
                <p:cNvPicPr>
                  <a:picLocks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70" name="Text Box 46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180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65" name="Group 47"/>
              <p:cNvGrpSpPr>
                <a:grpSpLocks/>
              </p:cNvGrpSpPr>
              <p:nvPr/>
            </p:nvGrpSpPr>
            <p:grpSpPr bwMode="auto">
              <a:xfrm rot="-5441149">
                <a:off x="-22182" y="-6267"/>
                <a:ext cx="140881" cy="122942"/>
                <a:chOff x="0" y="0"/>
                <a:chExt cx="79248" cy="91440"/>
              </a:xfrm>
            </p:grpSpPr>
            <p:pic>
              <p:nvPicPr>
                <p:cNvPr id="51267" name="椭圆 58"/>
                <p:cNvPicPr>
                  <a:picLocks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68" name="Text Box 4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2214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66" name="矩形 59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19" name="椭圆 60"/>
          <p:cNvSpPr>
            <a:spLocks noChangeArrowheads="1"/>
          </p:cNvSpPr>
          <p:nvPr/>
        </p:nvSpPr>
        <p:spPr bwMode="auto">
          <a:xfrm>
            <a:off x="7358063" y="3451225"/>
            <a:ext cx="98425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0" name="椭圆 61"/>
          <p:cNvSpPr>
            <a:spLocks noChangeArrowheads="1"/>
          </p:cNvSpPr>
          <p:nvPr/>
        </p:nvSpPr>
        <p:spPr bwMode="auto">
          <a:xfrm>
            <a:off x="7358063" y="3729038"/>
            <a:ext cx="98425" cy="968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21" name="Group 53"/>
          <p:cNvGrpSpPr>
            <a:grpSpLocks/>
          </p:cNvGrpSpPr>
          <p:nvPr/>
        </p:nvGrpSpPr>
        <p:grpSpPr bwMode="auto">
          <a:xfrm>
            <a:off x="7373938" y="3462338"/>
            <a:ext cx="84137" cy="368300"/>
            <a:chOff x="0" y="0"/>
            <a:chExt cx="177416" cy="553854"/>
          </a:xfrm>
        </p:grpSpPr>
        <p:sp>
          <p:nvSpPr>
            <p:cNvPr id="51251" name="椭圆 63"/>
            <p:cNvSpPr>
              <a:spLocks noChangeArrowheads="1"/>
            </p:cNvSpPr>
            <p:nvPr/>
          </p:nvSpPr>
          <p:spPr bwMode="auto">
            <a:xfrm rot="4460462">
              <a:off x="-816" y="375622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52" name="椭圆 64"/>
            <p:cNvSpPr>
              <a:spLocks noChangeArrowheads="1"/>
            </p:cNvSpPr>
            <p:nvPr/>
          </p:nvSpPr>
          <p:spPr bwMode="auto">
            <a:xfrm rot="4460462">
              <a:off x="15895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53" name="Group 56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54" name="Group 57"/>
              <p:cNvGrpSpPr>
                <a:grpSpLocks/>
              </p:cNvGrpSpPr>
              <p:nvPr/>
            </p:nvGrpSpPr>
            <p:grpSpPr bwMode="auto">
              <a:xfrm rot="-5441149">
                <a:off x="317103" y="-4843"/>
                <a:ext cx="138224" cy="115735"/>
                <a:chOff x="0" y="0"/>
                <a:chExt cx="79248" cy="85344"/>
              </a:xfrm>
            </p:grpSpPr>
            <p:pic>
              <p:nvPicPr>
                <p:cNvPr id="51259" name="椭圆 66"/>
                <p:cNvPicPr>
                  <a:picLocks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60" name="Text Box 59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71" y="20727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55" name="Group 60"/>
              <p:cNvGrpSpPr>
                <a:grpSpLocks/>
              </p:cNvGrpSpPr>
              <p:nvPr/>
            </p:nvGrpSpPr>
            <p:grpSpPr bwMode="auto">
              <a:xfrm rot="-5441149">
                <a:off x="-21809" y="374"/>
                <a:ext cx="138224" cy="115735"/>
                <a:chOff x="0" y="0"/>
                <a:chExt cx="79248" cy="85344"/>
              </a:xfrm>
            </p:grpSpPr>
            <p:pic>
              <p:nvPicPr>
                <p:cNvPr id="51257" name="椭圆 67"/>
                <p:cNvPicPr>
                  <a:picLocks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58" name="Text Box 62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4121" y="21322"/>
                  <a:ext cx="49998" cy="436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56" name="矩形 68"/>
              <p:cNvSpPr>
                <a:spLocks noChangeArrowheads="1"/>
              </p:cNvSpPr>
              <p:nvPr/>
            </p:nvSpPr>
            <p:spPr bwMode="auto">
              <a:xfrm>
                <a:off x="30869" y="31822"/>
                <a:ext cx="357367" cy="71992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2" name="椭圆 69"/>
          <p:cNvSpPr>
            <a:spLocks noChangeArrowheads="1"/>
          </p:cNvSpPr>
          <p:nvPr/>
        </p:nvSpPr>
        <p:spPr bwMode="auto">
          <a:xfrm>
            <a:off x="7788275" y="3460750"/>
            <a:ext cx="96838" cy="968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3" name="椭圆 70"/>
          <p:cNvSpPr>
            <a:spLocks noChangeArrowheads="1"/>
          </p:cNvSpPr>
          <p:nvPr/>
        </p:nvSpPr>
        <p:spPr bwMode="auto">
          <a:xfrm>
            <a:off x="7788275" y="373697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24" name="Group 66"/>
          <p:cNvGrpSpPr>
            <a:grpSpLocks/>
          </p:cNvGrpSpPr>
          <p:nvPr/>
        </p:nvGrpSpPr>
        <p:grpSpPr bwMode="auto">
          <a:xfrm>
            <a:off x="7802563" y="3470275"/>
            <a:ext cx="82550" cy="371475"/>
            <a:chOff x="0" y="0"/>
            <a:chExt cx="177416" cy="553854"/>
          </a:xfrm>
        </p:grpSpPr>
        <p:sp>
          <p:nvSpPr>
            <p:cNvPr id="51241" name="椭圆 72"/>
            <p:cNvSpPr>
              <a:spLocks noChangeArrowheads="1"/>
            </p:cNvSpPr>
            <p:nvPr/>
          </p:nvSpPr>
          <p:spPr bwMode="auto">
            <a:xfrm rot="4460462">
              <a:off x="-50" y="376387"/>
              <a:ext cx="177517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42" name="椭圆 73"/>
            <p:cNvSpPr>
              <a:spLocks noChangeArrowheads="1"/>
            </p:cNvSpPr>
            <p:nvPr/>
          </p:nvSpPr>
          <p:spPr bwMode="auto">
            <a:xfrm rot="4460462">
              <a:off x="15333" y="-15333"/>
              <a:ext cx="1467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43" name="Group 69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44" name="Group 70"/>
              <p:cNvGrpSpPr>
                <a:grpSpLocks/>
              </p:cNvGrpSpPr>
              <p:nvPr/>
            </p:nvGrpSpPr>
            <p:grpSpPr bwMode="auto">
              <a:xfrm rot="-5441149">
                <a:off x="313881" y="-6505"/>
                <a:ext cx="140881" cy="122942"/>
                <a:chOff x="0" y="0"/>
                <a:chExt cx="79248" cy="91440"/>
              </a:xfrm>
            </p:grpSpPr>
            <p:pic>
              <p:nvPicPr>
                <p:cNvPr id="51249" name="椭圆 75"/>
                <p:cNvPicPr>
                  <a:picLocks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50" name="Text Box 72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38" y="25606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45" name="Group 73"/>
              <p:cNvGrpSpPr>
                <a:grpSpLocks/>
              </p:cNvGrpSpPr>
              <p:nvPr/>
            </p:nvGrpSpPr>
            <p:grpSpPr bwMode="auto">
              <a:xfrm rot="-5441149">
                <a:off x="-22136" y="-1187"/>
                <a:ext cx="140881" cy="122942"/>
                <a:chOff x="0" y="0"/>
                <a:chExt cx="79248" cy="91440"/>
              </a:xfrm>
            </p:grpSpPr>
            <p:pic>
              <p:nvPicPr>
                <p:cNvPr id="51247" name="椭圆 76"/>
                <p:cNvPicPr>
                  <a:picLocks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91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48" name="Text Box 75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5072" y="24053"/>
                  <a:ext cx="50430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46" name="矩形 77"/>
              <p:cNvSpPr>
                <a:spLocks noChangeArrowheads="1"/>
              </p:cNvSpPr>
              <p:nvPr/>
            </p:nvSpPr>
            <p:spPr bwMode="auto">
              <a:xfrm>
                <a:off x="30539" y="49696"/>
                <a:ext cx="3607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5" name="椭圆 78"/>
          <p:cNvSpPr>
            <a:spLocks noChangeArrowheads="1"/>
          </p:cNvSpPr>
          <p:nvPr/>
        </p:nvSpPr>
        <p:spPr bwMode="auto">
          <a:xfrm>
            <a:off x="10442575" y="3451225"/>
            <a:ext cx="96838" cy="984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6" name="椭圆 79"/>
          <p:cNvSpPr>
            <a:spLocks noChangeArrowheads="1"/>
          </p:cNvSpPr>
          <p:nvPr/>
        </p:nvSpPr>
        <p:spPr bwMode="auto">
          <a:xfrm>
            <a:off x="10442575" y="3729038"/>
            <a:ext cx="96838" cy="968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7F7F7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27" name="Group 79"/>
          <p:cNvGrpSpPr>
            <a:grpSpLocks/>
          </p:cNvGrpSpPr>
          <p:nvPr/>
        </p:nvGrpSpPr>
        <p:grpSpPr bwMode="auto">
          <a:xfrm>
            <a:off x="10456863" y="3462338"/>
            <a:ext cx="82550" cy="368300"/>
            <a:chOff x="0" y="0"/>
            <a:chExt cx="177416" cy="553854"/>
          </a:xfrm>
        </p:grpSpPr>
        <p:sp>
          <p:nvSpPr>
            <p:cNvPr id="51231" name="椭圆 81"/>
            <p:cNvSpPr>
              <a:spLocks noChangeArrowheads="1"/>
            </p:cNvSpPr>
            <p:nvPr/>
          </p:nvSpPr>
          <p:spPr bwMode="auto">
            <a:xfrm rot="4460462">
              <a:off x="-817" y="375623"/>
              <a:ext cx="179048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232" name="椭圆 82"/>
            <p:cNvSpPr>
              <a:spLocks noChangeArrowheads="1"/>
            </p:cNvSpPr>
            <p:nvPr/>
          </p:nvSpPr>
          <p:spPr bwMode="auto">
            <a:xfrm rot="4460462">
              <a:off x="15894" y="-15895"/>
              <a:ext cx="145625" cy="17741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233" name="Group 82"/>
            <p:cNvGrpSpPr>
              <a:grpSpLocks/>
            </p:cNvGrpSpPr>
            <p:nvPr/>
          </p:nvGrpSpPr>
          <p:grpSpPr bwMode="auto">
            <a:xfrm rot="5441149">
              <a:off x="-153404" y="202711"/>
              <a:ext cx="481266" cy="136527"/>
              <a:chOff x="0" y="0"/>
              <a:chExt cx="433995" cy="112930"/>
            </a:xfrm>
          </p:grpSpPr>
          <p:grpSp>
            <p:nvGrpSpPr>
              <p:cNvPr id="51234" name="Group 83"/>
              <p:cNvGrpSpPr>
                <a:grpSpLocks/>
              </p:cNvGrpSpPr>
              <p:nvPr/>
            </p:nvGrpSpPr>
            <p:grpSpPr bwMode="auto">
              <a:xfrm rot="-5441149">
                <a:off x="315735" y="-9232"/>
                <a:ext cx="140881" cy="115735"/>
                <a:chOff x="0" y="0"/>
                <a:chExt cx="79248" cy="85344"/>
              </a:xfrm>
            </p:grpSpPr>
            <p:pic>
              <p:nvPicPr>
                <p:cNvPr id="51239" name="椭圆 84"/>
                <p:cNvPicPr>
                  <a:picLocks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40" name="Text Box 85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1710" y="21138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1235" name="Group 86"/>
              <p:cNvGrpSpPr>
                <a:grpSpLocks/>
              </p:cNvGrpSpPr>
              <p:nvPr/>
            </p:nvGrpSpPr>
            <p:grpSpPr bwMode="auto">
              <a:xfrm rot="-5441149">
                <a:off x="-23179" y="-3914"/>
                <a:ext cx="140881" cy="115735"/>
                <a:chOff x="0" y="0"/>
                <a:chExt cx="79248" cy="85344"/>
              </a:xfrm>
            </p:grpSpPr>
            <p:pic>
              <p:nvPicPr>
                <p:cNvPr id="51237" name="椭圆 85"/>
                <p:cNvPicPr>
                  <a:picLocks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79248" cy="85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238" name="Text Box 88"/>
                <p:cNvSpPr txBox="1">
                  <a:spLocks noChangeArrowheads="1"/>
                </p:cNvSpPr>
                <p:nvPr/>
              </p:nvSpPr>
              <p:spPr bwMode="auto">
                <a:xfrm rot="5441148">
                  <a:off x="11718" y="21733"/>
                  <a:ext cx="49998" cy="428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1236" name="矩形 86"/>
              <p:cNvSpPr>
                <a:spLocks noChangeArrowheads="1"/>
              </p:cNvSpPr>
              <p:nvPr/>
            </p:nvSpPr>
            <p:spPr bwMode="auto">
              <a:xfrm>
                <a:off x="35366" y="52484"/>
                <a:ext cx="355215" cy="73376"/>
              </a:xfrm>
              <a:prstGeom prst="rect">
                <a:avLst/>
              </a:prstGeom>
              <a:gradFill rotWithShape="1">
                <a:gsLst>
                  <a:gs pos="0">
                    <a:srgbClr val="262626"/>
                  </a:gs>
                  <a:gs pos="9000">
                    <a:srgbClr val="262626"/>
                  </a:gs>
                  <a:gs pos="57001">
                    <a:srgbClr val="D9D9D9"/>
                  </a:gs>
                  <a:gs pos="100000">
                    <a:srgbClr val="262626"/>
                  </a:gs>
                </a:gsLst>
                <a:path path="rect">
                  <a:fillToRect t="100000" r="10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1228" name="椭圆 87"/>
          <p:cNvSpPr>
            <a:spLocks noChangeArrowheads="1"/>
          </p:cNvSpPr>
          <p:nvPr/>
        </p:nvSpPr>
        <p:spPr bwMode="auto">
          <a:xfrm>
            <a:off x="2643188" y="2295525"/>
            <a:ext cx="546100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29" name="椭圆 88"/>
          <p:cNvSpPr>
            <a:spLocks noChangeArrowheads="1"/>
          </p:cNvSpPr>
          <p:nvPr/>
        </p:nvSpPr>
        <p:spPr bwMode="auto">
          <a:xfrm>
            <a:off x="5751513" y="2295525"/>
            <a:ext cx="544512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0" name="椭圆 89"/>
          <p:cNvSpPr>
            <a:spLocks noChangeArrowheads="1"/>
          </p:cNvSpPr>
          <p:nvPr/>
        </p:nvSpPr>
        <p:spPr bwMode="auto">
          <a:xfrm>
            <a:off x="8905875" y="2295525"/>
            <a:ext cx="546100" cy="546100"/>
          </a:xfrm>
          <a:prstGeom prst="ellips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5224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5224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2228" name="任意多边形 104"/>
          <p:cNvSpPr>
            <a:spLocks noChangeArrowheads="1"/>
          </p:cNvSpPr>
          <p:nvPr/>
        </p:nvSpPr>
        <p:spPr bwMode="auto">
          <a:xfrm rot="-2662383">
            <a:off x="6521450" y="3429000"/>
            <a:ext cx="985838" cy="2628900"/>
          </a:xfrm>
          <a:custGeom>
            <a:avLst/>
            <a:gdLst>
              <a:gd name="T0" fmla="*/ 3016794 w 673339"/>
              <a:gd name="T1" fmla="*/ 0 h 1796353"/>
              <a:gd name="T2" fmla="*/ 3025617 w 673339"/>
              <a:gd name="T3" fmla="*/ 806036 h 1796353"/>
              <a:gd name="T4" fmla="*/ 3090321 w 673339"/>
              <a:gd name="T5" fmla="*/ 6715899 h 1796353"/>
              <a:gd name="T6" fmla="*/ 2660196 w 673339"/>
              <a:gd name="T7" fmla="*/ 7786723 h 1796353"/>
              <a:gd name="T8" fmla="*/ 1598432 w 673339"/>
              <a:gd name="T9" fmla="*/ 8239937 h 1796353"/>
              <a:gd name="T10" fmla="*/ 527001 w 673339"/>
              <a:gd name="T11" fmla="*/ 7810055 h 1796353"/>
              <a:gd name="T12" fmla="*/ 73530 w 673339"/>
              <a:gd name="T13" fmla="*/ 6748892 h 1796353"/>
              <a:gd name="T14" fmla="*/ 8969 w 673339"/>
              <a:gd name="T15" fmla="*/ 851854 h 1796353"/>
              <a:gd name="T16" fmla="*/ 8962 w 673339"/>
              <a:gd name="T17" fmla="*/ 851820 h 1796353"/>
              <a:gd name="T18" fmla="*/ 0 w 673339"/>
              <a:gd name="T19" fmla="*/ 32998 h 179635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3339"/>
              <a:gd name="T31" fmla="*/ 0 h 1796353"/>
              <a:gd name="T32" fmla="*/ 673339 w 673339"/>
              <a:gd name="T33" fmla="*/ 1796353 h 179635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3339" h="1796353">
                <a:moveTo>
                  <a:pt x="657299" y="0"/>
                </a:moveTo>
                <a:lnTo>
                  <a:pt x="659221" y="175718"/>
                </a:lnTo>
                <a:lnTo>
                  <a:pt x="673319" y="1464088"/>
                </a:lnTo>
                <a:cubicBezTo>
                  <a:pt x="674312" y="1554842"/>
                  <a:pt x="638426" y="1637407"/>
                  <a:pt x="579603" y="1697531"/>
                </a:cubicBezTo>
                <a:cubicBezTo>
                  <a:pt x="520780" y="1757657"/>
                  <a:pt x="439020" y="1795341"/>
                  <a:pt x="348266" y="1796333"/>
                </a:cubicBezTo>
                <a:cubicBezTo>
                  <a:pt x="257513" y="1797327"/>
                  <a:pt x="174947" y="1761440"/>
                  <a:pt x="114823" y="1702617"/>
                </a:cubicBezTo>
                <a:cubicBezTo>
                  <a:pt x="54699" y="1643795"/>
                  <a:pt x="17013" y="1562034"/>
                  <a:pt x="16021" y="1471280"/>
                </a:cubicBezTo>
                <a:lnTo>
                  <a:pt x="1954" y="185707"/>
                </a:lnTo>
                <a:lnTo>
                  <a:pt x="1953" y="185699"/>
                </a:lnTo>
                <a:lnTo>
                  <a:pt x="0" y="7194"/>
                </a:lnTo>
                <a:lnTo>
                  <a:pt x="657299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29" name="任意多边形 105"/>
          <p:cNvSpPr>
            <a:spLocks/>
          </p:cNvSpPr>
          <p:nvPr/>
        </p:nvSpPr>
        <p:spPr bwMode="auto">
          <a:xfrm rot="8100000">
            <a:off x="6624638" y="3495675"/>
            <a:ext cx="788987" cy="2495550"/>
          </a:xfrm>
          <a:custGeom>
            <a:avLst/>
            <a:gdLst>
              <a:gd name="T0" fmla="*/ 987234 w 538208"/>
              <a:gd name="T1" fmla="*/ 195145 h 1703835"/>
              <a:gd name="T2" fmla="*/ 1156617 w 538208"/>
              <a:gd name="T3" fmla="*/ 666269 h 1703835"/>
              <a:gd name="T4" fmla="*/ 1156615 w 538208"/>
              <a:gd name="T5" fmla="*/ 3272498 h 1703835"/>
              <a:gd name="T6" fmla="*/ 1156617 w 538208"/>
              <a:gd name="T7" fmla="*/ 3272516 h 1703835"/>
              <a:gd name="T8" fmla="*/ 1156617 w 538208"/>
              <a:gd name="T9" fmla="*/ 3655148 h 1703835"/>
              <a:gd name="T10" fmla="*/ 0 w 538208"/>
              <a:gd name="T11" fmla="*/ 3655148 h 1703835"/>
              <a:gd name="T12" fmla="*/ 0 w 538208"/>
              <a:gd name="T13" fmla="*/ 3278168 h 1703835"/>
              <a:gd name="T14" fmla="*/ 0 w 538208"/>
              <a:gd name="T15" fmla="*/ 666269 h 1703835"/>
              <a:gd name="T16" fmla="*/ 169383 w 538208"/>
              <a:gd name="T17" fmla="*/ 195145 h 1703835"/>
              <a:gd name="T18" fmla="*/ 578309 w 538208"/>
              <a:gd name="T19" fmla="*/ 0 h 1703835"/>
              <a:gd name="T20" fmla="*/ 987234 w 538208"/>
              <a:gd name="T21" fmla="*/ 195145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0" name="任意多边形 106"/>
          <p:cNvSpPr>
            <a:spLocks noChangeArrowheads="1"/>
          </p:cNvSpPr>
          <p:nvPr/>
        </p:nvSpPr>
        <p:spPr bwMode="auto">
          <a:xfrm rot="-2700000">
            <a:off x="3870325" y="2422525"/>
            <a:ext cx="2619375" cy="962025"/>
          </a:xfrm>
          <a:custGeom>
            <a:avLst/>
            <a:gdLst>
              <a:gd name="T0" fmla="*/ 51927002 w 657338"/>
              <a:gd name="T1" fmla="*/ 21751 h 1792844"/>
              <a:gd name="T2" fmla="*/ 60836251 w 657338"/>
              <a:gd name="T3" fmla="*/ 74264 h 1792844"/>
              <a:gd name="T4" fmla="*/ 60836188 w 657338"/>
              <a:gd name="T5" fmla="*/ 364760 h 1792844"/>
              <a:gd name="T6" fmla="*/ 60836251 w 657338"/>
              <a:gd name="T7" fmla="*/ 364762 h 1792844"/>
              <a:gd name="T8" fmla="*/ 60836251 w 657338"/>
              <a:gd name="T9" fmla="*/ 405098 h 1792844"/>
              <a:gd name="T10" fmla="*/ 0 w 657338"/>
              <a:gd name="T11" fmla="*/ 405099 h 1792844"/>
              <a:gd name="T12" fmla="*/ 0 w 657338"/>
              <a:gd name="T13" fmla="*/ 365393 h 1792844"/>
              <a:gd name="T14" fmla="*/ 0 w 657338"/>
              <a:gd name="T15" fmla="*/ 74264 h 1792844"/>
              <a:gd name="T16" fmla="*/ 8909265 w 657338"/>
              <a:gd name="T17" fmla="*/ 21751 h 1792844"/>
              <a:gd name="T18" fmla="*/ 30418128 w 657338"/>
              <a:gd name="T19" fmla="*/ 0 h 1792844"/>
              <a:gd name="T20" fmla="*/ 51927002 w 657338"/>
              <a:gd name="T21" fmla="*/ 21751 h 17928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57338"/>
              <a:gd name="T34" fmla="*/ 0 h 1792844"/>
              <a:gd name="T35" fmla="*/ 657338 w 657338"/>
              <a:gd name="T36" fmla="*/ 1792844 h 17928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57338" h="1792844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31" name="任意多边形 107"/>
          <p:cNvSpPr>
            <a:spLocks/>
          </p:cNvSpPr>
          <p:nvPr/>
        </p:nvSpPr>
        <p:spPr bwMode="auto">
          <a:xfrm rot="-2700000">
            <a:off x="3932238" y="2508250"/>
            <a:ext cx="2490787" cy="787400"/>
          </a:xfrm>
          <a:custGeom>
            <a:avLst/>
            <a:gdLst>
              <a:gd name="T0" fmla="*/ 9839055 w 538208"/>
              <a:gd name="T1" fmla="*/ 19427 h 1703835"/>
              <a:gd name="T2" fmla="*/ 11527179 w 538208"/>
              <a:gd name="T3" fmla="*/ 66330 h 1703835"/>
              <a:gd name="T4" fmla="*/ 11527156 w 538208"/>
              <a:gd name="T5" fmla="*/ 325790 h 1703835"/>
              <a:gd name="T6" fmla="*/ 11527179 w 538208"/>
              <a:gd name="T7" fmla="*/ 325791 h 1703835"/>
              <a:gd name="T8" fmla="*/ 11527179 w 538208"/>
              <a:gd name="T9" fmla="*/ 363884 h 1703835"/>
              <a:gd name="T10" fmla="*/ 0 w 538208"/>
              <a:gd name="T11" fmla="*/ 363884 h 1703835"/>
              <a:gd name="T12" fmla="*/ 0 w 538208"/>
              <a:gd name="T13" fmla="*/ 326354 h 1703835"/>
              <a:gd name="T14" fmla="*/ 0 w 538208"/>
              <a:gd name="T15" fmla="*/ 66330 h 1703835"/>
              <a:gd name="T16" fmla="*/ 1688124 w 538208"/>
              <a:gd name="T17" fmla="*/ 19427 h 1703835"/>
              <a:gd name="T18" fmla="*/ 5763592 w 538208"/>
              <a:gd name="T19" fmla="*/ 0 h 1703835"/>
              <a:gd name="T20" fmla="*/ 9839055 w 538208"/>
              <a:gd name="T21" fmla="*/ 19427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2" name="任意多边形 108"/>
          <p:cNvSpPr>
            <a:spLocks noChangeArrowheads="1"/>
          </p:cNvSpPr>
          <p:nvPr/>
        </p:nvSpPr>
        <p:spPr bwMode="auto">
          <a:xfrm rot="2768180">
            <a:off x="4666457" y="3431381"/>
            <a:ext cx="1003300" cy="2633663"/>
          </a:xfrm>
          <a:custGeom>
            <a:avLst/>
            <a:gdLst>
              <a:gd name="T0" fmla="*/ 0 w 686310"/>
              <a:gd name="T1" fmla="*/ 59869 h 1799075"/>
              <a:gd name="T2" fmla="*/ 3001468 w 686310"/>
              <a:gd name="T3" fmla="*/ 0 h 1799075"/>
              <a:gd name="T4" fmla="*/ 3017379 w 686310"/>
              <a:gd name="T5" fmla="*/ 806841 h 1799075"/>
              <a:gd name="T6" fmla="*/ 3134076 w 686310"/>
              <a:gd name="T7" fmla="*/ 6722631 h 1799075"/>
              <a:gd name="T8" fmla="*/ 2715572 w 686310"/>
              <a:gd name="T9" fmla="*/ 7798466 h 1799075"/>
              <a:gd name="T10" fmla="*/ 1663113 w 686310"/>
              <a:gd name="T11" fmla="*/ 8261619 h 1799075"/>
              <a:gd name="T12" fmla="*/ 593215 w 686310"/>
              <a:gd name="T13" fmla="*/ 7840792 h 1799075"/>
              <a:gd name="T14" fmla="*/ 132610 w 686310"/>
              <a:gd name="T15" fmla="*/ 6782500 h 1799075"/>
              <a:gd name="T16" fmla="*/ 16171 w 686310"/>
              <a:gd name="T17" fmla="*/ 879548 h 1799075"/>
              <a:gd name="T18" fmla="*/ 16167 w 686310"/>
              <a:gd name="T19" fmla="*/ 879510 h 17990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6310"/>
              <a:gd name="T31" fmla="*/ 0 h 1799075"/>
              <a:gd name="T32" fmla="*/ 686310 w 686310"/>
              <a:gd name="T33" fmla="*/ 1799075 h 17990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6310" h="1799075">
                <a:moveTo>
                  <a:pt x="0" y="13037"/>
                </a:moveTo>
                <a:lnTo>
                  <a:pt x="657209" y="0"/>
                </a:lnTo>
                <a:lnTo>
                  <a:pt x="660693" y="175694"/>
                </a:lnTo>
                <a:lnTo>
                  <a:pt x="686245" y="1463887"/>
                </a:lnTo>
                <a:cubicBezTo>
                  <a:pt x="688045" y="1554629"/>
                  <a:pt x="652894" y="1637510"/>
                  <a:pt x="594608" y="1698155"/>
                </a:cubicBezTo>
                <a:cubicBezTo>
                  <a:pt x="536322" y="1758800"/>
                  <a:pt x="454900" y="1797210"/>
                  <a:pt x="364159" y="1799009"/>
                </a:cubicBezTo>
                <a:cubicBezTo>
                  <a:pt x="273418" y="1800810"/>
                  <a:pt x="190536" y="1765658"/>
                  <a:pt x="129892" y="1707372"/>
                </a:cubicBezTo>
                <a:cubicBezTo>
                  <a:pt x="69247" y="1649087"/>
                  <a:pt x="30836" y="1567664"/>
                  <a:pt x="29037" y="1476923"/>
                </a:cubicBezTo>
                <a:lnTo>
                  <a:pt x="3541" y="191526"/>
                </a:lnTo>
                <a:lnTo>
                  <a:pt x="3540" y="191518"/>
                </a:lnTo>
                <a:lnTo>
                  <a:pt x="0" y="1303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33" name="任意多边形 109"/>
          <p:cNvSpPr>
            <a:spLocks noChangeArrowheads="1"/>
          </p:cNvSpPr>
          <p:nvPr/>
        </p:nvSpPr>
        <p:spPr bwMode="auto">
          <a:xfrm rot="2700000">
            <a:off x="6548437" y="1581151"/>
            <a:ext cx="962025" cy="2622550"/>
          </a:xfrm>
          <a:custGeom>
            <a:avLst/>
            <a:gdLst>
              <a:gd name="T0" fmla="*/ 2572522 w 657338"/>
              <a:gd name="T1" fmla="*/ 440657 h 1792844"/>
              <a:gd name="T2" fmla="*/ 3013899 w 657338"/>
              <a:gd name="T3" fmla="*/ 1504489 h 1792844"/>
              <a:gd name="T4" fmla="*/ 3013896 w 657338"/>
              <a:gd name="T5" fmla="*/ 7389585 h 1792844"/>
              <a:gd name="T6" fmla="*/ 3013899 w 657338"/>
              <a:gd name="T7" fmla="*/ 7389623 h 1792844"/>
              <a:gd name="T8" fmla="*/ 3013899 w 657338"/>
              <a:gd name="T9" fmla="*/ 8206781 h 1792844"/>
              <a:gd name="T10" fmla="*/ 0 w 657338"/>
              <a:gd name="T11" fmla="*/ 8206789 h 1792844"/>
              <a:gd name="T12" fmla="*/ 0 w 657338"/>
              <a:gd name="T13" fmla="*/ 7402386 h 1792844"/>
              <a:gd name="T14" fmla="*/ 0 w 657338"/>
              <a:gd name="T15" fmla="*/ 1504489 h 1792844"/>
              <a:gd name="T16" fmla="*/ 441375 w 657338"/>
              <a:gd name="T17" fmla="*/ 440657 h 1792844"/>
              <a:gd name="T18" fmla="*/ 1506951 w 657338"/>
              <a:gd name="T19" fmla="*/ 0 h 1792844"/>
              <a:gd name="T20" fmla="*/ 2572522 w 657338"/>
              <a:gd name="T21" fmla="*/ 440657 h 179284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57338"/>
              <a:gd name="T34" fmla="*/ 0 h 1792844"/>
              <a:gd name="T35" fmla="*/ 657338 w 657338"/>
              <a:gd name="T36" fmla="*/ 1792844 h 179284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57338" h="1792844">
                <a:moveTo>
                  <a:pt x="561073" y="96265"/>
                </a:moveTo>
                <a:cubicBezTo>
                  <a:pt x="620550" y="155742"/>
                  <a:pt x="657338" y="237910"/>
                  <a:pt x="657338" y="328669"/>
                </a:cubicBezTo>
                <a:lnTo>
                  <a:pt x="657337" y="1614319"/>
                </a:lnTo>
                <a:lnTo>
                  <a:pt x="657338" y="1614327"/>
                </a:lnTo>
                <a:lnTo>
                  <a:pt x="657338" y="1792843"/>
                </a:lnTo>
                <a:lnTo>
                  <a:pt x="0" y="1792844"/>
                </a:lnTo>
                <a:lnTo>
                  <a:pt x="0" y="1617116"/>
                </a:lnTo>
                <a:lnTo>
                  <a:pt x="0" y="328669"/>
                </a:lnTo>
                <a:cubicBezTo>
                  <a:pt x="0" y="237909"/>
                  <a:pt x="36788" y="155742"/>
                  <a:pt x="96265" y="96265"/>
                </a:cubicBezTo>
                <a:cubicBezTo>
                  <a:pt x="155742" y="36787"/>
                  <a:pt x="237910" y="0"/>
                  <a:pt x="328669" y="0"/>
                </a:cubicBezTo>
                <a:cubicBezTo>
                  <a:pt x="419428" y="0"/>
                  <a:pt x="501596" y="36788"/>
                  <a:pt x="561073" y="96265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288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2234" name="任意多边形 110"/>
          <p:cNvSpPr>
            <a:spLocks/>
          </p:cNvSpPr>
          <p:nvPr/>
        </p:nvSpPr>
        <p:spPr bwMode="auto">
          <a:xfrm rot="2700000">
            <a:off x="6635751" y="1644650"/>
            <a:ext cx="787400" cy="2492375"/>
          </a:xfrm>
          <a:custGeom>
            <a:avLst/>
            <a:gdLst>
              <a:gd name="T0" fmla="*/ 983267 w 538208"/>
              <a:gd name="T1" fmla="*/ 194648 h 1703835"/>
              <a:gd name="T2" fmla="*/ 1151969 w 538208"/>
              <a:gd name="T3" fmla="*/ 664575 h 1703835"/>
              <a:gd name="T4" fmla="*/ 1151967 w 538208"/>
              <a:gd name="T5" fmla="*/ 3264176 h 1703835"/>
              <a:gd name="T6" fmla="*/ 1151969 w 538208"/>
              <a:gd name="T7" fmla="*/ 3264194 h 1703835"/>
              <a:gd name="T8" fmla="*/ 1151969 w 538208"/>
              <a:gd name="T9" fmla="*/ 3645854 h 1703835"/>
              <a:gd name="T10" fmla="*/ 0 w 538208"/>
              <a:gd name="T11" fmla="*/ 3645854 h 1703835"/>
              <a:gd name="T12" fmla="*/ 0 w 538208"/>
              <a:gd name="T13" fmla="*/ 3269833 h 1703835"/>
              <a:gd name="T14" fmla="*/ 0 w 538208"/>
              <a:gd name="T15" fmla="*/ 664575 h 1703835"/>
              <a:gd name="T16" fmla="*/ 168702 w 538208"/>
              <a:gd name="T17" fmla="*/ 194648 h 1703835"/>
              <a:gd name="T18" fmla="*/ 575984 w 538208"/>
              <a:gd name="T19" fmla="*/ 0 h 1703835"/>
              <a:gd name="T20" fmla="*/ 983267 w 538208"/>
              <a:gd name="T21" fmla="*/ 194648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5" name="任意多边形 111"/>
          <p:cNvSpPr>
            <a:spLocks/>
          </p:cNvSpPr>
          <p:nvPr/>
        </p:nvSpPr>
        <p:spPr bwMode="auto">
          <a:xfrm rot="-8100000">
            <a:off x="3921125" y="4360863"/>
            <a:ext cx="2492375" cy="787400"/>
          </a:xfrm>
          <a:custGeom>
            <a:avLst/>
            <a:gdLst>
              <a:gd name="T0" fmla="*/ 9851607 w 538208"/>
              <a:gd name="T1" fmla="*/ 19427 h 1703835"/>
              <a:gd name="T2" fmla="*/ 11541882 w 538208"/>
              <a:gd name="T3" fmla="*/ 66330 h 1703835"/>
              <a:gd name="T4" fmla="*/ 11541859 w 538208"/>
              <a:gd name="T5" fmla="*/ 325790 h 1703835"/>
              <a:gd name="T6" fmla="*/ 11541882 w 538208"/>
              <a:gd name="T7" fmla="*/ 325791 h 1703835"/>
              <a:gd name="T8" fmla="*/ 11541882 w 538208"/>
              <a:gd name="T9" fmla="*/ 363884 h 1703835"/>
              <a:gd name="T10" fmla="*/ 0 w 538208"/>
              <a:gd name="T11" fmla="*/ 363884 h 1703835"/>
              <a:gd name="T12" fmla="*/ 0 w 538208"/>
              <a:gd name="T13" fmla="*/ 326354 h 1703835"/>
              <a:gd name="T14" fmla="*/ 0 w 538208"/>
              <a:gd name="T15" fmla="*/ 66330 h 1703835"/>
              <a:gd name="T16" fmla="*/ 1690275 w 538208"/>
              <a:gd name="T17" fmla="*/ 19427 h 1703835"/>
              <a:gd name="T18" fmla="*/ 5770943 w 538208"/>
              <a:gd name="T19" fmla="*/ 0 h 1703835"/>
              <a:gd name="T20" fmla="*/ 9851607 w 538208"/>
              <a:gd name="T21" fmla="*/ 19427 h 170383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38208"/>
              <a:gd name="T34" fmla="*/ 0 h 1703835"/>
              <a:gd name="T35" fmla="*/ 538208 w 538208"/>
              <a:gd name="T36" fmla="*/ 1703835 h 170383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38208" h="1703835">
                <a:moveTo>
                  <a:pt x="459389" y="90966"/>
                </a:moveTo>
                <a:cubicBezTo>
                  <a:pt x="508088" y="147170"/>
                  <a:pt x="538208" y="224815"/>
                  <a:pt x="538208" y="310579"/>
                </a:cubicBezTo>
                <a:lnTo>
                  <a:pt x="538207" y="1525464"/>
                </a:lnTo>
                <a:lnTo>
                  <a:pt x="538208" y="1525472"/>
                </a:lnTo>
                <a:lnTo>
                  <a:pt x="538208" y="1703835"/>
                </a:lnTo>
                <a:lnTo>
                  <a:pt x="0" y="1703835"/>
                </a:lnTo>
                <a:lnTo>
                  <a:pt x="0" y="1528107"/>
                </a:lnTo>
                <a:lnTo>
                  <a:pt x="0" y="310579"/>
                </a:lnTo>
                <a:cubicBezTo>
                  <a:pt x="0" y="224814"/>
                  <a:pt x="30121" y="147170"/>
                  <a:pt x="78819" y="90966"/>
                </a:cubicBezTo>
                <a:cubicBezTo>
                  <a:pt x="127517" y="34762"/>
                  <a:pt x="194793" y="0"/>
                  <a:pt x="269104" y="0"/>
                </a:cubicBezTo>
                <a:cubicBezTo>
                  <a:pt x="343415" y="0"/>
                  <a:pt x="410691" y="34763"/>
                  <a:pt x="459389" y="90966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  <a:prstDash val="dash"/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91429" tIns="45715" rIns="91429" bIns="45715" anchor="ctr"/>
          <a:lstStyle/>
          <a:p>
            <a:endParaRPr lang="zh-CN" altLang="en-US"/>
          </a:p>
        </p:txBody>
      </p:sp>
      <p:sp>
        <p:nvSpPr>
          <p:cNvPr id="52236" name="椭圆 112"/>
          <p:cNvSpPr>
            <a:spLocks noChangeArrowheads="1"/>
          </p:cNvSpPr>
          <p:nvPr/>
        </p:nvSpPr>
        <p:spPr bwMode="auto">
          <a:xfrm>
            <a:off x="5591175" y="3287713"/>
            <a:ext cx="1009650" cy="100806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60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52237" name="矩形 113"/>
          <p:cNvSpPr>
            <a:spLocks noChangeArrowheads="1"/>
          </p:cNvSpPr>
          <p:nvPr/>
        </p:nvSpPr>
        <p:spPr bwMode="auto">
          <a:xfrm>
            <a:off x="1825625" y="2085975"/>
            <a:ext cx="21685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2238" name="矩形 114"/>
          <p:cNvSpPr>
            <a:spLocks noChangeArrowheads="1"/>
          </p:cNvSpPr>
          <p:nvPr/>
        </p:nvSpPr>
        <p:spPr bwMode="auto">
          <a:xfrm>
            <a:off x="8142288" y="2085975"/>
            <a:ext cx="208121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2239" name="矩形 115"/>
          <p:cNvSpPr>
            <a:spLocks noChangeArrowheads="1"/>
          </p:cNvSpPr>
          <p:nvPr/>
        </p:nvSpPr>
        <p:spPr bwMode="auto">
          <a:xfrm>
            <a:off x="1825625" y="4651375"/>
            <a:ext cx="2168525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52240" name="矩形 116"/>
          <p:cNvSpPr>
            <a:spLocks noChangeArrowheads="1"/>
          </p:cNvSpPr>
          <p:nvPr/>
        </p:nvSpPr>
        <p:spPr bwMode="auto">
          <a:xfrm>
            <a:off x="8142288" y="4651375"/>
            <a:ext cx="2081212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  <a:endParaRPr lang="en-US" altLang="zh-CN" sz="20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10"/>
          <p:cNvSpPr txBox="1">
            <a:spLocks noChangeArrowheads="1"/>
          </p:cNvSpPr>
          <p:nvPr/>
        </p:nvSpPr>
        <p:spPr bwMode="auto">
          <a:xfrm>
            <a:off x="3617913" y="3409036"/>
            <a:ext cx="4956175" cy="56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280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WE WILL DO A GREAT JOB !</a:t>
            </a:r>
          </a:p>
        </p:txBody>
      </p:sp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2467379"/>
            <a:ext cx="6410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5400" b="1" dirty="0">
                <a:solidFill>
                  <a:schemeClr val="bg1"/>
                </a:solidFill>
                <a:latin typeface="Segoe UI" pitchFamily="34" charset="0"/>
                <a:ea typeface="微软雅黑" pitchFamily="34" charset="-122"/>
              </a:rPr>
              <a:t>THANKS YOU</a:t>
            </a:r>
            <a:endParaRPr lang="zh-CN" altLang="en-US" sz="5400" b="1" dirty="0">
              <a:solidFill>
                <a:schemeClr val="bg1"/>
              </a:solidFill>
              <a:latin typeface="Segoe U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0949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3" name="KSO_GT2.1"/>
          <p:cNvSpPr txBox="1">
            <a:spLocks noChangeArrowheads="1"/>
          </p:cNvSpPr>
          <p:nvPr/>
        </p:nvSpPr>
        <p:spPr bwMode="auto">
          <a:xfrm>
            <a:off x="5075238" y="3349625"/>
            <a:ext cx="4476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difference in needs and desires of presenters and audiences has become more noticeable.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30726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30728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30729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01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30727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0725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HERE INPUT YOUR TITLE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1761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762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pic>
        <p:nvPicPr>
          <p:cNvPr id="31748" name="组合 5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908175"/>
            <a:ext cx="503555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矩形 40"/>
          <p:cNvSpPr>
            <a:spLocks noChangeArrowheads="1"/>
          </p:cNvSpPr>
          <p:nvPr/>
        </p:nvSpPr>
        <p:spPr bwMode="auto">
          <a:xfrm>
            <a:off x="6767513" y="3687763"/>
            <a:ext cx="44323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05E"/>
                </a:solidFill>
              </a:rPr>
              <a:t>Supporters say that the ease of use of presentation software can save a lot of time for people who otherwise would have used other types of visual aid—hand-drawn or mechanically typeset slides, blackboards or whiteboards,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zh-CN" sz="1200">
              <a:solidFill>
                <a:srgbClr val="09405E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05E"/>
                </a:solidFill>
              </a:rPr>
              <a:t>or overhead projections. Ease of use also encourages those who otherwise would not have used visual aids, or would not have given a presentation at all,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zh-CN" sz="1200">
              <a:solidFill>
                <a:srgbClr val="09405E"/>
              </a:solidFill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rgbClr val="09405E"/>
                </a:solidFill>
              </a:rPr>
              <a:t>the difference in needs and desires of presenters and audiences has become more noticeable.</a:t>
            </a:r>
          </a:p>
        </p:txBody>
      </p:sp>
      <p:grpSp>
        <p:nvGrpSpPr>
          <p:cNvPr id="31750" name="Group 8"/>
          <p:cNvGrpSpPr>
            <a:grpSpLocks/>
          </p:cNvGrpSpPr>
          <p:nvPr/>
        </p:nvGrpSpPr>
        <p:grpSpPr bwMode="auto">
          <a:xfrm>
            <a:off x="6815138" y="2260600"/>
            <a:ext cx="4384675" cy="1246188"/>
            <a:chOff x="0" y="0"/>
            <a:chExt cx="3288535" cy="934675"/>
          </a:xfrm>
        </p:grpSpPr>
        <p:sp>
          <p:nvSpPr>
            <p:cNvPr id="31751" name="文本框 39"/>
            <p:cNvSpPr txBox="1">
              <a:spLocks noChangeArrowheads="1"/>
            </p:cNvSpPr>
            <p:nvPr/>
          </p:nvSpPr>
          <p:spPr bwMode="auto">
            <a:xfrm>
              <a:off x="101333" y="542260"/>
              <a:ext cx="893515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09405E"/>
                  </a:solidFill>
                </a:rPr>
                <a:t>23,456</a:t>
              </a:r>
              <a:endParaRPr lang="zh-CN" altLang="en-US" sz="2800" b="1">
                <a:solidFill>
                  <a:srgbClr val="09405E"/>
                </a:solidFill>
              </a:endParaRPr>
            </a:p>
          </p:txBody>
        </p:sp>
        <p:sp>
          <p:nvSpPr>
            <p:cNvPr id="31752" name="文本框 62"/>
            <p:cNvSpPr txBox="1">
              <a:spLocks noChangeArrowheads="1"/>
            </p:cNvSpPr>
            <p:nvPr/>
          </p:nvSpPr>
          <p:spPr bwMode="auto">
            <a:xfrm>
              <a:off x="1291856" y="542260"/>
              <a:ext cx="756458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09405E"/>
                  </a:solidFill>
                </a:rPr>
                <a:t>6,457</a:t>
              </a:r>
              <a:endParaRPr lang="zh-CN" altLang="en-US" sz="2800" b="1">
                <a:solidFill>
                  <a:srgbClr val="09405E"/>
                </a:solidFill>
              </a:endParaRPr>
            </a:p>
          </p:txBody>
        </p:sp>
        <p:sp>
          <p:nvSpPr>
            <p:cNvPr id="31753" name="文本框 64"/>
            <p:cNvSpPr txBox="1">
              <a:spLocks noChangeArrowheads="1"/>
            </p:cNvSpPr>
            <p:nvPr/>
          </p:nvSpPr>
          <p:spPr bwMode="auto">
            <a:xfrm>
              <a:off x="2293687" y="542260"/>
              <a:ext cx="893515" cy="392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09405E"/>
                  </a:solidFill>
                </a:rPr>
                <a:t>83,451</a:t>
              </a:r>
              <a:endParaRPr lang="zh-CN" altLang="en-US" sz="2800" b="1">
                <a:solidFill>
                  <a:srgbClr val="09405E"/>
                </a:solidFill>
              </a:endParaRPr>
            </a:p>
          </p:txBody>
        </p:sp>
        <p:cxnSp>
          <p:nvCxnSpPr>
            <p:cNvPr id="31754" name="直接连接符 45"/>
            <p:cNvCxnSpPr>
              <a:cxnSpLocks noChangeShapeType="1"/>
            </p:cNvCxnSpPr>
            <p:nvPr/>
          </p:nvCxnSpPr>
          <p:spPr bwMode="auto">
            <a:xfrm>
              <a:off x="0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直接连接符 46"/>
            <p:cNvCxnSpPr>
              <a:cxnSpLocks noChangeShapeType="1"/>
            </p:cNvCxnSpPr>
            <p:nvPr/>
          </p:nvCxnSpPr>
          <p:spPr bwMode="auto">
            <a:xfrm>
              <a:off x="1096178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6" name="直接连接符 47"/>
            <p:cNvCxnSpPr>
              <a:cxnSpLocks noChangeShapeType="1"/>
            </p:cNvCxnSpPr>
            <p:nvPr/>
          </p:nvCxnSpPr>
          <p:spPr bwMode="auto">
            <a:xfrm>
              <a:off x="2192357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7" name="直接连接符 48"/>
            <p:cNvCxnSpPr>
              <a:cxnSpLocks noChangeShapeType="1"/>
            </p:cNvCxnSpPr>
            <p:nvPr/>
          </p:nvCxnSpPr>
          <p:spPr bwMode="auto">
            <a:xfrm>
              <a:off x="3288535" y="0"/>
              <a:ext cx="0" cy="916428"/>
            </a:xfrm>
            <a:prstGeom prst="line">
              <a:avLst/>
            </a:prstGeom>
            <a:noFill/>
            <a:ln w="6350">
              <a:solidFill>
                <a:srgbClr val="09405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58" name="Freeform 24"/>
            <p:cNvSpPr>
              <a:spLocks noEditPoints="1"/>
            </p:cNvSpPr>
            <p:nvPr/>
          </p:nvSpPr>
          <p:spPr bwMode="auto">
            <a:xfrm>
              <a:off x="338875" y="109682"/>
              <a:ext cx="418428" cy="432578"/>
            </a:xfrm>
            <a:custGeom>
              <a:avLst/>
              <a:gdLst>
                <a:gd name="T0" fmla="*/ 773621656 w 89"/>
                <a:gd name="T1" fmla="*/ 243188769 h 92"/>
                <a:gd name="T2" fmla="*/ 1237799351 w 89"/>
                <a:gd name="T3" fmla="*/ 243188769 h 92"/>
                <a:gd name="T4" fmla="*/ 1547248014 w 89"/>
                <a:gd name="T5" fmla="*/ 221080272 h 92"/>
                <a:gd name="T6" fmla="*/ 1547248014 w 89"/>
                <a:gd name="T7" fmla="*/ 596920025 h 92"/>
                <a:gd name="T8" fmla="*/ 1547248014 w 89"/>
                <a:gd name="T9" fmla="*/ 221080272 h 92"/>
                <a:gd name="T10" fmla="*/ 663104948 w 89"/>
                <a:gd name="T11" fmla="*/ 1215948546 h 92"/>
                <a:gd name="T12" fmla="*/ 707312572 w 89"/>
                <a:gd name="T13" fmla="*/ 1879194063 h 92"/>
                <a:gd name="T14" fmla="*/ 486279156 w 89"/>
                <a:gd name="T15" fmla="*/ 1304382536 h 92"/>
                <a:gd name="T16" fmla="*/ 375757747 w 89"/>
                <a:gd name="T17" fmla="*/ 1879194063 h 92"/>
                <a:gd name="T18" fmla="*/ 243139578 w 89"/>
                <a:gd name="T19" fmla="*/ 1215948546 h 92"/>
                <a:gd name="T20" fmla="*/ 88415247 w 89"/>
                <a:gd name="T21" fmla="*/ 1171736254 h 92"/>
                <a:gd name="T22" fmla="*/ 221033416 w 89"/>
                <a:gd name="T23" fmla="*/ 619028522 h 92"/>
                <a:gd name="T24" fmla="*/ 464172994 w 89"/>
                <a:gd name="T25" fmla="*/ 773788003 h 92"/>
                <a:gd name="T26" fmla="*/ 685211111 w 89"/>
                <a:gd name="T27" fmla="*/ 619028522 h 92"/>
                <a:gd name="T28" fmla="*/ 972553611 w 89"/>
                <a:gd name="T29" fmla="*/ 530594532 h 92"/>
                <a:gd name="T30" fmla="*/ 972553611 w 89"/>
                <a:gd name="T31" fmla="*/ 596920025 h 92"/>
                <a:gd name="T32" fmla="*/ 994659773 w 89"/>
                <a:gd name="T33" fmla="*/ 1061193767 h 92"/>
                <a:gd name="T34" fmla="*/ 994659773 w 89"/>
                <a:gd name="T35" fmla="*/ 1061193767 h 92"/>
                <a:gd name="T36" fmla="*/ 994659773 w 89"/>
                <a:gd name="T37" fmla="*/ 1061193767 h 92"/>
                <a:gd name="T38" fmla="*/ 1038867397 w 89"/>
                <a:gd name="T39" fmla="*/ 596920025 h 92"/>
                <a:gd name="T40" fmla="*/ 1038867397 w 89"/>
                <a:gd name="T41" fmla="*/ 530594532 h 92"/>
                <a:gd name="T42" fmla="*/ 1304108436 w 89"/>
                <a:gd name="T43" fmla="*/ 619028522 h 92"/>
                <a:gd name="T44" fmla="*/ 1547248014 w 89"/>
                <a:gd name="T45" fmla="*/ 773788003 h 92"/>
                <a:gd name="T46" fmla="*/ 1768281429 w 89"/>
                <a:gd name="T47" fmla="*/ 619028522 h 92"/>
                <a:gd name="T48" fmla="*/ 1878798137 w 89"/>
                <a:gd name="T49" fmla="*/ 1127519259 h 92"/>
                <a:gd name="T50" fmla="*/ 1746179968 w 89"/>
                <a:gd name="T51" fmla="*/ 1215948546 h 92"/>
                <a:gd name="T52" fmla="*/ 1768281429 w 89"/>
                <a:gd name="T53" fmla="*/ 1879194063 h 92"/>
                <a:gd name="T54" fmla="*/ 1569349475 w 89"/>
                <a:gd name="T55" fmla="*/ 1304382536 h 92"/>
                <a:gd name="T56" fmla="*/ 1458832767 w 89"/>
                <a:gd name="T57" fmla="*/ 1879194063 h 92"/>
                <a:gd name="T58" fmla="*/ 1326209897 w 89"/>
                <a:gd name="T59" fmla="*/ 1215948546 h 92"/>
                <a:gd name="T60" fmla="*/ 1259900812 w 89"/>
                <a:gd name="T61" fmla="*/ 1215948546 h 92"/>
                <a:gd name="T62" fmla="*/ 1083070319 w 89"/>
                <a:gd name="T63" fmla="*/ 2033953544 h 92"/>
                <a:gd name="T64" fmla="*/ 950452150 w 89"/>
                <a:gd name="T65" fmla="*/ 1348599530 h 92"/>
                <a:gd name="T66" fmla="*/ 707312572 w 89"/>
                <a:gd name="T67" fmla="*/ 2033953544 h 92"/>
                <a:gd name="T68" fmla="*/ 663104948 w 89"/>
                <a:gd name="T69" fmla="*/ 1149627756 h 92"/>
                <a:gd name="T70" fmla="*/ 287347201 w 89"/>
                <a:gd name="T71" fmla="*/ 397948250 h 92"/>
                <a:gd name="T72" fmla="*/ 641003487 w 89"/>
                <a:gd name="T73" fmla="*/ 397948250 h 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9"/>
                <a:gd name="T112" fmla="*/ 0 h 92"/>
                <a:gd name="T113" fmla="*/ 89 w 89"/>
                <a:gd name="T114" fmla="*/ 92 h 9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9" h="92">
                  <a:moveTo>
                    <a:pt x="45" y="0"/>
                  </a:moveTo>
                  <a:cubicBezTo>
                    <a:pt x="40" y="0"/>
                    <a:pt x="35" y="5"/>
                    <a:pt x="35" y="11"/>
                  </a:cubicBezTo>
                  <a:cubicBezTo>
                    <a:pt x="35" y="16"/>
                    <a:pt x="40" y="21"/>
                    <a:pt x="45" y="21"/>
                  </a:cubicBezTo>
                  <a:cubicBezTo>
                    <a:pt x="51" y="21"/>
                    <a:pt x="56" y="16"/>
                    <a:pt x="56" y="11"/>
                  </a:cubicBezTo>
                  <a:cubicBezTo>
                    <a:pt x="56" y="5"/>
                    <a:pt x="51" y="0"/>
                    <a:pt x="45" y="0"/>
                  </a:cubicBezTo>
                  <a:close/>
                  <a:moveTo>
                    <a:pt x="70" y="10"/>
                  </a:moveTo>
                  <a:cubicBezTo>
                    <a:pt x="65" y="10"/>
                    <a:pt x="61" y="14"/>
                    <a:pt x="61" y="18"/>
                  </a:cubicBezTo>
                  <a:cubicBezTo>
                    <a:pt x="61" y="23"/>
                    <a:pt x="65" y="27"/>
                    <a:pt x="70" y="27"/>
                  </a:cubicBezTo>
                  <a:cubicBezTo>
                    <a:pt x="74" y="27"/>
                    <a:pt x="78" y="23"/>
                    <a:pt x="78" y="18"/>
                  </a:cubicBezTo>
                  <a:cubicBezTo>
                    <a:pt x="78" y="14"/>
                    <a:pt x="74" y="10"/>
                    <a:pt x="70" y="10"/>
                  </a:cubicBezTo>
                  <a:close/>
                  <a:moveTo>
                    <a:pt x="30" y="52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85"/>
                    <a:pt x="66" y="85"/>
                    <a:pt x="66" y="85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8" y="92"/>
                    <a:pt x="58" y="92"/>
                    <a:pt x="58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0" y="52"/>
                    <a:pt x="30" y="52"/>
                    <a:pt x="30" y="52"/>
                  </a:cubicBezTo>
                  <a:close/>
                  <a:moveTo>
                    <a:pt x="21" y="10"/>
                  </a:moveTo>
                  <a:cubicBezTo>
                    <a:pt x="16" y="10"/>
                    <a:pt x="13" y="14"/>
                    <a:pt x="13" y="18"/>
                  </a:cubicBezTo>
                  <a:cubicBezTo>
                    <a:pt x="13" y="23"/>
                    <a:pt x="16" y="27"/>
                    <a:pt x="21" y="27"/>
                  </a:cubicBezTo>
                  <a:cubicBezTo>
                    <a:pt x="25" y="27"/>
                    <a:pt x="29" y="23"/>
                    <a:pt x="29" y="18"/>
                  </a:cubicBezTo>
                  <a:cubicBezTo>
                    <a:pt x="29" y="14"/>
                    <a:pt x="25" y="10"/>
                    <a:pt x="21" y="10"/>
                  </a:cubicBezTo>
                  <a:close/>
                </a:path>
              </a:pathLst>
            </a:custGeom>
            <a:solidFill>
              <a:srgbClr val="094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31759" name="Freeform 27"/>
            <p:cNvSpPr>
              <a:spLocks noEditPoints="1"/>
            </p:cNvSpPr>
            <p:nvPr/>
          </p:nvSpPr>
          <p:spPr bwMode="auto">
            <a:xfrm>
              <a:off x="1374484" y="125649"/>
              <a:ext cx="539565" cy="416611"/>
            </a:xfrm>
            <a:custGeom>
              <a:avLst/>
              <a:gdLst>
                <a:gd name="T0" fmla="*/ 1021073919 w 97"/>
                <a:gd name="T1" fmla="*/ 2147483646 h 75"/>
                <a:gd name="T2" fmla="*/ 1361433746 w 97"/>
                <a:gd name="T3" fmla="*/ 2147483646 h 75"/>
                <a:gd name="T4" fmla="*/ 1454261176 w 97"/>
                <a:gd name="T5" fmla="*/ 2147483646 h 75"/>
                <a:gd name="T6" fmla="*/ 1454261176 w 97"/>
                <a:gd name="T7" fmla="*/ 1511942422 h 75"/>
                <a:gd name="T8" fmla="*/ 1206728779 w 97"/>
                <a:gd name="T9" fmla="*/ 1388520024 h 75"/>
                <a:gd name="T10" fmla="*/ 928252051 w 97"/>
                <a:gd name="T11" fmla="*/ 1542799410 h 75"/>
                <a:gd name="T12" fmla="*/ 928252051 w 97"/>
                <a:gd name="T13" fmla="*/ 2147483646 h 75"/>
                <a:gd name="T14" fmla="*/ 1021073919 w 97"/>
                <a:gd name="T15" fmla="*/ 2147483646 h 75"/>
                <a:gd name="T16" fmla="*/ 0 w 97"/>
                <a:gd name="T17" fmla="*/ 1511942422 h 75"/>
                <a:gd name="T18" fmla="*/ 1144840117 w 97"/>
                <a:gd name="T19" fmla="*/ 863967892 h 75"/>
                <a:gd name="T20" fmla="*/ 1206728779 w 97"/>
                <a:gd name="T21" fmla="*/ 802253916 h 75"/>
                <a:gd name="T22" fmla="*/ 1268611878 w 97"/>
                <a:gd name="T23" fmla="*/ 863967892 h 75"/>
                <a:gd name="T24" fmla="*/ 1608966142 w 97"/>
                <a:gd name="T25" fmla="*/ 1049104265 h 75"/>
                <a:gd name="T26" fmla="*/ 2147483646 w 97"/>
                <a:gd name="T27" fmla="*/ 277701783 h 75"/>
                <a:gd name="T28" fmla="*/ 2147483646 w 97"/>
                <a:gd name="T29" fmla="*/ 123422397 h 75"/>
                <a:gd name="T30" fmla="*/ 2147483646 w 97"/>
                <a:gd name="T31" fmla="*/ 61713976 h 75"/>
                <a:gd name="T32" fmla="*/ 2147483646 w 97"/>
                <a:gd name="T33" fmla="*/ 0 h 75"/>
                <a:gd name="T34" fmla="*/ 2147483646 w 97"/>
                <a:gd name="T35" fmla="*/ 308558771 h 75"/>
                <a:gd name="T36" fmla="*/ 2147483646 w 97"/>
                <a:gd name="T37" fmla="*/ 586260554 h 75"/>
                <a:gd name="T38" fmla="*/ 2147483646 w 97"/>
                <a:gd name="T39" fmla="*/ 462838157 h 75"/>
                <a:gd name="T40" fmla="*/ 1701793573 w 97"/>
                <a:gd name="T41" fmla="*/ 1295949060 h 75"/>
                <a:gd name="T42" fmla="*/ 1639910473 w 97"/>
                <a:gd name="T43" fmla="*/ 1357663036 h 75"/>
                <a:gd name="T44" fmla="*/ 1547083043 w 97"/>
                <a:gd name="T45" fmla="*/ 1326806048 h 75"/>
                <a:gd name="T46" fmla="*/ 1206728779 w 97"/>
                <a:gd name="T47" fmla="*/ 1110812687 h 75"/>
                <a:gd name="T48" fmla="*/ 154710529 w 97"/>
                <a:gd name="T49" fmla="*/ 1758787217 h 75"/>
                <a:gd name="T50" fmla="*/ 0 w 97"/>
                <a:gd name="T51" fmla="*/ 1511942422 h 75"/>
                <a:gd name="T52" fmla="*/ 309415496 w 97"/>
                <a:gd name="T53" fmla="*/ 2147483646 h 75"/>
                <a:gd name="T54" fmla="*/ 649775323 w 97"/>
                <a:gd name="T55" fmla="*/ 2147483646 h 75"/>
                <a:gd name="T56" fmla="*/ 711658422 w 97"/>
                <a:gd name="T57" fmla="*/ 2147483646 h 75"/>
                <a:gd name="T58" fmla="*/ 711658422 w 97"/>
                <a:gd name="T59" fmla="*/ 1666221807 h 75"/>
                <a:gd name="T60" fmla="*/ 216593629 w 97"/>
                <a:gd name="T61" fmla="*/ 1974780579 h 75"/>
                <a:gd name="T62" fmla="*/ 216593629 w 97"/>
                <a:gd name="T63" fmla="*/ 2147483646 h 75"/>
                <a:gd name="T64" fmla="*/ 309415496 w 97"/>
                <a:gd name="T65" fmla="*/ 2147483646 h 75"/>
                <a:gd name="T66" fmla="*/ 1732732341 w 97"/>
                <a:gd name="T67" fmla="*/ 2147483646 h 75"/>
                <a:gd name="T68" fmla="*/ 2073092168 w 97"/>
                <a:gd name="T69" fmla="*/ 2147483646 h 75"/>
                <a:gd name="T70" fmla="*/ 2147483646 w 97"/>
                <a:gd name="T71" fmla="*/ 2147483646 h 75"/>
                <a:gd name="T72" fmla="*/ 2147483646 w 97"/>
                <a:gd name="T73" fmla="*/ 1203383651 h 75"/>
                <a:gd name="T74" fmla="*/ 2147483646 w 97"/>
                <a:gd name="T75" fmla="*/ 1203383651 h 75"/>
                <a:gd name="T76" fmla="*/ 1670849242 w 97"/>
                <a:gd name="T77" fmla="*/ 1635364819 h 75"/>
                <a:gd name="T78" fmla="*/ 1639910473 w 97"/>
                <a:gd name="T79" fmla="*/ 1604507831 h 75"/>
                <a:gd name="T80" fmla="*/ 1639910473 w 97"/>
                <a:gd name="T81" fmla="*/ 2147483646 h 75"/>
                <a:gd name="T82" fmla="*/ 1732732341 w 97"/>
                <a:gd name="T83" fmla="*/ 2147483646 h 75"/>
                <a:gd name="T84" fmla="*/ 2147483646 w 97"/>
                <a:gd name="T85" fmla="*/ 2147483646 h 75"/>
                <a:gd name="T86" fmla="*/ 2147483646 w 97"/>
                <a:gd name="T87" fmla="*/ 2147483646 h 75"/>
                <a:gd name="T88" fmla="*/ 2147483646 w 97"/>
                <a:gd name="T89" fmla="*/ 2147483646 h 75"/>
                <a:gd name="T90" fmla="*/ 2147483646 w 97"/>
                <a:gd name="T91" fmla="*/ 987390289 h 75"/>
                <a:gd name="T92" fmla="*/ 2147483646 w 97"/>
                <a:gd name="T93" fmla="*/ 740545494 h 75"/>
                <a:gd name="T94" fmla="*/ 2147483646 w 97"/>
                <a:gd name="T95" fmla="*/ 1018247277 h 75"/>
                <a:gd name="T96" fmla="*/ 2147483646 w 97"/>
                <a:gd name="T97" fmla="*/ 2147483646 h 75"/>
                <a:gd name="T98" fmla="*/ 2147483646 w 97"/>
                <a:gd name="T99" fmla="*/ 2147483646 h 7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7"/>
                <a:gd name="T151" fmla="*/ 0 h 75"/>
                <a:gd name="T152" fmla="*/ 97 w 97"/>
                <a:gd name="T153" fmla="*/ 75 h 7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rgbClr val="094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  <p:sp>
          <p:nvSpPr>
            <p:cNvPr id="31760" name="Freeform 25"/>
            <p:cNvSpPr>
              <a:spLocks noEditPoints="1"/>
            </p:cNvSpPr>
            <p:nvPr/>
          </p:nvSpPr>
          <p:spPr bwMode="auto">
            <a:xfrm>
              <a:off x="2543735" y="109682"/>
              <a:ext cx="340519" cy="432578"/>
            </a:xfrm>
            <a:custGeom>
              <a:avLst/>
              <a:gdLst>
                <a:gd name="T0" fmla="*/ 0 w 77"/>
                <a:gd name="T1" fmla="*/ 1656133701 h 98"/>
                <a:gd name="T2" fmla="*/ 567149873 w 77"/>
                <a:gd name="T3" fmla="*/ 1909425776 h 98"/>
                <a:gd name="T4" fmla="*/ 586709815 w 77"/>
                <a:gd name="T5" fmla="*/ 1909425776 h 98"/>
                <a:gd name="T6" fmla="*/ 586709815 w 77"/>
                <a:gd name="T7" fmla="*/ 1909425776 h 98"/>
                <a:gd name="T8" fmla="*/ 606265334 w 77"/>
                <a:gd name="T9" fmla="*/ 1909425776 h 98"/>
                <a:gd name="T10" fmla="*/ 645380796 w 77"/>
                <a:gd name="T11" fmla="*/ 1909425776 h 98"/>
                <a:gd name="T12" fmla="*/ 645380796 w 77"/>
                <a:gd name="T13" fmla="*/ 1909425776 h 98"/>
                <a:gd name="T14" fmla="*/ 664936316 w 77"/>
                <a:gd name="T15" fmla="*/ 1909425776 h 98"/>
                <a:gd name="T16" fmla="*/ 684491836 w 77"/>
                <a:gd name="T17" fmla="*/ 1909425776 h 98"/>
                <a:gd name="T18" fmla="*/ 704051778 w 77"/>
                <a:gd name="T19" fmla="*/ 1909425776 h 98"/>
                <a:gd name="T20" fmla="*/ 723607297 w 77"/>
                <a:gd name="T21" fmla="*/ 1909425776 h 98"/>
                <a:gd name="T22" fmla="*/ 743162817 w 77"/>
                <a:gd name="T23" fmla="*/ 1909425776 h 98"/>
                <a:gd name="T24" fmla="*/ 762722759 w 77"/>
                <a:gd name="T25" fmla="*/ 1909425776 h 98"/>
                <a:gd name="T26" fmla="*/ 782278279 w 77"/>
                <a:gd name="T27" fmla="*/ 1909425776 h 98"/>
                <a:gd name="T28" fmla="*/ 801833799 w 77"/>
                <a:gd name="T29" fmla="*/ 1909425776 h 98"/>
                <a:gd name="T30" fmla="*/ 821393741 w 77"/>
                <a:gd name="T31" fmla="*/ 1909425776 h 98"/>
                <a:gd name="T32" fmla="*/ 840949260 w 77"/>
                <a:gd name="T33" fmla="*/ 1909425776 h 98"/>
                <a:gd name="T34" fmla="*/ 840949260 w 77"/>
                <a:gd name="T35" fmla="*/ 1909425776 h 98"/>
                <a:gd name="T36" fmla="*/ 860504780 w 77"/>
                <a:gd name="T37" fmla="*/ 1909425776 h 98"/>
                <a:gd name="T38" fmla="*/ 880064722 w 77"/>
                <a:gd name="T39" fmla="*/ 1909425776 h 98"/>
                <a:gd name="T40" fmla="*/ 899620242 w 77"/>
                <a:gd name="T41" fmla="*/ 1909425776 h 98"/>
                <a:gd name="T42" fmla="*/ 919175761 w 77"/>
                <a:gd name="T43" fmla="*/ 1909425776 h 98"/>
                <a:gd name="T44" fmla="*/ 919175761 w 77"/>
                <a:gd name="T45" fmla="*/ 1909425776 h 98"/>
                <a:gd name="T46" fmla="*/ 1505885576 w 77"/>
                <a:gd name="T47" fmla="*/ 1656133701 h 98"/>
                <a:gd name="T48" fmla="*/ 430252390 w 77"/>
                <a:gd name="T49" fmla="*/ 642969814 h 98"/>
                <a:gd name="T50" fmla="*/ 488923371 w 77"/>
                <a:gd name="T51" fmla="*/ 389677739 h 98"/>
                <a:gd name="T52" fmla="*/ 430252390 w 77"/>
                <a:gd name="T53" fmla="*/ 0 h 98"/>
                <a:gd name="T54" fmla="*/ 528038833 w 77"/>
                <a:gd name="T55" fmla="*/ 116901997 h 98"/>
                <a:gd name="T56" fmla="*/ 684491836 w 77"/>
                <a:gd name="T57" fmla="*/ 0 h 98"/>
                <a:gd name="T58" fmla="*/ 782278279 w 77"/>
                <a:gd name="T59" fmla="*/ 116901997 h 98"/>
                <a:gd name="T60" fmla="*/ 938735703 w 77"/>
                <a:gd name="T61" fmla="*/ 0 h 98"/>
                <a:gd name="T62" fmla="*/ 977846743 w 77"/>
                <a:gd name="T63" fmla="*/ 116901997 h 98"/>
                <a:gd name="T64" fmla="*/ 1153859687 w 77"/>
                <a:gd name="T65" fmla="*/ 19483666 h 98"/>
                <a:gd name="T66" fmla="*/ 352025889 w 77"/>
                <a:gd name="T67" fmla="*/ 604002482 h 98"/>
                <a:gd name="T68" fmla="*/ 352025889 w 77"/>
                <a:gd name="T69" fmla="*/ 428645071 h 98"/>
                <a:gd name="T70" fmla="*/ 1232086188 w 77"/>
                <a:gd name="T71" fmla="*/ 506584150 h 98"/>
                <a:gd name="T72" fmla="*/ 352025889 w 77"/>
                <a:gd name="T73" fmla="*/ 604002482 h 98"/>
                <a:gd name="T74" fmla="*/ 840949260 w 77"/>
                <a:gd name="T75" fmla="*/ 1675617367 h 98"/>
                <a:gd name="T76" fmla="*/ 684491836 w 77"/>
                <a:gd name="T77" fmla="*/ 1636650035 h 98"/>
                <a:gd name="T78" fmla="*/ 586709815 w 77"/>
                <a:gd name="T79" fmla="*/ 1344390627 h 98"/>
                <a:gd name="T80" fmla="*/ 723607297 w 77"/>
                <a:gd name="T81" fmla="*/ 1519748037 h 98"/>
                <a:gd name="T82" fmla="*/ 782278279 w 77"/>
                <a:gd name="T83" fmla="*/ 1519748037 h 98"/>
                <a:gd name="T84" fmla="*/ 762722759 w 77"/>
                <a:gd name="T85" fmla="*/ 1363874293 h 98"/>
                <a:gd name="T86" fmla="*/ 586709815 w 77"/>
                <a:gd name="T87" fmla="*/ 1110582218 h 98"/>
                <a:gd name="T88" fmla="*/ 684491836 w 77"/>
                <a:gd name="T89" fmla="*/ 896261889 h 98"/>
                <a:gd name="T90" fmla="*/ 840949260 w 77"/>
                <a:gd name="T91" fmla="*/ 857294557 h 98"/>
                <a:gd name="T92" fmla="*/ 938735703 w 77"/>
                <a:gd name="T93" fmla="*/ 1032647553 h 98"/>
                <a:gd name="T94" fmla="*/ 782278279 w 77"/>
                <a:gd name="T95" fmla="*/ 1149553965 h 98"/>
                <a:gd name="T96" fmla="*/ 762722759 w 77"/>
                <a:gd name="T97" fmla="*/ 993680221 h 98"/>
                <a:gd name="T98" fmla="*/ 743162817 w 77"/>
                <a:gd name="T99" fmla="*/ 1091098552 h 98"/>
                <a:gd name="T100" fmla="*/ 919175761 w 77"/>
                <a:gd name="T101" fmla="*/ 1324906961 h 98"/>
                <a:gd name="T102" fmla="*/ 958291223 w 77"/>
                <a:gd name="T103" fmla="*/ 1500264371 h 9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7"/>
                <a:gd name="T157" fmla="*/ 0 h 98"/>
                <a:gd name="T158" fmla="*/ 77 w 77"/>
                <a:gd name="T159" fmla="*/ 98 h 9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7" h="98">
                  <a:moveTo>
                    <a:pt x="22" y="33"/>
                  </a:moveTo>
                  <a:cubicBezTo>
                    <a:pt x="11" y="49"/>
                    <a:pt x="4" y="66"/>
                    <a:pt x="0" y="85"/>
                  </a:cubicBezTo>
                  <a:cubicBezTo>
                    <a:pt x="1" y="91"/>
                    <a:pt x="5" y="96"/>
                    <a:pt x="11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2" y="96"/>
                    <a:pt x="75" y="91"/>
                    <a:pt x="77" y="85"/>
                  </a:cubicBezTo>
                  <a:cubicBezTo>
                    <a:pt x="72" y="66"/>
                    <a:pt x="66" y="49"/>
                    <a:pt x="55" y="33"/>
                  </a:cubicBezTo>
                  <a:cubicBezTo>
                    <a:pt x="44" y="33"/>
                    <a:pt x="33" y="33"/>
                    <a:pt x="22" y="33"/>
                  </a:cubicBezTo>
                  <a:close/>
                  <a:moveTo>
                    <a:pt x="50" y="20"/>
                  </a:moveTo>
                  <a:cubicBezTo>
                    <a:pt x="42" y="20"/>
                    <a:pt x="34" y="20"/>
                    <a:pt x="25" y="2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0" y="20"/>
                    <a:pt x="50" y="20"/>
                    <a:pt x="50" y="20"/>
                  </a:cubicBezTo>
                  <a:close/>
                  <a:moveTo>
                    <a:pt x="18" y="31"/>
                  </a:moveTo>
                  <a:cubicBezTo>
                    <a:pt x="16" y="31"/>
                    <a:pt x="14" y="29"/>
                    <a:pt x="14" y="26"/>
                  </a:cubicBezTo>
                  <a:cubicBezTo>
                    <a:pt x="14" y="24"/>
                    <a:pt x="16" y="22"/>
                    <a:pt x="18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4"/>
                    <a:pt x="63" y="26"/>
                  </a:cubicBezTo>
                  <a:cubicBezTo>
                    <a:pt x="63" y="29"/>
                    <a:pt x="61" y="31"/>
                    <a:pt x="5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43" y="84"/>
                  </a:moveTo>
                  <a:cubicBezTo>
                    <a:pt x="43" y="86"/>
                    <a:pt x="43" y="86"/>
                    <a:pt x="43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2" y="83"/>
                    <a:pt x="30" y="81"/>
                    <a:pt x="30" y="7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8" y="79"/>
                    <a:pt x="39" y="79"/>
                  </a:cubicBezTo>
                  <a:cubicBezTo>
                    <a:pt x="40" y="79"/>
                    <a:pt x="40" y="78"/>
                    <a:pt x="40" y="7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0" y="72"/>
                    <a:pt x="40" y="71"/>
                    <a:pt x="39" y="70"/>
                  </a:cubicBezTo>
                  <a:cubicBezTo>
                    <a:pt x="38" y="69"/>
                    <a:pt x="36" y="67"/>
                    <a:pt x="32" y="63"/>
                  </a:cubicBezTo>
                  <a:cubicBezTo>
                    <a:pt x="31" y="61"/>
                    <a:pt x="30" y="59"/>
                    <a:pt x="30" y="57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49"/>
                    <a:pt x="32" y="47"/>
                    <a:pt x="35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6" y="47"/>
                    <a:pt x="48" y="49"/>
                    <a:pt x="48" y="53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1"/>
                    <a:pt x="40" y="51"/>
                    <a:pt x="39" y="51"/>
                  </a:cubicBezTo>
                  <a:cubicBezTo>
                    <a:pt x="38" y="51"/>
                    <a:pt x="38" y="52"/>
                    <a:pt x="38" y="5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7"/>
                    <a:pt x="39" y="59"/>
                    <a:pt x="41" y="61"/>
                  </a:cubicBezTo>
                  <a:cubicBezTo>
                    <a:pt x="44" y="64"/>
                    <a:pt x="47" y="67"/>
                    <a:pt x="47" y="68"/>
                  </a:cubicBezTo>
                  <a:cubicBezTo>
                    <a:pt x="48" y="69"/>
                    <a:pt x="49" y="71"/>
                    <a:pt x="49" y="72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81"/>
                    <a:pt x="47" y="83"/>
                    <a:pt x="43" y="84"/>
                  </a:cubicBezTo>
                  <a:close/>
                </a:path>
              </a:pathLst>
            </a:custGeom>
            <a:solidFill>
              <a:srgbClr val="0940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泪滴形 90"/>
          <p:cNvSpPr>
            <a:spLocks/>
          </p:cNvSpPr>
          <p:nvPr/>
        </p:nvSpPr>
        <p:spPr bwMode="auto">
          <a:xfrm rot="8100000">
            <a:off x="3719513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1" name="泪滴形 91"/>
          <p:cNvSpPr>
            <a:spLocks/>
          </p:cNvSpPr>
          <p:nvPr/>
        </p:nvSpPr>
        <p:spPr bwMode="auto">
          <a:xfrm rot="8100000">
            <a:off x="6423025" y="1682750"/>
            <a:ext cx="2062163" cy="2063750"/>
          </a:xfrm>
          <a:custGeom>
            <a:avLst/>
            <a:gdLst>
              <a:gd name="T0" fmla="*/ 0 w 2063468"/>
              <a:gd name="T1" fmla="*/ 1032016 h 2063468"/>
              <a:gd name="T2" fmla="*/ 1030430 w 2063468"/>
              <a:gd name="T3" fmla="*/ 0 h 2063468"/>
              <a:gd name="T4" fmla="*/ 2060859 w 2063468"/>
              <a:gd name="T5" fmla="*/ 0 h 2063468"/>
              <a:gd name="T6" fmla="*/ 2060859 w 2063468"/>
              <a:gd name="T7" fmla="*/ 1032016 h 2063468"/>
              <a:gd name="T8" fmla="*/ 1030430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2" name="泪滴形 92"/>
          <p:cNvSpPr>
            <a:spLocks/>
          </p:cNvSpPr>
          <p:nvPr/>
        </p:nvSpPr>
        <p:spPr bwMode="auto">
          <a:xfrm rot="8100000">
            <a:off x="9155113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3" name="泪滴形 89"/>
          <p:cNvSpPr>
            <a:spLocks/>
          </p:cNvSpPr>
          <p:nvPr/>
        </p:nvSpPr>
        <p:spPr bwMode="auto">
          <a:xfrm rot="8100000">
            <a:off x="990600" y="1682750"/>
            <a:ext cx="2063750" cy="2063750"/>
          </a:xfrm>
          <a:custGeom>
            <a:avLst/>
            <a:gdLst>
              <a:gd name="T0" fmla="*/ 0 w 2063468"/>
              <a:gd name="T1" fmla="*/ 1032016 h 2063468"/>
              <a:gd name="T2" fmla="*/ 1032016 w 2063468"/>
              <a:gd name="T3" fmla="*/ 0 h 2063468"/>
              <a:gd name="T4" fmla="*/ 2064032 w 2063468"/>
              <a:gd name="T5" fmla="*/ 0 h 2063468"/>
              <a:gd name="T6" fmla="*/ 2064032 w 2063468"/>
              <a:gd name="T7" fmla="*/ 1032016 h 2063468"/>
              <a:gd name="T8" fmla="*/ 1032016 w 2063468"/>
              <a:gd name="T9" fmla="*/ 2064032 h 2063468"/>
              <a:gd name="T10" fmla="*/ 0 w 2063468"/>
              <a:gd name="T11" fmla="*/ 1032016 h 2063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63468"/>
              <a:gd name="T19" fmla="*/ 0 h 2063468"/>
              <a:gd name="T20" fmla="*/ 2063468 w 2063468"/>
              <a:gd name="T21" fmla="*/ 2063468 h 20634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63468" h="2063468">
                <a:moveTo>
                  <a:pt x="0" y="1031734"/>
                </a:moveTo>
                <a:cubicBezTo>
                  <a:pt x="0" y="461923"/>
                  <a:pt x="461923" y="0"/>
                  <a:pt x="1031734" y="0"/>
                </a:cubicBezTo>
                <a:lnTo>
                  <a:pt x="2063468" y="0"/>
                </a:lnTo>
                <a:lnTo>
                  <a:pt x="2063468" y="1031734"/>
                </a:lnTo>
                <a:cubicBezTo>
                  <a:pt x="2063468" y="1601545"/>
                  <a:pt x="1601545" y="2063468"/>
                  <a:pt x="1031734" y="2063468"/>
                </a:cubicBezTo>
                <a:cubicBezTo>
                  <a:pt x="461923" y="2063468"/>
                  <a:pt x="0" y="1601545"/>
                  <a:pt x="0" y="1031734"/>
                </a:cubicBezTo>
                <a:close/>
              </a:path>
            </a:pathLst>
          </a:custGeom>
          <a:solidFill>
            <a:srgbClr val="F2F2F2"/>
          </a:solidFill>
          <a:ln w="12700">
            <a:solidFill>
              <a:srgbClr val="D9D9D9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4" name="文本框 69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2788" name="燕尾形 71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2789" name="燕尾形 72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2776" name="泪滴形 1"/>
          <p:cNvSpPr>
            <a:spLocks/>
          </p:cNvSpPr>
          <p:nvPr/>
        </p:nvSpPr>
        <p:spPr bwMode="auto">
          <a:xfrm rot="8100000">
            <a:off x="1193800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7" name="泪滴形 73"/>
          <p:cNvSpPr>
            <a:spLocks/>
          </p:cNvSpPr>
          <p:nvPr/>
        </p:nvSpPr>
        <p:spPr bwMode="auto">
          <a:xfrm rot="8100000">
            <a:off x="3910013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8" name="泪滴形 74"/>
          <p:cNvSpPr>
            <a:spLocks/>
          </p:cNvSpPr>
          <p:nvPr/>
        </p:nvSpPr>
        <p:spPr bwMode="auto">
          <a:xfrm rot="8100000">
            <a:off x="6624638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79" name="泪滴形 75"/>
          <p:cNvSpPr>
            <a:spLocks/>
          </p:cNvSpPr>
          <p:nvPr/>
        </p:nvSpPr>
        <p:spPr bwMode="auto">
          <a:xfrm rot="8100000">
            <a:off x="9340850" y="1885950"/>
            <a:ext cx="1657350" cy="1657350"/>
          </a:xfrm>
          <a:custGeom>
            <a:avLst/>
            <a:gdLst>
              <a:gd name="T0" fmla="*/ 0 w 1657350"/>
              <a:gd name="T1" fmla="*/ 828675 h 1657350"/>
              <a:gd name="T2" fmla="*/ 828675 w 1657350"/>
              <a:gd name="T3" fmla="*/ 0 h 1657350"/>
              <a:gd name="T4" fmla="*/ 1657350 w 1657350"/>
              <a:gd name="T5" fmla="*/ 0 h 1657350"/>
              <a:gd name="T6" fmla="*/ 1657350 w 1657350"/>
              <a:gd name="T7" fmla="*/ 828675 h 1657350"/>
              <a:gd name="T8" fmla="*/ 828675 w 1657350"/>
              <a:gd name="T9" fmla="*/ 1657350 h 1657350"/>
              <a:gd name="T10" fmla="*/ 0 w 1657350"/>
              <a:gd name="T11" fmla="*/ 828675 h 16573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57350"/>
              <a:gd name="T19" fmla="*/ 0 h 1657350"/>
              <a:gd name="T20" fmla="*/ 1657350 w 1657350"/>
              <a:gd name="T21" fmla="*/ 1657350 h 16573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57350" h="1657350">
                <a:moveTo>
                  <a:pt x="0" y="828675"/>
                </a:moveTo>
                <a:cubicBezTo>
                  <a:pt x="0" y="371010"/>
                  <a:pt x="371010" y="0"/>
                  <a:pt x="828675" y="0"/>
                </a:cubicBezTo>
                <a:lnTo>
                  <a:pt x="1657350" y="0"/>
                </a:lnTo>
                <a:lnTo>
                  <a:pt x="1657350" y="828675"/>
                </a:ln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2780" name="Freeform 36"/>
          <p:cNvSpPr>
            <a:spLocks noEditPoints="1"/>
          </p:cNvSpPr>
          <p:nvPr/>
        </p:nvSpPr>
        <p:spPr bwMode="auto">
          <a:xfrm>
            <a:off x="1562100" y="2381250"/>
            <a:ext cx="876300" cy="666750"/>
          </a:xfrm>
          <a:custGeom>
            <a:avLst/>
            <a:gdLst>
              <a:gd name="T0" fmla="*/ 835533666 w 286"/>
              <a:gd name="T1" fmla="*/ 500360540 h 217"/>
              <a:gd name="T2" fmla="*/ 1849437278 w 286"/>
              <a:gd name="T3" fmla="*/ 481479532 h 217"/>
              <a:gd name="T4" fmla="*/ 1755556747 w 286"/>
              <a:gd name="T5" fmla="*/ 566445605 h 217"/>
              <a:gd name="T6" fmla="*/ 938802251 w 286"/>
              <a:gd name="T7" fmla="*/ 585326613 h 217"/>
              <a:gd name="T8" fmla="*/ 1126560250 w 286"/>
              <a:gd name="T9" fmla="*/ 755258758 h 217"/>
              <a:gd name="T10" fmla="*/ 1558410694 w 286"/>
              <a:gd name="T11" fmla="*/ 736377750 h 217"/>
              <a:gd name="T12" fmla="*/ 1351873525 w 286"/>
              <a:gd name="T13" fmla="*/ 519241548 h 217"/>
              <a:gd name="T14" fmla="*/ 1351873525 w 286"/>
              <a:gd name="T15" fmla="*/ 774142839 h 217"/>
              <a:gd name="T16" fmla="*/ 1351873525 w 286"/>
              <a:gd name="T17" fmla="*/ 1085687153 h 217"/>
              <a:gd name="T18" fmla="*/ 1351873525 w 286"/>
              <a:gd name="T19" fmla="*/ 774142839 h 217"/>
              <a:gd name="T20" fmla="*/ 103268585 w 286"/>
              <a:gd name="T21" fmla="*/ 1944796065 h 217"/>
              <a:gd name="T22" fmla="*/ 103268585 w 286"/>
              <a:gd name="T23" fmla="*/ 2048643145 h 217"/>
              <a:gd name="T24" fmla="*/ 2147483646 w 286"/>
              <a:gd name="T25" fmla="*/ 1925911984 h 217"/>
              <a:gd name="T26" fmla="*/ 2147483646 w 286"/>
              <a:gd name="T27" fmla="*/ 1671013766 h 217"/>
              <a:gd name="T28" fmla="*/ 2147483646 w 286"/>
              <a:gd name="T29" fmla="*/ 198255194 h 217"/>
              <a:gd name="T30" fmla="*/ 488175700 w 286"/>
              <a:gd name="T31" fmla="*/ 0 h 217"/>
              <a:gd name="T32" fmla="*/ 291029648 w 286"/>
              <a:gd name="T33" fmla="*/ 1265061339 h 217"/>
              <a:gd name="T34" fmla="*/ 18776106 w 286"/>
              <a:gd name="T35" fmla="*/ 1784302887 h 217"/>
              <a:gd name="T36" fmla="*/ 2147483646 w 286"/>
              <a:gd name="T37" fmla="*/ 1831506944 h 217"/>
              <a:gd name="T38" fmla="*/ 2147483646 w 286"/>
              <a:gd name="T39" fmla="*/ 1671013766 h 217"/>
              <a:gd name="T40" fmla="*/ 460011540 w 286"/>
              <a:gd name="T41" fmla="*/ 160493177 h 217"/>
              <a:gd name="T42" fmla="*/ 2147483646 w 286"/>
              <a:gd name="T43" fmla="*/ 132170129 h 217"/>
              <a:gd name="T44" fmla="*/ 2147483646 w 286"/>
              <a:gd name="T45" fmla="*/ 226578242 h 217"/>
              <a:gd name="T46" fmla="*/ 2147483646 w 286"/>
              <a:gd name="T47" fmla="*/ 1198976274 h 217"/>
              <a:gd name="T48" fmla="*/ 525727912 w 286"/>
              <a:gd name="T49" fmla="*/ 1227296250 h 217"/>
              <a:gd name="T50" fmla="*/ 431847381 w 286"/>
              <a:gd name="T51" fmla="*/ 1132891210 h 217"/>
              <a:gd name="T52" fmla="*/ 403683221 w 286"/>
              <a:gd name="T53" fmla="*/ 1350027411 h 217"/>
              <a:gd name="T54" fmla="*/ 2147483646 w 286"/>
              <a:gd name="T55" fmla="*/ 1425554516 h 217"/>
              <a:gd name="T56" fmla="*/ 403683221 w 286"/>
              <a:gd name="T57" fmla="*/ 1350027411 h 217"/>
              <a:gd name="T58" fmla="*/ 2147483646 w 286"/>
              <a:gd name="T59" fmla="*/ 1482197540 h 217"/>
              <a:gd name="T60" fmla="*/ 272253541 w 286"/>
              <a:gd name="T61" fmla="*/ 1557724645 h 217"/>
              <a:gd name="T62" fmla="*/ 910638091 w 286"/>
              <a:gd name="T63" fmla="*/ 1689894774 h 217"/>
              <a:gd name="T64" fmla="*/ 234701329 w 286"/>
              <a:gd name="T65" fmla="*/ 1614367669 h 217"/>
              <a:gd name="T66" fmla="*/ 910638091 w 286"/>
              <a:gd name="T67" fmla="*/ 1689894774 h 217"/>
              <a:gd name="T68" fmla="*/ 1746168693 w 286"/>
              <a:gd name="T69" fmla="*/ 1614367669 h 217"/>
              <a:gd name="T70" fmla="*/ 2147483646 w 286"/>
              <a:gd name="T71" fmla="*/ 1689894774 h 2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86"/>
              <a:gd name="T109" fmla="*/ 0 h 217"/>
              <a:gd name="T110" fmla="*/ 286 w 286"/>
              <a:gd name="T111" fmla="*/ 217 h 2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86" h="217">
                <a:moveTo>
                  <a:pt x="100" y="62"/>
                </a:moveTo>
                <a:cubicBezTo>
                  <a:pt x="89" y="53"/>
                  <a:pt x="89" y="53"/>
                  <a:pt x="89" y="53"/>
                </a:cubicBezTo>
                <a:cubicBezTo>
                  <a:pt x="102" y="38"/>
                  <a:pt x="122" y="28"/>
                  <a:pt x="144" y="28"/>
                </a:cubicBezTo>
                <a:cubicBezTo>
                  <a:pt x="165" y="28"/>
                  <a:pt x="184" y="37"/>
                  <a:pt x="197" y="51"/>
                </a:cubicBezTo>
                <a:cubicBezTo>
                  <a:pt x="191" y="56"/>
                  <a:pt x="191" y="56"/>
                  <a:pt x="191" y="56"/>
                </a:cubicBezTo>
                <a:cubicBezTo>
                  <a:pt x="187" y="60"/>
                  <a:pt x="187" y="60"/>
                  <a:pt x="187" y="60"/>
                </a:cubicBezTo>
                <a:cubicBezTo>
                  <a:pt x="176" y="49"/>
                  <a:pt x="161" y="41"/>
                  <a:pt x="144" y="41"/>
                </a:cubicBezTo>
                <a:cubicBezTo>
                  <a:pt x="126" y="41"/>
                  <a:pt x="110" y="50"/>
                  <a:pt x="100" y="62"/>
                </a:cubicBezTo>
                <a:close/>
                <a:moveTo>
                  <a:pt x="110" y="71"/>
                </a:moveTo>
                <a:cubicBezTo>
                  <a:pt x="120" y="80"/>
                  <a:pt x="120" y="80"/>
                  <a:pt x="120" y="80"/>
                </a:cubicBezTo>
                <a:cubicBezTo>
                  <a:pt x="126" y="73"/>
                  <a:pt x="134" y="69"/>
                  <a:pt x="144" y="69"/>
                </a:cubicBezTo>
                <a:cubicBezTo>
                  <a:pt x="153" y="69"/>
                  <a:pt x="160" y="72"/>
                  <a:pt x="166" y="78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68" y="60"/>
                  <a:pt x="157" y="55"/>
                  <a:pt x="144" y="55"/>
                </a:cubicBezTo>
                <a:cubicBezTo>
                  <a:pt x="130" y="55"/>
                  <a:pt x="118" y="61"/>
                  <a:pt x="110" y="71"/>
                </a:cubicBezTo>
                <a:close/>
                <a:moveTo>
                  <a:pt x="144" y="82"/>
                </a:moveTo>
                <a:cubicBezTo>
                  <a:pt x="135" y="82"/>
                  <a:pt x="128" y="90"/>
                  <a:pt x="128" y="99"/>
                </a:cubicBezTo>
                <a:cubicBezTo>
                  <a:pt x="128" y="108"/>
                  <a:pt x="135" y="115"/>
                  <a:pt x="144" y="115"/>
                </a:cubicBezTo>
                <a:cubicBezTo>
                  <a:pt x="153" y="115"/>
                  <a:pt x="160" y="108"/>
                  <a:pt x="160" y="99"/>
                </a:cubicBezTo>
                <a:cubicBezTo>
                  <a:pt x="160" y="90"/>
                  <a:pt x="153" y="82"/>
                  <a:pt x="144" y="82"/>
                </a:cubicBezTo>
                <a:close/>
                <a:moveTo>
                  <a:pt x="275" y="206"/>
                </a:moveTo>
                <a:cubicBezTo>
                  <a:pt x="11" y="206"/>
                  <a:pt x="11" y="206"/>
                  <a:pt x="11" y="206"/>
                </a:cubicBezTo>
                <a:cubicBezTo>
                  <a:pt x="8" y="206"/>
                  <a:pt x="5" y="205"/>
                  <a:pt x="2" y="204"/>
                </a:cubicBezTo>
                <a:cubicBezTo>
                  <a:pt x="2" y="207"/>
                  <a:pt x="2" y="217"/>
                  <a:pt x="11" y="217"/>
                </a:cubicBezTo>
                <a:cubicBezTo>
                  <a:pt x="13" y="217"/>
                  <a:pt x="273" y="217"/>
                  <a:pt x="275" y="217"/>
                </a:cubicBezTo>
                <a:cubicBezTo>
                  <a:pt x="284" y="217"/>
                  <a:pt x="284" y="207"/>
                  <a:pt x="284" y="204"/>
                </a:cubicBezTo>
                <a:cubicBezTo>
                  <a:pt x="281" y="205"/>
                  <a:pt x="278" y="206"/>
                  <a:pt x="275" y="206"/>
                </a:cubicBezTo>
                <a:close/>
                <a:moveTo>
                  <a:pt x="282" y="177"/>
                </a:moveTo>
                <a:cubicBezTo>
                  <a:pt x="255" y="134"/>
                  <a:pt x="255" y="134"/>
                  <a:pt x="255" y="134"/>
                </a:cubicBezTo>
                <a:cubicBezTo>
                  <a:pt x="255" y="21"/>
                  <a:pt x="255" y="21"/>
                  <a:pt x="255" y="21"/>
                </a:cubicBezTo>
                <a:cubicBezTo>
                  <a:pt x="255" y="9"/>
                  <a:pt x="245" y="0"/>
                  <a:pt x="23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1" y="0"/>
                  <a:pt x="31" y="9"/>
                  <a:pt x="31" y="21"/>
                </a:cubicBezTo>
                <a:cubicBezTo>
                  <a:pt x="31" y="134"/>
                  <a:pt x="31" y="134"/>
                  <a:pt x="31" y="134"/>
                </a:cubicBezTo>
                <a:cubicBezTo>
                  <a:pt x="4" y="177"/>
                  <a:pt x="4" y="177"/>
                  <a:pt x="4" y="177"/>
                </a:cubicBezTo>
                <a:cubicBezTo>
                  <a:pt x="1" y="181"/>
                  <a:pt x="0" y="185"/>
                  <a:pt x="2" y="189"/>
                </a:cubicBezTo>
                <a:cubicBezTo>
                  <a:pt x="4" y="192"/>
                  <a:pt x="7" y="194"/>
                  <a:pt x="11" y="194"/>
                </a:cubicBezTo>
                <a:cubicBezTo>
                  <a:pt x="275" y="194"/>
                  <a:pt x="275" y="194"/>
                  <a:pt x="275" y="194"/>
                </a:cubicBezTo>
                <a:cubicBezTo>
                  <a:pt x="279" y="194"/>
                  <a:pt x="283" y="192"/>
                  <a:pt x="284" y="188"/>
                </a:cubicBezTo>
                <a:cubicBezTo>
                  <a:pt x="286" y="184"/>
                  <a:pt x="284" y="180"/>
                  <a:pt x="282" y="177"/>
                </a:cubicBezTo>
                <a:close/>
                <a:moveTo>
                  <a:pt x="46" y="24"/>
                </a:moveTo>
                <a:cubicBezTo>
                  <a:pt x="46" y="22"/>
                  <a:pt x="47" y="19"/>
                  <a:pt x="49" y="17"/>
                </a:cubicBezTo>
                <a:cubicBezTo>
                  <a:pt x="51" y="15"/>
                  <a:pt x="53" y="14"/>
                  <a:pt x="56" y="14"/>
                </a:cubicBezTo>
                <a:cubicBezTo>
                  <a:pt x="230" y="14"/>
                  <a:pt x="230" y="14"/>
                  <a:pt x="230" y="14"/>
                </a:cubicBezTo>
                <a:cubicBezTo>
                  <a:pt x="233" y="14"/>
                  <a:pt x="235" y="15"/>
                  <a:pt x="237" y="17"/>
                </a:cubicBezTo>
                <a:cubicBezTo>
                  <a:pt x="239" y="19"/>
                  <a:pt x="240" y="22"/>
                  <a:pt x="240" y="24"/>
                </a:cubicBezTo>
                <a:cubicBezTo>
                  <a:pt x="240" y="120"/>
                  <a:pt x="240" y="120"/>
                  <a:pt x="240" y="120"/>
                </a:cubicBezTo>
                <a:cubicBezTo>
                  <a:pt x="240" y="123"/>
                  <a:pt x="239" y="125"/>
                  <a:pt x="237" y="127"/>
                </a:cubicBezTo>
                <a:cubicBezTo>
                  <a:pt x="235" y="129"/>
                  <a:pt x="233" y="130"/>
                  <a:pt x="230" y="130"/>
                </a:cubicBezTo>
                <a:cubicBezTo>
                  <a:pt x="228" y="130"/>
                  <a:pt x="56" y="130"/>
                  <a:pt x="56" y="130"/>
                </a:cubicBezTo>
                <a:cubicBezTo>
                  <a:pt x="53" y="130"/>
                  <a:pt x="51" y="129"/>
                  <a:pt x="49" y="127"/>
                </a:cubicBezTo>
                <a:cubicBezTo>
                  <a:pt x="47" y="125"/>
                  <a:pt x="46" y="123"/>
                  <a:pt x="46" y="120"/>
                </a:cubicBezTo>
                <a:lnTo>
                  <a:pt x="46" y="24"/>
                </a:lnTo>
                <a:close/>
                <a:moveTo>
                  <a:pt x="43" y="143"/>
                </a:moveTo>
                <a:cubicBezTo>
                  <a:pt x="243" y="143"/>
                  <a:pt x="243" y="143"/>
                  <a:pt x="243" y="143"/>
                </a:cubicBezTo>
                <a:cubicBezTo>
                  <a:pt x="248" y="151"/>
                  <a:pt x="248" y="151"/>
                  <a:pt x="248" y="151"/>
                </a:cubicBezTo>
                <a:cubicBezTo>
                  <a:pt x="38" y="151"/>
                  <a:pt x="38" y="151"/>
                  <a:pt x="38" y="151"/>
                </a:cubicBezTo>
                <a:lnTo>
                  <a:pt x="43" y="143"/>
                </a:lnTo>
                <a:close/>
                <a:moveTo>
                  <a:pt x="34" y="157"/>
                </a:moveTo>
                <a:cubicBezTo>
                  <a:pt x="252" y="157"/>
                  <a:pt x="252" y="157"/>
                  <a:pt x="252" y="157"/>
                </a:cubicBezTo>
                <a:cubicBezTo>
                  <a:pt x="257" y="165"/>
                  <a:pt x="257" y="165"/>
                  <a:pt x="257" y="165"/>
                </a:cubicBezTo>
                <a:cubicBezTo>
                  <a:pt x="29" y="165"/>
                  <a:pt x="29" y="165"/>
                  <a:pt x="29" y="165"/>
                </a:cubicBezTo>
                <a:lnTo>
                  <a:pt x="34" y="157"/>
                </a:lnTo>
                <a:close/>
                <a:moveTo>
                  <a:pt x="97" y="179"/>
                </a:moveTo>
                <a:cubicBezTo>
                  <a:pt x="20" y="179"/>
                  <a:pt x="20" y="179"/>
                  <a:pt x="20" y="179"/>
                </a:cubicBezTo>
                <a:cubicBezTo>
                  <a:pt x="25" y="171"/>
                  <a:pt x="25" y="171"/>
                  <a:pt x="25" y="171"/>
                </a:cubicBezTo>
                <a:cubicBezTo>
                  <a:pt x="100" y="171"/>
                  <a:pt x="100" y="171"/>
                  <a:pt x="100" y="171"/>
                </a:cubicBezTo>
                <a:lnTo>
                  <a:pt x="97" y="179"/>
                </a:lnTo>
                <a:close/>
                <a:moveTo>
                  <a:pt x="189" y="179"/>
                </a:moveTo>
                <a:cubicBezTo>
                  <a:pt x="186" y="171"/>
                  <a:pt x="186" y="171"/>
                  <a:pt x="186" y="171"/>
                </a:cubicBezTo>
                <a:cubicBezTo>
                  <a:pt x="261" y="171"/>
                  <a:pt x="261" y="171"/>
                  <a:pt x="261" y="171"/>
                </a:cubicBezTo>
                <a:cubicBezTo>
                  <a:pt x="266" y="179"/>
                  <a:pt x="266" y="179"/>
                  <a:pt x="266" y="179"/>
                </a:cubicBezTo>
                <a:lnTo>
                  <a:pt x="189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Freeform 28"/>
          <p:cNvSpPr>
            <a:spLocks noEditPoints="1"/>
          </p:cNvSpPr>
          <p:nvPr/>
        </p:nvSpPr>
        <p:spPr bwMode="auto">
          <a:xfrm>
            <a:off x="4368800" y="2325688"/>
            <a:ext cx="777875" cy="777875"/>
          </a:xfrm>
          <a:custGeom>
            <a:avLst/>
            <a:gdLst>
              <a:gd name="T0" fmla="*/ 2147483646 w 207"/>
              <a:gd name="T1" fmla="*/ 720191999 h 207"/>
              <a:gd name="T2" fmla="*/ 2005245257 w 207"/>
              <a:gd name="T3" fmla="*/ 1807544755 h 207"/>
              <a:gd name="T4" fmla="*/ 2147483646 w 207"/>
              <a:gd name="T5" fmla="*/ 1835788758 h 207"/>
              <a:gd name="T6" fmla="*/ 2147483646 w 207"/>
              <a:gd name="T7" fmla="*/ 1525116005 h 207"/>
              <a:gd name="T8" fmla="*/ 2147483646 w 207"/>
              <a:gd name="T9" fmla="*/ 819042249 h 207"/>
              <a:gd name="T10" fmla="*/ 1934635251 w 207"/>
              <a:gd name="T11" fmla="*/ 381279001 h 207"/>
              <a:gd name="T12" fmla="*/ 1073230755 w 207"/>
              <a:gd name="T13" fmla="*/ 423645005 h 207"/>
              <a:gd name="T14" fmla="*/ 437763248 w 207"/>
              <a:gd name="T15" fmla="*/ 1044986753 h 207"/>
              <a:gd name="T16" fmla="*/ 423645005 w 207"/>
              <a:gd name="T17" fmla="*/ 1962879253 h 207"/>
              <a:gd name="T18" fmla="*/ 1002620749 w 207"/>
              <a:gd name="T19" fmla="*/ 2147483646 h 207"/>
              <a:gd name="T20" fmla="*/ 1708694505 w 207"/>
              <a:gd name="T21" fmla="*/ 2147483646 h 207"/>
              <a:gd name="T22" fmla="*/ 2019367258 w 207"/>
              <a:gd name="T23" fmla="*/ 2147483646 h 207"/>
              <a:gd name="T24" fmla="*/ 1440387755 w 207"/>
              <a:gd name="T25" fmla="*/ 2147483646 h 207"/>
              <a:gd name="T26" fmla="*/ 409523004 w 207"/>
              <a:gd name="T27" fmla="*/ 2147483646 h 207"/>
              <a:gd name="T28" fmla="*/ 0 w 207"/>
              <a:gd name="T29" fmla="*/ 1525116005 h 207"/>
              <a:gd name="T30" fmla="*/ 451885249 w 207"/>
              <a:gd name="T31" fmla="*/ 409523004 h 207"/>
              <a:gd name="T32" fmla="*/ 1539238006 w 207"/>
              <a:gd name="T33" fmla="*/ 0 h 207"/>
              <a:gd name="T34" fmla="*/ 2147483646 w 207"/>
              <a:gd name="T35" fmla="*/ 324794754 h 207"/>
              <a:gd name="T36" fmla="*/ 2147483646 w 207"/>
              <a:gd name="T37" fmla="*/ 1228565253 h 207"/>
              <a:gd name="T38" fmla="*/ 2147483646 w 207"/>
              <a:gd name="T39" fmla="*/ 1934635251 h 207"/>
              <a:gd name="T40" fmla="*/ 1991123255 w 207"/>
              <a:gd name="T41" fmla="*/ 2147483646 h 207"/>
              <a:gd name="T42" fmla="*/ 1736938507 w 207"/>
              <a:gd name="T43" fmla="*/ 2132335752 h 207"/>
              <a:gd name="T44" fmla="*/ 1652206500 w 207"/>
              <a:gd name="T45" fmla="*/ 1864029002 h 207"/>
              <a:gd name="T46" fmla="*/ 1539238006 w 207"/>
              <a:gd name="T47" fmla="*/ 1991123255 h 207"/>
              <a:gd name="T48" fmla="*/ 1256809255 w 207"/>
              <a:gd name="T49" fmla="*/ 2147483646 h 207"/>
              <a:gd name="T50" fmla="*/ 932014501 w 207"/>
              <a:gd name="T51" fmla="*/ 2147483646 h 207"/>
              <a:gd name="T52" fmla="*/ 734314000 w 207"/>
              <a:gd name="T53" fmla="*/ 1934635251 h 207"/>
              <a:gd name="T54" fmla="*/ 762558002 w 207"/>
              <a:gd name="T55" fmla="*/ 1355659506 h 207"/>
              <a:gd name="T56" fmla="*/ 1200321251 w 207"/>
              <a:gd name="T57" fmla="*/ 790802005 h 207"/>
              <a:gd name="T58" fmla="*/ 1694572504 w 207"/>
              <a:gd name="T59" fmla="*/ 734314000 h 207"/>
              <a:gd name="T60" fmla="*/ 1934635251 w 207"/>
              <a:gd name="T61" fmla="*/ 720191999 h 207"/>
              <a:gd name="T62" fmla="*/ 1652206500 w 207"/>
              <a:gd name="T63" fmla="*/ 1059108754 h 207"/>
              <a:gd name="T64" fmla="*/ 1355659506 w 207"/>
              <a:gd name="T65" fmla="*/ 1101471000 h 207"/>
              <a:gd name="T66" fmla="*/ 1129715002 w 207"/>
              <a:gd name="T67" fmla="*/ 1426265754 h 207"/>
              <a:gd name="T68" fmla="*/ 1143837004 w 207"/>
              <a:gd name="T69" fmla="*/ 1807544755 h 207"/>
              <a:gd name="T70" fmla="*/ 1383899751 w 207"/>
              <a:gd name="T71" fmla="*/ 1849907001 h 207"/>
              <a:gd name="T72" fmla="*/ 1581600252 w 207"/>
              <a:gd name="T73" fmla="*/ 1680450502 h 207"/>
              <a:gd name="T74" fmla="*/ 1736938507 w 207"/>
              <a:gd name="T75" fmla="*/ 1115593001 h 20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207"/>
              <a:gd name="T115" fmla="*/ 0 h 207"/>
              <a:gd name="T116" fmla="*/ 207 w 207"/>
              <a:gd name="T117" fmla="*/ 207 h 20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207" h="207">
                <a:moveTo>
                  <a:pt x="137" y="51"/>
                </a:moveTo>
                <a:cubicBezTo>
                  <a:pt x="153" y="51"/>
                  <a:pt x="153" y="51"/>
                  <a:pt x="153" y="51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41" y="120"/>
                  <a:pt x="141" y="125"/>
                  <a:pt x="142" y="128"/>
                </a:cubicBezTo>
                <a:cubicBezTo>
                  <a:pt x="143" y="132"/>
                  <a:pt x="146" y="133"/>
                  <a:pt x="150" y="133"/>
                </a:cubicBezTo>
                <a:cubicBezTo>
                  <a:pt x="154" y="133"/>
                  <a:pt x="158" y="132"/>
                  <a:pt x="161" y="130"/>
                </a:cubicBezTo>
                <a:cubicBezTo>
                  <a:pt x="165" y="129"/>
                  <a:pt x="169" y="126"/>
                  <a:pt x="172" y="122"/>
                </a:cubicBezTo>
                <a:cubicBezTo>
                  <a:pt x="175" y="118"/>
                  <a:pt x="177" y="114"/>
                  <a:pt x="179" y="108"/>
                </a:cubicBezTo>
                <a:cubicBezTo>
                  <a:pt x="181" y="102"/>
                  <a:pt x="182" y="95"/>
                  <a:pt x="182" y="87"/>
                </a:cubicBezTo>
                <a:cubicBezTo>
                  <a:pt x="182" y="76"/>
                  <a:pt x="180" y="66"/>
                  <a:pt x="176" y="58"/>
                </a:cubicBezTo>
                <a:cubicBezTo>
                  <a:pt x="172" y="50"/>
                  <a:pt x="167" y="44"/>
                  <a:pt x="161" y="38"/>
                </a:cubicBezTo>
                <a:cubicBezTo>
                  <a:pt x="154" y="33"/>
                  <a:pt x="146" y="29"/>
                  <a:pt x="137" y="27"/>
                </a:cubicBezTo>
                <a:cubicBezTo>
                  <a:pt x="128" y="24"/>
                  <a:pt x="119" y="23"/>
                  <a:pt x="109" y="23"/>
                </a:cubicBezTo>
                <a:cubicBezTo>
                  <a:pt x="97" y="23"/>
                  <a:pt x="86" y="25"/>
                  <a:pt x="76" y="30"/>
                </a:cubicBezTo>
                <a:cubicBezTo>
                  <a:pt x="65" y="34"/>
                  <a:pt x="57" y="40"/>
                  <a:pt x="49" y="47"/>
                </a:cubicBezTo>
                <a:cubicBezTo>
                  <a:pt x="42" y="55"/>
                  <a:pt x="36" y="63"/>
                  <a:pt x="31" y="74"/>
                </a:cubicBezTo>
                <a:cubicBezTo>
                  <a:pt x="27" y="84"/>
                  <a:pt x="25" y="95"/>
                  <a:pt x="25" y="107"/>
                </a:cubicBezTo>
                <a:cubicBezTo>
                  <a:pt x="25" y="119"/>
                  <a:pt x="27" y="129"/>
                  <a:pt x="30" y="139"/>
                </a:cubicBezTo>
                <a:cubicBezTo>
                  <a:pt x="34" y="148"/>
                  <a:pt x="39" y="156"/>
                  <a:pt x="46" y="163"/>
                </a:cubicBezTo>
                <a:cubicBezTo>
                  <a:pt x="53" y="169"/>
                  <a:pt x="61" y="174"/>
                  <a:pt x="71" y="178"/>
                </a:cubicBezTo>
                <a:cubicBezTo>
                  <a:pt x="81" y="181"/>
                  <a:pt x="93" y="183"/>
                  <a:pt x="106" y="183"/>
                </a:cubicBezTo>
                <a:cubicBezTo>
                  <a:pt x="110" y="183"/>
                  <a:pt x="115" y="183"/>
                  <a:pt x="121" y="182"/>
                </a:cubicBezTo>
                <a:cubicBezTo>
                  <a:pt x="127" y="181"/>
                  <a:pt x="132" y="179"/>
                  <a:pt x="136" y="177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37" y="202"/>
                  <a:pt x="131" y="204"/>
                  <a:pt x="124" y="205"/>
                </a:cubicBezTo>
                <a:cubicBezTo>
                  <a:pt x="118" y="206"/>
                  <a:pt x="110" y="207"/>
                  <a:pt x="102" y="207"/>
                </a:cubicBezTo>
                <a:cubicBezTo>
                  <a:pt x="87" y="207"/>
                  <a:pt x="74" y="205"/>
                  <a:pt x="61" y="200"/>
                </a:cubicBezTo>
                <a:cubicBezTo>
                  <a:pt x="49" y="196"/>
                  <a:pt x="38" y="190"/>
                  <a:pt x="29" y="182"/>
                </a:cubicBezTo>
                <a:cubicBezTo>
                  <a:pt x="20" y="173"/>
                  <a:pt x="13" y="163"/>
                  <a:pt x="7" y="151"/>
                </a:cubicBezTo>
                <a:cubicBezTo>
                  <a:pt x="2" y="138"/>
                  <a:pt x="0" y="124"/>
                  <a:pt x="0" y="108"/>
                </a:cubicBezTo>
                <a:cubicBezTo>
                  <a:pt x="0" y="91"/>
                  <a:pt x="3" y="76"/>
                  <a:pt x="9" y="63"/>
                </a:cubicBezTo>
                <a:cubicBezTo>
                  <a:pt x="14" y="50"/>
                  <a:pt x="22" y="38"/>
                  <a:pt x="32" y="29"/>
                </a:cubicBezTo>
                <a:cubicBezTo>
                  <a:pt x="42" y="20"/>
                  <a:pt x="54" y="12"/>
                  <a:pt x="67" y="7"/>
                </a:cubicBezTo>
                <a:cubicBezTo>
                  <a:pt x="80" y="2"/>
                  <a:pt x="94" y="0"/>
                  <a:pt x="109" y="0"/>
                </a:cubicBezTo>
                <a:cubicBezTo>
                  <a:pt x="123" y="0"/>
                  <a:pt x="136" y="2"/>
                  <a:pt x="148" y="6"/>
                </a:cubicBezTo>
                <a:cubicBezTo>
                  <a:pt x="160" y="10"/>
                  <a:pt x="170" y="15"/>
                  <a:pt x="179" y="23"/>
                </a:cubicBezTo>
                <a:cubicBezTo>
                  <a:pt x="188" y="30"/>
                  <a:pt x="195" y="40"/>
                  <a:pt x="200" y="50"/>
                </a:cubicBezTo>
                <a:cubicBezTo>
                  <a:pt x="205" y="61"/>
                  <a:pt x="207" y="74"/>
                  <a:pt x="207" y="87"/>
                </a:cubicBezTo>
                <a:cubicBezTo>
                  <a:pt x="207" y="97"/>
                  <a:pt x="205" y="106"/>
                  <a:pt x="202" y="115"/>
                </a:cubicBezTo>
                <a:cubicBezTo>
                  <a:pt x="199" y="123"/>
                  <a:pt x="194" y="130"/>
                  <a:pt x="188" y="137"/>
                </a:cubicBezTo>
                <a:cubicBezTo>
                  <a:pt x="182" y="143"/>
                  <a:pt x="175" y="148"/>
                  <a:pt x="167" y="151"/>
                </a:cubicBezTo>
                <a:cubicBezTo>
                  <a:pt x="159" y="155"/>
                  <a:pt x="151" y="157"/>
                  <a:pt x="141" y="157"/>
                </a:cubicBezTo>
                <a:cubicBezTo>
                  <a:pt x="138" y="157"/>
                  <a:pt x="134" y="156"/>
                  <a:pt x="131" y="156"/>
                </a:cubicBezTo>
                <a:cubicBezTo>
                  <a:pt x="128" y="155"/>
                  <a:pt x="125" y="153"/>
                  <a:pt x="123" y="151"/>
                </a:cubicBezTo>
                <a:cubicBezTo>
                  <a:pt x="121" y="149"/>
                  <a:pt x="119" y="147"/>
                  <a:pt x="118" y="144"/>
                </a:cubicBezTo>
                <a:cubicBezTo>
                  <a:pt x="117" y="140"/>
                  <a:pt x="116" y="137"/>
                  <a:pt x="117" y="132"/>
                </a:cubicBezTo>
                <a:cubicBezTo>
                  <a:pt x="116" y="132"/>
                  <a:pt x="116" y="132"/>
                  <a:pt x="116" y="132"/>
                </a:cubicBezTo>
                <a:cubicBezTo>
                  <a:pt x="114" y="135"/>
                  <a:pt x="111" y="138"/>
                  <a:pt x="109" y="141"/>
                </a:cubicBezTo>
                <a:cubicBezTo>
                  <a:pt x="106" y="144"/>
                  <a:pt x="103" y="147"/>
                  <a:pt x="100" y="149"/>
                </a:cubicBezTo>
                <a:cubicBezTo>
                  <a:pt x="97" y="152"/>
                  <a:pt x="93" y="153"/>
                  <a:pt x="89" y="155"/>
                </a:cubicBezTo>
                <a:cubicBezTo>
                  <a:pt x="86" y="156"/>
                  <a:pt x="81" y="157"/>
                  <a:pt x="77" y="157"/>
                </a:cubicBezTo>
                <a:cubicBezTo>
                  <a:pt x="73" y="157"/>
                  <a:pt x="70" y="156"/>
                  <a:pt x="66" y="154"/>
                </a:cubicBezTo>
                <a:cubicBezTo>
                  <a:pt x="63" y="153"/>
                  <a:pt x="60" y="151"/>
                  <a:pt x="58" y="148"/>
                </a:cubicBezTo>
                <a:cubicBezTo>
                  <a:pt x="55" y="145"/>
                  <a:pt x="53" y="141"/>
                  <a:pt x="52" y="137"/>
                </a:cubicBezTo>
                <a:cubicBezTo>
                  <a:pt x="51" y="133"/>
                  <a:pt x="50" y="129"/>
                  <a:pt x="50" y="124"/>
                </a:cubicBezTo>
                <a:cubicBezTo>
                  <a:pt x="50" y="114"/>
                  <a:pt x="51" y="105"/>
                  <a:pt x="54" y="96"/>
                </a:cubicBezTo>
                <a:cubicBezTo>
                  <a:pt x="57" y="87"/>
                  <a:pt x="62" y="80"/>
                  <a:pt x="67" y="73"/>
                </a:cubicBezTo>
                <a:cubicBezTo>
                  <a:pt x="72" y="66"/>
                  <a:pt x="78" y="60"/>
                  <a:pt x="85" y="56"/>
                </a:cubicBezTo>
                <a:cubicBezTo>
                  <a:pt x="92" y="52"/>
                  <a:pt x="99" y="50"/>
                  <a:pt x="107" y="50"/>
                </a:cubicBezTo>
                <a:cubicBezTo>
                  <a:pt x="112" y="50"/>
                  <a:pt x="117" y="51"/>
                  <a:pt x="120" y="52"/>
                </a:cubicBezTo>
                <a:cubicBezTo>
                  <a:pt x="124" y="54"/>
                  <a:pt x="127" y="56"/>
                  <a:pt x="130" y="59"/>
                </a:cubicBezTo>
                <a:lnTo>
                  <a:pt x="137" y="51"/>
                </a:lnTo>
                <a:close/>
                <a:moveTo>
                  <a:pt x="123" y="79"/>
                </a:moveTo>
                <a:cubicBezTo>
                  <a:pt x="121" y="77"/>
                  <a:pt x="119" y="76"/>
                  <a:pt x="117" y="75"/>
                </a:cubicBezTo>
                <a:cubicBezTo>
                  <a:pt x="115" y="74"/>
                  <a:pt x="112" y="74"/>
                  <a:pt x="109" y="74"/>
                </a:cubicBezTo>
                <a:cubicBezTo>
                  <a:pt x="104" y="74"/>
                  <a:pt x="100" y="75"/>
                  <a:pt x="96" y="78"/>
                </a:cubicBezTo>
                <a:cubicBezTo>
                  <a:pt x="92" y="80"/>
                  <a:pt x="89" y="83"/>
                  <a:pt x="86" y="88"/>
                </a:cubicBezTo>
                <a:cubicBezTo>
                  <a:pt x="84" y="92"/>
                  <a:pt x="81" y="96"/>
                  <a:pt x="80" y="101"/>
                </a:cubicBezTo>
                <a:cubicBezTo>
                  <a:pt x="78" y="106"/>
                  <a:pt x="78" y="111"/>
                  <a:pt x="78" y="116"/>
                </a:cubicBezTo>
                <a:cubicBezTo>
                  <a:pt x="78" y="121"/>
                  <a:pt x="79" y="125"/>
                  <a:pt x="81" y="128"/>
                </a:cubicBezTo>
                <a:cubicBezTo>
                  <a:pt x="83" y="132"/>
                  <a:pt x="86" y="133"/>
                  <a:pt x="91" y="133"/>
                </a:cubicBezTo>
                <a:cubicBezTo>
                  <a:pt x="93" y="133"/>
                  <a:pt x="96" y="133"/>
                  <a:pt x="98" y="131"/>
                </a:cubicBezTo>
                <a:cubicBezTo>
                  <a:pt x="100" y="130"/>
                  <a:pt x="103" y="128"/>
                  <a:pt x="105" y="126"/>
                </a:cubicBezTo>
                <a:cubicBezTo>
                  <a:pt x="107" y="124"/>
                  <a:pt x="110" y="122"/>
                  <a:pt x="112" y="119"/>
                </a:cubicBezTo>
                <a:cubicBezTo>
                  <a:pt x="114" y="116"/>
                  <a:pt x="116" y="113"/>
                  <a:pt x="117" y="110"/>
                </a:cubicBezTo>
                <a:lnTo>
                  <a:pt x="123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Freeform 12"/>
          <p:cNvSpPr>
            <a:spLocks noEditPoints="1"/>
          </p:cNvSpPr>
          <p:nvPr/>
        </p:nvSpPr>
        <p:spPr bwMode="auto">
          <a:xfrm>
            <a:off x="7075488" y="2306638"/>
            <a:ext cx="773112" cy="814387"/>
          </a:xfrm>
          <a:custGeom>
            <a:avLst/>
            <a:gdLst>
              <a:gd name="T0" fmla="*/ 1297096711 w 96"/>
              <a:gd name="T1" fmla="*/ 2147483646 h 101"/>
              <a:gd name="T2" fmla="*/ 453985862 w 96"/>
              <a:gd name="T3" fmla="*/ 2147483646 h 101"/>
              <a:gd name="T4" fmla="*/ 1167391067 w 96"/>
              <a:gd name="T5" fmla="*/ 1885459107 h 101"/>
              <a:gd name="T6" fmla="*/ 2147483646 w 96"/>
              <a:gd name="T7" fmla="*/ 1105268297 h 101"/>
              <a:gd name="T8" fmla="*/ 2147483646 w 96"/>
              <a:gd name="T9" fmla="*/ 585141091 h 101"/>
              <a:gd name="T10" fmla="*/ 2147483646 w 96"/>
              <a:gd name="T11" fmla="*/ 650154976 h 101"/>
              <a:gd name="T12" fmla="*/ 2147483646 w 96"/>
              <a:gd name="T13" fmla="*/ 325077488 h 101"/>
              <a:gd name="T14" fmla="*/ 2147483646 w 96"/>
              <a:gd name="T15" fmla="*/ 195049718 h 101"/>
              <a:gd name="T16" fmla="*/ 2147483646 w 96"/>
              <a:gd name="T17" fmla="*/ 520127206 h 101"/>
              <a:gd name="T18" fmla="*/ 2147483646 w 96"/>
              <a:gd name="T19" fmla="*/ 585141091 h 101"/>
              <a:gd name="T20" fmla="*/ 2147483646 w 96"/>
              <a:gd name="T21" fmla="*/ 1040254412 h 101"/>
              <a:gd name="T22" fmla="*/ 2147483646 w 96"/>
              <a:gd name="T23" fmla="*/ 1755423273 h 101"/>
              <a:gd name="T24" fmla="*/ 2147483646 w 96"/>
              <a:gd name="T25" fmla="*/ 2147483646 h 101"/>
              <a:gd name="T26" fmla="*/ 2147483646 w 96"/>
              <a:gd name="T27" fmla="*/ 2147483646 h 101"/>
              <a:gd name="T28" fmla="*/ 2147483646 w 96"/>
              <a:gd name="T29" fmla="*/ 2147483646 h 101"/>
              <a:gd name="T30" fmla="*/ 2147483646 w 96"/>
              <a:gd name="T31" fmla="*/ 2147483646 h 101"/>
              <a:gd name="T32" fmla="*/ 2147483646 w 96"/>
              <a:gd name="T33" fmla="*/ 2147483646 h 101"/>
              <a:gd name="T34" fmla="*/ 2147483646 w 96"/>
              <a:gd name="T35" fmla="*/ 2147483646 h 101"/>
              <a:gd name="T36" fmla="*/ 2147483646 w 96"/>
              <a:gd name="T37" fmla="*/ 2147483646 h 101"/>
              <a:gd name="T38" fmla="*/ 2075354738 w 96"/>
              <a:gd name="T39" fmla="*/ 2147483646 h 101"/>
              <a:gd name="T40" fmla="*/ 1426810409 w 96"/>
              <a:gd name="T41" fmla="*/ 2147483646 h 101"/>
              <a:gd name="T42" fmla="*/ 1102530191 w 96"/>
              <a:gd name="T43" fmla="*/ 2147483646 h 101"/>
              <a:gd name="T44" fmla="*/ 1361949534 w 96"/>
              <a:gd name="T45" fmla="*/ 2147483646 h 101"/>
              <a:gd name="T46" fmla="*/ 1297096711 w 96"/>
              <a:gd name="T47" fmla="*/ 2147483646 h 101"/>
              <a:gd name="T48" fmla="*/ 2147483646 w 96"/>
              <a:gd name="T49" fmla="*/ 390091373 h 101"/>
              <a:gd name="T50" fmla="*/ 2147483646 w 96"/>
              <a:gd name="T51" fmla="*/ 715176924 h 101"/>
              <a:gd name="T52" fmla="*/ 2147483646 w 96"/>
              <a:gd name="T53" fmla="*/ 2015486876 h 101"/>
              <a:gd name="T54" fmla="*/ 2147483646 w 96"/>
              <a:gd name="T55" fmla="*/ 585141091 h 101"/>
              <a:gd name="T56" fmla="*/ 2147483646 w 96"/>
              <a:gd name="T57" fmla="*/ 195049718 h 101"/>
              <a:gd name="T58" fmla="*/ 2147483646 w 96"/>
              <a:gd name="T59" fmla="*/ 0 h 101"/>
              <a:gd name="T60" fmla="*/ 2147483646 w 96"/>
              <a:gd name="T61" fmla="*/ 390091373 h 101"/>
              <a:gd name="T62" fmla="*/ 907971725 w 96"/>
              <a:gd name="T63" fmla="*/ 390091373 h 101"/>
              <a:gd name="T64" fmla="*/ 648552382 w 96"/>
              <a:gd name="T65" fmla="*/ 0 h 101"/>
              <a:gd name="T66" fmla="*/ 259419342 w 96"/>
              <a:gd name="T67" fmla="*/ 195049718 h 101"/>
              <a:gd name="T68" fmla="*/ 518838685 w 96"/>
              <a:gd name="T69" fmla="*/ 585141091 h 101"/>
              <a:gd name="T70" fmla="*/ 259419342 w 96"/>
              <a:gd name="T71" fmla="*/ 2015486876 h 101"/>
              <a:gd name="T72" fmla="*/ 2147483646 w 96"/>
              <a:gd name="T73" fmla="*/ 715176924 h 101"/>
              <a:gd name="T74" fmla="*/ 907971725 w 96"/>
              <a:gd name="T75" fmla="*/ 390091373 h 101"/>
              <a:gd name="T76" fmla="*/ 2147483646 w 96"/>
              <a:gd name="T77" fmla="*/ 2147483646 h 101"/>
              <a:gd name="T78" fmla="*/ 2147483646 w 96"/>
              <a:gd name="T79" fmla="*/ 2147483646 h 101"/>
              <a:gd name="T80" fmla="*/ 1426810409 w 96"/>
              <a:gd name="T81" fmla="*/ 2147483646 h 101"/>
              <a:gd name="T82" fmla="*/ 1426810409 w 96"/>
              <a:gd name="T83" fmla="*/ 2147483646 h 101"/>
              <a:gd name="T84" fmla="*/ 2147483646 w 96"/>
              <a:gd name="T85" fmla="*/ 2147483646 h 101"/>
              <a:gd name="T86" fmla="*/ 2147483646 w 96"/>
              <a:gd name="T87" fmla="*/ 2147483646 h 101"/>
              <a:gd name="T88" fmla="*/ 2147483646 w 96"/>
              <a:gd name="T89" fmla="*/ 2147483646 h 101"/>
              <a:gd name="T90" fmla="*/ 2147483646 w 96"/>
              <a:gd name="T91" fmla="*/ 2147483646 h 101"/>
              <a:gd name="T92" fmla="*/ 2147483646 w 96"/>
              <a:gd name="T93" fmla="*/ 2147483646 h 101"/>
              <a:gd name="T94" fmla="*/ 2147483646 w 96"/>
              <a:gd name="T95" fmla="*/ 2147483646 h 101"/>
              <a:gd name="T96" fmla="*/ 2147483646 w 96"/>
              <a:gd name="T97" fmla="*/ 2147483646 h 101"/>
              <a:gd name="T98" fmla="*/ 2147483646 w 96"/>
              <a:gd name="T99" fmla="*/ 2147483646 h 101"/>
              <a:gd name="T100" fmla="*/ 2147483646 w 96"/>
              <a:gd name="T101" fmla="*/ 2147483646 h 101"/>
              <a:gd name="T102" fmla="*/ 1167391067 w 96"/>
              <a:gd name="T103" fmla="*/ 2147483646 h 101"/>
              <a:gd name="T104" fmla="*/ 1815935396 w 96"/>
              <a:gd name="T105" fmla="*/ 2147483646 h 101"/>
              <a:gd name="T106" fmla="*/ 2147483646 w 96"/>
              <a:gd name="T107" fmla="*/ 2147483646 h 101"/>
              <a:gd name="T108" fmla="*/ 2147483646 w 96"/>
              <a:gd name="T109" fmla="*/ 2147483646 h 101"/>
              <a:gd name="T110" fmla="*/ 2147483646 w 96"/>
              <a:gd name="T111" fmla="*/ 2147483646 h 101"/>
              <a:gd name="T112" fmla="*/ 2147483646 w 96"/>
              <a:gd name="T113" fmla="*/ 2147483646 h 101"/>
              <a:gd name="T114" fmla="*/ 2147483646 w 96"/>
              <a:gd name="T115" fmla="*/ 1755423273 h 101"/>
              <a:gd name="T116" fmla="*/ 1686229751 w 96"/>
              <a:gd name="T117" fmla="*/ 2147483646 h 101"/>
              <a:gd name="T118" fmla="*/ 1167391067 w 96"/>
              <a:gd name="T119" fmla="*/ 2147483646 h 10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96"/>
              <a:gd name="T181" fmla="*/ 0 h 101"/>
              <a:gd name="T182" fmla="*/ 96 w 96"/>
              <a:gd name="T183" fmla="*/ 101 h 10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Freeform 10"/>
          <p:cNvSpPr>
            <a:spLocks noEditPoints="1"/>
          </p:cNvSpPr>
          <p:nvPr/>
        </p:nvSpPr>
        <p:spPr bwMode="auto">
          <a:xfrm>
            <a:off x="9836150" y="2292350"/>
            <a:ext cx="744538" cy="844550"/>
          </a:xfrm>
          <a:custGeom>
            <a:avLst/>
            <a:gdLst>
              <a:gd name="T0" fmla="*/ 958112862 w 90"/>
              <a:gd name="T1" fmla="*/ 2147483646 h 102"/>
              <a:gd name="T2" fmla="*/ 2147483646 w 90"/>
              <a:gd name="T3" fmla="*/ 2147483646 h 102"/>
              <a:gd name="T4" fmla="*/ 2147483646 w 90"/>
              <a:gd name="T5" fmla="*/ 2147483646 h 102"/>
              <a:gd name="T6" fmla="*/ 2147483646 w 90"/>
              <a:gd name="T7" fmla="*/ 2147483646 h 102"/>
              <a:gd name="T8" fmla="*/ 2147483646 w 90"/>
              <a:gd name="T9" fmla="*/ 2147483646 h 102"/>
              <a:gd name="T10" fmla="*/ 2147483646 w 90"/>
              <a:gd name="T11" fmla="*/ 2147483646 h 102"/>
              <a:gd name="T12" fmla="*/ 2147483646 w 90"/>
              <a:gd name="T13" fmla="*/ 2147483646 h 102"/>
              <a:gd name="T14" fmla="*/ 2147483646 w 90"/>
              <a:gd name="T15" fmla="*/ 2147483646 h 102"/>
              <a:gd name="T16" fmla="*/ 2147483646 w 90"/>
              <a:gd name="T17" fmla="*/ 2147483646 h 102"/>
              <a:gd name="T18" fmla="*/ 0 w 90"/>
              <a:gd name="T19" fmla="*/ 2147483646 h 102"/>
              <a:gd name="T20" fmla="*/ 0 w 90"/>
              <a:gd name="T21" fmla="*/ 2147483646 h 102"/>
              <a:gd name="T22" fmla="*/ 0 w 90"/>
              <a:gd name="T23" fmla="*/ 2147483646 h 102"/>
              <a:gd name="T24" fmla="*/ 68439587 w 90"/>
              <a:gd name="T25" fmla="*/ 1919587631 h 102"/>
              <a:gd name="T26" fmla="*/ 479060567 w 90"/>
              <a:gd name="T27" fmla="*/ 1371135205 h 102"/>
              <a:gd name="T28" fmla="*/ 547491882 w 90"/>
              <a:gd name="T29" fmla="*/ 1302577617 h 102"/>
              <a:gd name="T30" fmla="*/ 684362784 w 90"/>
              <a:gd name="T31" fmla="*/ 1302577617 h 102"/>
              <a:gd name="T32" fmla="*/ 2053096626 w 90"/>
              <a:gd name="T33" fmla="*/ 1302577617 h 102"/>
              <a:gd name="T34" fmla="*/ 2147483646 w 90"/>
              <a:gd name="T35" fmla="*/ 205672765 h 102"/>
              <a:gd name="T36" fmla="*/ 2147483646 w 90"/>
              <a:gd name="T37" fmla="*/ 0 h 102"/>
              <a:gd name="T38" fmla="*/ 2147483646 w 90"/>
              <a:gd name="T39" fmla="*/ 205672765 h 102"/>
              <a:gd name="T40" fmla="*/ 2147483646 w 90"/>
              <a:gd name="T41" fmla="*/ 1302577617 h 102"/>
              <a:gd name="T42" fmla="*/ 2147483646 w 90"/>
              <a:gd name="T43" fmla="*/ 1302577617 h 102"/>
              <a:gd name="T44" fmla="*/ 2147483646 w 90"/>
              <a:gd name="T45" fmla="*/ 1576807970 h 102"/>
              <a:gd name="T46" fmla="*/ 2147483646 w 90"/>
              <a:gd name="T47" fmla="*/ 2147483646 h 102"/>
              <a:gd name="T48" fmla="*/ 2147483646 w 90"/>
              <a:gd name="T49" fmla="*/ 2147483646 h 102"/>
              <a:gd name="T50" fmla="*/ 2147483646 w 90"/>
              <a:gd name="T51" fmla="*/ 2147483646 h 102"/>
              <a:gd name="T52" fmla="*/ 2147483646 w 90"/>
              <a:gd name="T53" fmla="*/ 2147483646 h 102"/>
              <a:gd name="T54" fmla="*/ 2147483646 w 90"/>
              <a:gd name="T55" fmla="*/ 2147483646 h 102"/>
              <a:gd name="T56" fmla="*/ 2147483646 w 90"/>
              <a:gd name="T57" fmla="*/ 822682779 h 102"/>
              <a:gd name="T58" fmla="*/ 1710915233 w 90"/>
              <a:gd name="T59" fmla="*/ 2147483646 h 102"/>
              <a:gd name="T60" fmla="*/ 889673274 w 90"/>
              <a:gd name="T61" fmla="*/ 2147483646 h 102"/>
              <a:gd name="T62" fmla="*/ 1505604744 w 90"/>
              <a:gd name="T63" fmla="*/ 1919587631 h 102"/>
              <a:gd name="T64" fmla="*/ 752802372 w 90"/>
              <a:gd name="T65" fmla="*/ 1919587631 h 102"/>
              <a:gd name="T66" fmla="*/ 615931469 w 90"/>
              <a:gd name="T67" fmla="*/ 2125260396 h 102"/>
              <a:gd name="T68" fmla="*/ 615931469 w 90"/>
              <a:gd name="T69" fmla="*/ 2147483646 h 102"/>
              <a:gd name="T70" fmla="*/ 684362784 w 90"/>
              <a:gd name="T71" fmla="*/ 2147483646 h 102"/>
              <a:gd name="T72" fmla="*/ 958112862 w 90"/>
              <a:gd name="T73" fmla="*/ 2147483646 h 102"/>
              <a:gd name="T74" fmla="*/ 2147483646 w 90"/>
              <a:gd name="T75" fmla="*/ 2147483646 h 102"/>
              <a:gd name="T76" fmla="*/ 2147483646 w 90"/>
              <a:gd name="T77" fmla="*/ 2147483646 h 102"/>
              <a:gd name="T78" fmla="*/ 2147483646 w 90"/>
              <a:gd name="T79" fmla="*/ 2147483646 h 102"/>
              <a:gd name="T80" fmla="*/ 2147483646 w 90"/>
              <a:gd name="T81" fmla="*/ 2147483646 h 102"/>
              <a:gd name="T82" fmla="*/ 2147483646 w 90"/>
              <a:gd name="T83" fmla="*/ 2147483646 h 102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90"/>
              <a:gd name="T127" fmla="*/ 0 h 102"/>
              <a:gd name="T128" fmla="*/ 90 w 90"/>
              <a:gd name="T129" fmla="*/ 102 h 102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90" h="102">
                <a:moveTo>
                  <a:pt x="14" y="40"/>
                </a:moveTo>
                <a:cubicBezTo>
                  <a:pt x="65" y="40"/>
                  <a:pt x="65" y="40"/>
                  <a:pt x="65" y="40"/>
                </a:cubicBezTo>
                <a:cubicBezTo>
                  <a:pt x="72" y="40"/>
                  <a:pt x="79" y="47"/>
                  <a:pt x="79" y="54"/>
                </a:cubicBezTo>
                <a:cubicBezTo>
                  <a:pt x="79" y="63"/>
                  <a:pt x="79" y="63"/>
                  <a:pt x="79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81"/>
                  <a:pt x="44" y="81"/>
                  <a:pt x="44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9"/>
                  <a:pt x="79" y="89"/>
                  <a:pt x="79" y="89"/>
                </a:cubicBezTo>
                <a:cubicBezTo>
                  <a:pt x="79" y="96"/>
                  <a:pt x="72" y="102"/>
                  <a:pt x="65" y="10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3"/>
                  <a:pt x="0" y="30"/>
                  <a:pt x="1" y="28"/>
                </a:cubicBezTo>
                <a:cubicBezTo>
                  <a:pt x="3" y="24"/>
                  <a:pt x="5" y="22"/>
                  <a:pt x="7" y="20"/>
                </a:cubicBezTo>
                <a:cubicBezTo>
                  <a:pt x="8" y="19"/>
                  <a:pt x="8" y="19"/>
                  <a:pt x="8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45" y="3"/>
                  <a:pt x="45" y="3"/>
                  <a:pt x="45" y="3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3"/>
                  <a:pt x="51" y="3"/>
                  <a:pt x="51" y="3"/>
                </a:cubicBezTo>
                <a:cubicBezTo>
                  <a:pt x="70" y="19"/>
                  <a:pt x="70" y="19"/>
                  <a:pt x="70" y="19"/>
                </a:cubicBezTo>
                <a:cubicBezTo>
                  <a:pt x="74" y="19"/>
                  <a:pt x="74" y="19"/>
                  <a:pt x="74" y="19"/>
                </a:cubicBezTo>
                <a:cubicBezTo>
                  <a:pt x="74" y="23"/>
                  <a:pt x="74" y="23"/>
                  <a:pt x="74" y="23"/>
                </a:cubicBezTo>
                <a:cubicBezTo>
                  <a:pt x="87" y="34"/>
                  <a:pt x="87" y="34"/>
                  <a:pt x="87" y="34"/>
                </a:cubicBezTo>
                <a:cubicBezTo>
                  <a:pt x="90" y="37"/>
                  <a:pt x="90" y="37"/>
                  <a:pt x="90" y="37"/>
                </a:cubicBezTo>
                <a:cubicBezTo>
                  <a:pt x="81" y="47"/>
                  <a:pt x="81" y="47"/>
                  <a:pt x="81" y="47"/>
                </a:cubicBezTo>
                <a:cubicBezTo>
                  <a:pt x="75" y="41"/>
                  <a:pt x="75" y="41"/>
                  <a:pt x="75" y="41"/>
                </a:cubicBezTo>
                <a:cubicBezTo>
                  <a:pt x="78" y="38"/>
                  <a:pt x="78" y="38"/>
                  <a:pt x="78" y="38"/>
                </a:cubicBezTo>
                <a:cubicBezTo>
                  <a:pt x="49" y="12"/>
                  <a:pt x="49" y="12"/>
                  <a:pt x="49" y="12"/>
                </a:cubicBezTo>
                <a:cubicBezTo>
                  <a:pt x="25" y="37"/>
                  <a:pt x="25" y="37"/>
                  <a:pt x="25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22" y="28"/>
                  <a:pt x="22" y="28"/>
                  <a:pt x="22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0" y="29"/>
                  <a:pt x="10" y="30"/>
                  <a:pt x="9" y="31"/>
                </a:cubicBezTo>
                <a:cubicBezTo>
                  <a:pt x="9" y="32"/>
                  <a:pt x="9" y="33"/>
                  <a:pt x="9" y="34"/>
                </a:cubicBezTo>
                <a:cubicBezTo>
                  <a:pt x="9" y="36"/>
                  <a:pt x="9" y="37"/>
                  <a:pt x="10" y="38"/>
                </a:cubicBezTo>
                <a:cubicBezTo>
                  <a:pt x="11" y="39"/>
                  <a:pt x="12" y="40"/>
                  <a:pt x="14" y="40"/>
                </a:cubicBezTo>
                <a:close/>
                <a:moveTo>
                  <a:pt x="57" y="67"/>
                </a:moveTo>
                <a:cubicBezTo>
                  <a:pt x="53" y="67"/>
                  <a:pt x="51" y="69"/>
                  <a:pt x="51" y="73"/>
                </a:cubicBezTo>
                <a:cubicBezTo>
                  <a:pt x="51" y="76"/>
                  <a:pt x="53" y="79"/>
                  <a:pt x="57" y="79"/>
                </a:cubicBezTo>
                <a:cubicBezTo>
                  <a:pt x="60" y="79"/>
                  <a:pt x="63" y="76"/>
                  <a:pt x="63" y="73"/>
                </a:cubicBezTo>
                <a:cubicBezTo>
                  <a:pt x="63" y="69"/>
                  <a:pt x="60" y="67"/>
                  <a:pt x="57" y="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文本框 7"/>
          <p:cNvSpPr txBox="1">
            <a:spLocks noChangeArrowheads="1"/>
          </p:cNvSpPr>
          <p:nvPr/>
        </p:nvSpPr>
        <p:spPr bwMode="auto">
          <a:xfrm>
            <a:off x="955675" y="4117975"/>
            <a:ext cx="21320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  <p:sp>
        <p:nvSpPr>
          <p:cNvPr id="32785" name="文本框 86"/>
          <p:cNvSpPr txBox="1">
            <a:spLocks noChangeArrowheads="1"/>
          </p:cNvSpPr>
          <p:nvPr/>
        </p:nvSpPr>
        <p:spPr bwMode="auto">
          <a:xfrm>
            <a:off x="3690938" y="4117975"/>
            <a:ext cx="2132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  <p:sp>
        <p:nvSpPr>
          <p:cNvPr id="32786" name="文本框 87"/>
          <p:cNvSpPr txBox="1">
            <a:spLocks noChangeArrowheads="1"/>
          </p:cNvSpPr>
          <p:nvPr/>
        </p:nvSpPr>
        <p:spPr bwMode="auto">
          <a:xfrm>
            <a:off x="6396038" y="4117975"/>
            <a:ext cx="2132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  <p:sp>
        <p:nvSpPr>
          <p:cNvPr id="32787" name="文本框 88"/>
          <p:cNvSpPr txBox="1">
            <a:spLocks noChangeArrowheads="1"/>
          </p:cNvSpPr>
          <p:nvPr/>
        </p:nvSpPr>
        <p:spPr bwMode="auto">
          <a:xfrm>
            <a:off x="9104313" y="4117975"/>
            <a:ext cx="2132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>
                <a:solidFill>
                  <a:srgbClr val="09405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YOUR TEXT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3809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3810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3796" name="任意多边形 53"/>
          <p:cNvSpPr>
            <a:spLocks/>
          </p:cNvSpPr>
          <p:nvPr/>
        </p:nvSpPr>
        <p:spPr bwMode="auto">
          <a:xfrm>
            <a:off x="1519238" y="2690813"/>
            <a:ext cx="9153525" cy="0"/>
          </a:xfrm>
          <a:custGeom>
            <a:avLst/>
            <a:gdLst>
              <a:gd name="T0" fmla="*/ 0 w 8374743"/>
              <a:gd name="T1" fmla="*/ 0 h 1349828"/>
              <a:gd name="T2" fmla="*/ 0 w 8374743"/>
              <a:gd name="T3" fmla="*/ 0 h 1349828"/>
              <a:gd name="T4" fmla="*/ 10004727 w 8374743"/>
              <a:gd name="T5" fmla="*/ 0 h 1349828"/>
              <a:gd name="T6" fmla="*/ 0 60000 65536"/>
              <a:gd name="T7" fmla="*/ 0 60000 65536"/>
              <a:gd name="T8" fmla="*/ 0 60000 65536"/>
              <a:gd name="T9" fmla="*/ 0 w 8374743"/>
              <a:gd name="T10" fmla="*/ 0 h 1349828"/>
              <a:gd name="T11" fmla="*/ 8374743 w 8374743"/>
              <a:gd name="T12" fmla="*/ 0 h 13498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374743" h="1349828">
                <a:moveTo>
                  <a:pt x="0" y="0"/>
                </a:moveTo>
                <a:lnTo>
                  <a:pt x="0" y="1349828"/>
                </a:lnTo>
                <a:lnTo>
                  <a:pt x="8374743" y="1349828"/>
                </a:lnTo>
              </a:path>
            </a:pathLst>
          </a:custGeom>
          <a:noFill/>
          <a:ln w="25400">
            <a:solidFill>
              <a:srgbClr val="09405E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3797" name="椭圆 54"/>
          <p:cNvSpPr>
            <a:spLocks noChangeArrowheads="1"/>
          </p:cNvSpPr>
          <p:nvPr/>
        </p:nvSpPr>
        <p:spPr bwMode="auto">
          <a:xfrm>
            <a:off x="9491663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798" name="椭圆形标注 55"/>
          <p:cNvSpPr>
            <a:spLocks noChangeArrowheads="1"/>
          </p:cNvSpPr>
          <p:nvPr/>
        </p:nvSpPr>
        <p:spPr bwMode="auto">
          <a:xfrm flipH="1">
            <a:off x="9018588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33799" name="椭圆 56"/>
          <p:cNvSpPr>
            <a:spLocks noChangeArrowheads="1"/>
          </p:cNvSpPr>
          <p:nvPr/>
        </p:nvSpPr>
        <p:spPr bwMode="auto">
          <a:xfrm>
            <a:off x="3127375" y="2595563"/>
            <a:ext cx="179388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0" name="椭圆形标注 57"/>
          <p:cNvSpPr>
            <a:spLocks noChangeArrowheads="1"/>
          </p:cNvSpPr>
          <p:nvPr/>
        </p:nvSpPr>
        <p:spPr bwMode="auto">
          <a:xfrm flipH="1">
            <a:off x="2598738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3801" name="椭圆 58"/>
          <p:cNvSpPr>
            <a:spLocks noChangeArrowheads="1"/>
          </p:cNvSpPr>
          <p:nvPr/>
        </p:nvSpPr>
        <p:spPr bwMode="auto">
          <a:xfrm>
            <a:off x="5233988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2" name="椭圆形标注 59"/>
          <p:cNvSpPr>
            <a:spLocks noChangeArrowheads="1"/>
          </p:cNvSpPr>
          <p:nvPr/>
        </p:nvSpPr>
        <p:spPr bwMode="auto">
          <a:xfrm flipH="1">
            <a:off x="4749800" y="1844675"/>
            <a:ext cx="720725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3803" name="椭圆 60"/>
          <p:cNvSpPr>
            <a:spLocks noChangeArrowheads="1"/>
          </p:cNvSpPr>
          <p:nvPr/>
        </p:nvSpPr>
        <p:spPr bwMode="auto">
          <a:xfrm>
            <a:off x="7361238" y="2595563"/>
            <a:ext cx="179387" cy="177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3804" name="椭圆形标注 61"/>
          <p:cNvSpPr>
            <a:spLocks noChangeArrowheads="1"/>
          </p:cNvSpPr>
          <p:nvPr/>
        </p:nvSpPr>
        <p:spPr bwMode="auto">
          <a:xfrm flipH="1">
            <a:off x="6881813" y="1844675"/>
            <a:ext cx="719137" cy="493713"/>
          </a:xfrm>
          <a:prstGeom prst="wedgeEllipseCallout">
            <a:avLst>
              <a:gd name="adj1" fmla="val -27060"/>
              <a:gd name="adj2" fmla="val 71625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3805" name="任意多边形 62"/>
          <p:cNvSpPr>
            <a:spLocks/>
          </p:cNvSpPr>
          <p:nvPr/>
        </p:nvSpPr>
        <p:spPr bwMode="auto">
          <a:xfrm>
            <a:off x="2071688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33806" name="任意多边形 63"/>
          <p:cNvSpPr>
            <a:spLocks/>
          </p:cNvSpPr>
          <p:nvPr/>
        </p:nvSpPr>
        <p:spPr bwMode="auto">
          <a:xfrm>
            <a:off x="4222750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33807" name="任意多边形 64"/>
          <p:cNvSpPr>
            <a:spLocks/>
          </p:cNvSpPr>
          <p:nvPr/>
        </p:nvSpPr>
        <p:spPr bwMode="auto">
          <a:xfrm>
            <a:off x="6353175" y="2851150"/>
            <a:ext cx="1776413" cy="2747963"/>
          </a:xfrm>
          <a:custGeom>
            <a:avLst/>
            <a:gdLst>
              <a:gd name="T0" fmla="*/ 2161764 w 1293018"/>
              <a:gd name="T1" fmla="*/ 0 h 2000700"/>
              <a:gd name="T2" fmla="*/ 2359074 w 1293018"/>
              <a:gd name="T3" fmla="*/ 339933 h 2000700"/>
              <a:gd name="T4" fmla="*/ 3013197 w 1293018"/>
              <a:gd name="T5" fmla="*/ 339933 h 2000700"/>
              <a:gd name="T6" fmla="*/ 3352916 w 1293018"/>
              <a:gd name="T7" fmla="*/ 679393 h 2000700"/>
              <a:gd name="T8" fmla="*/ 3352916 w 1293018"/>
              <a:gd name="T9" fmla="*/ 4844584 h 2000700"/>
              <a:gd name="T10" fmla="*/ 3013197 w 1293018"/>
              <a:gd name="T11" fmla="*/ 5184044 h 2000700"/>
              <a:gd name="T12" fmla="*/ 339719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9719 w 1293018"/>
              <a:gd name="T19" fmla="*/ 339933 h 2000700"/>
              <a:gd name="T20" fmla="*/ 1964450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05E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  <p:sp>
        <p:nvSpPr>
          <p:cNvPr id="33808" name="任意多边形 65"/>
          <p:cNvSpPr>
            <a:spLocks/>
          </p:cNvSpPr>
          <p:nvPr/>
        </p:nvSpPr>
        <p:spPr bwMode="auto">
          <a:xfrm>
            <a:off x="8485188" y="2851150"/>
            <a:ext cx="1774825" cy="2747963"/>
          </a:xfrm>
          <a:custGeom>
            <a:avLst/>
            <a:gdLst>
              <a:gd name="T0" fmla="*/ 2155972 w 1293018"/>
              <a:gd name="T1" fmla="*/ 0 h 2000700"/>
              <a:gd name="T2" fmla="*/ 2352754 w 1293018"/>
              <a:gd name="T3" fmla="*/ 339933 h 2000700"/>
              <a:gd name="T4" fmla="*/ 3005124 w 1293018"/>
              <a:gd name="T5" fmla="*/ 339933 h 2000700"/>
              <a:gd name="T6" fmla="*/ 3343932 w 1293018"/>
              <a:gd name="T7" fmla="*/ 679393 h 2000700"/>
              <a:gd name="T8" fmla="*/ 3343932 w 1293018"/>
              <a:gd name="T9" fmla="*/ 4844584 h 2000700"/>
              <a:gd name="T10" fmla="*/ 3005124 w 1293018"/>
              <a:gd name="T11" fmla="*/ 5184044 h 2000700"/>
              <a:gd name="T12" fmla="*/ 338808 w 1293018"/>
              <a:gd name="T13" fmla="*/ 5184044 h 2000700"/>
              <a:gd name="T14" fmla="*/ 0 w 1293018"/>
              <a:gd name="T15" fmla="*/ 4844584 h 2000700"/>
              <a:gd name="T16" fmla="*/ 0 w 1293018"/>
              <a:gd name="T17" fmla="*/ 679393 h 2000700"/>
              <a:gd name="T18" fmla="*/ 338808 w 1293018"/>
              <a:gd name="T19" fmla="*/ 339933 h 2000700"/>
              <a:gd name="T20" fmla="*/ 1959186 w 1293018"/>
              <a:gd name="T21" fmla="*/ 339933 h 20007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93018"/>
              <a:gd name="T34" fmla="*/ 0 h 2000700"/>
              <a:gd name="T35" fmla="*/ 1293018 w 1293018"/>
              <a:gd name="T36" fmla="*/ 2000700 h 20007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93018" h="2000700">
                <a:moveTo>
                  <a:pt x="833662" y="0"/>
                </a:moveTo>
                <a:lnTo>
                  <a:pt x="909753" y="131192"/>
                </a:lnTo>
                <a:lnTo>
                  <a:pt x="1162009" y="131192"/>
                </a:lnTo>
                <a:cubicBezTo>
                  <a:pt x="1234363" y="131192"/>
                  <a:pt x="1293018" y="189847"/>
                  <a:pt x="1293018" y="262201"/>
                </a:cubicBezTo>
                <a:lnTo>
                  <a:pt x="1293018" y="1869691"/>
                </a:lnTo>
                <a:cubicBezTo>
                  <a:pt x="1293018" y="1942045"/>
                  <a:pt x="1234363" y="2000700"/>
                  <a:pt x="1162009" y="2000700"/>
                </a:cubicBezTo>
                <a:lnTo>
                  <a:pt x="131009" y="2000700"/>
                </a:lnTo>
                <a:cubicBezTo>
                  <a:pt x="58655" y="2000700"/>
                  <a:pt x="0" y="1942045"/>
                  <a:pt x="0" y="1869691"/>
                </a:cubicBezTo>
                <a:lnTo>
                  <a:pt x="0" y="262201"/>
                </a:lnTo>
                <a:cubicBezTo>
                  <a:pt x="0" y="189847"/>
                  <a:pt x="58655" y="131192"/>
                  <a:pt x="131009" y="131192"/>
                </a:cubicBezTo>
                <a:lnTo>
                  <a:pt x="757570" y="131192"/>
                </a:lnTo>
                <a:lnTo>
                  <a:pt x="833662" y="0"/>
                </a:lnTo>
                <a:close/>
              </a:path>
            </a:pathLst>
          </a:custGeom>
          <a:solidFill>
            <a:srgbClr val="094162"/>
          </a:solidFill>
          <a:ln w="3175">
            <a:solidFill>
              <a:schemeClr val="bg1"/>
            </a:solidFill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18999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此处输入文本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4829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4830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4820" name="箭头1"/>
          <p:cNvSpPr>
            <a:spLocks noChangeAspect="1"/>
          </p:cNvSpPr>
          <p:nvPr/>
        </p:nvSpPr>
        <p:spPr bwMode="auto">
          <a:xfrm>
            <a:off x="6130925" y="1890713"/>
            <a:ext cx="1739900" cy="2003425"/>
          </a:xfrm>
          <a:custGeom>
            <a:avLst/>
            <a:gdLst>
              <a:gd name="T0" fmla="*/ 66738974 w 1260"/>
              <a:gd name="T1" fmla="*/ 1906775 h 1451"/>
              <a:gd name="T2" fmla="*/ 190680612 w 1260"/>
              <a:gd name="T3" fmla="*/ 11437886 h 1451"/>
              <a:gd name="T4" fmla="*/ 308902675 w 1260"/>
              <a:gd name="T5" fmla="*/ 24782547 h 1451"/>
              <a:gd name="T6" fmla="*/ 429031723 w 1260"/>
              <a:gd name="T7" fmla="*/ 43847531 h 1451"/>
              <a:gd name="T8" fmla="*/ 543441195 w 1260"/>
              <a:gd name="T9" fmla="*/ 70536852 h 1451"/>
              <a:gd name="T10" fmla="*/ 657849286 w 1260"/>
              <a:gd name="T11" fmla="*/ 101038342 h 1451"/>
              <a:gd name="T12" fmla="*/ 770351772 w 1260"/>
              <a:gd name="T13" fmla="*/ 137260156 h 1451"/>
              <a:gd name="T14" fmla="*/ 879038906 w 1260"/>
              <a:gd name="T15" fmla="*/ 179200912 h 1451"/>
              <a:gd name="T16" fmla="*/ 985820436 w 1260"/>
              <a:gd name="T17" fmla="*/ 226860612 h 1451"/>
              <a:gd name="T18" fmla="*/ 1090694979 w 1260"/>
              <a:gd name="T19" fmla="*/ 276425706 h 1451"/>
              <a:gd name="T20" fmla="*/ 1191756933 w 1260"/>
              <a:gd name="T21" fmla="*/ 333617897 h 1451"/>
              <a:gd name="T22" fmla="*/ 1289003534 w 1260"/>
              <a:gd name="T23" fmla="*/ 392715483 h 1451"/>
              <a:gd name="T24" fmla="*/ 1384344531 w 1260"/>
              <a:gd name="T25" fmla="*/ 457533393 h 1451"/>
              <a:gd name="T26" fmla="*/ 1475871556 w 1260"/>
              <a:gd name="T27" fmla="*/ 528068864 h 1451"/>
              <a:gd name="T28" fmla="*/ 1563584610 w 1260"/>
              <a:gd name="T29" fmla="*/ 602419266 h 1451"/>
              <a:gd name="T30" fmla="*/ 1651297664 w 1260"/>
              <a:gd name="T31" fmla="*/ 678673681 h 1451"/>
              <a:gd name="T32" fmla="*/ 1731384156 w 1260"/>
              <a:gd name="T33" fmla="*/ 758743025 h 1451"/>
              <a:gd name="T34" fmla="*/ 1807656677 w 1260"/>
              <a:gd name="T35" fmla="*/ 846436707 h 1451"/>
              <a:gd name="T36" fmla="*/ 1880115227 w 1260"/>
              <a:gd name="T37" fmla="*/ 934130389 h 1451"/>
              <a:gd name="T38" fmla="*/ 1950666791 w 1260"/>
              <a:gd name="T39" fmla="*/ 1025636239 h 1451"/>
              <a:gd name="T40" fmla="*/ 2015498779 w 1260"/>
              <a:gd name="T41" fmla="*/ 1122862413 h 1451"/>
              <a:gd name="T42" fmla="*/ 2074609810 w 1260"/>
              <a:gd name="T43" fmla="*/ 1220088586 h 1451"/>
              <a:gd name="T44" fmla="*/ 2129906870 w 1260"/>
              <a:gd name="T45" fmla="*/ 1321126929 h 1451"/>
              <a:gd name="T46" fmla="*/ 2147483646 w 1260"/>
              <a:gd name="T47" fmla="*/ 1425978820 h 1451"/>
              <a:gd name="T48" fmla="*/ 2147483646 w 1260"/>
              <a:gd name="T49" fmla="*/ 1532736105 h 1451"/>
              <a:gd name="T50" fmla="*/ 2147483646 w 1260"/>
              <a:gd name="T51" fmla="*/ 1641400165 h 1451"/>
              <a:gd name="T52" fmla="*/ 2147483646 w 1260"/>
              <a:gd name="T53" fmla="*/ 1755783168 h 1451"/>
              <a:gd name="T54" fmla="*/ 2147483646 w 1260"/>
              <a:gd name="T55" fmla="*/ 1868260777 h 1451"/>
              <a:gd name="T56" fmla="*/ 2147483646 w 1260"/>
              <a:gd name="T57" fmla="*/ 1986455949 h 1451"/>
              <a:gd name="T58" fmla="*/ 2147483646 w 1260"/>
              <a:gd name="T59" fmla="*/ 2104652501 h 1451"/>
              <a:gd name="T60" fmla="*/ 2147483646 w 1260"/>
              <a:gd name="T61" fmla="*/ 2147483646 h 1451"/>
              <a:gd name="T62" fmla="*/ 2147483646 w 1260"/>
              <a:gd name="T63" fmla="*/ 2147483646 h 1451"/>
              <a:gd name="T64" fmla="*/ 1756172208 w 1260"/>
              <a:gd name="T65" fmla="*/ 2147483646 h 1451"/>
              <a:gd name="T66" fmla="*/ 1186035976 w 1260"/>
              <a:gd name="T67" fmla="*/ 2147483646 h 1451"/>
              <a:gd name="T68" fmla="*/ 1174595443 w 1260"/>
              <a:gd name="T69" fmla="*/ 2147483646 h 1451"/>
              <a:gd name="T70" fmla="*/ 1159340939 w 1260"/>
              <a:gd name="T71" fmla="*/ 2147483646 h 1451"/>
              <a:gd name="T72" fmla="*/ 1138365478 w 1260"/>
              <a:gd name="T73" fmla="*/ 2089401066 h 1451"/>
              <a:gd name="T74" fmla="*/ 1121203988 w 1260"/>
              <a:gd name="T75" fmla="*/ 2034115648 h 1451"/>
              <a:gd name="T76" fmla="*/ 1090694979 w 1260"/>
              <a:gd name="T77" fmla="*/ 1954047684 h 1451"/>
              <a:gd name="T78" fmla="*/ 1065906928 w 1260"/>
              <a:gd name="T79" fmla="*/ 1902575816 h 1451"/>
              <a:gd name="T80" fmla="*/ 1027771358 w 1260"/>
              <a:gd name="T81" fmla="*/ 1828226795 h 1451"/>
              <a:gd name="T82" fmla="*/ 997262349 w 1260"/>
              <a:gd name="T83" fmla="*/ 1780567096 h 1451"/>
              <a:gd name="T84" fmla="*/ 949591851 w 1260"/>
              <a:gd name="T85" fmla="*/ 1711937018 h 1451"/>
              <a:gd name="T86" fmla="*/ 915268872 w 1260"/>
              <a:gd name="T87" fmla="*/ 1666182712 h 1451"/>
              <a:gd name="T88" fmla="*/ 879038906 w 1260"/>
              <a:gd name="T89" fmla="*/ 1624243336 h 1451"/>
              <a:gd name="T90" fmla="*/ 821834861 w 1260"/>
              <a:gd name="T91" fmla="*/ 1565144370 h 1451"/>
              <a:gd name="T92" fmla="*/ 760816844 w 1260"/>
              <a:gd name="T93" fmla="*/ 1507953559 h 1451"/>
              <a:gd name="T94" fmla="*/ 715053331 w 1260"/>
              <a:gd name="T95" fmla="*/ 1473638520 h 1451"/>
              <a:gd name="T96" fmla="*/ 671196804 w 1260"/>
              <a:gd name="T97" fmla="*/ 1439323481 h 1451"/>
              <a:gd name="T98" fmla="*/ 625433292 w 1260"/>
              <a:gd name="T99" fmla="*/ 1408820610 h 1451"/>
              <a:gd name="T100" fmla="*/ 552974742 w 1260"/>
              <a:gd name="T101" fmla="*/ 1364974460 h 1451"/>
              <a:gd name="T102" fmla="*/ 503397258 w 1260"/>
              <a:gd name="T103" fmla="*/ 1338285139 h 1451"/>
              <a:gd name="T104" fmla="*/ 425219132 w 1260"/>
              <a:gd name="T105" fmla="*/ 1303970100 h 1451"/>
              <a:gd name="T106" fmla="*/ 345132640 w 1260"/>
              <a:gd name="T107" fmla="*/ 1275374004 h 1451"/>
              <a:gd name="T108" fmla="*/ 261233557 w 1260"/>
              <a:gd name="T109" fmla="*/ 1250590076 h 1451"/>
              <a:gd name="T110" fmla="*/ 205935116 w 1260"/>
              <a:gd name="T111" fmla="*/ 1237245416 h 1451"/>
              <a:gd name="T112" fmla="*/ 120129048 w 1260"/>
              <a:gd name="T113" fmla="*/ 1223900755 h 1451"/>
              <a:gd name="T114" fmla="*/ 59111031 w 1260"/>
              <a:gd name="T115" fmla="*/ 1218181812 h 1451"/>
              <a:gd name="T116" fmla="*/ 0 w 1260"/>
              <a:gd name="T117" fmla="*/ 1214369643 h 1451"/>
              <a:gd name="T118" fmla="*/ 5720957 w 1260"/>
              <a:gd name="T119" fmla="*/ 0 h 145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260"/>
              <a:gd name="T181" fmla="*/ 0 h 1451"/>
              <a:gd name="T182" fmla="*/ 1260 w 1260"/>
              <a:gd name="T183" fmla="*/ 1451 h 1451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260" h="1451">
                <a:moveTo>
                  <a:pt x="3" y="0"/>
                </a:moveTo>
                <a:lnTo>
                  <a:pt x="35" y="1"/>
                </a:lnTo>
                <a:lnTo>
                  <a:pt x="68" y="3"/>
                </a:lnTo>
                <a:lnTo>
                  <a:pt x="100" y="6"/>
                </a:lnTo>
                <a:lnTo>
                  <a:pt x="131" y="9"/>
                </a:lnTo>
                <a:lnTo>
                  <a:pt x="162" y="13"/>
                </a:lnTo>
                <a:lnTo>
                  <a:pt x="193" y="18"/>
                </a:lnTo>
                <a:lnTo>
                  <a:pt x="225" y="23"/>
                </a:lnTo>
                <a:lnTo>
                  <a:pt x="255" y="30"/>
                </a:lnTo>
                <a:lnTo>
                  <a:pt x="285" y="37"/>
                </a:lnTo>
                <a:lnTo>
                  <a:pt x="315" y="44"/>
                </a:lnTo>
                <a:lnTo>
                  <a:pt x="345" y="53"/>
                </a:lnTo>
                <a:lnTo>
                  <a:pt x="374" y="62"/>
                </a:lnTo>
                <a:lnTo>
                  <a:pt x="404" y="72"/>
                </a:lnTo>
                <a:lnTo>
                  <a:pt x="433" y="83"/>
                </a:lnTo>
                <a:lnTo>
                  <a:pt x="461" y="94"/>
                </a:lnTo>
                <a:lnTo>
                  <a:pt x="489" y="106"/>
                </a:lnTo>
                <a:lnTo>
                  <a:pt x="517" y="119"/>
                </a:lnTo>
                <a:lnTo>
                  <a:pt x="545" y="132"/>
                </a:lnTo>
                <a:lnTo>
                  <a:pt x="572" y="145"/>
                </a:lnTo>
                <a:lnTo>
                  <a:pt x="599" y="160"/>
                </a:lnTo>
                <a:lnTo>
                  <a:pt x="625" y="175"/>
                </a:lnTo>
                <a:lnTo>
                  <a:pt x="651" y="190"/>
                </a:lnTo>
                <a:lnTo>
                  <a:pt x="676" y="206"/>
                </a:lnTo>
                <a:lnTo>
                  <a:pt x="702" y="223"/>
                </a:lnTo>
                <a:lnTo>
                  <a:pt x="726" y="240"/>
                </a:lnTo>
                <a:lnTo>
                  <a:pt x="751" y="259"/>
                </a:lnTo>
                <a:lnTo>
                  <a:pt x="774" y="277"/>
                </a:lnTo>
                <a:lnTo>
                  <a:pt x="798" y="296"/>
                </a:lnTo>
                <a:lnTo>
                  <a:pt x="820" y="316"/>
                </a:lnTo>
                <a:lnTo>
                  <a:pt x="843" y="336"/>
                </a:lnTo>
                <a:lnTo>
                  <a:pt x="866" y="356"/>
                </a:lnTo>
                <a:lnTo>
                  <a:pt x="887" y="377"/>
                </a:lnTo>
                <a:lnTo>
                  <a:pt x="908" y="398"/>
                </a:lnTo>
                <a:lnTo>
                  <a:pt x="928" y="421"/>
                </a:lnTo>
                <a:lnTo>
                  <a:pt x="948" y="444"/>
                </a:lnTo>
                <a:lnTo>
                  <a:pt x="967" y="467"/>
                </a:lnTo>
                <a:lnTo>
                  <a:pt x="986" y="490"/>
                </a:lnTo>
                <a:lnTo>
                  <a:pt x="1004" y="514"/>
                </a:lnTo>
                <a:lnTo>
                  <a:pt x="1023" y="538"/>
                </a:lnTo>
                <a:lnTo>
                  <a:pt x="1040" y="564"/>
                </a:lnTo>
                <a:lnTo>
                  <a:pt x="1057" y="589"/>
                </a:lnTo>
                <a:lnTo>
                  <a:pt x="1073" y="614"/>
                </a:lnTo>
                <a:lnTo>
                  <a:pt x="1088" y="640"/>
                </a:lnTo>
                <a:lnTo>
                  <a:pt x="1103" y="666"/>
                </a:lnTo>
                <a:lnTo>
                  <a:pt x="1117" y="693"/>
                </a:lnTo>
                <a:lnTo>
                  <a:pt x="1131" y="720"/>
                </a:lnTo>
                <a:lnTo>
                  <a:pt x="1144" y="748"/>
                </a:lnTo>
                <a:lnTo>
                  <a:pt x="1156" y="776"/>
                </a:lnTo>
                <a:lnTo>
                  <a:pt x="1168" y="804"/>
                </a:lnTo>
                <a:lnTo>
                  <a:pt x="1180" y="833"/>
                </a:lnTo>
                <a:lnTo>
                  <a:pt x="1190" y="861"/>
                </a:lnTo>
                <a:lnTo>
                  <a:pt x="1200" y="891"/>
                </a:lnTo>
                <a:lnTo>
                  <a:pt x="1209" y="921"/>
                </a:lnTo>
                <a:lnTo>
                  <a:pt x="1217" y="950"/>
                </a:lnTo>
                <a:lnTo>
                  <a:pt x="1224" y="980"/>
                </a:lnTo>
                <a:lnTo>
                  <a:pt x="1231" y="1010"/>
                </a:lnTo>
                <a:lnTo>
                  <a:pt x="1237" y="1042"/>
                </a:lnTo>
                <a:lnTo>
                  <a:pt x="1243" y="1073"/>
                </a:lnTo>
                <a:lnTo>
                  <a:pt x="1248" y="1104"/>
                </a:lnTo>
                <a:lnTo>
                  <a:pt x="1252" y="1135"/>
                </a:lnTo>
                <a:lnTo>
                  <a:pt x="1255" y="1166"/>
                </a:lnTo>
                <a:lnTo>
                  <a:pt x="1257" y="1198"/>
                </a:lnTo>
                <a:lnTo>
                  <a:pt x="1259" y="1231"/>
                </a:lnTo>
                <a:lnTo>
                  <a:pt x="1260" y="1263"/>
                </a:lnTo>
                <a:lnTo>
                  <a:pt x="921" y="1451"/>
                </a:lnTo>
                <a:lnTo>
                  <a:pt x="622" y="1246"/>
                </a:lnTo>
                <a:lnTo>
                  <a:pt x="622" y="1231"/>
                </a:lnTo>
                <a:lnTo>
                  <a:pt x="620" y="1215"/>
                </a:lnTo>
                <a:lnTo>
                  <a:pt x="616" y="1184"/>
                </a:lnTo>
                <a:lnTo>
                  <a:pt x="611" y="1154"/>
                </a:lnTo>
                <a:lnTo>
                  <a:pt x="608" y="1139"/>
                </a:lnTo>
                <a:lnTo>
                  <a:pt x="605" y="1125"/>
                </a:lnTo>
                <a:lnTo>
                  <a:pt x="597" y="1096"/>
                </a:lnTo>
                <a:lnTo>
                  <a:pt x="593" y="1082"/>
                </a:lnTo>
                <a:lnTo>
                  <a:pt x="588" y="1067"/>
                </a:lnTo>
                <a:lnTo>
                  <a:pt x="577" y="1039"/>
                </a:lnTo>
                <a:lnTo>
                  <a:pt x="572" y="1025"/>
                </a:lnTo>
                <a:lnTo>
                  <a:pt x="566" y="1012"/>
                </a:lnTo>
                <a:lnTo>
                  <a:pt x="559" y="998"/>
                </a:lnTo>
                <a:lnTo>
                  <a:pt x="553" y="985"/>
                </a:lnTo>
                <a:lnTo>
                  <a:pt x="539" y="959"/>
                </a:lnTo>
                <a:lnTo>
                  <a:pt x="530" y="947"/>
                </a:lnTo>
                <a:lnTo>
                  <a:pt x="523" y="934"/>
                </a:lnTo>
                <a:lnTo>
                  <a:pt x="506" y="910"/>
                </a:lnTo>
                <a:lnTo>
                  <a:pt x="498" y="898"/>
                </a:lnTo>
                <a:lnTo>
                  <a:pt x="489" y="887"/>
                </a:lnTo>
                <a:lnTo>
                  <a:pt x="480" y="874"/>
                </a:lnTo>
                <a:lnTo>
                  <a:pt x="471" y="863"/>
                </a:lnTo>
                <a:lnTo>
                  <a:pt x="461" y="852"/>
                </a:lnTo>
                <a:lnTo>
                  <a:pt x="451" y="841"/>
                </a:lnTo>
                <a:lnTo>
                  <a:pt x="431" y="821"/>
                </a:lnTo>
                <a:lnTo>
                  <a:pt x="410" y="801"/>
                </a:lnTo>
                <a:lnTo>
                  <a:pt x="399" y="791"/>
                </a:lnTo>
                <a:lnTo>
                  <a:pt x="388" y="782"/>
                </a:lnTo>
                <a:lnTo>
                  <a:pt x="375" y="773"/>
                </a:lnTo>
                <a:lnTo>
                  <a:pt x="364" y="764"/>
                </a:lnTo>
                <a:lnTo>
                  <a:pt x="352" y="755"/>
                </a:lnTo>
                <a:lnTo>
                  <a:pt x="340" y="747"/>
                </a:lnTo>
                <a:lnTo>
                  <a:pt x="328" y="739"/>
                </a:lnTo>
                <a:lnTo>
                  <a:pt x="315" y="731"/>
                </a:lnTo>
                <a:lnTo>
                  <a:pt x="290" y="716"/>
                </a:lnTo>
                <a:lnTo>
                  <a:pt x="277" y="709"/>
                </a:lnTo>
                <a:lnTo>
                  <a:pt x="264" y="702"/>
                </a:lnTo>
                <a:lnTo>
                  <a:pt x="237" y="690"/>
                </a:lnTo>
                <a:lnTo>
                  <a:pt x="223" y="684"/>
                </a:lnTo>
                <a:lnTo>
                  <a:pt x="209" y="678"/>
                </a:lnTo>
                <a:lnTo>
                  <a:pt x="181" y="669"/>
                </a:lnTo>
                <a:lnTo>
                  <a:pt x="152" y="660"/>
                </a:lnTo>
                <a:lnTo>
                  <a:pt x="137" y="656"/>
                </a:lnTo>
                <a:lnTo>
                  <a:pt x="123" y="653"/>
                </a:lnTo>
                <a:lnTo>
                  <a:pt x="108" y="649"/>
                </a:lnTo>
                <a:lnTo>
                  <a:pt x="93" y="647"/>
                </a:lnTo>
                <a:lnTo>
                  <a:pt x="63" y="642"/>
                </a:lnTo>
                <a:lnTo>
                  <a:pt x="47" y="640"/>
                </a:lnTo>
                <a:lnTo>
                  <a:pt x="31" y="639"/>
                </a:lnTo>
                <a:lnTo>
                  <a:pt x="16" y="638"/>
                </a:lnTo>
                <a:lnTo>
                  <a:pt x="0" y="637"/>
                </a:lnTo>
                <a:lnTo>
                  <a:pt x="197" y="348"/>
                </a:lnTo>
                <a:lnTo>
                  <a:pt x="3" y="0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endParaRPr lang="zh-CN" altLang="en-US"/>
          </a:p>
        </p:txBody>
      </p:sp>
      <p:sp>
        <p:nvSpPr>
          <p:cNvPr id="34821" name="箭头4"/>
          <p:cNvSpPr>
            <a:spLocks noChangeAspect="1"/>
          </p:cNvSpPr>
          <p:nvPr/>
        </p:nvSpPr>
        <p:spPr bwMode="auto">
          <a:xfrm>
            <a:off x="4333875" y="1892300"/>
            <a:ext cx="1974850" cy="1828800"/>
          </a:xfrm>
          <a:custGeom>
            <a:avLst/>
            <a:gdLst>
              <a:gd name="T0" fmla="*/ 1213188582 w 1431"/>
              <a:gd name="T1" fmla="*/ 2147483646 h 1325"/>
              <a:gd name="T2" fmla="*/ 1213188582 w 1431"/>
              <a:gd name="T3" fmla="*/ 2147483646 h 1325"/>
              <a:gd name="T4" fmla="*/ 1218901985 w 1431"/>
              <a:gd name="T5" fmla="*/ 2147483646 h 1325"/>
              <a:gd name="T6" fmla="*/ 1230330170 w 1431"/>
              <a:gd name="T7" fmla="*/ 2147483646 h 1325"/>
              <a:gd name="T8" fmla="*/ 1247470377 w 1431"/>
              <a:gd name="T9" fmla="*/ 2143153467 h 1325"/>
              <a:gd name="T10" fmla="*/ 1262706118 w 1431"/>
              <a:gd name="T11" fmla="*/ 2086002432 h 1325"/>
              <a:gd name="T12" fmla="*/ 1291274510 w 1431"/>
              <a:gd name="T13" fmla="*/ 2004085994 h 1325"/>
              <a:gd name="T14" fmla="*/ 1312225033 w 1431"/>
              <a:gd name="T15" fmla="*/ 1950745764 h 1325"/>
              <a:gd name="T16" fmla="*/ 1348411295 w 1431"/>
              <a:gd name="T17" fmla="*/ 1872640132 h 1325"/>
              <a:gd name="T18" fmla="*/ 1378882776 w 1431"/>
              <a:gd name="T19" fmla="*/ 1823109326 h 1325"/>
              <a:gd name="T20" fmla="*/ 1407451168 w 1431"/>
              <a:gd name="T21" fmla="*/ 1775483234 h 1325"/>
              <a:gd name="T22" fmla="*/ 1439828496 w 1431"/>
              <a:gd name="T23" fmla="*/ 1727857141 h 1325"/>
              <a:gd name="T24" fmla="*/ 1472205823 w 1431"/>
              <a:gd name="T25" fmla="*/ 1684041854 h 1325"/>
              <a:gd name="T26" fmla="*/ 1508392086 w 1431"/>
              <a:gd name="T27" fmla="*/ 1638321854 h 1325"/>
              <a:gd name="T28" fmla="*/ 1565527491 w 1431"/>
              <a:gd name="T29" fmla="*/ 1575455301 h 1325"/>
              <a:gd name="T30" fmla="*/ 1605522689 w 1431"/>
              <a:gd name="T31" fmla="*/ 1537355531 h 1325"/>
              <a:gd name="T32" fmla="*/ 1670277344 w 1431"/>
              <a:gd name="T33" fmla="*/ 1482109208 h 1325"/>
              <a:gd name="T34" fmla="*/ 1715985944 w 1431"/>
              <a:gd name="T35" fmla="*/ 1447818863 h 1325"/>
              <a:gd name="T36" fmla="*/ 1786454002 w 1431"/>
              <a:gd name="T37" fmla="*/ 1400192770 h 1325"/>
              <a:gd name="T38" fmla="*/ 1858826527 w 1431"/>
              <a:gd name="T39" fmla="*/ 1354472770 h 1325"/>
              <a:gd name="T40" fmla="*/ 1910248530 w 1431"/>
              <a:gd name="T41" fmla="*/ 1329707368 h 1325"/>
              <a:gd name="T42" fmla="*/ 1961670533 w 1431"/>
              <a:gd name="T43" fmla="*/ 1306846678 h 1325"/>
              <a:gd name="T44" fmla="*/ 2016902851 w 1431"/>
              <a:gd name="T45" fmla="*/ 1285892080 h 1325"/>
              <a:gd name="T46" fmla="*/ 2127366106 w 1431"/>
              <a:gd name="T47" fmla="*/ 1251601735 h 1325"/>
              <a:gd name="T48" fmla="*/ 2147483646 w 1431"/>
              <a:gd name="T49" fmla="*/ 1236361275 h 1325"/>
              <a:gd name="T50" fmla="*/ 2147483646 w 1431"/>
              <a:gd name="T51" fmla="*/ 1223025528 h 1325"/>
              <a:gd name="T52" fmla="*/ 2147483646 w 1431"/>
              <a:gd name="T53" fmla="*/ 1215405298 h 1325"/>
              <a:gd name="T54" fmla="*/ 2147483646 w 1431"/>
              <a:gd name="T55" fmla="*/ 636278856 h 1325"/>
              <a:gd name="T56" fmla="*/ 2147483646 w 1431"/>
              <a:gd name="T57" fmla="*/ 1904712 h 1325"/>
              <a:gd name="T58" fmla="*/ 2147483646 w 1431"/>
              <a:gd name="T59" fmla="*/ 11429655 h 1325"/>
              <a:gd name="T60" fmla="*/ 2056898048 w 1431"/>
              <a:gd name="T61" fmla="*/ 28574827 h 1325"/>
              <a:gd name="T62" fmla="*/ 1938816923 w 1431"/>
              <a:gd name="T63" fmla="*/ 49530805 h 1325"/>
              <a:gd name="T64" fmla="*/ 1822640265 w 1431"/>
              <a:gd name="T65" fmla="*/ 76200920 h 1325"/>
              <a:gd name="T66" fmla="*/ 1710272542 w 1431"/>
              <a:gd name="T67" fmla="*/ 108586553 h 1325"/>
              <a:gd name="T68" fmla="*/ 1597904819 w 1431"/>
              <a:gd name="T69" fmla="*/ 144781610 h 1325"/>
              <a:gd name="T70" fmla="*/ 1491250498 w 1431"/>
              <a:gd name="T71" fmla="*/ 190502990 h 1325"/>
              <a:gd name="T72" fmla="*/ 1386502026 w 1431"/>
              <a:gd name="T73" fmla="*/ 238127703 h 1325"/>
              <a:gd name="T74" fmla="*/ 1281752173 w 1431"/>
              <a:gd name="T75" fmla="*/ 289563221 h 1325"/>
              <a:gd name="T76" fmla="*/ 1180811255 w 1431"/>
              <a:gd name="T77" fmla="*/ 346714256 h 1325"/>
              <a:gd name="T78" fmla="*/ 1085585119 w 1431"/>
              <a:gd name="T79" fmla="*/ 407674716 h 1325"/>
              <a:gd name="T80" fmla="*/ 990357604 w 1431"/>
              <a:gd name="T81" fmla="*/ 476256786 h 1325"/>
              <a:gd name="T82" fmla="*/ 898940404 w 1431"/>
              <a:gd name="T83" fmla="*/ 546742189 h 1325"/>
              <a:gd name="T84" fmla="*/ 813236606 w 1431"/>
              <a:gd name="T85" fmla="*/ 619133684 h 1325"/>
              <a:gd name="T86" fmla="*/ 727532808 w 1431"/>
              <a:gd name="T87" fmla="*/ 697239317 h 1325"/>
              <a:gd name="T88" fmla="*/ 649446880 w 1431"/>
              <a:gd name="T89" fmla="*/ 781060467 h 1325"/>
              <a:gd name="T90" fmla="*/ 573265420 w 1431"/>
              <a:gd name="T91" fmla="*/ 866786329 h 1325"/>
              <a:gd name="T92" fmla="*/ 500892895 w 1431"/>
              <a:gd name="T93" fmla="*/ 956322997 h 1325"/>
              <a:gd name="T94" fmla="*/ 432329304 w 1431"/>
              <a:gd name="T95" fmla="*/ 1047764377 h 1325"/>
              <a:gd name="T96" fmla="*/ 369479116 w 1431"/>
              <a:gd name="T97" fmla="*/ 1146824607 h 1325"/>
              <a:gd name="T98" fmla="*/ 310439244 w 1431"/>
              <a:gd name="T99" fmla="*/ 1243981505 h 1325"/>
              <a:gd name="T100" fmla="*/ 257112774 w 1431"/>
              <a:gd name="T101" fmla="*/ 1346852540 h 1325"/>
              <a:gd name="T102" fmla="*/ 207593858 w 1431"/>
              <a:gd name="T103" fmla="*/ 1451629668 h 1325"/>
              <a:gd name="T104" fmla="*/ 163789726 w 1431"/>
              <a:gd name="T105" fmla="*/ 1560214841 h 1325"/>
              <a:gd name="T106" fmla="*/ 121890060 w 1431"/>
              <a:gd name="T107" fmla="*/ 1668801394 h 1325"/>
              <a:gd name="T108" fmla="*/ 89512733 w 1431"/>
              <a:gd name="T109" fmla="*/ 1783103464 h 1325"/>
              <a:gd name="T110" fmla="*/ 59041253 w 1431"/>
              <a:gd name="T111" fmla="*/ 1897405534 h 1325"/>
              <a:gd name="T112" fmla="*/ 36186263 w 1431"/>
              <a:gd name="T113" fmla="*/ 2015517029 h 1325"/>
              <a:gd name="T114" fmla="*/ 19044675 w 1431"/>
              <a:gd name="T115" fmla="*/ 2133628525 h 1325"/>
              <a:gd name="T116" fmla="*/ 7617870 w 1431"/>
              <a:gd name="T117" fmla="*/ 2147483646 h 1325"/>
              <a:gd name="T118" fmla="*/ 1904468 w 1431"/>
              <a:gd name="T119" fmla="*/ 2147483646 h 1325"/>
              <a:gd name="T120" fmla="*/ 1904468 w 1431"/>
              <a:gd name="T121" fmla="*/ 2147483646 h 1325"/>
              <a:gd name="T122" fmla="*/ 638018695 w 1431"/>
              <a:gd name="T123" fmla="*/ 2147483646 h 132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431"/>
              <a:gd name="T187" fmla="*/ 0 h 1325"/>
              <a:gd name="T188" fmla="*/ 1431 w 1431"/>
              <a:gd name="T189" fmla="*/ 1325 h 1325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431" h="1325">
                <a:moveTo>
                  <a:pt x="638" y="1324"/>
                </a:moveTo>
                <a:lnTo>
                  <a:pt x="637" y="1302"/>
                </a:lnTo>
                <a:lnTo>
                  <a:pt x="637" y="1280"/>
                </a:lnTo>
                <a:lnTo>
                  <a:pt x="637" y="1248"/>
                </a:lnTo>
                <a:lnTo>
                  <a:pt x="638" y="1232"/>
                </a:lnTo>
                <a:lnTo>
                  <a:pt x="640" y="1217"/>
                </a:lnTo>
                <a:lnTo>
                  <a:pt x="644" y="1185"/>
                </a:lnTo>
                <a:lnTo>
                  <a:pt x="646" y="1170"/>
                </a:lnTo>
                <a:lnTo>
                  <a:pt x="649" y="1154"/>
                </a:lnTo>
                <a:lnTo>
                  <a:pt x="655" y="1125"/>
                </a:lnTo>
                <a:lnTo>
                  <a:pt x="659" y="1110"/>
                </a:lnTo>
                <a:lnTo>
                  <a:pt x="663" y="1095"/>
                </a:lnTo>
                <a:lnTo>
                  <a:pt x="673" y="1067"/>
                </a:lnTo>
                <a:lnTo>
                  <a:pt x="678" y="1052"/>
                </a:lnTo>
                <a:lnTo>
                  <a:pt x="683" y="1038"/>
                </a:lnTo>
                <a:lnTo>
                  <a:pt x="689" y="1024"/>
                </a:lnTo>
                <a:lnTo>
                  <a:pt x="695" y="1010"/>
                </a:lnTo>
                <a:lnTo>
                  <a:pt x="708" y="983"/>
                </a:lnTo>
                <a:lnTo>
                  <a:pt x="715" y="970"/>
                </a:lnTo>
                <a:lnTo>
                  <a:pt x="724" y="957"/>
                </a:lnTo>
                <a:lnTo>
                  <a:pt x="731" y="944"/>
                </a:lnTo>
                <a:lnTo>
                  <a:pt x="739" y="932"/>
                </a:lnTo>
                <a:lnTo>
                  <a:pt x="747" y="920"/>
                </a:lnTo>
                <a:lnTo>
                  <a:pt x="756" y="907"/>
                </a:lnTo>
                <a:lnTo>
                  <a:pt x="764" y="895"/>
                </a:lnTo>
                <a:lnTo>
                  <a:pt x="773" y="884"/>
                </a:lnTo>
                <a:lnTo>
                  <a:pt x="783" y="871"/>
                </a:lnTo>
                <a:lnTo>
                  <a:pt x="792" y="860"/>
                </a:lnTo>
                <a:lnTo>
                  <a:pt x="812" y="838"/>
                </a:lnTo>
                <a:lnTo>
                  <a:pt x="822" y="827"/>
                </a:lnTo>
                <a:lnTo>
                  <a:pt x="832" y="817"/>
                </a:lnTo>
                <a:lnTo>
                  <a:pt x="843" y="807"/>
                </a:lnTo>
                <a:lnTo>
                  <a:pt x="854" y="797"/>
                </a:lnTo>
                <a:lnTo>
                  <a:pt x="877" y="778"/>
                </a:lnTo>
                <a:lnTo>
                  <a:pt x="889" y="769"/>
                </a:lnTo>
                <a:lnTo>
                  <a:pt x="901" y="760"/>
                </a:lnTo>
                <a:lnTo>
                  <a:pt x="925" y="743"/>
                </a:lnTo>
                <a:lnTo>
                  <a:pt x="938" y="735"/>
                </a:lnTo>
                <a:lnTo>
                  <a:pt x="951" y="727"/>
                </a:lnTo>
                <a:lnTo>
                  <a:pt x="976" y="711"/>
                </a:lnTo>
                <a:lnTo>
                  <a:pt x="990" y="705"/>
                </a:lnTo>
                <a:lnTo>
                  <a:pt x="1003" y="698"/>
                </a:lnTo>
                <a:lnTo>
                  <a:pt x="1017" y="692"/>
                </a:lnTo>
                <a:lnTo>
                  <a:pt x="1030" y="686"/>
                </a:lnTo>
                <a:lnTo>
                  <a:pt x="1045" y="680"/>
                </a:lnTo>
                <a:lnTo>
                  <a:pt x="1059" y="675"/>
                </a:lnTo>
                <a:lnTo>
                  <a:pt x="1088" y="665"/>
                </a:lnTo>
                <a:lnTo>
                  <a:pt x="1117" y="657"/>
                </a:lnTo>
                <a:lnTo>
                  <a:pt x="1132" y="653"/>
                </a:lnTo>
                <a:lnTo>
                  <a:pt x="1147" y="649"/>
                </a:lnTo>
                <a:lnTo>
                  <a:pt x="1177" y="644"/>
                </a:lnTo>
                <a:lnTo>
                  <a:pt x="1192" y="642"/>
                </a:lnTo>
                <a:lnTo>
                  <a:pt x="1209" y="640"/>
                </a:lnTo>
                <a:lnTo>
                  <a:pt x="1224" y="638"/>
                </a:lnTo>
                <a:lnTo>
                  <a:pt x="1240" y="637"/>
                </a:lnTo>
                <a:lnTo>
                  <a:pt x="1431" y="334"/>
                </a:lnTo>
                <a:lnTo>
                  <a:pt x="1239" y="0"/>
                </a:lnTo>
                <a:lnTo>
                  <a:pt x="1207" y="1"/>
                </a:lnTo>
                <a:lnTo>
                  <a:pt x="1174" y="3"/>
                </a:lnTo>
                <a:lnTo>
                  <a:pt x="1142" y="6"/>
                </a:lnTo>
                <a:lnTo>
                  <a:pt x="1111" y="10"/>
                </a:lnTo>
                <a:lnTo>
                  <a:pt x="1080" y="15"/>
                </a:lnTo>
                <a:lnTo>
                  <a:pt x="1049" y="20"/>
                </a:lnTo>
                <a:lnTo>
                  <a:pt x="1018" y="26"/>
                </a:lnTo>
                <a:lnTo>
                  <a:pt x="987" y="32"/>
                </a:lnTo>
                <a:lnTo>
                  <a:pt x="957" y="40"/>
                </a:lnTo>
                <a:lnTo>
                  <a:pt x="928" y="48"/>
                </a:lnTo>
                <a:lnTo>
                  <a:pt x="898" y="57"/>
                </a:lnTo>
                <a:lnTo>
                  <a:pt x="868" y="66"/>
                </a:lnTo>
                <a:lnTo>
                  <a:pt x="839" y="76"/>
                </a:lnTo>
                <a:lnTo>
                  <a:pt x="811" y="88"/>
                </a:lnTo>
                <a:lnTo>
                  <a:pt x="783" y="100"/>
                </a:lnTo>
                <a:lnTo>
                  <a:pt x="755" y="112"/>
                </a:lnTo>
                <a:lnTo>
                  <a:pt x="728" y="125"/>
                </a:lnTo>
                <a:lnTo>
                  <a:pt x="699" y="138"/>
                </a:lnTo>
                <a:lnTo>
                  <a:pt x="673" y="152"/>
                </a:lnTo>
                <a:lnTo>
                  <a:pt x="646" y="167"/>
                </a:lnTo>
                <a:lnTo>
                  <a:pt x="620" y="182"/>
                </a:lnTo>
                <a:lnTo>
                  <a:pt x="595" y="198"/>
                </a:lnTo>
                <a:lnTo>
                  <a:pt x="570" y="214"/>
                </a:lnTo>
                <a:lnTo>
                  <a:pt x="544" y="231"/>
                </a:lnTo>
                <a:lnTo>
                  <a:pt x="520" y="250"/>
                </a:lnTo>
                <a:lnTo>
                  <a:pt x="496" y="268"/>
                </a:lnTo>
                <a:lnTo>
                  <a:pt x="472" y="287"/>
                </a:lnTo>
                <a:lnTo>
                  <a:pt x="449" y="306"/>
                </a:lnTo>
                <a:lnTo>
                  <a:pt x="427" y="325"/>
                </a:lnTo>
                <a:lnTo>
                  <a:pt x="405" y="346"/>
                </a:lnTo>
                <a:lnTo>
                  <a:pt x="382" y="366"/>
                </a:lnTo>
                <a:lnTo>
                  <a:pt x="361" y="388"/>
                </a:lnTo>
                <a:lnTo>
                  <a:pt x="341" y="410"/>
                </a:lnTo>
                <a:lnTo>
                  <a:pt x="320" y="433"/>
                </a:lnTo>
                <a:lnTo>
                  <a:pt x="301" y="455"/>
                </a:lnTo>
                <a:lnTo>
                  <a:pt x="282" y="478"/>
                </a:lnTo>
                <a:lnTo>
                  <a:pt x="263" y="502"/>
                </a:lnTo>
                <a:lnTo>
                  <a:pt x="245" y="526"/>
                </a:lnTo>
                <a:lnTo>
                  <a:pt x="227" y="550"/>
                </a:lnTo>
                <a:lnTo>
                  <a:pt x="210" y="576"/>
                </a:lnTo>
                <a:lnTo>
                  <a:pt x="194" y="602"/>
                </a:lnTo>
                <a:lnTo>
                  <a:pt x="178" y="627"/>
                </a:lnTo>
                <a:lnTo>
                  <a:pt x="163" y="653"/>
                </a:lnTo>
                <a:lnTo>
                  <a:pt x="149" y="680"/>
                </a:lnTo>
                <a:lnTo>
                  <a:pt x="135" y="707"/>
                </a:lnTo>
                <a:lnTo>
                  <a:pt x="122" y="735"/>
                </a:lnTo>
                <a:lnTo>
                  <a:pt x="109" y="762"/>
                </a:lnTo>
                <a:lnTo>
                  <a:pt x="97" y="790"/>
                </a:lnTo>
                <a:lnTo>
                  <a:pt x="86" y="819"/>
                </a:lnTo>
                <a:lnTo>
                  <a:pt x="74" y="847"/>
                </a:lnTo>
                <a:lnTo>
                  <a:pt x="64" y="876"/>
                </a:lnTo>
                <a:lnTo>
                  <a:pt x="55" y="906"/>
                </a:lnTo>
                <a:lnTo>
                  <a:pt x="47" y="936"/>
                </a:lnTo>
                <a:lnTo>
                  <a:pt x="39" y="966"/>
                </a:lnTo>
                <a:lnTo>
                  <a:pt x="31" y="996"/>
                </a:lnTo>
                <a:lnTo>
                  <a:pt x="25" y="1026"/>
                </a:lnTo>
                <a:lnTo>
                  <a:pt x="19" y="1058"/>
                </a:lnTo>
                <a:lnTo>
                  <a:pt x="14" y="1089"/>
                </a:lnTo>
                <a:lnTo>
                  <a:pt x="10" y="1120"/>
                </a:lnTo>
                <a:lnTo>
                  <a:pt x="6" y="1151"/>
                </a:lnTo>
                <a:lnTo>
                  <a:pt x="4" y="1183"/>
                </a:lnTo>
                <a:lnTo>
                  <a:pt x="2" y="1215"/>
                </a:lnTo>
                <a:lnTo>
                  <a:pt x="1" y="1247"/>
                </a:lnTo>
                <a:lnTo>
                  <a:pt x="0" y="1280"/>
                </a:lnTo>
                <a:lnTo>
                  <a:pt x="1" y="1302"/>
                </a:lnTo>
                <a:lnTo>
                  <a:pt x="2" y="1325"/>
                </a:lnTo>
                <a:lnTo>
                  <a:pt x="335" y="1129"/>
                </a:lnTo>
                <a:lnTo>
                  <a:pt x="638" y="132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2" name="箭头3"/>
          <p:cNvSpPr>
            <a:spLocks noChangeAspect="1"/>
          </p:cNvSpPr>
          <p:nvPr/>
        </p:nvSpPr>
        <p:spPr bwMode="auto">
          <a:xfrm>
            <a:off x="4338638" y="3543300"/>
            <a:ext cx="1790700" cy="1884363"/>
          </a:xfrm>
          <a:custGeom>
            <a:avLst/>
            <a:gdLst>
              <a:gd name="T0" fmla="*/ 2095640308 w 1295"/>
              <a:gd name="T1" fmla="*/ 1952432160 h 1364"/>
              <a:gd name="T2" fmla="*/ 2147483646 w 1295"/>
              <a:gd name="T3" fmla="*/ 1389413783 h 1364"/>
              <a:gd name="T4" fmla="*/ 2147483646 w 1295"/>
              <a:gd name="T5" fmla="*/ 1385596705 h 1364"/>
              <a:gd name="T6" fmla="*/ 2147483646 w 1295"/>
              <a:gd name="T7" fmla="*/ 1377962548 h 1364"/>
              <a:gd name="T8" fmla="*/ 2147483646 w 1295"/>
              <a:gd name="T9" fmla="*/ 1356969307 h 1364"/>
              <a:gd name="T10" fmla="*/ 2109024235 w 1295"/>
              <a:gd name="T11" fmla="*/ 1343608842 h 1364"/>
              <a:gd name="T12" fmla="*/ 2007684443 w 1295"/>
              <a:gd name="T13" fmla="*/ 1311164366 h 1364"/>
              <a:gd name="T14" fmla="*/ 1956058354 w 1295"/>
              <a:gd name="T15" fmla="*/ 1292078974 h 1364"/>
              <a:gd name="T16" fmla="*/ 1860454333 w 1295"/>
              <a:gd name="T17" fmla="*/ 1246274033 h 1364"/>
              <a:gd name="T18" fmla="*/ 1814564016 w 1295"/>
              <a:gd name="T19" fmla="*/ 1217646635 h 1364"/>
              <a:gd name="T20" fmla="*/ 1724695766 w 1295"/>
              <a:gd name="T21" fmla="*/ 1160390459 h 1364"/>
              <a:gd name="T22" fmla="*/ 1682630218 w 1295"/>
              <a:gd name="T23" fmla="*/ 1127944602 h 1364"/>
              <a:gd name="T24" fmla="*/ 1600411506 w 1295"/>
              <a:gd name="T25" fmla="*/ 1061146420 h 1364"/>
              <a:gd name="T26" fmla="*/ 1527751953 w 1295"/>
              <a:gd name="T27" fmla="*/ 986712700 h 1364"/>
              <a:gd name="T28" fmla="*/ 1493334560 w 1295"/>
              <a:gd name="T29" fmla="*/ 946634067 h 1364"/>
              <a:gd name="T30" fmla="*/ 1428324545 w 1295"/>
              <a:gd name="T31" fmla="*/ 860750494 h 1364"/>
              <a:gd name="T32" fmla="*/ 1386257614 w 1295"/>
              <a:gd name="T33" fmla="*/ 795860160 h 1364"/>
              <a:gd name="T34" fmla="*/ 1344192066 w 1295"/>
              <a:gd name="T35" fmla="*/ 725243519 h 1364"/>
              <a:gd name="T36" fmla="*/ 1300214134 w 1295"/>
              <a:gd name="T37" fmla="*/ 629816558 h 1364"/>
              <a:gd name="T38" fmla="*/ 1281094436 w 1295"/>
              <a:gd name="T39" fmla="*/ 578286690 h 1364"/>
              <a:gd name="T40" fmla="*/ 1256236201 w 1295"/>
              <a:gd name="T41" fmla="*/ 501945122 h 1364"/>
              <a:gd name="T42" fmla="*/ 1235204118 w 1295"/>
              <a:gd name="T43" fmla="*/ 421786475 h 1364"/>
              <a:gd name="T44" fmla="*/ 615689675 w 1295"/>
              <a:gd name="T45" fmla="*/ 0 h 1364"/>
              <a:gd name="T46" fmla="*/ 3824769 w 1295"/>
              <a:gd name="T47" fmla="*/ 423695705 h 1364"/>
              <a:gd name="T48" fmla="*/ 19121081 w 1295"/>
              <a:gd name="T49" fmla="*/ 538206676 h 1364"/>
              <a:gd name="T50" fmla="*/ 40153163 w 1295"/>
              <a:gd name="T51" fmla="*/ 654628259 h 1364"/>
              <a:gd name="T52" fmla="*/ 66922400 w 1295"/>
              <a:gd name="T53" fmla="*/ 765323533 h 1364"/>
              <a:gd name="T54" fmla="*/ 97516406 w 1295"/>
              <a:gd name="T55" fmla="*/ 874109577 h 1364"/>
              <a:gd name="T56" fmla="*/ 131933798 w 1295"/>
              <a:gd name="T57" fmla="*/ 984804852 h 1364"/>
              <a:gd name="T58" fmla="*/ 173999346 w 1295"/>
              <a:gd name="T59" fmla="*/ 1089773818 h 1364"/>
              <a:gd name="T60" fmla="*/ 219889663 w 1295"/>
              <a:gd name="T61" fmla="*/ 1190927086 h 1364"/>
              <a:gd name="T62" fmla="*/ 269603367 w 1295"/>
              <a:gd name="T63" fmla="*/ 1293988204 h 1364"/>
              <a:gd name="T64" fmla="*/ 323141840 w 1295"/>
              <a:gd name="T65" fmla="*/ 1391323013 h 1364"/>
              <a:gd name="T66" fmla="*/ 382416084 w 1295"/>
              <a:gd name="T67" fmla="*/ 1486749974 h 1364"/>
              <a:gd name="T68" fmla="*/ 445515098 w 1295"/>
              <a:gd name="T69" fmla="*/ 1580267704 h 1364"/>
              <a:gd name="T70" fmla="*/ 512437498 w 1295"/>
              <a:gd name="T71" fmla="*/ 1668060508 h 1364"/>
              <a:gd name="T72" fmla="*/ 583184667 w 1295"/>
              <a:gd name="T73" fmla="*/ 1753944082 h 1364"/>
              <a:gd name="T74" fmla="*/ 657755223 w 1295"/>
              <a:gd name="T75" fmla="*/ 1836011958 h 1364"/>
              <a:gd name="T76" fmla="*/ 736150547 w 1295"/>
              <a:gd name="T77" fmla="*/ 1916170605 h 1364"/>
              <a:gd name="T78" fmla="*/ 818370642 w 1295"/>
              <a:gd name="T79" fmla="*/ 1990602944 h 1364"/>
              <a:gd name="T80" fmla="*/ 904414122 w 1295"/>
              <a:gd name="T81" fmla="*/ 2063127434 h 1364"/>
              <a:gd name="T82" fmla="*/ 992369988 w 1295"/>
              <a:gd name="T83" fmla="*/ 2129926997 h 1364"/>
              <a:gd name="T84" fmla="*/ 1084149240 w 1295"/>
              <a:gd name="T85" fmla="*/ 2147483646 h 1364"/>
              <a:gd name="T86" fmla="*/ 1177840876 w 1295"/>
              <a:gd name="T87" fmla="*/ 2147483646 h 1364"/>
              <a:gd name="T88" fmla="*/ 1275357282 w 1295"/>
              <a:gd name="T89" fmla="*/ 2147483646 h 1364"/>
              <a:gd name="T90" fmla="*/ 1376698457 w 1295"/>
              <a:gd name="T91" fmla="*/ 2147483646 h 1364"/>
              <a:gd name="T92" fmla="*/ 1479950634 w 1295"/>
              <a:gd name="T93" fmla="*/ 2147483646 h 1364"/>
              <a:gd name="T94" fmla="*/ 1583202810 w 1295"/>
              <a:gd name="T95" fmla="*/ 2147483646 h 1364"/>
              <a:gd name="T96" fmla="*/ 1692190758 w 1295"/>
              <a:gd name="T97" fmla="*/ 2147483646 h 1364"/>
              <a:gd name="T98" fmla="*/ 1801180089 w 1295"/>
              <a:gd name="T99" fmla="*/ 2147483646 h 1364"/>
              <a:gd name="T100" fmla="*/ 1913992806 w 1295"/>
              <a:gd name="T101" fmla="*/ 2147483646 h 1364"/>
              <a:gd name="T102" fmla="*/ 2028716525 w 1295"/>
              <a:gd name="T103" fmla="*/ 2147483646 h 1364"/>
              <a:gd name="T104" fmla="*/ 2143441627 w 1295"/>
              <a:gd name="T105" fmla="*/ 2147483646 h 1364"/>
              <a:gd name="T106" fmla="*/ 2147483646 w 1295"/>
              <a:gd name="T107" fmla="*/ 2147483646 h 1364"/>
              <a:gd name="T108" fmla="*/ 2147483646 w 1295"/>
              <a:gd name="T109" fmla="*/ 2147483646 h 1364"/>
              <a:gd name="T110" fmla="*/ 2147483646 w 1295"/>
              <a:gd name="T111" fmla="*/ 2147483646 h 1364"/>
              <a:gd name="T112" fmla="*/ 2147483646 w 1295"/>
              <a:gd name="T113" fmla="*/ 2147483646 h 136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295"/>
              <a:gd name="T172" fmla="*/ 0 h 1364"/>
              <a:gd name="T173" fmla="*/ 1295 w 1295"/>
              <a:gd name="T174" fmla="*/ 1364 h 1364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295" h="1364">
                <a:moveTo>
                  <a:pt x="1295" y="1362"/>
                </a:moveTo>
                <a:lnTo>
                  <a:pt x="1096" y="1023"/>
                </a:lnTo>
                <a:lnTo>
                  <a:pt x="1295" y="727"/>
                </a:lnTo>
                <a:lnTo>
                  <a:pt x="1276" y="728"/>
                </a:lnTo>
                <a:lnTo>
                  <a:pt x="1246" y="727"/>
                </a:lnTo>
                <a:lnTo>
                  <a:pt x="1232" y="726"/>
                </a:lnTo>
                <a:lnTo>
                  <a:pt x="1217" y="725"/>
                </a:lnTo>
                <a:lnTo>
                  <a:pt x="1187" y="722"/>
                </a:lnTo>
                <a:lnTo>
                  <a:pt x="1159" y="717"/>
                </a:lnTo>
                <a:lnTo>
                  <a:pt x="1131" y="711"/>
                </a:lnTo>
                <a:lnTo>
                  <a:pt x="1117" y="708"/>
                </a:lnTo>
                <a:lnTo>
                  <a:pt x="1103" y="704"/>
                </a:lnTo>
                <a:lnTo>
                  <a:pt x="1076" y="696"/>
                </a:lnTo>
                <a:lnTo>
                  <a:pt x="1050" y="687"/>
                </a:lnTo>
                <a:lnTo>
                  <a:pt x="1037" y="682"/>
                </a:lnTo>
                <a:lnTo>
                  <a:pt x="1023" y="677"/>
                </a:lnTo>
                <a:lnTo>
                  <a:pt x="998" y="665"/>
                </a:lnTo>
                <a:lnTo>
                  <a:pt x="973" y="653"/>
                </a:lnTo>
                <a:lnTo>
                  <a:pt x="961" y="646"/>
                </a:lnTo>
                <a:lnTo>
                  <a:pt x="949" y="638"/>
                </a:lnTo>
                <a:lnTo>
                  <a:pt x="925" y="623"/>
                </a:lnTo>
                <a:lnTo>
                  <a:pt x="902" y="608"/>
                </a:lnTo>
                <a:lnTo>
                  <a:pt x="891" y="600"/>
                </a:lnTo>
                <a:lnTo>
                  <a:pt x="880" y="591"/>
                </a:lnTo>
                <a:lnTo>
                  <a:pt x="858" y="574"/>
                </a:lnTo>
                <a:lnTo>
                  <a:pt x="837" y="556"/>
                </a:lnTo>
                <a:lnTo>
                  <a:pt x="818" y="537"/>
                </a:lnTo>
                <a:lnTo>
                  <a:pt x="799" y="517"/>
                </a:lnTo>
                <a:lnTo>
                  <a:pt x="790" y="506"/>
                </a:lnTo>
                <a:lnTo>
                  <a:pt x="781" y="496"/>
                </a:lnTo>
                <a:lnTo>
                  <a:pt x="764" y="473"/>
                </a:lnTo>
                <a:lnTo>
                  <a:pt x="747" y="451"/>
                </a:lnTo>
                <a:lnTo>
                  <a:pt x="732" y="428"/>
                </a:lnTo>
                <a:lnTo>
                  <a:pt x="725" y="417"/>
                </a:lnTo>
                <a:lnTo>
                  <a:pt x="718" y="405"/>
                </a:lnTo>
                <a:lnTo>
                  <a:pt x="703" y="380"/>
                </a:lnTo>
                <a:lnTo>
                  <a:pt x="691" y="355"/>
                </a:lnTo>
                <a:lnTo>
                  <a:pt x="680" y="330"/>
                </a:lnTo>
                <a:lnTo>
                  <a:pt x="675" y="316"/>
                </a:lnTo>
                <a:lnTo>
                  <a:pt x="670" y="303"/>
                </a:lnTo>
                <a:lnTo>
                  <a:pt x="661" y="276"/>
                </a:lnTo>
                <a:lnTo>
                  <a:pt x="657" y="263"/>
                </a:lnTo>
                <a:lnTo>
                  <a:pt x="653" y="249"/>
                </a:lnTo>
                <a:lnTo>
                  <a:pt x="646" y="221"/>
                </a:lnTo>
                <a:lnTo>
                  <a:pt x="641" y="193"/>
                </a:lnTo>
                <a:lnTo>
                  <a:pt x="322" y="0"/>
                </a:lnTo>
                <a:lnTo>
                  <a:pt x="0" y="191"/>
                </a:lnTo>
                <a:lnTo>
                  <a:pt x="2" y="222"/>
                </a:lnTo>
                <a:lnTo>
                  <a:pt x="6" y="252"/>
                </a:lnTo>
                <a:lnTo>
                  <a:pt x="10" y="282"/>
                </a:lnTo>
                <a:lnTo>
                  <a:pt x="15" y="312"/>
                </a:lnTo>
                <a:lnTo>
                  <a:pt x="21" y="343"/>
                </a:lnTo>
                <a:lnTo>
                  <a:pt x="27" y="372"/>
                </a:lnTo>
                <a:lnTo>
                  <a:pt x="35" y="401"/>
                </a:lnTo>
                <a:lnTo>
                  <a:pt x="42" y="430"/>
                </a:lnTo>
                <a:lnTo>
                  <a:pt x="51" y="458"/>
                </a:lnTo>
                <a:lnTo>
                  <a:pt x="60" y="488"/>
                </a:lnTo>
                <a:lnTo>
                  <a:pt x="69" y="516"/>
                </a:lnTo>
                <a:lnTo>
                  <a:pt x="81" y="543"/>
                </a:lnTo>
                <a:lnTo>
                  <a:pt x="91" y="571"/>
                </a:lnTo>
                <a:lnTo>
                  <a:pt x="103" y="598"/>
                </a:lnTo>
                <a:lnTo>
                  <a:pt x="115" y="624"/>
                </a:lnTo>
                <a:lnTo>
                  <a:pt x="128" y="652"/>
                </a:lnTo>
                <a:lnTo>
                  <a:pt x="141" y="678"/>
                </a:lnTo>
                <a:lnTo>
                  <a:pt x="155" y="704"/>
                </a:lnTo>
                <a:lnTo>
                  <a:pt x="169" y="729"/>
                </a:lnTo>
                <a:lnTo>
                  <a:pt x="184" y="754"/>
                </a:lnTo>
                <a:lnTo>
                  <a:pt x="200" y="779"/>
                </a:lnTo>
                <a:lnTo>
                  <a:pt x="216" y="803"/>
                </a:lnTo>
                <a:lnTo>
                  <a:pt x="233" y="828"/>
                </a:lnTo>
                <a:lnTo>
                  <a:pt x="251" y="851"/>
                </a:lnTo>
                <a:lnTo>
                  <a:pt x="268" y="874"/>
                </a:lnTo>
                <a:lnTo>
                  <a:pt x="287" y="897"/>
                </a:lnTo>
                <a:lnTo>
                  <a:pt x="305" y="919"/>
                </a:lnTo>
                <a:lnTo>
                  <a:pt x="324" y="941"/>
                </a:lnTo>
                <a:lnTo>
                  <a:pt x="344" y="962"/>
                </a:lnTo>
                <a:lnTo>
                  <a:pt x="364" y="984"/>
                </a:lnTo>
                <a:lnTo>
                  <a:pt x="385" y="1004"/>
                </a:lnTo>
                <a:lnTo>
                  <a:pt x="407" y="1024"/>
                </a:lnTo>
                <a:lnTo>
                  <a:pt x="428" y="1043"/>
                </a:lnTo>
                <a:lnTo>
                  <a:pt x="450" y="1062"/>
                </a:lnTo>
                <a:lnTo>
                  <a:pt x="473" y="1081"/>
                </a:lnTo>
                <a:lnTo>
                  <a:pt x="495" y="1099"/>
                </a:lnTo>
                <a:lnTo>
                  <a:pt x="519" y="1116"/>
                </a:lnTo>
                <a:lnTo>
                  <a:pt x="542" y="1134"/>
                </a:lnTo>
                <a:lnTo>
                  <a:pt x="567" y="1151"/>
                </a:lnTo>
                <a:lnTo>
                  <a:pt x="592" y="1166"/>
                </a:lnTo>
                <a:lnTo>
                  <a:pt x="616" y="1182"/>
                </a:lnTo>
                <a:lnTo>
                  <a:pt x="642" y="1196"/>
                </a:lnTo>
                <a:lnTo>
                  <a:pt x="667" y="1211"/>
                </a:lnTo>
                <a:lnTo>
                  <a:pt x="693" y="1224"/>
                </a:lnTo>
                <a:lnTo>
                  <a:pt x="720" y="1237"/>
                </a:lnTo>
                <a:lnTo>
                  <a:pt x="747" y="1250"/>
                </a:lnTo>
                <a:lnTo>
                  <a:pt x="774" y="1262"/>
                </a:lnTo>
                <a:lnTo>
                  <a:pt x="801" y="1273"/>
                </a:lnTo>
                <a:lnTo>
                  <a:pt x="828" y="1283"/>
                </a:lnTo>
                <a:lnTo>
                  <a:pt x="856" y="1294"/>
                </a:lnTo>
                <a:lnTo>
                  <a:pt x="885" y="1304"/>
                </a:lnTo>
                <a:lnTo>
                  <a:pt x="914" y="1312"/>
                </a:lnTo>
                <a:lnTo>
                  <a:pt x="942" y="1321"/>
                </a:lnTo>
                <a:lnTo>
                  <a:pt x="971" y="1328"/>
                </a:lnTo>
                <a:lnTo>
                  <a:pt x="1001" y="1335"/>
                </a:lnTo>
                <a:lnTo>
                  <a:pt x="1030" y="1341"/>
                </a:lnTo>
                <a:lnTo>
                  <a:pt x="1061" y="1346"/>
                </a:lnTo>
                <a:lnTo>
                  <a:pt x="1091" y="1351"/>
                </a:lnTo>
                <a:lnTo>
                  <a:pt x="1121" y="1355"/>
                </a:lnTo>
                <a:lnTo>
                  <a:pt x="1151" y="1358"/>
                </a:lnTo>
                <a:lnTo>
                  <a:pt x="1182" y="1361"/>
                </a:lnTo>
                <a:lnTo>
                  <a:pt x="1214" y="1363"/>
                </a:lnTo>
                <a:lnTo>
                  <a:pt x="1245" y="1364"/>
                </a:lnTo>
                <a:lnTo>
                  <a:pt x="1276" y="1364"/>
                </a:lnTo>
                <a:lnTo>
                  <a:pt x="1281" y="1364"/>
                </a:lnTo>
                <a:lnTo>
                  <a:pt x="1285" y="1363"/>
                </a:lnTo>
                <a:lnTo>
                  <a:pt x="1290" y="1362"/>
                </a:lnTo>
                <a:lnTo>
                  <a:pt x="1295" y="1362"/>
                </a:lnTo>
                <a:close/>
              </a:path>
            </a:pathLst>
          </a:cu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823" name="箭头2"/>
          <p:cNvSpPr>
            <a:spLocks noChangeAspect="1"/>
          </p:cNvSpPr>
          <p:nvPr/>
        </p:nvSpPr>
        <p:spPr bwMode="auto">
          <a:xfrm>
            <a:off x="5956300" y="3721100"/>
            <a:ext cx="1912938" cy="1703388"/>
          </a:xfrm>
          <a:custGeom>
            <a:avLst/>
            <a:gdLst>
              <a:gd name="T0" fmla="*/ 0 w 1385"/>
              <a:gd name="T1" fmla="*/ 1723410062 h 1233"/>
              <a:gd name="T2" fmla="*/ 421593580 w 1385"/>
              <a:gd name="T3" fmla="*/ 1122220473 h 1233"/>
              <a:gd name="T4" fmla="*/ 499808573 w 1385"/>
              <a:gd name="T5" fmla="*/ 1105044299 h 1233"/>
              <a:gd name="T6" fmla="*/ 576114772 w 1385"/>
              <a:gd name="T7" fmla="*/ 1082141812 h 1233"/>
              <a:gd name="T8" fmla="*/ 675314074 w 1385"/>
              <a:gd name="T9" fmla="*/ 1045878851 h 1233"/>
              <a:gd name="T10" fmla="*/ 745896652 w 1385"/>
              <a:gd name="T11" fmla="*/ 1013434352 h 1233"/>
              <a:gd name="T12" fmla="*/ 814573198 w 1385"/>
              <a:gd name="T13" fmla="*/ 975263540 h 1233"/>
              <a:gd name="T14" fmla="*/ 900417845 w 1385"/>
              <a:gd name="T15" fmla="*/ 919915173 h 1233"/>
              <a:gd name="T16" fmla="*/ 965278183 w 1385"/>
              <a:gd name="T17" fmla="*/ 874110199 h 1233"/>
              <a:gd name="T18" fmla="*/ 1003431973 w 1385"/>
              <a:gd name="T19" fmla="*/ 841665700 h 1233"/>
              <a:gd name="T20" fmla="*/ 1041585763 w 1385"/>
              <a:gd name="T21" fmla="*/ 807311970 h 1233"/>
              <a:gd name="T22" fmla="*/ 1077830759 w 1385"/>
              <a:gd name="T23" fmla="*/ 772958240 h 1233"/>
              <a:gd name="T24" fmla="*/ 1114077136 w 1385"/>
              <a:gd name="T25" fmla="*/ 734787428 h 1233"/>
              <a:gd name="T26" fmla="*/ 1163675406 w 1385"/>
              <a:gd name="T27" fmla="*/ 673714130 h 1233"/>
              <a:gd name="T28" fmla="*/ 1224720917 w 1385"/>
              <a:gd name="T29" fmla="*/ 591647576 h 1233"/>
              <a:gd name="T30" fmla="*/ 1280044189 w 1385"/>
              <a:gd name="T31" fmla="*/ 503854710 h 1233"/>
              <a:gd name="T32" fmla="*/ 1314381772 w 1385"/>
              <a:gd name="T33" fmla="*/ 435147250 h 1233"/>
              <a:gd name="T34" fmla="*/ 1344904527 w 1385"/>
              <a:gd name="T35" fmla="*/ 360713477 h 1233"/>
              <a:gd name="T36" fmla="*/ 1379242110 w 1385"/>
              <a:gd name="T37" fmla="*/ 263378599 h 1233"/>
              <a:gd name="T38" fmla="*/ 1405950039 w 1385"/>
              <a:gd name="T39" fmla="*/ 160317408 h 1233"/>
              <a:gd name="T40" fmla="*/ 1423118140 w 1385"/>
              <a:gd name="T41" fmla="*/ 53439136 h 1233"/>
              <a:gd name="T42" fmla="*/ 1426934347 w 1385"/>
              <a:gd name="T43" fmla="*/ 0 h 1233"/>
              <a:gd name="T44" fmla="*/ 2147483646 w 1385"/>
              <a:gd name="T45" fmla="*/ 7634162 h 1233"/>
              <a:gd name="T46" fmla="*/ 2147483646 w 1385"/>
              <a:gd name="T47" fmla="*/ 125963678 h 1233"/>
              <a:gd name="T48" fmla="*/ 2147483646 w 1385"/>
              <a:gd name="T49" fmla="*/ 240476112 h 1233"/>
              <a:gd name="T50" fmla="*/ 2147483646 w 1385"/>
              <a:gd name="T51" fmla="*/ 353079315 h 1233"/>
              <a:gd name="T52" fmla="*/ 2147483646 w 1385"/>
              <a:gd name="T53" fmla="*/ 467591749 h 1233"/>
              <a:gd name="T54" fmla="*/ 2147483646 w 1385"/>
              <a:gd name="T55" fmla="*/ 576379252 h 1233"/>
              <a:gd name="T56" fmla="*/ 2147483646 w 1385"/>
              <a:gd name="T57" fmla="*/ 685165374 h 1233"/>
              <a:gd name="T58" fmla="*/ 2147483646 w 1385"/>
              <a:gd name="T59" fmla="*/ 790134414 h 1233"/>
              <a:gd name="T60" fmla="*/ 2147483646 w 1385"/>
              <a:gd name="T61" fmla="*/ 893195605 h 1233"/>
              <a:gd name="T62" fmla="*/ 2147483646 w 1385"/>
              <a:gd name="T63" fmla="*/ 996256796 h 1233"/>
              <a:gd name="T64" fmla="*/ 2147483646 w 1385"/>
              <a:gd name="T65" fmla="*/ 1093593055 h 1233"/>
              <a:gd name="T66" fmla="*/ 2147483646 w 1385"/>
              <a:gd name="T67" fmla="*/ 1189020084 h 1233"/>
              <a:gd name="T68" fmla="*/ 2147483646 w 1385"/>
              <a:gd name="T69" fmla="*/ 1280630031 h 1233"/>
              <a:gd name="T70" fmla="*/ 2147483646 w 1385"/>
              <a:gd name="T71" fmla="*/ 1372239979 h 1233"/>
              <a:gd name="T72" fmla="*/ 2096524801 w 1385"/>
              <a:gd name="T73" fmla="*/ 1458123613 h 1233"/>
              <a:gd name="T74" fmla="*/ 2025940841 w 1385"/>
              <a:gd name="T75" fmla="*/ 1542099399 h 1233"/>
              <a:gd name="T76" fmla="*/ 1951542056 w 1385"/>
              <a:gd name="T77" fmla="*/ 1624165952 h 1233"/>
              <a:gd name="T78" fmla="*/ 1873327062 w 1385"/>
              <a:gd name="T79" fmla="*/ 1700507575 h 1233"/>
              <a:gd name="T80" fmla="*/ 1791298623 w 1385"/>
              <a:gd name="T81" fmla="*/ 1773032117 h 1233"/>
              <a:gd name="T82" fmla="*/ 1707360009 w 1385"/>
              <a:gd name="T83" fmla="*/ 1841739577 h 1233"/>
              <a:gd name="T84" fmla="*/ 1619607949 w 1385"/>
              <a:gd name="T85" fmla="*/ 1908539188 h 1233"/>
              <a:gd name="T86" fmla="*/ 1528039681 w 1385"/>
              <a:gd name="T87" fmla="*/ 1969612486 h 1233"/>
              <a:gd name="T88" fmla="*/ 1434564001 w 1385"/>
              <a:gd name="T89" fmla="*/ 2028776553 h 1233"/>
              <a:gd name="T90" fmla="*/ 1337273493 w 1385"/>
              <a:gd name="T91" fmla="*/ 2080307839 h 1233"/>
              <a:gd name="T92" fmla="*/ 1238075573 w 1385"/>
              <a:gd name="T93" fmla="*/ 2129929894 h 1233"/>
              <a:gd name="T94" fmla="*/ 1135061444 w 1385"/>
              <a:gd name="T95" fmla="*/ 2147483646 h 1233"/>
              <a:gd name="T96" fmla="*/ 1032047316 w 1385"/>
              <a:gd name="T97" fmla="*/ 2147483646 h 1233"/>
              <a:gd name="T98" fmla="*/ 925218361 w 1385"/>
              <a:gd name="T99" fmla="*/ 2147483646 h 1233"/>
              <a:gd name="T100" fmla="*/ 816480612 w 1385"/>
              <a:gd name="T101" fmla="*/ 2147483646 h 1233"/>
              <a:gd name="T102" fmla="*/ 705836830 w 1385"/>
              <a:gd name="T103" fmla="*/ 2147483646 h 1233"/>
              <a:gd name="T104" fmla="*/ 593284254 w 1385"/>
              <a:gd name="T105" fmla="*/ 2147483646 h 1233"/>
              <a:gd name="T106" fmla="*/ 478824265 w 1385"/>
              <a:gd name="T107" fmla="*/ 2147483646 h 1233"/>
              <a:gd name="T108" fmla="*/ 364364276 w 1385"/>
              <a:gd name="T109" fmla="*/ 2147483646 h 123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1385"/>
              <a:gd name="T166" fmla="*/ 0 h 1233"/>
              <a:gd name="T167" fmla="*/ 1385 w 1385"/>
              <a:gd name="T168" fmla="*/ 1233 h 123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1385" h="1233">
                <a:moveTo>
                  <a:pt x="191" y="1233"/>
                </a:moveTo>
                <a:lnTo>
                  <a:pt x="0" y="903"/>
                </a:lnTo>
                <a:lnTo>
                  <a:pt x="194" y="592"/>
                </a:lnTo>
                <a:lnTo>
                  <a:pt x="221" y="588"/>
                </a:lnTo>
                <a:lnTo>
                  <a:pt x="248" y="582"/>
                </a:lnTo>
                <a:lnTo>
                  <a:pt x="262" y="579"/>
                </a:lnTo>
                <a:lnTo>
                  <a:pt x="275" y="575"/>
                </a:lnTo>
                <a:lnTo>
                  <a:pt x="302" y="567"/>
                </a:lnTo>
                <a:lnTo>
                  <a:pt x="327" y="558"/>
                </a:lnTo>
                <a:lnTo>
                  <a:pt x="354" y="548"/>
                </a:lnTo>
                <a:lnTo>
                  <a:pt x="379" y="537"/>
                </a:lnTo>
                <a:lnTo>
                  <a:pt x="391" y="531"/>
                </a:lnTo>
                <a:lnTo>
                  <a:pt x="403" y="525"/>
                </a:lnTo>
                <a:lnTo>
                  <a:pt x="427" y="511"/>
                </a:lnTo>
                <a:lnTo>
                  <a:pt x="450" y="497"/>
                </a:lnTo>
                <a:lnTo>
                  <a:pt x="472" y="482"/>
                </a:lnTo>
                <a:lnTo>
                  <a:pt x="494" y="467"/>
                </a:lnTo>
                <a:lnTo>
                  <a:pt x="506" y="458"/>
                </a:lnTo>
                <a:lnTo>
                  <a:pt x="516" y="450"/>
                </a:lnTo>
                <a:lnTo>
                  <a:pt x="526" y="441"/>
                </a:lnTo>
                <a:lnTo>
                  <a:pt x="536" y="432"/>
                </a:lnTo>
                <a:lnTo>
                  <a:pt x="546" y="423"/>
                </a:lnTo>
                <a:lnTo>
                  <a:pt x="556" y="414"/>
                </a:lnTo>
                <a:lnTo>
                  <a:pt x="565" y="405"/>
                </a:lnTo>
                <a:lnTo>
                  <a:pt x="575" y="395"/>
                </a:lnTo>
                <a:lnTo>
                  <a:pt x="584" y="385"/>
                </a:lnTo>
                <a:lnTo>
                  <a:pt x="593" y="375"/>
                </a:lnTo>
                <a:lnTo>
                  <a:pt x="610" y="353"/>
                </a:lnTo>
                <a:lnTo>
                  <a:pt x="626" y="332"/>
                </a:lnTo>
                <a:lnTo>
                  <a:pt x="642" y="310"/>
                </a:lnTo>
                <a:lnTo>
                  <a:pt x="656" y="287"/>
                </a:lnTo>
                <a:lnTo>
                  <a:pt x="671" y="264"/>
                </a:lnTo>
                <a:lnTo>
                  <a:pt x="683" y="240"/>
                </a:lnTo>
                <a:lnTo>
                  <a:pt x="689" y="228"/>
                </a:lnTo>
                <a:lnTo>
                  <a:pt x="695" y="215"/>
                </a:lnTo>
                <a:lnTo>
                  <a:pt x="705" y="189"/>
                </a:lnTo>
                <a:lnTo>
                  <a:pt x="715" y="164"/>
                </a:lnTo>
                <a:lnTo>
                  <a:pt x="723" y="138"/>
                </a:lnTo>
                <a:lnTo>
                  <a:pt x="731" y="111"/>
                </a:lnTo>
                <a:lnTo>
                  <a:pt x="737" y="84"/>
                </a:lnTo>
                <a:lnTo>
                  <a:pt x="742" y="57"/>
                </a:lnTo>
                <a:lnTo>
                  <a:pt x="746" y="28"/>
                </a:lnTo>
                <a:lnTo>
                  <a:pt x="747" y="14"/>
                </a:lnTo>
                <a:lnTo>
                  <a:pt x="748" y="0"/>
                </a:lnTo>
                <a:lnTo>
                  <a:pt x="1032" y="202"/>
                </a:lnTo>
                <a:lnTo>
                  <a:pt x="1385" y="4"/>
                </a:lnTo>
                <a:lnTo>
                  <a:pt x="1384" y="36"/>
                </a:lnTo>
                <a:lnTo>
                  <a:pt x="1382" y="66"/>
                </a:lnTo>
                <a:lnTo>
                  <a:pt x="1379" y="96"/>
                </a:lnTo>
                <a:lnTo>
                  <a:pt x="1375" y="126"/>
                </a:lnTo>
                <a:lnTo>
                  <a:pt x="1371" y="156"/>
                </a:lnTo>
                <a:lnTo>
                  <a:pt x="1366" y="185"/>
                </a:lnTo>
                <a:lnTo>
                  <a:pt x="1360" y="216"/>
                </a:lnTo>
                <a:lnTo>
                  <a:pt x="1354" y="245"/>
                </a:lnTo>
                <a:lnTo>
                  <a:pt x="1347" y="273"/>
                </a:lnTo>
                <a:lnTo>
                  <a:pt x="1339" y="302"/>
                </a:lnTo>
                <a:lnTo>
                  <a:pt x="1331" y="330"/>
                </a:lnTo>
                <a:lnTo>
                  <a:pt x="1322" y="359"/>
                </a:lnTo>
                <a:lnTo>
                  <a:pt x="1313" y="387"/>
                </a:lnTo>
                <a:lnTo>
                  <a:pt x="1301" y="414"/>
                </a:lnTo>
                <a:lnTo>
                  <a:pt x="1291" y="441"/>
                </a:lnTo>
                <a:lnTo>
                  <a:pt x="1279" y="468"/>
                </a:lnTo>
                <a:lnTo>
                  <a:pt x="1268" y="494"/>
                </a:lnTo>
                <a:lnTo>
                  <a:pt x="1255" y="522"/>
                </a:lnTo>
                <a:lnTo>
                  <a:pt x="1242" y="547"/>
                </a:lnTo>
                <a:lnTo>
                  <a:pt x="1228" y="573"/>
                </a:lnTo>
                <a:lnTo>
                  <a:pt x="1214" y="598"/>
                </a:lnTo>
                <a:lnTo>
                  <a:pt x="1200" y="623"/>
                </a:lnTo>
                <a:lnTo>
                  <a:pt x="1184" y="647"/>
                </a:lnTo>
                <a:lnTo>
                  <a:pt x="1169" y="671"/>
                </a:lnTo>
                <a:lnTo>
                  <a:pt x="1152" y="696"/>
                </a:lnTo>
                <a:lnTo>
                  <a:pt x="1135" y="719"/>
                </a:lnTo>
                <a:lnTo>
                  <a:pt x="1117" y="742"/>
                </a:lnTo>
                <a:lnTo>
                  <a:pt x="1099" y="764"/>
                </a:lnTo>
                <a:lnTo>
                  <a:pt x="1081" y="786"/>
                </a:lnTo>
                <a:lnTo>
                  <a:pt x="1062" y="808"/>
                </a:lnTo>
                <a:lnTo>
                  <a:pt x="1043" y="829"/>
                </a:lnTo>
                <a:lnTo>
                  <a:pt x="1023" y="851"/>
                </a:lnTo>
                <a:lnTo>
                  <a:pt x="1003" y="871"/>
                </a:lnTo>
                <a:lnTo>
                  <a:pt x="982" y="891"/>
                </a:lnTo>
                <a:lnTo>
                  <a:pt x="961" y="910"/>
                </a:lnTo>
                <a:lnTo>
                  <a:pt x="939" y="929"/>
                </a:lnTo>
                <a:lnTo>
                  <a:pt x="917" y="947"/>
                </a:lnTo>
                <a:lnTo>
                  <a:pt x="895" y="965"/>
                </a:lnTo>
                <a:lnTo>
                  <a:pt x="872" y="982"/>
                </a:lnTo>
                <a:lnTo>
                  <a:pt x="849" y="1000"/>
                </a:lnTo>
                <a:lnTo>
                  <a:pt x="826" y="1017"/>
                </a:lnTo>
                <a:lnTo>
                  <a:pt x="801" y="1032"/>
                </a:lnTo>
                <a:lnTo>
                  <a:pt x="776" y="1048"/>
                </a:lnTo>
                <a:lnTo>
                  <a:pt x="752" y="1063"/>
                </a:lnTo>
                <a:lnTo>
                  <a:pt x="727" y="1077"/>
                </a:lnTo>
                <a:lnTo>
                  <a:pt x="701" y="1090"/>
                </a:lnTo>
                <a:lnTo>
                  <a:pt x="676" y="1104"/>
                </a:lnTo>
                <a:lnTo>
                  <a:pt x="649" y="1116"/>
                </a:lnTo>
                <a:lnTo>
                  <a:pt x="622" y="1128"/>
                </a:lnTo>
                <a:lnTo>
                  <a:pt x="595" y="1139"/>
                </a:lnTo>
                <a:lnTo>
                  <a:pt x="568" y="1150"/>
                </a:lnTo>
                <a:lnTo>
                  <a:pt x="541" y="1161"/>
                </a:lnTo>
                <a:lnTo>
                  <a:pt x="514" y="1171"/>
                </a:lnTo>
                <a:lnTo>
                  <a:pt x="485" y="1180"/>
                </a:lnTo>
                <a:lnTo>
                  <a:pt x="456" y="1188"/>
                </a:lnTo>
                <a:lnTo>
                  <a:pt x="428" y="1196"/>
                </a:lnTo>
                <a:lnTo>
                  <a:pt x="399" y="1203"/>
                </a:lnTo>
                <a:lnTo>
                  <a:pt x="370" y="1209"/>
                </a:lnTo>
                <a:lnTo>
                  <a:pt x="340" y="1215"/>
                </a:lnTo>
                <a:lnTo>
                  <a:pt x="311" y="1220"/>
                </a:lnTo>
                <a:lnTo>
                  <a:pt x="281" y="1224"/>
                </a:lnTo>
                <a:lnTo>
                  <a:pt x="251" y="1228"/>
                </a:lnTo>
                <a:lnTo>
                  <a:pt x="221" y="1231"/>
                </a:lnTo>
                <a:lnTo>
                  <a:pt x="191" y="12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3605" rIns="0" bIns="33605" anchor="ctr"/>
          <a:lstStyle/>
          <a:p>
            <a:endParaRPr lang="zh-CN" altLang="en-US"/>
          </a:p>
        </p:txBody>
      </p:sp>
      <p:sp>
        <p:nvSpPr>
          <p:cNvPr id="34824" name="中心文本"/>
          <p:cNvSpPr txBox="1">
            <a:spLocks noChangeArrowheads="1"/>
          </p:cNvSpPr>
          <p:nvPr/>
        </p:nvSpPr>
        <p:spPr bwMode="auto">
          <a:xfrm>
            <a:off x="5287963" y="3413125"/>
            <a:ext cx="16827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7D7D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4000">
              <a:solidFill>
                <a:srgbClr val="7D7D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5" name="TextBox 10"/>
          <p:cNvSpPr txBox="1">
            <a:spLocks noChangeArrowheads="1"/>
          </p:cNvSpPr>
          <p:nvPr/>
        </p:nvSpPr>
        <p:spPr bwMode="auto">
          <a:xfrm>
            <a:off x="1257300" y="1844675"/>
            <a:ext cx="3513138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6" name="TextBox 10"/>
          <p:cNvSpPr txBox="1">
            <a:spLocks noChangeArrowheads="1"/>
          </p:cNvSpPr>
          <p:nvPr/>
        </p:nvSpPr>
        <p:spPr bwMode="auto">
          <a:xfrm>
            <a:off x="7421563" y="1844675"/>
            <a:ext cx="3513137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7" name="TextBox 10"/>
          <p:cNvSpPr txBox="1">
            <a:spLocks noChangeArrowheads="1"/>
          </p:cNvSpPr>
          <p:nvPr/>
        </p:nvSpPr>
        <p:spPr bwMode="auto">
          <a:xfrm>
            <a:off x="1393825" y="4624388"/>
            <a:ext cx="351313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8" name="TextBox 10"/>
          <p:cNvSpPr txBox="1">
            <a:spLocks noChangeArrowheads="1"/>
          </p:cNvSpPr>
          <p:nvPr/>
        </p:nvSpPr>
        <p:spPr bwMode="auto">
          <a:xfrm>
            <a:off x="7297738" y="4624388"/>
            <a:ext cx="35131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en-US" altLang="zh-CN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584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5853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5854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5844" name="任意多边形 31"/>
          <p:cNvSpPr>
            <a:spLocks/>
          </p:cNvSpPr>
          <p:nvPr/>
        </p:nvSpPr>
        <p:spPr bwMode="auto">
          <a:xfrm>
            <a:off x="2868613" y="2176463"/>
            <a:ext cx="2528887" cy="1581150"/>
          </a:xfrm>
          <a:custGeom>
            <a:avLst/>
            <a:gdLst>
              <a:gd name="T0" fmla="*/ 1930692 w 2176298"/>
              <a:gd name="T1" fmla="*/ 666 h 1361198"/>
              <a:gd name="T2" fmla="*/ 2497358 w 2176298"/>
              <a:gd name="T3" fmla="*/ 67822 h 1361198"/>
              <a:gd name="T4" fmla="*/ 2512533 w 2176298"/>
              <a:gd name="T5" fmla="*/ 72667 h 1361198"/>
              <a:gd name="T6" fmla="*/ 2678667 w 2176298"/>
              <a:gd name="T7" fmla="*/ 125715 h 1361198"/>
              <a:gd name="T8" fmla="*/ 3701832 w 2176298"/>
              <a:gd name="T9" fmla="*/ 990690 h 1361198"/>
              <a:gd name="T10" fmla="*/ 3940439 w 2176298"/>
              <a:gd name="T11" fmla="*/ 2307962 h 1361198"/>
              <a:gd name="T12" fmla="*/ 3903378 w 2176298"/>
              <a:gd name="T13" fmla="*/ 2478154 h 1361198"/>
              <a:gd name="T14" fmla="*/ 3899995 w 2176298"/>
              <a:gd name="T15" fmla="*/ 2462613 h 1361198"/>
              <a:gd name="T16" fmla="*/ 3146295 w 2176298"/>
              <a:gd name="T17" fmla="*/ 1370023 h 1361198"/>
              <a:gd name="T18" fmla="*/ 3097970 w 2176298"/>
              <a:gd name="T19" fmla="*/ 1338819 h 1361198"/>
              <a:gd name="T20" fmla="*/ 2975772 w 2176298"/>
              <a:gd name="T21" fmla="*/ 1259908 h 1361198"/>
              <a:gd name="T22" fmla="*/ 2037226 w 2176298"/>
              <a:gd name="T23" fmla="*/ 994877 h 1361198"/>
              <a:gd name="T24" fmla="*/ 1978556 w 2176298"/>
              <a:gd name="T25" fmla="*/ 996186 h 1361198"/>
              <a:gd name="T26" fmla="*/ 1845908 w 2176298"/>
              <a:gd name="T27" fmla="*/ 999143 h 1361198"/>
              <a:gd name="T28" fmla="*/ 1289250 w 2176298"/>
              <a:gd name="T29" fmla="*/ 1119928 h 1361198"/>
              <a:gd name="T30" fmla="*/ 1121684 w 2176298"/>
              <a:gd name="T31" fmla="*/ 1191680 h 1361198"/>
              <a:gd name="T32" fmla="*/ 1114006 w 2176298"/>
              <a:gd name="T33" fmla="*/ 1194969 h 1361198"/>
              <a:gd name="T34" fmla="*/ 638254 w 2176298"/>
              <a:gd name="T35" fmla="*/ 1519330 h 1361198"/>
              <a:gd name="T36" fmla="*/ 593600 w 2176298"/>
              <a:gd name="T37" fmla="*/ 1564831 h 1361198"/>
              <a:gd name="T38" fmla="*/ 500873 w 2176298"/>
              <a:gd name="T39" fmla="*/ 1659318 h 1361198"/>
              <a:gd name="T40" fmla="*/ 266088 w 2176298"/>
              <a:gd name="T41" fmla="*/ 1984901 h 1361198"/>
              <a:gd name="T42" fmla="*/ 101104 w 2176298"/>
              <a:gd name="T43" fmla="*/ 2350726 h 1361198"/>
              <a:gd name="T44" fmla="*/ 65519 w 2176298"/>
              <a:gd name="T45" fmla="*/ 2478154 h 1361198"/>
              <a:gd name="T46" fmla="*/ 48386 w 2176298"/>
              <a:gd name="T47" fmla="*/ 2416791 h 1361198"/>
              <a:gd name="T48" fmla="*/ 4941 w 2176298"/>
              <a:gd name="T49" fmla="*/ 1843201 h 1361198"/>
              <a:gd name="T50" fmla="*/ 5929 w 2176298"/>
              <a:gd name="T51" fmla="*/ 1834917 h 1361198"/>
              <a:gd name="T52" fmla="*/ 27479 w 2176298"/>
              <a:gd name="T53" fmla="*/ 1654134 h 1361198"/>
              <a:gd name="T54" fmla="*/ 201055 w 2176298"/>
              <a:gd name="T55" fmla="*/ 1112372 h 1361198"/>
              <a:gd name="T56" fmla="*/ 264814 w 2176298"/>
              <a:gd name="T57" fmla="*/ 996185 h 1361198"/>
              <a:gd name="T58" fmla="*/ 293012 w 2176298"/>
              <a:gd name="T59" fmla="*/ 944792 h 1361198"/>
              <a:gd name="T60" fmla="*/ 992145 w 2176298"/>
              <a:gd name="T61" fmla="*/ 265696 h 1361198"/>
              <a:gd name="T62" fmla="*/ 1121686 w 2176298"/>
              <a:gd name="T63" fmla="*/ 199478 h 1361198"/>
              <a:gd name="T64" fmla="*/ 1172909 w 2176298"/>
              <a:gd name="T65" fmla="*/ 173293 h 1361198"/>
              <a:gd name="T66" fmla="*/ 1930692 w 2176298"/>
              <a:gd name="T67" fmla="*/ 666 h 13611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176298"/>
              <a:gd name="T103" fmla="*/ 0 h 1361198"/>
              <a:gd name="T104" fmla="*/ 2176298 w 2176298"/>
              <a:gd name="T105" fmla="*/ 1361198 h 136119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176298" h="1361198">
                <a:moveTo>
                  <a:pt x="1058934" y="365"/>
                </a:moveTo>
                <a:cubicBezTo>
                  <a:pt x="1164160" y="-2367"/>
                  <a:pt x="1268881" y="10229"/>
                  <a:pt x="1369736" y="37253"/>
                </a:cubicBezTo>
                <a:lnTo>
                  <a:pt x="1378058" y="39914"/>
                </a:lnTo>
                <a:lnTo>
                  <a:pt x="1469179" y="69053"/>
                </a:lnTo>
                <a:cubicBezTo>
                  <a:pt x="1697623" y="154319"/>
                  <a:pt x="1898917" y="316505"/>
                  <a:pt x="2030357" y="544165"/>
                </a:cubicBezTo>
                <a:cubicBezTo>
                  <a:pt x="2161797" y="771826"/>
                  <a:pt x="2201606" y="1027244"/>
                  <a:pt x="2161227" y="1267715"/>
                </a:cubicBezTo>
                <a:lnTo>
                  <a:pt x="2140901" y="1361198"/>
                </a:lnTo>
                <a:lnTo>
                  <a:pt x="2139045" y="1352661"/>
                </a:lnTo>
                <a:cubicBezTo>
                  <a:pt x="2075989" y="1117332"/>
                  <a:pt x="1934380" y="903052"/>
                  <a:pt x="1725660" y="752525"/>
                </a:cubicBezTo>
                <a:lnTo>
                  <a:pt x="1699155" y="735384"/>
                </a:lnTo>
                <a:lnTo>
                  <a:pt x="1632133" y="692041"/>
                </a:lnTo>
                <a:cubicBezTo>
                  <a:pt x="1469519" y="598156"/>
                  <a:pt x="1292741" y="551020"/>
                  <a:pt x="1117365" y="546465"/>
                </a:cubicBezTo>
                <a:lnTo>
                  <a:pt x="1085186" y="547184"/>
                </a:lnTo>
                <a:lnTo>
                  <a:pt x="1012432" y="548808"/>
                </a:lnTo>
                <a:cubicBezTo>
                  <a:pt x="907916" y="556195"/>
                  <a:pt x="805025" y="578610"/>
                  <a:pt x="707120" y="615152"/>
                </a:cubicBezTo>
                <a:lnTo>
                  <a:pt x="615214" y="654565"/>
                </a:lnTo>
                <a:lnTo>
                  <a:pt x="611003" y="656371"/>
                </a:lnTo>
                <a:cubicBezTo>
                  <a:pt x="516796" y="702232"/>
                  <a:pt x="428697" y="761921"/>
                  <a:pt x="350066" y="834537"/>
                </a:cubicBezTo>
                <a:lnTo>
                  <a:pt x="325575" y="859529"/>
                </a:lnTo>
                <a:lnTo>
                  <a:pt x="274716" y="911428"/>
                </a:lnTo>
                <a:cubicBezTo>
                  <a:pt x="226753" y="965517"/>
                  <a:pt x="183496" y="1025218"/>
                  <a:pt x="145942" y="1090264"/>
                </a:cubicBezTo>
                <a:cubicBezTo>
                  <a:pt x="108388" y="1155310"/>
                  <a:pt x="78314" y="1222622"/>
                  <a:pt x="55453" y="1291204"/>
                </a:cubicBezTo>
                <a:lnTo>
                  <a:pt x="35936" y="1361198"/>
                </a:lnTo>
                <a:lnTo>
                  <a:pt x="26538" y="1327492"/>
                </a:lnTo>
                <a:cubicBezTo>
                  <a:pt x="2966" y="1223088"/>
                  <a:pt x="-4676" y="1116947"/>
                  <a:pt x="2710" y="1012431"/>
                </a:cubicBezTo>
                <a:lnTo>
                  <a:pt x="3252" y="1007881"/>
                </a:lnTo>
                <a:lnTo>
                  <a:pt x="15072" y="908581"/>
                </a:lnTo>
                <a:cubicBezTo>
                  <a:pt x="32378" y="805522"/>
                  <a:pt x="64411" y="705208"/>
                  <a:pt x="110273" y="611002"/>
                </a:cubicBezTo>
                <a:lnTo>
                  <a:pt x="145243" y="547183"/>
                </a:lnTo>
                <a:lnTo>
                  <a:pt x="160710" y="518955"/>
                </a:lnTo>
                <a:cubicBezTo>
                  <a:pt x="252343" y="369353"/>
                  <a:pt x="381551" y="239827"/>
                  <a:pt x="544166" y="145941"/>
                </a:cubicBezTo>
                <a:lnTo>
                  <a:pt x="615215" y="109569"/>
                </a:lnTo>
                <a:lnTo>
                  <a:pt x="643310" y="95186"/>
                </a:lnTo>
                <a:cubicBezTo>
                  <a:pt x="777436" y="34905"/>
                  <a:pt x="918633" y="4009"/>
                  <a:pt x="1058934" y="365"/>
                </a:cubicBezTo>
                <a:close/>
              </a:path>
            </a:pathLst>
          </a:custGeom>
          <a:solidFill>
            <a:srgbClr val="0070C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0" tIns="9600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5" name="任意多边形 32"/>
          <p:cNvSpPr>
            <a:spLocks/>
          </p:cNvSpPr>
          <p:nvPr/>
        </p:nvSpPr>
        <p:spPr bwMode="auto">
          <a:xfrm>
            <a:off x="1768475" y="3757613"/>
            <a:ext cx="2530475" cy="1582737"/>
          </a:xfrm>
          <a:custGeom>
            <a:avLst/>
            <a:gdLst>
              <a:gd name="T0" fmla="*/ 64697 w 2176296"/>
              <a:gd name="T1" fmla="*/ 0 h 1361200"/>
              <a:gd name="T2" fmla="*/ 68093 w 2176296"/>
              <a:gd name="T3" fmla="*/ 15608 h 1361200"/>
              <a:gd name="T4" fmla="*/ 823691 w 2176296"/>
              <a:gd name="T5" fmla="*/ 1112584 h 1361200"/>
              <a:gd name="T6" fmla="*/ 872134 w 2176296"/>
              <a:gd name="T7" fmla="*/ 1143914 h 1361200"/>
              <a:gd name="T8" fmla="*/ 994643 w 2176296"/>
              <a:gd name="T9" fmla="*/ 1223140 h 1361200"/>
              <a:gd name="T10" fmla="*/ 1935551 w 2176296"/>
              <a:gd name="T11" fmla="*/ 1489237 h 1361200"/>
              <a:gd name="T12" fmla="*/ 1994371 w 2176296"/>
              <a:gd name="T13" fmla="*/ 1487923 h 1361200"/>
              <a:gd name="T14" fmla="*/ 2127352 w 2176296"/>
              <a:gd name="T15" fmla="*/ 1484952 h 1361200"/>
              <a:gd name="T16" fmla="*/ 2685408 w 2176296"/>
              <a:gd name="T17" fmla="*/ 1363683 h 1361200"/>
              <a:gd name="T18" fmla="*/ 2853398 w 2176296"/>
              <a:gd name="T19" fmla="*/ 1291642 h 1361200"/>
              <a:gd name="T20" fmla="*/ 2861097 w 2176296"/>
              <a:gd name="T21" fmla="*/ 1288340 h 1361200"/>
              <a:gd name="T22" fmla="*/ 3338043 w 2176296"/>
              <a:gd name="T23" fmla="*/ 962674 h 1361200"/>
              <a:gd name="T24" fmla="*/ 3382809 w 2176296"/>
              <a:gd name="T25" fmla="*/ 916992 h 1361200"/>
              <a:gd name="T26" fmla="*/ 3475771 w 2176296"/>
              <a:gd name="T27" fmla="*/ 822127 h 1361200"/>
              <a:gd name="T28" fmla="*/ 3711147 w 2176296"/>
              <a:gd name="T29" fmla="*/ 495237 h 1361200"/>
              <a:gd name="T30" fmla="*/ 3876546 w 2176296"/>
              <a:gd name="T31" fmla="*/ 127943 h 1361200"/>
              <a:gd name="T32" fmla="*/ 3912221 w 2176296"/>
              <a:gd name="T33" fmla="*/ 2 h 1361200"/>
              <a:gd name="T34" fmla="*/ 3929398 w 2176296"/>
              <a:gd name="T35" fmla="*/ 61614 h 1361200"/>
              <a:gd name="T36" fmla="*/ 3972950 w 2176296"/>
              <a:gd name="T37" fmla="*/ 637509 h 1361200"/>
              <a:gd name="T38" fmla="*/ 3971962 w 2176296"/>
              <a:gd name="T39" fmla="*/ 645823 h 1361200"/>
              <a:gd name="T40" fmla="*/ 3950354 w 2176296"/>
              <a:gd name="T41" fmla="*/ 827330 h 1361200"/>
              <a:gd name="T42" fmla="*/ 3776345 w 2176296"/>
              <a:gd name="T43" fmla="*/ 1371271 h 1361200"/>
              <a:gd name="T44" fmla="*/ 3712426 w 2176296"/>
              <a:gd name="T45" fmla="*/ 1487924 h 1361200"/>
              <a:gd name="T46" fmla="*/ 3684157 w 2176296"/>
              <a:gd name="T47" fmla="*/ 1539519 h 1361200"/>
              <a:gd name="T48" fmla="*/ 2983260 w 2176296"/>
              <a:gd name="T49" fmla="*/ 2221343 h 1361200"/>
              <a:gd name="T50" fmla="*/ 2853398 w 2176296"/>
              <a:gd name="T51" fmla="*/ 2287826 h 1361200"/>
              <a:gd name="T52" fmla="*/ 2802042 w 2176296"/>
              <a:gd name="T53" fmla="*/ 2314117 h 1361200"/>
              <a:gd name="T54" fmla="*/ 1474258 w 2176296"/>
              <a:gd name="T55" fmla="*/ 2420014 h 1361200"/>
              <a:gd name="T56" fmla="*/ 1459047 w 2176296"/>
              <a:gd name="T57" fmla="*/ 2415149 h 1361200"/>
              <a:gd name="T58" fmla="*/ 1292495 w 2176296"/>
              <a:gd name="T59" fmla="*/ 2361888 h 1361200"/>
              <a:gd name="T60" fmla="*/ 266756 w 2176296"/>
              <a:gd name="T61" fmla="*/ 1493440 h 1361200"/>
              <a:gd name="T62" fmla="*/ 27548 w 2176296"/>
              <a:gd name="T63" fmla="*/ 170878 h 136120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76296"/>
              <a:gd name="T97" fmla="*/ 0 h 1361200"/>
              <a:gd name="T98" fmla="*/ 2176296 w 2176296"/>
              <a:gd name="T99" fmla="*/ 1361200 h 136120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76296" h="1361200">
                <a:moveTo>
                  <a:pt x="35396" y="0"/>
                </a:moveTo>
                <a:lnTo>
                  <a:pt x="37253" y="8538"/>
                </a:lnTo>
                <a:cubicBezTo>
                  <a:pt x="100309" y="243868"/>
                  <a:pt x="241918" y="458149"/>
                  <a:pt x="450638" y="608675"/>
                </a:cubicBezTo>
                <a:lnTo>
                  <a:pt x="477141" y="625815"/>
                </a:lnTo>
                <a:lnTo>
                  <a:pt x="544165" y="669159"/>
                </a:lnTo>
                <a:cubicBezTo>
                  <a:pt x="706780" y="763045"/>
                  <a:pt x="883557" y="810180"/>
                  <a:pt x="1058933" y="814735"/>
                </a:cubicBezTo>
                <a:lnTo>
                  <a:pt x="1091112" y="814016"/>
                </a:lnTo>
                <a:lnTo>
                  <a:pt x="1163866" y="812391"/>
                </a:lnTo>
                <a:cubicBezTo>
                  <a:pt x="1268382" y="805005"/>
                  <a:pt x="1371273" y="782590"/>
                  <a:pt x="1469177" y="746047"/>
                </a:cubicBezTo>
                <a:lnTo>
                  <a:pt x="1561083" y="706634"/>
                </a:lnTo>
                <a:lnTo>
                  <a:pt x="1565295" y="704828"/>
                </a:lnTo>
                <a:cubicBezTo>
                  <a:pt x="1659501" y="658967"/>
                  <a:pt x="1747601" y="599278"/>
                  <a:pt x="1826231" y="526662"/>
                </a:cubicBezTo>
                <a:lnTo>
                  <a:pt x="1850722" y="501670"/>
                </a:lnTo>
                <a:lnTo>
                  <a:pt x="1901581" y="449771"/>
                </a:lnTo>
                <a:cubicBezTo>
                  <a:pt x="1949544" y="395682"/>
                  <a:pt x="1992801" y="335981"/>
                  <a:pt x="2030355" y="270935"/>
                </a:cubicBezTo>
                <a:cubicBezTo>
                  <a:pt x="2067909" y="205889"/>
                  <a:pt x="2097984" y="138578"/>
                  <a:pt x="2120844" y="69995"/>
                </a:cubicBezTo>
                <a:lnTo>
                  <a:pt x="2140361" y="2"/>
                </a:lnTo>
                <a:lnTo>
                  <a:pt x="2149759" y="33708"/>
                </a:lnTo>
                <a:cubicBezTo>
                  <a:pt x="2173331" y="138112"/>
                  <a:pt x="2180974" y="244253"/>
                  <a:pt x="2173587" y="348769"/>
                </a:cubicBezTo>
                <a:lnTo>
                  <a:pt x="2173046" y="353318"/>
                </a:lnTo>
                <a:lnTo>
                  <a:pt x="2161225" y="452618"/>
                </a:lnTo>
                <a:cubicBezTo>
                  <a:pt x="2143920" y="555678"/>
                  <a:pt x="2111886" y="655991"/>
                  <a:pt x="2066024" y="750198"/>
                </a:cubicBezTo>
                <a:lnTo>
                  <a:pt x="2031055" y="814017"/>
                </a:lnTo>
                <a:lnTo>
                  <a:pt x="2015587" y="842244"/>
                </a:lnTo>
                <a:cubicBezTo>
                  <a:pt x="1923955" y="991847"/>
                  <a:pt x="1794746" y="1121373"/>
                  <a:pt x="1632131" y="1215258"/>
                </a:cubicBezTo>
                <a:lnTo>
                  <a:pt x="1561083" y="1251630"/>
                </a:lnTo>
                <a:lnTo>
                  <a:pt x="1532987" y="1266013"/>
                </a:lnTo>
                <a:cubicBezTo>
                  <a:pt x="1298267" y="1371506"/>
                  <a:pt x="1041890" y="1387003"/>
                  <a:pt x="806561" y="1323947"/>
                </a:cubicBezTo>
                <a:lnTo>
                  <a:pt x="798239" y="1321286"/>
                </a:lnTo>
                <a:lnTo>
                  <a:pt x="707119" y="1292147"/>
                </a:lnTo>
                <a:cubicBezTo>
                  <a:pt x="478676" y="1206881"/>
                  <a:pt x="277381" y="1044696"/>
                  <a:pt x="145941" y="817035"/>
                </a:cubicBezTo>
                <a:cubicBezTo>
                  <a:pt x="14501" y="589375"/>
                  <a:pt x="-25308" y="333956"/>
                  <a:pt x="15071" y="93484"/>
                </a:cubicBezTo>
                <a:lnTo>
                  <a:pt x="35396" y="0"/>
                </a:lnTo>
                <a:close/>
              </a:path>
            </a:pathLst>
          </a:custGeom>
          <a:solidFill>
            <a:srgbClr val="09416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0" tIns="86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6" name="任意多边形 15"/>
          <p:cNvSpPr>
            <a:spLocks/>
          </p:cNvSpPr>
          <p:nvPr/>
        </p:nvSpPr>
        <p:spPr bwMode="auto">
          <a:xfrm rot="-2325582">
            <a:off x="2155825" y="1920875"/>
            <a:ext cx="2520950" cy="2001838"/>
          </a:xfrm>
          <a:custGeom>
            <a:avLst/>
            <a:gdLst>
              <a:gd name="T0" fmla="*/ 4881370 w 1890176"/>
              <a:gd name="T1" fmla="*/ 657532 h 1502699"/>
              <a:gd name="T2" fmla="*/ 5941195 w 1890176"/>
              <a:gd name="T3" fmla="*/ 2377929 h 1502699"/>
              <a:gd name="T4" fmla="*/ 5982374 w 1890176"/>
              <a:gd name="T5" fmla="*/ 2637222 h 1502699"/>
              <a:gd name="T6" fmla="*/ 5969066 w 1890176"/>
              <a:gd name="T7" fmla="*/ 2617233 h 1502699"/>
              <a:gd name="T8" fmla="*/ 4306045 w 1890176"/>
              <a:gd name="T9" fmla="*/ 1493301 h 1502699"/>
              <a:gd name="T10" fmla="*/ 4220751 w 1890176"/>
              <a:gd name="T11" fmla="*/ 1475815 h 1502699"/>
              <a:gd name="T12" fmla="*/ 4005058 w 1890176"/>
              <a:gd name="T13" fmla="*/ 1431585 h 1502699"/>
              <a:gd name="T14" fmla="*/ 2535684 w 1890176"/>
              <a:gd name="T15" fmla="*/ 1570986 h 1502699"/>
              <a:gd name="T16" fmla="*/ 2453642 w 1890176"/>
              <a:gd name="T17" fmla="*/ 1604815 h 1502699"/>
              <a:gd name="T18" fmla="*/ 2268164 w 1890176"/>
              <a:gd name="T19" fmla="*/ 1681292 h 1502699"/>
              <a:gd name="T20" fmla="*/ 1549292 w 1890176"/>
              <a:gd name="T21" fmla="*/ 2154466 h 1502699"/>
              <a:gd name="T22" fmla="*/ 1352328 w 1890176"/>
              <a:gd name="T23" fmla="*/ 2346628 h 1502699"/>
              <a:gd name="T24" fmla="*/ 1343307 w 1890176"/>
              <a:gd name="T25" fmla="*/ 2355432 h 1502699"/>
              <a:gd name="T26" fmla="*/ 850332 w 1890176"/>
              <a:gd name="T27" fmla="*/ 3070481 h 1502699"/>
              <a:gd name="T28" fmla="*/ 812328 w 1890176"/>
              <a:gd name="T29" fmla="*/ 3158748 h 1502699"/>
              <a:gd name="T30" fmla="*/ 733412 w 1890176"/>
              <a:gd name="T31" fmla="*/ 3342037 h 1502699"/>
              <a:gd name="T32" fmla="*/ 580998 w 1890176"/>
              <a:gd name="T33" fmla="*/ 3927424 h 1502699"/>
              <a:gd name="T34" fmla="*/ 549140 w 1890176"/>
              <a:gd name="T35" fmla="*/ 4531284 h 1502699"/>
              <a:gd name="T36" fmla="*/ 568915 w 1890176"/>
              <a:gd name="T37" fmla="*/ 4729689 h 1502699"/>
              <a:gd name="T38" fmla="*/ 511056 w 1890176"/>
              <a:gd name="T39" fmla="*/ 4652829 h 1502699"/>
              <a:gd name="T40" fmla="*/ 134840 w 1890176"/>
              <a:gd name="T41" fmla="*/ 3870740 h 1502699"/>
              <a:gd name="T42" fmla="*/ 131687 w 1890176"/>
              <a:gd name="T43" fmla="*/ 3858568 h 1502699"/>
              <a:gd name="T44" fmla="*/ 62824 w 1890176"/>
              <a:gd name="T45" fmla="*/ 3592855 h 1502699"/>
              <a:gd name="T46" fmla="*/ 10200 w 1890176"/>
              <a:gd name="T47" fmla="*/ 2737157 h 1502699"/>
              <a:gd name="T48" fmla="*/ 36336 w 1890176"/>
              <a:gd name="T49" fmla="*/ 2539175 h 1502699"/>
              <a:gd name="T50" fmla="*/ 47899 w 1890176"/>
              <a:gd name="T51" fmla="*/ 2451609 h 1502699"/>
              <a:gd name="T52" fmla="*/ 661189 w 1890176"/>
              <a:gd name="T53" fmla="*/ 1116437 h 1502699"/>
              <a:gd name="T54" fmla="*/ 807549 w 1890176"/>
              <a:gd name="T55" fmla="*/ 952787 h 1502699"/>
              <a:gd name="T56" fmla="*/ 865431 w 1890176"/>
              <a:gd name="T57" fmla="*/ 888078 h 1502699"/>
              <a:gd name="T58" fmla="*/ 2675713 w 1890176"/>
              <a:gd name="T59" fmla="*/ 17791 h 1502699"/>
              <a:gd name="T60" fmla="*/ 2699770 w 1890176"/>
              <a:gd name="T61" fmla="*/ 16326 h 1502699"/>
              <a:gd name="T62" fmla="*/ 2963238 w 1890176"/>
              <a:gd name="T63" fmla="*/ 272 h 1502699"/>
              <a:gd name="T64" fmla="*/ 4881370 w 1890176"/>
              <a:gd name="T65" fmla="*/ 657532 h 15026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890176"/>
              <a:gd name="T100" fmla="*/ 0 h 1502699"/>
              <a:gd name="T101" fmla="*/ 1890176 w 1890176"/>
              <a:gd name="T102" fmla="*/ 1502699 h 15026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890176" h="1502699">
                <a:moveTo>
                  <a:pt x="1542306" y="208908"/>
                </a:moveTo>
                <a:cubicBezTo>
                  <a:pt x="1721012" y="352384"/>
                  <a:pt x="1834029" y="547356"/>
                  <a:pt x="1877166" y="755507"/>
                </a:cubicBezTo>
                <a:lnTo>
                  <a:pt x="1890176" y="837888"/>
                </a:lnTo>
                <a:lnTo>
                  <a:pt x="1885971" y="831537"/>
                </a:lnTo>
                <a:cubicBezTo>
                  <a:pt x="1760410" y="660232"/>
                  <a:pt x="1577667" y="530839"/>
                  <a:pt x="1360527" y="474446"/>
                </a:cubicBezTo>
                <a:lnTo>
                  <a:pt x="1333578" y="468890"/>
                </a:lnTo>
                <a:lnTo>
                  <a:pt x="1265428" y="454838"/>
                </a:lnTo>
                <a:cubicBezTo>
                  <a:pt x="1103640" y="429909"/>
                  <a:pt x="945111" y="447440"/>
                  <a:pt x="801168" y="499128"/>
                </a:cubicBezTo>
                <a:lnTo>
                  <a:pt x="775247" y="509876"/>
                </a:lnTo>
                <a:lnTo>
                  <a:pt x="716643" y="534173"/>
                </a:lnTo>
                <a:cubicBezTo>
                  <a:pt x="634049" y="573184"/>
                  <a:pt x="557523" y="623894"/>
                  <a:pt x="489510" y="684509"/>
                </a:cubicBezTo>
                <a:lnTo>
                  <a:pt x="427279" y="745561"/>
                </a:lnTo>
                <a:cubicBezTo>
                  <a:pt x="426328" y="746494"/>
                  <a:pt x="425378" y="747426"/>
                  <a:pt x="424427" y="748359"/>
                </a:cubicBezTo>
                <a:cubicBezTo>
                  <a:pt x="362362" y="815378"/>
                  <a:pt x="309627" y="891703"/>
                  <a:pt x="268669" y="975542"/>
                </a:cubicBezTo>
                <a:lnTo>
                  <a:pt x="256661" y="1003585"/>
                </a:lnTo>
                <a:lnTo>
                  <a:pt x="231727" y="1061819"/>
                </a:lnTo>
                <a:cubicBezTo>
                  <a:pt x="209836" y="1120919"/>
                  <a:pt x="193543" y="1183091"/>
                  <a:pt x="183571" y="1247806"/>
                </a:cubicBezTo>
                <a:cubicBezTo>
                  <a:pt x="173599" y="1312521"/>
                  <a:pt x="170421" y="1376714"/>
                  <a:pt x="173505" y="1439662"/>
                </a:cubicBezTo>
                <a:lnTo>
                  <a:pt x="179753" y="1502699"/>
                </a:lnTo>
                <a:lnTo>
                  <a:pt x="161472" y="1478279"/>
                </a:lnTo>
                <a:cubicBezTo>
                  <a:pt x="109343" y="1400889"/>
                  <a:pt x="69612" y="1317057"/>
                  <a:pt x="42604" y="1229797"/>
                </a:cubicBezTo>
                <a:lnTo>
                  <a:pt x="41607" y="1225930"/>
                </a:lnTo>
                <a:lnTo>
                  <a:pt x="19850" y="1141508"/>
                </a:lnTo>
                <a:cubicBezTo>
                  <a:pt x="1363" y="1052301"/>
                  <a:pt x="-4290" y="960672"/>
                  <a:pt x="3222" y="869639"/>
                </a:cubicBezTo>
                <a:lnTo>
                  <a:pt x="11481" y="806737"/>
                </a:lnTo>
                <a:lnTo>
                  <a:pt x="15134" y="778916"/>
                </a:lnTo>
                <a:cubicBezTo>
                  <a:pt x="42342" y="628413"/>
                  <a:pt x="106425" y="482356"/>
                  <a:pt x="208908" y="354710"/>
                </a:cubicBezTo>
                <a:lnTo>
                  <a:pt x="255152" y="302716"/>
                </a:lnTo>
                <a:cubicBezTo>
                  <a:pt x="261248" y="295863"/>
                  <a:pt x="267342" y="289009"/>
                  <a:pt x="273439" y="282156"/>
                </a:cubicBezTo>
                <a:cubicBezTo>
                  <a:pt x="430846" y="122304"/>
                  <a:pt x="634275" y="28739"/>
                  <a:pt x="845411" y="5652"/>
                </a:cubicBezTo>
                <a:lnTo>
                  <a:pt x="853013" y="5186"/>
                </a:lnTo>
                <a:lnTo>
                  <a:pt x="936257" y="86"/>
                </a:lnTo>
                <a:cubicBezTo>
                  <a:pt x="1148813" y="-2779"/>
                  <a:pt x="1363601" y="65431"/>
                  <a:pt x="1542306" y="208908"/>
                </a:cubicBezTo>
                <a:close/>
              </a:path>
            </a:pathLst>
          </a:custGeom>
          <a:solidFill>
            <a:srgbClr val="09416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4800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7" name="任意多边形 19"/>
          <p:cNvSpPr>
            <a:spLocks/>
          </p:cNvSpPr>
          <p:nvPr/>
        </p:nvSpPr>
        <p:spPr bwMode="auto">
          <a:xfrm rot="4146070">
            <a:off x="3221831" y="3055144"/>
            <a:ext cx="2528888" cy="1771650"/>
          </a:xfrm>
          <a:custGeom>
            <a:avLst/>
            <a:gdLst>
              <a:gd name="T0" fmla="*/ 226269 w 1896983"/>
              <a:gd name="T1" fmla="*/ 1854032 h 1328648"/>
              <a:gd name="T2" fmla="*/ 1106376 w 1896983"/>
              <a:gd name="T3" fmla="*/ 671697 h 1328648"/>
              <a:gd name="T4" fmla="*/ 1283705 w 1896983"/>
              <a:gd name="T5" fmla="*/ 541736 h 1328648"/>
              <a:gd name="T6" fmla="*/ 1353832 w 1896983"/>
              <a:gd name="T7" fmla="*/ 490344 h 1328648"/>
              <a:gd name="T8" fmla="*/ 3303669 w 1896983"/>
              <a:gd name="T9" fmla="*/ 15976 h 1328648"/>
              <a:gd name="T10" fmla="*/ 3327451 w 1896983"/>
              <a:gd name="T11" fmla="*/ 19588 h 1328648"/>
              <a:gd name="T12" fmla="*/ 3587887 w 1896983"/>
              <a:gd name="T13" fmla="*/ 59167 h 1328648"/>
              <a:gd name="T14" fmla="*/ 5320601 w 1896983"/>
              <a:gd name="T15" fmla="*/ 1107525 h 1328648"/>
              <a:gd name="T16" fmla="*/ 5991563 w 1896983"/>
              <a:gd name="T17" fmla="*/ 3019618 h 1328648"/>
              <a:gd name="T18" fmla="*/ 5977021 w 1896983"/>
              <a:gd name="T19" fmla="*/ 3282902 h 1328648"/>
              <a:gd name="T20" fmla="*/ 5968256 w 1896983"/>
              <a:gd name="T21" fmla="*/ 3260473 h 1328648"/>
              <a:gd name="T22" fmla="*/ 4582913 w 1896983"/>
              <a:gd name="T23" fmla="*/ 1807419 h 1328648"/>
              <a:gd name="T24" fmla="*/ 4503390 w 1896983"/>
              <a:gd name="T25" fmla="*/ 1772333 h 1328648"/>
              <a:gd name="T26" fmla="*/ 4302282 w 1896983"/>
              <a:gd name="T27" fmla="*/ 1683591 h 1328648"/>
              <a:gd name="T28" fmla="*/ 2839280 w 1896983"/>
              <a:gd name="T29" fmla="*/ 1511828 h 1328648"/>
              <a:gd name="T30" fmla="*/ 2752105 w 1896983"/>
              <a:gd name="T31" fmla="*/ 1527816 h 1328648"/>
              <a:gd name="T32" fmla="*/ 2555005 w 1896983"/>
              <a:gd name="T33" fmla="*/ 1563955 h 1328648"/>
              <a:gd name="T34" fmla="*/ 1753796 w 1896983"/>
              <a:gd name="T35" fmla="*/ 1877618 h 1328648"/>
              <a:gd name="T36" fmla="*/ 1521084 w 1896983"/>
              <a:gd name="T37" fmla="*/ 2024947 h 1328648"/>
              <a:gd name="T38" fmla="*/ 1510413 w 1896983"/>
              <a:gd name="T39" fmla="*/ 2031700 h 1328648"/>
              <a:gd name="T40" fmla="*/ 878556 w 1896983"/>
              <a:gd name="T41" fmla="*/ 2630343 h 1328648"/>
              <a:gd name="T42" fmla="*/ 822860 w 1896983"/>
              <a:gd name="T43" fmla="*/ 2709028 h 1328648"/>
              <a:gd name="T44" fmla="*/ 707180 w 1896983"/>
              <a:gd name="T45" fmla="*/ 2872452 h 1328648"/>
              <a:gd name="T46" fmla="*/ 434951 w 1896983"/>
              <a:gd name="T47" fmla="*/ 3415294 h 1328648"/>
              <a:gd name="T48" fmla="*/ 276440 w 1896983"/>
              <a:gd name="T49" fmla="*/ 4001602 h 1328648"/>
              <a:gd name="T50" fmla="*/ 253866 w 1896983"/>
              <a:gd name="T51" fmla="*/ 4200598 h 1328648"/>
              <a:gd name="T52" fmla="*/ 213634 w 1896983"/>
              <a:gd name="T53" fmla="*/ 4112962 h 1328648"/>
              <a:gd name="T54" fmla="*/ 11621 w 1896983"/>
              <a:gd name="T55" fmla="*/ 3265908 h 1328648"/>
              <a:gd name="T56" fmla="*/ 11111 w 1896983"/>
              <a:gd name="T57" fmla="*/ 3253294 h 1328648"/>
              <a:gd name="T58" fmla="*/ 0 w 1896983"/>
              <a:gd name="T59" fmla="*/ 2977897 h 1328648"/>
              <a:gd name="T60" fmla="*/ 129229 w 1896983"/>
              <a:gd name="T61" fmla="*/ 2126526 h 1328648"/>
              <a:gd name="T62" fmla="*/ 196512 w 1896983"/>
              <a:gd name="T63" fmla="*/ 1937599 h 13286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96983"/>
              <a:gd name="T97" fmla="*/ 0 h 1328648"/>
              <a:gd name="T98" fmla="*/ 1896983 w 1896983"/>
              <a:gd name="T99" fmla="*/ 1328648 h 1328648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96983" h="1328648">
                <a:moveTo>
                  <a:pt x="71638" y="586430"/>
                </a:moveTo>
                <a:cubicBezTo>
                  <a:pt x="129887" y="445015"/>
                  <a:pt x="223251" y="315699"/>
                  <a:pt x="350284" y="212458"/>
                </a:cubicBezTo>
                <a:lnTo>
                  <a:pt x="406427" y="171352"/>
                </a:lnTo>
                <a:lnTo>
                  <a:pt x="428629" y="155096"/>
                </a:lnTo>
                <a:cubicBezTo>
                  <a:pt x="616132" y="31918"/>
                  <a:pt x="834687" y="-16775"/>
                  <a:pt x="1045956" y="5053"/>
                </a:cubicBezTo>
                <a:lnTo>
                  <a:pt x="1053486" y="6196"/>
                </a:lnTo>
                <a:lnTo>
                  <a:pt x="1135942" y="18715"/>
                </a:lnTo>
                <a:cubicBezTo>
                  <a:pt x="1344347" y="60611"/>
                  <a:pt x="1539989" y="172464"/>
                  <a:pt x="1684527" y="350311"/>
                </a:cubicBezTo>
                <a:cubicBezTo>
                  <a:pt x="1829066" y="528159"/>
                  <a:pt x="1898556" y="742536"/>
                  <a:pt x="1896957" y="955105"/>
                </a:cubicBezTo>
                <a:lnTo>
                  <a:pt x="1892353" y="1038381"/>
                </a:lnTo>
                <a:lnTo>
                  <a:pt x="1889577" y="1031287"/>
                </a:lnTo>
                <a:cubicBezTo>
                  <a:pt x="1802846" y="837408"/>
                  <a:pt x="1651399" y="672480"/>
                  <a:pt x="1450972" y="571687"/>
                </a:cubicBezTo>
                <a:lnTo>
                  <a:pt x="1425795" y="560588"/>
                </a:lnTo>
                <a:lnTo>
                  <a:pt x="1362123" y="532519"/>
                </a:lnTo>
                <a:cubicBezTo>
                  <a:pt x="1209196" y="474126"/>
                  <a:pt x="1050525" y="457928"/>
                  <a:pt x="898930" y="478191"/>
                </a:cubicBezTo>
                <a:lnTo>
                  <a:pt x="871330" y="483248"/>
                </a:lnTo>
                <a:lnTo>
                  <a:pt x="808926" y="494679"/>
                </a:lnTo>
                <a:cubicBezTo>
                  <a:pt x="719976" y="515449"/>
                  <a:pt x="634497" y="548932"/>
                  <a:pt x="555260" y="593890"/>
                </a:cubicBezTo>
                <a:lnTo>
                  <a:pt x="481582" y="640490"/>
                </a:lnTo>
                <a:lnTo>
                  <a:pt x="478204" y="642626"/>
                </a:lnTo>
                <a:cubicBezTo>
                  <a:pt x="403434" y="695094"/>
                  <a:pt x="335828" y="758624"/>
                  <a:pt x="278155" y="831976"/>
                </a:cubicBezTo>
                <a:lnTo>
                  <a:pt x="260521" y="856865"/>
                </a:lnTo>
                <a:lnTo>
                  <a:pt x="223897" y="908556"/>
                </a:lnTo>
                <a:cubicBezTo>
                  <a:pt x="190068" y="961730"/>
                  <a:pt x="161065" y="1019086"/>
                  <a:pt x="137707" y="1080257"/>
                </a:cubicBezTo>
                <a:cubicBezTo>
                  <a:pt x="114350" y="1141427"/>
                  <a:pt x="97744" y="1203518"/>
                  <a:pt x="87522" y="1265706"/>
                </a:cubicBezTo>
                <a:lnTo>
                  <a:pt x="80375" y="1328648"/>
                </a:lnTo>
                <a:lnTo>
                  <a:pt x="67637" y="1300930"/>
                </a:lnTo>
                <a:cubicBezTo>
                  <a:pt x="32949" y="1214308"/>
                  <a:pt x="11733" y="1123995"/>
                  <a:pt x="3679" y="1033007"/>
                </a:cubicBezTo>
                <a:lnTo>
                  <a:pt x="3518" y="1029016"/>
                </a:lnTo>
                <a:lnTo>
                  <a:pt x="0" y="941908"/>
                </a:lnTo>
                <a:cubicBezTo>
                  <a:pt x="686" y="850807"/>
                  <a:pt x="14427" y="760038"/>
                  <a:pt x="40914" y="672620"/>
                </a:cubicBezTo>
                <a:lnTo>
                  <a:pt x="62216" y="612862"/>
                </a:lnTo>
                <a:lnTo>
                  <a:pt x="71638" y="586430"/>
                </a:lnTo>
                <a:close/>
              </a:path>
            </a:pathLst>
          </a:custGeom>
          <a:solidFill>
            <a:srgbClr val="09416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4800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8" name="任意多边形 23"/>
          <p:cNvSpPr>
            <a:spLocks/>
          </p:cNvSpPr>
          <p:nvPr/>
        </p:nvSpPr>
        <p:spPr bwMode="auto">
          <a:xfrm rot="-3320775">
            <a:off x="2668588" y="3794125"/>
            <a:ext cx="2528887" cy="1681163"/>
          </a:xfrm>
          <a:custGeom>
            <a:avLst/>
            <a:gdLst>
              <a:gd name="T0" fmla="*/ 5821514 w 1897068"/>
              <a:gd name="T1" fmla="*/ 0 h 1260240"/>
              <a:gd name="T2" fmla="*/ 5854830 w 1897068"/>
              <a:gd name="T3" fmla="*/ 90636 h 1260240"/>
              <a:gd name="T4" fmla="*/ 5990581 w 1897068"/>
              <a:gd name="T5" fmla="*/ 952256 h 1260240"/>
              <a:gd name="T6" fmla="*/ 5990112 w 1897068"/>
              <a:gd name="T7" fmla="*/ 964905 h 1260240"/>
              <a:gd name="T8" fmla="*/ 5979854 w 1897068"/>
              <a:gd name="T9" fmla="*/ 1240789 h 1260240"/>
              <a:gd name="T10" fmla="*/ 5785105 w 1897068"/>
              <a:gd name="T11" fmla="*/ 2080963 h 1260240"/>
              <a:gd name="T12" fmla="*/ 5703409 w 1897068"/>
              <a:gd name="T13" fmla="*/ 2264409 h 1260240"/>
              <a:gd name="T14" fmla="*/ 5667273 w 1897068"/>
              <a:gd name="T15" fmla="*/ 2345544 h 1260240"/>
              <a:gd name="T16" fmla="*/ 4698440 w 1897068"/>
              <a:gd name="T17" fmla="*/ 3457863 h 1260240"/>
              <a:gd name="T18" fmla="*/ 4511614 w 1897068"/>
              <a:gd name="T19" fmla="*/ 3573865 h 1260240"/>
              <a:gd name="T20" fmla="*/ 4437738 w 1897068"/>
              <a:gd name="T21" fmla="*/ 3619732 h 1260240"/>
              <a:gd name="T22" fmla="*/ 2457466 w 1897068"/>
              <a:gd name="T23" fmla="*/ 3941867 h 1260240"/>
              <a:gd name="T24" fmla="*/ 2434032 w 1897068"/>
              <a:gd name="T25" fmla="*/ 3936413 h 1260240"/>
              <a:gd name="T26" fmla="*/ 2177508 w 1897068"/>
              <a:gd name="T27" fmla="*/ 3876639 h 1260240"/>
              <a:gd name="T28" fmla="*/ 531591 w 1897068"/>
              <a:gd name="T29" fmla="*/ 2694970 h 1260240"/>
              <a:gd name="T30" fmla="*/ 10895 w 1897068"/>
              <a:gd name="T31" fmla="*/ 733286 h 1260240"/>
              <a:gd name="T32" fmla="*/ 45784 w 1897068"/>
              <a:gd name="T33" fmla="*/ 471495 h 1260240"/>
              <a:gd name="T34" fmla="*/ 52783 w 1897068"/>
              <a:gd name="T35" fmla="*/ 494572 h 1260240"/>
              <a:gd name="T36" fmla="*/ 1321103 w 1897068"/>
              <a:gd name="T37" fmla="*/ 2053376 h 1260240"/>
              <a:gd name="T38" fmla="*/ 1397650 w 1897068"/>
              <a:gd name="T39" fmla="*/ 2094605 h 1260240"/>
              <a:gd name="T40" fmla="*/ 1591237 w 1897068"/>
              <a:gd name="T41" fmla="*/ 2198861 h 1260240"/>
              <a:gd name="T42" fmla="*/ 3036201 w 1897068"/>
              <a:gd name="T43" fmla="*/ 2484135 h 1260240"/>
              <a:gd name="T44" fmla="*/ 3124339 w 1897068"/>
              <a:gd name="T45" fmla="*/ 2474953 h 1260240"/>
              <a:gd name="T46" fmla="*/ 3323600 w 1897068"/>
              <a:gd name="T47" fmla="*/ 2454184 h 1260240"/>
              <a:gd name="T48" fmla="*/ 4146516 w 1897068"/>
              <a:gd name="T49" fmla="*/ 2203237 h 1260240"/>
              <a:gd name="T50" fmla="*/ 4389890 w 1897068"/>
              <a:gd name="T51" fmla="*/ 2074199 h 1260240"/>
              <a:gd name="T52" fmla="*/ 4401037 w 1897068"/>
              <a:gd name="T53" fmla="*/ 2068285 h 1260240"/>
              <a:gd name="T54" fmla="*/ 5077219 w 1897068"/>
              <a:gd name="T55" fmla="*/ 1519579 h 1260240"/>
              <a:gd name="T56" fmla="*/ 5138838 w 1897068"/>
              <a:gd name="T57" fmla="*/ 1445321 h 1260240"/>
              <a:gd name="T58" fmla="*/ 5266794 w 1897068"/>
              <a:gd name="T59" fmla="*/ 1291115 h 1260240"/>
              <a:gd name="T60" fmla="*/ 5580190 w 1897068"/>
              <a:gd name="T61" fmla="*/ 770166 h 1260240"/>
              <a:gd name="T62" fmla="*/ 5783599 w 1897068"/>
              <a:gd name="T63" fmla="*/ 196971 h 126024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97068"/>
              <a:gd name="T97" fmla="*/ 0 h 1260240"/>
              <a:gd name="T98" fmla="*/ 1897068 w 1897068"/>
              <a:gd name="T99" fmla="*/ 1260240 h 1260240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97068" h="1260240">
                <a:moveTo>
                  <a:pt x="1843529" y="0"/>
                </a:moveTo>
                <a:lnTo>
                  <a:pt x="1854079" y="28621"/>
                </a:lnTo>
                <a:cubicBezTo>
                  <a:pt x="1881946" y="117672"/>
                  <a:pt x="1896094" y="209359"/>
                  <a:pt x="1897068" y="300696"/>
                </a:cubicBezTo>
                <a:lnTo>
                  <a:pt x="1896919" y="304690"/>
                </a:lnTo>
                <a:lnTo>
                  <a:pt x="1893671" y="391807"/>
                </a:lnTo>
                <a:cubicBezTo>
                  <a:pt x="1885925" y="482580"/>
                  <a:pt x="1865186" y="572010"/>
                  <a:pt x="1831999" y="657110"/>
                </a:cubicBezTo>
                <a:lnTo>
                  <a:pt x="1806127" y="715037"/>
                </a:lnTo>
                <a:lnTo>
                  <a:pt x="1794685" y="740658"/>
                </a:lnTo>
                <a:cubicBezTo>
                  <a:pt x="1725646" y="877132"/>
                  <a:pt x="1622536" y="998817"/>
                  <a:pt x="1487879" y="1091897"/>
                </a:cubicBezTo>
                <a:lnTo>
                  <a:pt x="1428716" y="1128527"/>
                </a:lnTo>
                <a:lnTo>
                  <a:pt x="1405321" y="1143011"/>
                </a:lnTo>
                <a:cubicBezTo>
                  <a:pt x="1208832" y="1251278"/>
                  <a:pt x="987159" y="1282877"/>
                  <a:pt x="778218" y="1244732"/>
                </a:cubicBezTo>
                <a:lnTo>
                  <a:pt x="770798" y="1243009"/>
                </a:lnTo>
                <a:lnTo>
                  <a:pt x="689563" y="1224134"/>
                </a:lnTo>
                <a:cubicBezTo>
                  <a:pt x="485034" y="1166204"/>
                  <a:pt x="298655" y="1039517"/>
                  <a:pt x="168342" y="850996"/>
                </a:cubicBezTo>
                <a:cubicBezTo>
                  <a:pt x="38030" y="662476"/>
                  <a:pt x="-14627" y="443356"/>
                  <a:pt x="3450" y="231551"/>
                </a:cubicBezTo>
                <a:lnTo>
                  <a:pt x="14498" y="148885"/>
                </a:lnTo>
                <a:lnTo>
                  <a:pt x="16715" y="156172"/>
                </a:lnTo>
                <a:cubicBezTo>
                  <a:pt x="88151" y="356192"/>
                  <a:pt x="226354" y="532367"/>
                  <a:pt x="418360" y="648399"/>
                </a:cubicBezTo>
                <a:lnTo>
                  <a:pt x="442601" y="661418"/>
                </a:lnTo>
                <a:lnTo>
                  <a:pt x="503905" y="694339"/>
                </a:lnTo>
                <a:cubicBezTo>
                  <a:pt x="651843" y="764416"/>
                  <a:pt x="808781" y="792868"/>
                  <a:pt x="961489" y="784421"/>
                </a:cubicBezTo>
                <a:lnTo>
                  <a:pt x="989400" y="781521"/>
                </a:lnTo>
                <a:lnTo>
                  <a:pt x="1052501" y="774963"/>
                </a:lnTo>
                <a:cubicBezTo>
                  <a:pt x="1142795" y="761152"/>
                  <a:pt x="1230612" y="734399"/>
                  <a:pt x="1313098" y="695721"/>
                </a:cubicBezTo>
                <a:lnTo>
                  <a:pt x="1390169" y="654974"/>
                </a:lnTo>
                <a:lnTo>
                  <a:pt x="1393699" y="653107"/>
                </a:lnTo>
                <a:cubicBezTo>
                  <a:pt x="1472314" y="606594"/>
                  <a:pt x="1544642" y="548498"/>
                  <a:pt x="1607829" y="479840"/>
                </a:cubicBezTo>
                <a:lnTo>
                  <a:pt x="1627342" y="456392"/>
                </a:lnTo>
                <a:lnTo>
                  <a:pt x="1667863" y="407698"/>
                </a:lnTo>
                <a:cubicBezTo>
                  <a:pt x="1705713" y="357308"/>
                  <a:pt x="1739076" y="302373"/>
                  <a:pt x="1767107" y="243197"/>
                </a:cubicBezTo>
                <a:cubicBezTo>
                  <a:pt x="1795138" y="184022"/>
                  <a:pt x="1816508" y="123406"/>
                  <a:pt x="1831521" y="62198"/>
                </a:cubicBezTo>
                <a:lnTo>
                  <a:pt x="1843529" y="0"/>
                </a:lnTo>
                <a:close/>
              </a:path>
            </a:pathLst>
          </a:custGeom>
          <a:solidFill>
            <a:srgbClr val="0070C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0" tIns="96000" rIns="0" bIns="0"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zh-CN" sz="2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49" name="任意多边形 27"/>
          <p:cNvSpPr>
            <a:spLocks/>
          </p:cNvSpPr>
          <p:nvPr/>
        </p:nvSpPr>
        <p:spPr bwMode="auto">
          <a:xfrm rot="3838178">
            <a:off x="1380331" y="2797969"/>
            <a:ext cx="2530475" cy="1665288"/>
          </a:xfrm>
          <a:custGeom>
            <a:avLst/>
            <a:gdLst>
              <a:gd name="T0" fmla="*/ 52330 w 1897143"/>
              <a:gd name="T1" fmla="*/ 400704 h 1249545"/>
              <a:gd name="T2" fmla="*/ 59077 w 1897143"/>
              <a:gd name="T3" fmla="*/ 423765 h 1249545"/>
              <a:gd name="T4" fmla="*/ 1312683 w 1897143"/>
              <a:gd name="T5" fmla="*/ 1991357 h 1249545"/>
              <a:gd name="T6" fmla="*/ 1388979 w 1897143"/>
              <a:gd name="T7" fmla="*/ 2033328 h 1249545"/>
              <a:gd name="T8" fmla="*/ 1581912 w 1897143"/>
              <a:gd name="T9" fmla="*/ 2139470 h 1249545"/>
              <a:gd name="T10" fmla="*/ 3027923 w 1897143"/>
              <a:gd name="T11" fmla="*/ 2440818 h 1249545"/>
              <a:gd name="T12" fmla="*/ 3116439 w 1897143"/>
              <a:gd name="T13" fmla="*/ 2432722 h 1249545"/>
              <a:gd name="T14" fmla="*/ 3316565 w 1897143"/>
              <a:gd name="T15" fmla="*/ 2414415 h 1249545"/>
              <a:gd name="T16" fmla="*/ 4145007 w 1897143"/>
              <a:gd name="T17" fmla="*/ 2174301 h 1249545"/>
              <a:gd name="T18" fmla="*/ 4390675 w 1897143"/>
              <a:gd name="T19" fmla="*/ 2048689 h 1249545"/>
              <a:gd name="T20" fmla="*/ 4401932 w 1897143"/>
              <a:gd name="T21" fmla="*/ 2042936 h 1249545"/>
              <a:gd name="T22" fmla="*/ 5086750 w 1897143"/>
              <a:gd name="T23" fmla="*/ 1504523 h 1249545"/>
              <a:gd name="T24" fmla="*/ 5149442 w 1897143"/>
              <a:gd name="T25" fmla="*/ 1431300 h 1249545"/>
              <a:gd name="T26" fmla="*/ 5279638 w 1897143"/>
              <a:gd name="T27" fmla="*/ 1279251 h 1249545"/>
              <a:gd name="T28" fmla="*/ 5600215 w 1897143"/>
              <a:gd name="T29" fmla="*/ 764160 h 1249545"/>
              <a:gd name="T30" fmla="*/ 5811100 w 1897143"/>
              <a:gd name="T31" fmla="*/ 195724 h 1249545"/>
              <a:gd name="T32" fmla="*/ 5851483 w 1897143"/>
              <a:gd name="T33" fmla="*/ 0 h 1249545"/>
              <a:gd name="T34" fmla="*/ 5883819 w 1897143"/>
              <a:gd name="T35" fmla="*/ 90673 h 1249545"/>
              <a:gd name="T36" fmla="*/ 6009699 w 1897143"/>
              <a:gd name="T37" fmla="*/ 950402 h 1249545"/>
              <a:gd name="T38" fmla="*/ 6009077 w 1897143"/>
              <a:gd name="T39" fmla="*/ 962991 h 1249545"/>
              <a:gd name="T40" fmla="*/ 5995495 w 1897143"/>
              <a:gd name="T41" fmla="*/ 1237638 h 1249545"/>
              <a:gd name="T42" fmla="*/ 5790111 w 1897143"/>
              <a:gd name="T43" fmla="*/ 2072067 h 1249545"/>
              <a:gd name="T44" fmla="*/ 5705974 w 1897143"/>
              <a:gd name="T45" fmla="*/ 2253797 h 1249545"/>
              <a:gd name="T46" fmla="*/ 5668760 w 1897143"/>
              <a:gd name="T47" fmla="*/ 2334171 h 1249545"/>
              <a:gd name="T48" fmla="*/ 4683650 w 1897143"/>
              <a:gd name="T49" fmla="*/ 3430414 h 1249545"/>
              <a:gd name="T50" fmla="*/ 4494868 w 1897143"/>
              <a:gd name="T51" fmla="*/ 3543708 h 1249545"/>
              <a:gd name="T52" fmla="*/ 4420215 w 1897143"/>
              <a:gd name="T53" fmla="*/ 3588510 h 1249545"/>
              <a:gd name="T54" fmla="*/ 2429993 w 1897143"/>
              <a:gd name="T55" fmla="*/ 3885717 h 1249545"/>
              <a:gd name="T56" fmla="*/ 2406555 w 1897143"/>
              <a:gd name="T57" fmla="*/ 3880000 h 1249545"/>
              <a:gd name="T58" fmla="*/ 2149949 w 1897143"/>
              <a:gd name="T59" fmla="*/ 3817418 h 1249545"/>
              <a:gd name="T60" fmla="*/ 513081 w 1897143"/>
              <a:gd name="T61" fmla="*/ 2620924 h 1249545"/>
              <a:gd name="T62" fmla="*/ 14209 w 1897143"/>
              <a:gd name="T63" fmla="*/ 661010 h 124954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897143"/>
              <a:gd name="T97" fmla="*/ 0 h 1249545"/>
              <a:gd name="T98" fmla="*/ 1897143 w 1897143"/>
              <a:gd name="T99" fmla="*/ 1249545 h 124954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897143" h="1249545">
                <a:moveTo>
                  <a:pt x="16520" y="127039"/>
                </a:moveTo>
                <a:lnTo>
                  <a:pt x="18649" y="134351"/>
                </a:lnTo>
                <a:cubicBezTo>
                  <a:pt x="87692" y="335210"/>
                  <a:pt x="223781" y="513023"/>
                  <a:pt x="414388" y="631339"/>
                </a:cubicBezTo>
                <a:lnTo>
                  <a:pt x="438473" y="644646"/>
                </a:lnTo>
                <a:lnTo>
                  <a:pt x="499378" y="678297"/>
                </a:lnTo>
                <a:cubicBezTo>
                  <a:pt x="646469" y="750134"/>
                  <a:pt x="803056" y="780459"/>
                  <a:pt x="955855" y="773836"/>
                </a:cubicBezTo>
                <a:lnTo>
                  <a:pt x="983798" y="771269"/>
                </a:lnTo>
                <a:lnTo>
                  <a:pt x="1046973" y="765465"/>
                </a:lnTo>
                <a:cubicBezTo>
                  <a:pt x="1137424" y="752734"/>
                  <a:pt x="1225556" y="727029"/>
                  <a:pt x="1308497" y="689339"/>
                </a:cubicBezTo>
                <a:lnTo>
                  <a:pt x="1386049" y="649516"/>
                </a:lnTo>
                <a:lnTo>
                  <a:pt x="1389602" y="647691"/>
                </a:lnTo>
                <a:cubicBezTo>
                  <a:pt x="1468766" y="602120"/>
                  <a:pt x="1541783" y="544892"/>
                  <a:pt x="1605785" y="476993"/>
                </a:cubicBezTo>
                <a:lnTo>
                  <a:pt x="1625577" y="453779"/>
                </a:lnTo>
                <a:lnTo>
                  <a:pt x="1666676" y="405573"/>
                </a:lnTo>
                <a:cubicBezTo>
                  <a:pt x="1705125" y="355638"/>
                  <a:pt x="1739142" y="301105"/>
                  <a:pt x="1767877" y="242269"/>
                </a:cubicBezTo>
                <a:cubicBezTo>
                  <a:pt x="1796612" y="183432"/>
                  <a:pt x="1818705" y="123077"/>
                  <a:pt x="1834448" y="62052"/>
                </a:cubicBezTo>
                <a:lnTo>
                  <a:pt x="1847197" y="0"/>
                </a:lnTo>
                <a:lnTo>
                  <a:pt x="1857405" y="28747"/>
                </a:lnTo>
                <a:cubicBezTo>
                  <a:pt x="1884207" y="118124"/>
                  <a:pt x="1897259" y="209973"/>
                  <a:pt x="1897143" y="301315"/>
                </a:cubicBezTo>
                <a:lnTo>
                  <a:pt x="1896946" y="305306"/>
                </a:lnTo>
                <a:lnTo>
                  <a:pt x="1892659" y="392380"/>
                </a:lnTo>
                <a:cubicBezTo>
                  <a:pt x="1883829" y="483054"/>
                  <a:pt x="1862023" y="572229"/>
                  <a:pt x="1827823" y="656928"/>
                </a:cubicBezTo>
                <a:lnTo>
                  <a:pt x="1801262" y="714542"/>
                </a:lnTo>
                <a:lnTo>
                  <a:pt x="1789514" y="740025"/>
                </a:lnTo>
                <a:cubicBezTo>
                  <a:pt x="1718850" y="875663"/>
                  <a:pt x="1614296" y="996109"/>
                  <a:pt x="1478536" y="1087576"/>
                </a:cubicBezTo>
                <a:lnTo>
                  <a:pt x="1418940" y="1123496"/>
                </a:lnTo>
                <a:lnTo>
                  <a:pt x="1395374" y="1137700"/>
                </a:lnTo>
                <a:cubicBezTo>
                  <a:pt x="1197606" y="1243613"/>
                  <a:pt x="975572" y="1272564"/>
                  <a:pt x="767101" y="1231926"/>
                </a:cubicBezTo>
                <a:lnTo>
                  <a:pt x="759702" y="1230114"/>
                </a:lnTo>
                <a:lnTo>
                  <a:pt x="678697" y="1210272"/>
                </a:lnTo>
                <a:cubicBezTo>
                  <a:pt x="474875" y="1149903"/>
                  <a:pt x="290022" y="1021000"/>
                  <a:pt x="161969" y="830937"/>
                </a:cubicBezTo>
                <a:cubicBezTo>
                  <a:pt x="33917" y="640874"/>
                  <a:pt x="-16120" y="421140"/>
                  <a:pt x="4485" y="209567"/>
                </a:cubicBezTo>
                <a:lnTo>
                  <a:pt x="16520" y="127039"/>
                </a:lnTo>
                <a:close/>
              </a:path>
            </a:pathLst>
          </a:custGeom>
          <a:solidFill>
            <a:srgbClr val="007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lIns="0" tIns="86400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5850" name="矩形 37"/>
          <p:cNvSpPr>
            <a:spLocks noChangeArrowheads="1"/>
          </p:cNvSpPr>
          <p:nvPr/>
        </p:nvSpPr>
        <p:spPr bwMode="auto">
          <a:xfrm>
            <a:off x="6816725" y="1884363"/>
            <a:ext cx="3544888" cy="355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120000" rIns="120000" bIns="12000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请在此处输入您的文本，或者复制您的文本粘贴到此处。</a:t>
            </a:r>
            <a:endParaRPr lang="en-US" altLang="zh-CN" sz="2100">
              <a:solidFill>
                <a:srgbClr val="0941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请在此处输入您的文本，或者复制您的文本粘贴到此处</a:t>
            </a:r>
          </a:p>
          <a:p>
            <a:pPr algn="just" eaLnBrk="1" hangingPunct="1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zh-CN" altLang="en-US" sz="2100">
                <a:solidFill>
                  <a:srgbClr val="0941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请在此处输入您的文本，或者复制您的文本粘贴到此处</a:t>
            </a:r>
          </a:p>
        </p:txBody>
      </p:sp>
      <p:sp>
        <p:nvSpPr>
          <p:cNvPr id="35851" name="Freeform 5"/>
          <p:cNvSpPr>
            <a:spLocks noEditPoints="1"/>
          </p:cNvSpPr>
          <p:nvPr/>
        </p:nvSpPr>
        <p:spPr bwMode="auto">
          <a:xfrm>
            <a:off x="6589713" y="1809750"/>
            <a:ext cx="247650" cy="188913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2044 h 3654"/>
              <a:gd name="T4" fmla="*/ 11301200 w 4811"/>
              <a:gd name="T5" fmla="*/ 2753094 h 3654"/>
              <a:gd name="T6" fmla="*/ 10644060 w 4811"/>
              <a:gd name="T7" fmla="*/ 3881092 h 3654"/>
              <a:gd name="T8" fmla="*/ 10644060 w 4811"/>
              <a:gd name="T9" fmla="*/ 4757826 h 3654"/>
              <a:gd name="T10" fmla="*/ 12747978 w 4811"/>
              <a:gd name="T11" fmla="*/ 4757826 h 3654"/>
              <a:gd name="T12" fmla="*/ 12747978 w 4811"/>
              <a:gd name="T13" fmla="*/ 9766864 h 3654"/>
              <a:gd name="T14" fmla="*/ 7753180 w 4811"/>
              <a:gd name="T15" fmla="*/ 9766864 h 3654"/>
              <a:gd name="T16" fmla="*/ 7753180 w 4811"/>
              <a:gd name="T17" fmla="*/ 5132033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2044 h 3654"/>
              <a:gd name="T24" fmla="*/ 2890880 w 4811"/>
              <a:gd name="T25" fmla="*/ 3881092 h 3654"/>
              <a:gd name="T26" fmla="*/ 2890880 w 4811"/>
              <a:gd name="T27" fmla="*/ 4757826 h 3654"/>
              <a:gd name="T28" fmla="*/ 4994798 w 4811"/>
              <a:gd name="T29" fmla="*/ 4757826 h 3654"/>
              <a:gd name="T30" fmla="*/ 4994798 w 4811"/>
              <a:gd name="T31" fmla="*/ 9766864 h 3654"/>
              <a:gd name="T32" fmla="*/ 0 w 4811"/>
              <a:gd name="T33" fmla="*/ 9766864 h 3654"/>
              <a:gd name="T34" fmla="*/ 0 w 4811"/>
              <a:gd name="T35" fmla="*/ 5132033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Freeform 5"/>
          <p:cNvSpPr>
            <a:spLocks noEditPoints="1"/>
          </p:cNvSpPr>
          <p:nvPr/>
        </p:nvSpPr>
        <p:spPr bwMode="auto">
          <a:xfrm rot="10800000">
            <a:off x="10361613" y="5357813"/>
            <a:ext cx="247650" cy="188912"/>
          </a:xfrm>
          <a:custGeom>
            <a:avLst/>
            <a:gdLst>
              <a:gd name="T0" fmla="*/ 12353159 w 4811"/>
              <a:gd name="T1" fmla="*/ 0 h 3654"/>
              <a:gd name="T2" fmla="*/ 12353159 w 4811"/>
              <a:gd name="T3" fmla="*/ 2001981 h 3654"/>
              <a:gd name="T4" fmla="*/ 11301200 w 4811"/>
              <a:gd name="T5" fmla="*/ 2753080 h 3654"/>
              <a:gd name="T6" fmla="*/ 10644060 w 4811"/>
              <a:gd name="T7" fmla="*/ 3881020 h 3654"/>
              <a:gd name="T8" fmla="*/ 10644060 w 4811"/>
              <a:gd name="T9" fmla="*/ 4757749 h 3654"/>
              <a:gd name="T10" fmla="*/ 12747978 w 4811"/>
              <a:gd name="T11" fmla="*/ 4757749 h 3654"/>
              <a:gd name="T12" fmla="*/ 12747978 w 4811"/>
              <a:gd name="T13" fmla="*/ 9766761 h 3654"/>
              <a:gd name="T14" fmla="*/ 7753180 w 4811"/>
              <a:gd name="T15" fmla="*/ 9766761 h 3654"/>
              <a:gd name="T16" fmla="*/ 7753180 w 4811"/>
              <a:gd name="T17" fmla="*/ 5131954 h 3654"/>
              <a:gd name="T18" fmla="*/ 12353159 w 4811"/>
              <a:gd name="T19" fmla="*/ 0 h 3654"/>
              <a:gd name="T20" fmla="*/ 4599979 w 4811"/>
              <a:gd name="T21" fmla="*/ 0 h 3654"/>
              <a:gd name="T22" fmla="*/ 4599979 w 4811"/>
              <a:gd name="T23" fmla="*/ 2001981 h 3654"/>
              <a:gd name="T24" fmla="*/ 2890880 w 4811"/>
              <a:gd name="T25" fmla="*/ 3881020 h 3654"/>
              <a:gd name="T26" fmla="*/ 2890880 w 4811"/>
              <a:gd name="T27" fmla="*/ 4757749 h 3654"/>
              <a:gd name="T28" fmla="*/ 4994798 w 4811"/>
              <a:gd name="T29" fmla="*/ 4757749 h 3654"/>
              <a:gd name="T30" fmla="*/ 4994798 w 4811"/>
              <a:gd name="T31" fmla="*/ 9766761 h 3654"/>
              <a:gd name="T32" fmla="*/ 0 w 4811"/>
              <a:gd name="T33" fmla="*/ 9766761 h 3654"/>
              <a:gd name="T34" fmla="*/ 0 w 4811"/>
              <a:gd name="T35" fmla="*/ 5131954 h 3654"/>
              <a:gd name="T36" fmla="*/ 4599979 w 4811"/>
              <a:gd name="T37" fmla="*/ 0 h 365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11"/>
              <a:gd name="T58" fmla="*/ 0 h 3654"/>
              <a:gd name="T59" fmla="*/ 4811 w 4811"/>
              <a:gd name="T60" fmla="*/ 3654 h 365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4300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点击这里输入文章标题</a:t>
            </a: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36915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6916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6868" name="Freeform 47"/>
          <p:cNvSpPr>
            <a:spLocks noEditPoints="1"/>
          </p:cNvSpPr>
          <p:nvPr/>
        </p:nvSpPr>
        <p:spPr bwMode="auto">
          <a:xfrm>
            <a:off x="1951038" y="2289175"/>
            <a:ext cx="8678862" cy="2943225"/>
          </a:xfrm>
          <a:custGeom>
            <a:avLst/>
            <a:gdLst>
              <a:gd name="T0" fmla="*/ 2147483646 w 3426"/>
              <a:gd name="T1" fmla="*/ 2147483646 h 1232"/>
              <a:gd name="T2" fmla="*/ 2147483646 w 3426"/>
              <a:gd name="T3" fmla="*/ 1346907675 h 1232"/>
              <a:gd name="T4" fmla="*/ 2147483646 w 3426"/>
              <a:gd name="T5" fmla="*/ 901742504 h 1232"/>
              <a:gd name="T6" fmla="*/ 2147483646 w 3426"/>
              <a:gd name="T7" fmla="*/ 1015888032 h 1232"/>
              <a:gd name="T8" fmla="*/ 2147483646 w 3426"/>
              <a:gd name="T9" fmla="*/ 1951874195 h 1232"/>
              <a:gd name="T10" fmla="*/ 2147483646 w 3426"/>
              <a:gd name="T11" fmla="*/ 2147483646 h 1232"/>
              <a:gd name="T12" fmla="*/ 2147483646 w 3426"/>
              <a:gd name="T13" fmla="*/ 2147483646 h 1232"/>
              <a:gd name="T14" fmla="*/ 2147483646 w 3426"/>
              <a:gd name="T15" fmla="*/ 1974703301 h 1232"/>
              <a:gd name="T16" fmla="*/ 2147483646 w 3426"/>
              <a:gd name="T17" fmla="*/ 821840635 h 1232"/>
              <a:gd name="T18" fmla="*/ 2147483646 w 3426"/>
              <a:gd name="T19" fmla="*/ 1472465366 h 1232"/>
              <a:gd name="T20" fmla="*/ 2147483646 w 3426"/>
              <a:gd name="T21" fmla="*/ 2147483646 h 1232"/>
              <a:gd name="T22" fmla="*/ 2147483646 w 3426"/>
              <a:gd name="T23" fmla="*/ 2147483646 h 1232"/>
              <a:gd name="T24" fmla="*/ 2147483646 w 3426"/>
              <a:gd name="T25" fmla="*/ 1518123578 h 1232"/>
              <a:gd name="T26" fmla="*/ 2147483646 w 3426"/>
              <a:gd name="T27" fmla="*/ 216874114 h 1232"/>
              <a:gd name="T28" fmla="*/ 2147483646 w 3426"/>
              <a:gd name="T29" fmla="*/ 1164274830 h 1232"/>
              <a:gd name="T30" fmla="*/ 2147483646 w 3426"/>
              <a:gd name="T31" fmla="*/ 2147483646 h 1232"/>
              <a:gd name="T32" fmla="*/ 2147483646 w 3426"/>
              <a:gd name="T33" fmla="*/ 2147483646 h 1232"/>
              <a:gd name="T34" fmla="*/ 2147483646 w 3426"/>
              <a:gd name="T35" fmla="*/ 1335493122 h 1232"/>
              <a:gd name="T36" fmla="*/ 2147483646 w 3426"/>
              <a:gd name="T37" fmla="*/ 639210179 h 1232"/>
              <a:gd name="T38" fmla="*/ 2147483646 w 3426"/>
              <a:gd name="T39" fmla="*/ 2147483646 h 1232"/>
              <a:gd name="T40" fmla="*/ 2147483646 w 3426"/>
              <a:gd name="T41" fmla="*/ 2147483646 h 1232"/>
              <a:gd name="T42" fmla="*/ 2147483646 w 3426"/>
              <a:gd name="T43" fmla="*/ 2147483646 h 1232"/>
              <a:gd name="T44" fmla="*/ 2147483646 w 3426"/>
              <a:gd name="T45" fmla="*/ 1586610894 h 1232"/>
              <a:gd name="T46" fmla="*/ 1411802084 w 3426"/>
              <a:gd name="T47" fmla="*/ 844669740 h 1232"/>
              <a:gd name="T48" fmla="*/ 243856770 w 3426"/>
              <a:gd name="T49" fmla="*/ 547893756 h 1232"/>
              <a:gd name="T50" fmla="*/ 962591178 w 3426"/>
              <a:gd name="T51" fmla="*/ 1495294472 h 1232"/>
              <a:gd name="T52" fmla="*/ 1604320319 w 3426"/>
              <a:gd name="T53" fmla="*/ 2147483646 h 1232"/>
              <a:gd name="T54" fmla="*/ 1617153686 w 3426"/>
              <a:gd name="T55" fmla="*/ 2147483646 h 1232"/>
              <a:gd name="T56" fmla="*/ 885583377 w 3426"/>
              <a:gd name="T57" fmla="*/ 2147483646 h 1232"/>
              <a:gd name="T58" fmla="*/ 539052073 w 3426"/>
              <a:gd name="T59" fmla="*/ 2147483646 h 1232"/>
              <a:gd name="T60" fmla="*/ 911252644 w 3426"/>
              <a:gd name="T61" fmla="*/ 2147483646 h 1232"/>
              <a:gd name="T62" fmla="*/ 2147483646 w 3426"/>
              <a:gd name="T63" fmla="*/ 2147483646 h 1232"/>
              <a:gd name="T64" fmla="*/ 2147483646 w 3426"/>
              <a:gd name="T65" fmla="*/ 2147483646 h 1232"/>
              <a:gd name="T66" fmla="*/ 2147483646 w 3426"/>
              <a:gd name="T67" fmla="*/ 2147483646 h 1232"/>
              <a:gd name="T68" fmla="*/ 2147483646 w 3426"/>
              <a:gd name="T69" fmla="*/ 2147483646 h 1232"/>
              <a:gd name="T70" fmla="*/ 2147483646 w 3426"/>
              <a:gd name="T71" fmla="*/ 2147483646 h 1232"/>
              <a:gd name="T72" fmla="*/ 2147483646 w 3426"/>
              <a:gd name="T73" fmla="*/ 2147483646 h 1232"/>
              <a:gd name="T74" fmla="*/ 2147483646 w 3426"/>
              <a:gd name="T75" fmla="*/ 2147483646 h 1232"/>
              <a:gd name="T76" fmla="*/ 2147483646 w 3426"/>
              <a:gd name="T77" fmla="*/ 2147483646 h 1232"/>
              <a:gd name="T78" fmla="*/ 2147483646 w 3426"/>
              <a:gd name="T79" fmla="*/ 2147483646 h 1232"/>
              <a:gd name="T80" fmla="*/ 2147483646 w 3426"/>
              <a:gd name="T81" fmla="*/ 2147483646 h 1232"/>
              <a:gd name="T82" fmla="*/ 2147483646 w 3426"/>
              <a:gd name="T83" fmla="*/ 2147483646 h 1232"/>
              <a:gd name="T84" fmla="*/ 2147483646 w 3426"/>
              <a:gd name="T85" fmla="*/ 2147483646 h 1232"/>
              <a:gd name="T86" fmla="*/ 2147483646 w 3426"/>
              <a:gd name="T87" fmla="*/ 2147483646 h 1232"/>
              <a:gd name="T88" fmla="*/ 2147483646 w 3426"/>
              <a:gd name="T89" fmla="*/ 2147483646 h 1232"/>
              <a:gd name="T90" fmla="*/ 2147483646 w 3426"/>
              <a:gd name="T91" fmla="*/ 2147483646 h 1232"/>
              <a:gd name="T92" fmla="*/ 2147483646 w 3426"/>
              <a:gd name="T93" fmla="*/ 2147483646 h 1232"/>
              <a:gd name="T94" fmla="*/ 2147483646 w 3426"/>
              <a:gd name="T95" fmla="*/ 2147483646 h 1232"/>
              <a:gd name="T96" fmla="*/ 2147483646 w 3426"/>
              <a:gd name="T97" fmla="*/ 2147483646 h 1232"/>
              <a:gd name="T98" fmla="*/ 2147483646 w 3426"/>
              <a:gd name="T99" fmla="*/ 2147483646 h 1232"/>
              <a:gd name="T100" fmla="*/ 2147483646 w 3426"/>
              <a:gd name="T101" fmla="*/ 2147483646 h 1232"/>
              <a:gd name="T102" fmla="*/ 2147483646 w 3426"/>
              <a:gd name="T103" fmla="*/ 2147483646 h 1232"/>
              <a:gd name="T104" fmla="*/ 2147483646 w 3426"/>
              <a:gd name="T105" fmla="*/ 2077431887 h 1232"/>
              <a:gd name="T106" fmla="*/ 2147483646 w 3426"/>
              <a:gd name="T107" fmla="*/ 1792070456 h 1232"/>
              <a:gd name="T108" fmla="*/ 2147483646 w 3426"/>
              <a:gd name="T109" fmla="*/ 1951874195 h 1232"/>
              <a:gd name="T110" fmla="*/ 2147483646 w 3426"/>
              <a:gd name="T111" fmla="*/ 2147483646 h 123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426"/>
              <a:gd name="T169" fmla="*/ 0 h 1232"/>
              <a:gd name="T170" fmla="*/ 3426 w 3426"/>
              <a:gd name="T171" fmla="*/ 1232 h 1232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426" h="1232">
                <a:moveTo>
                  <a:pt x="3426" y="540"/>
                </a:moveTo>
                <a:lnTo>
                  <a:pt x="3426" y="540"/>
                </a:lnTo>
                <a:lnTo>
                  <a:pt x="3400" y="506"/>
                </a:lnTo>
                <a:lnTo>
                  <a:pt x="3372" y="470"/>
                </a:lnTo>
                <a:lnTo>
                  <a:pt x="3342" y="436"/>
                </a:lnTo>
                <a:lnTo>
                  <a:pt x="3308" y="404"/>
                </a:lnTo>
                <a:lnTo>
                  <a:pt x="3270" y="372"/>
                </a:lnTo>
                <a:lnTo>
                  <a:pt x="3230" y="340"/>
                </a:lnTo>
                <a:lnTo>
                  <a:pt x="3188" y="312"/>
                </a:lnTo>
                <a:lnTo>
                  <a:pt x="3142" y="284"/>
                </a:lnTo>
                <a:lnTo>
                  <a:pt x="3094" y="258"/>
                </a:lnTo>
                <a:lnTo>
                  <a:pt x="3046" y="236"/>
                </a:lnTo>
                <a:lnTo>
                  <a:pt x="2994" y="216"/>
                </a:lnTo>
                <a:lnTo>
                  <a:pt x="2940" y="198"/>
                </a:lnTo>
                <a:lnTo>
                  <a:pt x="2884" y="182"/>
                </a:lnTo>
                <a:lnTo>
                  <a:pt x="2828" y="170"/>
                </a:lnTo>
                <a:lnTo>
                  <a:pt x="2770" y="162"/>
                </a:lnTo>
                <a:lnTo>
                  <a:pt x="2710" y="158"/>
                </a:lnTo>
                <a:lnTo>
                  <a:pt x="2646" y="156"/>
                </a:lnTo>
                <a:lnTo>
                  <a:pt x="2612" y="158"/>
                </a:lnTo>
                <a:lnTo>
                  <a:pt x="2580" y="162"/>
                </a:lnTo>
                <a:lnTo>
                  <a:pt x="2550" y="168"/>
                </a:lnTo>
                <a:lnTo>
                  <a:pt x="2536" y="172"/>
                </a:lnTo>
                <a:lnTo>
                  <a:pt x="2522" y="178"/>
                </a:lnTo>
                <a:lnTo>
                  <a:pt x="2510" y="186"/>
                </a:lnTo>
                <a:lnTo>
                  <a:pt x="2498" y="194"/>
                </a:lnTo>
                <a:lnTo>
                  <a:pt x="2488" y="202"/>
                </a:lnTo>
                <a:lnTo>
                  <a:pt x="2480" y="214"/>
                </a:lnTo>
                <a:lnTo>
                  <a:pt x="2516" y="298"/>
                </a:lnTo>
                <a:lnTo>
                  <a:pt x="2534" y="342"/>
                </a:lnTo>
                <a:lnTo>
                  <a:pt x="2548" y="386"/>
                </a:lnTo>
                <a:lnTo>
                  <a:pt x="2562" y="432"/>
                </a:lnTo>
                <a:lnTo>
                  <a:pt x="2576" y="480"/>
                </a:lnTo>
                <a:lnTo>
                  <a:pt x="2586" y="528"/>
                </a:lnTo>
                <a:lnTo>
                  <a:pt x="2592" y="580"/>
                </a:lnTo>
                <a:lnTo>
                  <a:pt x="2546" y="588"/>
                </a:lnTo>
                <a:lnTo>
                  <a:pt x="2496" y="598"/>
                </a:lnTo>
                <a:lnTo>
                  <a:pt x="2412" y="606"/>
                </a:lnTo>
                <a:lnTo>
                  <a:pt x="2358" y="608"/>
                </a:lnTo>
                <a:lnTo>
                  <a:pt x="2268" y="608"/>
                </a:lnTo>
                <a:lnTo>
                  <a:pt x="2270" y="578"/>
                </a:lnTo>
                <a:lnTo>
                  <a:pt x="2268" y="546"/>
                </a:lnTo>
                <a:lnTo>
                  <a:pt x="2266" y="512"/>
                </a:lnTo>
                <a:lnTo>
                  <a:pt x="2264" y="480"/>
                </a:lnTo>
                <a:lnTo>
                  <a:pt x="2258" y="446"/>
                </a:lnTo>
                <a:lnTo>
                  <a:pt x="2252" y="414"/>
                </a:lnTo>
                <a:lnTo>
                  <a:pt x="2244" y="380"/>
                </a:lnTo>
                <a:lnTo>
                  <a:pt x="2236" y="346"/>
                </a:lnTo>
                <a:lnTo>
                  <a:pt x="2224" y="312"/>
                </a:lnTo>
                <a:lnTo>
                  <a:pt x="2212" y="278"/>
                </a:lnTo>
                <a:lnTo>
                  <a:pt x="2196" y="244"/>
                </a:lnTo>
                <a:lnTo>
                  <a:pt x="2180" y="210"/>
                </a:lnTo>
                <a:lnTo>
                  <a:pt x="2160" y="176"/>
                </a:lnTo>
                <a:lnTo>
                  <a:pt x="2140" y="144"/>
                </a:lnTo>
                <a:lnTo>
                  <a:pt x="2116" y="110"/>
                </a:lnTo>
                <a:lnTo>
                  <a:pt x="2092" y="76"/>
                </a:lnTo>
                <a:lnTo>
                  <a:pt x="2106" y="114"/>
                </a:lnTo>
                <a:lnTo>
                  <a:pt x="2122" y="160"/>
                </a:lnTo>
                <a:lnTo>
                  <a:pt x="2140" y="222"/>
                </a:lnTo>
                <a:lnTo>
                  <a:pt x="2150" y="258"/>
                </a:lnTo>
                <a:lnTo>
                  <a:pt x="2158" y="298"/>
                </a:lnTo>
                <a:lnTo>
                  <a:pt x="2166" y="342"/>
                </a:lnTo>
                <a:lnTo>
                  <a:pt x="2174" y="390"/>
                </a:lnTo>
                <a:lnTo>
                  <a:pt x="2180" y="440"/>
                </a:lnTo>
                <a:lnTo>
                  <a:pt x="2186" y="494"/>
                </a:lnTo>
                <a:lnTo>
                  <a:pt x="2188" y="550"/>
                </a:lnTo>
                <a:lnTo>
                  <a:pt x="2190" y="608"/>
                </a:lnTo>
                <a:lnTo>
                  <a:pt x="1954" y="606"/>
                </a:lnTo>
                <a:lnTo>
                  <a:pt x="1680" y="600"/>
                </a:lnTo>
                <a:lnTo>
                  <a:pt x="1680" y="564"/>
                </a:lnTo>
                <a:lnTo>
                  <a:pt x="1680" y="528"/>
                </a:lnTo>
                <a:lnTo>
                  <a:pt x="1676" y="490"/>
                </a:lnTo>
                <a:lnTo>
                  <a:pt x="1672" y="454"/>
                </a:lnTo>
                <a:lnTo>
                  <a:pt x="1668" y="416"/>
                </a:lnTo>
                <a:lnTo>
                  <a:pt x="1660" y="380"/>
                </a:lnTo>
                <a:lnTo>
                  <a:pt x="1650" y="342"/>
                </a:lnTo>
                <a:lnTo>
                  <a:pt x="1640" y="304"/>
                </a:lnTo>
                <a:lnTo>
                  <a:pt x="1628" y="266"/>
                </a:lnTo>
                <a:lnTo>
                  <a:pt x="1612" y="228"/>
                </a:lnTo>
                <a:lnTo>
                  <a:pt x="1596" y="190"/>
                </a:lnTo>
                <a:lnTo>
                  <a:pt x="1576" y="152"/>
                </a:lnTo>
                <a:lnTo>
                  <a:pt x="1556" y="114"/>
                </a:lnTo>
                <a:lnTo>
                  <a:pt x="1532" y="76"/>
                </a:lnTo>
                <a:lnTo>
                  <a:pt x="1506" y="38"/>
                </a:lnTo>
                <a:lnTo>
                  <a:pt x="1478" y="0"/>
                </a:lnTo>
                <a:lnTo>
                  <a:pt x="1482" y="10"/>
                </a:lnTo>
                <a:lnTo>
                  <a:pt x="1494" y="42"/>
                </a:lnTo>
                <a:lnTo>
                  <a:pt x="1512" y="94"/>
                </a:lnTo>
                <a:lnTo>
                  <a:pt x="1532" y="162"/>
                </a:lnTo>
                <a:lnTo>
                  <a:pt x="1544" y="204"/>
                </a:lnTo>
                <a:lnTo>
                  <a:pt x="1554" y="250"/>
                </a:lnTo>
                <a:lnTo>
                  <a:pt x="1562" y="298"/>
                </a:lnTo>
                <a:lnTo>
                  <a:pt x="1572" y="352"/>
                </a:lnTo>
                <a:lnTo>
                  <a:pt x="1578" y="408"/>
                </a:lnTo>
                <a:lnTo>
                  <a:pt x="1584" y="468"/>
                </a:lnTo>
                <a:lnTo>
                  <a:pt x="1588" y="530"/>
                </a:lnTo>
                <a:lnTo>
                  <a:pt x="1588" y="596"/>
                </a:lnTo>
                <a:lnTo>
                  <a:pt x="964" y="580"/>
                </a:lnTo>
                <a:lnTo>
                  <a:pt x="962" y="518"/>
                </a:lnTo>
                <a:lnTo>
                  <a:pt x="958" y="488"/>
                </a:lnTo>
                <a:lnTo>
                  <a:pt x="954" y="456"/>
                </a:lnTo>
                <a:lnTo>
                  <a:pt x="950" y="426"/>
                </a:lnTo>
                <a:lnTo>
                  <a:pt x="942" y="394"/>
                </a:lnTo>
                <a:lnTo>
                  <a:pt x="934" y="362"/>
                </a:lnTo>
                <a:lnTo>
                  <a:pt x="924" y="330"/>
                </a:lnTo>
                <a:lnTo>
                  <a:pt x="914" y="298"/>
                </a:lnTo>
                <a:lnTo>
                  <a:pt x="900" y="266"/>
                </a:lnTo>
                <a:lnTo>
                  <a:pt x="886" y="234"/>
                </a:lnTo>
                <a:lnTo>
                  <a:pt x="870" y="202"/>
                </a:lnTo>
                <a:lnTo>
                  <a:pt x="852" y="172"/>
                </a:lnTo>
                <a:lnTo>
                  <a:pt x="832" y="140"/>
                </a:lnTo>
                <a:lnTo>
                  <a:pt x="810" y="108"/>
                </a:lnTo>
                <a:lnTo>
                  <a:pt x="786" y="76"/>
                </a:lnTo>
                <a:lnTo>
                  <a:pt x="800" y="112"/>
                </a:lnTo>
                <a:lnTo>
                  <a:pt x="816" y="154"/>
                </a:lnTo>
                <a:lnTo>
                  <a:pt x="832" y="212"/>
                </a:lnTo>
                <a:lnTo>
                  <a:pt x="850" y="284"/>
                </a:lnTo>
                <a:lnTo>
                  <a:pt x="858" y="326"/>
                </a:lnTo>
                <a:lnTo>
                  <a:pt x="866" y="370"/>
                </a:lnTo>
                <a:lnTo>
                  <a:pt x="872" y="418"/>
                </a:lnTo>
                <a:lnTo>
                  <a:pt x="878" y="468"/>
                </a:lnTo>
                <a:lnTo>
                  <a:pt x="882" y="522"/>
                </a:lnTo>
                <a:lnTo>
                  <a:pt x="884" y="576"/>
                </a:lnTo>
                <a:lnTo>
                  <a:pt x="762" y="572"/>
                </a:lnTo>
                <a:lnTo>
                  <a:pt x="728" y="568"/>
                </a:lnTo>
                <a:lnTo>
                  <a:pt x="696" y="562"/>
                </a:lnTo>
                <a:lnTo>
                  <a:pt x="666" y="554"/>
                </a:lnTo>
                <a:lnTo>
                  <a:pt x="640" y="542"/>
                </a:lnTo>
                <a:lnTo>
                  <a:pt x="612" y="530"/>
                </a:lnTo>
                <a:lnTo>
                  <a:pt x="588" y="516"/>
                </a:lnTo>
                <a:lnTo>
                  <a:pt x="566" y="500"/>
                </a:lnTo>
                <a:lnTo>
                  <a:pt x="544" y="484"/>
                </a:lnTo>
                <a:lnTo>
                  <a:pt x="524" y="466"/>
                </a:lnTo>
                <a:lnTo>
                  <a:pt x="504" y="446"/>
                </a:lnTo>
                <a:lnTo>
                  <a:pt x="466" y="406"/>
                </a:lnTo>
                <a:lnTo>
                  <a:pt x="432" y="364"/>
                </a:lnTo>
                <a:lnTo>
                  <a:pt x="398" y="320"/>
                </a:lnTo>
                <a:lnTo>
                  <a:pt x="362" y="278"/>
                </a:lnTo>
                <a:lnTo>
                  <a:pt x="326" y="236"/>
                </a:lnTo>
                <a:lnTo>
                  <a:pt x="306" y="216"/>
                </a:lnTo>
                <a:lnTo>
                  <a:pt x="286" y="198"/>
                </a:lnTo>
                <a:lnTo>
                  <a:pt x="266" y="180"/>
                </a:lnTo>
                <a:lnTo>
                  <a:pt x="242" y="164"/>
                </a:lnTo>
                <a:lnTo>
                  <a:pt x="220" y="148"/>
                </a:lnTo>
                <a:lnTo>
                  <a:pt x="194" y="134"/>
                </a:lnTo>
                <a:lnTo>
                  <a:pt x="166" y="122"/>
                </a:lnTo>
                <a:lnTo>
                  <a:pt x="138" y="114"/>
                </a:lnTo>
                <a:lnTo>
                  <a:pt x="106" y="106"/>
                </a:lnTo>
                <a:lnTo>
                  <a:pt x="74" y="100"/>
                </a:lnTo>
                <a:lnTo>
                  <a:pt x="38" y="96"/>
                </a:lnTo>
                <a:lnTo>
                  <a:pt x="0" y="96"/>
                </a:lnTo>
                <a:lnTo>
                  <a:pt x="52" y="146"/>
                </a:lnTo>
                <a:lnTo>
                  <a:pt x="78" y="172"/>
                </a:lnTo>
                <a:lnTo>
                  <a:pt x="102" y="200"/>
                </a:lnTo>
                <a:lnTo>
                  <a:pt x="126" y="230"/>
                </a:lnTo>
                <a:lnTo>
                  <a:pt x="150" y="262"/>
                </a:lnTo>
                <a:lnTo>
                  <a:pt x="172" y="294"/>
                </a:lnTo>
                <a:lnTo>
                  <a:pt x="192" y="328"/>
                </a:lnTo>
                <a:lnTo>
                  <a:pt x="210" y="362"/>
                </a:lnTo>
                <a:lnTo>
                  <a:pt x="226" y="400"/>
                </a:lnTo>
                <a:lnTo>
                  <a:pt x="240" y="438"/>
                </a:lnTo>
                <a:lnTo>
                  <a:pt x="250" y="478"/>
                </a:lnTo>
                <a:lnTo>
                  <a:pt x="258" y="520"/>
                </a:lnTo>
                <a:lnTo>
                  <a:pt x="264" y="562"/>
                </a:lnTo>
                <a:lnTo>
                  <a:pt x="264" y="608"/>
                </a:lnTo>
                <a:lnTo>
                  <a:pt x="262" y="654"/>
                </a:lnTo>
                <a:lnTo>
                  <a:pt x="258" y="694"/>
                </a:lnTo>
                <a:lnTo>
                  <a:pt x="252" y="732"/>
                </a:lnTo>
                <a:lnTo>
                  <a:pt x="244" y="770"/>
                </a:lnTo>
                <a:lnTo>
                  <a:pt x="236" y="806"/>
                </a:lnTo>
                <a:lnTo>
                  <a:pt x="216" y="880"/>
                </a:lnTo>
                <a:lnTo>
                  <a:pt x="192" y="952"/>
                </a:lnTo>
                <a:lnTo>
                  <a:pt x="166" y="1020"/>
                </a:lnTo>
                <a:lnTo>
                  <a:pt x="138" y="1086"/>
                </a:lnTo>
                <a:lnTo>
                  <a:pt x="86" y="1212"/>
                </a:lnTo>
                <a:lnTo>
                  <a:pt x="90" y="1208"/>
                </a:lnTo>
                <a:lnTo>
                  <a:pt x="92" y="1208"/>
                </a:lnTo>
                <a:lnTo>
                  <a:pt x="90" y="1212"/>
                </a:lnTo>
                <a:lnTo>
                  <a:pt x="82" y="1222"/>
                </a:lnTo>
                <a:lnTo>
                  <a:pt x="84" y="1222"/>
                </a:lnTo>
                <a:lnTo>
                  <a:pt x="94" y="1218"/>
                </a:lnTo>
                <a:lnTo>
                  <a:pt x="100" y="1218"/>
                </a:lnTo>
                <a:lnTo>
                  <a:pt x="102" y="1216"/>
                </a:lnTo>
                <a:lnTo>
                  <a:pt x="104" y="1214"/>
                </a:lnTo>
                <a:lnTo>
                  <a:pt x="108" y="1202"/>
                </a:lnTo>
                <a:lnTo>
                  <a:pt x="142" y="1184"/>
                </a:lnTo>
                <a:lnTo>
                  <a:pt x="176" y="1164"/>
                </a:lnTo>
                <a:lnTo>
                  <a:pt x="208" y="1144"/>
                </a:lnTo>
                <a:lnTo>
                  <a:pt x="238" y="1120"/>
                </a:lnTo>
                <a:lnTo>
                  <a:pt x="268" y="1098"/>
                </a:lnTo>
                <a:lnTo>
                  <a:pt x="296" y="1072"/>
                </a:lnTo>
                <a:lnTo>
                  <a:pt x="352" y="1018"/>
                </a:lnTo>
                <a:lnTo>
                  <a:pt x="374" y="994"/>
                </a:lnTo>
                <a:lnTo>
                  <a:pt x="394" y="970"/>
                </a:lnTo>
                <a:lnTo>
                  <a:pt x="434" y="918"/>
                </a:lnTo>
                <a:lnTo>
                  <a:pt x="470" y="866"/>
                </a:lnTo>
                <a:lnTo>
                  <a:pt x="506" y="814"/>
                </a:lnTo>
                <a:lnTo>
                  <a:pt x="526" y="790"/>
                </a:lnTo>
                <a:lnTo>
                  <a:pt x="546" y="766"/>
                </a:lnTo>
                <a:lnTo>
                  <a:pt x="568" y="746"/>
                </a:lnTo>
                <a:lnTo>
                  <a:pt x="590" y="726"/>
                </a:lnTo>
                <a:lnTo>
                  <a:pt x="614" y="710"/>
                </a:lnTo>
                <a:lnTo>
                  <a:pt x="642" y="694"/>
                </a:lnTo>
                <a:lnTo>
                  <a:pt x="670" y="684"/>
                </a:lnTo>
                <a:lnTo>
                  <a:pt x="702" y="676"/>
                </a:lnTo>
                <a:lnTo>
                  <a:pt x="882" y="678"/>
                </a:lnTo>
                <a:lnTo>
                  <a:pt x="878" y="732"/>
                </a:lnTo>
                <a:lnTo>
                  <a:pt x="872" y="788"/>
                </a:lnTo>
                <a:lnTo>
                  <a:pt x="866" y="846"/>
                </a:lnTo>
                <a:lnTo>
                  <a:pt x="854" y="906"/>
                </a:lnTo>
                <a:lnTo>
                  <a:pt x="842" y="966"/>
                </a:lnTo>
                <a:lnTo>
                  <a:pt x="826" y="1028"/>
                </a:lnTo>
                <a:lnTo>
                  <a:pt x="808" y="1092"/>
                </a:lnTo>
                <a:lnTo>
                  <a:pt x="786" y="1156"/>
                </a:lnTo>
                <a:lnTo>
                  <a:pt x="808" y="1120"/>
                </a:lnTo>
                <a:lnTo>
                  <a:pt x="832" y="1076"/>
                </a:lnTo>
                <a:lnTo>
                  <a:pt x="860" y="1020"/>
                </a:lnTo>
                <a:lnTo>
                  <a:pt x="876" y="986"/>
                </a:lnTo>
                <a:lnTo>
                  <a:pt x="890" y="950"/>
                </a:lnTo>
                <a:lnTo>
                  <a:pt x="904" y="910"/>
                </a:lnTo>
                <a:lnTo>
                  <a:pt x="918" y="868"/>
                </a:lnTo>
                <a:lnTo>
                  <a:pt x="932" y="824"/>
                </a:lnTo>
                <a:lnTo>
                  <a:pt x="942" y="778"/>
                </a:lnTo>
                <a:lnTo>
                  <a:pt x="952" y="730"/>
                </a:lnTo>
                <a:lnTo>
                  <a:pt x="958" y="680"/>
                </a:lnTo>
                <a:lnTo>
                  <a:pt x="1258" y="686"/>
                </a:lnTo>
                <a:lnTo>
                  <a:pt x="1582" y="696"/>
                </a:lnTo>
                <a:lnTo>
                  <a:pt x="1586" y="696"/>
                </a:lnTo>
                <a:lnTo>
                  <a:pt x="1582" y="758"/>
                </a:lnTo>
                <a:lnTo>
                  <a:pt x="1576" y="820"/>
                </a:lnTo>
                <a:lnTo>
                  <a:pt x="1566" y="884"/>
                </a:lnTo>
                <a:lnTo>
                  <a:pt x="1556" y="952"/>
                </a:lnTo>
                <a:lnTo>
                  <a:pt x="1540" y="1020"/>
                </a:lnTo>
                <a:lnTo>
                  <a:pt x="1522" y="1088"/>
                </a:lnTo>
                <a:lnTo>
                  <a:pt x="1502" y="1160"/>
                </a:lnTo>
                <a:lnTo>
                  <a:pt x="1478" y="1232"/>
                </a:lnTo>
                <a:lnTo>
                  <a:pt x="1484" y="1222"/>
                </a:lnTo>
                <a:lnTo>
                  <a:pt x="1502" y="1192"/>
                </a:lnTo>
                <a:lnTo>
                  <a:pt x="1530" y="1144"/>
                </a:lnTo>
                <a:lnTo>
                  <a:pt x="1562" y="1080"/>
                </a:lnTo>
                <a:lnTo>
                  <a:pt x="1578" y="1042"/>
                </a:lnTo>
                <a:lnTo>
                  <a:pt x="1594" y="1002"/>
                </a:lnTo>
                <a:lnTo>
                  <a:pt x="1612" y="958"/>
                </a:lnTo>
                <a:lnTo>
                  <a:pt x="1626" y="910"/>
                </a:lnTo>
                <a:lnTo>
                  <a:pt x="1642" y="860"/>
                </a:lnTo>
                <a:lnTo>
                  <a:pt x="1654" y="808"/>
                </a:lnTo>
                <a:lnTo>
                  <a:pt x="1664" y="754"/>
                </a:lnTo>
                <a:lnTo>
                  <a:pt x="1672" y="698"/>
                </a:lnTo>
                <a:lnTo>
                  <a:pt x="1794" y="700"/>
                </a:lnTo>
                <a:lnTo>
                  <a:pt x="1922" y="702"/>
                </a:lnTo>
                <a:lnTo>
                  <a:pt x="2186" y="700"/>
                </a:lnTo>
                <a:lnTo>
                  <a:pt x="2182" y="752"/>
                </a:lnTo>
                <a:lnTo>
                  <a:pt x="2176" y="806"/>
                </a:lnTo>
                <a:lnTo>
                  <a:pt x="2168" y="862"/>
                </a:lnTo>
                <a:lnTo>
                  <a:pt x="2158" y="918"/>
                </a:lnTo>
                <a:lnTo>
                  <a:pt x="2146" y="976"/>
                </a:lnTo>
                <a:lnTo>
                  <a:pt x="2130" y="1034"/>
                </a:lnTo>
                <a:lnTo>
                  <a:pt x="2112" y="1094"/>
                </a:lnTo>
                <a:lnTo>
                  <a:pt x="2092" y="1156"/>
                </a:lnTo>
                <a:lnTo>
                  <a:pt x="2112" y="1122"/>
                </a:lnTo>
                <a:lnTo>
                  <a:pt x="2136" y="1080"/>
                </a:lnTo>
                <a:lnTo>
                  <a:pt x="2164" y="1026"/>
                </a:lnTo>
                <a:lnTo>
                  <a:pt x="2192" y="958"/>
                </a:lnTo>
                <a:lnTo>
                  <a:pt x="2206" y="922"/>
                </a:lnTo>
                <a:lnTo>
                  <a:pt x="2220" y="882"/>
                </a:lnTo>
                <a:lnTo>
                  <a:pt x="2232" y="838"/>
                </a:lnTo>
                <a:lnTo>
                  <a:pt x="2244" y="794"/>
                </a:lnTo>
                <a:lnTo>
                  <a:pt x="2254" y="748"/>
                </a:lnTo>
                <a:lnTo>
                  <a:pt x="2262" y="700"/>
                </a:lnTo>
                <a:lnTo>
                  <a:pt x="2600" y="694"/>
                </a:lnTo>
                <a:lnTo>
                  <a:pt x="2604" y="736"/>
                </a:lnTo>
                <a:lnTo>
                  <a:pt x="2606" y="782"/>
                </a:lnTo>
                <a:lnTo>
                  <a:pt x="2604" y="830"/>
                </a:lnTo>
                <a:lnTo>
                  <a:pt x="2602" y="878"/>
                </a:lnTo>
                <a:lnTo>
                  <a:pt x="2596" y="926"/>
                </a:lnTo>
                <a:lnTo>
                  <a:pt x="2590" y="976"/>
                </a:lnTo>
                <a:lnTo>
                  <a:pt x="2582" y="1022"/>
                </a:lnTo>
                <a:lnTo>
                  <a:pt x="2572" y="1068"/>
                </a:lnTo>
                <a:lnTo>
                  <a:pt x="2634" y="1070"/>
                </a:lnTo>
                <a:lnTo>
                  <a:pt x="2694" y="1066"/>
                </a:lnTo>
                <a:lnTo>
                  <a:pt x="2752" y="1060"/>
                </a:lnTo>
                <a:lnTo>
                  <a:pt x="2808" y="1050"/>
                </a:lnTo>
                <a:lnTo>
                  <a:pt x="2862" y="1038"/>
                </a:lnTo>
                <a:lnTo>
                  <a:pt x="2914" y="1022"/>
                </a:lnTo>
                <a:lnTo>
                  <a:pt x="2962" y="1004"/>
                </a:lnTo>
                <a:lnTo>
                  <a:pt x="3010" y="982"/>
                </a:lnTo>
                <a:lnTo>
                  <a:pt x="3054" y="958"/>
                </a:lnTo>
                <a:lnTo>
                  <a:pt x="3096" y="932"/>
                </a:lnTo>
                <a:lnTo>
                  <a:pt x="3136" y="904"/>
                </a:lnTo>
                <a:lnTo>
                  <a:pt x="3174" y="874"/>
                </a:lnTo>
                <a:lnTo>
                  <a:pt x="3208" y="842"/>
                </a:lnTo>
                <a:lnTo>
                  <a:pt x="3242" y="808"/>
                </a:lnTo>
                <a:lnTo>
                  <a:pt x="3272" y="772"/>
                </a:lnTo>
                <a:lnTo>
                  <a:pt x="3300" y="736"/>
                </a:lnTo>
                <a:lnTo>
                  <a:pt x="3218" y="716"/>
                </a:lnTo>
                <a:lnTo>
                  <a:pt x="3178" y="704"/>
                </a:lnTo>
                <a:lnTo>
                  <a:pt x="3140" y="692"/>
                </a:lnTo>
                <a:lnTo>
                  <a:pt x="3102" y="678"/>
                </a:lnTo>
                <a:lnTo>
                  <a:pt x="3068" y="662"/>
                </a:lnTo>
                <a:lnTo>
                  <a:pt x="3036" y="644"/>
                </a:lnTo>
                <a:lnTo>
                  <a:pt x="3006" y="624"/>
                </a:lnTo>
                <a:lnTo>
                  <a:pt x="3114" y="608"/>
                </a:lnTo>
                <a:lnTo>
                  <a:pt x="3222" y="590"/>
                </a:lnTo>
                <a:lnTo>
                  <a:pt x="3276" y="580"/>
                </a:lnTo>
                <a:lnTo>
                  <a:pt x="3326" y="570"/>
                </a:lnTo>
                <a:lnTo>
                  <a:pt x="3378" y="556"/>
                </a:lnTo>
                <a:lnTo>
                  <a:pt x="3426" y="540"/>
                </a:lnTo>
                <a:close/>
                <a:moveTo>
                  <a:pt x="2788" y="444"/>
                </a:moveTo>
                <a:lnTo>
                  <a:pt x="2788" y="444"/>
                </a:lnTo>
                <a:lnTo>
                  <a:pt x="2774" y="442"/>
                </a:lnTo>
                <a:lnTo>
                  <a:pt x="2762" y="438"/>
                </a:lnTo>
                <a:lnTo>
                  <a:pt x="2752" y="432"/>
                </a:lnTo>
                <a:lnTo>
                  <a:pt x="2742" y="424"/>
                </a:lnTo>
                <a:lnTo>
                  <a:pt x="2734" y="414"/>
                </a:lnTo>
                <a:lnTo>
                  <a:pt x="2728" y="404"/>
                </a:lnTo>
                <a:lnTo>
                  <a:pt x="2724" y="392"/>
                </a:lnTo>
                <a:lnTo>
                  <a:pt x="2722" y="378"/>
                </a:lnTo>
                <a:lnTo>
                  <a:pt x="2724" y="364"/>
                </a:lnTo>
                <a:lnTo>
                  <a:pt x="2728" y="352"/>
                </a:lnTo>
                <a:lnTo>
                  <a:pt x="2734" y="342"/>
                </a:lnTo>
                <a:lnTo>
                  <a:pt x="2742" y="332"/>
                </a:lnTo>
                <a:lnTo>
                  <a:pt x="2752" y="324"/>
                </a:lnTo>
                <a:lnTo>
                  <a:pt x="2762" y="318"/>
                </a:lnTo>
                <a:lnTo>
                  <a:pt x="2774" y="314"/>
                </a:lnTo>
                <a:lnTo>
                  <a:pt x="2788" y="312"/>
                </a:lnTo>
                <a:lnTo>
                  <a:pt x="2802" y="314"/>
                </a:lnTo>
                <a:lnTo>
                  <a:pt x="2814" y="318"/>
                </a:lnTo>
                <a:lnTo>
                  <a:pt x="2824" y="324"/>
                </a:lnTo>
                <a:lnTo>
                  <a:pt x="2834" y="332"/>
                </a:lnTo>
                <a:lnTo>
                  <a:pt x="2842" y="342"/>
                </a:lnTo>
                <a:lnTo>
                  <a:pt x="2848" y="352"/>
                </a:lnTo>
                <a:lnTo>
                  <a:pt x="2852" y="364"/>
                </a:lnTo>
                <a:lnTo>
                  <a:pt x="2854" y="378"/>
                </a:lnTo>
                <a:lnTo>
                  <a:pt x="2852" y="392"/>
                </a:lnTo>
                <a:lnTo>
                  <a:pt x="2848" y="404"/>
                </a:lnTo>
                <a:lnTo>
                  <a:pt x="2842" y="414"/>
                </a:lnTo>
                <a:lnTo>
                  <a:pt x="2834" y="424"/>
                </a:lnTo>
                <a:lnTo>
                  <a:pt x="2824" y="432"/>
                </a:lnTo>
                <a:lnTo>
                  <a:pt x="2814" y="438"/>
                </a:lnTo>
                <a:lnTo>
                  <a:pt x="2802" y="442"/>
                </a:lnTo>
                <a:lnTo>
                  <a:pt x="2788" y="44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9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87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871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7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7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7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5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76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7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78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79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0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81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82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83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4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885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86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87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88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89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89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891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成就</a:t>
            </a:r>
          </a:p>
        </p:txBody>
      </p:sp>
      <p:sp>
        <p:nvSpPr>
          <p:cNvPr id="3689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9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9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895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96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897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898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899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900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901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902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903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904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同理心</a:t>
            </a:r>
          </a:p>
        </p:txBody>
      </p:sp>
      <p:sp>
        <p:nvSpPr>
          <p:cNvPr id="36905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善念</a:t>
            </a:r>
          </a:p>
        </p:txBody>
      </p:sp>
      <p:sp>
        <p:nvSpPr>
          <p:cNvPr id="36906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驾驭</a:t>
            </a:r>
          </a:p>
        </p:txBody>
      </p:sp>
      <p:sp>
        <p:nvSpPr>
          <p:cNvPr id="36907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自我认知</a:t>
            </a:r>
          </a:p>
        </p:txBody>
      </p:sp>
      <p:sp>
        <p:nvSpPr>
          <p:cNvPr id="36908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</a:t>
            </a:r>
          </a:p>
        </p:txBody>
      </p:sp>
      <p:sp>
        <p:nvSpPr>
          <p:cNvPr id="36909" name="KSO_GT4"/>
          <p:cNvSpPr>
            <a:spLocks noChangeArrowheads="1"/>
          </p:cNvSpPr>
          <p:nvPr/>
        </p:nvSpPr>
        <p:spPr bwMode="auto">
          <a:xfrm>
            <a:off x="3208338" y="5080000"/>
            <a:ext cx="1362075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0" name="KSO_GT5"/>
          <p:cNvSpPr>
            <a:spLocks noChangeArrowheads="1"/>
          </p:cNvSpPr>
          <p:nvPr/>
        </p:nvSpPr>
        <p:spPr bwMode="auto">
          <a:xfrm>
            <a:off x="493395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1" name="KSO_GT6"/>
          <p:cNvSpPr>
            <a:spLocks noChangeArrowheads="1"/>
          </p:cNvSpPr>
          <p:nvPr/>
        </p:nvSpPr>
        <p:spPr bwMode="auto">
          <a:xfrm>
            <a:off x="6654800" y="5080000"/>
            <a:ext cx="1360488" cy="796925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2" name="KSO_GT3"/>
          <p:cNvSpPr>
            <a:spLocks noChangeArrowheads="1"/>
          </p:cNvSpPr>
          <p:nvPr/>
        </p:nvSpPr>
        <p:spPr bwMode="auto">
          <a:xfrm>
            <a:off x="665480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3" name="KSO_GT2"/>
          <p:cNvSpPr>
            <a:spLocks noChangeArrowheads="1"/>
          </p:cNvSpPr>
          <p:nvPr/>
        </p:nvSpPr>
        <p:spPr bwMode="auto">
          <a:xfrm>
            <a:off x="4933950" y="1601788"/>
            <a:ext cx="1360488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36914" name="KSO_GT1"/>
          <p:cNvSpPr>
            <a:spLocks noChangeArrowheads="1"/>
          </p:cNvSpPr>
          <p:nvPr/>
        </p:nvSpPr>
        <p:spPr bwMode="auto">
          <a:xfrm>
            <a:off x="3208338" y="1601788"/>
            <a:ext cx="1362075" cy="798512"/>
          </a:xfrm>
          <a:prstGeom prst="roundRect">
            <a:avLst>
              <a:gd name="adj" fmla="val 16667"/>
            </a:avLst>
          </a:prstGeom>
          <a:solidFill>
            <a:srgbClr val="0941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Pages>0</Pages>
  <Words>1572</Words>
  <Characters>0</Characters>
  <Application>Microsoft Office PowerPoint</Application>
  <DocSecurity>0</DocSecurity>
  <PresentationFormat>宽屏</PresentationFormat>
  <Lines>0</Lines>
  <Paragraphs>289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24</vt:i4>
      </vt:variant>
      <vt:variant>
        <vt:lpstr>幻灯片标题</vt:lpstr>
      </vt:variant>
      <vt:variant>
        <vt:i4>26</vt:i4>
      </vt:variant>
    </vt:vector>
  </HeadingPairs>
  <TitlesOfParts>
    <vt:vector size="63" baseType="lpstr">
      <vt:lpstr>Gungsuh</vt:lpstr>
      <vt:lpstr>Malgun Gothic</vt:lpstr>
      <vt:lpstr>Meiryo</vt:lpstr>
      <vt:lpstr>宋体</vt:lpstr>
      <vt:lpstr>微软雅黑</vt:lpstr>
      <vt:lpstr>幼圆</vt:lpstr>
      <vt:lpstr>Agency FB</vt:lpstr>
      <vt:lpstr>Arial</vt:lpstr>
      <vt:lpstr>Calibri</vt:lpstr>
      <vt:lpstr>Calibri Light</vt:lpstr>
      <vt:lpstr>Impact</vt:lpstr>
      <vt:lpstr>Segoe UI</vt:lpstr>
      <vt:lpstr>Wingdings</vt:lpstr>
      <vt:lpstr>Office 主题</vt:lpstr>
      <vt:lpstr>1_自定义设计方案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124</cp:revision>
  <dcterms:created xsi:type="dcterms:W3CDTF">2014-06-29T11:45:14Z</dcterms:created>
  <dcterms:modified xsi:type="dcterms:W3CDTF">2016-05-16T01:49:43Z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