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2.xml" ContentType="application/vnd.openxmlformats-officedocument.themeOverride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5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3" r:id="rId3"/>
    <p:sldId id="256" r:id="rId4"/>
    <p:sldId id="257" r:id="rId5"/>
    <p:sldId id="264" r:id="rId6"/>
    <p:sldId id="262" r:id="rId7"/>
    <p:sldId id="268" r:id="rId8"/>
    <p:sldId id="271" r:id="rId9"/>
    <p:sldId id="269" r:id="rId10"/>
    <p:sldId id="272" r:id="rId11"/>
    <p:sldId id="261" r:id="rId12"/>
    <p:sldId id="267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824"/>
    <a:srgbClr val="251F1D"/>
    <a:srgbClr val="433731"/>
    <a:srgbClr val="C0B4B0"/>
    <a:srgbClr val="65544F"/>
    <a:srgbClr val="2F2725"/>
    <a:srgbClr val="DEDEDE"/>
    <a:srgbClr val="3D3330"/>
    <a:srgbClr val="3D3430"/>
    <a:srgbClr val="9F8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>
        <p:guide pos="3840"/>
        <p:guide orient="horz" pos="2160"/>
        <p:guide orient="horz" pos="3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E698-96C5-4021-86D7-327C074A2C09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36C33-AF86-4682-9507-BB20F1C34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4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29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5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2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9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32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3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03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02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4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6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75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9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55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377476" y="1470734"/>
            <a:ext cx="3435737" cy="3431511"/>
            <a:chOff x="3606747" y="884842"/>
            <a:chExt cx="5272563" cy="526607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747" y="884842"/>
              <a:ext cx="5272563" cy="5266078"/>
            </a:xfrm>
            <a:prstGeom prst="rect">
              <a:avLst/>
            </a:prstGeom>
          </p:spPr>
        </p:pic>
        <p:sp>
          <p:nvSpPr>
            <p:cNvPr id="15" name="任意多边形 14"/>
            <p:cNvSpPr/>
            <p:nvPr>
              <p:custDataLst>
                <p:tags r:id="rId1"/>
              </p:custDataLst>
            </p:nvPr>
          </p:nvSpPr>
          <p:spPr>
            <a:xfrm>
              <a:off x="3764522" y="1138989"/>
              <a:ext cx="4957012" cy="4716328"/>
            </a:xfrm>
            <a:custGeom>
              <a:avLst/>
              <a:gdLst>
                <a:gd name="connsiteX0" fmla="*/ 1787424 w 4957012"/>
                <a:gd name="connsiteY0" fmla="*/ 0 h 4716328"/>
                <a:gd name="connsiteX1" fmla="*/ 3169589 w 4957012"/>
                <a:gd name="connsiteY1" fmla="*/ 0 h 4716328"/>
                <a:gd name="connsiteX2" fmla="*/ 3215538 w 4957012"/>
                <a:gd name="connsiteY2" fmla="*/ 11815 h 4716328"/>
                <a:gd name="connsiteX3" fmla="*/ 4957012 w 4957012"/>
                <a:gd name="connsiteY3" fmla="*/ 2378892 h 4716328"/>
                <a:gd name="connsiteX4" fmla="*/ 3443253 w 4957012"/>
                <a:gd name="connsiteY4" fmla="*/ 4662625 h 4716328"/>
                <a:gd name="connsiteX5" fmla="*/ 3296524 w 4957012"/>
                <a:gd name="connsiteY5" fmla="*/ 4716328 h 4716328"/>
                <a:gd name="connsiteX6" fmla="*/ 1660489 w 4957012"/>
                <a:gd name="connsiteY6" fmla="*/ 4716328 h 4716328"/>
                <a:gd name="connsiteX7" fmla="*/ 1513760 w 4957012"/>
                <a:gd name="connsiteY7" fmla="*/ 4662625 h 4716328"/>
                <a:gd name="connsiteX8" fmla="*/ 0 w 4957012"/>
                <a:gd name="connsiteY8" fmla="*/ 2378892 h 4716328"/>
                <a:gd name="connsiteX9" fmla="*/ 1741475 w 4957012"/>
                <a:gd name="connsiteY9" fmla="*/ 11815 h 471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57012" h="4716328">
                  <a:moveTo>
                    <a:pt x="1787424" y="0"/>
                  </a:moveTo>
                  <a:lnTo>
                    <a:pt x="3169589" y="0"/>
                  </a:lnTo>
                  <a:lnTo>
                    <a:pt x="3215538" y="11815"/>
                  </a:lnTo>
                  <a:cubicBezTo>
                    <a:pt x="4224460" y="325622"/>
                    <a:pt x="4957012" y="1266709"/>
                    <a:pt x="4957012" y="2378892"/>
                  </a:cubicBezTo>
                  <a:cubicBezTo>
                    <a:pt x="4957012" y="3405523"/>
                    <a:pt x="4332826" y="4286367"/>
                    <a:pt x="3443253" y="4662625"/>
                  </a:cubicBezTo>
                  <a:lnTo>
                    <a:pt x="3296524" y="4716328"/>
                  </a:lnTo>
                  <a:lnTo>
                    <a:pt x="1660489" y="4716328"/>
                  </a:lnTo>
                  <a:lnTo>
                    <a:pt x="1513760" y="4662625"/>
                  </a:lnTo>
                  <a:cubicBezTo>
                    <a:pt x="624187" y="4286367"/>
                    <a:pt x="0" y="3405523"/>
                    <a:pt x="0" y="2378892"/>
                  </a:cubicBezTo>
                  <a:cubicBezTo>
                    <a:pt x="0" y="1266709"/>
                    <a:pt x="732553" y="325622"/>
                    <a:pt x="1741475" y="11815"/>
                  </a:cubicBezTo>
                  <a:close/>
                </a:path>
              </a:pathLst>
            </a:cu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787569" y="1652329"/>
            <a:ext cx="615553" cy="306832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ANCIENT</a:t>
            </a:r>
            <a:endParaRPr lang="zh-CN" altLang="en-US" sz="28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1609" y="4823569"/>
            <a:ext cx="430887" cy="17941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DESIGN by   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二三年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2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C0B4B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3D3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2F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392811" y="1606612"/>
            <a:ext cx="3435737" cy="3431511"/>
            <a:chOff x="3606747" y="884842"/>
            <a:chExt cx="5272563" cy="526607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747" y="884842"/>
              <a:ext cx="5272563" cy="5266078"/>
            </a:xfrm>
            <a:prstGeom prst="rect">
              <a:avLst/>
            </a:prstGeom>
          </p:spPr>
        </p:pic>
        <p:sp>
          <p:nvSpPr>
            <p:cNvPr id="7" name="任意多边形 6"/>
            <p:cNvSpPr/>
            <p:nvPr>
              <p:custDataLst>
                <p:tags r:id="rId2"/>
              </p:custDataLst>
            </p:nvPr>
          </p:nvSpPr>
          <p:spPr>
            <a:xfrm>
              <a:off x="3764522" y="1138989"/>
              <a:ext cx="4957012" cy="4716328"/>
            </a:xfrm>
            <a:custGeom>
              <a:avLst/>
              <a:gdLst>
                <a:gd name="connsiteX0" fmla="*/ 1787424 w 4957012"/>
                <a:gd name="connsiteY0" fmla="*/ 0 h 4716328"/>
                <a:gd name="connsiteX1" fmla="*/ 3169589 w 4957012"/>
                <a:gd name="connsiteY1" fmla="*/ 0 h 4716328"/>
                <a:gd name="connsiteX2" fmla="*/ 3215538 w 4957012"/>
                <a:gd name="connsiteY2" fmla="*/ 11815 h 4716328"/>
                <a:gd name="connsiteX3" fmla="*/ 4957012 w 4957012"/>
                <a:gd name="connsiteY3" fmla="*/ 2378892 h 4716328"/>
                <a:gd name="connsiteX4" fmla="*/ 3443253 w 4957012"/>
                <a:gd name="connsiteY4" fmla="*/ 4662625 h 4716328"/>
                <a:gd name="connsiteX5" fmla="*/ 3296524 w 4957012"/>
                <a:gd name="connsiteY5" fmla="*/ 4716328 h 4716328"/>
                <a:gd name="connsiteX6" fmla="*/ 1660489 w 4957012"/>
                <a:gd name="connsiteY6" fmla="*/ 4716328 h 4716328"/>
                <a:gd name="connsiteX7" fmla="*/ 1513760 w 4957012"/>
                <a:gd name="connsiteY7" fmla="*/ 4662625 h 4716328"/>
                <a:gd name="connsiteX8" fmla="*/ 0 w 4957012"/>
                <a:gd name="connsiteY8" fmla="*/ 2378892 h 4716328"/>
                <a:gd name="connsiteX9" fmla="*/ 1741475 w 4957012"/>
                <a:gd name="connsiteY9" fmla="*/ 11815 h 471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57012" h="4716328">
                  <a:moveTo>
                    <a:pt x="1787424" y="0"/>
                  </a:moveTo>
                  <a:lnTo>
                    <a:pt x="3169589" y="0"/>
                  </a:lnTo>
                  <a:lnTo>
                    <a:pt x="3215538" y="11815"/>
                  </a:lnTo>
                  <a:cubicBezTo>
                    <a:pt x="4224460" y="325622"/>
                    <a:pt x="4957012" y="1266709"/>
                    <a:pt x="4957012" y="2378892"/>
                  </a:cubicBezTo>
                  <a:cubicBezTo>
                    <a:pt x="4957012" y="3405523"/>
                    <a:pt x="4332826" y="4286367"/>
                    <a:pt x="3443253" y="4662625"/>
                  </a:cubicBezTo>
                  <a:lnTo>
                    <a:pt x="3296524" y="4716328"/>
                  </a:lnTo>
                  <a:lnTo>
                    <a:pt x="1660489" y="4716328"/>
                  </a:lnTo>
                  <a:lnTo>
                    <a:pt x="1513760" y="4662625"/>
                  </a:lnTo>
                  <a:cubicBezTo>
                    <a:pt x="624187" y="4286367"/>
                    <a:pt x="0" y="3405523"/>
                    <a:pt x="0" y="2378892"/>
                  </a:cubicBezTo>
                  <a:cubicBezTo>
                    <a:pt x="0" y="1266709"/>
                    <a:pt x="732553" y="325622"/>
                    <a:pt x="1741475" y="11815"/>
                  </a:cubicBezTo>
                  <a:close/>
                </a:path>
              </a:pathLst>
            </a:custGeom>
            <a:blipFill dpi="0" rotWithShape="1">
              <a:blip r:embed="rId5">
                <a:alphaModFix amt="10000"/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8128498" y="1502143"/>
            <a:ext cx="2659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the old people's teachings, let our young generation have more power</a:t>
            </a:r>
            <a:endParaRPr lang="zh-CN" altLang="en-US" sz="1200" dirty="0">
              <a:solidFill>
                <a:srgbClr val="3D333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28498" y="4670279"/>
            <a:ext cx="2659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the old people's teachings, let our young generation have more power</a:t>
            </a:r>
            <a:endParaRPr lang="zh-CN" altLang="en-US" sz="1200" dirty="0">
              <a:solidFill>
                <a:srgbClr val="3D333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33285" y="4670280"/>
            <a:ext cx="2659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the old people's teachings, let our young generation have more power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36096" y="1502143"/>
            <a:ext cx="2659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the old people's teachings, let our young generation have more power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93408" y="2727291"/>
            <a:ext cx="1107996" cy="116313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6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S</a:t>
            </a:r>
            <a:r>
              <a:rPr lang="en-US" altLang="zh-CN" sz="24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tory</a:t>
            </a:r>
            <a:endParaRPr lang="zh-CN" altLang="en-US" sz="24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54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377476" y="1470734"/>
            <a:ext cx="3435737" cy="3431511"/>
            <a:chOff x="3606747" y="884842"/>
            <a:chExt cx="5272563" cy="526607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747" y="884842"/>
              <a:ext cx="5272563" cy="5266078"/>
            </a:xfrm>
            <a:prstGeom prst="rect">
              <a:avLst/>
            </a:prstGeom>
          </p:spPr>
        </p:pic>
        <p:sp>
          <p:nvSpPr>
            <p:cNvPr id="15" name="任意多边形 14"/>
            <p:cNvSpPr/>
            <p:nvPr>
              <p:custDataLst>
                <p:tags r:id="rId1"/>
              </p:custDataLst>
            </p:nvPr>
          </p:nvSpPr>
          <p:spPr>
            <a:xfrm>
              <a:off x="3764522" y="1138989"/>
              <a:ext cx="4957012" cy="4716328"/>
            </a:xfrm>
            <a:custGeom>
              <a:avLst/>
              <a:gdLst>
                <a:gd name="connsiteX0" fmla="*/ 1787424 w 4957012"/>
                <a:gd name="connsiteY0" fmla="*/ 0 h 4716328"/>
                <a:gd name="connsiteX1" fmla="*/ 3169589 w 4957012"/>
                <a:gd name="connsiteY1" fmla="*/ 0 h 4716328"/>
                <a:gd name="connsiteX2" fmla="*/ 3215538 w 4957012"/>
                <a:gd name="connsiteY2" fmla="*/ 11815 h 4716328"/>
                <a:gd name="connsiteX3" fmla="*/ 4957012 w 4957012"/>
                <a:gd name="connsiteY3" fmla="*/ 2378892 h 4716328"/>
                <a:gd name="connsiteX4" fmla="*/ 3443253 w 4957012"/>
                <a:gd name="connsiteY4" fmla="*/ 4662625 h 4716328"/>
                <a:gd name="connsiteX5" fmla="*/ 3296524 w 4957012"/>
                <a:gd name="connsiteY5" fmla="*/ 4716328 h 4716328"/>
                <a:gd name="connsiteX6" fmla="*/ 1660489 w 4957012"/>
                <a:gd name="connsiteY6" fmla="*/ 4716328 h 4716328"/>
                <a:gd name="connsiteX7" fmla="*/ 1513760 w 4957012"/>
                <a:gd name="connsiteY7" fmla="*/ 4662625 h 4716328"/>
                <a:gd name="connsiteX8" fmla="*/ 0 w 4957012"/>
                <a:gd name="connsiteY8" fmla="*/ 2378892 h 4716328"/>
                <a:gd name="connsiteX9" fmla="*/ 1741475 w 4957012"/>
                <a:gd name="connsiteY9" fmla="*/ 11815 h 471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57012" h="4716328">
                  <a:moveTo>
                    <a:pt x="1787424" y="0"/>
                  </a:moveTo>
                  <a:lnTo>
                    <a:pt x="3169589" y="0"/>
                  </a:lnTo>
                  <a:lnTo>
                    <a:pt x="3215538" y="11815"/>
                  </a:lnTo>
                  <a:cubicBezTo>
                    <a:pt x="4224460" y="325622"/>
                    <a:pt x="4957012" y="1266709"/>
                    <a:pt x="4957012" y="2378892"/>
                  </a:cubicBezTo>
                  <a:cubicBezTo>
                    <a:pt x="4957012" y="3405523"/>
                    <a:pt x="4332826" y="4286367"/>
                    <a:pt x="3443253" y="4662625"/>
                  </a:cubicBezTo>
                  <a:lnTo>
                    <a:pt x="3296524" y="4716328"/>
                  </a:lnTo>
                  <a:lnTo>
                    <a:pt x="1660489" y="4716328"/>
                  </a:lnTo>
                  <a:lnTo>
                    <a:pt x="1513760" y="4662625"/>
                  </a:lnTo>
                  <a:cubicBezTo>
                    <a:pt x="624187" y="4286367"/>
                    <a:pt x="0" y="3405523"/>
                    <a:pt x="0" y="2378892"/>
                  </a:cubicBezTo>
                  <a:cubicBezTo>
                    <a:pt x="0" y="1266709"/>
                    <a:pt x="732553" y="325622"/>
                    <a:pt x="1741475" y="11815"/>
                  </a:cubicBezTo>
                  <a:close/>
                </a:path>
              </a:pathLst>
            </a:cu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787569" y="1652329"/>
            <a:ext cx="615553" cy="306832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THANK YOU</a:t>
            </a:r>
            <a:endParaRPr lang="zh-CN" altLang="en-US" sz="28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1609" y="4823569"/>
            <a:ext cx="430887" cy="17941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DESIGN by   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二三年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96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226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PA_组合 29"/>
          <p:cNvGrpSpPr/>
          <p:nvPr>
            <p:custDataLst>
              <p:tags r:id="rId3"/>
            </p:custDataLst>
          </p:nvPr>
        </p:nvGrpSpPr>
        <p:grpSpPr>
          <a:xfrm>
            <a:off x="4749281" y="970385"/>
            <a:ext cx="2693437" cy="2808514"/>
            <a:chOff x="4749281" y="970385"/>
            <a:chExt cx="2693437" cy="2808514"/>
          </a:xfrm>
        </p:grpSpPr>
        <p:sp>
          <p:nvSpPr>
            <p:cNvPr id="29" name="椭圆 28"/>
            <p:cNvSpPr/>
            <p:nvPr/>
          </p:nvSpPr>
          <p:spPr>
            <a:xfrm>
              <a:off x="4749281" y="1085462"/>
              <a:ext cx="2693437" cy="269343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749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9" t="27209" r="50000" b="36060"/>
            <a:stretch>
              <a:fillRect/>
            </a:stretch>
          </p:blipFill>
          <p:spPr>
            <a:xfrm>
              <a:off x="5050971" y="970385"/>
              <a:ext cx="2015412" cy="2015412"/>
            </a:xfrm>
            <a:custGeom>
              <a:avLst/>
              <a:gdLst>
                <a:gd name="connsiteX0" fmla="*/ 1007706 w 2015412"/>
                <a:gd name="connsiteY0" fmla="*/ 0 h 2015412"/>
                <a:gd name="connsiteX1" fmla="*/ 2015412 w 2015412"/>
                <a:gd name="connsiteY1" fmla="*/ 1007706 h 2015412"/>
                <a:gd name="connsiteX2" fmla="*/ 1007706 w 2015412"/>
                <a:gd name="connsiteY2" fmla="*/ 2015412 h 2015412"/>
                <a:gd name="connsiteX3" fmla="*/ 0 w 2015412"/>
                <a:gd name="connsiteY3" fmla="*/ 1007706 h 2015412"/>
                <a:gd name="connsiteX4" fmla="*/ 1007706 w 2015412"/>
                <a:gd name="connsiteY4" fmla="*/ 0 h 201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412" h="2015412">
                  <a:moveTo>
                    <a:pt x="1007706" y="0"/>
                  </a:moveTo>
                  <a:cubicBezTo>
                    <a:pt x="1564247" y="0"/>
                    <a:pt x="2015412" y="451165"/>
                    <a:pt x="2015412" y="1007706"/>
                  </a:cubicBezTo>
                  <a:cubicBezTo>
                    <a:pt x="2015412" y="1564247"/>
                    <a:pt x="1564247" y="2015412"/>
                    <a:pt x="1007706" y="2015412"/>
                  </a:cubicBezTo>
                  <a:cubicBezTo>
                    <a:pt x="451165" y="2015412"/>
                    <a:pt x="0" y="1564247"/>
                    <a:pt x="0" y="1007706"/>
                  </a:cubicBezTo>
                  <a:cubicBezTo>
                    <a:pt x="0" y="451165"/>
                    <a:pt x="451165" y="0"/>
                    <a:pt x="1007706" y="0"/>
                  </a:cubicBezTo>
                  <a:close/>
                </a:path>
              </a:pathLst>
            </a:custGeom>
          </p:spPr>
        </p:pic>
      </p:grpSp>
      <p:sp>
        <p:nvSpPr>
          <p:cNvPr id="31" name="PA_矩形 30"/>
          <p:cNvSpPr/>
          <p:nvPr>
            <p:custDataLst>
              <p:tags r:id="rId4"/>
            </p:custDataLst>
          </p:nvPr>
        </p:nvSpPr>
        <p:spPr>
          <a:xfrm>
            <a:off x="5406896" y="3621451"/>
            <a:ext cx="157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ANCIENT</a:t>
            </a:r>
            <a:endParaRPr lang="zh-CN" altLang="en-US" sz="24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35" name="PA_矩形 34"/>
          <p:cNvSpPr/>
          <p:nvPr>
            <p:custDataLst>
              <p:tags r:id="rId5"/>
            </p:custDataLst>
          </p:nvPr>
        </p:nvSpPr>
        <p:spPr>
          <a:xfrm>
            <a:off x="5039808" y="4854419"/>
            <a:ext cx="20377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spc="300" dirty="0" smtClean="0">
                <a:solidFill>
                  <a:srgbClr val="3D3330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1600</a:t>
            </a:r>
            <a:endParaRPr lang="zh-CN" altLang="en-US" sz="6000" spc="300" dirty="0">
              <a:solidFill>
                <a:srgbClr val="3D3330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36" name="PA_矩形 35"/>
          <p:cNvSpPr/>
          <p:nvPr>
            <p:custDataLst>
              <p:tags r:id="rId6"/>
            </p:custDataLst>
          </p:nvPr>
        </p:nvSpPr>
        <p:spPr>
          <a:xfrm>
            <a:off x="4384762" y="6057571"/>
            <a:ext cx="342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Through the crowd, I find the ancient buildings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4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97" y="0"/>
            <a:ext cx="3349004" cy="6858000"/>
          </a:xfrm>
          <a:prstGeom prst="rect">
            <a:avLst/>
          </a:prstGeom>
          <a:solidFill>
            <a:srgbClr val="31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439881" y="906530"/>
            <a:ext cx="1107996" cy="116313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6000" spc="300" dirty="0" smtClean="0">
                <a:solidFill>
                  <a:srgbClr val="65544F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S</a:t>
            </a:r>
            <a:r>
              <a:rPr lang="en-US" altLang="zh-CN" sz="2400" spc="300" dirty="0" smtClean="0">
                <a:solidFill>
                  <a:srgbClr val="65544F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tory</a:t>
            </a:r>
            <a:endParaRPr lang="zh-CN" altLang="en-US" sz="2400" spc="300" dirty="0">
              <a:solidFill>
                <a:srgbClr val="65544F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9946" y="4106255"/>
            <a:ext cx="430887" cy="17941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DESIGN by   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二三年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4256" y="4136735"/>
            <a:ext cx="2177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 is an old story, as if to see old bridge and coast, see every day to and from the villages and towns of ordinary </a:t>
            </a:r>
            <a:r>
              <a:rPr lang="en-US" altLang="zh-CN" sz="1200" dirty="0" smtClean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citizen.</a:t>
            </a:r>
            <a:endParaRPr lang="zh-CN" altLang="en-US" sz="1200" dirty="0">
              <a:solidFill>
                <a:srgbClr val="3D333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44255" y="2855698"/>
            <a:ext cx="21773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那是一个古老的故事、仿佛可以看见破旧的桥和海岸、看见每天往返于乡镇的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小市民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….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05300" y="5843257"/>
            <a:ext cx="425737" cy="36000"/>
          </a:xfrm>
          <a:prstGeom prst="rect">
            <a:avLst/>
          </a:prstGeom>
          <a:solidFill>
            <a:srgbClr val="9F8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加号 12"/>
          <p:cNvSpPr/>
          <p:nvPr/>
        </p:nvSpPr>
        <p:spPr>
          <a:xfrm>
            <a:off x="7953821" y="2154075"/>
            <a:ext cx="433137" cy="433137"/>
          </a:xfrm>
          <a:prstGeom prst="mathPlus">
            <a:avLst>
              <a:gd name="adj1" fmla="val 18255"/>
            </a:avLst>
          </a:prstGeom>
          <a:solidFill>
            <a:srgbClr val="655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0993879" y="2370643"/>
            <a:ext cx="0" cy="3472614"/>
          </a:xfrm>
          <a:prstGeom prst="line">
            <a:avLst/>
          </a:prstGeom>
          <a:ln w="25400">
            <a:solidFill>
              <a:srgbClr val="65544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35389" y="552587"/>
            <a:ext cx="2316660" cy="707886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zh-CN" sz="4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ANCIENT</a:t>
            </a:r>
            <a:endParaRPr lang="zh-CN" altLang="en-US" sz="4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9946" y="992061"/>
            <a:ext cx="2399454" cy="353943"/>
          </a:xfrm>
          <a:prstGeom prst="rect">
            <a:avLst/>
          </a:prstGeom>
          <a:solidFill>
            <a:srgbClr val="31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2520911" y="2117479"/>
            <a:ext cx="4081698" cy="3883514"/>
          </a:xfrm>
          <a:custGeom>
            <a:avLst/>
            <a:gdLst>
              <a:gd name="connsiteX0" fmla="*/ 1787424 w 4957012"/>
              <a:gd name="connsiteY0" fmla="*/ 0 h 4716328"/>
              <a:gd name="connsiteX1" fmla="*/ 3169589 w 4957012"/>
              <a:gd name="connsiteY1" fmla="*/ 0 h 4716328"/>
              <a:gd name="connsiteX2" fmla="*/ 3215538 w 4957012"/>
              <a:gd name="connsiteY2" fmla="*/ 11815 h 4716328"/>
              <a:gd name="connsiteX3" fmla="*/ 4957012 w 4957012"/>
              <a:gd name="connsiteY3" fmla="*/ 2378892 h 4716328"/>
              <a:gd name="connsiteX4" fmla="*/ 3443253 w 4957012"/>
              <a:gd name="connsiteY4" fmla="*/ 4662625 h 4716328"/>
              <a:gd name="connsiteX5" fmla="*/ 3296524 w 4957012"/>
              <a:gd name="connsiteY5" fmla="*/ 4716328 h 4716328"/>
              <a:gd name="connsiteX6" fmla="*/ 1660489 w 4957012"/>
              <a:gd name="connsiteY6" fmla="*/ 4716328 h 4716328"/>
              <a:gd name="connsiteX7" fmla="*/ 1513760 w 4957012"/>
              <a:gd name="connsiteY7" fmla="*/ 4662625 h 4716328"/>
              <a:gd name="connsiteX8" fmla="*/ 0 w 4957012"/>
              <a:gd name="connsiteY8" fmla="*/ 2378892 h 4716328"/>
              <a:gd name="connsiteX9" fmla="*/ 1741475 w 4957012"/>
              <a:gd name="connsiteY9" fmla="*/ 11815 h 471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7012" h="4716328">
                <a:moveTo>
                  <a:pt x="1787424" y="0"/>
                </a:moveTo>
                <a:lnTo>
                  <a:pt x="3169589" y="0"/>
                </a:lnTo>
                <a:lnTo>
                  <a:pt x="3215538" y="11815"/>
                </a:lnTo>
                <a:cubicBezTo>
                  <a:pt x="4224460" y="325622"/>
                  <a:pt x="4957012" y="1266709"/>
                  <a:pt x="4957012" y="2378892"/>
                </a:cubicBezTo>
                <a:cubicBezTo>
                  <a:pt x="4957012" y="3405523"/>
                  <a:pt x="4332826" y="4286367"/>
                  <a:pt x="3443253" y="4662625"/>
                </a:cubicBezTo>
                <a:lnTo>
                  <a:pt x="3296524" y="4716328"/>
                </a:lnTo>
                <a:lnTo>
                  <a:pt x="1660489" y="4716328"/>
                </a:lnTo>
                <a:lnTo>
                  <a:pt x="1513760" y="4662625"/>
                </a:lnTo>
                <a:cubicBezTo>
                  <a:pt x="624187" y="4286367"/>
                  <a:pt x="0" y="3405523"/>
                  <a:pt x="0" y="2378892"/>
                </a:cubicBezTo>
                <a:cubicBezTo>
                  <a:pt x="0" y="1266709"/>
                  <a:pt x="732553" y="325622"/>
                  <a:pt x="1741475" y="11815"/>
                </a:cubicBezTo>
                <a:close/>
              </a:path>
            </a:pathLst>
          </a:custGeom>
          <a:blipFill dpi="0" rotWithShape="1">
            <a:blip r:embed="rId4">
              <a:alphaModFix amt="53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2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5248395" y="2760889"/>
            <a:ext cx="1552138" cy="1552138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8676869" y="2760889"/>
            <a:ext cx="1552138" cy="1552138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1982020" y="2760889"/>
            <a:ext cx="1552138" cy="1552138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5248395" y="684063"/>
            <a:ext cx="18533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spc="300" dirty="0" smtClean="0">
                <a:solidFill>
                  <a:srgbClr val="65544F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ANCIENT</a:t>
            </a:r>
            <a:endParaRPr lang="zh-CN" altLang="en-US" sz="3000" spc="300" dirty="0">
              <a:solidFill>
                <a:srgbClr val="65544F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82091" y="1377239"/>
            <a:ext cx="3422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Through the crowd, I find the ancient buildings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91830" y="3183015"/>
            <a:ext cx="5325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A</a:t>
            </a:r>
            <a:endParaRPr lang="zh-CN" altLang="en-US" sz="4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6577" y="3202223"/>
            <a:ext cx="479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B</a:t>
            </a:r>
            <a:endParaRPr lang="zh-CN" altLang="en-US" sz="4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97885" y="3183015"/>
            <a:ext cx="5325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C</a:t>
            </a:r>
            <a:endParaRPr lang="zh-CN" altLang="en-US" sz="4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0204" y="5050217"/>
            <a:ext cx="2201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When we have the chance to choose their own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life .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92572" y="5050216"/>
            <a:ext cx="2201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When we have the chance to choose their own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life .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63388" y="5050215"/>
            <a:ext cx="2201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When we have the chance to choose their own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life .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6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889842"/>
            <a:ext cx="12192000" cy="5037826"/>
          </a:xfrm>
          <a:prstGeom prst="rect">
            <a:avLst/>
          </a:prstGeom>
          <a:solidFill>
            <a:srgbClr val="251F1D"/>
          </a:solidFill>
          <a:effectLst>
            <a:outerShdw blurRad="558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77" r="7377" b="14755"/>
          <a:stretch>
            <a:fillRect/>
          </a:stretch>
        </p:blipFill>
        <p:spPr>
          <a:xfrm>
            <a:off x="1488051" y="1529294"/>
            <a:ext cx="3718754" cy="3718754"/>
          </a:xfrm>
          <a:custGeom>
            <a:avLst/>
            <a:gdLst>
              <a:gd name="connsiteX0" fmla="*/ 2154212 w 4308424"/>
              <a:gd name="connsiteY0" fmla="*/ 0 h 4308424"/>
              <a:gd name="connsiteX1" fmla="*/ 4308424 w 4308424"/>
              <a:gd name="connsiteY1" fmla="*/ 2154212 h 4308424"/>
              <a:gd name="connsiteX2" fmla="*/ 2154212 w 4308424"/>
              <a:gd name="connsiteY2" fmla="*/ 4308424 h 4308424"/>
              <a:gd name="connsiteX3" fmla="*/ 0 w 4308424"/>
              <a:gd name="connsiteY3" fmla="*/ 2154212 h 4308424"/>
              <a:gd name="connsiteX4" fmla="*/ 2154212 w 4308424"/>
              <a:gd name="connsiteY4" fmla="*/ 0 h 430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8424" h="4308424">
                <a:moveTo>
                  <a:pt x="2154212" y="0"/>
                </a:moveTo>
                <a:cubicBezTo>
                  <a:pt x="3343950" y="0"/>
                  <a:pt x="4308424" y="964474"/>
                  <a:pt x="4308424" y="2154212"/>
                </a:cubicBezTo>
                <a:cubicBezTo>
                  <a:pt x="4308424" y="3343950"/>
                  <a:pt x="3343950" y="4308424"/>
                  <a:pt x="2154212" y="4308424"/>
                </a:cubicBezTo>
                <a:cubicBezTo>
                  <a:pt x="964474" y="4308424"/>
                  <a:pt x="0" y="3343950"/>
                  <a:pt x="0" y="2154212"/>
                </a:cubicBezTo>
                <a:cubicBezTo>
                  <a:pt x="0" y="964474"/>
                  <a:pt x="964474" y="0"/>
                  <a:pt x="2154212" y="0"/>
                </a:cubicBezTo>
                <a:close/>
              </a:path>
            </a:pathLst>
          </a:custGeom>
          <a:effectLst>
            <a:outerShdw blurRad="457200" dist="190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7150625" y="2105316"/>
            <a:ext cx="30975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 is an old story, as if to see old bridge and coast, see every day to and from the villages and towns of ordinary 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citizen.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0625" y="1529294"/>
            <a:ext cx="1845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1600-08-15</a:t>
            </a:r>
            <a:endParaRPr lang="zh-CN" altLang="en-US" sz="20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0625" y="4267083"/>
            <a:ext cx="30975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 is an old story, as if to see old bridge and coast, see every day to and from the villages and towns of ordinary 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citizen.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50625" y="3560605"/>
            <a:ext cx="1888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1600-08-25</a:t>
            </a:r>
            <a:endParaRPr lang="zh-CN" altLang="en-US" sz="20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939822" y="1586781"/>
            <a:ext cx="553998" cy="182197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400" dirty="0" smtClean="0">
                <a:solidFill>
                  <a:srgbClr val="3D3330"/>
                </a:solidFill>
                <a:latin typeface="Tw Cen MT" panose="020B0602020104020603" pitchFamily="34" charset="0"/>
              </a:rPr>
              <a:t>D I A R Y .  .  .</a:t>
            </a:r>
            <a:endParaRPr lang="zh-CN" altLang="en-US" sz="2400" dirty="0">
              <a:solidFill>
                <a:srgbClr val="3D3330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0860" y="1561263"/>
            <a:ext cx="646331" cy="176106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ANCIENT</a:t>
            </a:r>
            <a:endParaRPr lang="zh-CN" altLang="en-US" sz="3000" spc="3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87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>
            <p:custDataLst>
              <p:tags r:id="rId1"/>
            </p:custDataLst>
          </p:nvPr>
        </p:nvSpPr>
        <p:spPr>
          <a:xfrm>
            <a:off x="1801096" y="1247273"/>
            <a:ext cx="4058653" cy="4620126"/>
          </a:xfrm>
          <a:custGeom>
            <a:avLst/>
            <a:gdLst>
              <a:gd name="connsiteX0" fmla="*/ 292583 w 4058653"/>
              <a:gd name="connsiteY0" fmla="*/ 0 h 4620126"/>
              <a:gd name="connsiteX1" fmla="*/ 2923986 w 4058653"/>
              <a:gd name="connsiteY1" fmla="*/ 0 h 4620126"/>
              <a:gd name="connsiteX2" fmla="*/ 2952772 w 4058653"/>
              <a:gd name="connsiteY2" fmla="*/ 15749 h 4620126"/>
              <a:gd name="connsiteX3" fmla="*/ 4015156 w 4058653"/>
              <a:gd name="connsiteY3" fmla="*/ 1229623 h 4620126"/>
              <a:gd name="connsiteX4" fmla="*/ 4058653 w 4058653"/>
              <a:gd name="connsiteY4" fmla="*/ 1343012 h 4620126"/>
              <a:gd name="connsiteX5" fmla="*/ 4058653 w 4058653"/>
              <a:gd name="connsiteY5" fmla="*/ 3186818 h 4620126"/>
              <a:gd name="connsiteX6" fmla="*/ 4045562 w 4058653"/>
              <a:gd name="connsiteY6" fmla="*/ 3223993 h 4620126"/>
              <a:gd name="connsiteX7" fmla="*/ 2800560 w 4058653"/>
              <a:gd name="connsiteY7" fmla="*/ 4596121 h 4620126"/>
              <a:gd name="connsiteX8" fmla="*/ 2749140 w 4058653"/>
              <a:gd name="connsiteY8" fmla="*/ 4620126 h 4620126"/>
              <a:gd name="connsiteX9" fmla="*/ 467430 w 4058653"/>
              <a:gd name="connsiteY9" fmla="*/ 4620126 h 4620126"/>
              <a:gd name="connsiteX10" fmla="*/ 416010 w 4058653"/>
              <a:gd name="connsiteY10" fmla="*/ 4596121 h 4620126"/>
              <a:gd name="connsiteX11" fmla="*/ 92215 w 4058653"/>
              <a:gd name="connsiteY11" fmla="*/ 4399452 h 4620126"/>
              <a:gd name="connsiteX12" fmla="*/ 0 w 4058653"/>
              <a:gd name="connsiteY12" fmla="*/ 4328754 h 4620126"/>
              <a:gd name="connsiteX13" fmla="*/ 0 w 4058653"/>
              <a:gd name="connsiteY13" fmla="*/ 199075 h 4620126"/>
              <a:gd name="connsiteX14" fmla="*/ 92216 w 4058653"/>
              <a:gd name="connsiteY14" fmla="*/ 127939 h 4620126"/>
              <a:gd name="connsiteX15" fmla="*/ 263797 w 4058653"/>
              <a:gd name="connsiteY15" fmla="*/ 15749 h 46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58653" h="4620126">
                <a:moveTo>
                  <a:pt x="292583" y="0"/>
                </a:moveTo>
                <a:lnTo>
                  <a:pt x="2923986" y="0"/>
                </a:lnTo>
                <a:lnTo>
                  <a:pt x="2952772" y="15749"/>
                </a:lnTo>
                <a:cubicBezTo>
                  <a:pt x="3422587" y="297348"/>
                  <a:pt x="3796799" y="722057"/>
                  <a:pt x="4015156" y="1229623"/>
                </a:cubicBezTo>
                <a:lnTo>
                  <a:pt x="4058653" y="1343012"/>
                </a:lnTo>
                <a:lnTo>
                  <a:pt x="4058653" y="3186818"/>
                </a:lnTo>
                <a:lnTo>
                  <a:pt x="4045562" y="3223993"/>
                </a:lnTo>
                <a:cubicBezTo>
                  <a:pt x="3811065" y="3818678"/>
                  <a:pt x="3365211" y="4306907"/>
                  <a:pt x="2800560" y="4596121"/>
                </a:cubicBezTo>
                <a:lnTo>
                  <a:pt x="2749140" y="4620126"/>
                </a:lnTo>
                <a:lnTo>
                  <a:pt x="467430" y="4620126"/>
                </a:lnTo>
                <a:lnTo>
                  <a:pt x="416010" y="4596121"/>
                </a:lnTo>
                <a:cubicBezTo>
                  <a:pt x="303080" y="4538278"/>
                  <a:pt x="194901" y="4472475"/>
                  <a:pt x="92215" y="4399452"/>
                </a:cubicBezTo>
                <a:lnTo>
                  <a:pt x="0" y="4328754"/>
                </a:lnTo>
                <a:lnTo>
                  <a:pt x="0" y="199075"/>
                </a:lnTo>
                <a:lnTo>
                  <a:pt x="92216" y="127939"/>
                </a:lnTo>
                <a:cubicBezTo>
                  <a:pt x="147837" y="88385"/>
                  <a:pt x="205070" y="50949"/>
                  <a:pt x="263797" y="15749"/>
                </a:cubicBezTo>
                <a:close/>
              </a:path>
            </a:pathLst>
          </a:custGeom>
          <a:blipFill dpi="0" rotWithShape="1">
            <a:blip r:embed="rId4">
              <a:alphaModFix amt="8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7208815" y="1696125"/>
            <a:ext cx="840677" cy="840677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7208815" y="3136998"/>
            <a:ext cx="840677" cy="840677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7208814" y="4577871"/>
            <a:ext cx="840677" cy="840677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PA_矩形 30"/>
          <p:cNvSpPr/>
          <p:nvPr>
            <p:custDataLst>
              <p:tags r:id="rId2"/>
            </p:custDataLst>
          </p:nvPr>
        </p:nvSpPr>
        <p:spPr>
          <a:xfrm>
            <a:off x="2157275" y="2675333"/>
            <a:ext cx="1888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ea typeface="微软雅黑 Light" panose="020B0502040204020203" pitchFamily="34" charset="-122"/>
              </a:rPr>
              <a:t>WHAT  KEEPS</a:t>
            </a:r>
            <a:endParaRPr lang="zh-CN" altLang="en-US" sz="2400" b="1" dirty="0"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7275" y="3496167"/>
            <a:ext cx="310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 is an old story, as if to see old bridge and coast, see every day to and from the villages and towns of ordinary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citizen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加号 6"/>
          <p:cNvSpPr/>
          <p:nvPr/>
        </p:nvSpPr>
        <p:spPr>
          <a:xfrm>
            <a:off x="2157275" y="1771557"/>
            <a:ext cx="433137" cy="433137"/>
          </a:xfrm>
          <a:prstGeom prst="mathPlus">
            <a:avLst>
              <a:gd name="adj1" fmla="val 10848"/>
            </a:avLst>
          </a:prstGeom>
          <a:solidFill>
            <a:srgbClr val="655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36996" y="1885630"/>
            <a:ext cx="2607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Through the crowd, I find the ancient buildings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6996" y="3265335"/>
            <a:ext cx="2607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Through the crowd, I find the ancient buildings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36996" y="4767376"/>
            <a:ext cx="2607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Through the crowd, I find the ancient buildings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444668" y="1888424"/>
            <a:ext cx="399922" cy="410111"/>
            <a:chOff x="7653338" y="2303463"/>
            <a:chExt cx="249237" cy="255587"/>
          </a:xfrm>
          <a:solidFill>
            <a:schemeClr val="bg1"/>
          </a:solidFill>
        </p:grpSpPr>
        <p:sp>
          <p:nvSpPr>
            <p:cNvPr id="21" name="Freeform 213"/>
            <p:cNvSpPr>
              <a:spLocks/>
            </p:cNvSpPr>
            <p:nvPr/>
          </p:nvSpPr>
          <p:spPr bwMode="auto">
            <a:xfrm>
              <a:off x="7691438" y="2325688"/>
              <a:ext cx="38100" cy="34925"/>
            </a:xfrm>
            <a:custGeom>
              <a:avLst/>
              <a:gdLst>
                <a:gd name="T0" fmla="*/ 4 w 10"/>
                <a:gd name="T1" fmla="*/ 9 h 9"/>
                <a:gd name="T2" fmla="*/ 6 w 10"/>
                <a:gd name="T3" fmla="*/ 0 h 9"/>
                <a:gd name="T4" fmla="*/ 4 w 10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0" y="4"/>
                    <a:pt x="1" y="1"/>
                    <a:pt x="6" y="0"/>
                  </a:cubicBezTo>
                  <a:cubicBezTo>
                    <a:pt x="10" y="5"/>
                    <a:pt x="9" y="8"/>
                    <a:pt x="4" y="9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4"/>
            <p:cNvSpPr>
              <a:spLocks/>
            </p:cNvSpPr>
            <p:nvPr/>
          </p:nvSpPr>
          <p:spPr bwMode="auto">
            <a:xfrm>
              <a:off x="7724776" y="2303463"/>
              <a:ext cx="52387" cy="79375"/>
            </a:xfrm>
            <a:custGeom>
              <a:avLst/>
              <a:gdLst>
                <a:gd name="T0" fmla="*/ 4 w 14"/>
                <a:gd name="T1" fmla="*/ 5 h 21"/>
                <a:gd name="T2" fmla="*/ 10 w 14"/>
                <a:gd name="T3" fmla="*/ 16 h 21"/>
                <a:gd name="T4" fmla="*/ 4 w 14"/>
                <a:gd name="T5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1">
                  <a:moveTo>
                    <a:pt x="4" y="5"/>
                  </a:moveTo>
                  <a:cubicBezTo>
                    <a:pt x="11" y="0"/>
                    <a:pt x="14" y="13"/>
                    <a:pt x="10" y="16"/>
                  </a:cubicBezTo>
                  <a:cubicBezTo>
                    <a:pt x="3" y="21"/>
                    <a:pt x="0" y="9"/>
                    <a:pt x="4" y="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5"/>
            <p:cNvSpPr>
              <a:spLocks/>
            </p:cNvSpPr>
            <p:nvPr/>
          </p:nvSpPr>
          <p:spPr bwMode="auto">
            <a:xfrm>
              <a:off x="7766051" y="2306638"/>
              <a:ext cx="57150" cy="76200"/>
            </a:xfrm>
            <a:custGeom>
              <a:avLst/>
              <a:gdLst>
                <a:gd name="T0" fmla="*/ 4 w 15"/>
                <a:gd name="T1" fmla="*/ 5 h 20"/>
                <a:gd name="T2" fmla="*/ 10 w 15"/>
                <a:gd name="T3" fmla="*/ 15 h 20"/>
                <a:gd name="T4" fmla="*/ 4 w 15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0">
                  <a:moveTo>
                    <a:pt x="4" y="5"/>
                  </a:moveTo>
                  <a:cubicBezTo>
                    <a:pt x="11" y="0"/>
                    <a:pt x="15" y="12"/>
                    <a:pt x="10" y="15"/>
                  </a:cubicBezTo>
                  <a:cubicBezTo>
                    <a:pt x="4" y="20"/>
                    <a:pt x="0" y="8"/>
                    <a:pt x="4" y="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1"/>
            <p:cNvSpPr>
              <a:spLocks noEditPoints="1"/>
            </p:cNvSpPr>
            <p:nvPr/>
          </p:nvSpPr>
          <p:spPr bwMode="auto">
            <a:xfrm>
              <a:off x="7653338" y="2378075"/>
              <a:ext cx="249237" cy="180975"/>
            </a:xfrm>
            <a:custGeom>
              <a:avLst/>
              <a:gdLst>
                <a:gd name="T0" fmla="*/ 5 w 66"/>
                <a:gd name="T1" fmla="*/ 40 h 48"/>
                <a:gd name="T2" fmla="*/ 4 w 66"/>
                <a:gd name="T3" fmla="*/ 1 h 48"/>
                <a:gd name="T4" fmla="*/ 45 w 66"/>
                <a:gd name="T5" fmla="*/ 2 h 48"/>
                <a:gd name="T6" fmla="*/ 64 w 66"/>
                <a:gd name="T7" fmla="*/ 17 h 48"/>
                <a:gd name="T8" fmla="*/ 51 w 66"/>
                <a:gd name="T9" fmla="*/ 33 h 48"/>
                <a:gd name="T10" fmla="*/ 38 w 66"/>
                <a:gd name="T11" fmla="*/ 45 h 48"/>
                <a:gd name="T12" fmla="*/ 5 w 66"/>
                <a:gd name="T13" fmla="*/ 40 h 48"/>
                <a:gd name="T14" fmla="*/ 7 w 66"/>
                <a:gd name="T15" fmla="*/ 5 h 48"/>
                <a:gd name="T16" fmla="*/ 8 w 66"/>
                <a:gd name="T17" fmla="*/ 38 h 48"/>
                <a:gd name="T18" fmla="*/ 42 w 66"/>
                <a:gd name="T19" fmla="*/ 38 h 48"/>
                <a:gd name="T20" fmla="*/ 45 w 66"/>
                <a:gd name="T21" fmla="*/ 5 h 48"/>
                <a:gd name="T22" fmla="*/ 7 w 66"/>
                <a:gd name="T23" fmla="*/ 5 h 48"/>
                <a:gd name="T24" fmla="*/ 50 w 66"/>
                <a:gd name="T25" fmla="*/ 14 h 48"/>
                <a:gd name="T26" fmla="*/ 56 w 66"/>
                <a:gd name="T27" fmla="*/ 25 h 48"/>
                <a:gd name="T28" fmla="*/ 50 w 66"/>
                <a:gd name="T29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8">
                  <a:moveTo>
                    <a:pt x="5" y="40"/>
                  </a:moveTo>
                  <a:cubicBezTo>
                    <a:pt x="0" y="28"/>
                    <a:pt x="3" y="14"/>
                    <a:pt x="4" y="1"/>
                  </a:cubicBezTo>
                  <a:cubicBezTo>
                    <a:pt x="17" y="1"/>
                    <a:pt x="31" y="0"/>
                    <a:pt x="45" y="2"/>
                  </a:cubicBezTo>
                  <a:cubicBezTo>
                    <a:pt x="51" y="7"/>
                    <a:pt x="59" y="10"/>
                    <a:pt x="64" y="17"/>
                  </a:cubicBezTo>
                  <a:cubicBezTo>
                    <a:pt x="66" y="25"/>
                    <a:pt x="57" y="30"/>
                    <a:pt x="51" y="33"/>
                  </a:cubicBezTo>
                  <a:cubicBezTo>
                    <a:pt x="47" y="37"/>
                    <a:pt x="45" y="45"/>
                    <a:pt x="38" y="45"/>
                  </a:cubicBezTo>
                  <a:cubicBezTo>
                    <a:pt x="27" y="45"/>
                    <a:pt x="14" y="48"/>
                    <a:pt x="5" y="40"/>
                  </a:cubicBezTo>
                  <a:close/>
                  <a:moveTo>
                    <a:pt x="7" y="5"/>
                  </a:moveTo>
                  <a:cubicBezTo>
                    <a:pt x="7" y="16"/>
                    <a:pt x="7" y="27"/>
                    <a:pt x="8" y="38"/>
                  </a:cubicBezTo>
                  <a:cubicBezTo>
                    <a:pt x="19" y="42"/>
                    <a:pt x="32" y="42"/>
                    <a:pt x="42" y="38"/>
                  </a:cubicBezTo>
                  <a:cubicBezTo>
                    <a:pt x="47" y="28"/>
                    <a:pt x="44" y="16"/>
                    <a:pt x="45" y="5"/>
                  </a:cubicBezTo>
                  <a:cubicBezTo>
                    <a:pt x="32" y="5"/>
                    <a:pt x="20" y="5"/>
                    <a:pt x="7" y="5"/>
                  </a:cubicBezTo>
                  <a:close/>
                  <a:moveTo>
                    <a:pt x="50" y="14"/>
                  </a:moveTo>
                  <a:cubicBezTo>
                    <a:pt x="46" y="18"/>
                    <a:pt x="50" y="30"/>
                    <a:pt x="56" y="25"/>
                  </a:cubicBezTo>
                  <a:cubicBezTo>
                    <a:pt x="62" y="21"/>
                    <a:pt x="57" y="10"/>
                    <a:pt x="50" y="14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138"/>
          <p:cNvSpPr>
            <a:spLocks noEditPoints="1"/>
          </p:cNvSpPr>
          <p:nvPr/>
        </p:nvSpPr>
        <p:spPr bwMode="auto">
          <a:xfrm>
            <a:off x="7458322" y="3354346"/>
            <a:ext cx="370066" cy="372654"/>
          </a:xfrm>
          <a:custGeom>
            <a:avLst/>
            <a:gdLst>
              <a:gd name="T0" fmla="*/ 16 w 60"/>
              <a:gd name="T1" fmla="*/ 19 h 61"/>
              <a:gd name="T2" fmla="*/ 30 w 60"/>
              <a:gd name="T3" fmla="*/ 1 h 61"/>
              <a:gd name="T4" fmla="*/ 45 w 60"/>
              <a:gd name="T5" fmla="*/ 19 h 61"/>
              <a:gd name="T6" fmla="*/ 54 w 60"/>
              <a:gd name="T7" fmla="*/ 21 h 61"/>
              <a:gd name="T8" fmla="*/ 60 w 60"/>
              <a:gd name="T9" fmla="*/ 61 h 61"/>
              <a:gd name="T10" fmla="*/ 0 w 60"/>
              <a:gd name="T11" fmla="*/ 61 h 61"/>
              <a:gd name="T12" fmla="*/ 6 w 60"/>
              <a:gd name="T13" fmla="*/ 21 h 61"/>
              <a:gd name="T14" fmla="*/ 16 w 60"/>
              <a:gd name="T15" fmla="*/ 19 h 61"/>
              <a:gd name="T16" fmla="*/ 20 w 60"/>
              <a:gd name="T17" fmla="*/ 19 h 61"/>
              <a:gd name="T18" fmla="*/ 40 w 60"/>
              <a:gd name="T19" fmla="*/ 19 h 61"/>
              <a:gd name="T20" fmla="*/ 30 w 60"/>
              <a:gd name="T21" fmla="*/ 5 h 61"/>
              <a:gd name="T22" fmla="*/ 20 w 60"/>
              <a:gd name="T23" fmla="*/ 19 h 61"/>
              <a:gd name="T24" fmla="*/ 4 w 60"/>
              <a:gd name="T25" fmla="*/ 57 h 61"/>
              <a:gd name="T26" fmla="*/ 56 w 60"/>
              <a:gd name="T27" fmla="*/ 57 h 61"/>
              <a:gd name="T28" fmla="*/ 43 w 60"/>
              <a:gd name="T29" fmla="*/ 23 h 61"/>
              <a:gd name="T30" fmla="*/ 46 w 60"/>
              <a:gd name="T31" fmla="*/ 35 h 61"/>
              <a:gd name="T32" fmla="*/ 38 w 60"/>
              <a:gd name="T33" fmla="*/ 24 h 61"/>
              <a:gd name="T34" fmla="*/ 21 w 60"/>
              <a:gd name="T35" fmla="*/ 24 h 61"/>
              <a:gd name="T36" fmla="*/ 23 w 60"/>
              <a:gd name="T37" fmla="*/ 35 h 61"/>
              <a:gd name="T38" fmla="*/ 15 w 60"/>
              <a:gd name="T39" fmla="*/ 34 h 61"/>
              <a:gd name="T40" fmla="*/ 16 w 60"/>
              <a:gd name="T41" fmla="*/ 21 h 61"/>
              <a:gd name="T42" fmla="*/ 4 w 60"/>
              <a:gd name="T43" fmla="*/ 5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61">
                <a:moveTo>
                  <a:pt x="16" y="19"/>
                </a:moveTo>
                <a:cubicBezTo>
                  <a:pt x="17" y="11"/>
                  <a:pt x="20" y="0"/>
                  <a:pt x="30" y="1"/>
                </a:cubicBezTo>
                <a:cubicBezTo>
                  <a:pt x="40" y="0"/>
                  <a:pt x="43" y="11"/>
                  <a:pt x="45" y="19"/>
                </a:cubicBezTo>
                <a:cubicBezTo>
                  <a:pt x="47" y="20"/>
                  <a:pt x="52" y="21"/>
                  <a:pt x="54" y="21"/>
                </a:cubicBezTo>
                <a:cubicBezTo>
                  <a:pt x="57" y="34"/>
                  <a:pt x="59" y="47"/>
                  <a:pt x="60" y="61"/>
                </a:cubicBezTo>
                <a:cubicBezTo>
                  <a:pt x="40" y="61"/>
                  <a:pt x="20" y="61"/>
                  <a:pt x="0" y="61"/>
                </a:cubicBezTo>
                <a:cubicBezTo>
                  <a:pt x="1" y="48"/>
                  <a:pt x="3" y="34"/>
                  <a:pt x="6" y="21"/>
                </a:cubicBezTo>
                <a:cubicBezTo>
                  <a:pt x="8" y="20"/>
                  <a:pt x="13" y="19"/>
                  <a:pt x="16" y="19"/>
                </a:cubicBezTo>
                <a:close/>
                <a:moveTo>
                  <a:pt x="20" y="19"/>
                </a:moveTo>
                <a:cubicBezTo>
                  <a:pt x="27" y="19"/>
                  <a:pt x="33" y="19"/>
                  <a:pt x="40" y="19"/>
                </a:cubicBezTo>
                <a:cubicBezTo>
                  <a:pt x="38" y="15"/>
                  <a:pt x="38" y="3"/>
                  <a:pt x="30" y="5"/>
                </a:cubicBezTo>
                <a:cubicBezTo>
                  <a:pt x="22" y="4"/>
                  <a:pt x="22" y="14"/>
                  <a:pt x="20" y="19"/>
                </a:cubicBezTo>
                <a:close/>
                <a:moveTo>
                  <a:pt x="4" y="57"/>
                </a:moveTo>
                <a:cubicBezTo>
                  <a:pt x="21" y="57"/>
                  <a:pt x="39" y="57"/>
                  <a:pt x="56" y="57"/>
                </a:cubicBezTo>
                <a:cubicBezTo>
                  <a:pt x="52" y="46"/>
                  <a:pt x="57" y="27"/>
                  <a:pt x="43" y="23"/>
                </a:cubicBezTo>
                <a:cubicBezTo>
                  <a:pt x="44" y="26"/>
                  <a:pt x="45" y="32"/>
                  <a:pt x="46" y="35"/>
                </a:cubicBezTo>
                <a:cubicBezTo>
                  <a:pt x="39" y="35"/>
                  <a:pt x="36" y="32"/>
                  <a:pt x="38" y="24"/>
                </a:cubicBezTo>
                <a:cubicBezTo>
                  <a:pt x="32" y="24"/>
                  <a:pt x="27" y="24"/>
                  <a:pt x="21" y="24"/>
                </a:cubicBezTo>
                <a:cubicBezTo>
                  <a:pt x="22" y="27"/>
                  <a:pt x="22" y="32"/>
                  <a:pt x="23" y="35"/>
                </a:cubicBezTo>
                <a:cubicBezTo>
                  <a:pt x="21" y="34"/>
                  <a:pt x="17" y="34"/>
                  <a:pt x="15" y="34"/>
                </a:cubicBezTo>
                <a:cubicBezTo>
                  <a:pt x="15" y="29"/>
                  <a:pt x="16" y="25"/>
                  <a:pt x="16" y="21"/>
                </a:cubicBezTo>
                <a:cubicBezTo>
                  <a:pt x="3" y="29"/>
                  <a:pt x="7" y="45"/>
                  <a:pt x="4" y="57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1"/>
          <p:cNvSpPr>
            <a:spLocks noEditPoints="1"/>
          </p:cNvSpPr>
          <p:nvPr/>
        </p:nvSpPr>
        <p:spPr bwMode="auto">
          <a:xfrm>
            <a:off x="7439732" y="4851435"/>
            <a:ext cx="338791" cy="345522"/>
          </a:xfrm>
          <a:custGeom>
            <a:avLst/>
            <a:gdLst>
              <a:gd name="T0" fmla="*/ 52 w 64"/>
              <a:gd name="T1" fmla="*/ 6 h 65"/>
              <a:gd name="T2" fmla="*/ 64 w 64"/>
              <a:gd name="T3" fmla="*/ 4 h 65"/>
              <a:gd name="T4" fmla="*/ 36 w 64"/>
              <a:gd name="T5" fmla="*/ 65 h 65"/>
              <a:gd name="T6" fmla="*/ 27 w 64"/>
              <a:gd name="T7" fmla="*/ 39 h 65"/>
              <a:gd name="T8" fmla="*/ 0 w 64"/>
              <a:gd name="T9" fmla="*/ 29 h 65"/>
              <a:gd name="T10" fmla="*/ 52 w 64"/>
              <a:gd name="T11" fmla="*/ 6 h 65"/>
              <a:gd name="T12" fmla="*/ 12 w 64"/>
              <a:gd name="T13" fmla="*/ 28 h 65"/>
              <a:gd name="T14" fmla="*/ 29 w 64"/>
              <a:gd name="T15" fmla="*/ 35 h 65"/>
              <a:gd name="T16" fmla="*/ 37 w 64"/>
              <a:gd name="T17" fmla="*/ 53 h 65"/>
              <a:gd name="T18" fmla="*/ 56 w 64"/>
              <a:gd name="T19" fmla="*/ 10 h 65"/>
              <a:gd name="T20" fmla="*/ 12 w 64"/>
              <a:gd name="T21" fmla="*/ 2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" h="65">
                <a:moveTo>
                  <a:pt x="52" y="6"/>
                </a:moveTo>
                <a:cubicBezTo>
                  <a:pt x="56" y="5"/>
                  <a:pt x="61" y="0"/>
                  <a:pt x="64" y="4"/>
                </a:cubicBezTo>
                <a:cubicBezTo>
                  <a:pt x="53" y="24"/>
                  <a:pt x="48" y="46"/>
                  <a:pt x="36" y="65"/>
                </a:cubicBezTo>
                <a:cubicBezTo>
                  <a:pt x="32" y="56"/>
                  <a:pt x="30" y="48"/>
                  <a:pt x="27" y="39"/>
                </a:cubicBezTo>
                <a:cubicBezTo>
                  <a:pt x="18" y="36"/>
                  <a:pt x="9" y="32"/>
                  <a:pt x="0" y="29"/>
                </a:cubicBezTo>
                <a:cubicBezTo>
                  <a:pt x="18" y="20"/>
                  <a:pt x="35" y="14"/>
                  <a:pt x="52" y="6"/>
                </a:cubicBezTo>
                <a:close/>
                <a:moveTo>
                  <a:pt x="12" y="28"/>
                </a:moveTo>
                <a:cubicBezTo>
                  <a:pt x="17" y="30"/>
                  <a:pt x="23" y="32"/>
                  <a:pt x="29" y="35"/>
                </a:cubicBezTo>
                <a:cubicBezTo>
                  <a:pt x="33" y="40"/>
                  <a:pt x="34" y="47"/>
                  <a:pt x="37" y="53"/>
                </a:cubicBezTo>
                <a:cubicBezTo>
                  <a:pt x="44" y="38"/>
                  <a:pt x="50" y="24"/>
                  <a:pt x="56" y="10"/>
                </a:cubicBezTo>
                <a:cubicBezTo>
                  <a:pt x="41" y="16"/>
                  <a:pt x="26" y="22"/>
                  <a:pt x="12" y="28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341759" y="5024196"/>
            <a:ext cx="45719" cy="349492"/>
          </a:xfrm>
          <a:prstGeom prst="rect">
            <a:avLst/>
          </a:prstGeom>
          <a:solidFill>
            <a:srgbClr val="3D3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889842"/>
            <a:ext cx="12192000" cy="5037826"/>
          </a:xfrm>
          <a:prstGeom prst="rect">
            <a:avLst/>
          </a:prstGeom>
          <a:solidFill>
            <a:srgbClr val="251F1D"/>
          </a:solidFill>
          <a:effectLst>
            <a:outerShdw blurRad="558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939822" y="1586781"/>
            <a:ext cx="553998" cy="182197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2400" dirty="0" smtClean="0">
                <a:solidFill>
                  <a:srgbClr val="3D3330"/>
                </a:solidFill>
                <a:latin typeface="Tw Cen MT" panose="020B0602020104020603" pitchFamily="34" charset="0"/>
              </a:rPr>
              <a:t>D I A R Y .  .  .</a:t>
            </a:r>
            <a:endParaRPr lang="zh-CN" altLang="en-US" sz="2400" dirty="0">
              <a:solidFill>
                <a:srgbClr val="3D3330"/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37" y="1545511"/>
            <a:ext cx="2466458" cy="3702537"/>
          </a:xfrm>
          <a:prstGeom prst="rect">
            <a:avLst/>
          </a:prstGeom>
          <a:effectLst/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18" r="32018" b="46011"/>
          <a:stretch>
            <a:fillRect/>
          </a:stretch>
        </p:blipFill>
        <p:spPr>
          <a:xfrm>
            <a:off x="4862771" y="1545512"/>
            <a:ext cx="2466458" cy="3702537"/>
          </a:xfrm>
          <a:custGeom>
            <a:avLst/>
            <a:gdLst>
              <a:gd name="connsiteX0" fmla="*/ 0 w 2466458"/>
              <a:gd name="connsiteY0" fmla="*/ 0 h 3702537"/>
              <a:gd name="connsiteX1" fmla="*/ 2466458 w 2466458"/>
              <a:gd name="connsiteY1" fmla="*/ 0 h 3702537"/>
              <a:gd name="connsiteX2" fmla="*/ 2466458 w 2466458"/>
              <a:gd name="connsiteY2" fmla="*/ 3702537 h 3702537"/>
              <a:gd name="connsiteX3" fmla="*/ 0 w 2466458"/>
              <a:gd name="connsiteY3" fmla="*/ 3702537 h 37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458" h="3702537">
                <a:moveTo>
                  <a:pt x="0" y="0"/>
                </a:moveTo>
                <a:lnTo>
                  <a:pt x="2466458" y="0"/>
                </a:lnTo>
                <a:lnTo>
                  <a:pt x="2466458" y="3702537"/>
                </a:lnTo>
                <a:lnTo>
                  <a:pt x="0" y="3702537"/>
                </a:lnTo>
                <a:close/>
              </a:path>
            </a:pathLst>
          </a:custGeom>
        </p:spPr>
      </p:pic>
      <p:sp>
        <p:nvSpPr>
          <p:cNvPr id="22" name="矩形 21"/>
          <p:cNvSpPr/>
          <p:nvPr/>
        </p:nvSpPr>
        <p:spPr>
          <a:xfrm>
            <a:off x="8065288" y="3991080"/>
            <a:ext cx="28745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 is an old story, as if to see old bridge and coast, see every day to and from the villages and towns of ordinary 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citizen.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PA_矩形 30"/>
          <p:cNvSpPr/>
          <p:nvPr>
            <p:custDataLst>
              <p:tags r:id="rId2"/>
            </p:custDataLst>
          </p:nvPr>
        </p:nvSpPr>
        <p:spPr>
          <a:xfrm>
            <a:off x="8065288" y="2020052"/>
            <a:ext cx="189987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THE OLD</a:t>
            </a:r>
            <a:endParaRPr lang="zh-CN" altLang="en-US" sz="38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189045" y="3322323"/>
            <a:ext cx="37213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0860" y="1561263"/>
            <a:ext cx="646331" cy="176106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ANCIENT</a:t>
            </a:r>
            <a:endParaRPr lang="zh-CN" altLang="en-US" sz="3000" spc="3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1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/>
          <p:cNvSpPr/>
          <p:nvPr/>
        </p:nvSpPr>
        <p:spPr>
          <a:xfrm>
            <a:off x="4609577" y="2290323"/>
            <a:ext cx="2685261" cy="2685261"/>
          </a:xfrm>
          <a:prstGeom prst="arc">
            <a:avLst>
              <a:gd name="adj1" fmla="val 16200000"/>
              <a:gd name="adj2" fmla="val 11270040"/>
            </a:avLst>
          </a:prstGeom>
          <a:noFill/>
          <a:ln w="50800">
            <a:solidFill>
              <a:srgbClr val="3D343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388335" y="2098372"/>
            <a:ext cx="3119370" cy="2780025"/>
            <a:chOff x="4083535" y="1499937"/>
            <a:chExt cx="3970856" cy="353888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3" t="26151" r="29106" b="22889"/>
            <a:stretch>
              <a:fillRect/>
            </a:stretch>
          </p:blipFill>
          <p:spPr>
            <a:xfrm>
              <a:off x="4083535" y="3860543"/>
              <a:ext cx="1178275" cy="1178275"/>
            </a:xfrm>
            <a:custGeom>
              <a:avLst/>
              <a:gdLst>
                <a:gd name="connsiteX0" fmla="*/ 1747438 w 3494876"/>
                <a:gd name="connsiteY0" fmla="*/ 0 h 3494876"/>
                <a:gd name="connsiteX1" fmla="*/ 3494876 w 3494876"/>
                <a:gd name="connsiteY1" fmla="*/ 1747438 h 3494876"/>
                <a:gd name="connsiteX2" fmla="*/ 1747438 w 3494876"/>
                <a:gd name="connsiteY2" fmla="*/ 3494876 h 3494876"/>
                <a:gd name="connsiteX3" fmla="*/ 0 w 3494876"/>
                <a:gd name="connsiteY3" fmla="*/ 1747438 h 3494876"/>
                <a:gd name="connsiteX4" fmla="*/ 1747438 w 3494876"/>
                <a:gd name="connsiteY4" fmla="*/ 0 h 349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76" h="3494876">
                  <a:moveTo>
                    <a:pt x="1747438" y="0"/>
                  </a:moveTo>
                  <a:cubicBezTo>
                    <a:pt x="2712521" y="0"/>
                    <a:pt x="3494876" y="782355"/>
                    <a:pt x="3494876" y="1747438"/>
                  </a:cubicBezTo>
                  <a:cubicBezTo>
                    <a:pt x="3494876" y="2712521"/>
                    <a:pt x="2712521" y="3494876"/>
                    <a:pt x="1747438" y="3494876"/>
                  </a:cubicBezTo>
                  <a:cubicBezTo>
                    <a:pt x="782355" y="3494876"/>
                    <a:pt x="0" y="2712521"/>
                    <a:pt x="0" y="1747438"/>
                  </a:cubicBezTo>
                  <a:cubicBezTo>
                    <a:pt x="0" y="782355"/>
                    <a:pt x="782355" y="0"/>
                    <a:pt x="1747438" y="0"/>
                  </a:cubicBezTo>
                  <a:close/>
                </a:path>
              </a:pathLst>
            </a:cu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9" t="27209" r="50000" b="36060"/>
            <a:stretch>
              <a:fillRect/>
            </a:stretch>
          </p:blipFill>
          <p:spPr>
            <a:xfrm>
              <a:off x="7007309" y="3919492"/>
              <a:ext cx="1047082" cy="1047082"/>
            </a:xfrm>
            <a:custGeom>
              <a:avLst/>
              <a:gdLst>
                <a:gd name="connsiteX0" fmla="*/ 1007706 w 2015412"/>
                <a:gd name="connsiteY0" fmla="*/ 0 h 2015412"/>
                <a:gd name="connsiteX1" fmla="*/ 2015412 w 2015412"/>
                <a:gd name="connsiteY1" fmla="*/ 1007706 h 2015412"/>
                <a:gd name="connsiteX2" fmla="*/ 1007706 w 2015412"/>
                <a:gd name="connsiteY2" fmla="*/ 2015412 h 2015412"/>
                <a:gd name="connsiteX3" fmla="*/ 0 w 2015412"/>
                <a:gd name="connsiteY3" fmla="*/ 1007706 h 2015412"/>
                <a:gd name="connsiteX4" fmla="*/ 1007706 w 2015412"/>
                <a:gd name="connsiteY4" fmla="*/ 0 h 201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412" h="2015412">
                  <a:moveTo>
                    <a:pt x="1007706" y="0"/>
                  </a:moveTo>
                  <a:cubicBezTo>
                    <a:pt x="1564247" y="0"/>
                    <a:pt x="2015412" y="451165"/>
                    <a:pt x="2015412" y="1007706"/>
                  </a:cubicBezTo>
                  <a:cubicBezTo>
                    <a:pt x="2015412" y="1564247"/>
                    <a:pt x="1564247" y="2015412"/>
                    <a:pt x="1007706" y="2015412"/>
                  </a:cubicBezTo>
                  <a:cubicBezTo>
                    <a:pt x="451165" y="2015412"/>
                    <a:pt x="0" y="1564247"/>
                    <a:pt x="0" y="1007706"/>
                  </a:cubicBezTo>
                  <a:cubicBezTo>
                    <a:pt x="0" y="451165"/>
                    <a:pt x="451165" y="0"/>
                    <a:pt x="1007706" y="0"/>
                  </a:cubicBezTo>
                  <a:close/>
                </a:path>
              </a:pathLst>
            </a:custGeom>
            <a:effectLst>
              <a:outerShdw blurRad="177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椭圆 5"/>
            <p:cNvSpPr/>
            <p:nvPr/>
          </p:nvSpPr>
          <p:spPr>
            <a:xfrm>
              <a:off x="5631946" y="1499937"/>
              <a:ext cx="946484" cy="946484"/>
            </a:xfrm>
            <a:prstGeom prst="ellipse">
              <a:avLst/>
            </a:prstGeom>
            <a:solidFill>
              <a:srgbClr val="3D3330"/>
            </a:solidFill>
            <a:ln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476076" y="5236777"/>
            <a:ext cx="2607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Through the crowd, I find the ancient buildings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2228" y="673319"/>
            <a:ext cx="2607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Through the crowd, I find the ancient buildings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08659" y="5296766"/>
            <a:ext cx="2607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Through the crowd, I find the ancient buildings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75366" y="2193136"/>
            <a:ext cx="4555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D</a:t>
            </a:r>
            <a:endParaRPr lang="zh-CN" altLang="en-US" sz="3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00702" y="4133369"/>
            <a:ext cx="3914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F</a:t>
            </a:r>
            <a:endParaRPr lang="zh-CN" altLang="en-US" sz="3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38256" y="4133369"/>
            <a:ext cx="5196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G</a:t>
            </a:r>
            <a:endParaRPr lang="zh-CN" altLang="en-US" sz="3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8" name="PA_矩形 34"/>
          <p:cNvSpPr/>
          <p:nvPr>
            <p:custDataLst>
              <p:tags r:id="rId1"/>
            </p:custDataLst>
          </p:nvPr>
        </p:nvSpPr>
        <p:spPr>
          <a:xfrm>
            <a:off x="5191052" y="3289351"/>
            <a:ext cx="1473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300" dirty="0" smtClean="0">
                <a:solidFill>
                  <a:srgbClr val="3D3330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1600</a:t>
            </a:r>
            <a:endParaRPr lang="zh-CN" altLang="en-US" sz="4000" spc="300" dirty="0">
              <a:solidFill>
                <a:srgbClr val="3D3330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20" name="任意多边形 19"/>
          <p:cNvSpPr/>
          <p:nvPr>
            <p:custDataLst>
              <p:tags r:id="rId2"/>
            </p:custDataLst>
          </p:nvPr>
        </p:nvSpPr>
        <p:spPr>
          <a:xfrm>
            <a:off x="3935628" y="1701537"/>
            <a:ext cx="4081698" cy="3883514"/>
          </a:xfrm>
          <a:custGeom>
            <a:avLst/>
            <a:gdLst>
              <a:gd name="connsiteX0" fmla="*/ 1787424 w 4957012"/>
              <a:gd name="connsiteY0" fmla="*/ 0 h 4716328"/>
              <a:gd name="connsiteX1" fmla="*/ 3169589 w 4957012"/>
              <a:gd name="connsiteY1" fmla="*/ 0 h 4716328"/>
              <a:gd name="connsiteX2" fmla="*/ 3215538 w 4957012"/>
              <a:gd name="connsiteY2" fmla="*/ 11815 h 4716328"/>
              <a:gd name="connsiteX3" fmla="*/ 4957012 w 4957012"/>
              <a:gd name="connsiteY3" fmla="*/ 2378892 h 4716328"/>
              <a:gd name="connsiteX4" fmla="*/ 3443253 w 4957012"/>
              <a:gd name="connsiteY4" fmla="*/ 4662625 h 4716328"/>
              <a:gd name="connsiteX5" fmla="*/ 3296524 w 4957012"/>
              <a:gd name="connsiteY5" fmla="*/ 4716328 h 4716328"/>
              <a:gd name="connsiteX6" fmla="*/ 1660489 w 4957012"/>
              <a:gd name="connsiteY6" fmla="*/ 4716328 h 4716328"/>
              <a:gd name="connsiteX7" fmla="*/ 1513760 w 4957012"/>
              <a:gd name="connsiteY7" fmla="*/ 4662625 h 4716328"/>
              <a:gd name="connsiteX8" fmla="*/ 0 w 4957012"/>
              <a:gd name="connsiteY8" fmla="*/ 2378892 h 4716328"/>
              <a:gd name="connsiteX9" fmla="*/ 1741475 w 4957012"/>
              <a:gd name="connsiteY9" fmla="*/ 11815 h 471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7012" h="4716328">
                <a:moveTo>
                  <a:pt x="1787424" y="0"/>
                </a:moveTo>
                <a:lnTo>
                  <a:pt x="3169589" y="0"/>
                </a:lnTo>
                <a:lnTo>
                  <a:pt x="3215538" y="11815"/>
                </a:lnTo>
                <a:cubicBezTo>
                  <a:pt x="4224460" y="325622"/>
                  <a:pt x="4957012" y="1266709"/>
                  <a:pt x="4957012" y="2378892"/>
                </a:cubicBezTo>
                <a:cubicBezTo>
                  <a:pt x="4957012" y="3405523"/>
                  <a:pt x="4332826" y="4286367"/>
                  <a:pt x="3443253" y="4662625"/>
                </a:cubicBezTo>
                <a:lnTo>
                  <a:pt x="3296524" y="4716328"/>
                </a:lnTo>
                <a:lnTo>
                  <a:pt x="1660489" y="4716328"/>
                </a:lnTo>
                <a:lnTo>
                  <a:pt x="1513760" y="4662625"/>
                </a:lnTo>
                <a:cubicBezTo>
                  <a:pt x="624187" y="4286367"/>
                  <a:pt x="0" y="3405523"/>
                  <a:pt x="0" y="2378892"/>
                </a:cubicBezTo>
                <a:cubicBezTo>
                  <a:pt x="0" y="1266709"/>
                  <a:pt x="732553" y="325622"/>
                  <a:pt x="1741475" y="11815"/>
                </a:cubicBezTo>
                <a:close/>
              </a:path>
            </a:pathLst>
          </a:custGeom>
          <a:blipFill dpi="0" rotWithShape="1">
            <a:blip r:embed="rId6">
              <a:alphaModFix amt="1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2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85" b="9652"/>
          <a:stretch>
            <a:fillRect/>
          </a:stretch>
        </p:blipFill>
        <p:spPr>
          <a:xfrm>
            <a:off x="3714750" y="1974273"/>
            <a:ext cx="8477250" cy="4883727"/>
          </a:xfrm>
          <a:custGeom>
            <a:avLst/>
            <a:gdLst>
              <a:gd name="connsiteX0" fmla="*/ 0 w 8477250"/>
              <a:gd name="connsiteY0" fmla="*/ 0 h 4883727"/>
              <a:gd name="connsiteX1" fmla="*/ 8477250 w 8477250"/>
              <a:gd name="connsiteY1" fmla="*/ 0 h 4883727"/>
              <a:gd name="connsiteX2" fmla="*/ 8477250 w 8477250"/>
              <a:gd name="connsiteY2" fmla="*/ 4883727 h 4883727"/>
              <a:gd name="connsiteX3" fmla="*/ 0 w 8477250"/>
              <a:gd name="connsiteY3" fmla="*/ 4883727 h 4883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7250" h="4883727">
                <a:moveTo>
                  <a:pt x="0" y="0"/>
                </a:moveTo>
                <a:lnTo>
                  <a:pt x="8477250" y="0"/>
                </a:lnTo>
                <a:lnTo>
                  <a:pt x="8477250" y="4883727"/>
                </a:lnTo>
                <a:lnTo>
                  <a:pt x="0" y="4883727"/>
                </a:lnTo>
                <a:close/>
              </a:path>
            </a:pathLst>
          </a:custGeom>
        </p:spPr>
      </p:pic>
      <p:sp>
        <p:nvSpPr>
          <p:cNvPr id="5" name="矩形 4"/>
          <p:cNvSpPr/>
          <p:nvPr/>
        </p:nvSpPr>
        <p:spPr>
          <a:xfrm>
            <a:off x="496659" y="644236"/>
            <a:ext cx="5052086" cy="5964382"/>
          </a:xfrm>
          <a:prstGeom prst="rect">
            <a:avLst/>
          </a:prstGeom>
          <a:solidFill>
            <a:srgbClr val="31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75983" y="1493191"/>
            <a:ext cx="2693437" cy="2693437"/>
            <a:chOff x="4749281" y="970385"/>
            <a:chExt cx="2693437" cy="2693437"/>
          </a:xfrm>
        </p:grpSpPr>
        <p:sp>
          <p:nvSpPr>
            <p:cNvPr id="3" name="椭圆 2"/>
            <p:cNvSpPr/>
            <p:nvPr/>
          </p:nvSpPr>
          <p:spPr>
            <a:xfrm>
              <a:off x="4749281" y="970385"/>
              <a:ext cx="2693437" cy="269343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749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9" t="27209" r="50000" b="36060"/>
            <a:stretch>
              <a:fillRect/>
            </a:stretch>
          </p:blipFill>
          <p:spPr>
            <a:xfrm>
              <a:off x="5050971" y="970385"/>
              <a:ext cx="2015412" cy="2015412"/>
            </a:xfrm>
            <a:custGeom>
              <a:avLst/>
              <a:gdLst>
                <a:gd name="connsiteX0" fmla="*/ 1007706 w 2015412"/>
                <a:gd name="connsiteY0" fmla="*/ 0 h 2015412"/>
                <a:gd name="connsiteX1" fmla="*/ 2015412 w 2015412"/>
                <a:gd name="connsiteY1" fmla="*/ 1007706 h 2015412"/>
                <a:gd name="connsiteX2" fmla="*/ 1007706 w 2015412"/>
                <a:gd name="connsiteY2" fmla="*/ 2015412 h 2015412"/>
                <a:gd name="connsiteX3" fmla="*/ 0 w 2015412"/>
                <a:gd name="connsiteY3" fmla="*/ 1007706 h 2015412"/>
                <a:gd name="connsiteX4" fmla="*/ 1007706 w 2015412"/>
                <a:gd name="connsiteY4" fmla="*/ 0 h 201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412" h="2015412">
                  <a:moveTo>
                    <a:pt x="1007706" y="0"/>
                  </a:moveTo>
                  <a:cubicBezTo>
                    <a:pt x="1564247" y="0"/>
                    <a:pt x="2015412" y="451165"/>
                    <a:pt x="2015412" y="1007706"/>
                  </a:cubicBezTo>
                  <a:cubicBezTo>
                    <a:pt x="2015412" y="1564247"/>
                    <a:pt x="1564247" y="2015412"/>
                    <a:pt x="1007706" y="2015412"/>
                  </a:cubicBezTo>
                  <a:cubicBezTo>
                    <a:pt x="451165" y="2015412"/>
                    <a:pt x="0" y="1564247"/>
                    <a:pt x="0" y="1007706"/>
                  </a:cubicBezTo>
                  <a:cubicBezTo>
                    <a:pt x="0" y="451165"/>
                    <a:pt x="451165" y="0"/>
                    <a:pt x="1007706" y="0"/>
                  </a:cubicBezTo>
                  <a:close/>
                </a:path>
              </a:pathLst>
            </a:custGeom>
          </p:spPr>
        </p:pic>
      </p:grpSp>
      <p:sp>
        <p:nvSpPr>
          <p:cNvPr id="17" name="矩形 16"/>
          <p:cNvSpPr/>
          <p:nvPr/>
        </p:nvSpPr>
        <p:spPr>
          <a:xfrm>
            <a:off x="996357" y="421102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 smtClean="0">
                <a:solidFill>
                  <a:srgbClr val="ECECEC"/>
                </a:solidFill>
                <a:ea typeface="微软雅黑 Light" panose="020B0502040204020203" pitchFamily="34" charset="-122"/>
              </a:rPr>
              <a:t>ANCIENT</a:t>
            </a:r>
            <a:endParaRPr lang="zh-CN" altLang="en-US" sz="2400" spc="300" dirty="0">
              <a:solidFill>
                <a:srgbClr val="ECECEC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6357" y="5035583"/>
            <a:ext cx="40985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That is an old story, as if to see old bridge and coast, see every day to and from the villages and towns of ordinary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</a:rPr>
              <a:t>citizen.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39741" y="644236"/>
            <a:ext cx="278794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spc="300" dirty="0" smtClean="0">
                <a:solidFill>
                  <a:srgbClr val="DEDEDE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ANCIENT</a:t>
            </a:r>
            <a:endParaRPr lang="zh-CN" altLang="en-US" sz="5000" spc="300" dirty="0">
              <a:solidFill>
                <a:srgbClr val="DEDEDE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B1B1B"/>
      </a:accent1>
      <a:accent2>
        <a:srgbClr val="B098AE"/>
      </a:accent2>
      <a:accent3>
        <a:srgbClr val="0491C9"/>
      </a:accent3>
      <a:accent4>
        <a:srgbClr val="858585"/>
      </a:accent4>
      <a:accent5>
        <a:srgbClr val="F45E61"/>
      </a:accent5>
      <a:accent6>
        <a:srgbClr val="F2E0CA"/>
      </a:accent6>
      <a:hlink>
        <a:srgbClr val="888D77"/>
      </a:hlink>
      <a:folHlink>
        <a:srgbClr val="9E5B5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5F5F5"/>
    </a:accent1>
    <a:accent2>
      <a:srgbClr val="6F796E"/>
    </a:accent2>
    <a:accent3>
      <a:srgbClr val="F1DFD1"/>
    </a:accent3>
    <a:accent4>
      <a:srgbClr val="D4AE8A"/>
    </a:accent4>
    <a:accent5>
      <a:srgbClr val="D8D8D9"/>
    </a:accent5>
    <a:accent6>
      <a:srgbClr val="413630"/>
    </a:accent6>
    <a:hlink>
      <a:srgbClr val="D8D8D9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1B1B1B"/>
    </a:accent1>
    <a:accent2>
      <a:srgbClr val="B098AE"/>
    </a:accent2>
    <a:accent3>
      <a:srgbClr val="0491C9"/>
    </a:accent3>
    <a:accent4>
      <a:srgbClr val="858585"/>
    </a:accent4>
    <a:accent5>
      <a:srgbClr val="F45E61"/>
    </a:accent5>
    <a:accent6>
      <a:srgbClr val="F2E0CA"/>
    </a:accent6>
    <a:hlink>
      <a:srgbClr val="888D77"/>
    </a:hlink>
    <a:folHlink>
      <a:srgbClr val="9E5B53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1B1B1B"/>
    </a:accent1>
    <a:accent2>
      <a:srgbClr val="B098AE"/>
    </a:accent2>
    <a:accent3>
      <a:srgbClr val="0491C9"/>
    </a:accent3>
    <a:accent4>
      <a:srgbClr val="858585"/>
    </a:accent4>
    <a:accent5>
      <a:srgbClr val="F45E61"/>
    </a:accent5>
    <a:accent6>
      <a:srgbClr val="F2E0CA"/>
    </a:accent6>
    <a:hlink>
      <a:srgbClr val="888D77"/>
    </a:hlink>
    <a:folHlink>
      <a:srgbClr val="9E5B53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1B1B1B"/>
    </a:accent1>
    <a:accent2>
      <a:srgbClr val="B098AE"/>
    </a:accent2>
    <a:accent3>
      <a:srgbClr val="0491C9"/>
    </a:accent3>
    <a:accent4>
      <a:srgbClr val="858585"/>
    </a:accent4>
    <a:accent5>
      <a:srgbClr val="F45E61"/>
    </a:accent5>
    <a:accent6>
      <a:srgbClr val="F2E0CA"/>
    </a:accent6>
    <a:hlink>
      <a:srgbClr val="888D77"/>
    </a:hlink>
    <a:folHlink>
      <a:srgbClr val="9E5B53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1B1B1B"/>
    </a:accent1>
    <a:accent2>
      <a:srgbClr val="B098AE"/>
    </a:accent2>
    <a:accent3>
      <a:srgbClr val="0491C9"/>
    </a:accent3>
    <a:accent4>
      <a:srgbClr val="858585"/>
    </a:accent4>
    <a:accent5>
      <a:srgbClr val="F45E61"/>
    </a:accent5>
    <a:accent6>
      <a:srgbClr val="F2E0CA"/>
    </a:accent6>
    <a:hlink>
      <a:srgbClr val="888D77"/>
    </a:hlink>
    <a:folHlink>
      <a:srgbClr val="9E5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503</Words>
  <Application>Microsoft Office PowerPoint</Application>
  <PresentationFormat>宽屏</PresentationFormat>
  <Paragraphs>57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Meiryo</vt:lpstr>
      <vt:lpstr>MS UI Gothic</vt:lpstr>
      <vt:lpstr>宋体</vt:lpstr>
      <vt:lpstr>微软雅黑</vt:lpstr>
      <vt:lpstr>微软雅黑 Light</vt:lpstr>
      <vt:lpstr>Arial</vt:lpstr>
      <vt:lpstr>Calibri</vt:lpstr>
      <vt:lpstr>Calibri Light</vt:lpstr>
      <vt:lpstr>Tw Cen MT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Administrator</cp:lastModifiedBy>
  <cp:revision>59</cp:revision>
  <dcterms:created xsi:type="dcterms:W3CDTF">2015-05-05T08:02:14Z</dcterms:created>
  <dcterms:modified xsi:type="dcterms:W3CDTF">2018-06-01T06:00:05Z</dcterms:modified>
</cp:coreProperties>
</file>