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4"/>
  </p:notesMasterIdLst>
  <p:sldIdLst>
    <p:sldId id="362" r:id="rId3"/>
    <p:sldId id="363" r:id="rId4"/>
    <p:sldId id="369" r:id="rId5"/>
    <p:sldId id="366" r:id="rId6"/>
    <p:sldId id="392" r:id="rId7"/>
    <p:sldId id="393" r:id="rId8"/>
    <p:sldId id="394" r:id="rId9"/>
    <p:sldId id="404" r:id="rId10"/>
    <p:sldId id="395" r:id="rId11"/>
    <p:sldId id="396" r:id="rId12"/>
    <p:sldId id="397" r:id="rId13"/>
    <p:sldId id="405" r:id="rId14"/>
    <p:sldId id="398" r:id="rId15"/>
    <p:sldId id="399" r:id="rId16"/>
    <p:sldId id="400" r:id="rId17"/>
    <p:sldId id="406" r:id="rId18"/>
    <p:sldId id="401" r:id="rId19"/>
    <p:sldId id="402" r:id="rId20"/>
    <p:sldId id="403" r:id="rId21"/>
    <p:sldId id="407" r:id="rId22"/>
    <p:sldId id="4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108" d="100"/>
          <a:sy n="108" d="100"/>
        </p:scale>
        <p:origin x="666" y="11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2021/7/30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24991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4012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13089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3002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5871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09210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318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673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4113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6962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94043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86244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31305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xmlns=""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xmlns=""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516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970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08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41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256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172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8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173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602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59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2580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2021/7/30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343714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xmlns=""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极</a:t>
            </a:r>
          </a:p>
        </p:txBody>
      </p:sp>
      <p:sp>
        <p:nvSpPr>
          <p:cNvPr id="4" name="文本框 3">
            <a:extLst>
              <a:ext uri="{FF2B5EF4-FFF2-40B4-BE49-F238E27FC236}">
                <a16:creationId xmlns:a16="http://schemas.microsoft.com/office/drawing/2014/main" xmlns=""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简</a:t>
            </a:r>
          </a:p>
        </p:txBody>
      </p:sp>
      <p:sp>
        <p:nvSpPr>
          <p:cNvPr id="5" name="文本框 4">
            <a:extLst>
              <a:ext uri="{FF2B5EF4-FFF2-40B4-BE49-F238E27FC236}">
                <a16:creationId xmlns:a16="http://schemas.microsoft.com/office/drawing/2014/main" xmlns=""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宋体 CN Medium" panose="02020500000000000000" pitchFamily="18" charset="-122"/>
              </a:rPr>
              <a:t>MINI</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MAL</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STYLE</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xmlns=""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xmlns=""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xmlns=""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xmlns=""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xmlns=""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xmlns="" id="{8C2E2C5B-FFC3-454B-BC44-DC86A645DCC5}"/>
              </a:ext>
            </a:extLst>
          </p:cNvPr>
          <p:cNvSpPr txBox="1"/>
          <p:nvPr/>
        </p:nvSpPr>
        <p:spPr>
          <a:xfrm>
            <a:off x="1407732" y="3052734"/>
            <a:ext cx="407842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2021</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DEPARTMENT</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WORK</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REPORT</a:t>
            </a:r>
            <a:endPar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0" name="文本框 19">
            <a:extLst>
              <a:ext uri="{FF2B5EF4-FFF2-40B4-BE49-F238E27FC236}">
                <a16:creationId xmlns:a16="http://schemas.microsoft.com/office/drawing/2014/main" xmlns=""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44546A"/>
                </a:solidFill>
                <a:effectLst/>
                <a:uLnTx/>
                <a:uFillTx/>
                <a:latin typeface="思源黑体 Medium" panose="020B0600000000000000" pitchFamily="34" charset="-122"/>
                <a:ea typeface="思源黑体 Medium" panose="020B0600000000000000" pitchFamily="34" charset="-122"/>
              </a:rPr>
              <a:t>工作总结计划汇报</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2" name="圆角矩形 21">
            <a:extLst>
              <a:ext uri="{FF2B5EF4-FFF2-40B4-BE49-F238E27FC236}">
                <a16:creationId xmlns:a16="http://schemas.microsoft.com/office/drawing/2014/main" xmlns=""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grpSp>
        <p:nvGrpSpPr>
          <p:cNvPr id="17" name="组合 16">
            <a:extLst>
              <a:ext uri="{FF2B5EF4-FFF2-40B4-BE49-F238E27FC236}">
                <a16:creationId xmlns:a16="http://schemas.microsoft.com/office/drawing/2014/main" xmlns="" id="{6FC33303-4C48-4117-9374-12AD19A1A780}"/>
              </a:ext>
            </a:extLst>
          </p:cNvPr>
          <p:cNvGrpSpPr/>
          <p:nvPr/>
        </p:nvGrpSpPr>
        <p:grpSpPr>
          <a:xfrm>
            <a:off x="634877" y="1537866"/>
            <a:ext cx="5189370" cy="4135913"/>
            <a:chOff x="1174752" y="2094775"/>
            <a:chExt cx="4294140" cy="3422418"/>
          </a:xfrm>
        </p:grpSpPr>
        <p:pic>
          <p:nvPicPr>
            <p:cNvPr id="18" name="Picture 5">
              <a:extLst>
                <a:ext uri="{FF2B5EF4-FFF2-40B4-BE49-F238E27FC236}">
                  <a16:creationId xmlns:a16="http://schemas.microsoft.com/office/drawing/2014/main" xmlns="" id="{EBE951E6-58D6-4B27-B731-6C68D49DEA5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4752" y="2094775"/>
              <a:ext cx="4294140" cy="3422418"/>
            </a:xfrm>
            <a:prstGeom prst="rect">
              <a:avLst/>
            </a:prstGeom>
          </p:spPr>
        </p:pic>
        <p:sp>
          <p:nvSpPr>
            <p:cNvPr id="19" name="矩形 18">
              <a:extLst>
                <a:ext uri="{FF2B5EF4-FFF2-40B4-BE49-F238E27FC236}">
                  <a16:creationId xmlns:a16="http://schemas.microsoft.com/office/drawing/2014/main" xmlns="" id="{96B5CEE1-A3E5-4EBA-9C89-C56B31651AF6}"/>
                </a:ext>
              </a:extLst>
            </p:cNvPr>
            <p:cNvSpPr/>
            <p:nvPr/>
          </p:nvSpPr>
          <p:spPr>
            <a:xfrm>
              <a:off x="1397399" y="2301989"/>
              <a:ext cx="3842449" cy="217636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mn-ea"/>
              </a:endParaRPr>
            </a:p>
          </p:txBody>
        </p:sp>
        <p:sp>
          <p:nvSpPr>
            <p:cNvPr id="20" name="透明">
              <a:extLst>
                <a:ext uri="{FF2B5EF4-FFF2-40B4-BE49-F238E27FC236}">
                  <a16:creationId xmlns:a16="http://schemas.microsoft.com/office/drawing/2014/main" xmlns="" id="{58EC946A-7389-4CB3-A241-E2F87F5A07CB}"/>
                </a:ext>
              </a:extLst>
            </p:cNvPr>
            <p:cNvSpPr>
              <a:spLocks/>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rgbClr val="44546A"/>
                </a:solidFill>
                <a:latin typeface="+mn-ea"/>
              </a:endParaRPr>
            </a:p>
          </p:txBody>
        </p:sp>
      </p:grpSp>
      <p:grpSp>
        <p:nvGrpSpPr>
          <p:cNvPr id="21" name="组合 20">
            <a:extLst>
              <a:ext uri="{FF2B5EF4-FFF2-40B4-BE49-F238E27FC236}">
                <a16:creationId xmlns:a16="http://schemas.microsoft.com/office/drawing/2014/main" xmlns="" id="{96D7927A-9A7D-4515-9343-FE94FF90BC38}"/>
              </a:ext>
            </a:extLst>
          </p:cNvPr>
          <p:cNvGrpSpPr/>
          <p:nvPr/>
        </p:nvGrpSpPr>
        <p:grpSpPr>
          <a:xfrm>
            <a:off x="6987684" y="1783168"/>
            <a:ext cx="4229941" cy="960823"/>
            <a:chOff x="2486796" y="2343753"/>
            <a:chExt cx="4229941" cy="960823"/>
          </a:xfrm>
        </p:grpSpPr>
        <p:sp>
          <p:nvSpPr>
            <p:cNvPr id="22" name="文本框 21">
              <a:extLst>
                <a:ext uri="{FF2B5EF4-FFF2-40B4-BE49-F238E27FC236}">
                  <a16:creationId xmlns:a16="http://schemas.microsoft.com/office/drawing/2014/main" xmlns="" id="{04560ED9-71A7-44E2-8077-32D9ABAB58CD}"/>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latin typeface="+mn-ea"/>
                </a:rPr>
                <a:t>工作内容情况一</a:t>
              </a:r>
            </a:p>
          </p:txBody>
        </p:sp>
        <p:sp>
          <p:nvSpPr>
            <p:cNvPr id="23" name="文本框 22">
              <a:extLst>
                <a:ext uri="{FF2B5EF4-FFF2-40B4-BE49-F238E27FC236}">
                  <a16:creationId xmlns:a16="http://schemas.microsoft.com/office/drawing/2014/main" xmlns="" id="{5600CC83-09EB-4FE4-9965-B07740D22B3F}"/>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latin typeface="+mn-ea"/>
                </a:rPr>
                <a:t>请将您的内容打在这里，或者通过复制您的文本后，在此框中选择粘贴，并选择只保留文字，且尽可能精简</a:t>
              </a:r>
              <a:r>
                <a:rPr lang="en-US" altLang="zh-CN" sz="1200" dirty="0">
                  <a:solidFill>
                    <a:srgbClr val="44546A"/>
                  </a:solidFill>
                  <a:latin typeface="+mn-ea"/>
                </a:rPr>
                <a:t>.</a:t>
              </a:r>
            </a:p>
          </p:txBody>
        </p:sp>
      </p:grpSp>
      <p:sp>
        <p:nvSpPr>
          <p:cNvPr id="24" name="椭圆 38">
            <a:extLst>
              <a:ext uri="{FF2B5EF4-FFF2-40B4-BE49-F238E27FC236}">
                <a16:creationId xmlns:a16="http://schemas.microsoft.com/office/drawing/2014/main" xmlns="" id="{9DCE618A-86C5-4AEF-AB26-98B48DF7C720}"/>
              </a:ext>
            </a:extLst>
          </p:cNvPr>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mn-ea"/>
            </a:endParaRPr>
          </a:p>
        </p:txBody>
      </p:sp>
      <p:grpSp>
        <p:nvGrpSpPr>
          <p:cNvPr id="25" name="组合 24">
            <a:extLst>
              <a:ext uri="{FF2B5EF4-FFF2-40B4-BE49-F238E27FC236}">
                <a16:creationId xmlns:a16="http://schemas.microsoft.com/office/drawing/2014/main" xmlns="" id="{AB239FE5-70CC-4DCE-85F8-416694C4E51C}"/>
              </a:ext>
            </a:extLst>
          </p:cNvPr>
          <p:cNvGrpSpPr/>
          <p:nvPr/>
        </p:nvGrpSpPr>
        <p:grpSpPr>
          <a:xfrm>
            <a:off x="6987684" y="3112603"/>
            <a:ext cx="4229941" cy="960823"/>
            <a:chOff x="2486796" y="2343753"/>
            <a:chExt cx="4229941" cy="960823"/>
          </a:xfrm>
        </p:grpSpPr>
        <p:sp>
          <p:nvSpPr>
            <p:cNvPr id="26" name="文本框 25">
              <a:extLst>
                <a:ext uri="{FF2B5EF4-FFF2-40B4-BE49-F238E27FC236}">
                  <a16:creationId xmlns:a16="http://schemas.microsoft.com/office/drawing/2014/main" xmlns="" id="{5B5E2D4B-1DA6-42A2-99F0-C75C9B2209FC}"/>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latin typeface="+mn-ea"/>
                </a:rPr>
                <a:t>工作内容情况二</a:t>
              </a:r>
            </a:p>
          </p:txBody>
        </p:sp>
        <p:sp>
          <p:nvSpPr>
            <p:cNvPr id="27" name="文本框 26">
              <a:extLst>
                <a:ext uri="{FF2B5EF4-FFF2-40B4-BE49-F238E27FC236}">
                  <a16:creationId xmlns:a16="http://schemas.microsoft.com/office/drawing/2014/main" xmlns="" id="{461BE80A-9F7B-4546-BB52-8ED18ADE9FD4}"/>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latin typeface="+mn-ea"/>
                </a:rPr>
                <a:t>请将您的内容打在这里，或者通过复制您的文本后，在此框中选择粘贴，并选择只保留文字，且尽可能精简</a:t>
              </a:r>
              <a:r>
                <a:rPr lang="en-US" altLang="zh-CN" sz="1200" dirty="0">
                  <a:solidFill>
                    <a:srgbClr val="44546A"/>
                  </a:solidFill>
                  <a:latin typeface="+mn-ea"/>
                </a:rPr>
                <a:t>.</a:t>
              </a:r>
            </a:p>
          </p:txBody>
        </p:sp>
      </p:grpSp>
      <p:grpSp>
        <p:nvGrpSpPr>
          <p:cNvPr id="28" name="组合 27">
            <a:extLst>
              <a:ext uri="{FF2B5EF4-FFF2-40B4-BE49-F238E27FC236}">
                <a16:creationId xmlns:a16="http://schemas.microsoft.com/office/drawing/2014/main" xmlns="" id="{3AD85AFD-D6B2-461C-AE36-EF1228331763}"/>
              </a:ext>
            </a:extLst>
          </p:cNvPr>
          <p:cNvGrpSpPr/>
          <p:nvPr/>
        </p:nvGrpSpPr>
        <p:grpSpPr>
          <a:xfrm>
            <a:off x="6987684" y="4442038"/>
            <a:ext cx="4229941" cy="960823"/>
            <a:chOff x="2486796" y="2343753"/>
            <a:chExt cx="4229941" cy="960823"/>
          </a:xfrm>
        </p:grpSpPr>
        <p:sp>
          <p:nvSpPr>
            <p:cNvPr id="29" name="文本框 28">
              <a:extLst>
                <a:ext uri="{FF2B5EF4-FFF2-40B4-BE49-F238E27FC236}">
                  <a16:creationId xmlns:a16="http://schemas.microsoft.com/office/drawing/2014/main" xmlns="" id="{C1F9F2CE-9511-4D6C-A23D-D5A7D74F65F0}"/>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latin typeface="+mn-ea"/>
                </a:rPr>
                <a:t>工作内容情况三</a:t>
              </a:r>
            </a:p>
          </p:txBody>
        </p:sp>
        <p:sp>
          <p:nvSpPr>
            <p:cNvPr id="30" name="文本框 29">
              <a:extLst>
                <a:ext uri="{FF2B5EF4-FFF2-40B4-BE49-F238E27FC236}">
                  <a16:creationId xmlns:a16="http://schemas.microsoft.com/office/drawing/2014/main" xmlns="" id="{40412128-5F8A-4286-A9CB-D0AEA8CAB3A7}"/>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latin typeface="+mn-ea"/>
                </a:rPr>
                <a:t>请将您的内容打在这里，或者通过复制您的文本后，在此框中选择粘贴，并选择只保留文字，且尽可能精简</a:t>
              </a:r>
              <a:r>
                <a:rPr lang="en-US" altLang="zh-CN" sz="1200" dirty="0">
                  <a:solidFill>
                    <a:srgbClr val="44546A"/>
                  </a:solidFill>
                  <a:latin typeface="+mn-ea"/>
                </a:rPr>
                <a:t>.</a:t>
              </a:r>
            </a:p>
          </p:txBody>
        </p:sp>
      </p:grpSp>
      <p:grpSp>
        <p:nvGrpSpPr>
          <p:cNvPr id="31" name="组合 30">
            <a:extLst>
              <a:ext uri="{FF2B5EF4-FFF2-40B4-BE49-F238E27FC236}">
                <a16:creationId xmlns:a16="http://schemas.microsoft.com/office/drawing/2014/main" xmlns="" id="{E0D618FE-FEDC-49F5-9E37-E1B914AC2840}"/>
              </a:ext>
            </a:extLst>
          </p:cNvPr>
          <p:cNvGrpSpPr/>
          <p:nvPr/>
        </p:nvGrpSpPr>
        <p:grpSpPr>
          <a:xfrm>
            <a:off x="6657916" y="2862554"/>
            <a:ext cx="4488460" cy="1333500"/>
            <a:chOff x="6153150" y="3105150"/>
            <a:chExt cx="4488460" cy="1333500"/>
          </a:xfrm>
        </p:grpSpPr>
        <p:cxnSp>
          <p:nvCxnSpPr>
            <p:cNvPr id="32" name="直接连接符 31">
              <a:extLst>
                <a:ext uri="{FF2B5EF4-FFF2-40B4-BE49-F238E27FC236}">
                  <a16:creationId xmlns:a16="http://schemas.microsoft.com/office/drawing/2014/main" xmlns="" id="{0B2B5C6C-6FC5-47E3-856A-73B690DCFE2E}"/>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C1B5A7C6-5B1A-4181-BA41-8468F6B20B3F}"/>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a:extLst>
              <a:ext uri="{FF2B5EF4-FFF2-40B4-BE49-F238E27FC236}">
                <a16:creationId xmlns:a16="http://schemas.microsoft.com/office/drawing/2014/main" xmlns="" id="{694B17A7-CB01-409B-B9E1-8305678CFA90}"/>
              </a:ext>
            </a:extLst>
          </p:cNvPr>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latin typeface="+mn-ea"/>
              <a:cs typeface="+mn-ea"/>
              <a:sym typeface="Arial" panose="020B0604020202020204" pitchFamily="34" charset="0"/>
            </a:endParaRPr>
          </a:p>
        </p:txBody>
      </p:sp>
      <p:sp>
        <p:nvSpPr>
          <p:cNvPr id="35" name="Freeform 17">
            <a:extLst>
              <a:ext uri="{FF2B5EF4-FFF2-40B4-BE49-F238E27FC236}">
                <a16:creationId xmlns:a16="http://schemas.microsoft.com/office/drawing/2014/main" xmlns="" id="{8C3A4099-E314-4249-B933-A2352A98CECC}"/>
              </a:ext>
            </a:extLst>
          </p:cNvPr>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latin typeface="+mn-ea"/>
              <a:cs typeface="+mn-ea"/>
              <a:sym typeface="Arial" panose="020B0604020202020204" pitchFamily="34" charset="0"/>
            </a:endParaRPr>
          </a:p>
        </p:txBody>
      </p:sp>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4" name="AutoShape 5">
            <a:extLst>
              <a:ext uri="{FF2B5EF4-FFF2-40B4-BE49-F238E27FC236}">
                <a16:creationId xmlns:a16="http://schemas.microsoft.com/office/drawing/2014/main" xmlns="" id="{AC1E58BE-F481-4AE2-B629-4395518EA796}"/>
              </a:ext>
            </a:extLst>
          </p:cNvPr>
          <p:cNvSpPr/>
          <p:nvPr/>
        </p:nvSpPr>
        <p:spPr bwMode="auto">
          <a:xfrm>
            <a:off x="1219200" y="3061970"/>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endParaRPr lang="zh-CN" altLang="en-US" sz="2000" dirty="0">
              <a:latin typeface="思源黑体 Normal" panose="020B0400000000000000" pitchFamily="34" charset="-122"/>
              <a:ea typeface="思源黑体 Normal" panose="020B0400000000000000" pitchFamily="34" charset="-122"/>
              <a:sym typeface="Arial" panose="020B0604020202020204" pitchFamily="34" charset="0"/>
            </a:endParaRPr>
          </a:p>
        </p:txBody>
      </p:sp>
      <p:grpSp>
        <p:nvGrpSpPr>
          <p:cNvPr id="35" name="Group 6">
            <a:extLst>
              <a:ext uri="{FF2B5EF4-FFF2-40B4-BE49-F238E27FC236}">
                <a16:creationId xmlns:a16="http://schemas.microsoft.com/office/drawing/2014/main" xmlns="" id="{5B1D6B75-B176-481F-8495-AA717704F79C}"/>
              </a:ext>
            </a:extLst>
          </p:cNvPr>
          <p:cNvGrpSpPr/>
          <p:nvPr/>
        </p:nvGrpSpPr>
        <p:grpSpPr bwMode="auto">
          <a:xfrm>
            <a:off x="1167767" y="1974166"/>
            <a:ext cx="910341" cy="910513"/>
            <a:chOff x="0" y="0"/>
            <a:chExt cx="1591420" cy="1591420"/>
          </a:xfrm>
          <a:solidFill>
            <a:srgbClr val="44546A"/>
          </a:solidFill>
        </p:grpSpPr>
        <p:sp>
          <p:nvSpPr>
            <p:cNvPr id="36" name="AutoShape 7">
              <a:extLst>
                <a:ext uri="{FF2B5EF4-FFF2-40B4-BE49-F238E27FC236}">
                  <a16:creationId xmlns:a16="http://schemas.microsoft.com/office/drawing/2014/main" xmlns="" id="{B74173CC-15F5-42DF-ADC5-1BE62187DA7C}"/>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7" name="AutoShape 8">
              <a:extLst>
                <a:ext uri="{FF2B5EF4-FFF2-40B4-BE49-F238E27FC236}">
                  <a16:creationId xmlns:a16="http://schemas.microsoft.com/office/drawing/2014/main" xmlns="" id="{79A6C68E-8A98-4D57-AB79-388EF809C5B1}"/>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20</a:t>
              </a:r>
              <a:r>
                <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20</a:t>
              </a:r>
            </a:p>
          </p:txBody>
        </p:sp>
      </p:grpSp>
      <p:sp>
        <p:nvSpPr>
          <p:cNvPr id="38" name="AutoShape 9">
            <a:extLst>
              <a:ext uri="{FF2B5EF4-FFF2-40B4-BE49-F238E27FC236}">
                <a16:creationId xmlns:a16="http://schemas.microsoft.com/office/drawing/2014/main" xmlns="" id="{6A8D18B2-B5BE-4F38-B805-9D30DD4F5458}"/>
              </a:ext>
            </a:extLst>
          </p:cNvPr>
          <p:cNvSpPr/>
          <p:nvPr/>
        </p:nvSpPr>
        <p:spPr bwMode="auto">
          <a:xfrm>
            <a:off x="1717675" y="3490595"/>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39" name="AutoShape 10">
            <a:extLst>
              <a:ext uri="{FF2B5EF4-FFF2-40B4-BE49-F238E27FC236}">
                <a16:creationId xmlns:a16="http://schemas.microsoft.com/office/drawing/2014/main" xmlns="" id="{15AE7569-733A-4E87-9404-137E5613C2B4}"/>
              </a:ext>
            </a:extLst>
          </p:cNvPr>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endParaRPr lang="zh-CN" altLang="en-US" sz="2000" dirty="0">
              <a:latin typeface="思源黑体 Normal" panose="020B0400000000000000" pitchFamily="34" charset="-122"/>
              <a:ea typeface="思源黑体 Normal" panose="020B0400000000000000" pitchFamily="34" charset="-122"/>
              <a:sym typeface="Arial" panose="020B0604020202020204" pitchFamily="34" charset="0"/>
            </a:endParaRPr>
          </a:p>
        </p:txBody>
      </p:sp>
      <p:grpSp>
        <p:nvGrpSpPr>
          <p:cNvPr id="40" name="Group 11">
            <a:extLst>
              <a:ext uri="{FF2B5EF4-FFF2-40B4-BE49-F238E27FC236}">
                <a16:creationId xmlns:a16="http://schemas.microsoft.com/office/drawing/2014/main" xmlns="" id="{C63F7107-4202-4167-B8EC-4E7F49284DD5}"/>
              </a:ext>
            </a:extLst>
          </p:cNvPr>
          <p:cNvGrpSpPr/>
          <p:nvPr/>
        </p:nvGrpSpPr>
        <p:grpSpPr bwMode="auto">
          <a:xfrm>
            <a:off x="3799205" y="4357370"/>
            <a:ext cx="955675" cy="956945"/>
            <a:chOff x="0" y="0"/>
            <a:chExt cx="1591420" cy="1591420"/>
          </a:xfrm>
          <a:solidFill>
            <a:srgbClr val="44546A"/>
          </a:solidFill>
        </p:grpSpPr>
        <p:sp>
          <p:nvSpPr>
            <p:cNvPr id="41" name="AutoShape 12">
              <a:extLst>
                <a:ext uri="{FF2B5EF4-FFF2-40B4-BE49-F238E27FC236}">
                  <a16:creationId xmlns:a16="http://schemas.microsoft.com/office/drawing/2014/main" xmlns="" id="{B181AF41-33C6-4FCC-9C0F-85A08830D101}"/>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42" name="AutoShape 13">
              <a:extLst>
                <a:ext uri="{FF2B5EF4-FFF2-40B4-BE49-F238E27FC236}">
                  <a16:creationId xmlns:a16="http://schemas.microsoft.com/office/drawing/2014/main" xmlns="" id="{3408E486-3B5C-40B7-A873-C71853017079}"/>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a:t>
              </a: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21</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43" name="AutoShape 14">
            <a:extLst>
              <a:ext uri="{FF2B5EF4-FFF2-40B4-BE49-F238E27FC236}">
                <a16:creationId xmlns:a16="http://schemas.microsoft.com/office/drawing/2014/main" xmlns="" id="{5B8FAF15-4D98-4286-8352-7FAB4DD2918C}"/>
              </a:ext>
            </a:extLst>
          </p:cNvPr>
          <p:cNvSpPr/>
          <p:nvPr/>
        </p:nvSpPr>
        <p:spPr bwMode="auto">
          <a:xfrm>
            <a:off x="4166870" y="3446145"/>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44" name="AutoShape 15">
            <a:extLst>
              <a:ext uri="{FF2B5EF4-FFF2-40B4-BE49-F238E27FC236}">
                <a16:creationId xmlns:a16="http://schemas.microsoft.com/office/drawing/2014/main" xmlns="" id="{5EA83B89-5052-4AB3-8459-D0D79C45A2E0}"/>
              </a:ext>
            </a:extLst>
          </p:cNvPr>
          <p:cNvSpPr/>
          <p:nvPr/>
        </p:nvSpPr>
        <p:spPr bwMode="auto">
          <a:xfrm>
            <a:off x="6344920" y="3099435"/>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pPr>
              <a:defRPr/>
            </a:pPr>
            <a:endParaRPr lang="es-ES" sz="2000" dirty="0">
              <a:latin typeface="思源黑体 Normal" panose="020B0400000000000000" pitchFamily="34" charset="-122"/>
              <a:ea typeface="思源黑体 Normal" panose="020B0400000000000000" pitchFamily="34" charset="-122"/>
              <a:cs typeface="MS PGothic" panose="020B0600070205080204" pitchFamily="34" charset="-128"/>
              <a:sym typeface="Arial" panose="020B0604020202020204" pitchFamily="34" charset="0"/>
            </a:endParaRPr>
          </a:p>
        </p:txBody>
      </p:sp>
      <p:grpSp>
        <p:nvGrpSpPr>
          <p:cNvPr id="45" name="Group 16">
            <a:extLst>
              <a:ext uri="{FF2B5EF4-FFF2-40B4-BE49-F238E27FC236}">
                <a16:creationId xmlns:a16="http://schemas.microsoft.com/office/drawing/2014/main" xmlns="" id="{D749AAA0-8B02-48E8-B9B6-C53FA1DFC020}"/>
              </a:ext>
            </a:extLst>
          </p:cNvPr>
          <p:cNvGrpSpPr/>
          <p:nvPr/>
        </p:nvGrpSpPr>
        <p:grpSpPr bwMode="auto">
          <a:xfrm>
            <a:off x="6249035" y="1974215"/>
            <a:ext cx="903605" cy="903605"/>
            <a:chOff x="0" y="0"/>
            <a:chExt cx="1591420" cy="1591420"/>
          </a:xfrm>
          <a:solidFill>
            <a:srgbClr val="44546A"/>
          </a:solidFill>
        </p:grpSpPr>
        <p:sp>
          <p:nvSpPr>
            <p:cNvPr id="46" name="AutoShape 17">
              <a:extLst>
                <a:ext uri="{FF2B5EF4-FFF2-40B4-BE49-F238E27FC236}">
                  <a16:creationId xmlns:a16="http://schemas.microsoft.com/office/drawing/2014/main" xmlns="" id="{0301FF06-401D-493A-B5D8-D7F1A19AD63A}"/>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78" name="AutoShape 18">
              <a:extLst>
                <a:ext uri="{FF2B5EF4-FFF2-40B4-BE49-F238E27FC236}">
                  <a16:creationId xmlns:a16="http://schemas.microsoft.com/office/drawing/2014/main" xmlns="" id="{FDD44F6C-1550-4A23-973C-E13D6F03776F}"/>
                </a:ext>
              </a:extLst>
            </p:cNvPr>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a:t>
              </a: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22</a:t>
              </a:r>
            </a:p>
          </p:txBody>
        </p:sp>
      </p:grpSp>
      <p:sp>
        <p:nvSpPr>
          <p:cNvPr id="79" name="AutoShape 19">
            <a:extLst>
              <a:ext uri="{FF2B5EF4-FFF2-40B4-BE49-F238E27FC236}">
                <a16:creationId xmlns:a16="http://schemas.microsoft.com/office/drawing/2014/main" xmlns="" id="{AC07286E-14F9-47BA-AD1D-A4E76E3C7614}"/>
              </a:ext>
            </a:extLst>
          </p:cNvPr>
          <p:cNvSpPr/>
          <p:nvPr/>
        </p:nvSpPr>
        <p:spPr bwMode="auto">
          <a:xfrm>
            <a:off x="6659245" y="3471545"/>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0" name="AutoShape 20">
            <a:extLst>
              <a:ext uri="{FF2B5EF4-FFF2-40B4-BE49-F238E27FC236}">
                <a16:creationId xmlns:a16="http://schemas.microsoft.com/office/drawing/2014/main" xmlns="" id="{475E770E-6F4B-4720-9AAA-3B55E1452CA3}"/>
              </a:ext>
            </a:extLst>
          </p:cNvPr>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pPr>
              <a:defRPr/>
            </a:pPr>
            <a:endParaRPr lang="es-ES" sz="2000" dirty="0">
              <a:latin typeface="思源黑体 Normal" panose="020B0400000000000000" pitchFamily="34" charset="-122"/>
              <a:ea typeface="思源黑体 Normal" panose="020B0400000000000000" pitchFamily="34" charset="-122"/>
              <a:cs typeface="MS PGothic" panose="020B0600070205080204" pitchFamily="34" charset="-128"/>
              <a:sym typeface="Arial" panose="020B0604020202020204" pitchFamily="34" charset="0"/>
            </a:endParaRPr>
          </a:p>
        </p:txBody>
      </p:sp>
      <p:grpSp>
        <p:nvGrpSpPr>
          <p:cNvPr id="81" name="Group 21">
            <a:extLst>
              <a:ext uri="{FF2B5EF4-FFF2-40B4-BE49-F238E27FC236}">
                <a16:creationId xmlns:a16="http://schemas.microsoft.com/office/drawing/2014/main" xmlns="" id="{5AF987DA-4F9E-4ED5-AD34-8DA6603AE07C}"/>
              </a:ext>
            </a:extLst>
          </p:cNvPr>
          <p:cNvGrpSpPr/>
          <p:nvPr/>
        </p:nvGrpSpPr>
        <p:grpSpPr bwMode="auto">
          <a:xfrm>
            <a:off x="8964930" y="4357370"/>
            <a:ext cx="955675" cy="957580"/>
            <a:chOff x="0" y="0"/>
            <a:chExt cx="1591420" cy="1591420"/>
          </a:xfrm>
          <a:solidFill>
            <a:srgbClr val="44546A"/>
          </a:solidFill>
        </p:grpSpPr>
        <p:sp>
          <p:nvSpPr>
            <p:cNvPr id="82" name="AutoShape 22">
              <a:extLst>
                <a:ext uri="{FF2B5EF4-FFF2-40B4-BE49-F238E27FC236}">
                  <a16:creationId xmlns:a16="http://schemas.microsoft.com/office/drawing/2014/main" xmlns="" id="{CA647646-C478-419E-93CB-CB9FF2BF2106}"/>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83" name="AutoShape 23">
              <a:extLst>
                <a:ext uri="{FF2B5EF4-FFF2-40B4-BE49-F238E27FC236}">
                  <a16:creationId xmlns:a16="http://schemas.microsoft.com/office/drawing/2014/main" xmlns="" id="{A8735519-6530-4523-8235-C4D1ECAC671D}"/>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2023</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84" name="AutoShape 24">
            <a:extLst>
              <a:ext uri="{FF2B5EF4-FFF2-40B4-BE49-F238E27FC236}">
                <a16:creationId xmlns:a16="http://schemas.microsoft.com/office/drawing/2014/main" xmlns="" id="{659147A1-F1EB-45DF-A1ED-04ACE39334EE}"/>
              </a:ext>
            </a:extLst>
          </p:cNvPr>
          <p:cNvSpPr/>
          <p:nvPr/>
        </p:nvSpPr>
        <p:spPr bwMode="auto">
          <a:xfrm>
            <a:off x="9360535" y="3458210"/>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5" name="AutoShape 25">
            <a:extLst>
              <a:ext uri="{FF2B5EF4-FFF2-40B4-BE49-F238E27FC236}">
                <a16:creationId xmlns:a16="http://schemas.microsoft.com/office/drawing/2014/main" xmlns="" id="{D4014B80-8C8C-4CE4-AB24-A81EEFFAFBBB}"/>
              </a:ext>
            </a:extLst>
          </p:cNvPr>
          <p:cNvSpPr/>
          <p:nvPr/>
        </p:nvSpPr>
        <p:spPr bwMode="auto">
          <a:xfrm>
            <a:off x="1219200" y="4144010"/>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6" name="AutoShape 26">
            <a:extLst>
              <a:ext uri="{FF2B5EF4-FFF2-40B4-BE49-F238E27FC236}">
                <a16:creationId xmlns:a16="http://schemas.microsoft.com/office/drawing/2014/main" xmlns="" id="{3B89D605-8C82-411A-B8CB-29367A5968BC}"/>
              </a:ext>
            </a:extLst>
          </p:cNvPr>
          <p:cNvSpPr/>
          <p:nvPr/>
        </p:nvSpPr>
        <p:spPr bwMode="auto">
          <a:xfrm>
            <a:off x="1230630" y="4342765"/>
            <a:ext cx="228536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
        <p:nvSpPr>
          <p:cNvPr id="87" name="AutoShape 27">
            <a:extLst>
              <a:ext uri="{FF2B5EF4-FFF2-40B4-BE49-F238E27FC236}">
                <a16:creationId xmlns:a16="http://schemas.microsoft.com/office/drawing/2014/main" xmlns="" id="{FE424890-8131-45FC-8731-45782961CC40}"/>
              </a:ext>
            </a:extLst>
          </p:cNvPr>
          <p:cNvSpPr/>
          <p:nvPr/>
        </p:nvSpPr>
        <p:spPr bwMode="auto">
          <a:xfrm>
            <a:off x="3829685" y="2196465"/>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8" name="AutoShape 28">
            <a:extLst>
              <a:ext uri="{FF2B5EF4-FFF2-40B4-BE49-F238E27FC236}">
                <a16:creationId xmlns:a16="http://schemas.microsoft.com/office/drawing/2014/main" xmlns="" id="{1D67F996-34F5-4FE0-9AF2-295265158FE6}"/>
              </a:ext>
            </a:extLst>
          </p:cNvPr>
          <p:cNvSpPr/>
          <p:nvPr/>
        </p:nvSpPr>
        <p:spPr bwMode="auto">
          <a:xfrm>
            <a:off x="3841115" y="2370455"/>
            <a:ext cx="226695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Normal" panose="020B0400000000000000" pitchFamily="34" charset="-122"/>
                <a:ea typeface="思源黑体 Normal" panose="020B0400000000000000" pitchFamily="34" charset="-122"/>
              </a:rPr>
              <a:t>这里输入您的文字这里输入您的文字这里输入您的文字这里输入您的文字这里输入您这里输入您</a:t>
            </a:r>
          </a:p>
        </p:txBody>
      </p:sp>
      <p:sp>
        <p:nvSpPr>
          <p:cNvPr id="89" name="AutoShape 29">
            <a:extLst>
              <a:ext uri="{FF2B5EF4-FFF2-40B4-BE49-F238E27FC236}">
                <a16:creationId xmlns:a16="http://schemas.microsoft.com/office/drawing/2014/main" xmlns="" id="{E050CBF0-B2A3-435F-8456-C5872B830B97}"/>
              </a:ext>
            </a:extLst>
          </p:cNvPr>
          <p:cNvSpPr/>
          <p:nvPr/>
        </p:nvSpPr>
        <p:spPr bwMode="auto">
          <a:xfrm>
            <a:off x="6350635" y="4061460"/>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90" name="AutoShape 30">
            <a:extLst>
              <a:ext uri="{FF2B5EF4-FFF2-40B4-BE49-F238E27FC236}">
                <a16:creationId xmlns:a16="http://schemas.microsoft.com/office/drawing/2014/main" xmlns="" id="{1D0DC180-338A-4BBB-B52B-902FDC6AD078}"/>
              </a:ext>
            </a:extLst>
          </p:cNvPr>
          <p:cNvSpPr/>
          <p:nvPr/>
        </p:nvSpPr>
        <p:spPr bwMode="auto">
          <a:xfrm>
            <a:off x="6362065" y="4295775"/>
            <a:ext cx="216979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
        <p:nvSpPr>
          <p:cNvPr id="91" name="AutoShape 31">
            <a:extLst>
              <a:ext uri="{FF2B5EF4-FFF2-40B4-BE49-F238E27FC236}">
                <a16:creationId xmlns:a16="http://schemas.microsoft.com/office/drawing/2014/main" xmlns="" id="{41691766-11ED-4240-BE3F-AD6985B39D04}"/>
              </a:ext>
            </a:extLst>
          </p:cNvPr>
          <p:cNvSpPr/>
          <p:nvPr/>
        </p:nvSpPr>
        <p:spPr bwMode="auto">
          <a:xfrm>
            <a:off x="9053195" y="2202815"/>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92" name="AutoShape 32">
            <a:extLst>
              <a:ext uri="{FF2B5EF4-FFF2-40B4-BE49-F238E27FC236}">
                <a16:creationId xmlns:a16="http://schemas.microsoft.com/office/drawing/2014/main" xmlns="" id="{CCE93B0D-9384-4D2A-A9BB-AAE1FCF14A6C}"/>
              </a:ext>
            </a:extLst>
          </p:cNvPr>
          <p:cNvSpPr/>
          <p:nvPr/>
        </p:nvSpPr>
        <p:spPr bwMode="auto">
          <a:xfrm>
            <a:off x="9056370" y="2411095"/>
            <a:ext cx="234696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Tree>
    <p:extLst>
      <p:ext uri="{BB962C8B-B14F-4D97-AF65-F5344CB8AC3E}">
        <p14:creationId xmlns:p14="http://schemas.microsoft.com/office/powerpoint/2010/main" val="421647107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39" grpId="0" animBg="1"/>
      <p:bldP spid="39" grpId="1" animBg="1"/>
      <p:bldP spid="43" grpId="0" animBg="1"/>
      <p:bldP spid="43" grpId="1" animBg="1"/>
      <p:bldP spid="44" grpId="0" animBg="1"/>
      <p:bldP spid="44" grpId="1" animBg="1"/>
      <p:bldP spid="79" grpId="0" animBg="1"/>
      <p:bldP spid="79" grpId="1" animBg="1"/>
      <p:bldP spid="80" grpId="0" animBg="1"/>
      <p:bldP spid="80" grpId="1" animBg="1"/>
      <p:bldP spid="84" grpId="0" animBg="1"/>
      <p:bldP spid="84" grpId="1" animBg="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xmlns=""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xmlns=""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xmlns=""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xmlns=""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三</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xmlns=""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03</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xmlns="" id="{0CEEC32F-A461-E14B-BA72-2A0A3033AF09}"/>
              </a:ext>
            </a:extLst>
          </p:cNvPr>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latin typeface="思源黑体 Medium" panose="020B0600000000000000" pitchFamily="34" charset="-122"/>
                <a:ea typeface="思源黑体 Medium" panose="020B0600000000000000" pitchFamily="34" charset="-122"/>
              </a:rPr>
              <a:t>消费者分析报告</a:t>
            </a:r>
          </a:p>
        </p:txBody>
      </p:sp>
      <p:sp>
        <p:nvSpPr>
          <p:cNvPr id="9" name="文本框 8">
            <a:extLst>
              <a:ext uri="{FF2B5EF4-FFF2-40B4-BE49-F238E27FC236}">
                <a16:creationId xmlns:a16="http://schemas.microsoft.com/office/drawing/2014/main" xmlns=""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sp>
        <p:nvSpPr>
          <p:cNvPr id="3" name="矩形 2">
            <a:extLst>
              <a:ext uri="{FF2B5EF4-FFF2-40B4-BE49-F238E27FC236}">
                <a16:creationId xmlns:a16="http://schemas.microsoft.com/office/drawing/2014/main" xmlns="" id="{F2CB9F34-5306-8A40-AA11-03AB4FFD28A1}"/>
              </a:ext>
            </a:extLst>
          </p:cNvPr>
          <p:cNvSpPr/>
          <p:nvPr/>
        </p:nvSpPr>
        <p:spPr>
          <a:xfrm>
            <a:off x="5692573" y="1964231"/>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文本框 3">
            <a:extLst>
              <a:ext uri="{FF2B5EF4-FFF2-40B4-BE49-F238E27FC236}">
                <a16:creationId xmlns:a16="http://schemas.microsoft.com/office/drawing/2014/main" xmlns="" id="{46F1BE3E-FD14-184B-A572-89F3AAD95623}"/>
              </a:ext>
            </a:extLst>
          </p:cNvPr>
          <p:cNvSpPr txBox="1"/>
          <p:nvPr/>
        </p:nvSpPr>
        <p:spPr>
          <a:xfrm>
            <a:off x="5949836" y="2419306"/>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5" name="文本框 4">
            <a:extLst>
              <a:ext uri="{FF2B5EF4-FFF2-40B4-BE49-F238E27FC236}">
                <a16:creationId xmlns:a16="http://schemas.microsoft.com/office/drawing/2014/main" xmlns="" id="{76419D01-0CB6-8345-A784-D4C34B1C012E}"/>
              </a:ext>
            </a:extLst>
          </p:cNvPr>
          <p:cNvSpPr txBox="1"/>
          <p:nvPr/>
        </p:nvSpPr>
        <p:spPr>
          <a:xfrm>
            <a:off x="5949836" y="2124830"/>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6" name="矩形 5">
            <a:extLst>
              <a:ext uri="{FF2B5EF4-FFF2-40B4-BE49-F238E27FC236}">
                <a16:creationId xmlns:a16="http://schemas.microsoft.com/office/drawing/2014/main" xmlns="" id="{BEFBA3B3-B5DD-6C4C-A007-A04F86C5FE21}"/>
              </a:ext>
            </a:extLst>
          </p:cNvPr>
          <p:cNvSpPr/>
          <p:nvPr/>
        </p:nvSpPr>
        <p:spPr>
          <a:xfrm>
            <a:off x="5692573" y="1908799"/>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7" name="矩形 6">
            <a:extLst>
              <a:ext uri="{FF2B5EF4-FFF2-40B4-BE49-F238E27FC236}">
                <a16:creationId xmlns:a16="http://schemas.microsoft.com/office/drawing/2014/main" xmlns="" id="{CDC7B1E1-D2A3-4C4C-ADAD-F2382F3089D1}"/>
              </a:ext>
            </a:extLst>
          </p:cNvPr>
          <p:cNvSpPr/>
          <p:nvPr/>
        </p:nvSpPr>
        <p:spPr>
          <a:xfrm>
            <a:off x="5692573" y="3359127"/>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8" name="文本框 7">
            <a:extLst>
              <a:ext uri="{FF2B5EF4-FFF2-40B4-BE49-F238E27FC236}">
                <a16:creationId xmlns:a16="http://schemas.microsoft.com/office/drawing/2014/main" xmlns="" id="{B17C519C-610B-4648-997A-D1EFECE2699A}"/>
              </a:ext>
            </a:extLst>
          </p:cNvPr>
          <p:cNvSpPr txBox="1"/>
          <p:nvPr/>
        </p:nvSpPr>
        <p:spPr>
          <a:xfrm>
            <a:off x="5949836" y="3814202"/>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9" name="文本框 8">
            <a:extLst>
              <a:ext uri="{FF2B5EF4-FFF2-40B4-BE49-F238E27FC236}">
                <a16:creationId xmlns:a16="http://schemas.microsoft.com/office/drawing/2014/main" xmlns="" id="{6D2CE038-09C4-3449-BAF7-C1B9FC5AEA85}"/>
              </a:ext>
            </a:extLst>
          </p:cNvPr>
          <p:cNvSpPr txBox="1"/>
          <p:nvPr/>
        </p:nvSpPr>
        <p:spPr>
          <a:xfrm>
            <a:off x="5949836" y="3519726"/>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10" name="矩形 9">
            <a:extLst>
              <a:ext uri="{FF2B5EF4-FFF2-40B4-BE49-F238E27FC236}">
                <a16:creationId xmlns:a16="http://schemas.microsoft.com/office/drawing/2014/main" xmlns="" id="{85CB19D9-4D72-9442-8ED1-99E3C240061F}"/>
              </a:ext>
            </a:extLst>
          </p:cNvPr>
          <p:cNvSpPr/>
          <p:nvPr/>
        </p:nvSpPr>
        <p:spPr>
          <a:xfrm>
            <a:off x="5692573" y="3303695"/>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1" name="矩形 10">
            <a:extLst>
              <a:ext uri="{FF2B5EF4-FFF2-40B4-BE49-F238E27FC236}">
                <a16:creationId xmlns:a16="http://schemas.microsoft.com/office/drawing/2014/main" xmlns="" id="{976FD1EB-EB8E-2545-B73C-6F5FADDFF56A}"/>
              </a:ext>
            </a:extLst>
          </p:cNvPr>
          <p:cNvSpPr/>
          <p:nvPr/>
        </p:nvSpPr>
        <p:spPr>
          <a:xfrm>
            <a:off x="5692573" y="4754023"/>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2" name="文本框 11">
            <a:extLst>
              <a:ext uri="{FF2B5EF4-FFF2-40B4-BE49-F238E27FC236}">
                <a16:creationId xmlns:a16="http://schemas.microsoft.com/office/drawing/2014/main" xmlns="" id="{9AF24C6D-BACD-A04F-BD53-6A6AAD212764}"/>
              </a:ext>
            </a:extLst>
          </p:cNvPr>
          <p:cNvSpPr txBox="1"/>
          <p:nvPr/>
        </p:nvSpPr>
        <p:spPr>
          <a:xfrm>
            <a:off x="5949836" y="5209098"/>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13" name="文本框 12">
            <a:extLst>
              <a:ext uri="{FF2B5EF4-FFF2-40B4-BE49-F238E27FC236}">
                <a16:creationId xmlns:a16="http://schemas.microsoft.com/office/drawing/2014/main" xmlns="" id="{8098BBB9-0E65-0C40-BF0E-33FBAD1ADC28}"/>
              </a:ext>
            </a:extLst>
          </p:cNvPr>
          <p:cNvSpPr txBox="1"/>
          <p:nvPr/>
        </p:nvSpPr>
        <p:spPr>
          <a:xfrm>
            <a:off x="5949836" y="4914622"/>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14" name="矩形 13">
            <a:extLst>
              <a:ext uri="{FF2B5EF4-FFF2-40B4-BE49-F238E27FC236}">
                <a16:creationId xmlns:a16="http://schemas.microsoft.com/office/drawing/2014/main" xmlns="" id="{A9447839-DBE4-6C40-AF3B-46119C9E6AA8}"/>
              </a:ext>
            </a:extLst>
          </p:cNvPr>
          <p:cNvSpPr/>
          <p:nvPr/>
        </p:nvSpPr>
        <p:spPr>
          <a:xfrm>
            <a:off x="5692573" y="4698591"/>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5" name="文本框 14">
            <a:extLst>
              <a:ext uri="{FF2B5EF4-FFF2-40B4-BE49-F238E27FC236}">
                <a16:creationId xmlns:a16="http://schemas.microsoft.com/office/drawing/2014/main" xmlns="" id="{C422B577-1EB9-CF4F-882C-92767460B9AB}"/>
              </a:ext>
            </a:extLst>
          </p:cNvPr>
          <p:cNvSpPr txBox="1"/>
          <p:nvPr/>
        </p:nvSpPr>
        <p:spPr>
          <a:xfrm>
            <a:off x="960182" y="5238515"/>
            <a:ext cx="30059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BUSINESS</a:t>
            </a:r>
            <a:r>
              <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rPr>
              <a:t> </a:t>
            </a: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DATA</a:t>
            </a:r>
            <a:endPar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xmlns="" id="{408FA97D-DB48-3647-B337-466DAE059C83}"/>
              </a:ext>
            </a:extLst>
          </p:cNvPr>
          <p:cNvSpPr txBox="1"/>
          <p:nvPr/>
        </p:nvSpPr>
        <p:spPr>
          <a:xfrm>
            <a:off x="973434" y="4882435"/>
            <a:ext cx="18117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PPT</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TEMPLATE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endParaRPr>
          </a:p>
        </p:txBody>
      </p:sp>
      <p:sp>
        <p:nvSpPr>
          <p:cNvPr id="17" name="文本框 16">
            <a:extLst>
              <a:ext uri="{FF2B5EF4-FFF2-40B4-BE49-F238E27FC236}">
                <a16:creationId xmlns:a16="http://schemas.microsoft.com/office/drawing/2014/main" xmlns="" id="{F73E7F30-B95E-EA45-B81C-53987EFC3A94}"/>
              </a:ext>
            </a:extLst>
          </p:cNvPr>
          <p:cNvSpPr txBox="1"/>
          <p:nvPr/>
        </p:nvSpPr>
        <p:spPr>
          <a:xfrm>
            <a:off x="936431" y="1919793"/>
            <a:ext cx="3710608" cy="20805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Tree>
    <p:extLst>
      <p:ext uri="{BB962C8B-B14F-4D97-AF65-F5344CB8AC3E}">
        <p14:creationId xmlns:p14="http://schemas.microsoft.com/office/powerpoint/2010/main" val="20067398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grpSp>
        <p:nvGrpSpPr>
          <p:cNvPr id="29" name="组合 28">
            <a:extLst>
              <a:ext uri="{FF2B5EF4-FFF2-40B4-BE49-F238E27FC236}">
                <a16:creationId xmlns:a16="http://schemas.microsoft.com/office/drawing/2014/main" xmlns="" id="{DF5F9868-E017-421C-87B0-A35C3DE4DC1B}"/>
              </a:ext>
            </a:extLst>
          </p:cNvPr>
          <p:cNvGrpSpPr/>
          <p:nvPr/>
        </p:nvGrpSpPr>
        <p:grpSpPr>
          <a:xfrm>
            <a:off x="899078" y="1724026"/>
            <a:ext cx="5132387" cy="1704974"/>
            <a:chOff x="874713" y="1943101"/>
            <a:chExt cx="5132387" cy="1704974"/>
          </a:xfrm>
        </p:grpSpPr>
        <p:grpSp>
          <p:nvGrpSpPr>
            <p:cNvPr id="30" name="组合 29">
              <a:extLst>
                <a:ext uri="{FF2B5EF4-FFF2-40B4-BE49-F238E27FC236}">
                  <a16:creationId xmlns:a16="http://schemas.microsoft.com/office/drawing/2014/main" xmlns="" id="{E5DA8A51-F5FC-48E3-907B-51CA52AEC7BA}"/>
                </a:ext>
              </a:extLst>
            </p:cNvPr>
            <p:cNvGrpSpPr/>
            <p:nvPr/>
          </p:nvGrpSpPr>
          <p:grpSpPr>
            <a:xfrm>
              <a:off x="874713" y="1943101"/>
              <a:ext cx="5132387" cy="1704974"/>
              <a:chOff x="874713" y="1752601"/>
              <a:chExt cx="5132387" cy="1704974"/>
            </a:xfrm>
          </p:grpSpPr>
          <p:sp>
            <p:nvSpPr>
              <p:cNvPr id="34" name="矩形 33">
                <a:extLst>
                  <a:ext uri="{FF2B5EF4-FFF2-40B4-BE49-F238E27FC236}">
                    <a16:creationId xmlns:a16="http://schemas.microsoft.com/office/drawing/2014/main" xmlns="" id="{0A758BFB-16F3-4A03-977C-9FC650974007}"/>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35" name="椭圆 8">
                <a:extLst>
                  <a:ext uri="{FF2B5EF4-FFF2-40B4-BE49-F238E27FC236}">
                    <a16:creationId xmlns:a16="http://schemas.microsoft.com/office/drawing/2014/main" xmlns="" id="{FEC86CB8-2D52-49E7-B21F-A8591EDFB163}"/>
                  </a:ext>
                </a:extLst>
              </p:cNvPr>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31" name="组合 30">
              <a:extLst>
                <a:ext uri="{FF2B5EF4-FFF2-40B4-BE49-F238E27FC236}">
                  <a16:creationId xmlns:a16="http://schemas.microsoft.com/office/drawing/2014/main" xmlns="" id="{8117E859-9900-40CC-A19F-981814A8E211}"/>
                </a:ext>
              </a:extLst>
            </p:cNvPr>
            <p:cNvGrpSpPr/>
            <p:nvPr/>
          </p:nvGrpSpPr>
          <p:grpSpPr>
            <a:xfrm>
              <a:off x="1259398" y="2277135"/>
              <a:ext cx="3941252" cy="1027435"/>
              <a:chOff x="7483989" y="3314482"/>
              <a:chExt cx="3941252" cy="1027435"/>
            </a:xfrm>
          </p:grpSpPr>
          <p:sp>
            <p:nvSpPr>
              <p:cNvPr id="32" name="矩形 31">
                <a:extLst>
                  <a:ext uri="{FF2B5EF4-FFF2-40B4-BE49-F238E27FC236}">
                    <a16:creationId xmlns:a16="http://schemas.microsoft.com/office/drawing/2014/main" xmlns="" id="{3432412B-8E70-4E04-9AEB-F0521BCA5501}"/>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33" name="矩形 32">
                <a:extLst>
                  <a:ext uri="{FF2B5EF4-FFF2-40B4-BE49-F238E27FC236}">
                    <a16:creationId xmlns:a16="http://schemas.microsoft.com/office/drawing/2014/main" xmlns="" id="{C86813B7-7F05-4ED3-B04F-5580D7186DC0}"/>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grpSp>
        <p:nvGrpSpPr>
          <p:cNvPr id="36" name="组合 35">
            <a:extLst>
              <a:ext uri="{FF2B5EF4-FFF2-40B4-BE49-F238E27FC236}">
                <a16:creationId xmlns:a16="http://schemas.microsoft.com/office/drawing/2014/main" xmlns="" id="{5D13AA60-6D61-4460-9527-543E229F120C}"/>
              </a:ext>
            </a:extLst>
          </p:cNvPr>
          <p:cNvGrpSpPr/>
          <p:nvPr/>
        </p:nvGrpSpPr>
        <p:grpSpPr>
          <a:xfrm>
            <a:off x="899078" y="3703638"/>
            <a:ext cx="5132387" cy="1704974"/>
            <a:chOff x="874713" y="3922713"/>
            <a:chExt cx="5132387" cy="1704974"/>
          </a:xfrm>
        </p:grpSpPr>
        <p:grpSp>
          <p:nvGrpSpPr>
            <p:cNvPr id="37" name="组合 36">
              <a:extLst>
                <a:ext uri="{FF2B5EF4-FFF2-40B4-BE49-F238E27FC236}">
                  <a16:creationId xmlns:a16="http://schemas.microsoft.com/office/drawing/2014/main" xmlns="" id="{87741F1D-BE3A-44F8-A46B-71A2C6CB3A3C}"/>
                </a:ext>
              </a:extLst>
            </p:cNvPr>
            <p:cNvGrpSpPr/>
            <p:nvPr/>
          </p:nvGrpSpPr>
          <p:grpSpPr>
            <a:xfrm>
              <a:off x="874713" y="3922713"/>
              <a:ext cx="5132387" cy="1704974"/>
              <a:chOff x="874713" y="1752601"/>
              <a:chExt cx="5132387" cy="1704974"/>
            </a:xfrm>
          </p:grpSpPr>
          <p:sp>
            <p:nvSpPr>
              <p:cNvPr id="41" name="矩形 40">
                <a:extLst>
                  <a:ext uri="{FF2B5EF4-FFF2-40B4-BE49-F238E27FC236}">
                    <a16:creationId xmlns:a16="http://schemas.microsoft.com/office/drawing/2014/main" xmlns="" id="{69B07898-829B-40C3-888A-82B75B6C4BE6}"/>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42" name="椭圆 31">
                <a:extLst>
                  <a:ext uri="{FF2B5EF4-FFF2-40B4-BE49-F238E27FC236}">
                    <a16:creationId xmlns:a16="http://schemas.microsoft.com/office/drawing/2014/main" xmlns="" id="{D6564A51-9B7A-4615-9390-1B4B1FC3971F}"/>
                  </a:ext>
                </a:extLst>
              </p:cNvPr>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38" name="组合 37">
              <a:extLst>
                <a:ext uri="{FF2B5EF4-FFF2-40B4-BE49-F238E27FC236}">
                  <a16:creationId xmlns:a16="http://schemas.microsoft.com/office/drawing/2014/main" xmlns="" id="{0CC07FF0-9C3B-44C5-9795-9C70F497D33F}"/>
                </a:ext>
              </a:extLst>
            </p:cNvPr>
            <p:cNvGrpSpPr/>
            <p:nvPr/>
          </p:nvGrpSpPr>
          <p:grpSpPr>
            <a:xfrm>
              <a:off x="1259398" y="4272447"/>
              <a:ext cx="3941252" cy="1027435"/>
              <a:chOff x="7483989" y="3314482"/>
              <a:chExt cx="3941252" cy="1027435"/>
            </a:xfrm>
          </p:grpSpPr>
          <p:sp>
            <p:nvSpPr>
              <p:cNvPr id="39" name="矩形 38">
                <a:extLst>
                  <a:ext uri="{FF2B5EF4-FFF2-40B4-BE49-F238E27FC236}">
                    <a16:creationId xmlns:a16="http://schemas.microsoft.com/office/drawing/2014/main" xmlns="" id="{3C8FE026-177F-4914-9986-ED05CAED6CB8}"/>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40" name="矩形 39">
                <a:extLst>
                  <a:ext uri="{FF2B5EF4-FFF2-40B4-BE49-F238E27FC236}">
                    <a16:creationId xmlns:a16="http://schemas.microsoft.com/office/drawing/2014/main" xmlns="" id="{6ECE850D-226C-430F-A4DB-B6757D21927D}"/>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grpSp>
        <p:nvGrpSpPr>
          <p:cNvPr id="43" name="组合 42">
            <a:extLst>
              <a:ext uri="{FF2B5EF4-FFF2-40B4-BE49-F238E27FC236}">
                <a16:creationId xmlns:a16="http://schemas.microsoft.com/office/drawing/2014/main" xmlns="" id="{AD531938-2B28-41A3-80E9-0B62C3CCE397}"/>
              </a:ext>
            </a:extLst>
          </p:cNvPr>
          <p:cNvGrpSpPr/>
          <p:nvPr/>
        </p:nvGrpSpPr>
        <p:grpSpPr>
          <a:xfrm>
            <a:off x="6209266" y="1724026"/>
            <a:ext cx="5132387" cy="1704974"/>
            <a:chOff x="6184901" y="1943101"/>
            <a:chExt cx="5132387" cy="1704974"/>
          </a:xfrm>
        </p:grpSpPr>
        <p:grpSp>
          <p:nvGrpSpPr>
            <p:cNvPr id="44" name="组合 43">
              <a:extLst>
                <a:ext uri="{FF2B5EF4-FFF2-40B4-BE49-F238E27FC236}">
                  <a16:creationId xmlns:a16="http://schemas.microsoft.com/office/drawing/2014/main" xmlns="" id="{27F92DE7-27A0-4D94-B715-0C4DC286CB14}"/>
                </a:ext>
              </a:extLst>
            </p:cNvPr>
            <p:cNvGrpSpPr/>
            <p:nvPr/>
          </p:nvGrpSpPr>
          <p:grpSpPr>
            <a:xfrm>
              <a:off x="6184901" y="1943101"/>
              <a:ext cx="5132387" cy="1704974"/>
              <a:chOff x="874713" y="1752601"/>
              <a:chExt cx="5132387" cy="1704974"/>
            </a:xfrm>
          </p:grpSpPr>
          <p:sp>
            <p:nvSpPr>
              <p:cNvPr id="48" name="矩形 47">
                <a:extLst>
                  <a:ext uri="{FF2B5EF4-FFF2-40B4-BE49-F238E27FC236}">
                    <a16:creationId xmlns:a16="http://schemas.microsoft.com/office/drawing/2014/main" xmlns="" id="{E7E2A206-2D55-466B-BE55-F419385BA39F}"/>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49" name="椭圆 34">
                <a:extLst>
                  <a:ext uri="{FF2B5EF4-FFF2-40B4-BE49-F238E27FC236}">
                    <a16:creationId xmlns:a16="http://schemas.microsoft.com/office/drawing/2014/main" xmlns="" id="{8D39BF85-4A4D-4266-B5D9-BEAAD3CAC3BD}"/>
                  </a:ext>
                </a:extLst>
              </p:cNvPr>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45" name="组合 44">
              <a:extLst>
                <a:ext uri="{FF2B5EF4-FFF2-40B4-BE49-F238E27FC236}">
                  <a16:creationId xmlns:a16="http://schemas.microsoft.com/office/drawing/2014/main" xmlns="" id="{277BC512-0839-4C9C-BD5D-A4AD67C133B9}"/>
                </a:ext>
              </a:extLst>
            </p:cNvPr>
            <p:cNvGrpSpPr/>
            <p:nvPr/>
          </p:nvGrpSpPr>
          <p:grpSpPr>
            <a:xfrm>
              <a:off x="6569586" y="2277135"/>
              <a:ext cx="3941252" cy="1027435"/>
              <a:chOff x="7483989" y="3314482"/>
              <a:chExt cx="3941252" cy="1027435"/>
            </a:xfrm>
          </p:grpSpPr>
          <p:sp>
            <p:nvSpPr>
              <p:cNvPr id="46" name="矩形 45">
                <a:extLst>
                  <a:ext uri="{FF2B5EF4-FFF2-40B4-BE49-F238E27FC236}">
                    <a16:creationId xmlns:a16="http://schemas.microsoft.com/office/drawing/2014/main" xmlns="" id="{B88E73F1-66B4-4846-A4A5-322E02A5C6B8}"/>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47" name="矩形 46">
                <a:extLst>
                  <a:ext uri="{FF2B5EF4-FFF2-40B4-BE49-F238E27FC236}">
                    <a16:creationId xmlns:a16="http://schemas.microsoft.com/office/drawing/2014/main" xmlns="" id="{49075565-C71E-43A0-96B2-7237263EA75C}"/>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grpSp>
        <p:nvGrpSpPr>
          <p:cNvPr id="50" name="组合 49">
            <a:extLst>
              <a:ext uri="{FF2B5EF4-FFF2-40B4-BE49-F238E27FC236}">
                <a16:creationId xmlns:a16="http://schemas.microsoft.com/office/drawing/2014/main" xmlns="" id="{3454E90F-FF7F-419B-A4DF-62FF7F83B0B8}"/>
              </a:ext>
            </a:extLst>
          </p:cNvPr>
          <p:cNvGrpSpPr/>
          <p:nvPr/>
        </p:nvGrpSpPr>
        <p:grpSpPr>
          <a:xfrm>
            <a:off x="6209266" y="3703638"/>
            <a:ext cx="5132387" cy="1704974"/>
            <a:chOff x="6184901" y="3922713"/>
            <a:chExt cx="5132387" cy="1704974"/>
          </a:xfrm>
        </p:grpSpPr>
        <p:grpSp>
          <p:nvGrpSpPr>
            <p:cNvPr id="51" name="组合 50">
              <a:extLst>
                <a:ext uri="{FF2B5EF4-FFF2-40B4-BE49-F238E27FC236}">
                  <a16:creationId xmlns:a16="http://schemas.microsoft.com/office/drawing/2014/main" xmlns="" id="{37478E19-9B07-42B2-BDC9-B87090C6FFE5}"/>
                </a:ext>
              </a:extLst>
            </p:cNvPr>
            <p:cNvGrpSpPr/>
            <p:nvPr/>
          </p:nvGrpSpPr>
          <p:grpSpPr>
            <a:xfrm>
              <a:off x="6184901" y="3922713"/>
              <a:ext cx="5132387" cy="1704974"/>
              <a:chOff x="874713" y="1752601"/>
              <a:chExt cx="5132387" cy="1704974"/>
            </a:xfrm>
          </p:grpSpPr>
          <p:sp>
            <p:nvSpPr>
              <p:cNvPr id="55" name="矩形 54">
                <a:extLst>
                  <a:ext uri="{FF2B5EF4-FFF2-40B4-BE49-F238E27FC236}">
                    <a16:creationId xmlns:a16="http://schemas.microsoft.com/office/drawing/2014/main" xmlns="" id="{2DBE521C-D9E4-4A5C-A076-A82B9B493E13}"/>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6" name="椭圆 37">
                <a:extLst>
                  <a:ext uri="{FF2B5EF4-FFF2-40B4-BE49-F238E27FC236}">
                    <a16:creationId xmlns:a16="http://schemas.microsoft.com/office/drawing/2014/main" xmlns="" id="{2DC62873-085D-487E-8133-1F7F7E7F0EA1}"/>
                  </a:ext>
                </a:extLst>
              </p:cNvPr>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52" name="组合 51">
              <a:extLst>
                <a:ext uri="{FF2B5EF4-FFF2-40B4-BE49-F238E27FC236}">
                  <a16:creationId xmlns:a16="http://schemas.microsoft.com/office/drawing/2014/main" xmlns="" id="{33175202-5853-4D58-823B-0FAB812FE5E7}"/>
                </a:ext>
              </a:extLst>
            </p:cNvPr>
            <p:cNvGrpSpPr/>
            <p:nvPr/>
          </p:nvGrpSpPr>
          <p:grpSpPr>
            <a:xfrm>
              <a:off x="6569586" y="4272447"/>
              <a:ext cx="3941252" cy="1027435"/>
              <a:chOff x="7483989" y="3314482"/>
              <a:chExt cx="3941252" cy="1027435"/>
            </a:xfrm>
          </p:grpSpPr>
          <p:sp>
            <p:nvSpPr>
              <p:cNvPr id="53" name="矩形 52">
                <a:extLst>
                  <a:ext uri="{FF2B5EF4-FFF2-40B4-BE49-F238E27FC236}">
                    <a16:creationId xmlns:a16="http://schemas.microsoft.com/office/drawing/2014/main" xmlns="" id="{B977920E-056C-4BFD-B6BE-D89B5C61773F}"/>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54" name="矩形 53">
                <a:extLst>
                  <a:ext uri="{FF2B5EF4-FFF2-40B4-BE49-F238E27FC236}">
                    <a16:creationId xmlns:a16="http://schemas.microsoft.com/office/drawing/2014/main" xmlns="" id="{FE50B48F-C01C-4CF2-9E30-9689603BCB2A}"/>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spTree>
    <p:extLst>
      <p:ext uri="{BB962C8B-B14F-4D97-AF65-F5344CB8AC3E}">
        <p14:creationId xmlns:p14="http://schemas.microsoft.com/office/powerpoint/2010/main" val="35673103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ppt_y</p:attrName>
                                        </p:attrNameLst>
                                      </p:cBhvr>
                                      <p:tavLst>
                                        <p:tav tm="0">
                                          <p:val>
                                            <p:strVal val="#ppt_y-#ppt_h*1.125000"/>
                                          </p:val>
                                        </p:tav>
                                        <p:tav tm="100000">
                                          <p:val>
                                            <p:strVal val="#ppt_y"/>
                                          </p:val>
                                        </p:tav>
                                      </p:tavLst>
                                    </p:anim>
                                    <p:animEffect transition="in" filter="wipe(down)">
                                      <p:cBhvr>
                                        <p:cTn id="13" dur="500"/>
                                        <p:tgtEl>
                                          <p:spTgt spid="4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ppt_x</p:attrName>
                                        </p:attrNameLst>
                                      </p:cBhvr>
                                      <p:tavLst>
                                        <p:tav tm="0">
                                          <p:val>
                                            <p:strVal val="#ppt_x+#ppt_w*1.125000"/>
                                          </p:val>
                                        </p:tav>
                                        <p:tav tm="100000">
                                          <p:val>
                                            <p:strVal val="#ppt_x"/>
                                          </p:val>
                                        </p:tav>
                                      </p:tavLst>
                                    </p:anim>
                                    <p:animEffect transition="in" filter="wipe(left)">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ppt_y</p:attrName>
                                        </p:attrNameLst>
                                      </p:cBhvr>
                                      <p:tavLst>
                                        <p:tav tm="0">
                                          <p:val>
                                            <p:strVal val="#ppt_y+#ppt_h*1.125000"/>
                                          </p:val>
                                        </p:tav>
                                        <p:tav tm="100000">
                                          <p:val>
                                            <p:strVal val="#ppt_y"/>
                                          </p:val>
                                        </p:tav>
                                      </p:tavLst>
                                    </p:anim>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sp>
        <p:nvSpPr>
          <p:cNvPr id="3" name="圆角矩形 2">
            <a:extLst>
              <a:ext uri="{FF2B5EF4-FFF2-40B4-BE49-F238E27FC236}">
                <a16:creationId xmlns:a16="http://schemas.microsoft.com/office/drawing/2014/main" xmlns="" id="{1B2BAA42-4C92-6A46-ACCA-D9C1FF8B3505}"/>
              </a:ext>
            </a:extLst>
          </p:cNvPr>
          <p:cNvSpPr/>
          <p:nvPr/>
        </p:nvSpPr>
        <p:spPr>
          <a:xfrm rot="10800000">
            <a:off x="1635661" y="1992512"/>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xmlns="" id="{91958978-D8C3-564B-A7C1-91D0CD6F30D5}"/>
              </a:ext>
            </a:extLst>
          </p:cNvPr>
          <p:cNvSpPr/>
          <p:nvPr/>
        </p:nvSpPr>
        <p:spPr>
          <a:xfrm>
            <a:off x="4288638" y="1970661"/>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xmlns="" id="{4A2EF700-8F4A-0442-ADBE-FE48B61BE975}"/>
              </a:ext>
            </a:extLst>
          </p:cNvPr>
          <p:cNvGrpSpPr/>
          <p:nvPr/>
        </p:nvGrpSpPr>
        <p:grpSpPr>
          <a:xfrm>
            <a:off x="4470717" y="2155541"/>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xmlns=""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xmlns=""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xmlns=""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xmlns=""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xmlns=""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xmlns=""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xmlns=""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xmlns=""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xmlns=""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xmlns=""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xmlns="" id="{BFDBA978-F804-0947-AB31-BCD48718963B}"/>
              </a:ext>
            </a:extLst>
          </p:cNvPr>
          <p:cNvSpPr/>
          <p:nvPr/>
        </p:nvSpPr>
        <p:spPr>
          <a:xfrm>
            <a:off x="1796870" y="2194972"/>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7" name="圆角矩形 16">
            <a:extLst>
              <a:ext uri="{FF2B5EF4-FFF2-40B4-BE49-F238E27FC236}">
                <a16:creationId xmlns:a16="http://schemas.microsoft.com/office/drawing/2014/main" xmlns="" id="{D64B95CA-C67C-1247-AF9F-F68576BCBE96}"/>
              </a:ext>
            </a:extLst>
          </p:cNvPr>
          <p:cNvSpPr/>
          <p:nvPr/>
        </p:nvSpPr>
        <p:spPr>
          <a:xfrm rot="10800000">
            <a:off x="1635661" y="3167713"/>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18" name="椭圆 17">
            <a:extLst>
              <a:ext uri="{FF2B5EF4-FFF2-40B4-BE49-F238E27FC236}">
                <a16:creationId xmlns:a16="http://schemas.microsoft.com/office/drawing/2014/main" xmlns="" id="{8EA30569-6023-E34C-8CCF-6D38B063039E}"/>
              </a:ext>
            </a:extLst>
          </p:cNvPr>
          <p:cNvSpPr/>
          <p:nvPr/>
        </p:nvSpPr>
        <p:spPr>
          <a:xfrm>
            <a:off x="4288638" y="3145862"/>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xmlns="" id="{01682963-9888-9541-AD2B-087FF2870021}"/>
              </a:ext>
            </a:extLst>
          </p:cNvPr>
          <p:cNvSpPr/>
          <p:nvPr/>
        </p:nvSpPr>
        <p:spPr>
          <a:xfrm>
            <a:off x="1796870" y="3370173"/>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xmlns="" id="{3888A1D8-B777-FC4A-8AFC-5C3EEFF8E06F}"/>
              </a:ext>
            </a:extLst>
          </p:cNvPr>
          <p:cNvSpPr/>
          <p:nvPr/>
        </p:nvSpPr>
        <p:spPr>
          <a:xfrm rot="10800000">
            <a:off x="1635661" y="432445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xmlns="" id="{56F46F46-F1E1-2A4D-9617-F35F523131A6}"/>
              </a:ext>
            </a:extLst>
          </p:cNvPr>
          <p:cNvSpPr/>
          <p:nvPr/>
        </p:nvSpPr>
        <p:spPr>
          <a:xfrm>
            <a:off x="4288638" y="430259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xmlns="" id="{FC130C97-FAB1-104B-9F1A-0965068A8B37}"/>
              </a:ext>
            </a:extLst>
          </p:cNvPr>
          <p:cNvSpPr/>
          <p:nvPr/>
        </p:nvSpPr>
        <p:spPr>
          <a:xfrm>
            <a:off x="1796870" y="452691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23" name="그룹 427">
            <a:extLst>
              <a:ext uri="{FF2B5EF4-FFF2-40B4-BE49-F238E27FC236}">
                <a16:creationId xmlns:a16="http://schemas.microsoft.com/office/drawing/2014/main" xmlns="" id="{2D541558-F143-A144-B607-7B4CADD909B2}"/>
              </a:ext>
            </a:extLst>
          </p:cNvPr>
          <p:cNvGrpSpPr/>
          <p:nvPr/>
        </p:nvGrpSpPr>
        <p:grpSpPr>
          <a:xfrm>
            <a:off x="4455836" y="3340584"/>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xmlns=""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xmlns=""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xmlns=""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xmlns="" id="{CB830930-090A-C94D-92D9-3C4FFE55EFC3}"/>
              </a:ext>
            </a:extLst>
          </p:cNvPr>
          <p:cNvGrpSpPr/>
          <p:nvPr/>
        </p:nvGrpSpPr>
        <p:grpSpPr>
          <a:xfrm>
            <a:off x="4471703" y="4555287"/>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xmlns=""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xmlns=""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xmlns=""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xmlns=""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32" name="空心弧 31">
            <a:extLst>
              <a:ext uri="{FF2B5EF4-FFF2-40B4-BE49-F238E27FC236}">
                <a16:creationId xmlns:a16="http://schemas.microsoft.com/office/drawing/2014/main" xmlns="" id="{0702FA48-7CF1-AA4B-BD04-DA22FD0C802D}"/>
              </a:ext>
            </a:extLst>
          </p:cNvPr>
          <p:cNvSpPr/>
          <p:nvPr/>
        </p:nvSpPr>
        <p:spPr>
          <a:xfrm>
            <a:off x="62118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3" name="空心弧 32">
            <a:extLst>
              <a:ext uri="{FF2B5EF4-FFF2-40B4-BE49-F238E27FC236}">
                <a16:creationId xmlns:a16="http://schemas.microsoft.com/office/drawing/2014/main" xmlns="" id="{DEF0F118-3AFE-7547-AF70-C7F7AE99A13A}"/>
              </a:ext>
            </a:extLst>
          </p:cNvPr>
          <p:cNvSpPr/>
          <p:nvPr/>
        </p:nvSpPr>
        <p:spPr>
          <a:xfrm>
            <a:off x="6211874" y="4176705"/>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4" name="空心弧 33">
            <a:extLst>
              <a:ext uri="{FF2B5EF4-FFF2-40B4-BE49-F238E27FC236}">
                <a16:creationId xmlns:a16="http://schemas.microsoft.com/office/drawing/2014/main" xmlns="" id="{941C1446-F848-3A4C-91F7-8917B4A80365}"/>
              </a:ext>
            </a:extLst>
          </p:cNvPr>
          <p:cNvSpPr/>
          <p:nvPr/>
        </p:nvSpPr>
        <p:spPr>
          <a:xfrm>
            <a:off x="79009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5" name="空心弧 34">
            <a:extLst>
              <a:ext uri="{FF2B5EF4-FFF2-40B4-BE49-F238E27FC236}">
                <a16:creationId xmlns:a16="http://schemas.microsoft.com/office/drawing/2014/main" xmlns="" id="{EB598B5A-1AD3-9549-9154-5627A8B56207}"/>
              </a:ext>
            </a:extLst>
          </p:cNvPr>
          <p:cNvSpPr/>
          <p:nvPr/>
        </p:nvSpPr>
        <p:spPr>
          <a:xfrm rot="2700000">
            <a:off x="7900974" y="4176705"/>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6" name="空心弧 35">
            <a:extLst>
              <a:ext uri="{FF2B5EF4-FFF2-40B4-BE49-F238E27FC236}">
                <a16:creationId xmlns:a16="http://schemas.microsoft.com/office/drawing/2014/main" xmlns="" id="{26927AE6-19E1-5346-83EF-5D2996FC1EBA}"/>
              </a:ext>
            </a:extLst>
          </p:cNvPr>
          <p:cNvSpPr/>
          <p:nvPr/>
        </p:nvSpPr>
        <p:spPr>
          <a:xfrm>
            <a:off x="968532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7" name="空心弧 36">
            <a:extLst>
              <a:ext uri="{FF2B5EF4-FFF2-40B4-BE49-F238E27FC236}">
                <a16:creationId xmlns:a16="http://schemas.microsoft.com/office/drawing/2014/main" xmlns="" id="{92E5A592-5F6B-784C-825A-8ACDD89CCFE8}"/>
              </a:ext>
            </a:extLst>
          </p:cNvPr>
          <p:cNvSpPr/>
          <p:nvPr/>
        </p:nvSpPr>
        <p:spPr>
          <a:xfrm rot="9900000">
            <a:off x="9685324" y="4176705"/>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8" name="文本框 37">
            <a:extLst>
              <a:ext uri="{FF2B5EF4-FFF2-40B4-BE49-F238E27FC236}">
                <a16:creationId xmlns:a16="http://schemas.microsoft.com/office/drawing/2014/main" xmlns="" id="{A1F12AED-3750-C24D-BBC4-21B841A982DA}"/>
              </a:ext>
            </a:extLst>
          </p:cNvPr>
          <p:cNvSpPr txBox="1"/>
          <p:nvPr/>
        </p:nvSpPr>
        <p:spPr>
          <a:xfrm>
            <a:off x="7202896" y="4357878"/>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12%</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39" name="文本框 38">
            <a:extLst>
              <a:ext uri="{FF2B5EF4-FFF2-40B4-BE49-F238E27FC236}">
                <a16:creationId xmlns:a16="http://schemas.microsoft.com/office/drawing/2014/main" xmlns="" id="{DB8FE566-6922-B94B-883A-44E06CE32857}"/>
              </a:ext>
            </a:extLst>
          </p:cNvPr>
          <p:cNvSpPr txBox="1"/>
          <p:nvPr/>
        </p:nvSpPr>
        <p:spPr>
          <a:xfrm>
            <a:off x="8906600" y="4357877"/>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38%</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40" name="文本框 39">
            <a:extLst>
              <a:ext uri="{FF2B5EF4-FFF2-40B4-BE49-F238E27FC236}">
                <a16:creationId xmlns:a16="http://schemas.microsoft.com/office/drawing/2014/main" xmlns="" id="{974CA49E-EA6D-2E4F-A9FA-C4B5240E6DBF}"/>
              </a:ext>
            </a:extLst>
          </p:cNvPr>
          <p:cNvSpPr txBox="1"/>
          <p:nvPr/>
        </p:nvSpPr>
        <p:spPr>
          <a:xfrm>
            <a:off x="10710670" y="4357876"/>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79%</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41" name="文本框 40">
            <a:extLst>
              <a:ext uri="{FF2B5EF4-FFF2-40B4-BE49-F238E27FC236}">
                <a16:creationId xmlns:a16="http://schemas.microsoft.com/office/drawing/2014/main" xmlns="" id="{C23F4FBF-1702-404A-96E6-24AFFF71EC92}"/>
              </a:ext>
            </a:extLst>
          </p:cNvPr>
          <p:cNvSpPr txBox="1"/>
          <p:nvPr/>
        </p:nvSpPr>
        <p:spPr>
          <a:xfrm>
            <a:off x="6213437" y="1868629"/>
            <a:ext cx="281359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WORK</a:t>
            </a:r>
            <a:r>
              <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rPr>
              <a:t> </a:t>
            </a: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REPORT</a:t>
            </a:r>
            <a:endPar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42" name="文本框 41">
            <a:extLst>
              <a:ext uri="{FF2B5EF4-FFF2-40B4-BE49-F238E27FC236}">
                <a16:creationId xmlns:a16="http://schemas.microsoft.com/office/drawing/2014/main" xmlns="" id="{A54A1D47-ABAF-E644-8BCE-D2ED74330D4B}"/>
              </a:ext>
            </a:extLst>
          </p:cNvPr>
          <p:cNvSpPr txBox="1"/>
          <p:nvPr/>
        </p:nvSpPr>
        <p:spPr>
          <a:xfrm>
            <a:off x="6213437" y="2808265"/>
            <a:ext cx="5040577" cy="87626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Tree>
    <p:extLst>
      <p:ext uri="{BB962C8B-B14F-4D97-AF65-F5344CB8AC3E}">
        <p14:creationId xmlns:p14="http://schemas.microsoft.com/office/powerpoint/2010/main" val="1772510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7" grpId="0" animBg="1"/>
      <p:bldP spid="18" grpId="0" animBg="1"/>
      <p:bldP spid="19" grpId="0"/>
      <p:bldP spid="20" grpId="0" animBg="1"/>
      <p:bldP spid="21" grpId="0" animBg="1"/>
      <p:bldP spid="22" grpId="0"/>
      <p:bldP spid="32" grpId="0" animBg="1"/>
      <p:bldP spid="33" grpId="0" animBg="1"/>
      <p:bldP spid="34" grpId="0" animBg="1"/>
      <p:bldP spid="35" grpId="0" animBg="1"/>
      <p:bldP spid="36" grpId="0" animBg="1"/>
      <p:bldP spid="37" grpId="0" animBg="1"/>
      <p:bldP spid="38" grpId="0"/>
      <p:bldP spid="39"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xmlns=""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xmlns=""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xmlns=""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xmlns=""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四</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xmlns=""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04</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xmlns="" id="{0CEEC32F-A461-E14B-BA72-2A0A3033AF09}"/>
              </a:ext>
            </a:extLst>
          </p:cNvPr>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latin typeface="思源黑体 Medium" panose="020B0600000000000000" pitchFamily="34" charset="-122"/>
                <a:ea typeface="思源黑体 Medium" panose="020B0600000000000000" pitchFamily="34" charset="-122"/>
              </a:rPr>
              <a:t>各部门沟通流程</a:t>
            </a:r>
          </a:p>
        </p:txBody>
      </p:sp>
      <p:sp>
        <p:nvSpPr>
          <p:cNvPr id="9" name="文本框 8">
            <a:extLst>
              <a:ext uri="{FF2B5EF4-FFF2-40B4-BE49-F238E27FC236}">
                <a16:creationId xmlns:a16="http://schemas.microsoft.com/office/drawing/2014/main" xmlns=""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各部门沟通流程</a:t>
            </a:r>
          </a:p>
        </p:txBody>
      </p:sp>
      <p:grpSp>
        <p:nvGrpSpPr>
          <p:cNvPr id="16" name="组合 15">
            <a:extLst>
              <a:ext uri="{FF2B5EF4-FFF2-40B4-BE49-F238E27FC236}">
                <a16:creationId xmlns:a16="http://schemas.microsoft.com/office/drawing/2014/main" xmlns="" id="{05C11D4D-6D5A-45A4-A142-25A8094D8F9E}"/>
              </a:ext>
            </a:extLst>
          </p:cNvPr>
          <p:cNvGrpSpPr/>
          <p:nvPr/>
        </p:nvGrpSpPr>
        <p:grpSpPr>
          <a:xfrm>
            <a:off x="853102" y="2307176"/>
            <a:ext cx="10471345" cy="182881"/>
            <a:chOff x="639826" y="1875854"/>
            <a:chExt cx="7853509" cy="137161"/>
          </a:xfrm>
        </p:grpSpPr>
        <p:cxnSp>
          <p:nvCxnSpPr>
            <p:cNvPr id="17" name="Straight Connector 3">
              <a:extLst>
                <a:ext uri="{FF2B5EF4-FFF2-40B4-BE49-F238E27FC236}">
                  <a16:creationId xmlns:a16="http://schemas.microsoft.com/office/drawing/2014/main" xmlns="" id="{CFB60F42-3936-4752-B9D3-72ADE67F9C48}"/>
                </a:ext>
              </a:extLst>
            </p:cNvPr>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a:extLst>
                <a:ext uri="{FF2B5EF4-FFF2-40B4-BE49-F238E27FC236}">
                  <a16:creationId xmlns:a16="http://schemas.microsoft.com/office/drawing/2014/main" xmlns="" id="{D1A3C15E-A2AC-414F-B51B-3474AC10556C}"/>
                </a:ext>
              </a:extLst>
            </p:cNvPr>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a:extLst>
                <a:ext uri="{FF2B5EF4-FFF2-40B4-BE49-F238E27FC236}">
                  <a16:creationId xmlns:a16="http://schemas.microsoft.com/office/drawing/2014/main" xmlns="" id="{913D05F2-2CB6-4044-9FD0-F6564F0C09D3}"/>
                </a:ext>
              </a:extLst>
            </p:cNvPr>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a:extLst>
                <a:ext uri="{FF2B5EF4-FFF2-40B4-BE49-F238E27FC236}">
                  <a16:creationId xmlns:a16="http://schemas.microsoft.com/office/drawing/2014/main" xmlns="" id="{322E24EA-E5D4-45AD-A9A5-A8979930D9D4}"/>
                </a:ext>
              </a:extLst>
            </p:cNvPr>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1" name="Straight Connector 7">
              <a:extLst>
                <a:ext uri="{FF2B5EF4-FFF2-40B4-BE49-F238E27FC236}">
                  <a16:creationId xmlns:a16="http://schemas.microsoft.com/office/drawing/2014/main" xmlns="" id="{ADD9B70B-94FB-48A7-973D-456554DD059D}"/>
                </a:ext>
              </a:extLst>
            </p:cNvPr>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a:extLst>
                <a:ext uri="{FF2B5EF4-FFF2-40B4-BE49-F238E27FC236}">
                  <a16:creationId xmlns:a16="http://schemas.microsoft.com/office/drawing/2014/main" xmlns="" id="{4B63BC2F-4F58-405D-B3E8-9EF39FDDE1D2}"/>
                </a:ext>
              </a:extLst>
            </p:cNvPr>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a:extLst>
                <a:ext uri="{FF2B5EF4-FFF2-40B4-BE49-F238E27FC236}">
                  <a16:creationId xmlns:a16="http://schemas.microsoft.com/office/drawing/2014/main" xmlns="" id="{930EC71D-1C69-4D62-A9C9-B48FE8298E16}"/>
                </a:ext>
              </a:extLst>
            </p:cNvPr>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4" name="Straight Connector 10">
              <a:extLst>
                <a:ext uri="{FF2B5EF4-FFF2-40B4-BE49-F238E27FC236}">
                  <a16:creationId xmlns:a16="http://schemas.microsoft.com/office/drawing/2014/main" xmlns="" id="{7CFC7287-C534-4D65-AB92-21EEA9F15282}"/>
                </a:ext>
              </a:extLst>
            </p:cNvPr>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a:extLst>
                <a:ext uri="{FF2B5EF4-FFF2-40B4-BE49-F238E27FC236}">
                  <a16:creationId xmlns:a16="http://schemas.microsoft.com/office/drawing/2014/main" xmlns="" id="{7D20DD63-596A-4028-8009-77C3BF803842}"/>
                </a:ext>
              </a:extLst>
            </p:cNvPr>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6" name="Straight Connector 12">
              <a:extLst>
                <a:ext uri="{FF2B5EF4-FFF2-40B4-BE49-F238E27FC236}">
                  <a16:creationId xmlns:a16="http://schemas.microsoft.com/office/drawing/2014/main" xmlns="" id="{4516E879-D9F1-43CC-94C4-F4701042CD54}"/>
                </a:ext>
              </a:extLst>
            </p:cNvPr>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a:extLst>
                <a:ext uri="{FF2B5EF4-FFF2-40B4-BE49-F238E27FC236}">
                  <a16:creationId xmlns:a16="http://schemas.microsoft.com/office/drawing/2014/main" xmlns="" id="{6F7F0F9A-61B7-46C1-B4D6-F8EAC0C548A9}"/>
                </a:ext>
              </a:extLst>
            </p:cNvPr>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28" name="Oval 14">
              <a:extLst>
                <a:ext uri="{FF2B5EF4-FFF2-40B4-BE49-F238E27FC236}">
                  <a16:creationId xmlns:a16="http://schemas.microsoft.com/office/drawing/2014/main" xmlns="" id="{3246A639-1D29-4E8D-93CD-80C67F56E628}"/>
                </a:ext>
              </a:extLst>
            </p:cNvPr>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29" name="Oval 15">
              <a:extLst>
                <a:ext uri="{FF2B5EF4-FFF2-40B4-BE49-F238E27FC236}">
                  <a16:creationId xmlns:a16="http://schemas.microsoft.com/office/drawing/2014/main" xmlns="" id="{EFF252DC-A56B-48AD-8FC7-C0D7E1FF4436}"/>
                </a:ext>
              </a:extLst>
            </p:cNvPr>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grpSp>
      <p:grpSp>
        <p:nvGrpSpPr>
          <p:cNvPr id="30" name="组合 29">
            <a:extLst>
              <a:ext uri="{FF2B5EF4-FFF2-40B4-BE49-F238E27FC236}">
                <a16:creationId xmlns:a16="http://schemas.microsoft.com/office/drawing/2014/main" xmlns="" id="{7414A3FE-0C78-413B-B1D3-8C43CDC32A78}"/>
              </a:ext>
            </a:extLst>
          </p:cNvPr>
          <p:cNvGrpSpPr/>
          <p:nvPr/>
        </p:nvGrpSpPr>
        <p:grpSpPr>
          <a:xfrm>
            <a:off x="1427776" y="1764167"/>
            <a:ext cx="9253780" cy="585221"/>
            <a:chOff x="1070831" y="1468596"/>
            <a:chExt cx="6940335" cy="438915"/>
          </a:xfrm>
        </p:grpSpPr>
        <p:sp>
          <p:nvSpPr>
            <p:cNvPr id="31" name="TextBox 16">
              <a:extLst>
                <a:ext uri="{FF2B5EF4-FFF2-40B4-BE49-F238E27FC236}">
                  <a16:creationId xmlns:a16="http://schemas.microsoft.com/office/drawing/2014/main" xmlns="" id="{1E6C42B2-5979-4D2B-ADB1-A0DE5434568F}"/>
                </a:ext>
              </a:extLst>
            </p:cNvPr>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1</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2" name="TextBox 17">
              <a:extLst>
                <a:ext uri="{FF2B5EF4-FFF2-40B4-BE49-F238E27FC236}">
                  <a16:creationId xmlns:a16="http://schemas.microsoft.com/office/drawing/2014/main" xmlns="" id="{4A463257-70C8-47C4-989C-9198E5941F10}"/>
                </a:ext>
              </a:extLst>
            </p:cNvPr>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2</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3" name="TextBox 18">
              <a:extLst>
                <a:ext uri="{FF2B5EF4-FFF2-40B4-BE49-F238E27FC236}">
                  <a16:creationId xmlns:a16="http://schemas.microsoft.com/office/drawing/2014/main" xmlns="" id="{818C98F6-1A9A-40D1-A152-09AEED49EB49}"/>
                </a:ext>
              </a:extLst>
            </p:cNvPr>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3</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4" name="TextBox 19">
              <a:extLst>
                <a:ext uri="{FF2B5EF4-FFF2-40B4-BE49-F238E27FC236}">
                  <a16:creationId xmlns:a16="http://schemas.microsoft.com/office/drawing/2014/main" xmlns="" id="{BD4F38A0-5C83-4023-ADD1-11D8490B6D30}"/>
                </a:ext>
              </a:extLst>
            </p:cNvPr>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4</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5" name="TextBox 20">
              <a:extLst>
                <a:ext uri="{FF2B5EF4-FFF2-40B4-BE49-F238E27FC236}">
                  <a16:creationId xmlns:a16="http://schemas.microsoft.com/office/drawing/2014/main" xmlns="" id="{CAEE924F-F23D-4932-8A9E-7D3C0B9DFCD1}"/>
                </a:ext>
              </a:extLst>
            </p:cNvPr>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5</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6" name="TextBox 21">
              <a:extLst>
                <a:ext uri="{FF2B5EF4-FFF2-40B4-BE49-F238E27FC236}">
                  <a16:creationId xmlns:a16="http://schemas.microsoft.com/office/drawing/2014/main" xmlns="" id="{39953C8A-EE93-4C82-AE2B-52578EA5F3EB}"/>
                </a:ext>
              </a:extLst>
            </p:cNvPr>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6</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grpSp>
      <p:grpSp>
        <p:nvGrpSpPr>
          <p:cNvPr id="37" name="组合 36">
            <a:extLst>
              <a:ext uri="{FF2B5EF4-FFF2-40B4-BE49-F238E27FC236}">
                <a16:creationId xmlns:a16="http://schemas.microsoft.com/office/drawing/2014/main" xmlns="" id="{1AC5A3BB-DB95-428A-8A0D-979110FC2D84}"/>
              </a:ext>
            </a:extLst>
          </p:cNvPr>
          <p:cNvGrpSpPr/>
          <p:nvPr/>
        </p:nvGrpSpPr>
        <p:grpSpPr>
          <a:xfrm>
            <a:off x="1618658" y="2502079"/>
            <a:ext cx="8929885" cy="1751643"/>
            <a:chOff x="1213993" y="2022032"/>
            <a:chExt cx="6697414" cy="1313732"/>
          </a:xfrm>
        </p:grpSpPr>
        <p:cxnSp>
          <p:nvCxnSpPr>
            <p:cNvPr id="38" name="Straight Connector 22">
              <a:extLst>
                <a:ext uri="{FF2B5EF4-FFF2-40B4-BE49-F238E27FC236}">
                  <a16:creationId xmlns:a16="http://schemas.microsoft.com/office/drawing/2014/main" xmlns="" id="{87414FF8-304D-4CC2-868D-DE9AC19DF258}"/>
                </a:ext>
              </a:extLst>
            </p:cNvPr>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a:extLst>
                <a:ext uri="{FF2B5EF4-FFF2-40B4-BE49-F238E27FC236}">
                  <a16:creationId xmlns:a16="http://schemas.microsoft.com/office/drawing/2014/main" xmlns="" id="{3E6F408C-45D1-4276-99DD-8E9AE9540074}"/>
                </a:ext>
              </a:extLst>
            </p:cNvPr>
            <p:cNvSpPr/>
            <p:nvPr/>
          </p:nvSpPr>
          <p:spPr bwMode="auto">
            <a:xfrm>
              <a:off x="121399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0" name="Straight Connector 24">
              <a:extLst>
                <a:ext uri="{FF2B5EF4-FFF2-40B4-BE49-F238E27FC236}">
                  <a16:creationId xmlns:a16="http://schemas.microsoft.com/office/drawing/2014/main" xmlns="" id="{17B0DE4C-55E4-4570-B894-CCD2F798E556}"/>
                </a:ext>
              </a:extLst>
            </p:cNvPr>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a:extLst>
                <a:ext uri="{FF2B5EF4-FFF2-40B4-BE49-F238E27FC236}">
                  <a16:creationId xmlns:a16="http://schemas.microsoft.com/office/drawing/2014/main" xmlns="" id="{A55605B9-968E-42C3-A261-1C160A8C8AC7}"/>
                </a:ext>
              </a:extLst>
            </p:cNvPr>
            <p:cNvSpPr/>
            <p:nvPr/>
          </p:nvSpPr>
          <p:spPr bwMode="auto">
            <a:xfrm>
              <a:off x="242910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2" name="Straight Connector 26">
              <a:extLst>
                <a:ext uri="{FF2B5EF4-FFF2-40B4-BE49-F238E27FC236}">
                  <a16:creationId xmlns:a16="http://schemas.microsoft.com/office/drawing/2014/main" xmlns="" id="{979EB298-00AB-4B31-B346-D734222098CA}"/>
                </a:ext>
              </a:extLst>
            </p:cNvPr>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a:extLst>
                <a:ext uri="{FF2B5EF4-FFF2-40B4-BE49-F238E27FC236}">
                  <a16:creationId xmlns:a16="http://schemas.microsoft.com/office/drawing/2014/main" xmlns="" id="{BE55094E-C7A3-4EE4-B449-FA1924932A3D}"/>
                </a:ext>
              </a:extLst>
            </p:cNvPr>
            <p:cNvSpPr/>
            <p:nvPr/>
          </p:nvSpPr>
          <p:spPr bwMode="auto">
            <a:xfrm>
              <a:off x="363645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4" name="Straight Connector 28">
              <a:extLst>
                <a:ext uri="{FF2B5EF4-FFF2-40B4-BE49-F238E27FC236}">
                  <a16:creationId xmlns:a16="http://schemas.microsoft.com/office/drawing/2014/main" xmlns="" id="{3AAA4B11-5FC0-46DD-BEE1-589AD18F0AE4}"/>
                </a:ext>
              </a:extLst>
            </p:cNvPr>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a:extLst>
                <a:ext uri="{FF2B5EF4-FFF2-40B4-BE49-F238E27FC236}">
                  <a16:creationId xmlns:a16="http://schemas.microsoft.com/office/drawing/2014/main" xmlns="" id="{2CB1B1EE-F433-497D-8972-241A66FDE6EC}"/>
                </a:ext>
              </a:extLst>
            </p:cNvPr>
            <p:cNvSpPr/>
            <p:nvPr/>
          </p:nvSpPr>
          <p:spPr bwMode="auto">
            <a:xfrm>
              <a:off x="4859322"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6" name="Straight Connector 30">
              <a:extLst>
                <a:ext uri="{FF2B5EF4-FFF2-40B4-BE49-F238E27FC236}">
                  <a16:creationId xmlns:a16="http://schemas.microsoft.com/office/drawing/2014/main" xmlns="" id="{3025F82F-B7DE-4ABF-967C-6F4EE9E6819B}"/>
                </a:ext>
              </a:extLst>
            </p:cNvPr>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a:extLst>
                <a:ext uri="{FF2B5EF4-FFF2-40B4-BE49-F238E27FC236}">
                  <a16:creationId xmlns:a16="http://schemas.microsoft.com/office/drawing/2014/main" xmlns="" id="{FE520420-D4D2-4594-90BD-611B1495FBCF}"/>
                </a:ext>
              </a:extLst>
            </p:cNvPr>
            <p:cNvSpPr/>
            <p:nvPr/>
          </p:nvSpPr>
          <p:spPr bwMode="auto">
            <a:xfrm>
              <a:off x="6066670"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8" name="Straight Connector 32">
              <a:extLst>
                <a:ext uri="{FF2B5EF4-FFF2-40B4-BE49-F238E27FC236}">
                  <a16:creationId xmlns:a16="http://schemas.microsoft.com/office/drawing/2014/main" xmlns="" id="{C3096A59-7E16-4C07-8077-9787211167DB}"/>
                </a:ext>
              </a:extLst>
            </p:cNvPr>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a:extLst>
                <a:ext uri="{FF2B5EF4-FFF2-40B4-BE49-F238E27FC236}">
                  <a16:creationId xmlns:a16="http://schemas.microsoft.com/office/drawing/2014/main" xmlns="" id="{6EA22A5A-7634-4B26-A65E-7D69D988B146}"/>
                </a:ext>
              </a:extLst>
            </p:cNvPr>
            <p:cNvSpPr/>
            <p:nvPr/>
          </p:nvSpPr>
          <p:spPr bwMode="auto">
            <a:xfrm>
              <a:off x="728954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0" name="Freeform: Shape 40">
              <a:extLst>
                <a:ext uri="{FF2B5EF4-FFF2-40B4-BE49-F238E27FC236}">
                  <a16:creationId xmlns:a16="http://schemas.microsoft.com/office/drawing/2014/main" xmlns="" id="{F973E3F9-7975-4759-8B50-3FDC5CC0C772}"/>
                </a:ext>
              </a:extLst>
            </p:cNvPr>
            <p:cNvSpPr>
              <a:spLocks/>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1" name="Freeform: Shape 41">
              <a:extLst>
                <a:ext uri="{FF2B5EF4-FFF2-40B4-BE49-F238E27FC236}">
                  <a16:creationId xmlns:a16="http://schemas.microsoft.com/office/drawing/2014/main" xmlns="" id="{931FE8B9-D997-4423-BB26-5FF4D01621A1}"/>
                </a:ext>
              </a:extLst>
            </p:cNvPr>
            <p:cNvSpPr>
              <a:spLocks/>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2" name="Freeform: Shape 42">
              <a:extLst>
                <a:ext uri="{FF2B5EF4-FFF2-40B4-BE49-F238E27FC236}">
                  <a16:creationId xmlns:a16="http://schemas.microsoft.com/office/drawing/2014/main" xmlns="" id="{B2663DA3-9FC7-4C41-B48D-C87C1C0ECD55}"/>
                </a:ext>
              </a:extLst>
            </p:cNvPr>
            <p:cNvSpPr>
              <a:spLocks/>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3" name="Freeform: Shape 43">
              <a:extLst>
                <a:ext uri="{FF2B5EF4-FFF2-40B4-BE49-F238E27FC236}">
                  <a16:creationId xmlns:a16="http://schemas.microsoft.com/office/drawing/2014/main" xmlns="" id="{F95AEFDA-ACDF-47DF-A3DC-73433265AA76}"/>
                </a:ext>
              </a:extLst>
            </p:cNvPr>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4" name="Freeform: Shape 44">
              <a:extLst>
                <a:ext uri="{FF2B5EF4-FFF2-40B4-BE49-F238E27FC236}">
                  <a16:creationId xmlns:a16="http://schemas.microsoft.com/office/drawing/2014/main" xmlns="" id="{AB981399-BB98-463C-93C5-B8A66F326CE0}"/>
                </a:ext>
              </a:extLst>
            </p:cNvPr>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5" name="Freeform: Shape 45">
              <a:extLst>
                <a:ext uri="{FF2B5EF4-FFF2-40B4-BE49-F238E27FC236}">
                  <a16:creationId xmlns:a16="http://schemas.microsoft.com/office/drawing/2014/main" xmlns="" id="{48A3007C-6C5C-419E-95F3-D363C375BCBE}"/>
                </a:ext>
              </a:extLst>
            </p:cNvPr>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grpSp>
      <p:grpSp>
        <p:nvGrpSpPr>
          <p:cNvPr id="56" name="组合 55">
            <a:extLst>
              <a:ext uri="{FF2B5EF4-FFF2-40B4-BE49-F238E27FC236}">
                <a16:creationId xmlns:a16="http://schemas.microsoft.com/office/drawing/2014/main" xmlns="" id="{F1DFDBE2-7CB6-41F0-87B3-CCAF373A7FF4}"/>
              </a:ext>
            </a:extLst>
          </p:cNvPr>
          <p:cNvGrpSpPr/>
          <p:nvPr/>
        </p:nvGrpSpPr>
        <p:grpSpPr>
          <a:xfrm>
            <a:off x="1254212" y="4550554"/>
            <a:ext cx="1615459" cy="1111578"/>
            <a:chOff x="1424485" y="5424263"/>
            <a:chExt cx="1615459" cy="1111578"/>
          </a:xfrm>
        </p:grpSpPr>
        <p:sp>
          <p:nvSpPr>
            <p:cNvPr id="57" name="文本框 56">
              <a:extLst>
                <a:ext uri="{FF2B5EF4-FFF2-40B4-BE49-F238E27FC236}">
                  <a16:creationId xmlns:a16="http://schemas.microsoft.com/office/drawing/2014/main" xmlns="" id="{6CF93F1E-DC0E-4376-80E5-532AABCCED3A}"/>
                </a:ext>
              </a:extLst>
            </p:cNvPr>
            <p:cNvSpPr txBox="1"/>
            <p:nvPr/>
          </p:nvSpPr>
          <p:spPr>
            <a:xfrm>
              <a:off x="1424485" y="5797369"/>
              <a:ext cx="1442299"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58" name="文本框 57">
              <a:extLst>
                <a:ext uri="{FF2B5EF4-FFF2-40B4-BE49-F238E27FC236}">
                  <a16:creationId xmlns:a16="http://schemas.microsoft.com/office/drawing/2014/main" xmlns="" id="{0660C51D-B4A1-4918-BB29-9F85226237CA}"/>
                </a:ext>
              </a:extLst>
            </p:cNvPr>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59" name="组合 58">
            <a:extLst>
              <a:ext uri="{FF2B5EF4-FFF2-40B4-BE49-F238E27FC236}">
                <a16:creationId xmlns:a16="http://schemas.microsoft.com/office/drawing/2014/main" xmlns="" id="{43CF35D0-84E1-4DD5-8B3A-201A81283B25}"/>
              </a:ext>
            </a:extLst>
          </p:cNvPr>
          <p:cNvGrpSpPr/>
          <p:nvPr/>
        </p:nvGrpSpPr>
        <p:grpSpPr>
          <a:xfrm>
            <a:off x="2897793" y="4550554"/>
            <a:ext cx="1884436" cy="1098354"/>
            <a:chOff x="1434442" y="5424263"/>
            <a:chExt cx="1884436" cy="1098354"/>
          </a:xfrm>
        </p:grpSpPr>
        <p:sp>
          <p:nvSpPr>
            <p:cNvPr id="60" name="文本框 59">
              <a:extLst>
                <a:ext uri="{FF2B5EF4-FFF2-40B4-BE49-F238E27FC236}">
                  <a16:creationId xmlns:a16="http://schemas.microsoft.com/office/drawing/2014/main" xmlns="" id="{24A65919-874B-4542-8EA4-55832CFEE4F8}"/>
                </a:ext>
              </a:extLst>
            </p:cNvPr>
            <p:cNvSpPr txBox="1"/>
            <p:nvPr/>
          </p:nvSpPr>
          <p:spPr>
            <a:xfrm>
              <a:off x="1434442" y="5784145"/>
              <a:ext cx="1474856"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61" name="文本框 60">
              <a:extLst>
                <a:ext uri="{FF2B5EF4-FFF2-40B4-BE49-F238E27FC236}">
                  <a16:creationId xmlns:a16="http://schemas.microsoft.com/office/drawing/2014/main" xmlns="" id="{12A1739C-3E39-4AC9-87A7-9E69E96F9912}"/>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2" name="组合 61">
            <a:extLst>
              <a:ext uri="{FF2B5EF4-FFF2-40B4-BE49-F238E27FC236}">
                <a16:creationId xmlns:a16="http://schemas.microsoft.com/office/drawing/2014/main" xmlns="" id="{642CD69E-A279-4D1D-B609-0BF76667BC41}"/>
              </a:ext>
            </a:extLst>
          </p:cNvPr>
          <p:cNvGrpSpPr/>
          <p:nvPr/>
        </p:nvGrpSpPr>
        <p:grpSpPr>
          <a:xfrm>
            <a:off x="4545942" y="4550554"/>
            <a:ext cx="1869911" cy="1111578"/>
            <a:chOff x="1448967" y="5424263"/>
            <a:chExt cx="1869911" cy="1111578"/>
          </a:xfrm>
        </p:grpSpPr>
        <p:sp>
          <p:nvSpPr>
            <p:cNvPr id="63" name="文本框 62">
              <a:extLst>
                <a:ext uri="{FF2B5EF4-FFF2-40B4-BE49-F238E27FC236}">
                  <a16:creationId xmlns:a16="http://schemas.microsoft.com/office/drawing/2014/main" xmlns="" id="{ECE6E850-00B9-46AD-9BB4-25A395B8484C}"/>
                </a:ext>
              </a:extLst>
            </p:cNvPr>
            <p:cNvSpPr txBox="1"/>
            <p:nvPr/>
          </p:nvSpPr>
          <p:spPr>
            <a:xfrm>
              <a:off x="1448967" y="5797369"/>
              <a:ext cx="1531844"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64" name="文本框 63">
              <a:extLst>
                <a:ext uri="{FF2B5EF4-FFF2-40B4-BE49-F238E27FC236}">
                  <a16:creationId xmlns:a16="http://schemas.microsoft.com/office/drawing/2014/main" xmlns="" id="{D4363B31-CA2E-42E2-B9DE-C55230100CFE}"/>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5" name="组合 64">
            <a:extLst>
              <a:ext uri="{FF2B5EF4-FFF2-40B4-BE49-F238E27FC236}">
                <a16:creationId xmlns:a16="http://schemas.microsoft.com/office/drawing/2014/main" xmlns="" id="{8150507B-C46E-441C-A903-9593E8F51056}"/>
              </a:ext>
            </a:extLst>
          </p:cNvPr>
          <p:cNvGrpSpPr/>
          <p:nvPr/>
        </p:nvGrpSpPr>
        <p:grpSpPr>
          <a:xfrm>
            <a:off x="6177784" y="4550554"/>
            <a:ext cx="1845897" cy="1139326"/>
            <a:chOff x="1472981" y="5424263"/>
            <a:chExt cx="1845897" cy="1139326"/>
          </a:xfrm>
        </p:grpSpPr>
        <p:sp>
          <p:nvSpPr>
            <p:cNvPr id="66" name="文本框 65">
              <a:extLst>
                <a:ext uri="{FF2B5EF4-FFF2-40B4-BE49-F238E27FC236}">
                  <a16:creationId xmlns:a16="http://schemas.microsoft.com/office/drawing/2014/main" xmlns="" id="{45CCA686-A026-44D3-8597-87AA88D6A359}"/>
                </a:ext>
              </a:extLst>
            </p:cNvPr>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latin typeface="思源黑体 Light" panose="020B0300000000000000" pitchFamily="34" charset="-122"/>
                  <a:ea typeface="思源黑体 Light" panose="020B0300000000000000" pitchFamily="34" charset="-122"/>
                </a:rPr>
                <a:t>。</a:t>
              </a:r>
            </a:p>
          </p:txBody>
        </p:sp>
        <p:sp>
          <p:nvSpPr>
            <p:cNvPr id="67" name="文本框 66">
              <a:extLst>
                <a:ext uri="{FF2B5EF4-FFF2-40B4-BE49-F238E27FC236}">
                  <a16:creationId xmlns:a16="http://schemas.microsoft.com/office/drawing/2014/main" xmlns="" id="{924B8D81-585F-4387-8848-5B5B24563A04}"/>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8" name="组合 67">
            <a:extLst>
              <a:ext uri="{FF2B5EF4-FFF2-40B4-BE49-F238E27FC236}">
                <a16:creationId xmlns:a16="http://schemas.microsoft.com/office/drawing/2014/main" xmlns="" id="{3691FFAF-4FDE-4062-A517-A0F8A4E67F92}"/>
              </a:ext>
            </a:extLst>
          </p:cNvPr>
          <p:cNvGrpSpPr/>
          <p:nvPr/>
        </p:nvGrpSpPr>
        <p:grpSpPr>
          <a:xfrm>
            <a:off x="7747067" y="4550554"/>
            <a:ext cx="1844110" cy="1111578"/>
            <a:chOff x="1474768" y="5424263"/>
            <a:chExt cx="1844110" cy="1111578"/>
          </a:xfrm>
        </p:grpSpPr>
        <p:sp>
          <p:nvSpPr>
            <p:cNvPr id="69" name="文本框 68">
              <a:extLst>
                <a:ext uri="{FF2B5EF4-FFF2-40B4-BE49-F238E27FC236}">
                  <a16:creationId xmlns:a16="http://schemas.microsoft.com/office/drawing/2014/main" xmlns="" id="{0139BF1B-2B17-4884-8906-6A292C3E8FEA}"/>
                </a:ext>
              </a:extLst>
            </p:cNvPr>
            <p:cNvSpPr txBox="1"/>
            <p:nvPr/>
          </p:nvSpPr>
          <p:spPr>
            <a:xfrm>
              <a:off x="1474768" y="5797369"/>
              <a:ext cx="1527735"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70" name="文本框 69">
              <a:extLst>
                <a:ext uri="{FF2B5EF4-FFF2-40B4-BE49-F238E27FC236}">
                  <a16:creationId xmlns:a16="http://schemas.microsoft.com/office/drawing/2014/main" xmlns="" id="{AF3527A3-3E52-4C85-BDE2-12F4DEA5C7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71" name="组合 70">
            <a:extLst>
              <a:ext uri="{FF2B5EF4-FFF2-40B4-BE49-F238E27FC236}">
                <a16:creationId xmlns:a16="http://schemas.microsoft.com/office/drawing/2014/main" xmlns="" id="{ECD3A62C-F4F0-44D9-B214-FECA8124D849}"/>
              </a:ext>
            </a:extLst>
          </p:cNvPr>
          <p:cNvGrpSpPr/>
          <p:nvPr/>
        </p:nvGrpSpPr>
        <p:grpSpPr>
          <a:xfrm>
            <a:off x="9375638" y="4550554"/>
            <a:ext cx="1911365" cy="1152550"/>
            <a:chOff x="1407513" y="5424263"/>
            <a:chExt cx="1911365" cy="1152550"/>
          </a:xfrm>
        </p:grpSpPr>
        <p:sp>
          <p:nvSpPr>
            <p:cNvPr id="72" name="文本框 71">
              <a:extLst>
                <a:ext uri="{FF2B5EF4-FFF2-40B4-BE49-F238E27FC236}">
                  <a16:creationId xmlns:a16="http://schemas.microsoft.com/office/drawing/2014/main" xmlns="" id="{5108EAEA-2D89-48E9-895C-2CA7E925000A}"/>
                </a:ext>
              </a:extLst>
            </p:cNvPr>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latin typeface="思源黑体 Light" panose="020B0300000000000000" pitchFamily="34" charset="-122"/>
                  <a:ea typeface="思源黑体 Light" panose="020B0300000000000000" pitchFamily="34" charset="-122"/>
                </a:rPr>
                <a:t>。</a:t>
              </a:r>
            </a:p>
          </p:txBody>
        </p:sp>
        <p:sp>
          <p:nvSpPr>
            <p:cNvPr id="73" name="文本框 72">
              <a:extLst>
                <a:ext uri="{FF2B5EF4-FFF2-40B4-BE49-F238E27FC236}">
                  <a16:creationId xmlns:a16="http://schemas.microsoft.com/office/drawing/2014/main" xmlns="" id="{6CA4EEFA-8215-4379-B222-3A102DD718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spTree>
    <p:extLst>
      <p:ext uri="{BB962C8B-B14F-4D97-AF65-F5344CB8AC3E}">
        <p14:creationId xmlns:p14="http://schemas.microsoft.com/office/powerpoint/2010/main" val="2312261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各部门沟通流程</a:t>
            </a:r>
          </a:p>
        </p:txBody>
      </p:sp>
      <p:sp>
        <p:nvSpPr>
          <p:cNvPr id="3" name="圆角矩形 2">
            <a:extLst>
              <a:ext uri="{FF2B5EF4-FFF2-40B4-BE49-F238E27FC236}">
                <a16:creationId xmlns:a16="http://schemas.microsoft.com/office/drawing/2014/main" xmlns="" id="{290ABB2B-5655-AB44-8431-D8A3E4A15F8E}"/>
              </a:ext>
            </a:extLst>
          </p:cNvPr>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4" name="圆角矩形 3">
            <a:extLst>
              <a:ext uri="{FF2B5EF4-FFF2-40B4-BE49-F238E27FC236}">
                <a16:creationId xmlns:a16="http://schemas.microsoft.com/office/drawing/2014/main" xmlns="" id="{6CDEF492-CAA4-8D4E-8B95-8EA57462B6DB}"/>
              </a:ext>
            </a:extLst>
          </p:cNvPr>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5" name="文本框 4">
            <a:extLst>
              <a:ext uri="{FF2B5EF4-FFF2-40B4-BE49-F238E27FC236}">
                <a16:creationId xmlns:a16="http://schemas.microsoft.com/office/drawing/2014/main" xmlns="" id="{BA27805B-EFFF-E84F-9C9B-26153B51D9DB}"/>
              </a:ext>
            </a:extLst>
          </p:cNvPr>
          <p:cNvSpPr txBox="1"/>
          <p:nvPr/>
        </p:nvSpPr>
        <p:spPr>
          <a:xfrm>
            <a:off x="1772157"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6" name="文本框 5">
            <a:extLst>
              <a:ext uri="{FF2B5EF4-FFF2-40B4-BE49-F238E27FC236}">
                <a16:creationId xmlns:a16="http://schemas.microsoft.com/office/drawing/2014/main" xmlns="" id="{DF120390-9F37-7E4A-A4A6-75FC783D9365}"/>
              </a:ext>
            </a:extLst>
          </p:cNvPr>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7" name="文本框 6">
            <a:extLst>
              <a:ext uri="{FF2B5EF4-FFF2-40B4-BE49-F238E27FC236}">
                <a16:creationId xmlns:a16="http://schemas.microsoft.com/office/drawing/2014/main" xmlns="" id="{9B8073AF-8EF4-2544-9B71-41D4E0956188}"/>
              </a:ext>
            </a:extLst>
          </p:cNvPr>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8" name="文本框 7">
            <a:extLst>
              <a:ext uri="{FF2B5EF4-FFF2-40B4-BE49-F238E27FC236}">
                <a16:creationId xmlns:a16="http://schemas.microsoft.com/office/drawing/2014/main" xmlns="" id="{449863B5-D32B-C440-B49B-8B73B4D9A9C2}"/>
              </a:ext>
            </a:extLst>
          </p:cNvPr>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9" name="文本框 8">
            <a:extLst>
              <a:ext uri="{FF2B5EF4-FFF2-40B4-BE49-F238E27FC236}">
                <a16:creationId xmlns:a16="http://schemas.microsoft.com/office/drawing/2014/main" xmlns="" id="{C570089C-B5F9-2745-A962-EB668F5B0F85}"/>
              </a:ext>
            </a:extLst>
          </p:cNvPr>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10" name="文本框 9">
            <a:extLst>
              <a:ext uri="{FF2B5EF4-FFF2-40B4-BE49-F238E27FC236}">
                <a16:creationId xmlns:a16="http://schemas.microsoft.com/office/drawing/2014/main" xmlns="" id="{E5BAC25B-5AA2-474E-B10C-7F739A60D45A}"/>
              </a:ext>
            </a:extLst>
          </p:cNvPr>
          <p:cNvSpPr txBox="1"/>
          <p:nvPr/>
        </p:nvSpPr>
        <p:spPr>
          <a:xfrm>
            <a:off x="1471215"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1" name="文本框 10">
            <a:extLst>
              <a:ext uri="{FF2B5EF4-FFF2-40B4-BE49-F238E27FC236}">
                <a16:creationId xmlns:a16="http://schemas.microsoft.com/office/drawing/2014/main" xmlns="" id="{63BB59B3-3385-8346-BD8B-4C22C8D80942}"/>
              </a:ext>
            </a:extLst>
          </p:cNvPr>
          <p:cNvSpPr txBox="1"/>
          <p:nvPr/>
        </p:nvSpPr>
        <p:spPr>
          <a:xfrm>
            <a:off x="2741209"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2" name="文本框 11">
            <a:extLst>
              <a:ext uri="{FF2B5EF4-FFF2-40B4-BE49-F238E27FC236}">
                <a16:creationId xmlns:a16="http://schemas.microsoft.com/office/drawing/2014/main" xmlns="" id="{87DB9E2C-D958-1B47-BE26-B38DE2737ED0}"/>
              </a:ext>
            </a:extLst>
          </p:cNvPr>
          <p:cNvSpPr txBox="1"/>
          <p:nvPr/>
        </p:nvSpPr>
        <p:spPr>
          <a:xfrm>
            <a:off x="3434122"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3" name="圆角矩形 12">
            <a:extLst>
              <a:ext uri="{FF2B5EF4-FFF2-40B4-BE49-F238E27FC236}">
                <a16:creationId xmlns:a16="http://schemas.microsoft.com/office/drawing/2014/main" xmlns="" id="{9C5E764E-56FC-7C4D-9143-36AC39A9F6A7}"/>
              </a:ext>
            </a:extLst>
          </p:cNvPr>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14" name="圆角矩形 13">
            <a:extLst>
              <a:ext uri="{FF2B5EF4-FFF2-40B4-BE49-F238E27FC236}">
                <a16:creationId xmlns:a16="http://schemas.microsoft.com/office/drawing/2014/main" xmlns="" id="{F42206AF-DACD-9843-9E1F-0B366C0E5383}"/>
              </a:ext>
            </a:extLst>
          </p:cNvPr>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15" name="文本框 14">
            <a:extLst>
              <a:ext uri="{FF2B5EF4-FFF2-40B4-BE49-F238E27FC236}">
                <a16:creationId xmlns:a16="http://schemas.microsoft.com/office/drawing/2014/main" xmlns="" id="{DA283F2F-24D9-3D4E-8BFB-88679DED2919}"/>
              </a:ext>
            </a:extLst>
          </p:cNvPr>
          <p:cNvSpPr txBox="1"/>
          <p:nvPr/>
        </p:nvSpPr>
        <p:spPr>
          <a:xfrm>
            <a:off x="5249248"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16" name="文本框 15">
            <a:extLst>
              <a:ext uri="{FF2B5EF4-FFF2-40B4-BE49-F238E27FC236}">
                <a16:creationId xmlns:a16="http://schemas.microsoft.com/office/drawing/2014/main" xmlns="" id="{30C990D9-5D13-384C-A496-CE7E9C84FACA}"/>
              </a:ext>
            </a:extLst>
          </p:cNvPr>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17" name="文本框 16">
            <a:extLst>
              <a:ext uri="{FF2B5EF4-FFF2-40B4-BE49-F238E27FC236}">
                <a16:creationId xmlns:a16="http://schemas.microsoft.com/office/drawing/2014/main" xmlns="" id="{349D4184-1502-8549-9B42-6D5A284B490C}"/>
              </a:ext>
            </a:extLst>
          </p:cNvPr>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18" name="文本框 17">
            <a:extLst>
              <a:ext uri="{FF2B5EF4-FFF2-40B4-BE49-F238E27FC236}">
                <a16:creationId xmlns:a16="http://schemas.microsoft.com/office/drawing/2014/main" xmlns="" id="{D8810DCA-5954-9D49-9390-39816DD8E46A}"/>
              </a:ext>
            </a:extLst>
          </p:cNvPr>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19" name="文本框 18">
            <a:extLst>
              <a:ext uri="{FF2B5EF4-FFF2-40B4-BE49-F238E27FC236}">
                <a16:creationId xmlns:a16="http://schemas.microsoft.com/office/drawing/2014/main" xmlns="" id="{1916AB66-1FFA-8D4F-A881-2DA94B661718}"/>
              </a:ext>
            </a:extLst>
          </p:cNvPr>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20" name="文本框 19">
            <a:extLst>
              <a:ext uri="{FF2B5EF4-FFF2-40B4-BE49-F238E27FC236}">
                <a16:creationId xmlns:a16="http://schemas.microsoft.com/office/drawing/2014/main" xmlns="" id="{2990A16A-DA05-CA4E-AD53-2128AC0970B6}"/>
              </a:ext>
            </a:extLst>
          </p:cNvPr>
          <p:cNvSpPr txBox="1"/>
          <p:nvPr/>
        </p:nvSpPr>
        <p:spPr>
          <a:xfrm>
            <a:off x="4948306"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xmlns="" id="{7FC7330E-CCFF-3746-B6F2-823A8BBAD963}"/>
              </a:ext>
            </a:extLst>
          </p:cNvPr>
          <p:cNvSpPr txBox="1"/>
          <p:nvPr/>
        </p:nvSpPr>
        <p:spPr>
          <a:xfrm>
            <a:off x="6218300"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2" name="文本框 21">
            <a:extLst>
              <a:ext uri="{FF2B5EF4-FFF2-40B4-BE49-F238E27FC236}">
                <a16:creationId xmlns:a16="http://schemas.microsoft.com/office/drawing/2014/main" xmlns="" id="{75EA6884-914B-C64A-9DD5-C7F0AF276DED}"/>
              </a:ext>
            </a:extLst>
          </p:cNvPr>
          <p:cNvSpPr txBox="1"/>
          <p:nvPr/>
        </p:nvSpPr>
        <p:spPr>
          <a:xfrm>
            <a:off x="6911213"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3" name="圆角矩形 22">
            <a:extLst>
              <a:ext uri="{FF2B5EF4-FFF2-40B4-BE49-F238E27FC236}">
                <a16:creationId xmlns:a16="http://schemas.microsoft.com/office/drawing/2014/main" xmlns="" id="{676B7C4A-B481-DC47-A8C8-3F2CC8FA5003}"/>
              </a:ext>
            </a:extLst>
          </p:cNvPr>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24" name="圆角矩形 23">
            <a:extLst>
              <a:ext uri="{FF2B5EF4-FFF2-40B4-BE49-F238E27FC236}">
                <a16:creationId xmlns:a16="http://schemas.microsoft.com/office/drawing/2014/main" xmlns="" id="{D2448EC0-2728-AA4E-8E56-73A2AB0EF132}"/>
              </a:ext>
            </a:extLst>
          </p:cNvPr>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25" name="文本框 24">
            <a:extLst>
              <a:ext uri="{FF2B5EF4-FFF2-40B4-BE49-F238E27FC236}">
                <a16:creationId xmlns:a16="http://schemas.microsoft.com/office/drawing/2014/main" xmlns="" id="{D05ECBC2-B9EE-3045-BC8F-F533A6D326E0}"/>
              </a:ext>
            </a:extLst>
          </p:cNvPr>
          <p:cNvSpPr txBox="1"/>
          <p:nvPr/>
        </p:nvSpPr>
        <p:spPr>
          <a:xfrm>
            <a:off x="8702996"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26" name="文本框 25">
            <a:extLst>
              <a:ext uri="{FF2B5EF4-FFF2-40B4-BE49-F238E27FC236}">
                <a16:creationId xmlns:a16="http://schemas.microsoft.com/office/drawing/2014/main" xmlns="" id="{BFA7DFB0-D5F8-5E43-8AEC-B4419EEC00B6}"/>
              </a:ext>
            </a:extLst>
          </p:cNvPr>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27" name="文本框 26">
            <a:extLst>
              <a:ext uri="{FF2B5EF4-FFF2-40B4-BE49-F238E27FC236}">
                <a16:creationId xmlns:a16="http://schemas.microsoft.com/office/drawing/2014/main" xmlns="" id="{0F338A8C-8382-E540-A4A9-895C8B317058}"/>
              </a:ext>
            </a:extLst>
          </p:cNvPr>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28" name="文本框 27">
            <a:extLst>
              <a:ext uri="{FF2B5EF4-FFF2-40B4-BE49-F238E27FC236}">
                <a16:creationId xmlns:a16="http://schemas.microsoft.com/office/drawing/2014/main" xmlns="" id="{B2F625D6-3E87-F543-B929-DB78A0DDA1E0}"/>
              </a:ext>
            </a:extLst>
          </p:cNvPr>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29" name="文本框 28">
            <a:extLst>
              <a:ext uri="{FF2B5EF4-FFF2-40B4-BE49-F238E27FC236}">
                <a16:creationId xmlns:a16="http://schemas.microsoft.com/office/drawing/2014/main" xmlns="" id="{A8F71B09-9AF4-7E4C-AB08-F7FBA9E4330A}"/>
              </a:ext>
            </a:extLst>
          </p:cNvPr>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30" name="文本框 29">
            <a:extLst>
              <a:ext uri="{FF2B5EF4-FFF2-40B4-BE49-F238E27FC236}">
                <a16:creationId xmlns:a16="http://schemas.microsoft.com/office/drawing/2014/main" xmlns="" id="{3E85C4AB-3E2D-DA4C-BC67-282DA7C55E45}"/>
              </a:ext>
            </a:extLst>
          </p:cNvPr>
          <p:cNvSpPr txBox="1"/>
          <p:nvPr/>
        </p:nvSpPr>
        <p:spPr>
          <a:xfrm>
            <a:off x="8402054"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31" name="文本框 30">
            <a:extLst>
              <a:ext uri="{FF2B5EF4-FFF2-40B4-BE49-F238E27FC236}">
                <a16:creationId xmlns:a16="http://schemas.microsoft.com/office/drawing/2014/main" xmlns="" id="{85C9B698-97ED-C64B-BFFE-7B2617C99E7D}"/>
              </a:ext>
            </a:extLst>
          </p:cNvPr>
          <p:cNvSpPr txBox="1"/>
          <p:nvPr/>
        </p:nvSpPr>
        <p:spPr>
          <a:xfrm>
            <a:off x="9672048"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32" name="文本框 31">
            <a:extLst>
              <a:ext uri="{FF2B5EF4-FFF2-40B4-BE49-F238E27FC236}">
                <a16:creationId xmlns:a16="http://schemas.microsoft.com/office/drawing/2014/main" xmlns="" id="{F5D24A39-3525-A94A-824D-5844331A951B}"/>
              </a:ext>
            </a:extLst>
          </p:cNvPr>
          <p:cNvSpPr txBox="1"/>
          <p:nvPr/>
        </p:nvSpPr>
        <p:spPr>
          <a:xfrm>
            <a:off x="10364961"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Tree>
    <p:extLst>
      <p:ext uri="{BB962C8B-B14F-4D97-AF65-F5344CB8AC3E}">
        <p14:creationId xmlns:p14="http://schemas.microsoft.com/office/powerpoint/2010/main" val="35645219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各部门沟通流程</a:t>
            </a:r>
          </a:p>
        </p:txBody>
      </p:sp>
      <p:grpSp>
        <p:nvGrpSpPr>
          <p:cNvPr id="56" name="组合 55">
            <a:extLst>
              <a:ext uri="{FF2B5EF4-FFF2-40B4-BE49-F238E27FC236}">
                <a16:creationId xmlns:a16="http://schemas.microsoft.com/office/drawing/2014/main" xmlns="" id="{1CE44E7A-ECC3-4EE3-B515-49FB26A0F6E1}"/>
              </a:ext>
            </a:extLst>
          </p:cNvPr>
          <p:cNvGrpSpPr/>
          <p:nvPr/>
        </p:nvGrpSpPr>
        <p:grpSpPr>
          <a:xfrm>
            <a:off x="7752047" y="1360686"/>
            <a:ext cx="3573065" cy="3514520"/>
            <a:chOff x="8091658" y="2106948"/>
            <a:chExt cx="3573065" cy="3514520"/>
          </a:xfrm>
        </p:grpSpPr>
        <p:sp>
          <p:nvSpPr>
            <p:cNvPr id="57" name="矩形 56">
              <a:extLst>
                <a:ext uri="{FF2B5EF4-FFF2-40B4-BE49-F238E27FC236}">
                  <a16:creationId xmlns:a16="http://schemas.microsoft.com/office/drawing/2014/main" xmlns="" id="{D9307627-278E-4F70-A9D8-5D122D701056}"/>
                </a:ext>
              </a:extLst>
            </p:cNvPr>
            <p:cNvSpPr/>
            <p:nvPr/>
          </p:nvSpPr>
          <p:spPr>
            <a:xfrm>
              <a:off x="8117349" y="2106948"/>
              <a:ext cx="3547374" cy="2115321"/>
            </a:xfrm>
            <a:prstGeom prst="rect">
              <a:avLst/>
            </a:prstGeom>
            <a:blipFill>
              <a:blip r:embed="rId3"/>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58" name="组合 57">
              <a:extLst>
                <a:ext uri="{FF2B5EF4-FFF2-40B4-BE49-F238E27FC236}">
                  <a16:creationId xmlns:a16="http://schemas.microsoft.com/office/drawing/2014/main" xmlns="" id="{1EF74AF4-7E26-4448-88A9-F56F32279021}"/>
                </a:ext>
              </a:extLst>
            </p:cNvPr>
            <p:cNvGrpSpPr/>
            <p:nvPr/>
          </p:nvGrpSpPr>
          <p:grpSpPr>
            <a:xfrm>
              <a:off x="8091658" y="4411450"/>
              <a:ext cx="3573065" cy="1210018"/>
              <a:chOff x="3657994" y="2648573"/>
              <a:chExt cx="3573065" cy="1210018"/>
            </a:xfrm>
          </p:grpSpPr>
          <p:sp>
            <p:nvSpPr>
              <p:cNvPr id="59" name="文本框 58">
                <a:extLst>
                  <a:ext uri="{FF2B5EF4-FFF2-40B4-BE49-F238E27FC236}">
                    <a16:creationId xmlns:a16="http://schemas.microsoft.com/office/drawing/2014/main" xmlns="" id="{62091EA0-273A-4B47-B98C-13C6E025EFD5}"/>
                  </a:ext>
                </a:extLst>
              </p:cNvPr>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60" name="文本框 59">
                <a:extLst>
                  <a:ext uri="{FF2B5EF4-FFF2-40B4-BE49-F238E27FC236}">
                    <a16:creationId xmlns:a16="http://schemas.microsoft.com/office/drawing/2014/main" xmlns="" id="{10D3C1B6-7398-4E1A-90A1-D6DE5E0FC706}"/>
                  </a:ext>
                </a:extLst>
              </p:cNvPr>
              <p:cNvSpPr txBox="1"/>
              <p:nvPr/>
            </p:nvSpPr>
            <p:spPr>
              <a:xfrm>
                <a:off x="3657994" y="3086648"/>
                <a:ext cx="3573065" cy="771943"/>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200" dirty="0">
                    <a:solidFill>
                      <a:srgbClr val="44546A"/>
                    </a:solidFill>
                    <a:latin typeface="思源黑体 Normal" panose="020B0400000000000000" pitchFamily="34" charset="-122"/>
                    <a:ea typeface="思源黑体 Normal" panose="020B0400000000000000" pitchFamily="34" charset="-122"/>
                  </a:rPr>
                  <a:t>.</a:t>
                </a:r>
              </a:p>
            </p:txBody>
          </p:sp>
        </p:grpSp>
      </p:grpSp>
      <p:grpSp>
        <p:nvGrpSpPr>
          <p:cNvPr id="61" name="组合 60">
            <a:extLst>
              <a:ext uri="{FF2B5EF4-FFF2-40B4-BE49-F238E27FC236}">
                <a16:creationId xmlns:a16="http://schemas.microsoft.com/office/drawing/2014/main" xmlns="" id="{18FDD969-4F61-46DD-82EB-0C382FFC8D22}"/>
              </a:ext>
            </a:extLst>
          </p:cNvPr>
          <p:cNvGrpSpPr/>
          <p:nvPr/>
        </p:nvGrpSpPr>
        <p:grpSpPr>
          <a:xfrm>
            <a:off x="866888" y="1360687"/>
            <a:ext cx="6592805" cy="3316896"/>
            <a:chOff x="1206499" y="1901370"/>
            <a:chExt cx="6346828" cy="3193143"/>
          </a:xfrm>
        </p:grpSpPr>
        <p:sp>
          <p:nvSpPr>
            <p:cNvPr id="62" name="矩形 61">
              <a:extLst>
                <a:ext uri="{FF2B5EF4-FFF2-40B4-BE49-F238E27FC236}">
                  <a16:creationId xmlns:a16="http://schemas.microsoft.com/office/drawing/2014/main" xmlns="" id="{E84E9A16-1C4D-4FFE-8494-98B37C4AC19B}"/>
                </a:ext>
              </a:extLst>
            </p:cNvPr>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3" name="矩形 62">
              <a:extLst>
                <a:ext uri="{FF2B5EF4-FFF2-40B4-BE49-F238E27FC236}">
                  <a16:creationId xmlns:a16="http://schemas.microsoft.com/office/drawing/2014/main" xmlns="" id="{0DF332C7-C037-4842-A3E7-4B35634474A9}"/>
                </a:ext>
              </a:extLst>
            </p:cNvPr>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64" name="组合 63">
              <a:extLst>
                <a:ext uri="{FF2B5EF4-FFF2-40B4-BE49-F238E27FC236}">
                  <a16:creationId xmlns:a16="http://schemas.microsoft.com/office/drawing/2014/main" xmlns="" id="{07443567-5850-4EEB-A9F5-5806E7711F36}"/>
                </a:ext>
              </a:extLst>
            </p:cNvPr>
            <p:cNvGrpSpPr/>
            <p:nvPr/>
          </p:nvGrpSpPr>
          <p:grpSpPr>
            <a:xfrm>
              <a:off x="1407883" y="2391705"/>
              <a:ext cx="1814288" cy="2181694"/>
              <a:chOff x="1255483" y="2301298"/>
              <a:chExt cx="1814288" cy="2181694"/>
            </a:xfrm>
          </p:grpSpPr>
          <p:sp>
            <p:nvSpPr>
              <p:cNvPr id="77" name="文本框 76">
                <a:extLst>
                  <a:ext uri="{FF2B5EF4-FFF2-40B4-BE49-F238E27FC236}">
                    <a16:creationId xmlns:a16="http://schemas.microsoft.com/office/drawing/2014/main" xmlns="" id="{FDF5E3F0-45D0-44A3-81AA-A93BF55CC4B7}"/>
                  </a:ext>
                </a:extLst>
              </p:cNvPr>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78" name="文本框 77">
                <a:extLst>
                  <a:ext uri="{FF2B5EF4-FFF2-40B4-BE49-F238E27FC236}">
                    <a16:creationId xmlns:a16="http://schemas.microsoft.com/office/drawing/2014/main" xmlns="" id="{CCC7F774-930E-4109-B4D8-CECA615962A0}"/>
                  </a:ext>
                </a:extLst>
              </p:cNvPr>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79" name="文本框 78">
                <a:extLst>
                  <a:ext uri="{FF2B5EF4-FFF2-40B4-BE49-F238E27FC236}">
                    <a16:creationId xmlns:a16="http://schemas.microsoft.com/office/drawing/2014/main" xmlns="" id="{5DD904B9-8379-49C1-B5A6-9F890D354190}"/>
                  </a:ext>
                </a:extLst>
              </p:cNvPr>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80" name="文本框 79">
                <a:extLst>
                  <a:ext uri="{FF2B5EF4-FFF2-40B4-BE49-F238E27FC236}">
                    <a16:creationId xmlns:a16="http://schemas.microsoft.com/office/drawing/2014/main" xmlns="" id="{9B77807B-55F4-4028-87FD-FE329C42813F}"/>
                  </a:ext>
                </a:extLst>
              </p:cNvPr>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grpSp>
        <p:sp>
          <p:nvSpPr>
            <p:cNvPr id="65" name="矩形 64">
              <a:extLst>
                <a:ext uri="{FF2B5EF4-FFF2-40B4-BE49-F238E27FC236}">
                  <a16:creationId xmlns:a16="http://schemas.microsoft.com/office/drawing/2014/main" xmlns="" id="{86A51916-F6EE-4451-90AC-9213D2378DFF}"/>
                </a:ext>
              </a:extLst>
            </p:cNvPr>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6" name="矩形 65">
              <a:extLst>
                <a:ext uri="{FF2B5EF4-FFF2-40B4-BE49-F238E27FC236}">
                  <a16:creationId xmlns:a16="http://schemas.microsoft.com/office/drawing/2014/main" xmlns="" id="{B1856867-BDE4-4BD6-A342-0E36ECF7B4C9}"/>
                </a:ext>
              </a:extLst>
            </p:cNvPr>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7" name="矩形 66">
              <a:extLst>
                <a:ext uri="{FF2B5EF4-FFF2-40B4-BE49-F238E27FC236}">
                  <a16:creationId xmlns:a16="http://schemas.microsoft.com/office/drawing/2014/main" xmlns="" id="{EDE90F8E-119E-4046-A6F6-FE48ABFF75D9}"/>
                </a:ext>
              </a:extLst>
            </p:cNvPr>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8" name="矩形 67">
              <a:extLst>
                <a:ext uri="{FF2B5EF4-FFF2-40B4-BE49-F238E27FC236}">
                  <a16:creationId xmlns:a16="http://schemas.microsoft.com/office/drawing/2014/main" xmlns="" id="{A23A8CCA-D715-4509-BB19-F5234C2CE468}"/>
                </a:ext>
              </a:extLst>
            </p:cNvPr>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9" name="矩形 68">
              <a:extLst>
                <a:ext uri="{FF2B5EF4-FFF2-40B4-BE49-F238E27FC236}">
                  <a16:creationId xmlns:a16="http://schemas.microsoft.com/office/drawing/2014/main" xmlns="" id="{8B5D9D35-44AC-4085-A0CE-AE4FF8762D0E}"/>
                </a:ext>
              </a:extLst>
            </p:cNvPr>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70" name="矩形 69">
              <a:extLst>
                <a:ext uri="{FF2B5EF4-FFF2-40B4-BE49-F238E27FC236}">
                  <a16:creationId xmlns:a16="http://schemas.microsoft.com/office/drawing/2014/main" xmlns="" id="{702BB2C8-98D6-4C96-BD33-B82F40560AAC}"/>
                </a:ext>
              </a:extLst>
            </p:cNvPr>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71" name="矩形 70">
              <a:extLst>
                <a:ext uri="{FF2B5EF4-FFF2-40B4-BE49-F238E27FC236}">
                  <a16:creationId xmlns:a16="http://schemas.microsoft.com/office/drawing/2014/main" xmlns="" id="{4A52F06B-B9DC-4E6E-9175-1EEDDFBDCF8A}"/>
                </a:ext>
              </a:extLst>
            </p:cNvPr>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72" name="组合 71">
              <a:extLst>
                <a:ext uri="{FF2B5EF4-FFF2-40B4-BE49-F238E27FC236}">
                  <a16:creationId xmlns:a16="http://schemas.microsoft.com/office/drawing/2014/main" xmlns="" id="{1C15BABD-2240-4DD5-94E7-B93118CBC650}"/>
                </a:ext>
              </a:extLst>
            </p:cNvPr>
            <p:cNvGrpSpPr/>
            <p:nvPr/>
          </p:nvGrpSpPr>
          <p:grpSpPr>
            <a:xfrm>
              <a:off x="6768193" y="2401230"/>
              <a:ext cx="785134" cy="2150917"/>
              <a:chOff x="1255483" y="2301298"/>
              <a:chExt cx="785134" cy="2150917"/>
            </a:xfrm>
          </p:grpSpPr>
          <p:sp>
            <p:nvSpPr>
              <p:cNvPr id="73" name="文本框 72">
                <a:extLst>
                  <a:ext uri="{FF2B5EF4-FFF2-40B4-BE49-F238E27FC236}">
                    <a16:creationId xmlns:a16="http://schemas.microsoft.com/office/drawing/2014/main" xmlns="" id="{01BCB55A-F0CD-4C58-9774-9F2205E5BC26}"/>
                  </a:ext>
                </a:extLst>
              </p:cNvPr>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72%</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4" name="文本框 73">
                <a:extLst>
                  <a:ext uri="{FF2B5EF4-FFF2-40B4-BE49-F238E27FC236}">
                    <a16:creationId xmlns:a16="http://schemas.microsoft.com/office/drawing/2014/main" xmlns="" id="{D174BDC2-1CBA-4978-8C53-04B25E24E249}"/>
                  </a:ext>
                </a:extLst>
              </p:cNvPr>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83%</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5" name="文本框 74">
                <a:extLst>
                  <a:ext uri="{FF2B5EF4-FFF2-40B4-BE49-F238E27FC236}">
                    <a16:creationId xmlns:a16="http://schemas.microsoft.com/office/drawing/2014/main" xmlns="" id="{8B0432F8-6BD4-451B-90BD-A1D85FBA6BE5}"/>
                  </a:ext>
                </a:extLst>
              </p:cNvPr>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46%</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6" name="文本框 75">
                <a:extLst>
                  <a:ext uri="{FF2B5EF4-FFF2-40B4-BE49-F238E27FC236}">
                    <a16:creationId xmlns:a16="http://schemas.microsoft.com/office/drawing/2014/main" xmlns="" id="{46C0085E-CB28-40B0-A67A-CCB40EF26B69}"/>
                  </a:ext>
                </a:extLst>
              </p:cNvPr>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90%</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grpSp>
      </p:grpSp>
      <p:sp>
        <p:nvSpPr>
          <p:cNvPr id="81" name="文本框 80">
            <a:extLst>
              <a:ext uri="{FF2B5EF4-FFF2-40B4-BE49-F238E27FC236}">
                <a16:creationId xmlns:a16="http://schemas.microsoft.com/office/drawing/2014/main" xmlns="" id="{A8760A1D-1E02-4764-B7D5-E4241FDC0DA7}"/>
              </a:ext>
            </a:extLst>
          </p:cNvPr>
          <p:cNvSpPr txBox="1"/>
          <p:nvPr/>
        </p:nvSpPr>
        <p:spPr>
          <a:xfrm>
            <a:off x="752588" y="5081058"/>
            <a:ext cx="10677412" cy="1144609"/>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p>
          <a:p>
            <a:pPr>
              <a:lnSpc>
                <a:spcPct val="125000"/>
              </a:lnSpc>
            </a:pP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p>
          <a:p>
            <a:pPr>
              <a:lnSpc>
                <a:spcPct val="150000"/>
              </a:lnSpc>
            </a:pPr>
            <a:endParaRPr lang="en-US" altLang="zh-CN" sz="1200" dirty="0">
              <a:solidFill>
                <a:srgbClr val="44546A"/>
              </a:solidFill>
              <a:latin typeface="思源黑体 Normal" panose="020B0400000000000000" pitchFamily="34" charset="-122"/>
              <a:ea typeface="字魂59号-创粗黑" panose="00000500000000000000" pitchFamily="2" charset="-122"/>
            </a:endParaRPr>
          </a:p>
        </p:txBody>
      </p:sp>
    </p:spTree>
    <p:extLst>
      <p:ext uri="{BB962C8B-B14F-4D97-AF65-F5344CB8AC3E}">
        <p14:creationId xmlns:p14="http://schemas.microsoft.com/office/powerpoint/2010/main" val="4428781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圆角矩形 2">
            <a:extLst>
              <a:ext uri="{FF2B5EF4-FFF2-40B4-BE49-F238E27FC236}">
                <a16:creationId xmlns:a16="http://schemas.microsoft.com/office/drawing/2014/main" xmlns=""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xmlns=""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8" name="圆角矩形 7">
            <a:extLst>
              <a:ext uri="{FF2B5EF4-FFF2-40B4-BE49-F238E27FC236}">
                <a16:creationId xmlns:a16="http://schemas.microsoft.com/office/drawing/2014/main" xmlns=""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9" name="文本框 8">
            <a:extLst>
              <a:ext uri="{FF2B5EF4-FFF2-40B4-BE49-F238E27FC236}">
                <a16:creationId xmlns:a16="http://schemas.microsoft.com/office/drawing/2014/main" xmlns=""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目录</a:t>
            </a:r>
          </a:p>
        </p:txBody>
      </p:sp>
      <p:sp>
        <p:nvSpPr>
          <p:cNvPr id="11" name="文本框 10">
            <a:extLst>
              <a:ext uri="{FF2B5EF4-FFF2-40B4-BE49-F238E27FC236}">
                <a16:creationId xmlns:a16="http://schemas.microsoft.com/office/drawing/2014/main" xmlns=""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rPr>
              <a:t>CON</a:t>
            </a:r>
            <a:r>
              <a:rPr kumimoji="1" lang="en-US" altLang="zh-CN"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rPr>
              <a:t>TENTS</a:t>
            </a:r>
            <a:endParaRPr kumimoji="1" lang="zh-CN" altLang="en-US"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13" name="文本框 12">
            <a:extLst>
              <a:ext uri="{FF2B5EF4-FFF2-40B4-BE49-F238E27FC236}">
                <a16:creationId xmlns:a16="http://schemas.microsoft.com/office/drawing/2014/main" xmlns=""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01</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4" name="文本框 13">
            <a:extLst>
              <a:ext uri="{FF2B5EF4-FFF2-40B4-BE49-F238E27FC236}">
                <a16:creationId xmlns:a16="http://schemas.microsoft.com/office/drawing/2014/main" xmlns=""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02</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5" name="文本框 14">
            <a:extLst>
              <a:ext uri="{FF2B5EF4-FFF2-40B4-BE49-F238E27FC236}">
                <a16:creationId xmlns:a16="http://schemas.microsoft.com/office/drawing/2014/main" xmlns=""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03</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6" name="文本框 15">
            <a:extLst>
              <a:ext uri="{FF2B5EF4-FFF2-40B4-BE49-F238E27FC236}">
                <a16:creationId xmlns:a16="http://schemas.microsoft.com/office/drawing/2014/main" xmlns=""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04</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7" name="文本框 16">
            <a:extLst>
              <a:ext uri="{FF2B5EF4-FFF2-40B4-BE49-F238E27FC236}">
                <a16:creationId xmlns:a16="http://schemas.microsoft.com/office/drawing/2014/main" xmlns="" id="{6E9F6C0D-6AEF-8745-A34F-7A7C3073A4E5}"/>
              </a:ext>
            </a:extLst>
          </p:cNvPr>
          <p:cNvSpPr txBox="1"/>
          <p:nvPr/>
        </p:nvSpPr>
        <p:spPr>
          <a:xfrm>
            <a:off x="7318821" y="1522000"/>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下半年工作目标</a:t>
            </a:r>
            <a:endParaRPr kumimoji="1" lang="en-US" altLang="zh-CN"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18" name="文本框 17">
            <a:extLst>
              <a:ext uri="{FF2B5EF4-FFF2-40B4-BE49-F238E27FC236}">
                <a16:creationId xmlns:a16="http://schemas.microsoft.com/office/drawing/2014/main" xmlns="" id="{06745111-3382-E04E-88E1-7B264BE8057D}"/>
              </a:ext>
            </a:extLst>
          </p:cNvPr>
          <p:cNvSpPr txBox="1"/>
          <p:nvPr/>
        </p:nvSpPr>
        <p:spPr>
          <a:xfrm>
            <a:off x="7318821" y="2631612"/>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新产品研发方案</a:t>
            </a:r>
          </a:p>
        </p:txBody>
      </p:sp>
      <p:sp>
        <p:nvSpPr>
          <p:cNvPr id="19" name="文本框 18">
            <a:extLst>
              <a:ext uri="{FF2B5EF4-FFF2-40B4-BE49-F238E27FC236}">
                <a16:creationId xmlns:a16="http://schemas.microsoft.com/office/drawing/2014/main" xmlns="" id="{7487F79B-6B61-9D4A-B9B1-C4F2FB22CC20}"/>
              </a:ext>
            </a:extLst>
          </p:cNvPr>
          <p:cNvSpPr txBox="1"/>
          <p:nvPr/>
        </p:nvSpPr>
        <p:spPr>
          <a:xfrm>
            <a:off x="7318821" y="371888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消费者分析报告</a:t>
            </a:r>
          </a:p>
        </p:txBody>
      </p:sp>
      <p:sp>
        <p:nvSpPr>
          <p:cNvPr id="20" name="文本框 19">
            <a:extLst>
              <a:ext uri="{FF2B5EF4-FFF2-40B4-BE49-F238E27FC236}">
                <a16:creationId xmlns:a16="http://schemas.microsoft.com/office/drawing/2014/main" xmlns="" id="{06DE685D-3324-B443-8A7C-E615EE8CBE12}"/>
              </a:ext>
            </a:extLst>
          </p:cNvPr>
          <p:cNvSpPr txBox="1"/>
          <p:nvPr/>
        </p:nvSpPr>
        <p:spPr>
          <a:xfrm>
            <a:off x="7318821" y="482015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各部门沟通流程</a:t>
            </a:r>
          </a:p>
        </p:txBody>
      </p:sp>
      <p:sp>
        <p:nvSpPr>
          <p:cNvPr id="21" name="文本框 20">
            <a:extLst>
              <a:ext uri="{FF2B5EF4-FFF2-40B4-BE49-F238E27FC236}">
                <a16:creationId xmlns:a16="http://schemas.microsoft.com/office/drawing/2014/main" xmlns="" id="{11A545D7-CEB4-BB4B-8D99-8C7A0EA05E04}"/>
              </a:ext>
            </a:extLst>
          </p:cNvPr>
          <p:cNvSpPr txBox="1"/>
          <p:nvPr/>
        </p:nvSpPr>
        <p:spPr>
          <a:xfrm>
            <a:off x="7318821" y="1912769"/>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2" name="文本框 21">
            <a:extLst>
              <a:ext uri="{FF2B5EF4-FFF2-40B4-BE49-F238E27FC236}">
                <a16:creationId xmlns:a16="http://schemas.microsoft.com/office/drawing/2014/main" xmlns="" id="{7295A1E8-303C-3B4B-8BDB-B4F444D008A9}"/>
              </a:ext>
            </a:extLst>
          </p:cNvPr>
          <p:cNvSpPr txBox="1"/>
          <p:nvPr/>
        </p:nvSpPr>
        <p:spPr>
          <a:xfrm>
            <a:off x="7318821" y="3018778"/>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3" name="文本框 22">
            <a:extLst>
              <a:ext uri="{FF2B5EF4-FFF2-40B4-BE49-F238E27FC236}">
                <a16:creationId xmlns:a16="http://schemas.microsoft.com/office/drawing/2014/main" xmlns="" id="{1DB89D8B-C2C7-E648-A79A-DD845E23BD91}"/>
              </a:ext>
            </a:extLst>
          </p:cNvPr>
          <p:cNvSpPr txBox="1"/>
          <p:nvPr/>
        </p:nvSpPr>
        <p:spPr>
          <a:xfrm>
            <a:off x="7318821" y="4142995"/>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4" name="文本框 23">
            <a:extLst>
              <a:ext uri="{FF2B5EF4-FFF2-40B4-BE49-F238E27FC236}">
                <a16:creationId xmlns:a16="http://schemas.microsoft.com/office/drawing/2014/main" xmlns="" id="{1C8975F4-B153-A344-992E-34EEF5C092EA}"/>
              </a:ext>
            </a:extLst>
          </p:cNvPr>
          <p:cNvSpPr txBox="1"/>
          <p:nvPr/>
        </p:nvSpPr>
        <p:spPr>
          <a:xfrm>
            <a:off x="7318821" y="5226082"/>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xmlns=""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rPr>
              <a:t>极</a:t>
            </a:r>
          </a:p>
        </p:txBody>
      </p:sp>
      <p:sp>
        <p:nvSpPr>
          <p:cNvPr id="4" name="文本框 3">
            <a:extLst>
              <a:ext uri="{FF2B5EF4-FFF2-40B4-BE49-F238E27FC236}">
                <a16:creationId xmlns:a16="http://schemas.microsoft.com/office/drawing/2014/main" xmlns=""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简</a:t>
            </a:r>
          </a:p>
        </p:txBody>
      </p:sp>
      <p:sp>
        <p:nvSpPr>
          <p:cNvPr id="5" name="文本框 4">
            <a:extLst>
              <a:ext uri="{FF2B5EF4-FFF2-40B4-BE49-F238E27FC236}">
                <a16:creationId xmlns:a16="http://schemas.microsoft.com/office/drawing/2014/main" xmlns=""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宋体 CN Medium" panose="02020500000000000000" pitchFamily="18" charset="-122"/>
              </a:rPr>
              <a:t>MINI</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MAL</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STYLE</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xmlns=""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xmlns=""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xmlns=""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xmlns=""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xmlns=""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xmlns="" id="{8C2E2C5B-FFC3-454B-BC44-DC86A645DCC5}"/>
              </a:ext>
            </a:extLst>
          </p:cNvPr>
          <p:cNvSpPr txBox="1"/>
          <p:nvPr/>
        </p:nvSpPr>
        <p:spPr>
          <a:xfrm>
            <a:off x="1407732" y="3052734"/>
            <a:ext cx="407842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2021</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DEPARTMENT</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WORK</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REPORT</a:t>
            </a:r>
            <a:endPar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0" name="文本框 19">
            <a:extLst>
              <a:ext uri="{FF2B5EF4-FFF2-40B4-BE49-F238E27FC236}">
                <a16:creationId xmlns:a16="http://schemas.microsoft.com/office/drawing/2014/main" xmlns=""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汇报部门</a:t>
            </a:r>
            <a:r>
              <a:rPr kumimoji="1" lang="zh-CN" altLang="en-US" sz="2000" b="0" i="0" u="none" strike="noStrike" kern="1200" cap="none" spc="0" normalizeH="0" baseline="0" noProof="0" dirty="0" smtClean="0">
                <a:ln>
                  <a:noFill/>
                </a:ln>
                <a:solidFill>
                  <a:srgbClr val="44546A"/>
                </a:solidFill>
                <a:effectLst/>
                <a:uLnTx/>
                <a:uFillTx/>
                <a:latin typeface="思源黑体 Medium" panose="020B0600000000000000" pitchFamily="34" charset="-122"/>
                <a:ea typeface="思源黑体 Medium" panose="020B0600000000000000" pitchFamily="34" charset="-122"/>
              </a:rPr>
              <a:t>：</a:t>
            </a:r>
            <a:r>
              <a:rPr kumimoji="1" lang="zh-CN" altLang="en-US" sz="2000" noProof="0" dirty="0" smtClean="0">
                <a:solidFill>
                  <a:srgbClr val="44546A"/>
                </a:solidFill>
                <a:latin typeface="思源黑体 Medium" panose="020B0600000000000000" pitchFamily="34" charset="-122"/>
                <a:ea typeface="思源黑体 Medium" panose="020B0600000000000000" pitchFamily="34" charset="-122"/>
              </a:rPr>
              <a:t>优品</a:t>
            </a:r>
            <a:r>
              <a:rPr kumimoji="1" lang="en-US" altLang="zh-CN" sz="2000" noProof="0" dirty="0" smtClean="0">
                <a:solidFill>
                  <a:srgbClr val="44546A"/>
                </a:solidFill>
                <a:latin typeface="思源黑体 Medium" panose="020B0600000000000000" pitchFamily="34" charset="-122"/>
                <a:ea typeface="思源黑体 Medium" panose="020B0600000000000000" pitchFamily="34" charset="-122"/>
              </a:rPr>
              <a:t>PPT</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2" name="圆角矩形 21">
            <a:extLst>
              <a:ext uri="{FF2B5EF4-FFF2-40B4-BE49-F238E27FC236}">
                <a16:creationId xmlns:a16="http://schemas.microsoft.com/office/drawing/2014/main" xmlns=""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722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xmlns=""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xmlns=""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xmlns=""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xmlns=""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第一部分</a:t>
            </a:r>
          </a:p>
        </p:txBody>
      </p:sp>
      <p:sp>
        <p:nvSpPr>
          <p:cNvPr id="7" name="文本框 6">
            <a:extLst>
              <a:ext uri="{FF2B5EF4-FFF2-40B4-BE49-F238E27FC236}">
                <a16:creationId xmlns:a16="http://schemas.microsoft.com/office/drawing/2014/main" xmlns=""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01</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xmlns="" id="{0CEEC32F-A461-E14B-BA72-2A0A3033AF09}"/>
              </a:ext>
            </a:extLst>
          </p:cNvPr>
          <p:cNvSpPr txBox="1"/>
          <p:nvPr/>
        </p:nvSpPr>
        <p:spPr>
          <a:xfrm>
            <a:off x="3126238" y="2770523"/>
            <a:ext cx="6109365"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下半年工作目标</a:t>
            </a:r>
          </a:p>
        </p:txBody>
      </p:sp>
      <p:sp>
        <p:nvSpPr>
          <p:cNvPr id="9" name="文本框 8">
            <a:extLst>
              <a:ext uri="{FF2B5EF4-FFF2-40B4-BE49-F238E27FC236}">
                <a16:creationId xmlns:a16="http://schemas.microsoft.com/office/drawing/2014/main" xmlns=""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下半年工作目标</a:t>
            </a:r>
          </a:p>
        </p:txBody>
      </p:sp>
      <p:sp>
        <p:nvSpPr>
          <p:cNvPr id="3" name="矩形 2">
            <a:extLst>
              <a:ext uri="{FF2B5EF4-FFF2-40B4-BE49-F238E27FC236}">
                <a16:creationId xmlns:a16="http://schemas.microsoft.com/office/drawing/2014/main" xmlns="" id="{14163765-D4FE-604F-A835-BE4388E60534}"/>
              </a:ext>
            </a:extLst>
          </p:cNvPr>
          <p:cNvSpPr/>
          <p:nvPr/>
        </p:nvSpPr>
        <p:spPr>
          <a:xfrm>
            <a:off x="972875"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4" name="Group 107">
            <a:extLst>
              <a:ext uri="{FF2B5EF4-FFF2-40B4-BE49-F238E27FC236}">
                <a16:creationId xmlns:a16="http://schemas.microsoft.com/office/drawing/2014/main" xmlns="" id="{EBAE34E9-3E24-634F-8BE2-981A43C87A28}"/>
              </a:ext>
            </a:extLst>
          </p:cNvPr>
          <p:cNvGrpSpPr/>
          <p:nvPr/>
        </p:nvGrpSpPr>
        <p:grpSpPr>
          <a:xfrm>
            <a:off x="1605980" y="3953147"/>
            <a:ext cx="342670" cy="383570"/>
            <a:chOff x="3471863" y="1916113"/>
            <a:chExt cx="492125" cy="550863"/>
          </a:xfrm>
          <a:solidFill>
            <a:schemeClr val="tx2"/>
          </a:solidFill>
        </p:grpSpPr>
        <p:sp>
          <p:nvSpPr>
            <p:cNvPr id="5" name="Freeform 70">
              <a:extLst>
                <a:ext uri="{FF2B5EF4-FFF2-40B4-BE49-F238E27FC236}">
                  <a16:creationId xmlns:a16="http://schemas.microsoft.com/office/drawing/2014/main" xmlns="" id="{F0165423-DBF8-5548-A501-8F268A279737}"/>
                </a:ext>
              </a:extLst>
            </p:cNvPr>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6" name="Freeform 71">
              <a:extLst>
                <a:ext uri="{FF2B5EF4-FFF2-40B4-BE49-F238E27FC236}">
                  <a16:creationId xmlns:a16="http://schemas.microsoft.com/office/drawing/2014/main" xmlns="" id="{08B369AA-B151-6B4C-96B6-50830F281B6B}"/>
                </a:ext>
              </a:extLst>
            </p:cNvPr>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7" name="Freeform 72">
              <a:extLst>
                <a:ext uri="{FF2B5EF4-FFF2-40B4-BE49-F238E27FC236}">
                  <a16:creationId xmlns:a16="http://schemas.microsoft.com/office/drawing/2014/main" xmlns="" id="{15E1D69E-656E-7341-B711-F7DF1B08AB5A}"/>
                </a:ext>
              </a:extLst>
            </p:cNvPr>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8" name="文本框 7">
            <a:extLst>
              <a:ext uri="{FF2B5EF4-FFF2-40B4-BE49-F238E27FC236}">
                <a16:creationId xmlns:a16="http://schemas.microsoft.com/office/drawing/2014/main" xmlns="" id="{377529A0-2D2B-6941-A4D5-7F8B02BFB91C}"/>
              </a:ext>
            </a:extLst>
          </p:cNvPr>
          <p:cNvSpPr txBox="1"/>
          <p:nvPr/>
        </p:nvSpPr>
        <p:spPr>
          <a:xfrm>
            <a:off x="1004442" y="4834473"/>
            <a:ext cx="1545747" cy="7178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a:t>
            </a:r>
          </a:p>
        </p:txBody>
      </p:sp>
      <p:sp>
        <p:nvSpPr>
          <p:cNvPr id="9" name="文本框 8">
            <a:extLst>
              <a:ext uri="{FF2B5EF4-FFF2-40B4-BE49-F238E27FC236}">
                <a16:creationId xmlns:a16="http://schemas.microsoft.com/office/drawing/2014/main" xmlns="" id="{2A8DE76A-BC8B-6545-A3BF-8869A137742D}"/>
              </a:ext>
            </a:extLst>
          </p:cNvPr>
          <p:cNvSpPr txBox="1"/>
          <p:nvPr/>
        </p:nvSpPr>
        <p:spPr>
          <a:xfrm>
            <a:off x="1182534"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a:t>
            </a:r>
          </a:p>
        </p:txBody>
      </p:sp>
      <p:sp>
        <p:nvSpPr>
          <p:cNvPr id="10" name="矩形 9">
            <a:extLst>
              <a:ext uri="{FF2B5EF4-FFF2-40B4-BE49-F238E27FC236}">
                <a16:creationId xmlns:a16="http://schemas.microsoft.com/office/drawing/2014/main" xmlns="" id="{C5479DF7-A64B-5D43-976E-48D0686BFC09}"/>
              </a:ext>
            </a:extLst>
          </p:cNvPr>
          <p:cNvSpPr/>
          <p:nvPr/>
        </p:nvSpPr>
        <p:spPr>
          <a:xfrm>
            <a:off x="2889451"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1" name="文本框 10">
            <a:extLst>
              <a:ext uri="{FF2B5EF4-FFF2-40B4-BE49-F238E27FC236}">
                <a16:creationId xmlns:a16="http://schemas.microsoft.com/office/drawing/2014/main" xmlns="" id="{112E5196-5BBE-0C4A-8887-F828B145BEF5}"/>
              </a:ext>
            </a:extLst>
          </p:cNvPr>
          <p:cNvSpPr txBox="1"/>
          <p:nvPr/>
        </p:nvSpPr>
        <p:spPr>
          <a:xfrm>
            <a:off x="2921018" y="4834473"/>
            <a:ext cx="1545747" cy="7178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a:t>
            </a:r>
          </a:p>
        </p:txBody>
      </p:sp>
      <p:sp>
        <p:nvSpPr>
          <p:cNvPr id="12" name="文本框 11">
            <a:extLst>
              <a:ext uri="{FF2B5EF4-FFF2-40B4-BE49-F238E27FC236}">
                <a16:creationId xmlns:a16="http://schemas.microsoft.com/office/drawing/2014/main" xmlns="" id="{67EC5264-C5EC-5F4C-8C6E-EFB3F8AB6A71}"/>
              </a:ext>
            </a:extLst>
          </p:cNvPr>
          <p:cNvSpPr txBox="1"/>
          <p:nvPr/>
        </p:nvSpPr>
        <p:spPr>
          <a:xfrm>
            <a:off x="3099110"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a:t>
            </a:r>
          </a:p>
        </p:txBody>
      </p:sp>
      <p:grpSp>
        <p:nvGrpSpPr>
          <p:cNvPr id="13" name="Group 102">
            <a:extLst>
              <a:ext uri="{FF2B5EF4-FFF2-40B4-BE49-F238E27FC236}">
                <a16:creationId xmlns:a16="http://schemas.microsoft.com/office/drawing/2014/main" xmlns="" id="{3BD84E17-9A7B-7F4A-9261-01C5739EAB88}"/>
              </a:ext>
            </a:extLst>
          </p:cNvPr>
          <p:cNvGrpSpPr/>
          <p:nvPr/>
        </p:nvGrpSpPr>
        <p:grpSpPr>
          <a:xfrm>
            <a:off x="3521701" y="3964722"/>
            <a:ext cx="523120" cy="378394"/>
            <a:chOff x="4451350" y="1993900"/>
            <a:chExt cx="550863" cy="398462"/>
          </a:xfrm>
          <a:solidFill>
            <a:schemeClr val="tx2"/>
          </a:solidFill>
        </p:grpSpPr>
        <p:sp>
          <p:nvSpPr>
            <p:cNvPr id="14" name="Freeform 62">
              <a:extLst>
                <a:ext uri="{FF2B5EF4-FFF2-40B4-BE49-F238E27FC236}">
                  <a16:creationId xmlns:a16="http://schemas.microsoft.com/office/drawing/2014/main" xmlns="" id="{405C5CFB-7C7D-244E-9E0D-1D6D15012ED4}"/>
                </a:ext>
              </a:extLst>
            </p:cNvPr>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5" name="Freeform 63">
              <a:extLst>
                <a:ext uri="{FF2B5EF4-FFF2-40B4-BE49-F238E27FC236}">
                  <a16:creationId xmlns:a16="http://schemas.microsoft.com/office/drawing/2014/main" xmlns="" id="{6CDAF5C6-9557-964D-B622-A482BE34B6E1}"/>
                </a:ext>
              </a:extLst>
            </p:cNvPr>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6" name="Freeform 64">
              <a:extLst>
                <a:ext uri="{FF2B5EF4-FFF2-40B4-BE49-F238E27FC236}">
                  <a16:creationId xmlns:a16="http://schemas.microsoft.com/office/drawing/2014/main" xmlns="" id="{43008F68-3AC6-1A48-B998-DEAD7CFA322A}"/>
                </a:ext>
              </a:extLst>
            </p:cNvPr>
            <p:cNvSpPr>
              <a:spLocks/>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7" name="Freeform 65">
              <a:extLst>
                <a:ext uri="{FF2B5EF4-FFF2-40B4-BE49-F238E27FC236}">
                  <a16:creationId xmlns:a16="http://schemas.microsoft.com/office/drawing/2014/main" xmlns="" id="{F6D80103-04A7-E644-8BEC-B69A685C491F}"/>
                </a:ext>
              </a:extLst>
            </p:cNvPr>
            <p:cNvSpPr>
              <a:spLocks/>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18" name="矩形 17">
            <a:extLst>
              <a:ext uri="{FF2B5EF4-FFF2-40B4-BE49-F238E27FC236}">
                <a16:creationId xmlns:a16="http://schemas.microsoft.com/office/drawing/2014/main" xmlns="" id="{F8A62173-788A-1B4F-861D-5E0E8DA2E83D}"/>
              </a:ext>
            </a:extLst>
          </p:cNvPr>
          <p:cNvSpPr/>
          <p:nvPr/>
        </p:nvSpPr>
        <p:spPr>
          <a:xfrm>
            <a:off x="4805172"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文本框 18">
            <a:extLst>
              <a:ext uri="{FF2B5EF4-FFF2-40B4-BE49-F238E27FC236}">
                <a16:creationId xmlns:a16="http://schemas.microsoft.com/office/drawing/2014/main" xmlns="" id="{D88F2DF5-8835-624B-BF20-60225B24813B}"/>
              </a:ext>
            </a:extLst>
          </p:cNvPr>
          <p:cNvSpPr txBox="1"/>
          <p:nvPr/>
        </p:nvSpPr>
        <p:spPr>
          <a:xfrm>
            <a:off x="4836739" y="4834473"/>
            <a:ext cx="1545747" cy="7178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a:t>
            </a:r>
          </a:p>
        </p:txBody>
      </p:sp>
      <p:sp>
        <p:nvSpPr>
          <p:cNvPr id="20" name="文本框 19">
            <a:extLst>
              <a:ext uri="{FF2B5EF4-FFF2-40B4-BE49-F238E27FC236}">
                <a16:creationId xmlns:a16="http://schemas.microsoft.com/office/drawing/2014/main" xmlns="" id="{2209BB0C-51CE-894F-955E-E1EEED13FE96}"/>
              </a:ext>
            </a:extLst>
          </p:cNvPr>
          <p:cNvSpPr txBox="1"/>
          <p:nvPr/>
        </p:nvSpPr>
        <p:spPr>
          <a:xfrm>
            <a:off x="5014831"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a:t>
            </a:r>
          </a:p>
        </p:txBody>
      </p:sp>
      <p:grpSp>
        <p:nvGrpSpPr>
          <p:cNvPr id="21" name="Group 114">
            <a:extLst>
              <a:ext uri="{FF2B5EF4-FFF2-40B4-BE49-F238E27FC236}">
                <a16:creationId xmlns:a16="http://schemas.microsoft.com/office/drawing/2014/main" xmlns="" id="{57553E37-0FE9-1F41-AEF2-7ACED8C70D84}"/>
              </a:ext>
            </a:extLst>
          </p:cNvPr>
          <p:cNvGrpSpPr/>
          <p:nvPr/>
        </p:nvGrpSpPr>
        <p:grpSpPr>
          <a:xfrm>
            <a:off x="5353179" y="3956369"/>
            <a:ext cx="512866" cy="442126"/>
            <a:chOff x="4411663" y="2727325"/>
            <a:chExt cx="552451" cy="476251"/>
          </a:xfrm>
          <a:solidFill>
            <a:schemeClr val="tx2"/>
          </a:solidFill>
        </p:grpSpPr>
        <p:sp>
          <p:nvSpPr>
            <p:cNvPr id="22" name="Freeform 153">
              <a:extLst>
                <a:ext uri="{FF2B5EF4-FFF2-40B4-BE49-F238E27FC236}">
                  <a16:creationId xmlns:a16="http://schemas.microsoft.com/office/drawing/2014/main" xmlns="" id="{EB822FE6-88E2-D545-9576-1B8FF759BC00}"/>
                </a:ext>
              </a:extLst>
            </p:cNvPr>
            <p:cNvSpPr>
              <a:spLocks/>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3" name="Freeform 154">
              <a:extLst>
                <a:ext uri="{FF2B5EF4-FFF2-40B4-BE49-F238E27FC236}">
                  <a16:creationId xmlns:a16="http://schemas.microsoft.com/office/drawing/2014/main" xmlns="" id="{F3DCAA29-2F36-EF43-A351-7FF83DC54F64}"/>
                </a:ext>
              </a:extLst>
            </p:cNvPr>
            <p:cNvSpPr>
              <a:spLocks/>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4" name="Freeform 155">
              <a:extLst>
                <a:ext uri="{FF2B5EF4-FFF2-40B4-BE49-F238E27FC236}">
                  <a16:creationId xmlns:a16="http://schemas.microsoft.com/office/drawing/2014/main" xmlns="" id="{26721479-2A87-8E41-B311-771F68227130}"/>
                </a:ext>
              </a:extLst>
            </p:cNvPr>
            <p:cNvSpPr>
              <a:spLocks/>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5" name="Freeform 156">
              <a:extLst>
                <a:ext uri="{FF2B5EF4-FFF2-40B4-BE49-F238E27FC236}">
                  <a16:creationId xmlns:a16="http://schemas.microsoft.com/office/drawing/2014/main" xmlns="" id="{DCC3FA8E-8027-0A45-8ED2-758B5864F037}"/>
                </a:ext>
              </a:extLst>
            </p:cNvPr>
            <p:cNvSpPr>
              <a:spLocks/>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26" name="矩形 25">
            <a:extLst>
              <a:ext uri="{FF2B5EF4-FFF2-40B4-BE49-F238E27FC236}">
                <a16:creationId xmlns:a16="http://schemas.microsoft.com/office/drawing/2014/main" xmlns="" id="{4E80F2F3-B0BB-4F46-9B93-A0ECF38F3F69}"/>
              </a:ext>
            </a:extLst>
          </p:cNvPr>
          <p:cNvSpPr/>
          <p:nvPr/>
        </p:nvSpPr>
        <p:spPr>
          <a:xfrm>
            <a:off x="6716233"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7" name="文本框 26">
            <a:extLst>
              <a:ext uri="{FF2B5EF4-FFF2-40B4-BE49-F238E27FC236}">
                <a16:creationId xmlns:a16="http://schemas.microsoft.com/office/drawing/2014/main" xmlns="" id="{DD8C53DA-2879-074D-9121-9ED8F2086573}"/>
              </a:ext>
            </a:extLst>
          </p:cNvPr>
          <p:cNvSpPr txBox="1"/>
          <p:nvPr/>
        </p:nvSpPr>
        <p:spPr>
          <a:xfrm>
            <a:off x="6747800" y="4834473"/>
            <a:ext cx="1545747" cy="7178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a:t>
            </a:r>
          </a:p>
        </p:txBody>
      </p:sp>
      <p:sp>
        <p:nvSpPr>
          <p:cNvPr id="28" name="文本框 27">
            <a:extLst>
              <a:ext uri="{FF2B5EF4-FFF2-40B4-BE49-F238E27FC236}">
                <a16:creationId xmlns:a16="http://schemas.microsoft.com/office/drawing/2014/main" xmlns="" id="{ECD27817-EF5E-4344-8F6C-C940E220313A}"/>
              </a:ext>
            </a:extLst>
          </p:cNvPr>
          <p:cNvSpPr txBox="1"/>
          <p:nvPr/>
        </p:nvSpPr>
        <p:spPr>
          <a:xfrm>
            <a:off x="6925892"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a:t>
            </a:r>
          </a:p>
        </p:txBody>
      </p:sp>
      <p:grpSp>
        <p:nvGrpSpPr>
          <p:cNvPr id="29" name="Group 111">
            <a:extLst>
              <a:ext uri="{FF2B5EF4-FFF2-40B4-BE49-F238E27FC236}">
                <a16:creationId xmlns:a16="http://schemas.microsoft.com/office/drawing/2014/main" xmlns="" id="{7F74598B-8A16-6442-AC7E-7099761EF63F}"/>
              </a:ext>
            </a:extLst>
          </p:cNvPr>
          <p:cNvGrpSpPr/>
          <p:nvPr/>
        </p:nvGrpSpPr>
        <p:grpSpPr>
          <a:xfrm>
            <a:off x="7310023" y="3964722"/>
            <a:ext cx="444450" cy="443173"/>
            <a:chOff x="8153400" y="2690813"/>
            <a:chExt cx="552450" cy="550862"/>
          </a:xfrm>
          <a:solidFill>
            <a:schemeClr val="tx2"/>
          </a:solidFill>
        </p:grpSpPr>
        <p:sp>
          <p:nvSpPr>
            <p:cNvPr id="30" name="Freeform 123">
              <a:extLst>
                <a:ext uri="{FF2B5EF4-FFF2-40B4-BE49-F238E27FC236}">
                  <a16:creationId xmlns:a16="http://schemas.microsoft.com/office/drawing/2014/main" xmlns="" id="{AE88812B-5F9B-9446-BBAE-87BA0741DB64}"/>
                </a:ext>
              </a:extLst>
            </p:cNvPr>
            <p:cNvSpPr>
              <a:spLocks/>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1" name="Freeform 124">
              <a:extLst>
                <a:ext uri="{FF2B5EF4-FFF2-40B4-BE49-F238E27FC236}">
                  <a16:creationId xmlns:a16="http://schemas.microsoft.com/office/drawing/2014/main" xmlns="" id="{6FC73E82-8CF8-3042-B13A-F8713B37143F}"/>
                </a:ext>
              </a:extLst>
            </p:cNvPr>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32" name="矩形 31">
            <a:extLst>
              <a:ext uri="{FF2B5EF4-FFF2-40B4-BE49-F238E27FC236}">
                <a16:creationId xmlns:a16="http://schemas.microsoft.com/office/drawing/2014/main" xmlns="" id="{93F1454C-C6D5-0543-BE7B-EFDAB04F05D8}"/>
              </a:ext>
            </a:extLst>
          </p:cNvPr>
          <p:cNvSpPr/>
          <p:nvPr/>
        </p:nvSpPr>
        <p:spPr>
          <a:xfrm>
            <a:off x="8627294" y="3031515"/>
            <a:ext cx="2290778" cy="279904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3" name="文本框 32">
            <a:extLst>
              <a:ext uri="{FF2B5EF4-FFF2-40B4-BE49-F238E27FC236}">
                <a16:creationId xmlns:a16="http://schemas.microsoft.com/office/drawing/2014/main" xmlns="" id="{33E05A41-851B-3F4F-8B3D-EF1D05AEA73B}"/>
              </a:ext>
            </a:extLst>
          </p:cNvPr>
          <p:cNvSpPr txBox="1"/>
          <p:nvPr/>
        </p:nvSpPr>
        <p:spPr>
          <a:xfrm>
            <a:off x="8999810" y="4564880"/>
            <a:ext cx="1545747" cy="7178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white"/>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white"/>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white"/>
                </a:solidFill>
                <a:effectLst/>
                <a:uLnTx/>
                <a:uFillTx/>
                <a:latin typeface="+mn-ea"/>
                <a:ea typeface="思源黑体 CN Regular"/>
                <a:cs typeface="+mn-ea"/>
                <a:sym typeface="+mn-lt"/>
              </a:rPr>
              <a:t>模板，请在此输入您需要的文字内容</a:t>
            </a:r>
          </a:p>
        </p:txBody>
      </p:sp>
      <p:sp>
        <p:nvSpPr>
          <p:cNvPr id="34" name="文本框 33">
            <a:extLst>
              <a:ext uri="{FF2B5EF4-FFF2-40B4-BE49-F238E27FC236}">
                <a16:creationId xmlns:a16="http://schemas.microsoft.com/office/drawing/2014/main" xmlns="" id="{5E953326-FE2D-B74D-9262-C1A6A0B1EB36}"/>
              </a:ext>
            </a:extLst>
          </p:cNvPr>
          <p:cNvSpPr txBox="1"/>
          <p:nvPr/>
        </p:nvSpPr>
        <p:spPr>
          <a:xfrm>
            <a:off x="9177902" y="4215665"/>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请输入标题</a:t>
            </a:r>
          </a:p>
        </p:txBody>
      </p:sp>
      <p:grpSp>
        <p:nvGrpSpPr>
          <p:cNvPr id="35" name="Group 114">
            <a:extLst>
              <a:ext uri="{FF2B5EF4-FFF2-40B4-BE49-F238E27FC236}">
                <a16:creationId xmlns:a16="http://schemas.microsoft.com/office/drawing/2014/main" xmlns="" id="{23E23500-EF21-174B-940C-565153B13D28}"/>
              </a:ext>
            </a:extLst>
          </p:cNvPr>
          <p:cNvGrpSpPr/>
          <p:nvPr/>
        </p:nvGrpSpPr>
        <p:grpSpPr>
          <a:xfrm>
            <a:off x="9494871" y="3459739"/>
            <a:ext cx="555625" cy="555625"/>
            <a:chOff x="654050" y="1917700"/>
            <a:chExt cx="555625" cy="555625"/>
          </a:xfrm>
          <a:solidFill>
            <a:schemeClr val="bg1"/>
          </a:solidFill>
        </p:grpSpPr>
        <p:sp>
          <p:nvSpPr>
            <p:cNvPr id="36" name="Freeform 81">
              <a:extLst>
                <a:ext uri="{FF2B5EF4-FFF2-40B4-BE49-F238E27FC236}">
                  <a16:creationId xmlns:a16="http://schemas.microsoft.com/office/drawing/2014/main" xmlns="" id="{7D870148-F412-0C4B-89F8-9989042C5EDE}"/>
                </a:ext>
              </a:extLst>
            </p:cNvPr>
            <p:cNvSpPr>
              <a:spLocks noEditPoints="1"/>
            </p:cNvSpPr>
            <p:nvPr/>
          </p:nvSpPr>
          <p:spPr bwMode="auto">
            <a:xfrm>
              <a:off x="654050" y="1917700"/>
              <a:ext cx="555625" cy="555625"/>
            </a:xfrm>
            <a:custGeom>
              <a:avLst/>
              <a:gdLst>
                <a:gd name="T0" fmla="*/ 181 w 3504"/>
                <a:gd name="T1" fmla="*/ 3034 h 3504"/>
                <a:gd name="T2" fmla="*/ 181 w 3504"/>
                <a:gd name="T3" fmla="*/ 3188 h 3504"/>
                <a:gd name="T4" fmla="*/ 286 w 3504"/>
                <a:gd name="T5" fmla="*/ 3310 h 3504"/>
                <a:gd name="T6" fmla="*/ 440 w 3504"/>
                <a:gd name="T7" fmla="*/ 3332 h 3504"/>
                <a:gd name="T8" fmla="*/ 963 w 3504"/>
                <a:gd name="T9" fmla="*/ 2862 h 3504"/>
                <a:gd name="T10" fmla="*/ 1219 w 3504"/>
                <a:gd name="T11" fmla="*/ 2604 h 3504"/>
                <a:gd name="T12" fmla="*/ 1999 w 3504"/>
                <a:gd name="T13" fmla="*/ 193 h 3504"/>
                <a:gd name="T14" fmla="*/ 1640 w 3504"/>
                <a:gd name="T15" fmla="*/ 342 h 3504"/>
                <a:gd name="T16" fmla="*/ 1351 w 3504"/>
                <a:gd name="T17" fmla="*/ 611 h 3504"/>
                <a:gd name="T18" fmla="*/ 1177 w 3504"/>
                <a:gd name="T19" fmla="*/ 959 h 3504"/>
                <a:gd name="T20" fmla="*/ 1135 w 3504"/>
                <a:gd name="T21" fmla="*/ 1349 h 3504"/>
                <a:gd name="T22" fmla="*/ 1232 w 3504"/>
                <a:gd name="T23" fmla="*/ 1728 h 3504"/>
                <a:gd name="T24" fmla="*/ 1455 w 3504"/>
                <a:gd name="T25" fmla="*/ 2049 h 3504"/>
                <a:gd name="T26" fmla="*/ 1776 w 3504"/>
                <a:gd name="T27" fmla="*/ 2272 h 3504"/>
                <a:gd name="T28" fmla="*/ 2155 w 3504"/>
                <a:gd name="T29" fmla="*/ 2369 h 3504"/>
                <a:gd name="T30" fmla="*/ 2545 w 3504"/>
                <a:gd name="T31" fmla="*/ 2327 h 3504"/>
                <a:gd name="T32" fmla="*/ 2893 w 3504"/>
                <a:gd name="T33" fmla="*/ 2153 h 3504"/>
                <a:gd name="T34" fmla="*/ 3159 w 3504"/>
                <a:gd name="T35" fmla="*/ 1868 h 3504"/>
                <a:gd name="T36" fmla="*/ 3306 w 3504"/>
                <a:gd name="T37" fmla="*/ 1526 h 3504"/>
                <a:gd name="T38" fmla="*/ 3330 w 3504"/>
                <a:gd name="T39" fmla="*/ 1160 h 3504"/>
                <a:gd name="T40" fmla="*/ 3232 w 3504"/>
                <a:gd name="T41" fmla="*/ 803 h 3504"/>
                <a:gd name="T42" fmla="*/ 3013 w 3504"/>
                <a:gd name="T43" fmla="*/ 491 h 3504"/>
                <a:gd name="T44" fmla="*/ 2692 w 3504"/>
                <a:gd name="T45" fmla="*/ 267 h 3504"/>
                <a:gd name="T46" fmla="*/ 2314 w 3504"/>
                <a:gd name="T47" fmla="*/ 171 h 3504"/>
                <a:gd name="T48" fmla="*/ 2484 w 3504"/>
                <a:gd name="T49" fmla="*/ 25 h 3504"/>
                <a:gd name="T50" fmla="*/ 2868 w 3504"/>
                <a:gd name="T51" fmla="*/ 170 h 3504"/>
                <a:gd name="T52" fmla="*/ 3189 w 3504"/>
                <a:gd name="T53" fmla="*/ 434 h 3504"/>
                <a:gd name="T54" fmla="*/ 3407 w 3504"/>
                <a:gd name="T55" fmla="*/ 784 h 3504"/>
                <a:gd name="T56" fmla="*/ 3500 w 3504"/>
                <a:gd name="T57" fmla="*/ 1185 h 3504"/>
                <a:gd name="T58" fmla="*/ 3460 w 3504"/>
                <a:gd name="T59" fmla="*/ 1600 h 3504"/>
                <a:gd name="T60" fmla="*/ 3291 w 3504"/>
                <a:gd name="T61" fmla="*/ 1973 h 3504"/>
                <a:gd name="T62" fmla="*/ 3006 w 3504"/>
                <a:gd name="T63" fmla="*/ 2278 h 3504"/>
                <a:gd name="T64" fmla="*/ 2643 w 3504"/>
                <a:gd name="T65" fmla="*/ 2472 h 3504"/>
                <a:gd name="T66" fmla="*/ 2235 w 3504"/>
                <a:gd name="T67" fmla="*/ 2539 h 3504"/>
                <a:gd name="T68" fmla="*/ 1825 w 3504"/>
                <a:gd name="T69" fmla="*/ 2471 h 3504"/>
                <a:gd name="T70" fmla="*/ 1463 w 3504"/>
                <a:gd name="T71" fmla="*/ 2278 h 3504"/>
                <a:gd name="T72" fmla="*/ 1417 w 3504"/>
                <a:gd name="T73" fmla="*/ 2578 h 3504"/>
                <a:gd name="T74" fmla="*/ 1397 w 3504"/>
                <a:gd name="T75" fmla="*/ 2664 h 3504"/>
                <a:gd name="T76" fmla="*/ 520 w 3504"/>
                <a:gd name="T77" fmla="*/ 3483 h 3504"/>
                <a:gd name="T78" fmla="*/ 307 w 3504"/>
                <a:gd name="T79" fmla="*/ 3494 h 3504"/>
                <a:gd name="T80" fmla="*/ 115 w 3504"/>
                <a:gd name="T81" fmla="*/ 3389 h 3504"/>
                <a:gd name="T82" fmla="*/ 10 w 3504"/>
                <a:gd name="T83" fmla="*/ 3197 h 3504"/>
                <a:gd name="T84" fmla="*/ 21 w 3504"/>
                <a:gd name="T85" fmla="*/ 2984 h 3504"/>
                <a:gd name="T86" fmla="*/ 840 w 3504"/>
                <a:gd name="T87" fmla="*/ 2107 h 3504"/>
                <a:gd name="T88" fmla="*/ 941 w 3504"/>
                <a:gd name="T89" fmla="*/ 2095 h 3504"/>
                <a:gd name="T90" fmla="*/ 1179 w 3504"/>
                <a:gd name="T91" fmla="*/ 1973 h 3504"/>
                <a:gd name="T92" fmla="*/ 1008 w 3504"/>
                <a:gd name="T93" fmla="*/ 1600 h 3504"/>
                <a:gd name="T94" fmla="*/ 968 w 3504"/>
                <a:gd name="T95" fmla="*/ 1185 h 3504"/>
                <a:gd name="T96" fmla="*/ 1062 w 3504"/>
                <a:gd name="T97" fmla="*/ 784 h 3504"/>
                <a:gd name="T98" fmla="*/ 1280 w 3504"/>
                <a:gd name="T99" fmla="*/ 434 h 3504"/>
                <a:gd name="T100" fmla="*/ 1601 w 3504"/>
                <a:gd name="T101" fmla="*/ 170 h 3504"/>
                <a:gd name="T102" fmla="*/ 1985 w 3504"/>
                <a:gd name="T103" fmla="*/ 25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4" h="3504">
                  <a:moveTo>
                    <a:pt x="642" y="2541"/>
                  </a:moveTo>
                  <a:lnTo>
                    <a:pt x="233" y="2951"/>
                  </a:lnTo>
                  <a:lnTo>
                    <a:pt x="212" y="2976"/>
                  </a:lnTo>
                  <a:lnTo>
                    <a:pt x="194" y="3004"/>
                  </a:lnTo>
                  <a:lnTo>
                    <a:pt x="181" y="3034"/>
                  </a:lnTo>
                  <a:lnTo>
                    <a:pt x="172" y="3064"/>
                  </a:lnTo>
                  <a:lnTo>
                    <a:pt x="168" y="3096"/>
                  </a:lnTo>
                  <a:lnTo>
                    <a:pt x="168" y="3126"/>
                  </a:lnTo>
                  <a:lnTo>
                    <a:pt x="172" y="3158"/>
                  </a:lnTo>
                  <a:lnTo>
                    <a:pt x="181" y="3188"/>
                  </a:lnTo>
                  <a:lnTo>
                    <a:pt x="194" y="3218"/>
                  </a:lnTo>
                  <a:lnTo>
                    <a:pt x="212" y="3246"/>
                  </a:lnTo>
                  <a:lnTo>
                    <a:pt x="233" y="3271"/>
                  </a:lnTo>
                  <a:lnTo>
                    <a:pt x="258" y="3292"/>
                  </a:lnTo>
                  <a:lnTo>
                    <a:pt x="286" y="3310"/>
                  </a:lnTo>
                  <a:lnTo>
                    <a:pt x="316" y="3323"/>
                  </a:lnTo>
                  <a:lnTo>
                    <a:pt x="346" y="3332"/>
                  </a:lnTo>
                  <a:lnTo>
                    <a:pt x="378" y="3336"/>
                  </a:lnTo>
                  <a:lnTo>
                    <a:pt x="408" y="3336"/>
                  </a:lnTo>
                  <a:lnTo>
                    <a:pt x="440" y="3332"/>
                  </a:lnTo>
                  <a:lnTo>
                    <a:pt x="470" y="3323"/>
                  </a:lnTo>
                  <a:lnTo>
                    <a:pt x="500" y="3310"/>
                  </a:lnTo>
                  <a:lnTo>
                    <a:pt x="528" y="3292"/>
                  </a:lnTo>
                  <a:lnTo>
                    <a:pt x="553" y="3271"/>
                  </a:lnTo>
                  <a:lnTo>
                    <a:pt x="963" y="2862"/>
                  </a:lnTo>
                  <a:lnTo>
                    <a:pt x="642" y="2541"/>
                  </a:lnTo>
                  <a:close/>
                  <a:moveTo>
                    <a:pt x="900" y="2285"/>
                  </a:moveTo>
                  <a:lnTo>
                    <a:pt x="762" y="2423"/>
                  </a:lnTo>
                  <a:lnTo>
                    <a:pt x="1081" y="2742"/>
                  </a:lnTo>
                  <a:lnTo>
                    <a:pt x="1219" y="2604"/>
                  </a:lnTo>
                  <a:lnTo>
                    <a:pt x="900" y="2285"/>
                  </a:lnTo>
                  <a:close/>
                  <a:moveTo>
                    <a:pt x="2235" y="168"/>
                  </a:moveTo>
                  <a:lnTo>
                    <a:pt x="2155" y="171"/>
                  </a:lnTo>
                  <a:lnTo>
                    <a:pt x="2076" y="179"/>
                  </a:lnTo>
                  <a:lnTo>
                    <a:pt x="1999" y="193"/>
                  </a:lnTo>
                  <a:lnTo>
                    <a:pt x="1923" y="213"/>
                  </a:lnTo>
                  <a:lnTo>
                    <a:pt x="1849" y="238"/>
                  </a:lnTo>
                  <a:lnTo>
                    <a:pt x="1776" y="267"/>
                  </a:lnTo>
                  <a:lnTo>
                    <a:pt x="1707" y="301"/>
                  </a:lnTo>
                  <a:lnTo>
                    <a:pt x="1640" y="342"/>
                  </a:lnTo>
                  <a:lnTo>
                    <a:pt x="1575" y="386"/>
                  </a:lnTo>
                  <a:lnTo>
                    <a:pt x="1514" y="436"/>
                  </a:lnTo>
                  <a:lnTo>
                    <a:pt x="1455" y="491"/>
                  </a:lnTo>
                  <a:lnTo>
                    <a:pt x="1401" y="549"/>
                  </a:lnTo>
                  <a:lnTo>
                    <a:pt x="1351" y="611"/>
                  </a:lnTo>
                  <a:lnTo>
                    <a:pt x="1306" y="676"/>
                  </a:lnTo>
                  <a:lnTo>
                    <a:pt x="1267" y="743"/>
                  </a:lnTo>
                  <a:lnTo>
                    <a:pt x="1232" y="812"/>
                  </a:lnTo>
                  <a:lnTo>
                    <a:pt x="1202" y="884"/>
                  </a:lnTo>
                  <a:lnTo>
                    <a:pt x="1177" y="959"/>
                  </a:lnTo>
                  <a:lnTo>
                    <a:pt x="1157" y="1034"/>
                  </a:lnTo>
                  <a:lnTo>
                    <a:pt x="1143" y="1112"/>
                  </a:lnTo>
                  <a:lnTo>
                    <a:pt x="1135" y="1190"/>
                  </a:lnTo>
                  <a:lnTo>
                    <a:pt x="1133" y="1269"/>
                  </a:lnTo>
                  <a:lnTo>
                    <a:pt x="1135" y="1349"/>
                  </a:lnTo>
                  <a:lnTo>
                    <a:pt x="1143" y="1428"/>
                  </a:lnTo>
                  <a:lnTo>
                    <a:pt x="1157" y="1505"/>
                  </a:lnTo>
                  <a:lnTo>
                    <a:pt x="1177" y="1581"/>
                  </a:lnTo>
                  <a:lnTo>
                    <a:pt x="1202" y="1655"/>
                  </a:lnTo>
                  <a:lnTo>
                    <a:pt x="1232" y="1728"/>
                  </a:lnTo>
                  <a:lnTo>
                    <a:pt x="1267" y="1797"/>
                  </a:lnTo>
                  <a:lnTo>
                    <a:pt x="1306" y="1864"/>
                  </a:lnTo>
                  <a:lnTo>
                    <a:pt x="1351" y="1929"/>
                  </a:lnTo>
                  <a:lnTo>
                    <a:pt x="1401" y="1990"/>
                  </a:lnTo>
                  <a:lnTo>
                    <a:pt x="1455" y="2049"/>
                  </a:lnTo>
                  <a:lnTo>
                    <a:pt x="1514" y="2103"/>
                  </a:lnTo>
                  <a:lnTo>
                    <a:pt x="1575" y="2153"/>
                  </a:lnTo>
                  <a:lnTo>
                    <a:pt x="1640" y="2198"/>
                  </a:lnTo>
                  <a:lnTo>
                    <a:pt x="1707" y="2237"/>
                  </a:lnTo>
                  <a:lnTo>
                    <a:pt x="1776" y="2272"/>
                  </a:lnTo>
                  <a:lnTo>
                    <a:pt x="1849" y="2302"/>
                  </a:lnTo>
                  <a:lnTo>
                    <a:pt x="1923" y="2327"/>
                  </a:lnTo>
                  <a:lnTo>
                    <a:pt x="1999" y="2347"/>
                  </a:lnTo>
                  <a:lnTo>
                    <a:pt x="2076" y="2361"/>
                  </a:lnTo>
                  <a:lnTo>
                    <a:pt x="2155" y="2369"/>
                  </a:lnTo>
                  <a:lnTo>
                    <a:pt x="2235" y="2371"/>
                  </a:lnTo>
                  <a:lnTo>
                    <a:pt x="2314" y="2369"/>
                  </a:lnTo>
                  <a:lnTo>
                    <a:pt x="2392" y="2361"/>
                  </a:lnTo>
                  <a:lnTo>
                    <a:pt x="2470" y="2347"/>
                  </a:lnTo>
                  <a:lnTo>
                    <a:pt x="2545" y="2327"/>
                  </a:lnTo>
                  <a:lnTo>
                    <a:pt x="2620" y="2302"/>
                  </a:lnTo>
                  <a:lnTo>
                    <a:pt x="2692" y="2272"/>
                  </a:lnTo>
                  <a:lnTo>
                    <a:pt x="2761" y="2237"/>
                  </a:lnTo>
                  <a:lnTo>
                    <a:pt x="2828" y="2198"/>
                  </a:lnTo>
                  <a:lnTo>
                    <a:pt x="2893" y="2153"/>
                  </a:lnTo>
                  <a:lnTo>
                    <a:pt x="2955" y="2103"/>
                  </a:lnTo>
                  <a:lnTo>
                    <a:pt x="3013" y="2049"/>
                  </a:lnTo>
                  <a:lnTo>
                    <a:pt x="3066" y="1992"/>
                  </a:lnTo>
                  <a:lnTo>
                    <a:pt x="3115" y="1931"/>
                  </a:lnTo>
                  <a:lnTo>
                    <a:pt x="3159" y="1868"/>
                  </a:lnTo>
                  <a:lnTo>
                    <a:pt x="3198" y="1803"/>
                  </a:lnTo>
                  <a:lnTo>
                    <a:pt x="3232" y="1736"/>
                  </a:lnTo>
                  <a:lnTo>
                    <a:pt x="3262" y="1667"/>
                  </a:lnTo>
                  <a:lnTo>
                    <a:pt x="3286" y="1597"/>
                  </a:lnTo>
                  <a:lnTo>
                    <a:pt x="3306" y="1526"/>
                  </a:lnTo>
                  <a:lnTo>
                    <a:pt x="3320" y="1453"/>
                  </a:lnTo>
                  <a:lnTo>
                    <a:pt x="3330" y="1380"/>
                  </a:lnTo>
                  <a:lnTo>
                    <a:pt x="3335" y="1307"/>
                  </a:lnTo>
                  <a:lnTo>
                    <a:pt x="3335" y="1233"/>
                  </a:lnTo>
                  <a:lnTo>
                    <a:pt x="3330" y="1160"/>
                  </a:lnTo>
                  <a:lnTo>
                    <a:pt x="3320" y="1086"/>
                  </a:lnTo>
                  <a:lnTo>
                    <a:pt x="3306" y="1014"/>
                  </a:lnTo>
                  <a:lnTo>
                    <a:pt x="3286" y="943"/>
                  </a:lnTo>
                  <a:lnTo>
                    <a:pt x="3262" y="873"/>
                  </a:lnTo>
                  <a:lnTo>
                    <a:pt x="3232" y="803"/>
                  </a:lnTo>
                  <a:lnTo>
                    <a:pt x="3198" y="736"/>
                  </a:lnTo>
                  <a:lnTo>
                    <a:pt x="3159" y="672"/>
                  </a:lnTo>
                  <a:lnTo>
                    <a:pt x="3115" y="609"/>
                  </a:lnTo>
                  <a:lnTo>
                    <a:pt x="3066" y="548"/>
                  </a:lnTo>
                  <a:lnTo>
                    <a:pt x="3013" y="491"/>
                  </a:lnTo>
                  <a:lnTo>
                    <a:pt x="2955" y="436"/>
                  </a:lnTo>
                  <a:lnTo>
                    <a:pt x="2893" y="386"/>
                  </a:lnTo>
                  <a:lnTo>
                    <a:pt x="2828" y="342"/>
                  </a:lnTo>
                  <a:lnTo>
                    <a:pt x="2761" y="301"/>
                  </a:lnTo>
                  <a:lnTo>
                    <a:pt x="2692" y="267"/>
                  </a:lnTo>
                  <a:lnTo>
                    <a:pt x="2620" y="238"/>
                  </a:lnTo>
                  <a:lnTo>
                    <a:pt x="2545" y="213"/>
                  </a:lnTo>
                  <a:lnTo>
                    <a:pt x="2470" y="193"/>
                  </a:lnTo>
                  <a:lnTo>
                    <a:pt x="2392" y="179"/>
                  </a:lnTo>
                  <a:lnTo>
                    <a:pt x="2314" y="171"/>
                  </a:lnTo>
                  <a:lnTo>
                    <a:pt x="2235" y="168"/>
                  </a:lnTo>
                  <a:close/>
                  <a:moveTo>
                    <a:pt x="2235" y="0"/>
                  </a:moveTo>
                  <a:lnTo>
                    <a:pt x="2319" y="4"/>
                  </a:lnTo>
                  <a:lnTo>
                    <a:pt x="2402" y="12"/>
                  </a:lnTo>
                  <a:lnTo>
                    <a:pt x="2484" y="25"/>
                  </a:lnTo>
                  <a:lnTo>
                    <a:pt x="2564" y="44"/>
                  </a:lnTo>
                  <a:lnTo>
                    <a:pt x="2643" y="67"/>
                  </a:lnTo>
                  <a:lnTo>
                    <a:pt x="2720" y="97"/>
                  </a:lnTo>
                  <a:lnTo>
                    <a:pt x="2795" y="131"/>
                  </a:lnTo>
                  <a:lnTo>
                    <a:pt x="2868" y="170"/>
                  </a:lnTo>
                  <a:lnTo>
                    <a:pt x="2938" y="213"/>
                  </a:lnTo>
                  <a:lnTo>
                    <a:pt x="3006" y="262"/>
                  </a:lnTo>
                  <a:lnTo>
                    <a:pt x="3070" y="315"/>
                  </a:lnTo>
                  <a:lnTo>
                    <a:pt x="3131" y="373"/>
                  </a:lnTo>
                  <a:lnTo>
                    <a:pt x="3189" y="434"/>
                  </a:lnTo>
                  <a:lnTo>
                    <a:pt x="3242" y="498"/>
                  </a:lnTo>
                  <a:lnTo>
                    <a:pt x="3291" y="566"/>
                  </a:lnTo>
                  <a:lnTo>
                    <a:pt x="3335" y="636"/>
                  </a:lnTo>
                  <a:lnTo>
                    <a:pt x="3373" y="709"/>
                  </a:lnTo>
                  <a:lnTo>
                    <a:pt x="3407" y="784"/>
                  </a:lnTo>
                  <a:lnTo>
                    <a:pt x="3437" y="861"/>
                  </a:lnTo>
                  <a:lnTo>
                    <a:pt x="3460" y="940"/>
                  </a:lnTo>
                  <a:lnTo>
                    <a:pt x="3479" y="1020"/>
                  </a:lnTo>
                  <a:lnTo>
                    <a:pt x="3492" y="1102"/>
                  </a:lnTo>
                  <a:lnTo>
                    <a:pt x="3500" y="1185"/>
                  </a:lnTo>
                  <a:lnTo>
                    <a:pt x="3504" y="1269"/>
                  </a:lnTo>
                  <a:lnTo>
                    <a:pt x="3500" y="1354"/>
                  </a:lnTo>
                  <a:lnTo>
                    <a:pt x="3492" y="1437"/>
                  </a:lnTo>
                  <a:lnTo>
                    <a:pt x="3479" y="1519"/>
                  </a:lnTo>
                  <a:lnTo>
                    <a:pt x="3460" y="1600"/>
                  </a:lnTo>
                  <a:lnTo>
                    <a:pt x="3437" y="1679"/>
                  </a:lnTo>
                  <a:lnTo>
                    <a:pt x="3407" y="1755"/>
                  </a:lnTo>
                  <a:lnTo>
                    <a:pt x="3373" y="1831"/>
                  </a:lnTo>
                  <a:lnTo>
                    <a:pt x="3335" y="1903"/>
                  </a:lnTo>
                  <a:lnTo>
                    <a:pt x="3291" y="1973"/>
                  </a:lnTo>
                  <a:lnTo>
                    <a:pt x="3242" y="2040"/>
                  </a:lnTo>
                  <a:lnTo>
                    <a:pt x="3189" y="2105"/>
                  </a:lnTo>
                  <a:lnTo>
                    <a:pt x="3131" y="2167"/>
                  </a:lnTo>
                  <a:lnTo>
                    <a:pt x="3070" y="2224"/>
                  </a:lnTo>
                  <a:lnTo>
                    <a:pt x="3006" y="2278"/>
                  </a:lnTo>
                  <a:lnTo>
                    <a:pt x="2938" y="2327"/>
                  </a:lnTo>
                  <a:lnTo>
                    <a:pt x="2868" y="2370"/>
                  </a:lnTo>
                  <a:lnTo>
                    <a:pt x="2795" y="2408"/>
                  </a:lnTo>
                  <a:lnTo>
                    <a:pt x="2720" y="2442"/>
                  </a:lnTo>
                  <a:lnTo>
                    <a:pt x="2643" y="2472"/>
                  </a:lnTo>
                  <a:lnTo>
                    <a:pt x="2564" y="2496"/>
                  </a:lnTo>
                  <a:lnTo>
                    <a:pt x="2484" y="2515"/>
                  </a:lnTo>
                  <a:lnTo>
                    <a:pt x="2402" y="2528"/>
                  </a:lnTo>
                  <a:lnTo>
                    <a:pt x="2319" y="2536"/>
                  </a:lnTo>
                  <a:lnTo>
                    <a:pt x="2235" y="2539"/>
                  </a:lnTo>
                  <a:lnTo>
                    <a:pt x="2150" y="2536"/>
                  </a:lnTo>
                  <a:lnTo>
                    <a:pt x="2067" y="2528"/>
                  </a:lnTo>
                  <a:lnTo>
                    <a:pt x="1985" y="2515"/>
                  </a:lnTo>
                  <a:lnTo>
                    <a:pt x="1904" y="2496"/>
                  </a:lnTo>
                  <a:lnTo>
                    <a:pt x="1825" y="2471"/>
                  </a:lnTo>
                  <a:lnTo>
                    <a:pt x="1748" y="2442"/>
                  </a:lnTo>
                  <a:lnTo>
                    <a:pt x="1673" y="2408"/>
                  </a:lnTo>
                  <a:lnTo>
                    <a:pt x="1601" y="2370"/>
                  </a:lnTo>
                  <a:lnTo>
                    <a:pt x="1531" y="2325"/>
                  </a:lnTo>
                  <a:lnTo>
                    <a:pt x="1463" y="2278"/>
                  </a:lnTo>
                  <a:lnTo>
                    <a:pt x="1398" y="2224"/>
                  </a:lnTo>
                  <a:lnTo>
                    <a:pt x="1237" y="2386"/>
                  </a:lnTo>
                  <a:lnTo>
                    <a:pt x="1397" y="2546"/>
                  </a:lnTo>
                  <a:lnTo>
                    <a:pt x="1408" y="2561"/>
                  </a:lnTo>
                  <a:lnTo>
                    <a:pt x="1417" y="2578"/>
                  </a:lnTo>
                  <a:lnTo>
                    <a:pt x="1420" y="2596"/>
                  </a:lnTo>
                  <a:lnTo>
                    <a:pt x="1420" y="2614"/>
                  </a:lnTo>
                  <a:lnTo>
                    <a:pt x="1417" y="2632"/>
                  </a:lnTo>
                  <a:lnTo>
                    <a:pt x="1408" y="2649"/>
                  </a:lnTo>
                  <a:lnTo>
                    <a:pt x="1397" y="2664"/>
                  </a:lnTo>
                  <a:lnTo>
                    <a:pt x="671" y="3389"/>
                  </a:lnTo>
                  <a:lnTo>
                    <a:pt x="637" y="3420"/>
                  </a:lnTo>
                  <a:lnTo>
                    <a:pt x="600" y="3446"/>
                  </a:lnTo>
                  <a:lnTo>
                    <a:pt x="561" y="3467"/>
                  </a:lnTo>
                  <a:lnTo>
                    <a:pt x="520" y="3483"/>
                  </a:lnTo>
                  <a:lnTo>
                    <a:pt x="479" y="3494"/>
                  </a:lnTo>
                  <a:lnTo>
                    <a:pt x="436" y="3502"/>
                  </a:lnTo>
                  <a:lnTo>
                    <a:pt x="392" y="3504"/>
                  </a:lnTo>
                  <a:lnTo>
                    <a:pt x="350" y="3502"/>
                  </a:lnTo>
                  <a:lnTo>
                    <a:pt x="307" y="3494"/>
                  </a:lnTo>
                  <a:lnTo>
                    <a:pt x="266" y="3483"/>
                  </a:lnTo>
                  <a:lnTo>
                    <a:pt x="224" y="3467"/>
                  </a:lnTo>
                  <a:lnTo>
                    <a:pt x="186" y="3446"/>
                  </a:lnTo>
                  <a:lnTo>
                    <a:pt x="149" y="3420"/>
                  </a:lnTo>
                  <a:lnTo>
                    <a:pt x="115" y="3389"/>
                  </a:lnTo>
                  <a:lnTo>
                    <a:pt x="84" y="3355"/>
                  </a:lnTo>
                  <a:lnTo>
                    <a:pt x="59" y="3318"/>
                  </a:lnTo>
                  <a:lnTo>
                    <a:pt x="37" y="3280"/>
                  </a:lnTo>
                  <a:lnTo>
                    <a:pt x="21" y="3238"/>
                  </a:lnTo>
                  <a:lnTo>
                    <a:pt x="10" y="3197"/>
                  </a:lnTo>
                  <a:lnTo>
                    <a:pt x="2" y="3154"/>
                  </a:lnTo>
                  <a:lnTo>
                    <a:pt x="0" y="3112"/>
                  </a:lnTo>
                  <a:lnTo>
                    <a:pt x="2" y="3068"/>
                  </a:lnTo>
                  <a:lnTo>
                    <a:pt x="10" y="3025"/>
                  </a:lnTo>
                  <a:lnTo>
                    <a:pt x="21" y="2984"/>
                  </a:lnTo>
                  <a:lnTo>
                    <a:pt x="37" y="2943"/>
                  </a:lnTo>
                  <a:lnTo>
                    <a:pt x="59" y="2904"/>
                  </a:lnTo>
                  <a:lnTo>
                    <a:pt x="84" y="2867"/>
                  </a:lnTo>
                  <a:lnTo>
                    <a:pt x="115" y="2833"/>
                  </a:lnTo>
                  <a:lnTo>
                    <a:pt x="840" y="2107"/>
                  </a:lnTo>
                  <a:lnTo>
                    <a:pt x="857" y="2095"/>
                  </a:lnTo>
                  <a:lnTo>
                    <a:pt x="878" y="2086"/>
                  </a:lnTo>
                  <a:lnTo>
                    <a:pt x="900" y="2083"/>
                  </a:lnTo>
                  <a:lnTo>
                    <a:pt x="921" y="2086"/>
                  </a:lnTo>
                  <a:lnTo>
                    <a:pt x="941" y="2095"/>
                  </a:lnTo>
                  <a:lnTo>
                    <a:pt x="958" y="2107"/>
                  </a:lnTo>
                  <a:lnTo>
                    <a:pt x="1118" y="2267"/>
                  </a:lnTo>
                  <a:lnTo>
                    <a:pt x="1280" y="2106"/>
                  </a:lnTo>
                  <a:lnTo>
                    <a:pt x="1226" y="2042"/>
                  </a:lnTo>
                  <a:lnTo>
                    <a:pt x="1179" y="1973"/>
                  </a:lnTo>
                  <a:lnTo>
                    <a:pt x="1134" y="1903"/>
                  </a:lnTo>
                  <a:lnTo>
                    <a:pt x="1096" y="1831"/>
                  </a:lnTo>
                  <a:lnTo>
                    <a:pt x="1062" y="1756"/>
                  </a:lnTo>
                  <a:lnTo>
                    <a:pt x="1033" y="1679"/>
                  </a:lnTo>
                  <a:lnTo>
                    <a:pt x="1008" y="1600"/>
                  </a:lnTo>
                  <a:lnTo>
                    <a:pt x="989" y="1519"/>
                  </a:lnTo>
                  <a:lnTo>
                    <a:pt x="976" y="1437"/>
                  </a:lnTo>
                  <a:lnTo>
                    <a:pt x="968" y="1354"/>
                  </a:lnTo>
                  <a:lnTo>
                    <a:pt x="965" y="1269"/>
                  </a:lnTo>
                  <a:lnTo>
                    <a:pt x="968" y="1185"/>
                  </a:lnTo>
                  <a:lnTo>
                    <a:pt x="976" y="1102"/>
                  </a:lnTo>
                  <a:lnTo>
                    <a:pt x="989" y="1020"/>
                  </a:lnTo>
                  <a:lnTo>
                    <a:pt x="1008" y="940"/>
                  </a:lnTo>
                  <a:lnTo>
                    <a:pt x="1032" y="861"/>
                  </a:lnTo>
                  <a:lnTo>
                    <a:pt x="1062" y="784"/>
                  </a:lnTo>
                  <a:lnTo>
                    <a:pt x="1096" y="709"/>
                  </a:lnTo>
                  <a:lnTo>
                    <a:pt x="1134" y="636"/>
                  </a:lnTo>
                  <a:lnTo>
                    <a:pt x="1177" y="566"/>
                  </a:lnTo>
                  <a:lnTo>
                    <a:pt x="1226" y="498"/>
                  </a:lnTo>
                  <a:lnTo>
                    <a:pt x="1280" y="434"/>
                  </a:lnTo>
                  <a:lnTo>
                    <a:pt x="1337" y="373"/>
                  </a:lnTo>
                  <a:lnTo>
                    <a:pt x="1399" y="315"/>
                  </a:lnTo>
                  <a:lnTo>
                    <a:pt x="1464" y="262"/>
                  </a:lnTo>
                  <a:lnTo>
                    <a:pt x="1531" y="213"/>
                  </a:lnTo>
                  <a:lnTo>
                    <a:pt x="1601" y="170"/>
                  </a:lnTo>
                  <a:lnTo>
                    <a:pt x="1673" y="131"/>
                  </a:lnTo>
                  <a:lnTo>
                    <a:pt x="1749" y="97"/>
                  </a:lnTo>
                  <a:lnTo>
                    <a:pt x="1825" y="67"/>
                  </a:lnTo>
                  <a:lnTo>
                    <a:pt x="1904" y="44"/>
                  </a:lnTo>
                  <a:lnTo>
                    <a:pt x="1985" y="25"/>
                  </a:lnTo>
                  <a:lnTo>
                    <a:pt x="2067" y="12"/>
                  </a:lnTo>
                  <a:lnTo>
                    <a:pt x="2150" y="4"/>
                  </a:lnTo>
                  <a:lnTo>
                    <a:pt x="2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7" name="Freeform 82">
              <a:extLst>
                <a:ext uri="{FF2B5EF4-FFF2-40B4-BE49-F238E27FC236}">
                  <a16:creationId xmlns:a16="http://schemas.microsoft.com/office/drawing/2014/main" xmlns="" id="{BA0E393E-BBEB-894A-8534-D9B06F28F670}"/>
                </a:ext>
              </a:extLst>
            </p:cNvPr>
            <p:cNvSpPr>
              <a:spLocks noEditPoints="1"/>
            </p:cNvSpPr>
            <p:nvPr/>
          </p:nvSpPr>
          <p:spPr bwMode="auto">
            <a:xfrm>
              <a:off x="869950" y="1979613"/>
              <a:ext cx="277813" cy="277812"/>
            </a:xfrm>
            <a:custGeom>
              <a:avLst/>
              <a:gdLst>
                <a:gd name="T0" fmla="*/ 756 w 1754"/>
                <a:gd name="T1" fmla="*/ 177 h 1753"/>
                <a:gd name="T2" fmla="*/ 582 w 1754"/>
                <a:gd name="T3" fmla="*/ 232 h 1753"/>
                <a:gd name="T4" fmla="*/ 424 w 1754"/>
                <a:gd name="T5" fmla="*/ 332 h 1753"/>
                <a:gd name="T6" fmla="*/ 295 w 1754"/>
                <a:gd name="T7" fmla="*/ 471 h 1753"/>
                <a:gd name="T8" fmla="*/ 210 w 1754"/>
                <a:gd name="T9" fmla="*/ 634 h 1753"/>
                <a:gd name="T10" fmla="*/ 170 w 1754"/>
                <a:gd name="T11" fmla="*/ 815 h 1753"/>
                <a:gd name="T12" fmla="*/ 179 w 1754"/>
                <a:gd name="T13" fmla="*/ 1001 h 1753"/>
                <a:gd name="T14" fmla="*/ 233 w 1754"/>
                <a:gd name="T15" fmla="*/ 1176 h 1753"/>
                <a:gd name="T16" fmla="*/ 333 w 1754"/>
                <a:gd name="T17" fmla="*/ 1333 h 1753"/>
                <a:gd name="T18" fmla="*/ 474 w 1754"/>
                <a:gd name="T19" fmla="*/ 1460 h 1753"/>
                <a:gd name="T20" fmla="*/ 638 w 1754"/>
                <a:gd name="T21" fmla="*/ 1545 h 1753"/>
                <a:gd name="T22" fmla="*/ 817 w 1754"/>
                <a:gd name="T23" fmla="*/ 1584 h 1753"/>
                <a:gd name="T24" fmla="*/ 998 w 1754"/>
                <a:gd name="T25" fmla="*/ 1576 h 1753"/>
                <a:gd name="T26" fmla="*/ 1172 w 1754"/>
                <a:gd name="T27" fmla="*/ 1522 h 1753"/>
                <a:gd name="T28" fmla="*/ 1331 w 1754"/>
                <a:gd name="T29" fmla="*/ 1422 h 1753"/>
                <a:gd name="T30" fmla="*/ 1460 w 1754"/>
                <a:gd name="T31" fmla="*/ 1283 h 1753"/>
                <a:gd name="T32" fmla="*/ 1545 w 1754"/>
                <a:gd name="T33" fmla="*/ 1120 h 1753"/>
                <a:gd name="T34" fmla="*/ 1584 w 1754"/>
                <a:gd name="T35" fmla="*/ 939 h 1753"/>
                <a:gd name="T36" fmla="*/ 1575 w 1754"/>
                <a:gd name="T37" fmla="*/ 753 h 1753"/>
                <a:gd name="T38" fmla="*/ 1521 w 1754"/>
                <a:gd name="T39" fmla="*/ 577 h 1753"/>
                <a:gd name="T40" fmla="*/ 1421 w 1754"/>
                <a:gd name="T41" fmla="*/ 421 h 1753"/>
                <a:gd name="T42" fmla="*/ 1281 w 1754"/>
                <a:gd name="T43" fmla="*/ 293 h 1753"/>
                <a:gd name="T44" fmla="*/ 1116 w 1754"/>
                <a:gd name="T45" fmla="*/ 208 h 1753"/>
                <a:gd name="T46" fmla="*/ 937 w 1754"/>
                <a:gd name="T47" fmla="*/ 170 h 1753"/>
                <a:gd name="T48" fmla="*/ 945 w 1754"/>
                <a:gd name="T49" fmla="*/ 3 h 1753"/>
                <a:gd name="T50" fmla="*/ 1144 w 1754"/>
                <a:gd name="T51" fmla="*/ 41 h 1753"/>
                <a:gd name="T52" fmla="*/ 1331 w 1754"/>
                <a:gd name="T53" fmla="*/ 126 h 1753"/>
                <a:gd name="T54" fmla="*/ 1497 w 1754"/>
                <a:gd name="T55" fmla="*/ 257 h 1753"/>
                <a:gd name="T56" fmla="*/ 1625 w 1754"/>
                <a:gd name="T57" fmla="*/ 420 h 1753"/>
                <a:gd name="T58" fmla="*/ 1712 w 1754"/>
                <a:gd name="T59" fmla="*/ 605 h 1753"/>
                <a:gd name="T60" fmla="*/ 1751 w 1754"/>
                <a:gd name="T61" fmla="*/ 807 h 1753"/>
                <a:gd name="T62" fmla="*/ 1744 w 1754"/>
                <a:gd name="T63" fmla="*/ 1016 h 1753"/>
                <a:gd name="T64" fmla="*/ 1688 w 1754"/>
                <a:gd name="T65" fmla="*/ 1212 h 1753"/>
                <a:gd name="T66" fmla="*/ 1587 w 1754"/>
                <a:gd name="T67" fmla="*/ 1391 h 1753"/>
                <a:gd name="T68" fmla="*/ 1445 w 1754"/>
                <a:gd name="T69" fmla="*/ 1545 h 1753"/>
                <a:gd name="T70" fmla="*/ 1270 w 1754"/>
                <a:gd name="T71" fmla="*/ 1661 h 1753"/>
                <a:gd name="T72" fmla="*/ 1078 w 1754"/>
                <a:gd name="T73" fmla="*/ 1730 h 1753"/>
                <a:gd name="T74" fmla="*/ 878 w 1754"/>
                <a:gd name="T75" fmla="*/ 1753 h 1753"/>
                <a:gd name="T76" fmla="*/ 677 w 1754"/>
                <a:gd name="T77" fmla="*/ 1730 h 1753"/>
                <a:gd name="T78" fmla="*/ 484 w 1754"/>
                <a:gd name="T79" fmla="*/ 1661 h 1753"/>
                <a:gd name="T80" fmla="*/ 310 w 1754"/>
                <a:gd name="T81" fmla="*/ 1545 h 1753"/>
                <a:gd name="T82" fmla="*/ 167 w 1754"/>
                <a:gd name="T83" fmla="*/ 1391 h 1753"/>
                <a:gd name="T84" fmla="*/ 66 w 1754"/>
                <a:gd name="T85" fmla="*/ 1212 h 1753"/>
                <a:gd name="T86" fmla="*/ 11 w 1754"/>
                <a:gd name="T87" fmla="*/ 1016 h 1753"/>
                <a:gd name="T88" fmla="*/ 3 w 1754"/>
                <a:gd name="T89" fmla="*/ 807 h 1753"/>
                <a:gd name="T90" fmla="*/ 43 w 1754"/>
                <a:gd name="T91" fmla="*/ 605 h 1753"/>
                <a:gd name="T92" fmla="*/ 129 w 1754"/>
                <a:gd name="T93" fmla="*/ 420 h 1753"/>
                <a:gd name="T94" fmla="*/ 258 w 1754"/>
                <a:gd name="T95" fmla="*/ 257 h 1753"/>
                <a:gd name="T96" fmla="*/ 424 w 1754"/>
                <a:gd name="T97" fmla="*/ 126 h 1753"/>
                <a:gd name="T98" fmla="*/ 611 w 1754"/>
                <a:gd name="T99" fmla="*/ 41 h 1753"/>
                <a:gd name="T100" fmla="*/ 810 w 1754"/>
                <a:gd name="T101" fmla="*/ 3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4" h="1753">
                  <a:moveTo>
                    <a:pt x="878" y="168"/>
                  </a:moveTo>
                  <a:lnTo>
                    <a:pt x="817" y="170"/>
                  </a:lnTo>
                  <a:lnTo>
                    <a:pt x="756" y="177"/>
                  </a:lnTo>
                  <a:lnTo>
                    <a:pt x="697" y="190"/>
                  </a:lnTo>
                  <a:lnTo>
                    <a:pt x="638" y="208"/>
                  </a:lnTo>
                  <a:lnTo>
                    <a:pt x="582" y="232"/>
                  </a:lnTo>
                  <a:lnTo>
                    <a:pt x="527" y="259"/>
                  </a:lnTo>
                  <a:lnTo>
                    <a:pt x="474" y="293"/>
                  </a:lnTo>
                  <a:lnTo>
                    <a:pt x="424" y="332"/>
                  </a:lnTo>
                  <a:lnTo>
                    <a:pt x="376" y="375"/>
                  </a:lnTo>
                  <a:lnTo>
                    <a:pt x="333" y="421"/>
                  </a:lnTo>
                  <a:lnTo>
                    <a:pt x="295" y="471"/>
                  </a:lnTo>
                  <a:lnTo>
                    <a:pt x="262" y="522"/>
                  </a:lnTo>
                  <a:lnTo>
                    <a:pt x="233" y="577"/>
                  </a:lnTo>
                  <a:lnTo>
                    <a:pt x="210" y="634"/>
                  </a:lnTo>
                  <a:lnTo>
                    <a:pt x="192" y="692"/>
                  </a:lnTo>
                  <a:lnTo>
                    <a:pt x="179" y="753"/>
                  </a:lnTo>
                  <a:lnTo>
                    <a:pt x="170" y="815"/>
                  </a:lnTo>
                  <a:lnTo>
                    <a:pt x="167" y="876"/>
                  </a:lnTo>
                  <a:lnTo>
                    <a:pt x="170" y="939"/>
                  </a:lnTo>
                  <a:lnTo>
                    <a:pt x="179" y="1001"/>
                  </a:lnTo>
                  <a:lnTo>
                    <a:pt x="192" y="1061"/>
                  </a:lnTo>
                  <a:lnTo>
                    <a:pt x="210" y="1120"/>
                  </a:lnTo>
                  <a:lnTo>
                    <a:pt x="233" y="1176"/>
                  </a:lnTo>
                  <a:lnTo>
                    <a:pt x="262" y="1230"/>
                  </a:lnTo>
                  <a:lnTo>
                    <a:pt x="295" y="1283"/>
                  </a:lnTo>
                  <a:lnTo>
                    <a:pt x="333" y="1333"/>
                  </a:lnTo>
                  <a:lnTo>
                    <a:pt x="376" y="1378"/>
                  </a:lnTo>
                  <a:lnTo>
                    <a:pt x="424" y="1422"/>
                  </a:lnTo>
                  <a:lnTo>
                    <a:pt x="474" y="1460"/>
                  </a:lnTo>
                  <a:lnTo>
                    <a:pt x="527" y="1494"/>
                  </a:lnTo>
                  <a:lnTo>
                    <a:pt x="582" y="1522"/>
                  </a:lnTo>
                  <a:lnTo>
                    <a:pt x="638" y="1545"/>
                  </a:lnTo>
                  <a:lnTo>
                    <a:pt x="697" y="1563"/>
                  </a:lnTo>
                  <a:lnTo>
                    <a:pt x="756" y="1576"/>
                  </a:lnTo>
                  <a:lnTo>
                    <a:pt x="817" y="1584"/>
                  </a:lnTo>
                  <a:lnTo>
                    <a:pt x="878" y="1586"/>
                  </a:lnTo>
                  <a:lnTo>
                    <a:pt x="937" y="1584"/>
                  </a:lnTo>
                  <a:lnTo>
                    <a:pt x="998" y="1576"/>
                  </a:lnTo>
                  <a:lnTo>
                    <a:pt x="1057" y="1563"/>
                  </a:lnTo>
                  <a:lnTo>
                    <a:pt x="1116" y="1545"/>
                  </a:lnTo>
                  <a:lnTo>
                    <a:pt x="1172" y="1522"/>
                  </a:lnTo>
                  <a:lnTo>
                    <a:pt x="1228" y="1494"/>
                  </a:lnTo>
                  <a:lnTo>
                    <a:pt x="1281" y="1460"/>
                  </a:lnTo>
                  <a:lnTo>
                    <a:pt x="1331" y="1422"/>
                  </a:lnTo>
                  <a:lnTo>
                    <a:pt x="1379" y="1378"/>
                  </a:lnTo>
                  <a:lnTo>
                    <a:pt x="1421" y="1333"/>
                  </a:lnTo>
                  <a:lnTo>
                    <a:pt x="1460" y="1283"/>
                  </a:lnTo>
                  <a:lnTo>
                    <a:pt x="1492" y="1230"/>
                  </a:lnTo>
                  <a:lnTo>
                    <a:pt x="1521" y="1176"/>
                  </a:lnTo>
                  <a:lnTo>
                    <a:pt x="1545" y="1120"/>
                  </a:lnTo>
                  <a:lnTo>
                    <a:pt x="1563" y="1061"/>
                  </a:lnTo>
                  <a:lnTo>
                    <a:pt x="1575" y="1001"/>
                  </a:lnTo>
                  <a:lnTo>
                    <a:pt x="1584" y="939"/>
                  </a:lnTo>
                  <a:lnTo>
                    <a:pt x="1587" y="876"/>
                  </a:lnTo>
                  <a:lnTo>
                    <a:pt x="1584" y="815"/>
                  </a:lnTo>
                  <a:lnTo>
                    <a:pt x="1575" y="753"/>
                  </a:lnTo>
                  <a:lnTo>
                    <a:pt x="1563" y="692"/>
                  </a:lnTo>
                  <a:lnTo>
                    <a:pt x="1545" y="634"/>
                  </a:lnTo>
                  <a:lnTo>
                    <a:pt x="1521" y="577"/>
                  </a:lnTo>
                  <a:lnTo>
                    <a:pt x="1492" y="522"/>
                  </a:lnTo>
                  <a:lnTo>
                    <a:pt x="1460" y="471"/>
                  </a:lnTo>
                  <a:lnTo>
                    <a:pt x="1421" y="421"/>
                  </a:lnTo>
                  <a:lnTo>
                    <a:pt x="1379" y="375"/>
                  </a:lnTo>
                  <a:lnTo>
                    <a:pt x="1331" y="332"/>
                  </a:lnTo>
                  <a:lnTo>
                    <a:pt x="1281" y="293"/>
                  </a:lnTo>
                  <a:lnTo>
                    <a:pt x="1228" y="259"/>
                  </a:lnTo>
                  <a:lnTo>
                    <a:pt x="1172" y="232"/>
                  </a:lnTo>
                  <a:lnTo>
                    <a:pt x="1116" y="208"/>
                  </a:lnTo>
                  <a:lnTo>
                    <a:pt x="1057" y="190"/>
                  </a:lnTo>
                  <a:lnTo>
                    <a:pt x="998" y="177"/>
                  </a:lnTo>
                  <a:lnTo>
                    <a:pt x="937" y="170"/>
                  </a:lnTo>
                  <a:lnTo>
                    <a:pt x="878" y="168"/>
                  </a:lnTo>
                  <a:close/>
                  <a:moveTo>
                    <a:pt x="878" y="0"/>
                  </a:moveTo>
                  <a:lnTo>
                    <a:pt x="945" y="3"/>
                  </a:lnTo>
                  <a:lnTo>
                    <a:pt x="1012" y="11"/>
                  </a:lnTo>
                  <a:lnTo>
                    <a:pt x="1078" y="23"/>
                  </a:lnTo>
                  <a:lnTo>
                    <a:pt x="1144" y="41"/>
                  </a:lnTo>
                  <a:lnTo>
                    <a:pt x="1207" y="65"/>
                  </a:lnTo>
                  <a:lnTo>
                    <a:pt x="1270" y="92"/>
                  </a:lnTo>
                  <a:lnTo>
                    <a:pt x="1331" y="126"/>
                  </a:lnTo>
                  <a:lnTo>
                    <a:pt x="1388" y="165"/>
                  </a:lnTo>
                  <a:lnTo>
                    <a:pt x="1445" y="208"/>
                  </a:lnTo>
                  <a:lnTo>
                    <a:pt x="1497" y="257"/>
                  </a:lnTo>
                  <a:lnTo>
                    <a:pt x="1545" y="308"/>
                  </a:lnTo>
                  <a:lnTo>
                    <a:pt x="1587" y="363"/>
                  </a:lnTo>
                  <a:lnTo>
                    <a:pt x="1625" y="420"/>
                  </a:lnTo>
                  <a:lnTo>
                    <a:pt x="1659" y="480"/>
                  </a:lnTo>
                  <a:lnTo>
                    <a:pt x="1688" y="541"/>
                  </a:lnTo>
                  <a:lnTo>
                    <a:pt x="1712" y="605"/>
                  </a:lnTo>
                  <a:lnTo>
                    <a:pt x="1730" y="671"/>
                  </a:lnTo>
                  <a:lnTo>
                    <a:pt x="1744" y="738"/>
                  </a:lnTo>
                  <a:lnTo>
                    <a:pt x="1751" y="807"/>
                  </a:lnTo>
                  <a:lnTo>
                    <a:pt x="1754" y="876"/>
                  </a:lnTo>
                  <a:lnTo>
                    <a:pt x="1751" y="947"/>
                  </a:lnTo>
                  <a:lnTo>
                    <a:pt x="1744" y="1016"/>
                  </a:lnTo>
                  <a:lnTo>
                    <a:pt x="1730" y="1083"/>
                  </a:lnTo>
                  <a:lnTo>
                    <a:pt x="1712" y="1149"/>
                  </a:lnTo>
                  <a:lnTo>
                    <a:pt x="1688" y="1212"/>
                  </a:lnTo>
                  <a:lnTo>
                    <a:pt x="1659" y="1274"/>
                  </a:lnTo>
                  <a:lnTo>
                    <a:pt x="1625" y="1334"/>
                  </a:lnTo>
                  <a:lnTo>
                    <a:pt x="1587" y="1391"/>
                  </a:lnTo>
                  <a:lnTo>
                    <a:pt x="1545" y="1445"/>
                  </a:lnTo>
                  <a:lnTo>
                    <a:pt x="1497" y="1496"/>
                  </a:lnTo>
                  <a:lnTo>
                    <a:pt x="1445" y="1545"/>
                  </a:lnTo>
                  <a:lnTo>
                    <a:pt x="1388" y="1589"/>
                  </a:lnTo>
                  <a:lnTo>
                    <a:pt x="1331" y="1627"/>
                  </a:lnTo>
                  <a:lnTo>
                    <a:pt x="1270" y="1661"/>
                  </a:lnTo>
                  <a:lnTo>
                    <a:pt x="1207" y="1689"/>
                  </a:lnTo>
                  <a:lnTo>
                    <a:pt x="1144" y="1712"/>
                  </a:lnTo>
                  <a:lnTo>
                    <a:pt x="1078" y="1730"/>
                  </a:lnTo>
                  <a:lnTo>
                    <a:pt x="1012" y="1743"/>
                  </a:lnTo>
                  <a:lnTo>
                    <a:pt x="945" y="1751"/>
                  </a:lnTo>
                  <a:lnTo>
                    <a:pt x="878" y="1753"/>
                  </a:lnTo>
                  <a:lnTo>
                    <a:pt x="810" y="1751"/>
                  </a:lnTo>
                  <a:lnTo>
                    <a:pt x="743" y="1743"/>
                  </a:lnTo>
                  <a:lnTo>
                    <a:pt x="677" y="1730"/>
                  </a:lnTo>
                  <a:lnTo>
                    <a:pt x="611" y="1712"/>
                  </a:lnTo>
                  <a:lnTo>
                    <a:pt x="547" y="1689"/>
                  </a:lnTo>
                  <a:lnTo>
                    <a:pt x="484" y="1661"/>
                  </a:lnTo>
                  <a:lnTo>
                    <a:pt x="424" y="1627"/>
                  </a:lnTo>
                  <a:lnTo>
                    <a:pt x="366" y="1589"/>
                  </a:lnTo>
                  <a:lnTo>
                    <a:pt x="310" y="1545"/>
                  </a:lnTo>
                  <a:lnTo>
                    <a:pt x="258" y="1496"/>
                  </a:lnTo>
                  <a:lnTo>
                    <a:pt x="210" y="1445"/>
                  </a:lnTo>
                  <a:lnTo>
                    <a:pt x="167" y="1391"/>
                  </a:lnTo>
                  <a:lnTo>
                    <a:pt x="129" y="1334"/>
                  </a:lnTo>
                  <a:lnTo>
                    <a:pt x="95" y="1274"/>
                  </a:lnTo>
                  <a:lnTo>
                    <a:pt x="66" y="1212"/>
                  </a:lnTo>
                  <a:lnTo>
                    <a:pt x="43" y="1149"/>
                  </a:lnTo>
                  <a:lnTo>
                    <a:pt x="25" y="1083"/>
                  </a:lnTo>
                  <a:lnTo>
                    <a:pt x="11" y="1016"/>
                  </a:lnTo>
                  <a:lnTo>
                    <a:pt x="3" y="947"/>
                  </a:lnTo>
                  <a:lnTo>
                    <a:pt x="0" y="876"/>
                  </a:lnTo>
                  <a:lnTo>
                    <a:pt x="3" y="807"/>
                  </a:lnTo>
                  <a:lnTo>
                    <a:pt x="11" y="738"/>
                  </a:lnTo>
                  <a:lnTo>
                    <a:pt x="25" y="671"/>
                  </a:lnTo>
                  <a:lnTo>
                    <a:pt x="43" y="605"/>
                  </a:lnTo>
                  <a:lnTo>
                    <a:pt x="66" y="541"/>
                  </a:lnTo>
                  <a:lnTo>
                    <a:pt x="95" y="480"/>
                  </a:lnTo>
                  <a:lnTo>
                    <a:pt x="129" y="420"/>
                  </a:lnTo>
                  <a:lnTo>
                    <a:pt x="167" y="363"/>
                  </a:lnTo>
                  <a:lnTo>
                    <a:pt x="210" y="308"/>
                  </a:lnTo>
                  <a:lnTo>
                    <a:pt x="258" y="257"/>
                  </a:lnTo>
                  <a:lnTo>
                    <a:pt x="310" y="208"/>
                  </a:lnTo>
                  <a:lnTo>
                    <a:pt x="366" y="165"/>
                  </a:lnTo>
                  <a:lnTo>
                    <a:pt x="424" y="126"/>
                  </a:lnTo>
                  <a:lnTo>
                    <a:pt x="484" y="92"/>
                  </a:lnTo>
                  <a:lnTo>
                    <a:pt x="547" y="65"/>
                  </a:lnTo>
                  <a:lnTo>
                    <a:pt x="611" y="41"/>
                  </a:lnTo>
                  <a:lnTo>
                    <a:pt x="677" y="23"/>
                  </a:lnTo>
                  <a:lnTo>
                    <a:pt x="743" y="11"/>
                  </a:lnTo>
                  <a:lnTo>
                    <a:pt x="810" y="3"/>
                  </a:lnTo>
                  <a:lnTo>
                    <a:pt x="8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8" name="Freeform 83">
              <a:extLst>
                <a:ext uri="{FF2B5EF4-FFF2-40B4-BE49-F238E27FC236}">
                  <a16:creationId xmlns:a16="http://schemas.microsoft.com/office/drawing/2014/main" xmlns="" id="{09B0778D-21E2-C74D-882D-64DB41D8C018}"/>
                </a:ext>
              </a:extLst>
            </p:cNvPr>
            <p:cNvSpPr>
              <a:spLocks/>
            </p:cNvSpPr>
            <p:nvPr/>
          </p:nvSpPr>
          <p:spPr bwMode="auto">
            <a:xfrm>
              <a:off x="952500" y="2105025"/>
              <a:ext cx="112713" cy="26987"/>
            </a:xfrm>
            <a:custGeom>
              <a:avLst/>
              <a:gdLst>
                <a:gd name="T0" fmla="*/ 84 w 714"/>
                <a:gd name="T1" fmla="*/ 0 h 167"/>
                <a:gd name="T2" fmla="*/ 630 w 714"/>
                <a:gd name="T3" fmla="*/ 0 h 167"/>
                <a:gd name="T4" fmla="*/ 652 w 714"/>
                <a:gd name="T5" fmla="*/ 4 h 167"/>
                <a:gd name="T6" fmla="*/ 673 w 714"/>
                <a:gd name="T7" fmla="*/ 12 h 167"/>
                <a:gd name="T8" fmla="*/ 690 w 714"/>
                <a:gd name="T9" fmla="*/ 25 h 167"/>
                <a:gd name="T10" fmla="*/ 702 w 714"/>
                <a:gd name="T11" fmla="*/ 42 h 167"/>
                <a:gd name="T12" fmla="*/ 711 w 714"/>
                <a:gd name="T13" fmla="*/ 62 h 167"/>
                <a:gd name="T14" fmla="*/ 714 w 714"/>
                <a:gd name="T15" fmla="*/ 83 h 167"/>
                <a:gd name="T16" fmla="*/ 711 w 714"/>
                <a:gd name="T17" fmla="*/ 106 h 167"/>
                <a:gd name="T18" fmla="*/ 702 w 714"/>
                <a:gd name="T19" fmla="*/ 126 h 167"/>
                <a:gd name="T20" fmla="*/ 690 w 714"/>
                <a:gd name="T21" fmla="*/ 143 h 167"/>
                <a:gd name="T22" fmla="*/ 673 w 714"/>
                <a:gd name="T23" fmla="*/ 156 h 167"/>
                <a:gd name="T24" fmla="*/ 652 w 714"/>
                <a:gd name="T25" fmla="*/ 164 h 167"/>
                <a:gd name="T26" fmla="*/ 630 w 714"/>
                <a:gd name="T27" fmla="*/ 167 h 167"/>
                <a:gd name="T28" fmla="*/ 84 w 714"/>
                <a:gd name="T29" fmla="*/ 167 h 167"/>
                <a:gd name="T30" fmla="*/ 62 w 714"/>
                <a:gd name="T31" fmla="*/ 164 h 167"/>
                <a:gd name="T32" fmla="*/ 42 w 714"/>
                <a:gd name="T33" fmla="*/ 156 h 167"/>
                <a:gd name="T34" fmla="*/ 25 w 714"/>
                <a:gd name="T35" fmla="*/ 143 h 167"/>
                <a:gd name="T36" fmla="*/ 12 w 714"/>
                <a:gd name="T37" fmla="*/ 126 h 167"/>
                <a:gd name="T38" fmla="*/ 4 w 714"/>
                <a:gd name="T39" fmla="*/ 106 h 167"/>
                <a:gd name="T40" fmla="*/ 0 w 714"/>
                <a:gd name="T41" fmla="*/ 83 h 167"/>
                <a:gd name="T42" fmla="*/ 4 w 714"/>
                <a:gd name="T43" fmla="*/ 62 h 167"/>
                <a:gd name="T44" fmla="*/ 12 w 714"/>
                <a:gd name="T45" fmla="*/ 42 h 167"/>
                <a:gd name="T46" fmla="*/ 25 w 714"/>
                <a:gd name="T47" fmla="*/ 25 h 167"/>
                <a:gd name="T48" fmla="*/ 42 w 714"/>
                <a:gd name="T49" fmla="*/ 12 h 167"/>
                <a:gd name="T50" fmla="*/ 62 w 714"/>
                <a:gd name="T51" fmla="*/ 4 h 167"/>
                <a:gd name="T52" fmla="*/ 84 w 714"/>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4" h="167">
                  <a:moveTo>
                    <a:pt x="84" y="0"/>
                  </a:moveTo>
                  <a:lnTo>
                    <a:pt x="630" y="0"/>
                  </a:lnTo>
                  <a:lnTo>
                    <a:pt x="652" y="4"/>
                  </a:lnTo>
                  <a:lnTo>
                    <a:pt x="673" y="12"/>
                  </a:lnTo>
                  <a:lnTo>
                    <a:pt x="690" y="25"/>
                  </a:lnTo>
                  <a:lnTo>
                    <a:pt x="702" y="42"/>
                  </a:lnTo>
                  <a:lnTo>
                    <a:pt x="711" y="62"/>
                  </a:lnTo>
                  <a:lnTo>
                    <a:pt x="714" y="83"/>
                  </a:lnTo>
                  <a:lnTo>
                    <a:pt x="711" y="106"/>
                  </a:lnTo>
                  <a:lnTo>
                    <a:pt x="702" y="126"/>
                  </a:lnTo>
                  <a:lnTo>
                    <a:pt x="690" y="143"/>
                  </a:lnTo>
                  <a:lnTo>
                    <a:pt x="673" y="156"/>
                  </a:lnTo>
                  <a:lnTo>
                    <a:pt x="652" y="164"/>
                  </a:lnTo>
                  <a:lnTo>
                    <a:pt x="630" y="167"/>
                  </a:lnTo>
                  <a:lnTo>
                    <a:pt x="84" y="167"/>
                  </a:lnTo>
                  <a:lnTo>
                    <a:pt x="62" y="164"/>
                  </a:lnTo>
                  <a:lnTo>
                    <a:pt x="42" y="156"/>
                  </a:lnTo>
                  <a:lnTo>
                    <a:pt x="25" y="143"/>
                  </a:lnTo>
                  <a:lnTo>
                    <a:pt x="12" y="126"/>
                  </a:lnTo>
                  <a:lnTo>
                    <a:pt x="4" y="106"/>
                  </a:lnTo>
                  <a:lnTo>
                    <a:pt x="0" y="83"/>
                  </a:lnTo>
                  <a:lnTo>
                    <a:pt x="4" y="62"/>
                  </a:lnTo>
                  <a:lnTo>
                    <a:pt x="12" y="42"/>
                  </a:lnTo>
                  <a:lnTo>
                    <a:pt x="25" y="25"/>
                  </a:lnTo>
                  <a:lnTo>
                    <a:pt x="42" y="12"/>
                  </a:lnTo>
                  <a:lnTo>
                    <a:pt x="62" y="4"/>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39" name="文本框 38">
            <a:extLst>
              <a:ext uri="{FF2B5EF4-FFF2-40B4-BE49-F238E27FC236}">
                <a16:creationId xmlns:a16="http://schemas.microsoft.com/office/drawing/2014/main" xmlns="" id="{A246F51C-7F6A-0E4B-B13E-BB2F344D9381}"/>
              </a:ext>
            </a:extLst>
          </p:cNvPr>
          <p:cNvSpPr txBox="1"/>
          <p:nvPr/>
        </p:nvSpPr>
        <p:spPr>
          <a:xfrm>
            <a:off x="923052" y="2009301"/>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Arial Black"/>
                <a:ea typeface="+mj-ea"/>
                <a:cs typeface="+mn-cs"/>
              </a:rPr>
              <a:t>请输入标题文字内容</a:t>
            </a:r>
          </a:p>
        </p:txBody>
      </p:sp>
      <p:sp>
        <p:nvSpPr>
          <p:cNvPr id="40" name="文本框 39">
            <a:extLst>
              <a:ext uri="{FF2B5EF4-FFF2-40B4-BE49-F238E27FC236}">
                <a16:creationId xmlns:a16="http://schemas.microsoft.com/office/drawing/2014/main" xmlns="" id="{EB0D69E8-D16D-7449-8588-AF7E24F8566A}"/>
              </a:ext>
            </a:extLst>
          </p:cNvPr>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TITLE</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HERE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endParaRPr>
          </a:p>
        </p:txBody>
      </p:sp>
      <p:sp>
        <p:nvSpPr>
          <p:cNvPr id="41" name="文本框 40">
            <a:extLst>
              <a:ext uri="{FF2B5EF4-FFF2-40B4-BE49-F238E27FC236}">
                <a16:creationId xmlns:a16="http://schemas.microsoft.com/office/drawing/2014/main" xmlns="" id="{A0BAF0AF-4083-2846-BB97-95EF48EDC195}"/>
              </a:ext>
            </a:extLst>
          </p:cNvPr>
          <p:cNvSpPr txBox="1"/>
          <p:nvPr/>
        </p:nvSpPr>
        <p:spPr>
          <a:xfrm>
            <a:off x="5053867" y="1685310"/>
            <a:ext cx="5503265" cy="87626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
        <p:nvSpPr>
          <p:cNvPr id="42" name="文本框 41"/>
          <p:cNvSpPr txBox="1"/>
          <p:nvPr/>
        </p:nvSpPr>
        <p:spPr>
          <a:xfrm>
            <a:off x="6747800" y="337351"/>
            <a:ext cx="288447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53399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下半年工作目标</a:t>
            </a:r>
          </a:p>
        </p:txBody>
      </p:sp>
      <p:cxnSp>
        <p:nvCxnSpPr>
          <p:cNvPr id="45" name="直接连接符 44">
            <a:extLst>
              <a:ext uri="{FF2B5EF4-FFF2-40B4-BE49-F238E27FC236}">
                <a16:creationId xmlns:a16="http://schemas.microsoft.com/office/drawing/2014/main" xmlns="" id="{B8CCC7C8-3F28-4377-916A-A197EBDC6EDF}"/>
              </a:ext>
            </a:extLst>
          </p:cNvPr>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693292A9-1A26-406F-ADD8-2ED83F32B6A6}"/>
              </a:ext>
            </a:extLst>
          </p:cNvPr>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934FB4B9-9DC3-4C4A-90F3-3F74BC7572C7}"/>
              </a:ext>
            </a:extLst>
          </p:cNvPr>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A43D58A6-53EC-4143-8770-EE96CD464AAB}"/>
              </a:ext>
            </a:extLst>
          </p:cNvPr>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xmlns="" id="{A47AECCF-C207-4015-AA6E-F162F8CA8C86}"/>
              </a:ext>
            </a:extLst>
          </p:cNvPr>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xmlns="" id="{37A83224-0838-46D5-A787-454FB65AB198}"/>
              </a:ext>
            </a:extLst>
          </p:cNvPr>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1</a:t>
            </a:r>
          </a:p>
        </p:txBody>
      </p:sp>
      <p:sp>
        <p:nvSpPr>
          <p:cNvPr id="64" name="椭圆 63">
            <a:extLst>
              <a:ext uri="{FF2B5EF4-FFF2-40B4-BE49-F238E27FC236}">
                <a16:creationId xmlns:a16="http://schemas.microsoft.com/office/drawing/2014/main" xmlns="" id="{B08BFF2D-A41F-44B7-BC46-DC94F46CD622}"/>
              </a:ext>
            </a:extLst>
          </p:cNvPr>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2</a:t>
            </a:r>
          </a:p>
        </p:txBody>
      </p:sp>
      <p:sp>
        <p:nvSpPr>
          <p:cNvPr id="65" name="椭圆 64">
            <a:extLst>
              <a:ext uri="{FF2B5EF4-FFF2-40B4-BE49-F238E27FC236}">
                <a16:creationId xmlns:a16="http://schemas.microsoft.com/office/drawing/2014/main" xmlns="" id="{F5D873B2-CFF5-4715-912C-F8EE3A82920D}"/>
              </a:ext>
            </a:extLst>
          </p:cNvPr>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3</a:t>
            </a:r>
          </a:p>
        </p:txBody>
      </p:sp>
      <p:sp>
        <p:nvSpPr>
          <p:cNvPr id="66" name="椭圆 65">
            <a:extLst>
              <a:ext uri="{FF2B5EF4-FFF2-40B4-BE49-F238E27FC236}">
                <a16:creationId xmlns:a16="http://schemas.microsoft.com/office/drawing/2014/main" xmlns="" id="{78E6A7CF-7FC8-4A3E-ACC9-557899C19CFD}"/>
              </a:ext>
            </a:extLst>
          </p:cNvPr>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4</a:t>
            </a:r>
          </a:p>
        </p:txBody>
      </p:sp>
      <p:sp>
        <p:nvSpPr>
          <p:cNvPr id="67" name="椭圆 66">
            <a:extLst>
              <a:ext uri="{FF2B5EF4-FFF2-40B4-BE49-F238E27FC236}">
                <a16:creationId xmlns:a16="http://schemas.microsoft.com/office/drawing/2014/main" xmlns="" id="{57A278C7-92A8-4DC4-BBA7-0AE96C94C178}"/>
              </a:ext>
            </a:extLst>
          </p:cNvPr>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8" name="椭圆 67">
            <a:extLst>
              <a:ext uri="{FF2B5EF4-FFF2-40B4-BE49-F238E27FC236}">
                <a16:creationId xmlns:a16="http://schemas.microsoft.com/office/drawing/2014/main" xmlns="" id="{9C702869-B33D-4D89-A6F8-106D333FCF32}"/>
              </a:ext>
            </a:extLst>
          </p:cNvPr>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9" name="椭圆 68">
            <a:extLst>
              <a:ext uri="{FF2B5EF4-FFF2-40B4-BE49-F238E27FC236}">
                <a16:creationId xmlns:a16="http://schemas.microsoft.com/office/drawing/2014/main" xmlns="" id="{EB31F441-FC84-4EA0-BD1C-2297598021BA}"/>
              </a:ext>
            </a:extLst>
          </p:cNvPr>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0" name="椭圆 69">
            <a:extLst>
              <a:ext uri="{FF2B5EF4-FFF2-40B4-BE49-F238E27FC236}">
                <a16:creationId xmlns:a16="http://schemas.microsoft.com/office/drawing/2014/main" xmlns="" id="{487F0410-0F84-489A-91CE-B4F9A8A5AD95}"/>
              </a:ext>
            </a:extLst>
          </p:cNvPr>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grpSp>
        <p:nvGrpSpPr>
          <p:cNvPr id="71" name="组合 70">
            <a:extLst>
              <a:ext uri="{FF2B5EF4-FFF2-40B4-BE49-F238E27FC236}">
                <a16:creationId xmlns:a16="http://schemas.microsoft.com/office/drawing/2014/main" xmlns="" id="{B53CE8ED-3106-4D09-A3F8-CC819AB735C0}"/>
              </a:ext>
            </a:extLst>
          </p:cNvPr>
          <p:cNvGrpSpPr/>
          <p:nvPr/>
        </p:nvGrpSpPr>
        <p:grpSpPr>
          <a:xfrm>
            <a:off x="2270125" y="5028568"/>
            <a:ext cx="368300" cy="336598"/>
            <a:chOff x="8415" y="6739"/>
            <a:chExt cx="560" cy="493"/>
          </a:xfrm>
          <a:solidFill>
            <a:srgbClr val="44546A"/>
          </a:solidFill>
        </p:grpSpPr>
        <p:sp>
          <p:nvSpPr>
            <p:cNvPr id="72" name="Freeform14">
              <a:extLst>
                <a:ext uri="{FF2B5EF4-FFF2-40B4-BE49-F238E27FC236}">
                  <a16:creationId xmlns:a16="http://schemas.microsoft.com/office/drawing/2014/main" xmlns="" id="{355B8B27-5008-4F86-82C0-490508CEB586}"/>
                </a:ext>
              </a:extLst>
            </p:cNvPr>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3" name="Freeform15">
              <a:extLst>
                <a:ext uri="{FF2B5EF4-FFF2-40B4-BE49-F238E27FC236}">
                  <a16:creationId xmlns:a16="http://schemas.microsoft.com/office/drawing/2014/main" xmlns="" id="{49E10563-FBD7-4430-8DFE-73F18B91A2E7}"/>
                </a:ext>
              </a:extLst>
            </p:cNvPr>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4" name="Freeform16">
              <a:extLst>
                <a:ext uri="{FF2B5EF4-FFF2-40B4-BE49-F238E27FC236}">
                  <a16:creationId xmlns:a16="http://schemas.microsoft.com/office/drawing/2014/main" xmlns="" id="{93CF264E-8675-42A3-86F6-55A92CF0CF2E}"/>
                </a:ext>
              </a:extLst>
            </p:cNvPr>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5" name="Freeform17">
              <a:extLst>
                <a:ext uri="{FF2B5EF4-FFF2-40B4-BE49-F238E27FC236}">
                  <a16:creationId xmlns:a16="http://schemas.microsoft.com/office/drawing/2014/main" xmlns="" id="{8B041BCA-A00C-4FEF-91CD-BFE979193A6E}"/>
                </a:ext>
              </a:extLst>
            </p:cNvPr>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6" name="Freeform18">
              <a:extLst>
                <a:ext uri="{FF2B5EF4-FFF2-40B4-BE49-F238E27FC236}">
                  <a16:creationId xmlns:a16="http://schemas.microsoft.com/office/drawing/2014/main" xmlns="" id="{17A81D83-77BE-4F54-9946-E20CAFDEAEAC}"/>
                </a:ext>
              </a:extLst>
            </p:cNvPr>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grpSp>
      <p:sp>
        <p:nvSpPr>
          <p:cNvPr id="77" name="Freeform 250">
            <a:extLst>
              <a:ext uri="{FF2B5EF4-FFF2-40B4-BE49-F238E27FC236}">
                <a16:creationId xmlns:a16="http://schemas.microsoft.com/office/drawing/2014/main" xmlns="" id="{2D203F73-1775-4529-8808-9ABA64971000}"/>
              </a:ext>
            </a:extLst>
          </p:cNvPr>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0000500000000000000" pitchFamily="2" charset="-122"/>
            </a:endParaRPr>
          </a:p>
        </p:txBody>
      </p:sp>
      <p:sp>
        <p:nvSpPr>
          <p:cNvPr id="78" name="Freeform 267">
            <a:extLst>
              <a:ext uri="{FF2B5EF4-FFF2-40B4-BE49-F238E27FC236}">
                <a16:creationId xmlns:a16="http://schemas.microsoft.com/office/drawing/2014/main" xmlns="" id="{C8DC46DA-DFFC-49EA-A40F-3973D9085054}"/>
              </a:ext>
            </a:extLst>
          </p:cNvPr>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9" name="Freeform 39">
            <a:extLst>
              <a:ext uri="{FF2B5EF4-FFF2-40B4-BE49-F238E27FC236}">
                <a16:creationId xmlns:a16="http://schemas.microsoft.com/office/drawing/2014/main" xmlns="" id="{3F579CAA-E0F0-4419-B610-69F8060B33F9}"/>
              </a:ext>
            </a:extLst>
          </p:cNvPr>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80" name="文本框 79">
            <a:extLst>
              <a:ext uri="{FF2B5EF4-FFF2-40B4-BE49-F238E27FC236}">
                <a16:creationId xmlns:a16="http://schemas.microsoft.com/office/drawing/2014/main" xmlns="" id="{6CA568C2-C8E0-4F1D-9B4A-4526DBB27A05}"/>
              </a:ext>
            </a:extLst>
          </p:cNvPr>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1" name="文本框 80">
            <a:extLst>
              <a:ext uri="{FF2B5EF4-FFF2-40B4-BE49-F238E27FC236}">
                <a16:creationId xmlns:a16="http://schemas.microsoft.com/office/drawing/2014/main" xmlns="" id="{6847482B-3B89-4CCA-A864-93316BF4A4B6}"/>
              </a:ext>
            </a:extLst>
          </p:cNvPr>
          <p:cNvSpPr txBox="1"/>
          <p:nvPr/>
        </p:nvSpPr>
        <p:spPr>
          <a:xfrm>
            <a:off x="3747135" y="449199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2" name="文本框 81">
            <a:extLst>
              <a:ext uri="{FF2B5EF4-FFF2-40B4-BE49-F238E27FC236}">
                <a16:creationId xmlns:a16="http://schemas.microsoft.com/office/drawing/2014/main" xmlns="" id="{4B43C3FE-7204-4B9D-B751-D66DB59CB6DF}"/>
              </a:ext>
            </a:extLst>
          </p:cNvPr>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3" name="文本框 82">
            <a:extLst>
              <a:ext uri="{FF2B5EF4-FFF2-40B4-BE49-F238E27FC236}">
                <a16:creationId xmlns:a16="http://schemas.microsoft.com/office/drawing/2014/main" xmlns="" id="{DE269BEB-CEE9-4413-AD3B-309EDC315D1D}"/>
              </a:ext>
            </a:extLst>
          </p:cNvPr>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4" name="文本框 83">
            <a:extLst>
              <a:ext uri="{FF2B5EF4-FFF2-40B4-BE49-F238E27FC236}">
                <a16:creationId xmlns:a16="http://schemas.microsoft.com/office/drawing/2014/main" xmlns="" id="{EE54D6A5-34BB-4A05-AE99-5C641BF3A18A}"/>
              </a:ext>
            </a:extLst>
          </p:cNvPr>
          <p:cNvSpPr txBox="1"/>
          <p:nvPr/>
        </p:nvSpPr>
        <p:spPr>
          <a:xfrm>
            <a:off x="170815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5" name="文本框 84">
            <a:extLst>
              <a:ext uri="{FF2B5EF4-FFF2-40B4-BE49-F238E27FC236}">
                <a16:creationId xmlns:a16="http://schemas.microsoft.com/office/drawing/2014/main" xmlns="" id="{046339C0-D9E3-4E7D-835B-CFEB75984662}"/>
              </a:ext>
            </a:extLst>
          </p:cNvPr>
          <p:cNvSpPr txBox="1"/>
          <p:nvPr/>
        </p:nvSpPr>
        <p:spPr>
          <a:xfrm>
            <a:off x="642239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6" name="文本框 85">
            <a:extLst>
              <a:ext uri="{FF2B5EF4-FFF2-40B4-BE49-F238E27FC236}">
                <a16:creationId xmlns:a16="http://schemas.microsoft.com/office/drawing/2014/main" xmlns="" id="{BA70DA75-19DD-47FC-BCF6-CFC956C481AC}"/>
              </a:ext>
            </a:extLst>
          </p:cNvPr>
          <p:cNvSpPr txBox="1"/>
          <p:nvPr/>
        </p:nvSpPr>
        <p:spPr>
          <a:xfrm>
            <a:off x="4104005"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7" name="文本框 86">
            <a:extLst>
              <a:ext uri="{FF2B5EF4-FFF2-40B4-BE49-F238E27FC236}">
                <a16:creationId xmlns:a16="http://schemas.microsoft.com/office/drawing/2014/main" xmlns="" id="{697CCB11-AFD5-4EF8-82C7-0A1F92EB85AB}"/>
              </a:ext>
            </a:extLst>
          </p:cNvPr>
          <p:cNvSpPr txBox="1"/>
          <p:nvPr/>
        </p:nvSpPr>
        <p:spPr>
          <a:xfrm>
            <a:off x="8682990"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Tree>
    <p:extLst>
      <p:ext uri="{BB962C8B-B14F-4D97-AF65-F5344CB8AC3E}">
        <p14:creationId xmlns:p14="http://schemas.microsoft.com/office/powerpoint/2010/main" val="7206588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下半年工作目标</a:t>
            </a:r>
          </a:p>
        </p:txBody>
      </p:sp>
      <p:sp>
        <p:nvSpPr>
          <p:cNvPr id="24" name="Freeform 13">
            <a:extLst>
              <a:ext uri="{FF2B5EF4-FFF2-40B4-BE49-F238E27FC236}">
                <a16:creationId xmlns:a16="http://schemas.microsoft.com/office/drawing/2014/main" xmlns="" id="{DF1DABA0-0E37-4DD3-99CD-DDC3CB6A1271}"/>
              </a:ext>
            </a:extLst>
          </p:cNvPr>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5" name="Freeform 16">
            <a:extLst>
              <a:ext uri="{FF2B5EF4-FFF2-40B4-BE49-F238E27FC236}">
                <a16:creationId xmlns:a16="http://schemas.microsoft.com/office/drawing/2014/main" xmlns="" id="{1C7AD684-37A5-4CD9-832B-5EB86D6D4B40}"/>
              </a:ext>
            </a:extLst>
          </p:cNvPr>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26" name="Group 12">
            <a:extLst>
              <a:ext uri="{FF2B5EF4-FFF2-40B4-BE49-F238E27FC236}">
                <a16:creationId xmlns:a16="http://schemas.microsoft.com/office/drawing/2014/main" xmlns="" id="{70AE771E-EE2C-4E48-9A36-90FD148A1C1C}"/>
              </a:ext>
            </a:extLst>
          </p:cNvPr>
          <p:cNvGrpSpPr/>
          <p:nvPr/>
        </p:nvGrpSpPr>
        <p:grpSpPr>
          <a:xfrm>
            <a:off x="1551195" y="1762719"/>
            <a:ext cx="2300613" cy="2059155"/>
            <a:chOff x="8169276" y="952501"/>
            <a:chExt cx="3781424" cy="3384550"/>
          </a:xfrm>
          <a:solidFill>
            <a:srgbClr val="44546A"/>
          </a:solidFill>
        </p:grpSpPr>
        <p:sp>
          <p:nvSpPr>
            <p:cNvPr id="27" name="Freeform 10">
              <a:extLst>
                <a:ext uri="{FF2B5EF4-FFF2-40B4-BE49-F238E27FC236}">
                  <a16:creationId xmlns:a16="http://schemas.microsoft.com/office/drawing/2014/main" xmlns="" id="{104711B0-34DD-4628-BDFD-F1F5F779ACC3}"/>
                </a:ext>
              </a:extLst>
            </p:cNvPr>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8" name="Freeform 11">
              <a:extLst>
                <a:ext uri="{FF2B5EF4-FFF2-40B4-BE49-F238E27FC236}">
                  <a16:creationId xmlns:a16="http://schemas.microsoft.com/office/drawing/2014/main" xmlns="" id="{F2709E79-D434-4629-9594-B87A517DFE95}"/>
                </a:ext>
              </a:extLst>
            </p:cNvPr>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grpSp>
        <p:nvGrpSpPr>
          <p:cNvPr id="29" name="组合 28">
            <a:extLst>
              <a:ext uri="{FF2B5EF4-FFF2-40B4-BE49-F238E27FC236}">
                <a16:creationId xmlns:a16="http://schemas.microsoft.com/office/drawing/2014/main" xmlns="" id="{273CC4E3-0332-4950-B6F7-435C0C0A0B36}"/>
              </a:ext>
            </a:extLst>
          </p:cNvPr>
          <p:cNvGrpSpPr/>
          <p:nvPr/>
        </p:nvGrpSpPr>
        <p:grpSpPr>
          <a:xfrm>
            <a:off x="5749504" y="1562664"/>
            <a:ext cx="5037249" cy="1123497"/>
            <a:chOff x="5971177" y="1605306"/>
            <a:chExt cx="5037249" cy="1123497"/>
          </a:xfrm>
        </p:grpSpPr>
        <p:sp>
          <p:nvSpPr>
            <p:cNvPr id="30" name="Oval 4">
              <a:extLst>
                <a:ext uri="{FF2B5EF4-FFF2-40B4-BE49-F238E27FC236}">
                  <a16:creationId xmlns:a16="http://schemas.microsoft.com/office/drawing/2014/main" xmlns="" id="{DCB91C34-4CF1-4F6C-8C82-9169626665D0}"/>
                </a:ext>
              </a:extLst>
            </p:cNvPr>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01</a:t>
              </a:r>
            </a:p>
          </p:txBody>
        </p:sp>
        <p:sp>
          <p:nvSpPr>
            <p:cNvPr id="31" name="文本框 30">
              <a:extLst>
                <a:ext uri="{FF2B5EF4-FFF2-40B4-BE49-F238E27FC236}">
                  <a16:creationId xmlns:a16="http://schemas.microsoft.com/office/drawing/2014/main" xmlns="" id="{F984737F-3898-4882-B2D5-5FE263EF2093}"/>
                </a:ext>
              </a:extLst>
            </p:cNvPr>
            <p:cNvSpPr txBox="1"/>
            <p:nvPr/>
          </p:nvSpPr>
          <p:spPr>
            <a:xfrm>
              <a:off x="6600832" y="1949359"/>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latin typeface="思源黑体 Light" panose="020B0300000000000000" pitchFamily="34" charset="-122"/>
                  <a:ea typeface="思源黑体 Light" panose="020B0300000000000000" pitchFamily="34" charset="-122"/>
                </a:rPr>
                <a:t>单击此处添加标题内容，内容要与标题相符</a:t>
              </a:r>
              <a:r>
                <a:rPr lang="zh-CN" altLang="en-US" sz="1300" dirty="0">
                  <a:solidFill>
                    <a:srgbClr val="222A35"/>
                  </a:solidFill>
                  <a:latin typeface="思源黑体 Light" panose="020B0300000000000000" pitchFamily="34" charset="-122"/>
                  <a:ea typeface="思源黑体 Light" panose="020B0300000000000000" pitchFamily="34" charset="-122"/>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32" name="文本框 31">
              <a:extLst>
                <a:ext uri="{FF2B5EF4-FFF2-40B4-BE49-F238E27FC236}">
                  <a16:creationId xmlns:a16="http://schemas.microsoft.com/office/drawing/2014/main" xmlns="" id="{EC509CF1-0975-4A96-ABC2-009D28D512D8}"/>
                </a:ext>
              </a:extLst>
            </p:cNvPr>
            <p:cNvSpPr txBox="1"/>
            <p:nvPr/>
          </p:nvSpPr>
          <p:spPr>
            <a:xfrm>
              <a:off x="6626554" y="1605306"/>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40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33" name="组合 32">
            <a:extLst>
              <a:ext uri="{FF2B5EF4-FFF2-40B4-BE49-F238E27FC236}">
                <a16:creationId xmlns:a16="http://schemas.microsoft.com/office/drawing/2014/main" xmlns="" id="{B9879154-C967-469F-925D-10EC56F00C1C}"/>
              </a:ext>
            </a:extLst>
          </p:cNvPr>
          <p:cNvGrpSpPr/>
          <p:nvPr/>
        </p:nvGrpSpPr>
        <p:grpSpPr>
          <a:xfrm>
            <a:off x="5749504" y="2686161"/>
            <a:ext cx="5037249" cy="1123497"/>
            <a:chOff x="5971177" y="2728803"/>
            <a:chExt cx="5037249" cy="1123497"/>
          </a:xfrm>
        </p:grpSpPr>
        <p:sp>
          <p:nvSpPr>
            <p:cNvPr id="34" name="Oval 19">
              <a:extLst>
                <a:ext uri="{FF2B5EF4-FFF2-40B4-BE49-F238E27FC236}">
                  <a16:creationId xmlns:a16="http://schemas.microsoft.com/office/drawing/2014/main" xmlns="" id="{B49CBD04-1EF5-4F9F-AEC9-FEC376B76853}"/>
                </a:ext>
              </a:extLst>
            </p:cNvPr>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02</a:t>
              </a:r>
            </a:p>
          </p:txBody>
        </p:sp>
        <p:sp>
          <p:nvSpPr>
            <p:cNvPr id="35" name="文本框 34">
              <a:extLst>
                <a:ext uri="{FF2B5EF4-FFF2-40B4-BE49-F238E27FC236}">
                  <a16:creationId xmlns:a16="http://schemas.microsoft.com/office/drawing/2014/main" xmlns="" id="{3D904637-E5EA-4A7C-B82F-002D078A81B1}"/>
                </a:ext>
              </a:extLst>
            </p:cNvPr>
            <p:cNvSpPr txBox="1"/>
            <p:nvPr/>
          </p:nvSpPr>
          <p:spPr>
            <a:xfrm>
              <a:off x="6600832" y="3072856"/>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latin typeface="思源黑体 Light" panose="020B0300000000000000" pitchFamily="34" charset="-122"/>
                  <a:ea typeface="思源黑体 Light" panose="020B0300000000000000" pitchFamily="34" charset="-122"/>
                </a:rPr>
                <a:t>单击此处添加标题内容，内容要与标题相符</a:t>
              </a:r>
              <a:r>
                <a:rPr lang="zh-CN" altLang="en-US" sz="1300" dirty="0">
                  <a:solidFill>
                    <a:srgbClr val="222A35"/>
                  </a:solidFill>
                  <a:latin typeface="思源黑体 Light" panose="020B0300000000000000" pitchFamily="34" charset="-122"/>
                  <a:ea typeface="思源黑体 Light" panose="020B0300000000000000" pitchFamily="34" charset="-122"/>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36" name="文本框 35">
              <a:extLst>
                <a:ext uri="{FF2B5EF4-FFF2-40B4-BE49-F238E27FC236}">
                  <a16:creationId xmlns:a16="http://schemas.microsoft.com/office/drawing/2014/main" xmlns="" id="{045EE030-CF14-4651-B936-2EA142CBC9A0}"/>
                </a:ext>
              </a:extLst>
            </p:cNvPr>
            <p:cNvSpPr txBox="1"/>
            <p:nvPr/>
          </p:nvSpPr>
          <p:spPr>
            <a:xfrm>
              <a:off x="6626554" y="2728803"/>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latin typeface="思源黑体 Normal" panose="020B0400000000000000" pitchFamily="34" charset="-122"/>
                  <a:ea typeface="思源黑体 Normal" panose="020B0400000000000000" pitchFamily="34" charset="-122"/>
                </a:rPr>
                <a:t>添加标题</a:t>
              </a:r>
            </a:p>
          </p:txBody>
        </p:sp>
      </p:grpSp>
      <p:grpSp>
        <p:nvGrpSpPr>
          <p:cNvPr id="37" name="组合 36">
            <a:extLst>
              <a:ext uri="{FF2B5EF4-FFF2-40B4-BE49-F238E27FC236}">
                <a16:creationId xmlns:a16="http://schemas.microsoft.com/office/drawing/2014/main" xmlns="" id="{7AE954CD-F818-4DAE-8F43-EADDA56861C8}"/>
              </a:ext>
            </a:extLst>
          </p:cNvPr>
          <p:cNvGrpSpPr/>
          <p:nvPr/>
        </p:nvGrpSpPr>
        <p:grpSpPr>
          <a:xfrm>
            <a:off x="5749504" y="3842099"/>
            <a:ext cx="5037249" cy="1123497"/>
            <a:chOff x="5971177" y="3884741"/>
            <a:chExt cx="5037249" cy="1123497"/>
          </a:xfrm>
        </p:grpSpPr>
        <p:sp>
          <p:nvSpPr>
            <p:cNvPr id="38" name="Oval 25">
              <a:extLst>
                <a:ext uri="{FF2B5EF4-FFF2-40B4-BE49-F238E27FC236}">
                  <a16:creationId xmlns:a16="http://schemas.microsoft.com/office/drawing/2014/main" xmlns="" id="{D8533F14-64BF-4441-B7B9-CFFE575EA367}"/>
                </a:ext>
              </a:extLst>
            </p:cNvPr>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03</a:t>
              </a:r>
            </a:p>
          </p:txBody>
        </p:sp>
        <p:sp>
          <p:nvSpPr>
            <p:cNvPr id="39" name="文本框 38">
              <a:extLst>
                <a:ext uri="{FF2B5EF4-FFF2-40B4-BE49-F238E27FC236}">
                  <a16:creationId xmlns:a16="http://schemas.microsoft.com/office/drawing/2014/main" xmlns="" id="{8F5DA75F-4B78-4989-A198-05DC5122BD5E}"/>
                </a:ext>
              </a:extLst>
            </p:cNvPr>
            <p:cNvSpPr txBox="1"/>
            <p:nvPr/>
          </p:nvSpPr>
          <p:spPr>
            <a:xfrm>
              <a:off x="6600832" y="4228794"/>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latin typeface="思源黑体 Light" panose="020B0300000000000000" pitchFamily="34" charset="-122"/>
                  <a:ea typeface="思源黑体 Light" panose="020B0300000000000000" pitchFamily="34" charset="-122"/>
                </a:rPr>
                <a:t>单击此处添加标题内容，内容要与标题相符</a:t>
              </a:r>
              <a:r>
                <a:rPr lang="zh-CN" altLang="en-US" sz="1300" dirty="0">
                  <a:solidFill>
                    <a:srgbClr val="222A35"/>
                  </a:solidFill>
                  <a:latin typeface="思源黑体 Light" panose="020B0300000000000000" pitchFamily="34" charset="-122"/>
                  <a:ea typeface="思源黑体 Light" panose="020B0300000000000000" pitchFamily="34" charset="-122"/>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40" name="文本框 39">
              <a:extLst>
                <a:ext uri="{FF2B5EF4-FFF2-40B4-BE49-F238E27FC236}">
                  <a16:creationId xmlns:a16="http://schemas.microsoft.com/office/drawing/2014/main" xmlns="" id="{E8DC5608-6789-46AC-B3A9-9AF2B8096FF1}"/>
                </a:ext>
              </a:extLst>
            </p:cNvPr>
            <p:cNvSpPr txBox="1"/>
            <p:nvPr/>
          </p:nvSpPr>
          <p:spPr>
            <a:xfrm>
              <a:off x="6626554" y="3884741"/>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latin typeface="思源黑体 Normal" panose="020B0400000000000000" pitchFamily="34" charset="-122"/>
                  <a:ea typeface="思源黑体 Normal" panose="020B0400000000000000" pitchFamily="34" charset="-122"/>
                </a:rPr>
                <a:t>添加标题</a:t>
              </a:r>
            </a:p>
          </p:txBody>
        </p:sp>
      </p:grpSp>
      <p:grpSp>
        <p:nvGrpSpPr>
          <p:cNvPr id="41" name="组合 40">
            <a:extLst>
              <a:ext uri="{FF2B5EF4-FFF2-40B4-BE49-F238E27FC236}">
                <a16:creationId xmlns:a16="http://schemas.microsoft.com/office/drawing/2014/main" xmlns="" id="{7856F164-3CD1-4C5E-A64E-697F824AC398}"/>
              </a:ext>
            </a:extLst>
          </p:cNvPr>
          <p:cNvGrpSpPr/>
          <p:nvPr/>
        </p:nvGrpSpPr>
        <p:grpSpPr>
          <a:xfrm>
            <a:off x="5749504" y="4963357"/>
            <a:ext cx="5037249" cy="1123497"/>
            <a:chOff x="5971177" y="5005999"/>
            <a:chExt cx="5037249" cy="1123497"/>
          </a:xfrm>
        </p:grpSpPr>
        <p:sp>
          <p:nvSpPr>
            <p:cNvPr id="42" name="Oval 27">
              <a:extLst>
                <a:ext uri="{FF2B5EF4-FFF2-40B4-BE49-F238E27FC236}">
                  <a16:creationId xmlns:a16="http://schemas.microsoft.com/office/drawing/2014/main" xmlns="" id="{41A6148A-C1B5-4142-9BBD-4AC7AC2A8A65}"/>
                </a:ext>
              </a:extLst>
            </p:cNvPr>
            <p:cNvSpPr/>
            <p:nvPr/>
          </p:nvSpPr>
          <p:spPr>
            <a:xfrm>
              <a:off x="5971177" y="512061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04</a:t>
              </a:r>
            </a:p>
          </p:txBody>
        </p:sp>
        <p:sp>
          <p:nvSpPr>
            <p:cNvPr id="43" name="文本框 42">
              <a:extLst>
                <a:ext uri="{FF2B5EF4-FFF2-40B4-BE49-F238E27FC236}">
                  <a16:creationId xmlns:a16="http://schemas.microsoft.com/office/drawing/2014/main" xmlns="" id="{754EFAEB-C307-4B20-B45B-9299E9F7C4A3}"/>
                </a:ext>
              </a:extLst>
            </p:cNvPr>
            <p:cNvSpPr txBox="1"/>
            <p:nvPr/>
          </p:nvSpPr>
          <p:spPr>
            <a:xfrm>
              <a:off x="6600832" y="5350052"/>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latin typeface="思源黑体 Light" panose="020B0300000000000000" pitchFamily="34" charset="-122"/>
                  <a:ea typeface="思源黑体 Light" panose="020B0300000000000000" pitchFamily="34" charset="-122"/>
                </a:rPr>
                <a:t>单击此处添加标题内容，内容要与标题相符</a:t>
              </a:r>
              <a:r>
                <a:rPr lang="zh-CN" altLang="en-US" sz="1300" dirty="0">
                  <a:solidFill>
                    <a:srgbClr val="222A35"/>
                  </a:solidFill>
                  <a:latin typeface="思源黑体 Light" panose="020B0300000000000000" pitchFamily="34" charset="-122"/>
                  <a:ea typeface="思源黑体 Light" panose="020B0300000000000000" pitchFamily="34" charset="-122"/>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44" name="文本框 43">
              <a:extLst>
                <a:ext uri="{FF2B5EF4-FFF2-40B4-BE49-F238E27FC236}">
                  <a16:creationId xmlns:a16="http://schemas.microsoft.com/office/drawing/2014/main" xmlns="" id="{CAA1FDC1-70E0-425D-A123-043445DFB013}"/>
                </a:ext>
              </a:extLst>
            </p:cNvPr>
            <p:cNvSpPr txBox="1"/>
            <p:nvPr/>
          </p:nvSpPr>
          <p:spPr>
            <a:xfrm>
              <a:off x="6626554" y="5005999"/>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latin typeface="思源黑体 Normal" panose="020B0400000000000000" pitchFamily="34" charset="-122"/>
                  <a:ea typeface="思源黑体 Normal" panose="020B0400000000000000" pitchFamily="34" charset="-122"/>
                </a:rPr>
                <a:t>添加标题</a:t>
              </a:r>
            </a:p>
          </p:txBody>
        </p:sp>
      </p:grpSp>
    </p:spTree>
    <p:extLst>
      <p:ext uri="{BB962C8B-B14F-4D97-AF65-F5344CB8AC3E}">
        <p14:creationId xmlns:p14="http://schemas.microsoft.com/office/powerpoint/2010/main" val="23875670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下半年工作目标</a:t>
            </a:r>
          </a:p>
        </p:txBody>
      </p:sp>
      <p:sp>
        <p:nvSpPr>
          <p:cNvPr id="3" name="空心弧 2">
            <a:extLst>
              <a:ext uri="{FF2B5EF4-FFF2-40B4-BE49-F238E27FC236}">
                <a16:creationId xmlns:a16="http://schemas.microsoft.com/office/drawing/2014/main" xmlns="" id="{91D6877F-56A6-8645-A8AB-321116D032EA}"/>
              </a:ext>
            </a:extLst>
          </p:cNvPr>
          <p:cNvSpPr/>
          <p:nvPr/>
        </p:nvSpPr>
        <p:spPr>
          <a:xfrm>
            <a:off x="58081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4" name="空心弧 3">
            <a:extLst>
              <a:ext uri="{FF2B5EF4-FFF2-40B4-BE49-F238E27FC236}">
                <a16:creationId xmlns:a16="http://schemas.microsoft.com/office/drawing/2014/main" xmlns="" id="{D32269A0-6A07-5F41-949C-21E1CD12EA84}"/>
              </a:ext>
            </a:extLst>
          </p:cNvPr>
          <p:cNvSpPr/>
          <p:nvPr/>
        </p:nvSpPr>
        <p:spPr>
          <a:xfrm>
            <a:off x="5808113" y="4206547"/>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5" name="空心弧 4">
            <a:extLst>
              <a:ext uri="{FF2B5EF4-FFF2-40B4-BE49-F238E27FC236}">
                <a16:creationId xmlns:a16="http://schemas.microsoft.com/office/drawing/2014/main" xmlns="" id="{88E93E0A-CFE4-214D-94CE-F2F0766DACFE}"/>
              </a:ext>
            </a:extLst>
          </p:cNvPr>
          <p:cNvSpPr/>
          <p:nvPr/>
        </p:nvSpPr>
        <p:spPr>
          <a:xfrm>
            <a:off x="74972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6" name="空心弧 5">
            <a:extLst>
              <a:ext uri="{FF2B5EF4-FFF2-40B4-BE49-F238E27FC236}">
                <a16:creationId xmlns:a16="http://schemas.microsoft.com/office/drawing/2014/main" xmlns="" id="{ABA3A226-F1A2-6542-AF2C-CD65C675F33F}"/>
              </a:ext>
            </a:extLst>
          </p:cNvPr>
          <p:cNvSpPr/>
          <p:nvPr/>
        </p:nvSpPr>
        <p:spPr>
          <a:xfrm rot="2700000">
            <a:off x="7497213" y="4206547"/>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7" name="空心弧 6">
            <a:extLst>
              <a:ext uri="{FF2B5EF4-FFF2-40B4-BE49-F238E27FC236}">
                <a16:creationId xmlns:a16="http://schemas.microsoft.com/office/drawing/2014/main" xmlns="" id="{FFA46819-C538-CA40-895D-22A36D006EC3}"/>
              </a:ext>
            </a:extLst>
          </p:cNvPr>
          <p:cNvSpPr/>
          <p:nvPr/>
        </p:nvSpPr>
        <p:spPr>
          <a:xfrm>
            <a:off x="928156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8" name="空心弧 7">
            <a:extLst>
              <a:ext uri="{FF2B5EF4-FFF2-40B4-BE49-F238E27FC236}">
                <a16:creationId xmlns:a16="http://schemas.microsoft.com/office/drawing/2014/main" xmlns="" id="{4264246E-7E4B-4748-8AB4-32AA619765AD}"/>
              </a:ext>
            </a:extLst>
          </p:cNvPr>
          <p:cNvSpPr/>
          <p:nvPr/>
        </p:nvSpPr>
        <p:spPr>
          <a:xfrm rot="9900000">
            <a:off x="9281563" y="4206547"/>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9" name="文本框 8">
            <a:extLst>
              <a:ext uri="{FF2B5EF4-FFF2-40B4-BE49-F238E27FC236}">
                <a16:creationId xmlns:a16="http://schemas.microsoft.com/office/drawing/2014/main" xmlns="" id="{54133BFA-5D81-AF43-BB86-3DD01F1567C6}"/>
              </a:ext>
            </a:extLst>
          </p:cNvPr>
          <p:cNvSpPr txBox="1"/>
          <p:nvPr/>
        </p:nvSpPr>
        <p:spPr>
          <a:xfrm>
            <a:off x="6799135" y="4387720"/>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12%</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xmlns="" id="{B7C90B38-8A5A-3F48-8388-7F2722836625}"/>
              </a:ext>
            </a:extLst>
          </p:cNvPr>
          <p:cNvSpPr txBox="1"/>
          <p:nvPr/>
        </p:nvSpPr>
        <p:spPr>
          <a:xfrm>
            <a:off x="8502839" y="4387719"/>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38%</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11" name="文本框 10">
            <a:extLst>
              <a:ext uri="{FF2B5EF4-FFF2-40B4-BE49-F238E27FC236}">
                <a16:creationId xmlns:a16="http://schemas.microsoft.com/office/drawing/2014/main" xmlns="" id="{92E550AA-289A-0949-8828-A3E50331841F}"/>
              </a:ext>
            </a:extLst>
          </p:cNvPr>
          <p:cNvSpPr txBox="1"/>
          <p:nvPr/>
        </p:nvSpPr>
        <p:spPr>
          <a:xfrm>
            <a:off x="10306909" y="4387718"/>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79%</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12" name="文本框 11">
            <a:extLst>
              <a:ext uri="{FF2B5EF4-FFF2-40B4-BE49-F238E27FC236}">
                <a16:creationId xmlns:a16="http://schemas.microsoft.com/office/drawing/2014/main" xmlns="" id="{8C7FA1B1-5CEF-D24A-BD5A-15E7EBA8A338}"/>
              </a:ext>
            </a:extLst>
          </p:cNvPr>
          <p:cNvSpPr txBox="1"/>
          <p:nvPr/>
        </p:nvSpPr>
        <p:spPr>
          <a:xfrm>
            <a:off x="5809676" y="1898471"/>
            <a:ext cx="281359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WORK</a:t>
            </a:r>
            <a:r>
              <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rPr>
              <a:t> </a:t>
            </a: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REPORT</a:t>
            </a:r>
            <a:endPar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xmlns="" id="{95B37DCB-A34F-4047-8493-80A117B74A19}"/>
              </a:ext>
            </a:extLst>
          </p:cNvPr>
          <p:cNvSpPr txBox="1"/>
          <p:nvPr/>
        </p:nvSpPr>
        <p:spPr>
          <a:xfrm>
            <a:off x="5809676" y="2838107"/>
            <a:ext cx="5040577" cy="87626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
        <p:nvSpPr>
          <p:cNvPr id="14" name="饼形 13">
            <a:extLst>
              <a:ext uri="{FF2B5EF4-FFF2-40B4-BE49-F238E27FC236}">
                <a16:creationId xmlns:a16="http://schemas.microsoft.com/office/drawing/2014/main" xmlns="" id="{FAE13182-7A54-2740-83A2-93761F61F7C1}"/>
              </a:ext>
            </a:extLst>
          </p:cNvPr>
          <p:cNvSpPr/>
          <p:nvPr/>
        </p:nvSpPr>
        <p:spPr>
          <a:xfrm>
            <a:off x="959262" y="2013220"/>
            <a:ext cx="3352800" cy="3402305"/>
          </a:xfrm>
          <a:prstGeom prst="pie">
            <a:avLst>
              <a:gd name="adj1" fmla="val 2366469"/>
              <a:gd name="adj2" fmla="val 170357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15" name="饼形 14">
            <a:extLst>
              <a:ext uri="{FF2B5EF4-FFF2-40B4-BE49-F238E27FC236}">
                <a16:creationId xmlns:a16="http://schemas.microsoft.com/office/drawing/2014/main" xmlns="" id="{F71A12EF-3D97-2740-9DCF-25F767D7D0EB}"/>
              </a:ext>
            </a:extLst>
          </p:cNvPr>
          <p:cNvSpPr/>
          <p:nvPr/>
        </p:nvSpPr>
        <p:spPr>
          <a:xfrm>
            <a:off x="959262" y="2013220"/>
            <a:ext cx="3352800" cy="3402305"/>
          </a:xfrm>
          <a:prstGeom prst="pie">
            <a:avLst>
              <a:gd name="adj1" fmla="val 0"/>
              <a:gd name="adj2" fmla="val 23643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16" name="饼形 15">
            <a:extLst>
              <a:ext uri="{FF2B5EF4-FFF2-40B4-BE49-F238E27FC236}">
                <a16:creationId xmlns:a16="http://schemas.microsoft.com/office/drawing/2014/main" xmlns="" id="{BC517B0A-4C94-5E4B-A1AE-A8FDAD9A868B}"/>
              </a:ext>
            </a:extLst>
          </p:cNvPr>
          <p:cNvSpPr/>
          <p:nvPr/>
        </p:nvSpPr>
        <p:spPr>
          <a:xfrm>
            <a:off x="959262" y="2013220"/>
            <a:ext cx="3352800" cy="3402305"/>
          </a:xfrm>
          <a:prstGeom prst="pie">
            <a:avLst>
              <a:gd name="adj1" fmla="val 17035259"/>
              <a:gd name="adj2" fmla="val 215722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17" name="文本框 16">
            <a:extLst>
              <a:ext uri="{FF2B5EF4-FFF2-40B4-BE49-F238E27FC236}">
                <a16:creationId xmlns:a16="http://schemas.microsoft.com/office/drawing/2014/main" xmlns="" id="{B1FCCFEF-096A-DA4D-9FAF-B3EB55FC8154}"/>
              </a:ext>
            </a:extLst>
          </p:cNvPr>
          <p:cNvSpPr txBox="1"/>
          <p:nvPr/>
        </p:nvSpPr>
        <p:spPr>
          <a:xfrm>
            <a:off x="3160439" y="2898159"/>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black">
                    <a:lumMod val="65000"/>
                    <a:lumOff val="35000"/>
                  </a:prstClr>
                </a:solidFill>
                <a:effectLst/>
                <a:uLnTx/>
                <a:uFillTx/>
                <a:latin typeface="+mn-ea"/>
                <a:ea typeface="思源黑体 CN Regular"/>
                <a:cs typeface="+mn-cs"/>
              </a:rPr>
              <a:t>22%</a:t>
            </a:r>
            <a:endParaRPr kumimoji="1" lang="zh-CN" altLang="en-US" sz="2000" b="0" i="0" u="none" strike="noStrike" kern="1200" cap="none" spc="0" normalizeH="0" baseline="0" noProof="0">
              <a:ln>
                <a:noFill/>
              </a:ln>
              <a:solidFill>
                <a:prstClr val="black">
                  <a:lumMod val="65000"/>
                  <a:lumOff val="35000"/>
                </a:prstClr>
              </a:solidFill>
              <a:effectLst/>
              <a:uLnTx/>
              <a:uFillTx/>
              <a:latin typeface="+mn-ea"/>
              <a:ea typeface="思源黑体 CN Regular"/>
              <a:cs typeface="+mn-cs"/>
            </a:endParaRPr>
          </a:p>
        </p:txBody>
      </p:sp>
      <p:sp>
        <p:nvSpPr>
          <p:cNvPr id="18" name="文本框 17">
            <a:extLst>
              <a:ext uri="{FF2B5EF4-FFF2-40B4-BE49-F238E27FC236}">
                <a16:creationId xmlns:a16="http://schemas.microsoft.com/office/drawing/2014/main" xmlns="" id="{BC2DDA29-080A-DF4B-AAF6-93C29FC77E4A}"/>
              </a:ext>
            </a:extLst>
          </p:cNvPr>
          <p:cNvSpPr txBox="1"/>
          <p:nvPr/>
        </p:nvSpPr>
        <p:spPr>
          <a:xfrm>
            <a:off x="3397662" y="3808784"/>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latin typeface="+mn-ea"/>
                <a:ea typeface="思源黑体 CN Regular"/>
                <a:cs typeface="+mn-cs"/>
              </a:rPr>
              <a:t>16%</a:t>
            </a:r>
            <a:endParaRPr kumimoji="1" lang="zh-CN" altLang="en-US" sz="20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19" name="文本框 18">
            <a:extLst>
              <a:ext uri="{FF2B5EF4-FFF2-40B4-BE49-F238E27FC236}">
                <a16:creationId xmlns:a16="http://schemas.microsoft.com/office/drawing/2014/main" xmlns="" id="{0385C859-EB3F-D64C-96C1-06C8D2538615}"/>
              </a:ext>
            </a:extLst>
          </p:cNvPr>
          <p:cNvSpPr txBox="1"/>
          <p:nvPr/>
        </p:nvSpPr>
        <p:spPr>
          <a:xfrm>
            <a:off x="1628790" y="3583329"/>
            <a:ext cx="7056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latin typeface="+mn-ea"/>
                <a:ea typeface="思源黑体 CN Regular"/>
                <a:cs typeface="+mn-cs"/>
              </a:rPr>
              <a:t>62%</a:t>
            </a:r>
            <a:endParaRPr kumimoji="1" lang="zh-CN" altLang="en-US" sz="2000" b="0" i="0" u="none" strike="noStrike" kern="1200" cap="none" spc="0" normalizeH="0" baseline="0" noProof="0">
              <a:ln>
                <a:noFill/>
              </a:ln>
              <a:solidFill>
                <a:prstClr val="white"/>
              </a:solidFill>
              <a:effectLst/>
              <a:uLnTx/>
              <a:uFillTx/>
              <a:latin typeface="+mn-ea"/>
              <a:ea typeface="思源黑体 CN Regular"/>
              <a:cs typeface="+mn-cs"/>
            </a:endParaRPr>
          </a:p>
        </p:txBody>
      </p:sp>
    </p:spTree>
    <p:extLst>
      <p:ext uri="{BB962C8B-B14F-4D97-AF65-F5344CB8AC3E}">
        <p14:creationId xmlns:p14="http://schemas.microsoft.com/office/powerpoint/2010/main" val="31603574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xmlns=""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xmlns=""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xmlns=""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xmlns=""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二</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xmlns=""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02</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xmlns="" id="{0CEEC32F-A461-E14B-BA72-2A0A3033AF09}"/>
              </a:ext>
            </a:extLst>
          </p:cNvPr>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latin typeface="思源黑体 Medium" panose="020B0600000000000000" pitchFamily="34" charset="-122"/>
                <a:ea typeface="思源黑体 Medium" panose="020B0600000000000000" pitchFamily="34" charset="-122"/>
              </a:rPr>
              <a:t>新产品研发方案</a:t>
            </a:r>
          </a:p>
        </p:txBody>
      </p:sp>
      <p:sp>
        <p:nvSpPr>
          <p:cNvPr id="9" name="文本框 8">
            <a:extLst>
              <a:ext uri="{FF2B5EF4-FFF2-40B4-BE49-F238E27FC236}">
                <a16:creationId xmlns:a16="http://schemas.microsoft.com/office/drawing/2014/main" xmlns=""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20545264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xmlns="" id="{0A642A8C-F682-C341-88E3-CC708D7BDCE7}"/>
              </a:ext>
            </a:extLst>
          </p:cNvPr>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xmlns=""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xmlns=""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xmlns=""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xmlns=""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xmlns="" id="{F8B1E2C3-8A9C-FB48-89DD-395FCABD279A}"/>
              </a:ext>
            </a:extLst>
          </p:cNvPr>
          <p:cNvSpPr txBox="1"/>
          <p:nvPr/>
        </p:nvSpPr>
        <p:spPr>
          <a:xfrm>
            <a:off x="1151904" y="4102452"/>
            <a:ext cx="9973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C</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xmlns=""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1" name="文本框 10">
            <a:extLst>
              <a:ext uri="{FF2B5EF4-FFF2-40B4-BE49-F238E27FC236}">
                <a16:creationId xmlns:a16="http://schemas.microsoft.com/office/drawing/2014/main" xmlns="" id="{11B29A02-CD1A-C84D-ABC1-B5C7724302F5}"/>
              </a:ext>
            </a:extLst>
          </p:cNvPr>
          <p:cNvSpPr txBox="1"/>
          <p:nvPr/>
        </p:nvSpPr>
        <p:spPr>
          <a:xfrm>
            <a:off x="1151904" y="4902223"/>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12" name="文本框 11">
            <a:extLst>
              <a:ext uri="{FF2B5EF4-FFF2-40B4-BE49-F238E27FC236}">
                <a16:creationId xmlns:a16="http://schemas.microsoft.com/office/drawing/2014/main" xmlns="" id="{E9867355-28AA-2447-9136-88C2FB85D6D9}"/>
              </a:ext>
            </a:extLst>
          </p:cNvPr>
          <p:cNvSpPr txBox="1"/>
          <p:nvPr/>
        </p:nvSpPr>
        <p:spPr>
          <a:xfrm>
            <a:off x="1151904" y="1852197"/>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A</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xmlns="" id="{6DD5AB06-88C9-EC4E-B99B-792C47690E09}"/>
              </a:ext>
            </a:extLst>
          </p:cNvPr>
          <p:cNvSpPr txBox="1"/>
          <p:nvPr/>
        </p:nvSpPr>
        <p:spPr>
          <a:xfrm>
            <a:off x="1151905"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4" name="文本框 13">
            <a:extLst>
              <a:ext uri="{FF2B5EF4-FFF2-40B4-BE49-F238E27FC236}">
                <a16:creationId xmlns:a16="http://schemas.microsoft.com/office/drawing/2014/main" xmlns="" id="{7A7A9F92-8699-D542-A26D-E055E3C1C067}"/>
              </a:ext>
            </a:extLst>
          </p:cNvPr>
          <p:cNvSpPr txBox="1"/>
          <p:nvPr/>
        </p:nvSpPr>
        <p:spPr>
          <a:xfrm>
            <a:off x="1151904" y="2651968"/>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15" name="文本框 14">
            <a:extLst>
              <a:ext uri="{FF2B5EF4-FFF2-40B4-BE49-F238E27FC236}">
                <a16:creationId xmlns:a16="http://schemas.microsoft.com/office/drawing/2014/main" xmlns="" id="{2F5BA6F3-CC12-5942-A48D-D0F30FB0DD55}"/>
              </a:ext>
            </a:extLst>
          </p:cNvPr>
          <p:cNvSpPr txBox="1"/>
          <p:nvPr/>
        </p:nvSpPr>
        <p:spPr>
          <a:xfrm>
            <a:off x="3303563" y="1852197"/>
            <a:ext cx="1002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B</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xmlns=""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7" name="文本框 16">
            <a:extLst>
              <a:ext uri="{FF2B5EF4-FFF2-40B4-BE49-F238E27FC236}">
                <a16:creationId xmlns:a16="http://schemas.microsoft.com/office/drawing/2014/main" xmlns="" id="{655CE0CE-4DE2-914A-9302-7F1E1EA604F1}"/>
              </a:ext>
            </a:extLst>
          </p:cNvPr>
          <p:cNvSpPr txBox="1"/>
          <p:nvPr/>
        </p:nvSpPr>
        <p:spPr>
          <a:xfrm>
            <a:off x="3303563" y="2651968"/>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pic>
        <p:nvPicPr>
          <p:cNvPr id="40" name="그래픽 21">
            <a:extLst>
              <a:ext uri="{FF2B5EF4-FFF2-40B4-BE49-F238E27FC236}">
                <a16:creationId xmlns:a16="http://schemas.microsoft.com/office/drawing/2014/main" xmlns="" id="{7FD6CD4A-3C9F-D042-9F8B-66E8107922A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795662" y="1796838"/>
            <a:ext cx="371436" cy="222862"/>
          </a:xfrm>
          <a:prstGeom prst="rect">
            <a:avLst/>
          </a:prstGeom>
        </p:spPr>
      </p:pic>
      <p:pic>
        <p:nvPicPr>
          <p:cNvPr id="41" name="그래픽 23">
            <a:extLst>
              <a:ext uri="{FF2B5EF4-FFF2-40B4-BE49-F238E27FC236}">
                <a16:creationId xmlns:a16="http://schemas.microsoft.com/office/drawing/2014/main" xmlns="" id="{6C86BBD7-3855-5344-AE3E-1639ECB7EF2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795663" y="3383646"/>
            <a:ext cx="371435" cy="360823"/>
          </a:xfrm>
          <a:prstGeom prst="rect">
            <a:avLst/>
          </a:prstGeom>
        </p:spPr>
      </p:pic>
      <p:pic>
        <p:nvPicPr>
          <p:cNvPr id="42" name="그래픽 24">
            <a:extLst>
              <a:ext uri="{FF2B5EF4-FFF2-40B4-BE49-F238E27FC236}">
                <a16:creationId xmlns:a16="http://schemas.microsoft.com/office/drawing/2014/main" xmlns="" id="{C9D81769-60B4-AD41-BB49-157AFAC7E9A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846313" y="4942487"/>
            <a:ext cx="270135" cy="256629"/>
          </a:xfrm>
          <a:prstGeom prst="rect">
            <a:avLst/>
          </a:prstGeom>
        </p:spPr>
      </p:pic>
      <p:sp>
        <p:nvSpPr>
          <p:cNvPr id="43" name="文本框 42">
            <a:extLst>
              <a:ext uri="{FF2B5EF4-FFF2-40B4-BE49-F238E27FC236}">
                <a16:creationId xmlns:a16="http://schemas.microsoft.com/office/drawing/2014/main" xmlns="" id="{2B84975D-3045-284B-81A4-BE8FE68AF373}"/>
              </a:ext>
            </a:extLst>
          </p:cNvPr>
          <p:cNvSpPr txBox="1"/>
          <p:nvPr/>
        </p:nvSpPr>
        <p:spPr>
          <a:xfrm>
            <a:off x="7248998" y="2032400"/>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xmlns="" id="{78C7E719-A124-FA4E-8812-DA0140BA9A62}"/>
              </a:ext>
            </a:extLst>
          </p:cNvPr>
          <p:cNvSpPr txBox="1"/>
          <p:nvPr/>
        </p:nvSpPr>
        <p:spPr>
          <a:xfrm>
            <a:off x="7248998" y="1719246"/>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
        <p:nvSpPr>
          <p:cNvPr id="45" name="文本框 44">
            <a:extLst>
              <a:ext uri="{FF2B5EF4-FFF2-40B4-BE49-F238E27FC236}">
                <a16:creationId xmlns:a16="http://schemas.microsoft.com/office/drawing/2014/main" xmlns="" id="{11C7B133-7EF2-3B4B-BDDD-03190D352602}"/>
              </a:ext>
            </a:extLst>
          </p:cNvPr>
          <p:cNvSpPr txBox="1"/>
          <p:nvPr/>
        </p:nvSpPr>
        <p:spPr>
          <a:xfrm>
            <a:off x="7248998" y="3645742"/>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6" name="文本框 45">
            <a:extLst>
              <a:ext uri="{FF2B5EF4-FFF2-40B4-BE49-F238E27FC236}">
                <a16:creationId xmlns:a16="http://schemas.microsoft.com/office/drawing/2014/main" xmlns="" id="{B9D9C659-A255-8D4B-B8B8-3537C0570DEF}"/>
              </a:ext>
            </a:extLst>
          </p:cNvPr>
          <p:cNvSpPr txBox="1"/>
          <p:nvPr/>
        </p:nvSpPr>
        <p:spPr>
          <a:xfrm>
            <a:off x="7248998" y="3332588"/>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
        <p:nvSpPr>
          <p:cNvPr id="47" name="文本框 46">
            <a:extLst>
              <a:ext uri="{FF2B5EF4-FFF2-40B4-BE49-F238E27FC236}">
                <a16:creationId xmlns:a16="http://schemas.microsoft.com/office/drawing/2014/main" xmlns="" id="{81241E91-D350-FC41-A760-3DADE47015F4}"/>
              </a:ext>
            </a:extLst>
          </p:cNvPr>
          <p:cNvSpPr txBox="1"/>
          <p:nvPr/>
        </p:nvSpPr>
        <p:spPr>
          <a:xfrm>
            <a:off x="7248998" y="5148316"/>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8" name="文本框 47">
            <a:extLst>
              <a:ext uri="{FF2B5EF4-FFF2-40B4-BE49-F238E27FC236}">
                <a16:creationId xmlns:a16="http://schemas.microsoft.com/office/drawing/2014/main" xmlns="" id="{16379D3D-7132-2F4D-9109-C929D920B2FC}"/>
              </a:ext>
            </a:extLst>
          </p:cNvPr>
          <p:cNvSpPr txBox="1"/>
          <p:nvPr/>
        </p:nvSpPr>
        <p:spPr>
          <a:xfrm>
            <a:off x="7248998" y="4835162"/>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dissolve">
                                      <p:cBhvr>
                                        <p:cTn id="75" dur="500"/>
                                        <p:tgtEl>
                                          <p:spTgt spid="4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45" grpId="0"/>
      <p:bldP spid="46" grpId="0"/>
      <p:bldP spid="47" grpId="0"/>
      <p:bldP spid="4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1946</Words>
  <Application>Microsoft Office PowerPoint</Application>
  <PresentationFormat>宽屏</PresentationFormat>
  <Paragraphs>277</Paragraphs>
  <Slides>21</Slides>
  <Notes>21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21</vt:i4>
      </vt:variant>
    </vt:vector>
  </HeadingPairs>
  <TitlesOfParts>
    <vt:vector size="43" baseType="lpstr">
      <vt:lpstr>Meiryo</vt:lpstr>
      <vt:lpstr>MS PGothic</vt:lpstr>
      <vt:lpstr>等线</vt:lpstr>
      <vt:lpstr>等线</vt:lpstr>
      <vt:lpstr>思源黑体 CN Bold</vt:lpstr>
      <vt:lpstr>思源黑体 CN Medium</vt:lpstr>
      <vt:lpstr>思源黑体 CN Regular</vt:lpstr>
      <vt:lpstr>思源黑体 Light</vt:lpstr>
      <vt:lpstr>思源黑体 Medium</vt:lpstr>
      <vt:lpstr>思源黑体 Normal</vt:lpstr>
      <vt:lpstr>思源宋体 CN Medium</vt:lpstr>
      <vt:lpstr>宋体</vt:lpstr>
      <vt:lpstr>微软雅黑</vt:lpstr>
      <vt:lpstr>字魂35号-经典雅黑</vt:lpstr>
      <vt:lpstr>字魂59号-创粗黑</vt:lpstr>
      <vt:lpstr>Arial</vt:lpstr>
      <vt:lpstr>Arial Black</vt:lpstr>
      <vt:lpstr>Calibri</vt:lpstr>
      <vt:lpstr>Calibri Light</vt:lpstr>
      <vt:lpstr>Lato</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kan</cp:lastModifiedBy>
  <cp:revision>4</cp:revision>
  <dcterms:created xsi:type="dcterms:W3CDTF">2021-07-16T05:29:27Z</dcterms:created>
  <dcterms:modified xsi:type="dcterms:W3CDTF">2021-07-30T03:53:41Z</dcterms:modified>
</cp:coreProperties>
</file>