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131F"/>
    <a:srgbClr val="CBBC91"/>
    <a:srgbClr val="CBA35E"/>
    <a:srgbClr val="50564F"/>
    <a:srgbClr val="09405E"/>
    <a:srgbClr val="0940B3"/>
    <a:srgbClr val="D9D9D9"/>
    <a:srgbClr val="FFFFFF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6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8890" y="-20320"/>
            <a:ext cx="6058535" cy="6922770"/>
          </a:xfrm>
          <a:prstGeom prst="rect">
            <a:avLst/>
          </a:prstGeom>
          <a:solidFill>
            <a:srgbClr val="0940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698" name="文本框 8"/>
          <p:cNvSpPr txBox="1">
            <a:spLocks noChangeArrowheads="1"/>
          </p:cNvSpPr>
          <p:nvPr/>
        </p:nvSpPr>
        <p:spPr bwMode="auto">
          <a:xfrm>
            <a:off x="2514600" y="-1179513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grpSp>
        <p:nvGrpSpPr>
          <p:cNvPr id="29700" name="Group 4"/>
          <p:cNvGrpSpPr/>
          <p:nvPr/>
        </p:nvGrpSpPr>
        <p:grpSpPr bwMode="auto">
          <a:xfrm>
            <a:off x="6872288" y="1209675"/>
            <a:ext cx="4262437" cy="771525"/>
            <a:chOff x="0" y="0"/>
            <a:chExt cx="4262557" cy="771525"/>
          </a:xfrm>
        </p:grpSpPr>
        <p:sp>
          <p:nvSpPr>
            <p:cNvPr id="29711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12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32624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点击这里输入文章标题</a:t>
              </a:r>
              <a:endParaRPr lang="zh-CN" altLang="en-US" sz="240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701" name="Group 7"/>
          <p:cNvGrpSpPr/>
          <p:nvPr/>
        </p:nvGrpSpPr>
        <p:grpSpPr bwMode="auto">
          <a:xfrm>
            <a:off x="6872288" y="2452688"/>
            <a:ext cx="4262437" cy="771525"/>
            <a:chOff x="0" y="0"/>
            <a:chExt cx="4262557" cy="771525"/>
          </a:xfrm>
        </p:grpSpPr>
        <p:sp>
          <p:nvSpPr>
            <p:cNvPr id="29709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10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32624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点击这里输入文章标题</a:t>
              </a:r>
              <a:endParaRPr lang="zh-CN" altLang="en-US" sz="240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702" name="Group 10"/>
          <p:cNvGrpSpPr/>
          <p:nvPr/>
        </p:nvGrpSpPr>
        <p:grpSpPr bwMode="auto">
          <a:xfrm>
            <a:off x="6872288" y="3695700"/>
            <a:ext cx="4262437" cy="771525"/>
            <a:chOff x="0" y="0"/>
            <a:chExt cx="4262557" cy="771525"/>
          </a:xfrm>
        </p:grpSpPr>
        <p:sp>
          <p:nvSpPr>
            <p:cNvPr id="29707" name="椭圆 10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08" name="文本框 13"/>
            <p:cNvSpPr txBox="1">
              <a:spLocks noChangeArrowheads="1"/>
            </p:cNvSpPr>
            <p:nvPr/>
          </p:nvSpPr>
          <p:spPr bwMode="auto">
            <a:xfrm>
              <a:off x="1000125" y="176420"/>
              <a:ext cx="32624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点击这里输入文章标题</a:t>
              </a:r>
              <a:endParaRPr lang="zh-CN" altLang="en-US" sz="240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703" name="Group 13"/>
          <p:cNvGrpSpPr/>
          <p:nvPr/>
        </p:nvGrpSpPr>
        <p:grpSpPr bwMode="auto">
          <a:xfrm>
            <a:off x="6872288" y="4938713"/>
            <a:ext cx="4262437" cy="771525"/>
            <a:chOff x="0" y="0"/>
            <a:chExt cx="4262557" cy="771525"/>
          </a:xfrm>
        </p:grpSpPr>
        <p:sp>
          <p:nvSpPr>
            <p:cNvPr id="29705" name="椭圆 11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06" name="文本框 14"/>
            <p:cNvSpPr txBox="1">
              <a:spLocks noChangeArrowheads="1"/>
            </p:cNvSpPr>
            <p:nvPr/>
          </p:nvSpPr>
          <p:spPr bwMode="auto">
            <a:xfrm>
              <a:off x="1000125" y="173979"/>
              <a:ext cx="32624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点击这里输入文章标题</a:t>
              </a:r>
              <a:endParaRPr lang="zh-CN" altLang="en-US" sz="240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704" name="等腰三角形 17"/>
          <p:cNvSpPr>
            <a:spLocks noChangeArrowheads="1"/>
          </p:cNvSpPr>
          <p:nvPr/>
        </p:nvSpPr>
        <p:spPr bwMode="auto">
          <a:xfrm rot="5400000">
            <a:off x="5950426" y="3250407"/>
            <a:ext cx="574675" cy="357188"/>
          </a:xfrm>
          <a:prstGeom prst="triangle">
            <a:avLst>
              <a:gd name="adj" fmla="val 50000"/>
            </a:avLst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699" name="文本框 9"/>
          <p:cNvSpPr txBox="1">
            <a:spLocks noChangeArrowheads="1"/>
          </p:cNvSpPr>
          <p:nvPr/>
        </p:nvSpPr>
        <p:spPr bwMode="auto">
          <a:xfrm>
            <a:off x="1365250" y="2705100"/>
            <a:ext cx="29702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4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zh-CN" altLang="en-US" sz="440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Group 1"/>
          <p:cNvGrpSpPr/>
          <p:nvPr/>
        </p:nvGrpSpPr>
        <p:grpSpPr>
          <a:xfrm>
            <a:off x="1768046" y="2644137"/>
            <a:ext cx="1458180" cy="1663040"/>
            <a:chOff x="1856520" y="2834333"/>
            <a:chExt cx="1458180" cy="1663040"/>
          </a:xfrm>
          <a:solidFill>
            <a:srgbClr val="CBA35E"/>
          </a:solidFill>
        </p:grpSpPr>
        <p:sp>
          <p:nvSpPr>
            <p:cNvPr id="5" name="Freeform: Shape 2"/>
            <p:cNvSpPr/>
            <p:nvPr/>
          </p:nvSpPr>
          <p:spPr bwMode="auto">
            <a:xfrm>
              <a:off x="1856520" y="2834333"/>
              <a:ext cx="1458180" cy="1663040"/>
            </a:xfrm>
            <a:custGeom>
              <a:avLst/>
              <a:gdLst>
                <a:gd name="T0" fmla="*/ 573 w 1146"/>
                <a:gd name="T1" fmla="*/ 0 h 1307"/>
                <a:gd name="T2" fmla="*/ 1146 w 1146"/>
                <a:gd name="T3" fmla="*/ 287 h 1307"/>
                <a:gd name="T4" fmla="*/ 1146 w 1146"/>
                <a:gd name="T5" fmla="*/ 1021 h 1307"/>
                <a:gd name="T6" fmla="*/ 573 w 1146"/>
                <a:gd name="T7" fmla="*/ 1307 h 1307"/>
                <a:gd name="T8" fmla="*/ 0 w 1146"/>
                <a:gd name="T9" fmla="*/ 1021 h 1307"/>
                <a:gd name="T10" fmla="*/ 0 w 1146"/>
                <a:gd name="T11" fmla="*/ 287 h 1307"/>
                <a:gd name="T12" fmla="*/ 573 w 1146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txBody>
            <a:bodyPr anchor="ctr"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Freeform: Shape 3"/>
            <p:cNvSpPr>
              <a:spLocks noChangeAspect="1"/>
            </p:cNvSpPr>
            <p:nvPr/>
          </p:nvSpPr>
          <p:spPr bwMode="auto">
            <a:xfrm>
              <a:off x="2403269" y="3428877"/>
              <a:ext cx="497910" cy="531102"/>
            </a:xfrm>
            <a:custGeom>
              <a:avLst/>
              <a:gdLst>
                <a:gd name="T0" fmla="*/ 41 w 45"/>
                <a:gd name="T1" fmla="*/ 48 h 48"/>
                <a:gd name="T2" fmla="*/ 0 w 45"/>
                <a:gd name="T3" fmla="*/ 44 h 48"/>
                <a:gd name="T4" fmla="*/ 3 w 45"/>
                <a:gd name="T5" fmla="*/ 7 h 48"/>
                <a:gd name="T6" fmla="*/ 7 w 45"/>
                <a:gd name="T7" fmla="*/ 4 h 48"/>
                <a:gd name="T8" fmla="*/ 13 w 45"/>
                <a:gd name="T9" fmla="*/ 0 h 48"/>
                <a:gd name="T10" fmla="*/ 17 w 45"/>
                <a:gd name="T11" fmla="*/ 7 h 48"/>
                <a:gd name="T12" fmla="*/ 27 w 45"/>
                <a:gd name="T13" fmla="*/ 4 h 48"/>
                <a:gd name="T14" fmla="*/ 33 w 45"/>
                <a:gd name="T15" fmla="*/ 0 h 48"/>
                <a:gd name="T16" fmla="*/ 38 w 45"/>
                <a:gd name="T17" fmla="*/ 7 h 48"/>
                <a:gd name="T18" fmla="*/ 45 w 45"/>
                <a:gd name="T19" fmla="*/ 10 h 48"/>
                <a:gd name="T20" fmla="*/ 11 w 45"/>
                <a:gd name="T21" fmla="*/ 25 h 48"/>
                <a:gd name="T22" fmla="*/ 3 w 45"/>
                <a:gd name="T23" fmla="*/ 17 h 48"/>
                <a:gd name="T24" fmla="*/ 11 w 45"/>
                <a:gd name="T25" fmla="*/ 25 h 48"/>
                <a:gd name="T26" fmla="*/ 11 w 45"/>
                <a:gd name="T27" fmla="*/ 26 h 48"/>
                <a:gd name="T28" fmla="*/ 3 w 45"/>
                <a:gd name="T29" fmla="*/ 35 h 48"/>
                <a:gd name="T30" fmla="*/ 11 w 45"/>
                <a:gd name="T31" fmla="*/ 44 h 48"/>
                <a:gd name="T32" fmla="*/ 3 w 45"/>
                <a:gd name="T33" fmla="*/ 37 h 48"/>
                <a:gd name="T34" fmla="*/ 11 w 45"/>
                <a:gd name="T35" fmla="*/ 44 h 48"/>
                <a:gd name="T36" fmla="*/ 13 w 45"/>
                <a:gd name="T37" fmla="*/ 3 h 48"/>
                <a:gd name="T38" fmla="*/ 10 w 45"/>
                <a:gd name="T39" fmla="*/ 4 h 48"/>
                <a:gd name="T40" fmla="*/ 11 w 45"/>
                <a:gd name="T41" fmla="*/ 13 h 48"/>
                <a:gd name="T42" fmla="*/ 14 w 45"/>
                <a:gd name="T43" fmla="*/ 12 h 48"/>
                <a:gd name="T44" fmla="*/ 21 w 45"/>
                <a:gd name="T45" fmla="*/ 25 h 48"/>
                <a:gd name="T46" fmla="*/ 13 w 45"/>
                <a:gd name="T47" fmla="*/ 17 h 48"/>
                <a:gd name="T48" fmla="*/ 21 w 45"/>
                <a:gd name="T49" fmla="*/ 25 h 48"/>
                <a:gd name="T50" fmla="*/ 21 w 45"/>
                <a:gd name="T51" fmla="*/ 26 h 48"/>
                <a:gd name="T52" fmla="*/ 13 w 45"/>
                <a:gd name="T53" fmla="*/ 35 h 48"/>
                <a:gd name="T54" fmla="*/ 21 w 45"/>
                <a:gd name="T55" fmla="*/ 44 h 48"/>
                <a:gd name="T56" fmla="*/ 13 w 45"/>
                <a:gd name="T57" fmla="*/ 37 h 48"/>
                <a:gd name="T58" fmla="*/ 21 w 45"/>
                <a:gd name="T59" fmla="*/ 44 h 48"/>
                <a:gd name="T60" fmla="*/ 32 w 45"/>
                <a:gd name="T61" fmla="*/ 17 h 48"/>
                <a:gd name="T62" fmla="*/ 23 w 45"/>
                <a:gd name="T63" fmla="*/ 25 h 48"/>
                <a:gd name="T64" fmla="*/ 32 w 45"/>
                <a:gd name="T65" fmla="*/ 35 h 48"/>
                <a:gd name="T66" fmla="*/ 23 w 45"/>
                <a:gd name="T67" fmla="*/ 26 h 48"/>
                <a:gd name="T68" fmla="*/ 32 w 45"/>
                <a:gd name="T69" fmla="*/ 35 h 48"/>
                <a:gd name="T70" fmla="*/ 32 w 45"/>
                <a:gd name="T71" fmla="*/ 37 h 48"/>
                <a:gd name="T72" fmla="*/ 23 w 45"/>
                <a:gd name="T73" fmla="*/ 44 h 48"/>
                <a:gd name="T74" fmla="*/ 34 w 45"/>
                <a:gd name="T75" fmla="*/ 4 h 48"/>
                <a:gd name="T76" fmla="*/ 32 w 45"/>
                <a:gd name="T77" fmla="*/ 3 h 48"/>
                <a:gd name="T78" fmla="*/ 31 w 45"/>
                <a:gd name="T79" fmla="*/ 12 h 48"/>
                <a:gd name="T80" fmla="*/ 33 w 45"/>
                <a:gd name="T81" fmla="*/ 13 h 48"/>
                <a:gd name="T82" fmla="*/ 34 w 45"/>
                <a:gd name="T83" fmla="*/ 4 h 48"/>
                <a:gd name="T84" fmla="*/ 41 w 45"/>
                <a:gd name="T85" fmla="*/ 17 h 48"/>
                <a:gd name="T86" fmla="*/ 33 w 45"/>
                <a:gd name="T87" fmla="*/ 25 h 48"/>
                <a:gd name="T88" fmla="*/ 41 w 45"/>
                <a:gd name="T89" fmla="*/ 35 h 48"/>
                <a:gd name="T90" fmla="*/ 33 w 45"/>
                <a:gd name="T91" fmla="*/ 26 h 48"/>
                <a:gd name="T92" fmla="*/ 41 w 45"/>
                <a:gd name="T93" fmla="*/ 35 h 48"/>
                <a:gd name="T94" fmla="*/ 41 w 45"/>
                <a:gd name="T95" fmla="*/ 37 h 48"/>
                <a:gd name="T96" fmla="*/ 33 w 45"/>
                <a:gd name="T9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48">
                  <a:moveTo>
                    <a:pt x="45" y="44"/>
                  </a:moveTo>
                  <a:cubicBezTo>
                    <a:pt x="45" y="46"/>
                    <a:pt x="43" y="48"/>
                    <a:pt x="4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6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9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9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2"/>
                    <a:pt x="38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7"/>
                    <a:pt x="45" y="8"/>
                    <a:pt x="45" y="10"/>
                  </a:cubicBezTo>
                  <a:lnTo>
                    <a:pt x="45" y="44"/>
                  </a:lnTo>
                  <a:close/>
                  <a:moveTo>
                    <a:pt x="11" y="25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11" y="25"/>
                  </a:lnTo>
                  <a:close/>
                  <a:moveTo>
                    <a:pt x="11" y="35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11" y="35"/>
                  </a:lnTo>
                  <a:close/>
                  <a:moveTo>
                    <a:pt x="11" y="44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4"/>
                    <a:pt x="3" y="44"/>
                    <a:pt x="3" y="44"/>
                  </a:cubicBezTo>
                  <a:lnTo>
                    <a:pt x="11" y="44"/>
                  </a:lnTo>
                  <a:close/>
                  <a:moveTo>
                    <a:pt x="14" y="4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2"/>
                    <a:pt x="14" y="12"/>
                  </a:cubicBezTo>
                  <a:lnTo>
                    <a:pt x="14" y="4"/>
                  </a:lnTo>
                  <a:close/>
                  <a:moveTo>
                    <a:pt x="21" y="25"/>
                  </a:moveTo>
                  <a:cubicBezTo>
                    <a:pt x="21" y="17"/>
                    <a:pt x="21" y="17"/>
                    <a:pt x="21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lnTo>
                    <a:pt x="21" y="25"/>
                  </a:lnTo>
                  <a:close/>
                  <a:moveTo>
                    <a:pt x="21" y="35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5"/>
                    <a:pt x="13" y="35"/>
                    <a:pt x="13" y="35"/>
                  </a:cubicBezTo>
                  <a:lnTo>
                    <a:pt x="21" y="35"/>
                  </a:lnTo>
                  <a:close/>
                  <a:moveTo>
                    <a:pt x="21" y="44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21" y="44"/>
                  </a:lnTo>
                  <a:close/>
                  <a:moveTo>
                    <a:pt x="32" y="2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lnTo>
                    <a:pt x="32" y="25"/>
                  </a:lnTo>
                  <a:close/>
                  <a:moveTo>
                    <a:pt x="32" y="35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32" y="35"/>
                  </a:lnTo>
                  <a:close/>
                  <a:moveTo>
                    <a:pt x="32" y="44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32" y="44"/>
                  </a:lnTo>
                  <a:close/>
                  <a:moveTo>
                    <a:pt x="34" y="4"/>
                  </a:moveTo>
                  <a:cubicBezTo>
                    <a:pt x="34" y="4"/>
                    <a:pt x="34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lnTo>
                    <a:pt x="34" y="4"/>
                  </a:lnTo>
                  <a:close/>
                  <a:moveTo>
                    <a:pt x="41" y="25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41" y="25"/>
                  </a:lnTo>
                  <a:close/>
                  <a:moveTo>
                    <a:pt x="41" y="35"/>
                  </a:move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41" y="35"/>
                  </a:lnTo>
                  <a:close/>
                  <a:moveTo>
                    <a:pt x="41" y="44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44"/>
                    <a:pt x="33" y="44"/>
                    <a:pt x="33" y="4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Group 4"/>
          <p:cNvGrpSpPr/>
          <p:nvPr/>
        </p:nvGrpSpPr>
        <p:grpSpPr>
          <a:xfrm>
            <a:off x="3226226" y="3048264"/>
            <a:ext cx="1296144" cy="854786"/>
            <a:chOff x="909706" y="699459"/>
            <a:chExt cx="1296144" cy="854786"/>
          </a:xfrm>
        </p:grpSpPr>
        <p:sp>
          <p:nvSpPr>
            <p:cNvPr id="8" name="TextBox 5"/>
            <p:cNvSpPr txBox="1"/>
            <p:nvPr/>
          </p:nvSpPr>
          <p:spPr>
            <a:xfrm>
              <a:off x="909706" y="1315012"/>
              <a:ext cx="1296144" cy="239233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1">
              <a:normAutofit/>
            </a:bodyPr>
            <a:p>
              <a:pPr algn="ctr"/>
              <a:r>
                <a:rPr lang="en-US" altLang="zh-CN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en-US" altLang="zh-CN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6"/>
            <p:cNvSpPr txBox="1"/>
            <p:nvPr/>
          </p:nvSpPr>
          <p:spPr>
            <a:xfrm>
              <a:off x="909706" y="699459"/>
              <a:ext cx="1296144" cy="615553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p>
              <a:pPr algn="ctr"/>
              <a:r>
                <a:rPr lang="zh-CN" altLang="en-US" sz="40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" name="Straight Connector 8"/>
          <p:cNvCxnSpPr/>
          <p:nvPr/>
        </p:nvCxnSpPr>
        <p:spPr>
          <a:xfrm>
            <a:off x="5447928" y="46657"/>
            <a:ext cx="0" cy="68580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5110587" y="1146706"/>
            <a:ext cx="4577486" cy="769470"/>
            <a:chOff x="5110587" y="1100049"/>
            <a:chExt cx="4577486" cy="769470"/>
          </a:xfrm>
        </p:grpSpPr>
        <p:sp>
          <p:nvSpPr>
            <p:cNvPr id="12" name="Freeform: Shape 10"/>
            <p:cNvSpPr/>
            <p:nvPr/>
          </p:nvSpPr>
          <p:spPr bwMode="auto">
            <a:xfrm>
              <a:off x="5110587" y="1100049"/>
              <a:ext cx="674682" cy="769470"/>
            </a:xfrm>
            <a:custGeom>
              <a:avLst/>
              <a:gdLst>
                <a:gd name="T0" fmla="*/ 573 w 1146"/>
                <a:gd name="T1" fmla="*/ 0 h 1307"/>
                <a:gd name="T2" fmla="*/ 1146 w 1146"/>
                <a:gd name="T3" fmla="*/ 287 h 1307"/>
                <a:gd name="T4" fmla="*/ 1146 w 1146"/>
                <a:gd name="T5" fmla="*/ 1021 h 1307"/>
                <a:gd name="T6" fmla="*/ 573 w 1146"/>
                <a:gd name="T7" fmla="*/ 1307 h 1307"/>
                <a:gd name="T8" fmla="*/ 0 w 1146"/>
                <a:gd name="T9" fmla="*/ 1021 h 1307"/>
                <a:gd name="T10" fmla="*/ 0 w 1146"/>
                <a:gd name="T11" fmla="*/ 287 h 1307"/>
                <a:gd name="T12" fmla="*/ 573 w 1146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50564F"/>
            </a:solidFill>
            <a:ln w="28575">
              <a:noFill/>
            </a:ln>
          </p:spPr>
          <p:txBody>
            <a:bodyPr vert="horz" wrap="none" lIns="91440" tIns="45720" rIns="91440" bIns="45720" anchor="ctr" anchorCtr="1" compatLnSpc="1">
              <a:normAutofit/>
            </a:bodyPr>
            <a:p>
              <a:pPr algn="ctr"/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Group 15"/>
            <p:cNvGrpSpPr/>
            <p:nvPr/>
          </p:nvGrpSpPr>
          <p:grpSpPr>
            <a:xfrm>
              <a:off x="6122610" y="1134923"/>
              <a:ext cx="3565463" cy="637776"/>
              <a:chOff x="3943834" y="629865"/>
              <a:chExt cx="3962574" cy="637776"/>
            </a:xfrm>
          </p:grpSpPr>
          <p:sp>
            <p:nvSpPr>
              <p:cNvPr id="14" name="TextBox 16"/>
              <p:cNvSpPr txBox="1"/>
              <p:nvPr/>
            </p:nvSpPr>
            <p:spPr>
              <a:xfrm>
                <a:off x="3943834" y="629865"/>
                <a:ext cx="3962574" cy="345983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 lnSpcReduction="10000"/>
              </a:bodyPr>
              <a:p>
                <a:r>
                  <a:rPr lang="zh-CN" altLang="en-US" b="1" dirty="0">
                    <a:solidFill>
                      <a:schemeClr val="accent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标题文本预设标题</a:t>
                </a:r>
                <a:endParaRPr lang="zh-CN" altLang="en-US" b="1" dirty="0">
                  <a:solidFill>
                    <a:schemeClr val="accent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TextBox 17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0" tIns="0" rIns="0" bIns="0" anchor="ctr" anchorCtr="0">
                <a:normAutofit/>
              </a:bodyPr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</a:t>
                </a:r>
                <a:endPara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5110587" y="2442850"/>
            <a:ext cx="4577486" cy="769470"/>
            <a:chOff x="5110587" y="2396193"/>
            <a:chExt cx="4577486" cy="769470"/>
          </a:xfrm>
        </p:grpSpPr>
        <p:sp>
          <p:nvSpPr>
            <p:cNvPr id="17" name="Freeform: Shape 11"/>
            <p:cNvSpPr/>
            <p:nvPr/>
          </p:nvSpPr>
          <p:spPr bwMode="auto">
            <a:xfrm>
              <a:off x="5110587" y="2396193"/>
              <a:ext cx="674682" cy="769470"/>
            </a:xfrm>
            <a:custGeom>
              <a:avLst/>
              <a:gdLst>
                <a:gd name="T0" fmla="*/ 573 w 1146"/>
                <a:gd name="T1" fmla="*/ 0 h 1307"/>
                <a:gd name="T2" fmla="*/ 1146 w 1146"/>
                <a:gd name="T3" fmla="*/ 287 h 1307"/>
                <a:gd name="T4" fmla="*/ 1146 w 1146"/>
                <a:gd name="T5" fmla="*/ 1021 h 1307"/>
                <a:gd name="T6" fmla="*/ 573 w 1146"/>
                <a:gd name="T7" fmla="*/ 1307 h 1307"/>
                <a:gd name="T8" fmla="*/ 0 w 1146"/>
                <a:gd name="T9" fmla="*/ 1021 h 1307"/>
                <a:gd name="T10" fmla="*/ 0 w 1146"/>
                <a:gd name="T11" fmla="*/ 287 h 1307"/>
                <a:gd name="T12" fmla="*/ 573 w 1146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28575">
              <a:noFill/>
            </a:ln>
          </p:spPr>
          <p:txBody>
            <a:bodyPr vert="horz" wrap="none" lIns="91440" tIns="45720" rIns="91440" bIns="45720" anchor="ctr" anchorCtr="1" compatLnSpc="1">
              <a:normAutofit/>
            </a:bodyPr>
            <a:p>
              <a:pPr algn="ctr"/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Group 18"/>
            <p:cNvGrpSpPr/>
            <p:nvPr/>
          </p:nvGrpSpPr>
          <p:grpSpPr>
            <a:xfrm>
              <a:off x="6122610" y="2428967"/>
              <a:ext cx="3565463" cy="637776"/>
              <a:chOff x="3943834" y="629865"/>
              <a:chExt cx="3962574" cy="637776"/>
            </a:xfrm>
          </p:grpSpPr>
          <p:sp>
            <p:nvSpPr>
              <p:cNvPr id="19" name="TextBox 19"/>
              <p:cNvSpPr txBox="1"/>
              <p:nvPr/>
            </p:nvSpPr>
            <p:spPr>
              <a:xfrm>
                <a:off x="3943834" y="629865"/>
                <a:ext cx="3962574" cy="345983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 lnSpcReduction="10000"/>
              </a:bodyPr>
              <a:p>
                <a:r>
                  <a:rPr lang="zh-CN" altLang="en-US" b="1">
                    <a:solidFill>
                      <a:schemeClr val="accent2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  <a:endParaRPr lang="zh-CN" altLang="en-US" b="1">
                  <a:solidFill>
                    <a:schemeClr val="accent2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0" tIns="0" rIns="0" bIns="0" anchor="ctr" anchorCtr="0">
                <a:normAutofit/>
              </a:bodyPr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</a:t>
                </a:r>
                <a:endPara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5110587" y="3738994"/>
            <a:ext cx="4577486" cy="769470"/>
            <a:chOff x="5110587" y="3692337"/>
            <a:chExt cx="4577486" cy="769470"/>
          </a:xfrm>
        </p:grpSpPr>
        <p:sp>
          <p:nvSpPr>
            <p:cNvPr id="22" name="Freeform: Shape 12"/>
            <p:cNvSpPr/>
            <p:nvPr/>
          </p:nvSpPr>
          <p:spPr bwMode="auto">
            <a:xfrm>
              <a:off x="5110587" y="3692337"/>
              <a:ext cx="674682" cy="769470"/>
            </a:xfrm>
            <a:custGeom>
              <a:avLst/>
              <a:gdLst>
                <a:gd name="T0" fmla="*/ 573 w 1146"/>
                <a:gd name="T1" fmla="*/ 0 h 1307"/>
                <a:gd name="T2" fmla="*/ 1146 w 1146"/>
                <a:gd name="T3" fmla="*/ 287 h 1307"/>
                <a:gd name="T4" fmla="*/ 1146 w 1146"/>
                <a:gd name="T5" fmla="*/ 1021 h 1307"/>
                <a:gd name="T6" fmla="*/ 573 w 1146"/>
                <a:gd name="T7" fmla="*/ 1307 h 1307"/>
                <a:gd name="T8" fmla="*/ 0 w 1146"/>
                <a:gd name="T9" fmla="*/ 1021 h 1307"/>
                <a:gd name="T10" fmla="*/ 0 w 1146"/>
                <a:gd name="T11" fmla="*/ 287 h 1307"/>
                <a:gd name="T12" fmla="*/ 573 w 1146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 w="28575">
              <a:noFill/>
            </a:ln>
          </p:spPr>
          <p:txBody>
            <a:bodyPr vert="horz" wrap="none" lIns="91440" tIns="45720" rIns="91440" bIns="45720" anchor="ctr" anchorCtr="1" compatLnSpc="1">
              <a:normAutofit/>
            </a:bodyPr>
            <a:p>
              <a:pPr algn="ctr"/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Group 21"/>
            <p:cNvGrpSpPr/>
            <p:nvPr/>
          </p:nvGrpSpPr>
          <p:grpSpPr>
            <a:xfrm>
              <a:off x="6122610" y="3723011"/>
              <a:ext cx="3565463" cy="637776"/>
              <a:chOff x="3943834" y="629865"/>
              <a:chExt cx="3962574" cy="637776"/>
            </a:xfrm>
          </p:grpSpPr>
          <p:sp>
            <p:nvSpPr>
              <p:cNvPr id="24" name="TextBox 22"/>
              <p:cNvSpPr txBox="1"/>
              <p:nvPr/>
            </p:nvSpPr>
            <p:spPr>
              <a:xfrm>
                <a:off x="3943834" y="629865"/>
                <a:ext cx="3962574" cy="345983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 lnSpcReduction="10000"/>
              </a:bodyPr>
              <a:p>
                <a:r>
                  <a:rPr lang="zh-CN" altLang="en-US" b="1">
                    <a:solidFill>
                      <a:schemeClr val="accent3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  <a:endParaRPr lang="zh-CN" altLang="en-US" b="1">
                  <a:solidFill>
                    <a:schemeClr val="accent3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TextBox 23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0" tIns="0" rIns="0" bIns="0" anchor="ctr" anchorCtr="0">
                <a:normAutofit/>
              </a:bodyPr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</a:t>
                </a:r>
                <a:endPara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5110587" y="5035138"/>
            <a:ext cx="4577486" cy="769470"/>
            <a:chOff x="5110587" y="4988481"/>
            <a:chExt cx="4577486" cy="769470"/>
          </a:xfrm>
        </p:grpSpPr>
        <p:sp>
          <p:nvSpPr>
            <p:cNvPr id="27" name="Freeform: Shape 13"/>
            <p:cNvSpPr/>
            <p:nvPr/>
          </p:nvSpPr>
          <p:spPr bwMode="auto">
            <a:xfrm>
              <a:off x="5110587" y="4988481"/>
              <a:ext cx="674682" cy="769470"/>
            </a:xfrm>
            <a:custGeom>
              <a:avLst/>
              <a:gdLst>
                <a:gd name="T0" fmla="*/ 573 w 1146"/>
                <a:gd name="T1" fmla="*/ 0 h 1307"/>
                <a:gd name="T2" fmla="*/ 1146 w 1146"/>
                <a:gd name="T3" fmla="*/ 287 h 1307"/>
                <a:gd name="T4" fmla="*/ 1146 w 1146"/>
                <a:gd name="T5" fmla="*/ 1021 h 1307"/>
                <a:gd name="T6" fmla="*/ 573 w 1146"/>
                <a:gd name="T7" fmla="*/ 1307 h 1307"/>
                <a:gd name="T8" fmla="*/ 0 w 1146"/>
                <a:gd name="T9" fmla="*/ 1021 h 1307"/>
                <a:gd name="T10" fmla="*/ 0 w 1146"/>
                <a:gd name="T11" fmla="*/ 287 h 1307"/>
                <a:gd name="T12" fmla="*/ 573 w 1146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 w="28575">
              <a:noFill/>
            </a:ln>
          </p:spPr>
          <p:txBody>
            <a:bodyPr vert="horz" wrap="none" lIns="91440" tIns="45720" rIns="91440" bIns="45720" anchor="ctr" anchorCtr="1" compatLnSpc="1">
              <a:normAutofit/>
            </a:bodyPr>
            <a:p>
              <a:pPr algn="ctr"/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4"/>
            <p:cNvGrpSpPr/>
            <p:nvPr/>
          </p:nvGrpSpPr>
          <p:grpSpPr>
            <a:xfrm>
              <a:off x="6122610" y="5017056"/>
              <a:ext cx="3565463" cy="637776"/>
              <a:chOff x="3943834" y="629865"/>
              <a:chExt cx="3962574" cy="637776"/>
            </a:xfrm>
          </p:grpSpPr>
          <p:sp>
            <p:nvSpPr>
              <p:cNvPr id="29" name="TextBox 25"/>
              <p:cNvSpPr txBox="1"/>
              <p:nvPr/>
            </p:nvSpPr>
            <p:spPr>
              <a:xfrm>
                <a:off x="3943834" y="629865"/>
                <a:ext cx="3962574" cy="345983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 lnSpcReduction="10000"/>
              </a:bodyPr>
              <a:p>
                <a:r>
                  <a:rPr lang="zh-CN" altLang="en-US" b="1">
                    <a:solidFill>
                      <a:schemeClr val="accent4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  <a:endParaRPr lang="zh-CN" altLang="en-US" b="1">
                  <a:solidFill>
                    <a:schemeClr val="accent4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TextBox 26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0" tIns="0" rIns="0" bIns="0" anchor="ctr" anchorCtr="0">
                <a:normAutofit/>
              </a:bodyPr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</a:t>
                </a:r>
                <a:endPara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1" name="Group 1"/>
          <p:cNvGrpSpPr/>
          <p:nvPr/>
        </p:nvGrpSpPr>
        <p:grpSpPr>
          <a:xfrm>
            <a:off x="1768046" y="2644137"/>
            <a:ext cx="1458180" cy="1663040"/>
            <a:chOff x="1856520" y="2834333"/>
            <a:chExt cx="1458180" cy="1663040"/>
          </a:xfrm>
          <a:solidFill>
            <a:srgbClr val="CBBC91"/>
          </a:solidFill>
        </p:grpSpPr>
        <p:sp>
          <p:nvSpPr>
            <p:cNvPr id="32" name="Freeform: Shape 2"/>
            <p:cNvSpPr/>
            <p:nvPr/>
          </p:nvSpPr>
          <p:spPr bwMode="auto">
            <a:xfrm>
              <a:off x="1856520" y="2834333"/>
              <a:ext cx="1458180" cy="1663040"/>
            </a:xfrm>
            <a:custGeom>
              <a:avLst/>
              <a:gdLst>
                <a:gd name="T0" fmla="*/ 573 w 1146"/>
                <a:gd name="T1" fmla="*/ 0 h 1307"/>
                <a:gd name="T2" fmla="*/ 1146 w 1146"/>
                <a:gd name="T3" fmla="*/ 287 h 1307"/>
                <a:gd name="T4" fmla="*/ 1146 w 1146"/>
                <a:gd name="T5" fmla="*/ 1021 h 1307"/>
                <a:gd name="T6" fmla="*/ 573 w 1146"/>
                <a:gd name="T7" fmla="*/ 1307 h 1307"/>
                <a:gd name="T8" fmla="*/ 0 w 1146"/>
                <a:gd name="T9" fmla="*/ 1021 h 1307"/>
                <a:gd name="T10" fmla="*/ 0 w 1146"/>
                <a:gd name="T11" fmla="*/ 287 h 1307"/>
                <a:gd name="T12" fmla="*/ 573 w 1146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txBody>
            <a:bodyPr anchor="ctr"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: Shape 3"/>
            <p:cNvSpPr>
              <a:spLocks noChangeAspect="1"/>
            </p:cNvSpPr>
            <p:nvPr/>
          </p:nvSpPr>
          <p:spPr bwMode="auto">
            <a:xfrm>
              <a:off x="2403269" y="3428877"/>
              <a:ext cx="497910" cy="531102"/>
            </a:xfrm>
            <a:custGeom>
              <a:avLst/>
              <a:gdLst>
                <a:gd name="T0" fmla="*/ 41 w 45"/>
                <a:gd name="T1" fmla="*/ 48 h 48"/>
                <a:gd name="T2" fmla="*/ 0 w 45"/>
                <a:gd name="T3" fmla="*/ 44 h 48"/>
                <a:gd name="T4" fmla="*/ 3 w 45"/>
                <a:gd name="T5" fmla="*/ 7 h 48"/>
                <a:gd name="T6" fmla="*/ 7 w 45"/>
                <a:gd name="T7" fmla="*/ 4 h 48"/>
                <a:gd name="T8" fmla="*/ 13 w 45"/>
                <a:gd name="T9" fmla="*/ 0 h 48"/>
                <a:gd name="T10" fmla="*/ 17 w 45"/>
                <a:gd name="T11" fmla="*/ 7 h 48"/>
                <a:gd name="T12" fmla="*/ 27 w 45"/>
                <a:gd name="T13" fmla="*/ 4 h 48"/>
                <a:gd name="T14" fmla="*/ 33 w 45"/>
                <a:gd name="T15" fmla="*/ 0 h 48"/>
                <a:gd name="T16" fmla="*/ 38 w 45"/>
                <a:gd name="T17" fmla="*/ 7 h 48"/>
                <a:gd name="T18" fmla="*/ 45 w 45"/>
                <a:gd name="T19" fmla="*/ 10 h 48"/>
                <a:gd name="T20" fmla="*/ 11 w 45"/>
                <a:gd name="T21" fmla="*/ 25 h 48"/>
                <a:gd name="T22" fmla="*/ 3 w 45"/>
                <a:gd name="T23" fmla="*/ 17 h 48"/>
                <a:gd name="T24" fmla="*/ 11 w 45"/>
                <a:gd name="T25" fmla="*/ 25 h 48"/>
                <a:gd name="T26" fmla="*/ 11 w 45"/>
                <a:gd name="T27" fmla="*/ 26 h 48"/>
                <a:gd name="T28" fmla="*/ 3 w 45"/>
                <a:gd name="T29" fmla="*/ 35 h 48"/>
                <a:gd name="T30" fmla="*/ 11 w 45"/>
                <a:gd name="T31" fmla="*/ 44 h 48"/>
                <a:gd name="T32" fmla="*/ 3 w 45"/>
                <a:gd name="T33" fmla="*/ 37 h 48"/>
                <a:gd name="T34" fmla="*/ 11 w 45"/>
                <a:gd name="T35" fmla="*/ 44 h 48"/>
                <a:gd name="T36" fmla="*/ 13 w 45"/>
                <a:gd name="T37" fmla="*/ 3 h 48"/>
                <a:gd name="T38" fmla="*/ 10 w 45"/>
                <a:gd name="T39" fmla="*/ 4 h 48"/>
                <a:gd name="T40" fmla="*/ 11 w 45"/>
                <a:gd name="T41" fmla="*/ 13 h 48"/>
                <a:gd name="T42" fmla="*/ 14 w 45"/>
                <a:gd name="T43" fmla="*/ 12 h 48"/>
                <a:gd name="T44" fmla="*/ 21 w 45"/>
                <a:gd name="T45" fmla="*/ 25 h 48"/>
                <a:gd name="T46" fmla="*/ 13 w 45"/>
                <a:gd name="T47" fmla="*/ 17 h 48"/>
                <a:gd name="T48" fmla="*/ 21 w 45"/>
                <a:gd name="T49" fmla="*/ 25 h 48"/>
                <a:gd name="T50" fmla="*/ 21 w 45"/>
                <a:gd name="T51" fmla="*/ 26 h 48"/>
                <a:gd name="T52" fmla="*/ 13 w 45"/>
                <a:gd name="T53" fmla="*/ 35 h 48"/>
                <a:gd name="T54" fmla="*/ 21 w 45"/>
                <a:gd name="T55" fmla="*/ 44 h 48"/>
                <a:gd name="T56" fmla="*/ 13 w 45"/>
                <a:gd name="T57" fmla="*/ 37 h 48"/>
                <a:gd name="T58" fmla="*/ 21 w 45"/>
                <a:gd name="T59" fmla="*/ 44 h 48"/>
                <a:gd name="T60" fmla="*/ 32 w 45"/>
                <a:gd name="T61" fmla="*/ 17 h 48"/>
                <a:gd name="T62" fmla="*/ 23 w 45"/>
                <a:gd name="T63" fmla="*/ 25 h 48"/>
                <a:gd name="T64" fmla="*/ 32 w 45"/>
                <a:gd name="T65" fmla="*/ 35 h 48"/>
                <a:gd name="T66" fmla="*/ 23 w 45"/>
                <a:gd name="T67" fmla="*/ 26 h 48"/>
                <a:gd name="T68" fmla="*/ 32 w 45"/>
                <a:gd name="T69" fmla="*/ 35 h 48"/>
                <a:gd name="T70" fmla="*/ 32 w 45"/>
                <a:gd name="T71" fmla="*/ 37 h 48"/>
                <a:gd name="T72" fmla="*/ 23 w 45"/>
                <a:gd name="T73" fmla="*/ 44 h 48"/>
                <a:gd name="T74" fmla="*/ 34 w 45"/>
                <a:gd name="T75" fmla="*/ 4 h 48"/>
                <a:gd name="T76" fmla="*/ 32 w 45"/>
                <a:gd name="T77" fmla="*/ 3 h 48"/>
                <a:gd name="T78" fmla="*/ 31 w 45"/>
                <a:gd name="T79" fmla="*/ 12 h 48"/>
                <a:gd name="T80" fmla="*/ 33 w 45"/>
                <a:gd name="T81" fmla="*/ 13 h 48"/>
                <a:gd name="T82" fmla="*/ 34 w 45"/>
                <a:gd name="T83" fmla="*/ 4 h 48"/>
                <a:gd name="T84" fmla="*/ 41 w 45"/>
                <a:gd name="T85" fmla="*/ 17 h 48"/>
                <a:gd name="T86" fmla="*/ 33 w 45"/>
                <a:gd name="T87" fmla="*/ 25 h 48"/>
                <a:gd name="T88" fmla="*/ 41 w 45"/>
                <a:gd name="T89" fmla="*/ 35 h 48"/>
                <a:gd name="T90" fmla="*/ 33 w 45"/>
                <a:gd name="T91" fmla="*/ 26 h 48"/>
                <a:gd name="T92" fmla="*/ 41 w 45"/>
                <a:gd name="T93" fmla="*/ 35 h 48"/>
                <a:gd name="T94" fmla="*/ 41 w 45"/>
                <a:gd name="T95" fmla="*/ 37 h 48"/>
                <a:gd name="T96" fmla="*/ 33 w 45"/>
                <a:gd name="T9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48">
                  <a:moveTo>
                    <a:pt x="45" y="44"/>
                  </a:moveTo>
                  <a:cubicBezTo>
                    <a:pt x="45" y="46"/>
                    <a:pt x="43" y="48"/>
                    <a:pt x="4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6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9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9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2"/>
                    <a:pt x="38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7"/>
                    <a:pt x="45" y="8"/>
                    <a:pt x="45" y="10"/>
                  </a:cubicBezTo>
                  <a:lnTo>
                    <a:pt x="45" y="44"/>
                  </a:lnTo>
                  <a:close/>
                  <a:moveTo>
                    <a:pt x="11" y="25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11" y="25"/>
                  </a:lnTo>
                  <a:close/>
                  <a:moveTo>
                    <a:pt x="11" y="35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11" y="35"/>
                  </a:lnTo>
                  <a:close/>
                  <a:moveTo>
                    <a:pt x="11" y="44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4"/>
                    <a:pt x="3" y="44"/>
                    <a:pt x="3" y="44"/>
                  </a:cubicBezTo>
                  <a:lnTo>
                    <a:pt x="11" y="44"/>
                  </a:lnTo>
                  <a:close/>
                  <a:moveTo>
                    <a:pt x="14" y="4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2"/>
                    <a:pt x="14" y="12"/>
                  </a:cubicBezTo>
                  <a:lnTo>
                    <a:pt x="14" y="4"/>
                  </a:lnTo>
                  <a:close/>
                  <a:moveTo>
                    <a:pt x="21" y="25"/>
                  </a:moveTo>
                  <a:cubicBezTo>
                    <a:pt x="21" y="17"/>
                    <a:pt x="21" y="17"/>
                    <a:pt x="21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lnTo>
                    <a:pt x="21" y="25"/>
                  </a:lnTo>
                  <a:close/>
                  <a:moveTo>
                    <a:pt x="21" y="35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5"/>
                    <a:pt x="13" y="35"/>
                    <a:pt x="13" y="35"/>
                  </a:cubicBezTo>
                  <a:lnTo>
                    <a:pt x="21" y="35"/>
                  </a:lnTo>
                  <a:close/>
                  <a:moveTo>
                    <a:pt x="21" y="44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21" y="44"/>
                  </a:lnTo>
                  <a:close/>
                  <a:moveTo>
                    <a:pt x="32" y="2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lnTo>
                    <a:pt x="32" y="25"/>
                  </a:lnTo>
                  <a:close/>
                  <a:moveTo>
                    <a:pt x="32" y="35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32" y="35"/>
                  </a:lnTo>
                  <a:close/>
                  <a:moveTo>
                    <a:pt x="32" y="44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32" y="44"/>
                  </a:lnTo>
                  <a:close/>
                  <a:moveTo>
                    <a:pt x="34" y="4"/>
                  </a:moveTo>
                  <a:cubicBezTo>
                    <a:pt x="34" y="4"/>
                    <a:pt x="34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lnTo>
                    <a:pt x="34" y="4"/>
                  </a:lnTo>
                  <a:close/>
                  <a:moveTo>
                    <a:pt x="41" y="25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41" y="25"/>
                  </a:lnTo>
                  <a:close/>
                  <a:moveTo>
                    <a:pt x="41" y="35"/>
                  </a:move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41" y="35"/>
                  </a:lnTo>
                  <a:close/>
                  <a:moveTo>
                    <a:pt x="41" y="44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44"/>
                    <a:pt x="33" y="44"/>
                    <a:pt x="33" y="4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rgbClr val="02131F"/>
            </a:solidFill>
            <a:ln>
              <a:noFill/>
            </a:ln>
          </p:spPr>
          <p:txBody>
            <a:bodyPr anchor="ctr"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325676"/>
            <a:ext cx="12192000" cy="6532323"/>
          </a:xfrm>
          <a:prstGeom prst="rect">
            <a:avLst/>
          </a:prstGeom>
          <a:solidFill>
            <a:srgbClr val="051A29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31983" y="939983"/>
            <a:ext cx="3810330" cy="4950381"/>
          </a:xfrm>
          <a:custGeom>
            <a:avLst/>
            <a:gdLst>
              <a:gd name="connsiteX0" fmla="*/ 0 w 3810330"/>
              <a:gd name="connsiteY0" fmla="*/ 2601942 h 4950381"/>
              <a:gd name="connsiteX1" fmla="*/ 3810330 w 3810330"/>
              <a:gd name="connsiteY1" fmla="*/ 2601942 h 4950381"/>
              <a:gd name="connsiteX2" fmla="*/ 3810330 w 3810330"/>
              <a:gd name="connsiteY2" fmla="*/ 4950381 h 4950381"/>
              <a:gd name="connsiteX3" fmla="*/ 0 w 3810330"/>
              <a:gd name="connsiteY3" fmla="*/ 4950381 h 4950381"/>
              <a:gd name="connsiteX4" fmla="*/ 0 w 3810330"/>
              <a:gd name="connsiteY4" fmla="*/ 0 h 4950381"/>
              <a:gd name="connsiteX5" fmla="*/ 3810330 w 3810330"/>
              <a:gd name="connsiteY5" fmla="*/ 0 h 4950381"/>
              <a:gd name="connsiteX6" fmla="*/ 3810330 w 3810330"/>
              <a:gd name="connsiteY6" fmla="*/ 1502858 h 4950381"/>
              <a:gd name="connsiteX7" fmla="*/ 0 w 3810330"/>
              <a:gd name="connsiteY7" fmla="*/ 1502858 h 495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0330" h="4950381">
                <a:moveTo>
                  <a:pt x="0" y="2601942"/>
                </a:moveTo>
                <a:lnTo>
                  <a:pt x="3810330" y="2601942"/>
                </a:lnTo>
                <a:lnTo>
                  <a:pt x="3810330" y="4950381"/>
                </a:lnTo>
                <a:lnTo>
                  <a:pt x="0" y="4950381"/>
                </a:lnTo>
                <a:close/>
                <a:moveTo>
                  <a:pt x="0" y="0"/>
                </a:moveTo>
                <a:lnTo>
                  <a:pt x="3810330" y="0"/>
                </a:lnTo>
                <a:lnTo>
                  <a:pt x="3810330" y="1502858"/>
                </a:lnTo>
                <a:lnTo>
                  <a:pt x="0" y="1502858"/>
                </a:lnTo>
                <a:close/>
              </a:path>
            </a:pathLst>
          </a:custGeom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文本框 15"/>
          <p:cNvSpPr txBox="1"/>
          <p:nvPr/>
        </p:nvSpPr>
        <p:spPr>
          <a:xfrm>
            <a:off x="1524221" y="2356285"/>
            <a:ext cx="9225854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800" b="1" dirty="0" smtClean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BUSINESS PLAN</a:t>
            </a:r>
            <a:endParaRPr lang="zh-CN" altLang="en-US" sz="8800" b="1" dirty="0">
              <a:solidFill>
                <a:srgbClr val="CBBC91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思源黑体" panose="020B0500000000000000" pitchFamily="34" charset="-122"/>
              <a:cs typeface="Aparajita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/>
          <a:srcRect l="39783" r="43694"/>
          <a:stretch>
            <a:fillRect/>
          </a:stretch>
        </p:blipFill>
        <p:spPr>
          <a:xfrm>
            <a:off x="3675649" y="3917716"/>
            <a:ext cx="645695" cy="28314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366836" y="3768565"/>
            <a:ext cx="3574666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dist"/>
            <a:r>
              <a:rPr lang="zh-CN" altLang="en-US" sz="1400" dirty="0" smtClean="0">
                <a:solidFill>
                  <a:srgbClr val="CBBC91"/>
                </a:solidFill>
                <a:ea typeface="思源黑体" panose="020B0500000000000000" pitchFamily="34" charset="-122"/>
              </a:rPr>
              <a:t>计划书 </a:t>
            </a:r>
            <a:r>
              <a:rPr lang="en-US" altLang="zh-CN" sz="1400" dirty="0" smtClean="0">
                <a:solidFill>
                  <a:srgbClr val="CBBC91"/>
                </a:solidFill>
                <a:ea typeface="思源黑体" panose="020B0500000000000000" pitchFamily="34" charset="-122"/>
              </a:rPr>
              <a:t>| </a:t>
            </a:r>
            <a:r>
              <a:rPr lang="zh-CN" altLang="en-US" sz="1400" dirty="0" smtClean="0">
                <a:solidFill>
                  <a:srgbClr val="CBBC91"/>
                </a:solidFill>
                <a:ea typeface="思源黑体" panose="020B0500000000000000" pitchFamily="34" charset="-122"/>
              </a:rPr>
              <a:t>项目介绍 </a:t>
            </a:r>
            <a:r>
              <a:rPr lang="en-US" altLang="zh-CN" sz="1400" dirty="0" smtClean="0">
                <a:solidFill>
                  <a:srgbClr val="CBBC91"/>
                </a:solidFill>
                <a:ea typeface="思源黑体" panose="020B0500000000000000" pitchFamily="34" charset="-122"/>
              </a:rPr>
              <a:t>| </a:t>
            </a:r>
            <a:r>
              <a:rPr lang="zh-CN" altLang="en-US" sz="1400" dirty="0" smtClean="0">
                <a:solidFill>
                  <a:srgbClr val="CBBC91"/>
                </a:solidFill>
                <a:ea typeface="思源黑体" panose="020B0500000000000000" pitchFamily="34" charset="-122"/>
              </a:rPr>
              <a:t>产品介绍 </a:t>
            </a:r>
            <a:r>
              <a:rPr lang="en-US" altLang="zh-CN" sz="1400" dirty="0" smtClean="0">
                <a:solidFill>
                  <a:srgbClr val="CBBC91"/>
                </a:solidFill>
                <a:ea typeface="思源黑体" panose="020B0500000000000000" pitchFamily="34" charset="-122"/>
              </a:rPr>
              <a:t>| </a:t>
            </a:r>
            <a:r>
              <a:rPr lang="zh-CN" altLang="en-US" sz="1400" dirty="0" smtClean="0">
                <a:solidFill>
                  <a:srgbClr val="CBBC91"/>
                </a:solidFill>
                <a:ea typeface="思源黑体" panose="020B0500000000000000" pitchFamily="34" charset="-122"/>
              </a:rPr>
              <a:t>商业投资</a:t>
            </a:r>
            <a:endParaRPr lang="zh-CN" altLang="en-US" sz="1400" dirty="0">
              <a:solidFill>
                <a:srgbClr val="CBBC91"/>
              </a:solidFill>
              <a:ea typeface="思源黑体" panose="020B05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15074" y="1490216"/>
            <a:ext cx="2044149" cy="1015663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6000" spc="300" dirty="0" smtClean="0">
                <a:solidFill>
                  <a:srgbClr val="CBBC91"/>
                </a:solidFill>
                <a:latin typeface="Century Gothic" panose="020B0502020202020204" pitchFamily="34" charset="0"/>
                <a:ea typeface="思源黑体" panose="020B0500000000000000" pitchFamily="34" charset="-122"/>
              </a:rPr>
              <a:t>2021</a:t>
            </a:r>
            <a:endParaRPr lang="zh-CN" altLang="en-US" sz="6000" spc="300" dirty="0">
              <a:solidFill>
                <a:srgbClr val="CBBC91"/>
              </a:solidFill>
              <a:latin typeface="Century Gothic" panose="020B0502020202020204" pitchFamily="34" charset="0"/>
              <a:ea typeface="思源黑体" panose="020B05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70373" y="4091301"/>
            <a:ext cx="353355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50000"/>
              </a:lnSpc>
            </a:pPr>
            <a:r>
              <a:rPr lang="en-US" altLang="zh-CN" sz="800" dirty="0">
                <a:solidFill>
                  <a:srgbClr val="CBBC9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The user can demonstrate on a projector or computer, or print the presentation and </a:t>
            </a:r>
            <a:r>
              <a:rPr lang="en-US" altLang="zh-CN" sz="800" dirty="0" smtClean="0">
                <a:solidFill>
                  <a:srgbClr val="CBBC9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r>
              <a:rPr lang="en-US" altLang="zh-CN" sz="800" dirty="0">
                <a:solidFill>
                  <a:srgbClr val="CBBC9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film to be used in a wider field</a:t>
            </a:r>
            <a:endParaRPr lang="en-US" altLang="zh-CN" sz="800" dirty="0">
              <a:solidFill>
                <a:srgbClr val="CBBC9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305856" y="5057649"/>
            <a:ext cx="1662583" cy="289194"/>
            <a:chOff x="4293620" y="5414934"/>
            <a:chExt cx="1662583" cy="289194"/>
          </a:xfrm>
          <a:effectLst>
            <a:reflection blurRad="6350" stA="50000" endA="300" endPos="90000" dir="5400000" sy="-100000" algn="bl" rotWithShape="0"/>
          </a:effectLst>
        </p:grpSpPr>
        <p:sp>
          <p:nvSpPr>
            <p:cNvPr id="22" name="Rectangle: Rounded Corners 100"/>
            <p:cNvSpPr/>
            <p:nvPr/>
          </p:nvSpPr>
          <p:spPr>
            <a:xfrm>
              <a:off x="4346623" y="5414934"/>
              <a:ext cx="1529008" cy="289194"/>
            </a:xfrm>
            <a:prstGeom prst="roundRect">
              <a:avLst>
                <a:gd name="adj" fmla="val 50000"/>
              </a:avLst>
            </a:prstGeom>
            <a:gradFill>
              <a:gsLst>
                <a:gs pos="55000">
                  <a:srgbClr val="CBBC91"/>
                </a:gs>
                <a:gs pos="100000">
                  <a:srgbClr val="88683B"/>
                </a:gs>
              </a:gsLst>
              <a:lin ang="5400000" scaled="0"/>
            </a:gradFill>
            <a:ln w="19050"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dirty="0">
                <a:solidFill>
                  <a:srgbClr val="CBBC91"/>
                </a:solidFill>
                <a:latin typeface="Century Gothic" panose="020B0502020202020204" pitchFamily="34" charset="0"/>
                <a:ea typeface="思源黑体" panose="020B0500000000000000" pitchFamily="34" charset="-122"/>
              </a:endParaRPr>
            </a:p>
          </p:txBody>
        </p:sp>
        <p:sp>
          <p:nvSpPr>
            <p:cNvPr id="23" name="原创设计师          _5"/>
            <p:cNvSpPr/>
            <p:nvPr/>
          </p:nvSpPr>
          <p:spPr>
            <a:xfrm>
              <a:off x="4293620" y="5419529"/>
              <a:ext cx="1662583" cy="276963"/>
            </a:xfrm>
            <a:prstGeom prst="rect">
              <a:avLst/>
            </a:prstGeom>
            <a:effectLst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en-US" altLang="zh-CN" sz="1200" dirty="0" smtClean="0">
                  <a:solidFill>
                    <a:srgbClr val="051A29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XX</a:t>
              </a:r>
              <a:r>
                <a:rPr lang="zh-CN" altLang="en-US" sz="1200" dirty="0" smtClean="0">
                  <a:solidFill>
                    <a:srgbClr val="051A29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网络科技公司</a:t>
              </a:r>
              <a:endParaRPr lang="zh-CN" altLang="en-US" sz="1200" dirty="0">
                <a:solidFill>
                  <a:srgbClr val="051A29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416826" y="3488432"/>
            <a:ext cx="3414395" cy="178454"/>
            <a:chOff x="3492591" y="4117778"/>
            <a:chExt cx="4671414" cy="244152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3492591" y="4239854"/>
              <a:ext cx="2146587" cy="0"/>
            </a:xfrm>
            <a:prstGeom prst="line">
              <a:avLst/>
            </a:prstGeom>
            <a:ln>
              <a:solidFill>
                <a:srgbClr val="CBBC91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菱形 25"/>
            <p:cNvSpPr/>
            <p:nvPr/>
          </p:nvSpPr>
          <p:spPr bwMode="auto">
            <a:xfrm>
              <a:off x="5781501" y="4117778"/>
              <a:ext cx="113211" cy="244152"/>
            </a:xfrm>
            <a:prstGeom prst="diamond">
              <a:avLst/>
            </a:prstGeom>
            <a:solidFill>
              <a:srgbClr val="CBBC91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017417" y="4239854"/>
              <a:ext cx="2146588" cy="0"/>
            </a:xfrm>
            <a:prstGeom prst="line">
              <a:avLst/>
            </a:prstGeom>
            <a:ln>
              <a:solidFill>
                <a:srgbClr val="CBBC91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WPS 演示</Application>
  <PresentationFormat>宽屏</PresentationFormat>
  <Paragraphs>57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Calibri</vt:lpstr>
      <vt:lpstr>Impact</vt:lpstr>
      <vt:lpstr>Segoe UI</vt:lpstr>
      <vt:lpstr>Arial Unicode MS</vt:lpstr>
      <vt:lpstr>Aparajita</vt:lpstr>
      <vt:lpstr>Nirmala UI</vt:lpstr>
      <vt:lpstr>思源黑体</vt:lpstr>
      <vt:lpstr>Century Gothic</vt:lpstr>
      <vt:lpstr>黑体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杜瑶瑶</cp:lastModifiedBy>
  <cp:revision>180</cp:revision>
  <dcterms:created xsi:type="dcterms:W3CDTF">2019-06-19T02:08:00Z</dcterms:created>
  <dcterms:modified xsi:type="dcterms:W3CDTF">2021-10-07T11:11:01Z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CF4FE21FF9C24FB89D9CAFBE22522F60</vt:lpwstr>
  </property>
</Properties>
</file>