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9"/>
  </p:notesMasterIdLst>
  <p:sldIdLst>
    <p:sldId id="256" r:id="rId3"/>
    <p:sldId id="257" r:id="rId4"/>
    <p:sldId id="258" r:id="rId5"/>
    <p:sldId id="260" r:id="rId6"/>
    <p:sldId id="266" r:id="rId7"/>
    <p:sldId id="259" r:id="rId8"/>
    <p:sldId id="262" r:id="rId9"/>
    <p:sldId id="275" r:id="rId10"/>
    <p:sldId id="263" r:id="rId11"/>
    <p:sldId id="261" r:id="rId12"/>
    <p:sldId id="264" r:id="rId13"/>
    <p:sldId id="265" r:id="rId14"/>
    <p:sldId id="276" r:id="rId15"/>
    <p:sldId id="267" r:id="rId16"/>
    <p:sldId id="268" r:id="rId17"/>
    <p:sldId id="269" r:id="rId18"/>
    <p:sldId id="270" r:id="rId19"/>
    <p:sldId id="289" r:id="rId20"/>
    <p:sldId id="271" r:id="rId21"/>
    <p:sldId id="272" r:id="rId22"/>
    <p:sldId id="273" r:id="rId23"/>
    <p:sldId id="274" r:id="rId24"/>
    <p:sldId id="290" r:id="rId25"/>
    <p:sldId id="291" r:id="rId26"/>
    <p:sldId id="292" r:id="rId27"/>
    <p:sldId id="293" r:id="rId28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699728"/>
        <c:axId val="841701968"/>
      </c:barChart>
      <c:catAx>
        <c:axId val="841699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1968"/>
        <c:crosses val="autoZero"/>
        <c:auto val="1"/>
        <c:lblAlgn val="ctr"/>
        <c:lblOffset val="100"/>
        <c:noMultiLvlLbl val="0"/>
      </c:catAx>
      <c:valAx>
        <c:axId val="84170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5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81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63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8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4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8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35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22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0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单击此处添加大标题</a:t>
            </a:r>
            <a:endParaRPr lang="zh-CN" altLang="en-US" sz="60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xx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请输入公司名称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>
            <a:solidFill>
              <a:srgbClr val="7650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22" y="1700530"/>
            <a:ext cx="2971164" cy="1045210"/>
            <a:chOff x="11804" y="3191"/>
            <a:chExt cx="3215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7322" y="4412615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64587" y="174815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50587" y="441261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添加标题文字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95647" y="247078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85487" y="399161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470785"/>
            <a:ext cx="2971164" cy="1045210"/>
            <a:chOff x="11804" y="3191"/>
            <a:chExt cx="3215" cy="1646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52912" y="3991610"/>
            <a:ext cx="2971164" cy="1045210"/>
            <a:chOff x="11804" y="3191"/>
            <a:chExt cx="3215" cy="1646"/>
          </a:xfrm>
        </p:grpSpPr>
        <p:sp>
          <p:nvSpPr>
            <p:cNvPr id="37" name="文本框 36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8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9" name="Group 74"/>
          <p:cNvGrpSpPr/>
          <p:nvPr/>
        </p:nvGrpSpPr>
        <p:grpSpPr>
          <a:xfrm flipH="1">
            <a:off x="6953885" y="1911350"/>
            <a:ext cx="1219835" cy="289560"/>
            <a:chOff x="2899016" y="1459156"/>
            <a:chExt cx="932719" cy="221362"/>
          </a:xfrm>
        </p:grpSpPr>
        <p:cxnSp>
          <p:nvCxnSpPr>
            <p:cNvPr id="40" name="Straight Connector 7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6"/>
            <p:cNvCxnSpPr/>
            <p:nvPr/>
          </p:nvCxnSpPr>
          <p:spPr>
            <a:xfrm flipH="1">
              <a:off x="2899016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59"/>
          <p:cNvSpPr/>
          <p:nvPr/>
        </p:nvSpPr>
        <p:spPr bwMode="auto">
          <a:xfrm>
            <a:off x="6117590" y="1917065"/>
            <a:ext cx="1459865" cy="1328420"/>
          </a:xfrm>
          <a:custGeom>
            <a:avLst/>
            <a:gdLst/>
            <a:ahLst/>
            <a:cxnLst>
              <a:cxn ang="0">
                <a:pos x="174" y="281"/>
              </a:cxn>
              <a:cxn ang="0">
                <a:pos x="305" y="204"/>
              </a:cxn>
              <a:cxn ang="0">
                <a:pos x="280" y="133"/>
              </a:cxn>
              <a:cxn ang="0">
                <a:pos x="49" y="9"/>
              </a:cxn>
              <a:cxn ang="0">
                <a:pos x="1" y="33"/>
              </a:cxn>
              <a:cxn ang="0">
                <a:pos x="3" y="194"/>
              </a:cxn>
              <a:cxn ang="0">
                <a:pos x="23" y="226"/>
              </a:cxn>
              <a:cxn ang="0">
                <a:pos x="110" y="271"/>
              </a:cxn>
              <a:cxn ang="0">
                <a:pos x="174" y="281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6550660" y="2454910"/>
            <a:ext cx="403225" cy="300990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8" name="Straight Connector 89"/>
          <p:cNvCxnSpPr/>
          <p:nvPr/>
        </p:nvCxnSpPr>
        <p:spPr>
          <a:xfrm flipH="1">
            <a:off x="783780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8"/>
          <p:cNvSpPr/>
          <p:nvPr/>
        </p:nvSpPr>
        <p:spPr bwMode="auto">
          <a:xfrm>
            <a:off x="6778625" y="2830830"/>
            <a:ext cx="1071880" cy="1680845"/>
          </a:xfrm>
          <a:custGeom>
            <a:avLst/>
            <a:gdLst/>
            <a:ahLst/>
            <a:cxnLst>
              <a:cxn ang="0">
                <a:pos x="38" y="293"/>
              </a:cxn>
              <a:cxn ang="0">
                <a:pos x="171" y="365"/>
              </a:cxn>
              <a:cxn ang="0">
                <a:pos x="219" y="308"/>
              </a:cxn>
              <a:cxn ang="0">
                <a:pos x="208" y="47"/>
              </a:cxn>
              <a:cxn ang="0">
                <a:pos x="163" y="17"/>
              </a:cxn>
              <a:cxn ang="0">
                <a:pos x="26" y="101"/>
              </a:cxn>
              <a:cxn ang="0">
                <a:pos x="8" y="135"/>
              </a:cxn>
              <a:cxn ang="0">
                <a:pos x="14" y="233"/>
              </a:cxn>
              <a:cxn ang="0">
                <a:pos x="38" y="293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9" name="Freeform 138"/>
          <p:cNvSpPr>
            <a:spLocks noEditPoints="1"/>
          </p:cNvSpPr>
          <p:nvPr/>
        </p:nvSpPr>
        <p:spPr bwMode="auto">
          <a:xfrm>
            <a:off x="7130415" y="3552190"/>
            <a:ext cx="354965" cy="27559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44" name="Group 84"/>
          <p:cNvGrpSpPr/>
          <p:nvPr/>
        </p:nvGrpSpPr>
        <p:grpSpPr>
          <a:xfrm flipH="1" flipV="1">
            <a:off x="6963410" y="5186680"/>
            <a:ext cx="1216660" cy="289560"/>
            <a:chOff x="2901397" y="1459156"/>
            <a:chExt cx="930338" cy="221362"/>
          </a:xfrm>
        </p:grpSpPr>
        <p:cxnSp>
          <p:nvCxnSpPr>
            <p:cNvPr id="45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6"/>
            <p:cNvCxnSpPr/>
            <p:nvPr/>
          </p:nvCxnSpPr>
          <p:spPr>
            <a:xfrm flipH="1">
              <a:off x="2901397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60"/>
          <p:cNvSpPr/>
          <p:nvPr/>
        </p:nvSpPr>
        <p:spPr bwMode="auto">
          <a:xfrm>
            <a:off x="6129020" y="4135120"/>
            <a:ext cx="1448435" cy="1328420"/>
          </a:xfrm>
          <a:custGeom>
            <a:avLst/>
            <a:gdLst/>
            <a:ahLst/>
            <a:cxnLst>
              <a:cxn ang="0">
                <a:pos x="2" y="120"/>
              </a:cxn>
              <a:cxn ang="0">
                <a:pos x="7" y="272"/>
              </a:cxn>
              <a:cxn ang="0">
                <a:pos x="81" y="284"/>
              </a:cxn>
              <a:cxn ang="0">
                <a:pos x="300" y="141"/>
              </a:cxn>
              <a:cxn ang="0">
                <a:pos x="303" y="88"/>
              </a:cxn>
              <a:cxn ang="0">
                <a:pos x="160" y="12"/>
              </a:cxn>
              <a:cxn ang="0">
                <a:pos x="123" y="14"/>
              </a:cxn>
              <a:cxn ang="0">
                <a:pos x="41" y="69"/>
              </a:cxn>
              <a:cxn ang="0">
                <a:pos x="2" y="120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60" name="Freeform 248"/>
          <p:cNvSpPr>
            <a:spLocks noEditPoints="1"/>
          </p:cNvSpPr>
          <p:nvPr/>
        </p:nvSpPr>
        <p:spPr bwMode="auto">
          <a:xfrm>
            <a:off x="6635115" y="4643755"/>
            <a:ext cx="328295" cy="267335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11" y="49"/>
              </a:cxn>
              <a:cxn ang="0">
                <a:pos x="0" y="38"/>
              </a:cxn>
              <a:cxn ang="0">
                <a:pos x="0" y="11"/>
              </a:cxn>
              <a:cxn ang="0">
                <a:pos x="11" y="0"/>
              </a:cxn>
              <a:cxn ang="0">
                <a:pos x="24" y="0"/>
              </a:cxn>
              <a:cxn ang="0">
                <a:pos x="25" y="2"/>
              </a:cxn>
              <a:cxn ang="0">
                <a:pos x="24" y="5"/>
              </a:cxn>
              <a:cxn ang="0">
                <a:pos x="11" y="5"/>
              </a:cxn>
              <a:cxn ang="0">
                <a:pos x="5" y="11"/>
              </a:cxn>
              <a:cxn ang="0">
                <a:pos x="5" y="38"/>
              </a:cxn>
              <a:cxn ang="0">
                <a:pos x="11" y="44"/>
              </a:cxn>
              <a:cxn ang="0">
                <a:pos x="22" y="44"/>
              </a:cxn>
              <a:cxn ang="0">
                <a:pos x="25" y="45"/>
              </a:cxn>
              <a:cxn ang="0">
                <a:pos x="24" y="49"/>
              </a:cxn>
              <a:cxn ang="0">
                <a:pos x="59" y="26"/>
              </a:cxn>
              <a:cxn ang="0">
                <a:pos x="39" y="47"/>
              </a:cxn>
              <a:cxn ang="0">
                <a:pos x="37" y="48"/>
              </a:cxn>
              <a:cxn ang="0">
                <a:pos x="34" y="45"/>
              </a:cxn>
              <a:cxn ang="0">
                <a:pos x="34" y="34"/>
              </a:cxn>
              <a:cxn ang="0">
                <a:pos x="17" y="34"/>
              </a:cxn>
              <a:cxn ang="0">
                <a:pos x="15" y="32"/>
              </a:cxn>
              <a:cxn ang="0">
                <a:pos x="15" y="17"/>
              </a:cxn>
              <a:cxn ang="0">
                <a:pos x="17" y="15"/>
              </a:cxn>
              <a:cxn ang="0">
                <a:pos x="34" y="15"/>
              </a:cxn>
              <a:cxn ang="0">
                <a:pos x="34" y="4"/>
              </a:cxn>
              <a:cxn ang="0">
                <a:pos x="37" y="2"/>
              </a:cxn>
              <a:cxn ang="0">
                <a:pos x="39" y="2"/>
              </a:cxn>
              <a:cxn ang="0">
                <a:pos x="59" y="23"/>
              </a:cxn>
              <a:cxn ang="0">
                <a:pos x="60" y="25"/>
              </a:cxn>
              <a:cxn ang="0">
                <a:pos x="59" y="26"/>
              </a:cxn>
            </a:cxnLst>
            <a:rect l="0" t="0" r="r" b="b"/>
            <a:pathLst>
              <a:path w="60" h="49">
                <a:moveTo>
                  <a:pt x="24" y="49"/>
                </a:moveTo>
                <a:cubicBezTo>
                  <a:pt x="11" y="49"/>
                  <a:pt x="11" y="49"/>
                  <a:pt x="11" y="49"/>
                </a:cubicBezTo>
                <a:cubicBezTo>
                  <a:pt x="5" y="49"/>
                  <a:pt x="0" y="44"/>
                  <a:pt x="0" y="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5"/>
                  <a:pt x="24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5" y="8"/>
                  <a:pt x="5" y="1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8" y="44"/>
                  <a:pt x="11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5" y="44"/>
                  <a:pt x="25" y="45"/>
                </a:cubicBezTo>
                <a:cubicBezTo>
                  <a:pt x="25" y="46"/>
                  <a:pt x="25" y="49"/>
                  <a:pt x="24" y="49"/>
                </a:cubicBezTo>
                <a:close/>
                <a:moveTo>
                  <a:pt x="59" y="26"/>
                </a:move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8" y="48"/>
                  <a:pt x="37" y="48"/>
                </a:cubicBezTo>
                <a:cubicBezTo>
                  <a:pt x="36" y="48"/>
                  <a:pt x="34" y="47"/>
                  <a:pt x="34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5" y="33"/>
                  <a:pt x="15" y="3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6" y="2"/>
                  <a:pt x="37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4"/>
                  <a:pt x="60" y="25"/>
                </a:cubicBezTo>
                <a:cubicBezTo>
                  <a:pt x="60" y="25"/>
                  <a:pt x="60" y="26"/>
                  <a:pt x="59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37" name="Straight Connector 69"/>
          <p:cNvCxnSpPr/>
          <p:nvPr/>
        </p:nvCxnSpPr>
        <p:spPr>
          <a:xfrm flipH="1" flipV="1">
            <a:off x="4800600" y="1917065"/>
            <a:ext cx="312420" cy="283210"/>
          </a:xfrm>
          <a:prstGeom prst="line">
            <a:avLst/>
          </a:prstGeom>
          <a:solidFill>
            <a:schemeClr val="bg1"/>
          </a:solidFill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2"/>
          <p:cNvCxnSpPr/>
          <p:nvPr/>
        </p:nvCxnSpPr>
        <p:spPr>
          <a:xfrm flipH="1">
            <a:off x="3896360" y="1918970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4"/>
          <p:cNvSpPr/>
          <p:nvPr/>
        </p:nvSpPr>
        <p:spPr bwMode="auto">
          <a:xfrm>
            <a:off x="4582160" y="1912620"/>
            <a:ext cx="1459865" cy="1306830"/>
          </a:xfrm>
          <a:custGeom>
            <a:avLst/>
            <a:gdLst/>
            <a:ahLst/>
            <a:cxnLst>
              <a:cxn ang="0">
                <a:pos x="330" y="184"/>
              </a:cxn>
              <a:cxn ang="0">
                <a:pos x="330" y="32"/>
              </a:cxn>
              <a:cxn ang="0">
                <a:pos x="257" y="18"/>
              </a:cxn>
              <a:cxn ang="0">
                <a:pos x="33" y="152"/>
              </a:cxn>
              <a:cxn ang="0">
                <a:pos x="28" y="206"/>
              </a:cxn>
              <a:cxn ang="0">
                <a:pos x="168" y="287"/>
              </a:cxn>
              <a:cxn ang="0">
                <a:pos x="206" y="286"/>
              </a:cxn>
              <a:cxn ang="0">
                <a:pos x="289" y="233"/>
              </a:cxn>
              <a:cxn ang="0">
                <a:pos x="330" y="184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7" name="Freeform 105"/>
          <p:cNvSpPr>
            <a:spLocks noEditPoints="1"/>
          </p:cNvSpPr>
          <p:nvPr/>
        </p:nvSpPr>
        <p:spPr bwMode="auto">
          <a:xfrm>
            <a:off x="5245100" y="2454910"/>
            <a:ext cx="382905" cy="377190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E0F6FE"/>
              </a:solidFill>
            </a:endParaRPr>
          </a:p>
        </p:txBody>
      </p:sp>
      <p:cxnSp>
        <p:nvCxnSpPr>
          <p:cNvPr id="47" name="Straight Connector 87"/>
          <p:cNvCxnSpPr/>
          <p:nvPr/>
        </p:nvCxnSpPr>
        <p:spPr>
          <a:xfrm flipH="1">
            <a:off x="372173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2"/>
          <p:cNvSpPr/>
          <p:nvPr/>
        </p:nvSpPr>
        <p:spPr bwMode="auto">
          <a:xfrm>
            <a:off x="4311650" y="2833370"/>
            <a:ext cx="1071880" cy="1683385"/>
          </a:xfrm>
          <a:custGeom>
            <a:avLst/>
            <a:gdLst/>
            <a:ahLst/>
            <a:cxnLst>
              <a:cxn ang="0">
                <a:pos x="209" y="93"/>
              </a:cxn>
              <a:cxn ang="0">
                <a:pos x="75" y="20"/>
              </a:cxn>
              <a:cxn ang="0">
                <a:pos x="27" y="77"/>
              </a:cxn>
              <a:cxn ang="0">
                <a:pos x="38" y="338"/>
              </a:cxn>
              <a:cxn ang="0">
                <a:pos x="83" y="368"/>
              </a:cxn>
              <a:cxn ang="0">
                <a:pos x="221" y="284"/>
              </a:cxn>
              <a:cxn ang="0">
                <a:pos x="238" y="250"/>
              </a:cxn>
              <a:cxn ang="0">
                <a:pos x="232" y="152"/>
              </a:cxn>
              <a:cxn ang="0">
                <a:pos x="209" y="93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5" name="Freeform 245"/>
          <p:cNvSpPr/>
          <p:nvPr/>
        </p:nvSpPr>
        <p:spPr bwMode="auto">
          <a:xfrm>
            <a:off x="4631055" y="3503295"/>
            <a:ext cx="342265" cy="34226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2" name="Straight Connector 82"/>
          <p:cNvCxnSpPr/>
          <p:nvPr/>
        </p:nvCxnSpPr>
        <p:spPr>
          <a:xfrm flipH="1">
            <a:off x="4800600" y="5141595"/>
            <a:ext cx="312420" cy="28321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3"/>
          <p:cNvCxnSpPr/>
          <p:nvPr/>
        </p:nvCxnSpPr>
        <p:spPr>
          <a:xfrm flipH="1" flipV="1">
            <a:off x="3893185" y="5423535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1"/>
          <p:cNvSpPr/>
          <p:nvPr/>
        </p:nvSpPr>
        <p:spPr bwMode="auto">
          <a:xfrm>
            <a:off x="4568190" y="4118610"/>
            <a:ext cx="1464945" cy="1318895"/>
          </a:xfrm>
          <a:custGeom>
            <a:avLst/>
            <a:gdLst/>
            <a:ahLst/>
            <a:cxnLst>
              <a:cxn ang="0">
                <a:pos x="161" y="22"/>
              </a:cxn>
              <a:cxn ang="0">
                <a:pos x="31" y="100"/>
              </a:cxn>
              <a:cxn ang="0">
                <a:pos x="56" y="171"/>
              </a:cxn>
              <a:cxn ang="0">
                <a:pos x="287" y="293"/>
              </a:cxn>
              <a:cxn ang="0">
                <a:pos x="335" y="270"/>
              </a:cxn>
              <a:cxn ang="0">
                <a:pos x="332" y="108"/>
              </a:cxn>
              <a:cxn ang="0">
                <a:pos x="312" y="77"/>
              </a:cxn>
              <a:cxn ang="0">
                <a:pos x="224" y="32"/>
              </a:cxn>
              <a:cxn ang="0">
                <a:pos x="161" y="22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5218430" y="4587240"/>
            <a:ext cx="421005" cy="38925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39512" y="140970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439512" y="3219450"/>
            <a:ext cx="2971164" cy="1045210"/>
            <a:chOff x="11804" y="3191"/>
            <a:chExt cx="3215" cy="1646"/>
          </a:xfrm>
        </p:grpSpPr>
        <p:sp>
          <p:nvSpPr>
            <p:cNvPr id="9" name="文本框 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39512" y="4976495"/>
            <a:ext cx="2971164" cy="1045210"/>
            <a:chOff x="11804" y="3191"/>
            <a:chExt cx="3215" cy="1646"/>
          </a:xfrm>
        </p:grpSpPr>
        <p:sp>
          <p:nvSpPr>
            <p:cNvPr id="15" name="文本框 1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2987" y="1409700"/>
            <a:ext cx="2971164" cy="1045210"/>
            <a:chOff x="11804" y="3191"/>
            <a:chExt cx="3215" cy="1646"/>
          </a:xfrm>
        </p:grpSpPr>
        <p:sp>
          <p:nvSpPr>
            <p:cNvPr id="18" name="文本框 1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2987" y="3219450"/>
            <a:ext cx="2971164" cy="1045210"/>
            <a:chOff x="11804" y="3191"/>
            <a:chExt cx="3215" cy="1646"/>
          </a:xfrm>
        </p:grpSpPr>
        <p:sp>
          <p:nvSpPr>
            <p:cNvPr id="21" name="文本框 2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2987" y="4976495"/>
            <a:ext cx="2971164" cy="1045210"/>
            <a:chOff x="11804" y="3191"/>
            <a:chExt cx="3215" cy="1646"/>
          </a:xfrm>
        </p:grpSpPr>
        <p:sp>
          <p:nvSpPr>
            <p:cNvPr id="24" name="文本框 2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5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8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317988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123312" y="3572609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3" y="3179888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8423183" y="3572609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607696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123312" y="5000417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607696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423183" y="5000417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70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905183" y="1051560"/>
            <a:ext cx="17354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COMPANY</a:t>
            </a:r>
          </a:p>
        </p:txBody>
      </p: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973705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4504690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4504690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974340"/>
            <a:ext cx="668655" cy="81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32280" y="1955165"/>
            <a:ext cx="4255770" cy="1044575"/>
            <a:chOff x="11884" y="3191"/>
            <a:chExt cx="6702" cy="1645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41545" y="1645285"/>
            <a:ext cx="2645410" cy="4620895"/>
            <a:chOff x="7876" y="3017"/>
            <a:chExt cx="4166" cy="7277"/>
          </a:xfrm>
        </p:grpSpPr>
        <p:sp>
          <p:nvSpPr>
            <p:cNvPr id="656" name="Oval 5"/>
            <p:cNvSpPr>
              <a:spLocks noChangeArrowheads="1"/>
            </p:cNvSpPr>
            <p:nvPr/>
          </p:nvSpPr>
          <p:spPr bwMode="auto">
            <a:xfrm>
              <a:off x="9685" y="4255"/>
              <a:ext cx="936" cy="9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7" name="Freeform 6"/>
            <p:cNvSpPr/>
            <p:nvPr/>
          </p:nvSpPr>
          <p:spPr bwMode="auto">
            <a:xfrm>
              <a:off x="8878" y="3653"/>
              <a:ext cx="162" cy="1099"/>
            </a:xfrm>
            <a:custGeom>
              <a:avLst/>
              <a:gdLst>
                <a:gd name="T0" fmla="*/ 62 w 90"/>
                <a:gd name="T1" fmla="*/ 612 h 612"/>
                <a:gd name="T2" fmla="*/ 0 w 90"/>
                <a:gd name="T3" fmla="*/ 4 h 612"/>
                <a:gd name="T4" fmla="*/ 26 w 90"/>
                <a:gd name="T5" fmla="*/ 0 h 612"/>
                <a:gd name="T6" fmla="*/ 90 w 90"/>
                <a:gd name="T7" fmla="*/ 610 h 612"/>
                <a:gd name="T8" fmla="*/ 62 w 90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62" y="612"/>
                  </a:moveTo>
                  <a:lnTo>
                    <a:pt x="0" y="4"/>
                  </a:lnTo>
                  <a:lnTo>
                    <a:pt x="26" y="0"/>
                  </a:lnTo>
                  <a:lnTo>
                    <a:pt x="90" y="610"/>
                  </a:lnTo>
                  <a:lnTo>
                    <a:pt x="62" y="6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8" name="Freeform 7"/>
            <p:cNvSpPr/>
            <p:nvPr/>
          </p:nvSpPr>
          <p:spPr bwMode="auto">
            <a:xfrm>
              <a:off x="8086" y="4727"/>
              <a:ext cx="937" cy="415"/>
            </a:xfrm>
            <a:custGeom>
              <a:avLst/>
              <a:gdLst>
                <a:gd name="T0" fmla="*/ 522 w 522"/>
                <a:gd name="T1" fmla="*/ 26 h 231"/>
                <a:gd name="T2" fmla="*/ 10 w 522"/>
                <a:gd name="T3" fmla="*/ 231 h 231"/>
                <a:gd name="T4" fmla="*/ 0 w 522"/>
                <a:gd name="T5" fmla="*/ 206 h 231"/>
                <a:gd name="T6" fmla="*/ 512 w 522"/>
                <a:gd name="T7" fmla="*/ 0 h 231"/>
                <a:gd name="T8" fmla="*/ 522 w 522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231">
                  <a:moveTo>
                    <a:pt x="522" y="26"/>
                  </a:moveTo>
                  <a:lnTo>
                    <a:pt x="10" y="231"/>
                  </a:lnTo>
                  <a:lnTo>
                    <a:pt x="0" y="206"/>
                  </a:lnTo>
                  <a:lnTo>
                    <a:pt x="512" y="0"/>
                  </a:lnTo>
                  <a:lnTo>
                    <a:pt x="522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9" name="Freeform 8"/>
            <p:cNvSpPr/>
            <p:nvPr/>
          </p:nvSpPr>
          <p:spPr bwMode="auto">
            <a:xfrm>
              <a:off x="8993" y="4741"/>
              <a:ext cx="567" cy="1604"/>
            </a:xfrm>
            <a:custGeom>
              <a:avLst/>
              <a:gdLst>
                <a:gd name="T0" fmla="*/ 24 w 316"/>
                <a:gd name="T1" fmla="*/ 0 h 893"/>
                <a:gd name="T2" fmla="*/ 316 w 316"/>
                <a:gd name="T3" fmla="*/ 884 h 893"/>
                <a:gd name="T4" fmla="*/ 290 w 316"/>
                <a:gd name="T5" fmla="*/ 893 h 893"/>
                <a:gd name="T6" fmla="*/ 0 w 316"/>
                <a:gd name="T7" fmla="*/ 9 h 893"/>
                <a:gd name="T8" fmla="*/ 24 w 316"/>
                <a:gd name="T9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893">
                  <a:moveTo>
                    <a:pt x="24" y="0"/>
                  </a:moveTo>
                  <a:lnTo>
                    <a:pt x="316" y="884"/>
                  </a:lnTo>
                  <a:lnTo>
                    <a:pt x="290" y="893"/>
                  </a:lnTo>
                  <a:lnTo>
                    <a:pt x="0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0" name="Freeform 9"/>
            <p:cNvSpPr/>
            <p:nvPr/>
          </p:nvSpPr>
          <p:spPr bwMode="auto">
            <a:xfrm>
              <a:off x="9425" y="6336"/>
              <a:ext cx="135" cy="1311"/>
            </a:xfrm>
            <a:custGeom>
              <a:avLst/>
              <a:gdLst>
                <a:gd name="T0" fmla="*/ 75 w 75"/>
                <a:gd name="T1" fmla="*/ 2 h 730"/>
                <a:gd name="T2" fmla="*/ 28 w 75"/>
                <a:gd name="T3" fmla="*/ 730 h 730"/>
                <a:gd name="T4" fmla="*/ 0 w 75"/>
                <a:gd name="T5" fmla="*/ 728 h 730"/>
                <a:gd name="T6" fmla="*/ 49 w 75"/>
                <a:gd name="T7" fmla="*/ 0 h 730"/>
                <a:gd name="T8" fmla="*/ 75 w 75"/>
                <a:gd name="T9" fmla="*/ 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30">
                  <a:moveTo>
                    <a:pt x="75" y="2"/>
                  </a:moveTo>
                  <a:lnTo>
                    <a:pt x="28" y="730"/>
                  </a:lnTo>
                  <a:lnTo>
                    <a:pt x="0" y="728"/>
                  </a:lnTo>
                  <a:lnTo>
                    <a:pt x="49" y="0"/>
                  </a:lnTo>
                  <a:lnTo>
                    <a:pt x="75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1" name="Freeform 10"/>
            <p:cNvSpPr/>
            <p:nvPr/>
          </p:nvSpPr>
          <p:spPr bwMode="auto">
            <a:xfrm>
              <a:off x="10855" y="5088"/>
              <a:ext cx="876" cy="880"/>
            </a:xfrm>
            <a:custGeom>
              <a:avLst/>
              <a:gdLst>
                <a:gd name="T0" fmla="*/ 488 w 488"/>
                <a:gd name="T1" fmla="*/ 19 h 490"/>
                <a:gd name="T2" fmla="*/ 19 w 488"/>
                <a:gd name="T3" fmla="*/ 490 h 490"/>
                <a:gd name="T4" fmla="*/ 0 w 488"/>
                <a:gd name="T5" fmla="*/ 471 h 490"/>
                <a:gd name="T6" fmla="*/ 469 w 488"/>
                <a:gd name="T7" fmla="*/ 0 h 490"/>
                <a:gd name="T8" fmla="*/ 488 w 488"/>
                <a:gd name="T9" fmla="*/ 1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490">
                  <a:moveTo>
                    <a:pt x="488" y="19"/>
                  </a:moveTo>
                  <a:lnTo>
                    <a:pt x="19" y="490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88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2" name="Freeform 11"/>
            <p:cNvSpPr/>
            <p:nvPr/>
          </p:nvSpPr>
          <p:spPr bwMode="auto">
            <a:xfrm>
              <a:off x="9517" y="4499"/>
              <a:ext cx="945" cy="1850"/>
            </a:xfrm>
            <a:custGeom>
              <a:avLst/>
              <a:gdLst>
                <a:gd name="T0" fmla="*/ 0 w 526"/>
                <a:gd name="T1" fmla="*/ 1018 h 1030"/>
                <a:gd name="T2" fmla="*/ 502 w 526"/>
                <a:gd name="T3" fmla="*/ 0 h 1030"/>
                <a:gd name="T4" fmla="*/ 526 w 526"/>
                <a:gd name="T5" fmla="*/ 10 h 1030"/>
                <a:gd name="T6" fmla="*/ 24 w 526"/>
                <a:gd name="T7" fmla="*/ 1030 h 1030"/>
                <a:gd name="T8" fmla="*/ 0 w 526"/>
                <a:gd name="T9" fmla="*/ 1018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1030">
                  <a:moveTo>
                    <a:pt x="0" y="1018"/>
                  </a:moveTo>
                  <a:lnTo>
                    <a:pt x="502" y="0"/>
                  </a:lnTo>
                  <a:lnTo>
                    <a:pt x="526" y="10"/>
                  </a:lnTo>
                  <a:lnTo>
                    <a:pt x="24" y="1030"/>
                  </a:lnTo>
                  <a:lnTo>
                    <a:pt x="0" y="101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3" name="Freeform 12"/>
            <p:cNvSpPr/>
            <p:nvPr/>
          </p:nvSpPr>
          <p:spPr bwMode="auto">
            <a:xfrm>
              <a:off x="9531" y="5927"/>
              <a:ext cx="1349" cy="435"/>
            </a:xfrm>
            <a:custGeom>
              <a:avLst/>
              <a:gdLst>
                <a:gd name="T0" fmla="*/ 0 w 751"/>
                <a:gd name="T1" fmla="*/ 216 h 242"/>
                <a:gd name="T2" fmla="*/ 742 w 751"/>
                <a:gd name="T3" fmla="*/ 0 h 242"/>
                <a:gd name="T4" fmla="*/ 751 w 751"/>
                <a:gd name="T5" fmla="*/ 26 h 242"/>
                <a:gd name="T6" fmla="*/ 7 w 751"/>
                <a:gd name="T7" fmla="*/ 242 h 242"/>
                <a:gd name="T8" fmla="*/ 0 w 751"/>
                <a:gd name="T9" fmla="*/ 2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42">
                  <a:moveTo>
                    <a:pt x="0" y="216"/>
                  </a:moveTo>
                  <a:lnTo>
                    <a:pt x="742" y="0"/>
                  </a:lnTo>
                  <a:lnTo>
                    <a:pt x="751" y="26"/>
                  </a:lnTo>
                  <a:lnTo>
                    <a:pt x="7" y="24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4" name="Freeform 13"/>
            <p:cNvSpPr/>
            <p:nvPr/>
          </p:nvSpPr>
          <p:spPr bwMode="auto">
            <a:xfrm>
              <a:off x="8996" y="3220"/>
              <a:ext cx="1113" cy="1543"/>
            </a:xfrm>
            <a:custGeom>
              <a:avLst/>
              <a:gdLst>
                <a:gd name="T0" fmla="*/ 620 w 620"/>
                <a:gd name="T1" fmla="*/ 15 h 859"/>
                <a:gd name="T2" fmla="*/ 21 w 620"/>
                <a:gd name="T3" fmla="*/ 859 h 859"/>
                <a:gd name="T4" fmla="*/ 0 w 620"/>
                <a:gd name="T5" fmla="*/ 844 h 859"/>
                <a:gd name="T6" fmla="*/ 597 w 620"/>
                <a:gd name="T7" fmla="*/ 0 h 859"/>
                <a:gd name="T8" fmla="*/ 620 w 620"/>
                <a:gd name="T9" fmla="*/ 1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859">
                  <a:moveTo>
                    <a:pt x="620" y="15"/>
                  </a:moveTo>
                  <a:lnTo>
                    <a:pt x="21" y="859"/>
                  </a:lnTo>
                  <a:lnTo>
                    <a:pt x="0" y="844"/>
                  </a:lnTo>
                  <a:lnTo>
                    <a:pt x="597" y="0"/>
                  </a:lnTo>
                  <a:lnTo>
                    <a:pt x="620" y="1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5" name="Freeform 14"/>
            <p:cNvSpPr/>
            <p:nvPr/>
          </p:nvSpPr>
          <p:spPr bwMode="auto">
            <a:xfrm>
              <a:off x="9522" y="6320"/>
              <a:ext cx="952" cy="905"/>
            </a:xfrm>
            <a:custGeom>
              <a:avLst/>
              <a:gdLst>
                <a:gd name="T0" fmla="*/ 513 w 530"/>
                <a:gd name="T1" fmla="*/ 504 h 504"/>
                <a:gd name="T2" fmla="*/ 0 w 530"/>
                <a:gd name="T3" fmla="*/ 19 h 504"/>
                <a:gd name="T4" fmla="*/ 18 w 530"/>
                <a:gd name="T5" fmla="*/ 0 h 504"/>
                <a:gd name="T6" fmla="*/ 530 w 530"/>
                <a:gd name="T7" fmla="*/ 485 h 504"/>
                <a:gd name="T8" fmla="*/ 513 w 530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04">
                  <a:moveTo>
                    <a:pt x="513" y="504"/>
                  </a:moveTo>
                  <a:lnTo>
                    <a:pt x="0" y="19"/>
                  </a:lnTo>
                  <a:lnTo>
                    <a:pt x="18" y="0"/>
                  </a:lnTo>
                  <a:lnTo>
                    <a:pt x="530" y="485"/>
                  </a:lnTo>
                  <a:lnTo>
                    <a:pt x="513" y="50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6" name="Freeform 15"/>
            <p:cNvSpPr/>
            <p:nvPr/>
          </p:nvSpPr>
          <p:spPr bwMode="auto">
            <a:xfrm>
              <a:off x="11376" y="3912"/>
              <a:ext cx="361" cy="1198"/>
            </a:xfrm>
            <a:custGeom>
              <a:avLst/>
              <a:gdLst>
                <a:gd name="T0" fmla="*/ 26 w 201"/>
                <a:gd name="T1" fmla="*/ 0 h 667"/>
                <a:gd name="T2" fmla="*/ 201 w 201"/>
                <a:gd name="T3" fmla="*/ 660 h 667"/>
                <a:gd name="T4" fmla="*/ 175 w 201"/>
                <a:gd name="T5" fmla="*/ 667 h 667"/>
                <a:gd name="T6" fmla="*/ 0 w 201"/>
                <a:gd name="T7" fmla="*/ 7 h 667"/>
                <a:gd name="T8" fmla="*/ 26 w 20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667">
                  <a:moveTo>
                    <a:pt x="26" y="0"/>
                  </a:moveTo>
                  <a:lnTo>
                    <a:pt x="201" y="660"/>
                  </a:lnTo>
                  <a:lnTo>
                    <a:pt x="175" y="667"/>
                  </a:lnTo>
                  <a:lnTo>
                    <a:pt x="0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7" name="Freeform 16"/>
            <p:cNvSpPr/>
            <p:nvPr/>
          </p:nvSpPr>
          <p:spPr bwMode="auto">
            <a:xfrm>
              <a:off x="10440" y="7194"/>
              <a:ext cx="567" cy="699"/>
            </a:xfrm>
            <a:custGeom>
              <a:avLst/>
              <a:gdLst>
                <a:gd name="T0" fmla="*/ 295 w 316"/>
                <a:gd name="T1" fmla="*/ 389 h 389"/>
                <a:gd name="T2" fmla="*/ 0 w 316"/>
                <a:gd name="T3" fmla="*/ 15 h 389"/>
                <a:gd name="T4" fmla="*/ 21 w 316"/>
                <a:gd name="T5" fmla="*/ 0 h 389"/>
                <a:gd name="T6" fmla="*/ 316 w 316"/>
                <a:gd name="T7" fmla="*/ 373 h 389"/>
                <a:gd name="T8" fmla="*/ 295 w 316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9">
                  <a:moveTo>
                    <a:pt x="295" y="389"/>
                  </a:moveTo>
                  <a:lnTo>
                    <a:pt x="0" y="15"/>
                  </a:lnTo>
                  <a:lnTo>
                    <a:pt x="21" y="0"/>
                  </a:lnTo>
                  <a:lnTo>
                    <a:pt x="316" y="373"/>
                  </a:lnTo>
                  <a:lnTo>
                    <a:pt x="295" y="38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8" name="Freeform 17"/>
            <p:cNvSpPr/>
            <p:nvPr/>
          </p:nvSpPr>
          <p:spPr bwMode="auto">
            <a:xfrm>
              <a:off x="8395" y="6189"/>
              <a:ext cx="1148" cy="172"/>
            </a:xfrm>
            <a:custGeom>
              <a:avLst/>
              <a:gdLst>
                <a:gd name="T0" fmla="*/ 1 w 639"/>
                <a:gd name="T1" fmla="*/ 0 h 96"/>
                <a:gd name="T2" fmla="*/ 639 w 639"/>
                <a:gd name="T3" fmla="*/ 70 h 96"/>
                <a:gd name="T4" fmla="*/ 635 w 639"/>
                <a:gd name="T5" fmla="*/ 96 h 96"/>
                <a:gd name="T6" fmla="*/ 0 w 639"/>
                <a:gd name="T7" fmla="*/ 26 h 96"/>
                <a:gd name="T8" fmla="*/ 1 w 639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96">
                  <a:moveTo>
                    <a:pt x="1" y="0"/>
                  </a:moveTo>
                  <a:lnTo>
                    <a:pt x="639" y="70"/>
                  </a:lnTo>
                  <a:lnTo>
                    <a:pt x="635" y="96"/>
                  </a:lnTo>
                  <a:lnTo>
                    <a:pt x="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9" name="Freeform 18"/>
            <p:cNvSpPr/>
            <p:nvPr/>
          </p:nvSpPr>
          <p:spPr bwMode="auto">
            <a:xfrm>
              <a:off x="10418" y="3366"/>
              <a:ext cx="558" cy="1151"/>
            </a:xfrm>
            <a:custGeom>
              <a:avLst/>
              <a:gdLst>
                <a:gd name="T0" fmla="*/ 311 w 311"/>
                <a:gd name="T1" fmla="*/ 12 h 641"/>
                <a:gd name="T2" fmla="*/ 24 w 311"/>
                <a:gd name="T3" fmla="*/ 641 h 641"/>
                <a:gd name="T4" fmla="*/ 0 w 311"/>
                <a:gd name="T5" fmla="*/ 631 h 641"/>
                <a:gd name="T6" fmla="*/ 286 w 311"/>
                <a:gd name="T7" fmla="*/ 0 h 641"/>
                <a:gd name="T8" fmla="*/ 311 w 311"/>
                <a:gd name="T9" fmla="*/ 1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41">
                  <a:moveTo>
                    <a:pt x="311" y="12"/>
                  </a:moveTo>
                  <a:lnTo>
                    <a:pt x="24" y="641"/>
                  </a:lnTo>
                  <a:lnTo>
                    <a:pt x="0" y="631"/>
                  </a:lnTo>
                  <a:lnTo>
                    <a:pt x="286" y="0"/>
                  </a:lnTo>
                  <a:lnTo>
                    <a:pt x="311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0" name="Freeform 19"/>
            <p:cNvSpPr/>
            <p:nvPr/>
          </p:nvSpPr>
          <p:spPr bwMode="auto">
            <a:xfrm>
              <a:off x="9513" y="5142"/>
              <a:ext cx="172" cy="1200"/>
            </a:xfrm>
            <a:custGeom>
              <a:avLst/>
              <a:gdLst>
                <a:gd name="T0" fmla="*/ 96 w 96"/>
                <a:gd name="T1" fmla="*/ 1 h 668"/>
                <a:gd name="T2" fmla="*/ 26 w 96"/>
                <a:gd name="T3" fmla="*/ 668 h 668"/>
                <a:gd name="T4" fmla="*/ 0 w 96"/>
                <a:gd name="T5" fmla="*/ 665 h 668"/>
                <a:gd name="T6" fmla="*/ 70 w 96"/>
                <a:gd name="T7" fmla="*/ 0 h 668"/>
                <a:gd name="T8" fmla="*/ 96 w 96"/>
                <a:gd name="T9" fmla="*/ 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8">
                  <a:moveTo>
                    <a:pt x="96" y="1"/>
                  </a:moveTo>
                  <a:lnTo>
                    <a:pt x="26" y="668"/>
                  </a:lnTo>
                  <a:lnTo>
                    <a:pt x="0" y="665"/>
                  </a:lnTo>
                  <a:lnTo>
                    <a:pt x="70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1" name="Freeform 20"/>
            <p:cNvSpPr/>
            <p:nvPr/>
          </p:nvSpPr>
          <p:spPr bwMode="auto">
            <a:xfrm>
              <a:off x="9526" y="3138"/>
              <a:ext cx="564" cy="119"/>
            </a:xfrm>
            <a:custGeom>
              <a:avLst/>
              <a:gdLst>
                <a:gd name="T0" fmla="*/ 3 w 314"/>
                <a:gd name="T1" fmla="*/ 0 h 66"/>
                <a:gd name="T2" fmla="*/ 314 w 314"/>
                <a:gd name="T3" fmla="*/ 40 h 66"/>
                <a:gd name="T4" fmla="*/ 311 w 314"/>
                <a:gd name="T5" fmla="*/ 66 h 66"/>
                <a:gd name="T6" fmla="*/ 0 w 314"/>
                <a:gd name="T7" fmla="*/ 27 h 66"/>
                <a:gd name="T8" fmla="*/ 3 w 3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66">
                  <a:moveTo>
                    <a:pt x="3" y="0"/>
                  </a:moveTo>
                  <a:lnTo>
                    <a:pt x="314" y="40"/>
                  </a:lnTo>
                  <a:lnTo>
                    <a:pt x="311" y="66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2" name="Freeform 21"/>
            <p:cNvSpPr/>
            <p:nvPr/>
          </p:nvSpPr>
          <p:spPr bwMode="auto">
            <a:xfrm>
              <a:off x="10749" y="5950"/>
              <a:ext cx="145" cy="717"/>
            </a:xfrm>
            <a:custGeom>
              <a:avLst/>
              <a:gdLst>
                <a:gd name="T0" fmla="*/ 0 w 81"/>
                <a:gd name="T1" fmla="*/ 396 h 399"/>
                <a:gd name="T2" fmla="*/ 55 w 81"/>
                <a:gd name="T3" fmla="*/ 0 h 399"/>
                <a:gd name="T4" fmla="*/ 81 w 81"/>
                <a:gd name="T5" fmla="*/ 3 h 399"/>
                <a:gd name="T6" fmla="*/ 26 w 81"/>
                <a:gd name="T7" fmla="*/ 399 h 399"/>
                <a:gd name="T8" fmla="*/ 0 w 81"/>
                <a:gd name="T9" fmla="*/ 39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99">
                  <a:moveTo>
                    <a:pt x="0" y="396"/>
                  </a:moveTo>
                  <a:lnTo>
                    <a:pt x="55" y="0"/>
                  </a:lnTo>
                  <a:lnTo>
                    <a:pt x="81" y="3"/>
                  </a:lnTo>
                  <a:lnTo>
                    <a:pt x="26" y="399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3" name="Freeform 22"/>
            <p:cNvSpPr/>
            <p:nvPr/>
          </p:nvSpPr>
          <p:spPr bwMode="auto">
            <a:xfrm>
              <a:off x="10858" y="5930"/>
              <a:ext cx="767" cy="512"/>
            </a:xfrm>
            <a:custGeom>
              <a:avLst/>
              <a:gdLst>
                <a:gd name="T0" fmla="*/ 413 w 427"/>
                <a:gd name="T1" fmla="*/ 285 h 285"/>
                <a:gd name="T2" fmla="*/ 0 w 427"/>
                <a:gd name="T3" fmla="*/ 23 h 285"/>
                <a:gd name="T4" fmla="*/ 15 w 427"/>
                <a:gd name="T5" fmla="*/ 0 h 285"/>
                <a:gd name="T6" fmla="*/ 427 w 427"/>
                <a:gd name="T7" fmla="*/ 262 h 285"/>
                <a:gd name="T8" fmla="*/ 413 w 427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85">
                  <a:moveTo>
                    <a:pt x="413" y="285"/>
                  </a:moveTo>
                  <a:lnTo>
                    <a:pt x="0" y="23"/>
                  </a:lnTo>
                  <a:lnTo>
                    <a:pt x="15" y="0"/>
                  </a:lnTo>
                  <a:lnTo>
                    <a:pt x="427" y="262"/>
                  </a:lnTo>
                  <a:lnTo>
                    <a:pt x="413" y="28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4" name="Freeform 23"/>
            <p:cNvSpPr/>
            <p:nvPr/>
          </p:nvSpPr>
          <p:spPr bwMode="auto">
            <a:xfrm>
              <a:off x="8082" y="5100"/>
              <a:ext cx="691" cy="483"/>
            </a:xfrm>
            <a:custGeom>
              <a:avLst/>
              <a:gdLst>
                <a:gd name="T0" fmla="*/ 14 w 385"/>
                <a:gd name="T1" fmla="*/ 0 h 269"/>
                <a:gd name="T2" fmla="*/ 385 w 385"/>
                <a:gd name="T3" fmla="*/ 247 h 269"/>
                <a:gd name="T4" fmla="*/ 372 w 385"/>
                <a:gd name="T5" fmla="*/ 269 h 269"/>
                <a:gd name="T6" fmla="*/ 0 w 385"/>
                <a:gd name="T7" fmla="*/ 21 h 269"/>
                <a:gd name="T8" fmla="*/ 14 w 38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69">
                  <a:moveTo>
                    <a:pt x="14" y="0"/>
                  </a:moveTo>
                  <a:lnTo>
                    <a:pt x="385" y="247"/>
                  </a:lnTo>
                  <a:lnTo>
                    <a:pt x="372" y="269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5" name="Freeform 24"/>
            <p:cNvSpPr/>
            <p:nvPr/>
          </p:nvSpPr>
          <p:spPr bwMode="auto">
            <a:xfrm>
              <a:off x="8132" y="3637"/>
              <a:ext cx="783" cy="612"/>
            </a:xfrm>
            <a:custGeom>
              <a:avLst/>
              <a:gdLst>
                <a:gd name="T0" fmla="*/ 0 w 436"/>
                <a:gd name="T1" fmla="*/ 320 h 341"/>
                <a:gd name="T2" fmla="*/ 420 w 436"/>
                <a:gd name="T3" fmla="*/ 0 h 341"/>
                <a:gd name="T4" fmla="*/ 436 w 436"/>
                <a:gd name="T5" fmla="*/ 21 h 341"/>
                <a:gd name="T6" fmla="*/ 15 w 436"/>
                <a:gd name="T7" fmla="*/ 341 h 341"/>
                <a:gd name="T8" fmla="*/ 0 w 436"/>
                <a:gd name="T9" fmla="*/ 32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341">
                  <a:moveTo>
                    <a:pt x="0" y="320"/>
                  </a:moveTo>
                  <a:lnTo>
                    <a:pt x="420" y="0"/>
                  </a:lnTo>
                  <a:lnTo>
                    <a:pt x="436" y="21"/>
                  </a:lnTo>
                  <a:lnTo>
                    <a:pt x="15" y="341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6" name="Freeform 25"/>
            <p:cNvSpPr/>
            <p:nvPr/>
          </p:nvSpPr>
          <p:spPr bwMode="auto">
            <a:xfrm>
              <a:off x="8005" y="5765"/>
              <a:ext cx="408" cy="462"/>
            </a:xfrm>
            <a:custGeom>
              <a:avLst/>
              <a:gdLst>
                <a:gd name="T0" fmla="*/ 20 w 227"/>
                <a:gd name="T1" fmla="*/ 0 h 257"/>
                <a:gd name="T2" fmla="*/ 227 w 227"/>
                <a:gd name="T3" fmla="*/ 240 h 257"/>
                <a:gd name="T4" fmla="*/ 208 w 227"/>
                <a:gd name="T5" fmla="*/ 257 h 257"/>
                <a:gd name="T6" fmla="*/ 0 w 227"/>
                <a:gd name="T7" fmla="*/ 17 h 257"/>
                <a:gd name="T8" fmla="*/ 20 w 227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57">
                  <a:moveTo>
                    <a:pt x="20" y="0"/>
                  </a:moveTo>
                  <a:lnTo>
                    <a:pt x="227" y="240"/>
                  </a:lnTo>
                  <a:lnTo>
                    <a:pt x="208" y="25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7" name="Freeform 26"/>
            <p:cNvSpPr/>
            <p:nvPr/>
          </p:nvSpPr>
          <p:spPr bwMode="auto">
            <a:xfrm>
              <a:off x="10386" y="7207"/>
              <a:ext cx="97" cy="1076"/>
            </a:xfrm>
            <a:custGeom>
              <a:avLst/>
              <a:gdLst>
                <a:gd name="T0" fmla="*/ 0 w 54"/>
                <a:gd name="T1" fmla="*/ 597 h 599"/>
                <a:gd name="T2" fmla="*/ 26 w 54"/>
                <a:gd name="T3" fmla="*/ 0 h 599"/>
                <a:gd name="T4" fmla="*/ 54 w 54"/>
                <a:gd name="T5" fmla="*/ 1 h 599"/>
                <a:gd name="T6" fmla="*/ 26 w 54"/>
                <a:gd name="T7" fmla="*/ 599 h 599"/>
                <a:gd name="T8" fmla="*/ 0 w 54"/>
                <a:gd name="T9" fmla="*/ 5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9">
                  <a:moveTo>
                    <a:pt x="0" y="597"/>
                  </a:moveTo>
                  <a:lnTo>
                    <a:pt x="26" y="0"/>
                  </a:lnTo>
                  <a:lnTo>
                    <a:pt x="54" y="1"/>
                  </a:lnTo>
                  <a:lnTo>
                    <a:pt x="26" y="59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8" name="Freeform 27"/>
            <p:cNvSpPr/>
            <p:nvPr/>
          </p:nvSpPr>
          <p:spPr bwMode="auto">
            <a:xfrm>
              <a:off x="8633" y="6320"/>
              <a:ext cx="921" cy="824"/>
            </a:xfrm>
            <a:custGeom>
              <a:avLst/>
              <a:gdLst>
                <a:gd name="T0" fmla="*/ 513 w 513"/>
                <a:gd name="T1" fmla="*/ 19 h 459"/>
                <a:gd name="T2" fmla="*/ 18 w 513"/>
                <a:gd name="T3" fmla="*/ 459 h 459"/>
                <a:gd name="T4" fmla="*/ 0 w 513"/>
                <a:gd name="T5" fmla="*/ 438 h 459"/>
                <a:gd name="T6" fmla="*/ 495 w 513"/>
                <a:gd name="T7" fmla="*/ 0 h 459"/>
                <a:gd name="T8" fmla="*/ 513 w 513"/>
                <a:gd name="T9" fmla="*/ 1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59">
                  <a:moveTo>
                    <a:pt x="513" y="19"/>
                  </a:moveTo>
                  <a:lnTo>
                    <a:pt x="18" y="459"/>
                  </a:lnTo>
                  <a:lnTo>
                    <a:pt x="0" y="438"/>
                  </a:lnTo>
                  <a:lnTo>
                    <a:pt x="495" y="0"/>
                  </a:lnTo>
                  <a:lnTo>
                    <a:pt x="513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9" name="Freeform 28"/>
            <p:cNvSpPr/>
            <p:nvPr/>
          </p:nvSpPr>
          <p:spPr bwMode="auto">
            <a:xfrm>
              <a:off x="9086" y="7634"/>
              <a:ext cx="386" cy="673"/>
            </a:xfrm>
            <a:custGeom>
              <a:avLst/>
              <a:gdLst>
                <a:gd name="T0" fmla="*/ 215 w 215"/>
                <a:gd name="T1" fmla="*/ 12 h 375"/>
                <a:gd name="T2" fmla="*/ 24 w 215"/>
                <a:gd name="T3" fmla="*/ 375 h 375"/>
                <a:gd name="T4" fmla="*/ 0 w 215"/>
                <a:gd name="T5" fmla="*/ 363 h 375"/>
                <a:gd name="T6" fmla="*/ 191 w 215"/>
                <a:gd name="T7" fmla="*/ 0 h 375"/>
                <a:gd name="T8" fmla="*/ 215 w 215"/>
                <a:gd name="T9" fmla="*/ 1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75">
                  <a:moveTo>
                    <a:pt x="215" y="12"/>
                  </a:moveTo>
                  <a:lnTo>
                    <a:pt x="24" y="375"/>
                  </a:lnTo>
                  <a:lnTo>
                    <a:pt x="0" y="363"/>
                  </a:lnTo>
                  <a:lnTo>
                    <a:pt x="191" y="0"/>
                  </a:lnTo>
                  <a:lnTo>
                    <a:pt x="215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0" name="Freeform 29"/>
            <p:cNvSpPr/>
            <p:nvPr/>
          </p:nvSpPr>
          <p:spPr bwMode="auto">
            <a:xfrm>
              <a:off x="10618" y="3195"/>
              <a:ext cx="356" cy="230"/>
            </a:xfrm>
            <a:custGeom>
              <a:avLst/>
              <a:gdLst>
                <a:gd name="T0" fmla="*/ 186 w 198"/>
                <a:gd name="T1" fmla="*/ 128 h 128"/>
                <a:gd name="T2" fmla="*/ 0 w 198"/>
                <a:gd name="T3" fmla="*/ 24 h 128"/>
                <a:gd name="T4" fmla="*/ 14 w 198"/>
                <a:gd name="T5" fmla="*/ 0 h 128"/>
                <a:gd name="T6" fmla="*/ 198 w 198"/>
                <a:gd name="T7" fmla="*/ 106 h 128"/>
                <a:gd name="T8" fmla="*/ 186 w 19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86" y="128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98" y="106"/>
                  </a:lnTo>
                  <a:lnTo>
                    <a:pt x="186" y="1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1" name="Freeform 30"/>
            <p:cNvSpPr/>
            <p:nvPr/>
          </p:nvSpPr>
          <p:spPr bwMode="auto">
            <a:xfrm>
              <a:off x="11690" y="4396"/>
              <a:ext cx="163" cy="713"/>
            </a:xfrm>
            <a:custGeom>
              <a:avLst/>
              <a:gdLst>
                <a:gd name="T0" fmla="*/ 91 w 91"/>
                <a:gd name="T1" fmla="*/ 5 h 397"/>
                <a:gd name="T2" fmla="*/ 26 w 91"/>
                <a:gd name="T3" fmla="*/ 397 h 397"/>
                <a:gd name="T4" fmla="*/ 0 w 91"/>
                <a:gd name="T5" fmla="*/ 392 h 397"/>
                <a:gd name="T6" fmla="*/ 64 w 91"/>
                <a:gd name="T7" fmla="*/ 0 h 397"/>
                <a:gd name="T8" fmla="*/ 91 w 91"/>
                <a:gd name="T9" fmla="*/ 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5"/>
                  </a:moveTo>
                  <a:lnTo>
                    <a:pt x="26" y="397"/>
                  </a:lnTo>
                  <a:lnTo>
                    <a:pt x="0" y="392"/>
                  </a:lnTo>
                  <a:lnTo>
                    <a:pt x="64" y="0"/>
                  </a:lnTo>
                  <a:lnTo>
                    <a:pt x="91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2" name="Freeform 31"/>
            <p:cNvSpPr/>
            <p:nvPr/>
          </p:nvSpPr>
          <p:spPr bwMode="auto">
            <a:xfrm>
              <a:off x="10839" y="5219"/>
              <a:ext cx="219" cy="740"/>
            </a:xfrm>
            <a:custGeom>
              <a:avLst/>
              <a:gdLst>
                <a:gd name="T0" fmla="*/ 122 w 122"/>
                <a:gd name="T1" fmla="*/ 5 h 412"/>
                <a:gd name="T2" fmla="*/ 26 w 122"/>
                <a:gd name="T3" fmla="*/ 412 h 412"/>
                <a:gd name="T4" fmla="*/ 0 w 122"/>
                <a:gd name="T5" fmla="*/ 407 h 412"/>
                <a:gd name="T6" fmla="*/ 96 w 122"/>
                <a:gd name="T7" fmla="*/ 0 h 412"/>
                <a:gd name="T8" fmla="*/ 122 w 122"/>
                <a:gd name="T9" fmla="*/ 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12">
                  <a:moveTo>
                    <a:pt x="122" y="5"/>
                  </a:moveTo>
                  <a:lnTo>
                    <a:pt x="26" y="412"/>
                  </a:lnTo>
                  <a:lnTo>
                    <a:pt x="0" y="407"/>
                  </a:lnTo>
                  <a:lnTo>
                    <a:pt x="96" y="0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3" name="Freeform 32"/>
            <p:cNvSpPr/>
            <p:nvPr/>
          </p:nvSpPr>
          <p:spPr bwMode="auto">
            <a:xfrm>
              <a:off x="10869" y="5637"/>
              <a:ext cx="1033" cy="339"/>
            </a:xfrm>
            <a:custGeom>
              <a:avLst/>
              <a:gdLst>
                <a:gd name="T0" fmla="*/ 575 w 575"/>
                <a:gd name="T1" fmla="*/ 24 h 189"/>
                <a:gd name="T2" fmla="*/ 9 w 575"/>
                <a:gd name="T3" fmla="*/ 189 h 189"/>
                <a:gd name="T4" fmla="*/ 0 w 575"/>
                <a:gd name="T5" fmla="*/ 163 h 189"/>
                <a:gd name="T6" fmla="*/ 567 w 575"/>
                <a:gd name="T7" fmla="*/ 0 h 189"/>
                <a:gd name="T8" fmla="*/ 575 w 575"/>
                <a:gd name="T9" fmla="*/ 2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89">
                  <a:moveTo>
                    <a:pt x="575" y="24"/>
                  </a:moveTo>
                  <a:lnTo>
                    <a:pt x="9" y="189"/>
                  </a:lnTo>
                  <a:lnTo>
                    <a:pt x="0" y="163"/>
                  </a:lnTo>
                  <a:lnTo>
                    <a:pt x="567" y="0"/>
                  </a:lnTo>
                  <a:lnTo>
                    <a:pt x="575" y="2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4" name="Freeform 33"/>
            <p:cNvSpPr/>
            <p:nvPr/>
          </p:nvSpPr>
          <p:spPr bwMode="auto">
            <a:xfrm>
              <a:off x="10338" y="4502"/>
              <a:ext cx="129" cy="873"/>
            </a:xfrm>
            <a:custGeom>
              <a:avLst/>
              <a:gdLst>
                <a:gd name="T0" fmla="*/ 0 w 72"/>
                <a:gd name="T1" fmla="*/ 484 h 486"/>
                <a:gd name="T2" fmla="*/ 45 w 72"/>
                <a:gd name="T3" fmla="*/ 0 h 486"/>
                <a:gd name="T4" fmla="*/ 72 w 72"/>
                <a:gd name="T5" fmla="*/ 1 h 486"/>
                <a:gd name="T6" fmla="*/ 26 w 72"/>
                <a:gd name="T7" fmla="*/ 486 h 486"/>
                <a:gd name="T8" fmla="*/ 0 w 72"/>
                <a:gd name="T9" fmla="*/ 4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86">
                  <a:moveTo>
                    <a:pt x="0" y="484"/>
                  </a:moveTo>
                  <a:lnTo>
                    <a:pt x="45" y="0"/>
                  </a:lnTo>
                  <a:lnTo>
                    <a:pt x="72" y="1"/>
                  </a:lnTo>
                  <a:lnTo>
                    <a:pt x="26" y="486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5" name="Freeform 34"/>
            <p:cNvSpPr/>
            <p:nvPr/>
          </p:nvSpPr>
          <p:spPr bwMode="auto">
            <a:xfrm>
              <a:off x="8908" y="3594"/>
              <a:ext cx="503" cy="90"/>
            </a:xfrm>
            <a:custGeom>
              <a:avLst/>
              <a:gdLst>
                <a:gd name="T0" fmla="*/ 280 w 280"/>
                <a:gd name="T1" fmla="*/ 28 h 50"/>
                <a:gd name="T2" fmla="*/ 4 w 280"/>
                <a:gd name="T3" fmla="*/ 50 h 50"/>
                <a:gd name="T4" fmla="*/ 0 w 280"/>
                <a:gd name="T5" fmla="*/ 24 h 50"/>
                <a:gd name="T6" fmla="*/ 278 w 280"/>
                <a:gd name="T7" fmla="*/ 0 h 50"/>
                <a:gd name="T8" fmla="*/ 280 w 280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280" y="28"/>
                  </a:moveTo>
                  <a:lnTo>
                    <a:pt x="4" y="50"/>
                  </a:lnTo>
                  <a:lnTo>
                    <a:pt x="0" y="24"/>
                  </a:lnTo>
                  <a:lnTo>
                    <a:pt x="278" y="0"/>
                  </a:lnTo>
                  <a:lnTo>
                    <a:pt x="280" y="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6" name="Freeform 35"/>
            <p:cNvSpPr/>
            <p:nvPr/>
          </p:nvSpPr>
          <p:spPr bwMode="auto">
            <a:xfrm>
              <a:off x="7947" y="4714"/>
              <a:ext cx="135" cy="429"/>
            </a:xfrm>
            <a:custGeom>
              <a:avLst/>
              <a:gdLst>
                <a:gd name="T0" fmla="*/ 49 w 75"/>
                <a:gd name="T1" fmla="*/ 239 h 239"/>
                <a:gd name="T2" fmla="*/ 0 w 75"/>
                <a:gd name="T3" fmla="*/ 5 h 239"/>
                <a:gd name="T4" fmla="*/ 26 w 75"/>
                <a:gd name="T5" fmla="*/ 0 h 239"/>
                <a:gd name="T6" fmla="*/ 75 w 75"/>
                <a:gd name="T7" fmla="*/ 234 h 239"/>
                <a:gd name="T8" fmla="*/ 49 w 75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9">
                  <a:moveTo>
                    <a:pt x="49" y="23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75" y="234"/>
                  </a:lnTo>
                  <a:lnTo>
                    <a:pt x="49" y="23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7" name="Freeform 36"/>
            <p:cNvSpPr/>
            <p:nvPr/>
          </p:nvSpPr>
          <p:spPr bwMode="auto">
            <a:xfrm>
              <a:off x="10361" y="6589"/>
              <a:ext cx="122" cy="560"/>
            </a:xfrm>
            <a:custGeom>
              <a:avLst/>
              <a:gdLst>
                <a:gd name="T0" fmla="*/ 26 w 68"/>
                <a:gd name="T1" fmla="*/ 0 h 312"/>
                <a:gd name="T2" fmla="*/ 68 w 68"/>
                <a:gd name="T3" fmla="*/ 309 h 312"/>
                <a:gd name="T4" fmla="*/ 40 w 68"/>
                <a:gd name="T5" fmla="*/ 312 h 312"/>
                <a:gd name="T6" fmla="*/ 0 w 68"/>
                <a:gd name="T7" fmla="*/ 3 h 312"/>
                <a:gd name="T8" fmla="*/ 26 w 68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12">
                  <a:moveTo>
                    <a:pt x="26" y="0"/>
                  </a:moveTo>
                  <a:lnTo>
                    <a:pt x="68" y="309"/>
                  </a:lnTo>
                  <a:lnTo>
                    <a:pt x="40" y="312"/>
                  </a:lnTo>
                  <a:lnTo>
                    <a:pt x="0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8" name="Freeform 37"/>
            <p:cNvSpPr/>
            <p:nvPr/>
          </p:nvSpPr>
          <p:spPr bwMode="auto">
            <a:xfrm>
              <a:off x="9436" y="7622"/>
              <a:ext cx="399" cy="535"/>
            </a:xfrm>
            <a:custGeom>
              <a:avLst/>
              <a:gdLst>
                <a:gd name="T0" fmla="*/ 22 w 222"/>
                <a:gd name="T1" fmla="*/ 0 h 298"/>
                <a:gd name="T2" fmla="*/ 222 w 222"/>
                <a:gd name="T3" fmla="*/ 283 h 298"/>
                <a:gd name="T4" fmla="*/ 201 w 222"/>
                <a:gd name="T5" fmla="*/ 298 h 298"/>
                <a:gd name="T6" fmla="*/ 0 w 222"/>
                <a:gd name="T7" fmla="*/ 14 h 298"/>
                <a:gd name="T8" fmla="*/ 22 w 222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98">
                  <a:moveTo>
                    <a:pt x="22" y="0"/>
                  </a:moveTo>
                  <a:lnTo>
                    <a:pt x="222" y="283"/>
                  </a:lnTo>
                  <a:lnTo>
                    <a:pt x="201" y="298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9" name="Freeform 38"/>
            <p:cNvSpPr/>
            <p:nvPr/>
          </p:nvSpPr>
          <p:spPr bwMode="auto">
            <a:xfrm>
              <a:off x="8890" y="7606"/>
              <a:ext cx="551" cy="65"/>
            </a:xfrm>
            <a:custGeom>
              <a:avLst/>
              <a:gdLst>
                <a:gd name="T0" fmla="*/ 305 w 307"/>
                <a:gd name="T1" fmla="*/ 36 h 36"/>
                <a:gd name="T2" fmla="*/ 0 w 307"/>
                <a:gd name="T3" fmla="*/ 28 h 36"/>
                <a:gd name="T4" fmla="*/ 0 w 307"/>
                <a:gd name="T5" fmla="*/ 0 h 36"/>
                <a:gd name="T6" fmla="*/ 307 w 307"/>
                <a:gd name="T7" fmla="*/ 10 h 36"/>
                <a:gd name="T8" fmla="*/ 305 w 30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6">
                  <a:moveTo>
                    <a:pt x="305" y="36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07" y="10"/>
                  </a:lnTo>
                  <a:lnTo>
                    <a:pt x="305" y="3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0" name="Freeform 39"/>
            <p:cNvSpPr/>
            <p:nvPr/>
          </p:nvSpPr>
          <p:spPr bwMode="auto">
            <a:xfrm>
              <a:off x="8375" y="5959"/>
              <a:ext cx="388" cy="284"/>
            </a:xfrm>
            <a:custGeom>
              <a:avLst/>
              <a:gdLst>
                <a:gd name="T0" fmla="*/ 0 w 216"/>
                <a:gd name="T1" fmla="*/ 135 h 158"/>
                <a:gd name="T2" fmla="*/ 200 w 216"/>
                <a:gd name="T3" fmla="*/ 0 h 158"/>
                <a:gd name="T4" fmla="*/ 216 w 216"/>
                <a:gd name="T5" fmla="*/ 21 h 158"/>
                <a:gd name="T6" fmla="*/ 16 w 216"/>
                <a:gd name="T7" fmla="*/ 158 h 158"/>
                <a:gd name="T8" fmla="*/ 0 w 216"/>
                <a:gd name="T9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58">
                  <a:moveTo>
                    <a:pt x="0" y="135"/>
                  </a:moveTo>
                  <a:lnTo>
                    <a:pt x="200" y="0"/>
                  </a:lnTo>
                  <a:lnTo>
                    <a:pt x="216" y="21"/>
                  </a:lnTo>
                  <a:lnTo>
                    <a:pt x="16" y="15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1" name="Freeform 40"/>
            <p:cNvSpPr/>
            <p:nvPr/>
          </p:nvSpPr>
          <p:spPr bwMode="auto">
            <a:xfrm>
              <a:off x="10490" y="7124"/>
              <a:ext cx="742" cy="79"/>
            </a:xfrm>
            <a:custGeom>
              <a:avLst/>
              <a:gdLst>
                <a:gd name="T0" fmla="*/ 413 w 413"/>
                <a:gd name="T1" fmla="*/ 26 h 44"/>
                <a:gd name="T2" fmla="*/ 1 w 413"/>
                <a:gd name="T3" fmla="*/ 44 h 44"/>
                <a:gd name="T4" fmla="*/ 0 w 413"/>
                <a:gd name="T5" fmla="*/ 16 h 44"/>
                <a:gd name="T6" fmla="*/ 411 w 413"/>
                <a:gd name="T7" fmla="*/ 0 h 44"/>
                <a:gd name="T8" fmla="*/ 413 w 413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4">
                  <a:moveTo>
                    <a:pt x="413" y="26"/>
                  </a:moveTo>
                  <a:lnTo>
                    <a:pt x="1" y="44"/>
                  </a:lnTo>
                  <a:lnTo>
                    <a:pt x="0" y="16"/>
                  </a:lnTo>
                  <a:lnTo>
                    <a:pt x="411" y="0"/>
                  </a:lnTo>
                  <a:lnTo>
                    <a:pt x="413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2" name="Freeform 41"/>
            <p:cNvSpPr/>
            <p:nvPr/>
          </p:nvSpPr>
          <p:spPr bwMode="auto">
            <a:xfrm>
              <a:off x="9047" y="8451"/>
              <a:ext cx="1877" cy="1668"/>
            </a:xfrm>
            <a:custGeom>
              <a:avLst/>
              <a:gdLst>
                <a:gd name="T0" fmla="*/ 293 w 602"/>
                <a:gd name="T1" fmla="*/ 535 h 535"/>
                <a:gd name="T2" fmla="*/ 143 w 602"/>
                <a:gd name="T3" fmla="*/ 515 h 535"/>
                <a:gd name="T4" fmla="*/ 87 w 602"/>
                <a:gd name="T5" fmla="*/ 469 h 535"/>
                <a:gd name="T6" fmla="*/ 38 w 602"/>
                <a:gd name="T7" fmla="*/ 403 h 535"/>
                <a:gd name="T8" fmla="*/ 31 w 602"/>
                <a:gd name="T9" fmla="*/ 368 h 535"/>
                <a:gd name="T10" fmla="*/ 32 w 602"/>
                <a:gd name="T11" fmla="*/ 347 h 535"/>
                <a:gd name="T12" fmla="*/ 38 w 602"/>
                <a:gd name="T13" fmla="*/ 314 h 535"/>
                <a:gd name="T14" fmla="*/ 32 w 602"/>
                <a:gd name="T15" fmla="*/ 293 h 535"/>
                <a:gd name="T16" fmla="*/ 29 w 602"/>
                <a:gd name="T17" fmla="*/ 270 h 535"/>
                <a:gd name="T18" fmla="*/ 37 w 602"/>
                <a:gd name="T19" fmla="*/ 241 h 535"/>
                <a:gd name="T20" fmla="*/ 31 w 602"/>
                <a:gd name="T21" fmla="*/ 214 h 535"/>
                <a:gd name="T22" fmla="*/ 35 w 602"/>
                <a:gd name="T23" fmla="*/ 191 h 535"/>
                <a:gd name="T24" fmla="*/ 41 w 602"/>
                <a:gd name="T25" fmla="*/ 169 h 535"/>
                <a:gd name="T26" fmla="*/ 44 w 602"/>
                <a:gd name="T27" fmla="*/ 145 h 535"/>
                <a:gd name="T28" fmla="*/ 17 w 602"/>
                <a:gd name="T29" fmla="*/ 126 h 535"/>
                <a:gd name="T30" fmla="*/ 0 w 602"/>
                <a:gd name="T31" fmla="*/ 0 h 535"/>
                <a:gd name="T32" fmla="*/ 602 w 602"/>
                <a:gd name="T33" fmla="*/ 0 h 535"/>
                <a:gd name="T34" fmla="*/ 590 w 602"/>
                <a:gd name="T35" fmla="*/ 94 h 535"/>
                <a:gd name="T36" fmla="*/ 563 w 602"/>
                <a:gd name="T37" fmla="*/ 114 h 535"/>
                <a:gd name="T38" fmla="*/ 566 w 602"/>
                <a:gd name="T39" fmla="*/ 138 h 535"/>
                <a:gd name="T40" fmla="*/ 572 w 602"/>
                <a:gd name="T41" fmla="*/ 160 h 535"/>
                <a:gd name="T42" fmla="*/ 577 w 602"/>
                <a:gd name="T43" fmla="*/ 182 h 535"/>
                <a:gd name="T44" fmla="*/ 571 w 602"/>
                <a:gd name="T45" fmla="*/ 209 h 535"/>
                <a:gd name="T46" fmla="*/ 578 w 602"/>
                <a:gd name="T47" fmla="*/ 239 h 535"/>
                <a:gd name="T48" fmla="*/ 575 w 602"/>
                <a:gd name="T49" fmla="*/ 261 h 535"/>
                <a:gd name="T50" fmla="*/ 569 w 602"/>
                <a:gd name="T51" fmla="*/ 282 h 535"/>
                <a:gd name="T52" fmla="*/ 575 w 602"/>
                <a:gd name="T53" fmla="*/ 315 h 535"/>
                <a:gd name="T54" fmla="*/ 577 w 602"/>
                <a:gd name="T55" fmla="*/ 336 h 535"/>
                <a:gd name="T56" fmla="*/ 569 w 602"/>
                <a:gd name="T57" fmla="*/ 372 h 535"/>
                <a:gd name="T58" fmla="*/ 580 w 602"/>
                <a:gd name="T59" fmla="*/ 392 h 535"/>
                <a:gd name="T60" fmla="*/ 524 w 602"/>
                <a:gd name="T61" fmla="*/ 469 h 535"/>
                <a:gd name="T62" fmla="*/ 469 w 602"/>
                <a:gd name="T63" fmla="*/ 515 h 535"/>
                <a:gd name="T64" fmla="*/ 293 w 602"/>
                <a:gd name="T6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5">
                  <a:moveTo>
                    <a:pt x="293" y="535"/>
                  </a:moveTo>
                  <a:cubicBezTo>
                    <a:pt x="246" y="535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9"/>
                  </a:cubicBezTo>
                  <a:cubicBezTo>
                    <a:pt x="50" y="447"/>
                    <a:pt x="38" y="420"/>
                    <a:pt x="38" y="403"/>
                  </a:cubicBezTo>
                  <a:cubicBezTo>
                    <a:pt x="38" y="387"/>
                    <a:pt x="50" y="375"/>
                    <a:pt x="31" y="368"/>
                  </a:cubicBezTo>
                  <a:cubicBezTo>
                    <a:pt x="11" y="360"/>
                    <a:pt x="16" y="353"/>
                    <a:pt x="32" y="347"/>
                  </a:cubicBezTo>
                  <a:cubicBezTo>
                    <a:pt x="48" y="341"/>
                    <a:pt x="38" y="330"/>
                    <a:pt x="38" y="314"/>
                  </a:cubicBezTo>
                  <a:cubicBezTo>
                    <a:pt x="38" y="297"/>
                    <a:pt x="56" y="294"/>
                    <a:pt x="32" y="293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4"/>
                    <a:pt x="37" y="241"/>
                  </a:cubicBezTo>
                  <a:cubicBezTo>
                    <a:pt x="37" y="227"/>
                    <a:pt x="47" y="218"/>
                    <a:pt x="31" y="214"/>
                  </a:cubicBezTo>
                  <a:cubicBezTo>
                    <a:pt x="14" y="209"/>
                    <a:pt x="16" y="196"/>
                    <a:pt x="35" y="191"/>
                  </a:cubicBezTo>
                  <a:cubicBezTo>
                    <a:pt x="54" y="187"/>
                    <a:pt x="43" y="179"/>
                    <a:pt x="41" y="169"/>
                  </a:cubicBezTo>
                  <a:cubicBezTo>
                    <a:pt x="40" y="158"/>
                    <a:pt x="54" y="145"/>
                    <a:pt x="44" y="145"/>
                  </a:cubicBezTo>
                  <a:cubicBezTo>
                    <a:pt x="34" y="145"/>
                    <a:pt x="19" y="137"/>
                    <a:pt x="17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6"/>
                    <a:pt x="574" y="114"/>
                    <a:pt x="563" y="114"/>
                  </a:cubicBezTo>
                  <a:cubicBezTo>
                    <a:pt x="553" y="114"/>
                    <a:pt x="568" y="127"/>
                    <a:pt x="566" y="138"/>
                  </a:cubicBezTo>
                  <a:cubicBezTo>
                    <a:pt x="565" y="148"/>
                    <a:pt x="553" y="155"/>
                    <a:pt x="572" y="160"/>
                  </a:cubicBezTo>
                  <a:cubicBezTo>
                    <a:pt x="592" y="164"/>
                    <a:pt x="593" y="178"/>
                    <a:pt x="577" y="182"/>
                  </a:cubicBezTo>
                  <a:cubicBezTo>
                    <a:pt x="560" y="187"/>
                    <a:pt x="571" y="196"/>
                    <a:pt x="571" y="209"/>
                  </a:cubicBezTo>
                  <a:cubicBezTo>
                    <a:pt x="571" y="223"/>
                    <a:pt x="560" y="233"/>
                    <a:pt x="578" y="239"/>
                  </a:cubicBezTo>
                  <a:cubicBezTo>
                    <a:pt x="596" y="245"/>
                    <a:pt x="599" y="260"/>
                    <a:pt x="575" y="261"/>
                  </a:cubicBezTo>
                  <a:cubicBezTo>
                    <a:pt x="551" y="263"/>
                    <a:pt x="569" y="266"/>
                    <a:pt x="569" y="282"/>
                  </a:cubicBezTo>
                  <a:cubicBezTo>
                    <a:pt x="569" y="299"/>
                    <a:pt x="559" y="309"/>
                    <a:pt x="575" y="315"/>
                  </a:cubicBezTo>
                  <a:cubicBezTo>
                    <a:pt x="592" y="321"/>
                    <a:pt x="596" y="329"/>
                    <a:pt x="577" y="336"/>
                  </a:cubicBezTo>
                  <a:cubicBezTo>
                    <a:pt x="557" y="344"/>
                    <a:pt x="569" y="356"/>
                    <a:pt x="569" y="372"/>
                  </a:cubicBezTo>
                  <a:cubicBezTo>
                    <a:pt x="569" y="377"/>
                    <a:pt x="582" y="382"/>
                    <a:pt x="580" y="392"/>
                  </a:cubicBezTo>
                  <a:cubicBezTo>
                    <a:pt x="576" y="416"/>
                    <a:pt x="553" y="445"/>
                    <a:pt x="524" y="469"/>
                  </a:cubicBezTo>
                  <a:cubicBezTo>
                    <a:pt x="496" y="493"/>
                    <a:pt x="472" y="500"/>
                    <a:pt x="469" y="515"/>
                  </a:cubicBezTo>
                  <a:cubicBezTo>
                    <a:pt x="466" y="530"/>
                    <a:pt x="341" y="535"/>
                    <a:pt x="293" y="53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3" name="Freeform 42"/>
            <p:cNvSpPr/>
            <p:nvPr/>
          </p:nvSpPr>
          <p:spPr bwMode="auto">
            <a:xfrm>
              <a:off x="9449" y="8451"/>
              <a:ext cx="530" cy="1668"/>
            </a:xfrm>
            <a:custGeom>
              <a:avLst/>
              <a:gdLst>
                <a:gd name="T0" fmla="*/ 82 w 170"/>
                <a:gd name="T1" fmla="*/ 535 h 535"/>
                <a:gd name="T2" fmla="*/ 38 w 170"/>
                <a:gd name="T3" fmla="*/ 515 h 535"/>
                <a:gd name="T4" fmla="*/ 22 w 170"/>
                <a:gd name="T5" fmla="*/ 469 h 535"/>
                <a:gd name="T6" fmla="*/ 8 w 170"/>
                <a:gd name="T7" fmla="*/ 403 h 535"/>
                <a:gd name="T8" fmla="*/ 6 w 170"/>
                <a:gd name="T9" fmla="*/ 368 h 535"/>
                <a:gd name="T10" fmla="*/ 7 w 170"/>
                <a:gd name="T11" fmla="*/ 347 h 535"/>
                <a:gd name="T12" fmla="*/ 8 w 170"/>
                <a:gd name="T13" fmla="*/ 314 h 535"/>
                <a:gd name="T14" fmla="*/ 7 w 170"/>
                <a:gd name="T15" fmla="*/ 293 h 535"/>
                <a:gd name="T16" fmla="*/ 6 w 170"/>
                <a:gd name="T17" fmla="*/ 270 h 535"/>
                <a:gd name="T18" fmla="*/ 8 w 170"/>
                <a:gd name="T19" fmla="*/ 241 h 535"/>
                <a:gd name="T20" fmla="*/ 6 w 170"/>
                <a:gd name="T21" fmla="*/ 214 h 535"/>
                <a:gd name="T22" fmla="*/ 7 w 170"/>
                <a:gd name="T23" fmla="*/ 191 h 535"/>
                <a:gd name="T24" fmla="*/ 9 w 170"/>
                <a:gd name="T25" fmla="*/ 169 h 535"/>
                <a:gd name="T26" fmla="*/ 10 w 170"/>
                <a:gd name="T27" fmla="*/ 145 h 535"/>
                <a:gd name="T28" fmla="*/ 2 w 170"/>
                <a:gd name="T29" fmla="*/ 126 h 535"/>
                <a:gd name="T30" fmla="*/ 5 w 170"/>
                <a:gd name="T31" fmla="*/ 90 h 535"/>
                <a:gd name="T32" fmla="*/ 4 w 170"/>
                <a:gd name="T33" fmla="*/ 43 h 535"/>
                <a:gd name="T34" fmla="*/ 0 w 170"/>
                <a:gd name="T35" fmla="*/ 0 h 535"/>
                <a:gd name="T36" fmla="*/ 170 w 170"/>
                <a:gd name="T37" fmla="*/ 0 h 535"/>
                <a:gd name="T38" fmla="*/ 168 w 170"/>
                <a:gd name="T39" fmla="*/ 23 h 535"/>
                <a:gd name="T40" fmla="*/ 164 w 170"/>
                <a:gd name="T41" fmla="*/ 58 h 535"/>
                <a:gd name="T42" fmla="*/ 167 w 170"/>
                <a:gd name="T43" fmla="*/ 94 h 535"/>
                <a:gd name="T44" fmla="*/ 159 w 170"/>
                <a:gd name="T45" fmla="*/ 114 h 535"/>
                <a:gd name="T46" fmla="*/ 160 w 170"/>
                <a:gd name="T47" fmla="*/ 138 h 535"/>
                <a:gd name="T48" fmla="*/ 162 w 170"/>
                <a:gd name="T49" fmla="*/ 160 h 535"/>
                <a:gd name="T50" fmla="*/ 163 w 170"/>
                <a:gd name="T51" fmla="*/ 182 h 535"/>
                <a:gd name="T52" fmla="*/ 161 w 170"/>
                <a:gd name="T53" fmla="*/ 209 h 535"/>
                <a:gd name="T54" fmla="*/ 163 w 170"/>
                <a:gd name="T55" fmla="*/ 239 h 535"/>
                <a:gd name="T56" fmla="*/ 163 w 170"/>
                <a:gd name="T57" fmla="*/ 261 h 535"/>
                <a:gd name="T58" fmla="*/ 161 w 170"/>
                <a:gd name="T59" fmla="*/ 282 h 535"/>
                <a:gd name="T60" fmla="*/ 163 w 170"/>
                <a:gd name="T61" fmla="*/ 315 h 535"/>
                <a:gd name="T62" fmla="*/ 163 w 170"/>
                <a:gd name="T63" fmla="*/ 336 h 535"/>
                <a:gd name="T64" fmla="*/ 161 w 170"/>
                <a:gd name="T65" fmla="*/ 372 h 535"/>
                <a:gd name="T66" fmla="*/ 164 w 170"/>
                <a:gd name="T67" fmla="*/ 392 h 535"/>
                <a:gd name="T68" fmla="*/ 148 w 170"/>
                <a:gd name="T69" fmla="*/ 469 h 535"/>
                <a:gd name="T70" fmla="*/ 132 w 170"/>
                <a:gd name="T71" fmla="*/ 515 h 535"/>
                <a:gd name="T72" fmla="*/ 82 w 170"/>
                <a:gd name="T7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5">
                  <a:moveTo>
                    <a:pt x="82" y="535"/>
                  </a:moveTo>
                  <a:cubicBezTo>
                    <a:pt x="68" y="535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9"/>
                  </a:cubicBezTo>
                  <a:cubicBezTo>
                    <a:pt x="12" y="447"/>
                    <a:pt x="8" y="420"/>
                    <a:pt x="8" y="403"/>
                  </a:cubicBezTo>
                  <a:cubicBezTo>
                    <a:pt x="8" y="387"/>
                    <a:pt x="12" y="375"/>
                    <a:pt x="6" y="368"/>
                  </a:cubicBezTo>
                  <a:cubicBezTo>
                    <a:pt x="1" y="360"/>
                    <a:pt x="2" y="353"/>
                    <a:pt x="7" y="347"/>
                  </a:cubicBezTo>
                  <a:cubicBezTo>
                    <a:pt x="11" y="341"/>
                    <a:pt x="8" y="330"/>
                    <a:pt x="8" y="314"/>
                  </a:cubicBezTo>
                  <a:cubicBezTo>
                    <a:pt x="8" y="297"/>
                    <a:pt x="13" y="294"/>
                    <a:pt x="7" y="293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4"/>
                    <a:pt x="8" y="241"/>
                  </a:cubicBezTo>
                  <a:cubicBezTo>
                    <a:pt x="8" y="227"/>
                    <a:pt x="11" y="218"/>
                    <a:pt x="6" y="214"/>
                  </a:cubicBezTo>
                  <a:cubicBezTo>
                    <a:pt x="1" y="209"/>
                    <a:pt x="2" y="196"/>
                    <a:pt x="7" y="191"/>
                  </a:cubicBezTo>
                  <a:cubicBezTo>
                    <a:pt x="13" y="187"/>
                    <a:pt x="10" y="179"/>
                    <a:pt x="9" y="169"/>
                  </a:cubicBezTo>
                  <a:cubicBezTo>
                    <a:pt x="9" y="158"/>
                    <a:pt x="13" y="145"/>
                    <a:pt x="10" y="145"/>
                  </a:cubicBezTo>
                  <a:cubicBezTo>
                    <a:pt x="7" y="145"/>
                    <a:pt x="2" y="138"/>
                    <a:pt x="2" y="126"/>
                  </a:cubicBezTo>
                  <a:cubicBezTo>
                    <a:pt x="2" y="114"/>
                    <a:pt x="5" y="106"/>
                    <a:pt x="5" y="90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3"/>
                    <a:pt x="1" y="13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8"/>
                    <a:pt x="168" y="23"/>
                  </a:cubicBezTo>
                  <a:cubicBezTo>
                    <a:pt x="164" y="35"/>
                    <a:pt x="164" y="42"/>
                    <a:pt x="164" y="58"/>
                  </a:cubicBezTo>
                  <a:cubicBezTo>
                    <a:pt x="164" y="75"/>
                    <a:pt x="167" y="82"/>
                    <a:pt x="167" y="94"/>
                  </a:cubicBezTo>
                  <a:cubicBezTo>
                    <a:pt x="167" y="106"/>
                    <a:pt x="162" y="114"/>
                    <a:pt x="159" y="114"/>
                  </a:cubicBezTo>
                  <a:cubicBezTo>
                    <a:pt x="156" y="114"/>
                    <a:pt x="160" y="127"/>
                    <a:pt x="160" y="138"/>
                  </a:cubicBezTo>
                  <a:cubicBezTo>
                    <a:pt x="160" y="148"/>
                    <a:pt x="156" y="155"/>
                    <a:pt x="162" y="160"/>
                  </a:cubicBezTo>
                  <a:cubicBezTo>
                    <a:pt x="167" y="164"/>
                    <a:pt x="168" y="178"/>
                    <a:pt x="163" y="182"/>
                  </a:cubicBezTo>
                  <a:cubicBezTo>
                    <a:pt x="158" y="187"/>
                    <a:pt x="161" y="196"/>
                    <a:pt x="161" y="209"/>
                  </a:cubicBezTo>
                  <a:cubicBezTo>
                    <a:pt x="161" y="223"/>
                    <a:pt x="158" y="233"/>
                    <a:pt x="163" y="239"/>
                  </a:cubicBezTo>
                  <a:cubicBezTo>
                    <a:pt x="169" y="245"/>
                    <a:pt x="169" y="260"/>
                    <a:pt x="163" y="261"/>
                  </a:cubicBezTo>
                  <a:cubicBezTo>
                    <a:pt x="156" y="263"/>
                    <a:pt x="161" y="266"/>
                    <a:pt x="161" y="282"/>
                  </a:cubicBezTo>
                  <a:cubicBezTo>
                    <a:pt x="161" y="299"/>
                    <a:pt x="158" y="309"/>
                    <a:pt x="163" y="315"/>
                  </a:cubicBezTo>
                  <a:cubicBezTo>
                    <a:pt x="167" y="321"/>
                    <a:pt x="169" y="329"/>
                    <a:pt x="163" y="336"/>
                  </a:cubicBezTo>
                  <a:cubicBezTo>
                    <a:pt x="157" y="344"/>
                    <a:pt x="161" y="356"/>
                    <a:pt x="161" y="372"/>
                  </a:cubicBezTo>
                  <a:cubicBezTo>
                    <a:pt x="161" y="377"/>
                    <a:pt x="165" y="382"/>
                    <a:pt x="164" y="392"/>
                  </a:cubicBezTo>
                  <a:cubicBezTo>
                    <a:pt x="163" y="416"/>
                    <a:pt x="156" y="445"/>
                    <a:pt x="148" y="469"/>
                  </a:cubicBezTo>
                  <a:cubicBezTo>
                    <a:pt x="140" y="493"/>
                    <a:pt x="133" y="500"/>
                    <a:pt x="132" y="515"/>
                  </a:cubicBezTo>
                  <a:cubicBezTo>
                    <a:pt x="131" y="530"/>
                    <a:pt x="95" y="535"/>
                    <a:pt x="82" y="535"/>
                  </a:cubicBezTo>
                  <a:close/>
                </a:path>
              </a:pathLst>
            </a:custGeom>
            <a:solidFill>
              <a:srgbClr val="B2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4" name="Oval 43"/>
            <p:cNvSpPr>
              <a:spLocks noChangeArrowheads="1"/>
            </p:cNvSpPr>
            <p:nvPr/>
          </p:nvSpPr>
          <p:spPr bwMode="auto">
            <a:xfrm>
              <a:off x="9785" y="10104"/>
              <a:ext cx="427" cy="19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5" name="Oval 44"/>
            <p:cNvSpPr>
              <a:spLocks noChangeArrowheads="1"/>
            </p:cNvSpPr>
            <p:nvPr/>
          </p:nvSpPr>
          <p:spPr bwMode="auto">
            <a:xfrm>
              <a:off x="9627" y="10019"/>
              <a:ext cx="745" cy="207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6" name="Freeform 45"/>
            <p:cNvSpPr/>
            <p:nvPr/>
          </p:nvSpPr>
          <p:spPr bwMode="auto">
            <a:xfrm>
              <a:off x="9526" y="10079"/>
              <a:ext cx="945" cy="79"/>
            </a:xfrm>
            <a:custGeom>
              <a:avLst/>
              <a:gdLst>
                <a:gd name="T0" fmla="*/ 140 w 303"/>
                <a:gd name="T1" fmla="*/ 25 h 25"/>
                <a:gd name="T2" fmla="*/ 2 w 303"/>
                <a:gd name="T3" fmla="*/ 7 h 25"/>
                <a:gd name="T4" fmla="*/ 0 w 303"/>
                <a:gd name="T5" fmla="*/ 1 h 25"/>
                <a:gd name="T6" fmla="*/ 139 w 303"/>
                <a:gd name="T7" fmla="*/ 13 h 25"/>
                <a:gd name="T8" fmla="*/ 303 w 303"/>
                <a:gd name="T9" fmla="*/ 0 h 25"/>
                <a:gd name="T10" fmla="*/ 301 w 303"/>
                <a:gd name="T11" fmla="*/ 7 h 25"/>
                <a:gd name="T12" fmla="*/ 140 w 3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5">
                  <a:moveTo>
                    <a:pt x="140" y="25"/>
                  </a:moveTo>
                  <a:cubicBezTo>
                    <a:pt x="96" y="25"/>
                    <a:pt x="4" y="21"/>
                    <a:pt x="2" y="7"/>
                  </a:cubicBezTo>
                  <a:cubicBezTo>
                    <a:pt x="1" y="6"/>
                    <a:pt x="1" y="3"/>
                    <a:pt x="0" y="1"/>
                  </a:cubicBezTo>
                  <a:cubicBezTo>
                    <a:pt x="28" y="10"/>
                    <a:pt x="101" y="13"/>
                    <a:pt x="139" y="13"/>
                  </a:cubicBezTo>
                  <a:cubicBezTo>
                    <a:pt x="179" y="13"/>
                    <a:pt x="271" y="10"/>
                    <a:pt x="303" y="0"/>
                  </a:cubicBezTo>
                  <a:cubicBezTo>
                    <a:pt x="302" y="3"/>
                    <a:pt x="302" y="5"/>
                    <a:pt x="301" y="7"/>
                  </a:cubicBezTo>
                  <a:cubicBezTo>
                    <a:pt x="299" y="21"/>
                    <a:pt x="184" y="25"/>
                    <a:pt x="140" y="25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7" name="Freeform 46"/>
            <p:cNvSpPr/>
            <p:nvPr/>
          </p:nvSpPr>
          <p:spPr bwMode="auto">
            <a:xfrm>
              <a:off x="9140" y="8926"/>
              <a:ext cx="1733" cy="128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39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9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0"/>
                    <a:pt x="3" y="40"/>
                    <a:pt x="5" y="39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8" name="Freeform 47"/>
            <p:cNvSpPr/>
            <p:nvPr/>
          </p:nvSpPr>
          <p:spPr bwMode="auto">
            <a:xfrm>
              <a:off x="9106" y="8782"/>
              <a:ext cx="1762" cy="131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7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4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9" name="Freeform 48"/>
            <p:cNvSpPr/>
            <p:nvPr/>
          </p:nvSpPr>
          <p:spPr bwMode="auto">
            <a:xfrm>
              <a:off x="9145" y="9041"/>
              <a:ext cx="1677" cy="128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9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8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0" name="Freeform 49"/>
            <p:cNvSpPr/>
            <p:nvPr/>
          </p:nvSpPr>
          <p:spPr bwMode="auto">
            <a:xfrm>
              <a:off x="9158" y="9154"/>
              <a:ext cx="1706" cy="129"/>
            </a:xfrm>
            <a:custGeom>
              <a:avLst/>
              <a:gdLst>
                <a:gd name="T0" fmla="*/ 2 w 547"/>
                <a:gd name="T1" fmla="*/ 25 h 42"/>
                <a:gd name="T2" fmla="*/ 532 w 547"/>
                <a:gd name="T3" fmla="*/ 0 h 42"/>
                <a:gd name="T4" fmla="*/ 542 w 547"/>
                <a:gd name="T5" fmla="*/ 14 h 42"/>
                <a:gd name="T6" fmla="*/ 547 w 547"/>
                <a:gd name="T7" fmla="*/ 16 h 42"/>
                <a:gd name="T8" fmla="*/ 0 w 547"/>
                <a:gd name="T9" fmla="*/ 42 h 42"/>
                <a:gd name="T10" fmla="*/ 2 w 547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2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1"/>
                    <a:pt x="542" y="14"/>
                  </a:cubicBezTo>
                  <a:cubicBezTo>
                    <a:pt x="544" y="15"/>
                    <a:pt x="545" y="15"/>
                    <a:pt x="547" y="1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38"/>
                    <a:pt x="4" y="32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1" name="Freeform 50"/>
            <p:cNvSpPr/>
            <p:nvPr/>
          </p:nvSpPr>
          <p:spPr bwMode="auto">
            <a:xfrm>
              <a:off x="9145" y="9287"/>
              <a:ext cx="1675" cy="128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4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7"/>
                    <a:pt x="537" y="14"/>
                  </a:cubicBezTo>
                  <a:cubicBezTo>
                    <a:pt x="537" y="15"/>
                    <a:pt x="537" y="15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6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2" name="Freeform 51"/>
            <p:cNvSpPr/>
            <p:nvPr/>
          </p:nvSpPr>
          <p:spPr bwMode="auto">
            <a:xfrm>
              <a:off x="9140" y="9405"/>
              <a:ext cx="1737" cy="128"/>
            </a:xfrm>
            <a:custGeom>
              <a:avLst/>
              <a:gdLst>
                <a:gd name="T0" fmla="*/ 11 w 557"/>
                <a:gd name="T1" fmla="*/ 25 h 41"/>
                <a:gd name="T2" fmla="*/ 536 w 557"/>
                <a:gd name="T3" fmla="*/ 0 h 41"/>
                <a:gd name="T4" fmla="*/ 545 w 557"/>
                <a:gd name="T5" fmla="*/ 9 h 41"/>
                <a:gd name="T6" fmla="*/ 557 w 557"/>
                <a:gd name="T7" fmla="*/ 15 h 41"/>
                <a:gd name="T8" fmla="*/ 0 w 557"/>
                <a:gd name="T9" fmla="*/ 41 h 41"/>
                <a:gd name="T10" fmla="*/ 2 w 557"/>
                <a:gd name="T11" fmla="*/ 41 h 41"/>
                <a:gd name="T12" fmla="*/ 11 w 557"/>
                <a:gd name="T1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1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9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3" name="Freeform 52"/>
            <p:cNvSpPr/>
            <p:nvPr/>
          </p:nvSpPr>
          <p:spPr bwMode="auto">
            <a:xfrm>
              <a:off x="9158" y="9527"/>
              <a:ext cx="1659" cy="128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7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5"/>
                    <a:pt x="530" y="10"/>
                    <a:pt x="532" y="1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5"/>
                    <a:pt x="6" y="30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4" name="Freeform 53"/>
            <p:cNvSpPr/>
            <p:nvPr/>
          </p:nvSpPr>
          <p:spPr bwMode="auto">
            <a:xfrm>
              <a:off x="9187" y="9705"/>
              <a:ext cx="1659" cy="415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3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3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8"/>
                    <a:pt x="98" y="113"/>
                  </a:cubicBezTo>
                  <a:cubicBezTo>
                    <a:pt x="95" y="98"/>
                    <a:pt x="80" y="89"/>
                    <a:pt x="42" y="67"/>
                  </a:cubicBezTo>
                  <a:cubicBezTo>
                    <a:pt x="20" y="54"/>
                    <a:pt x="7" y="38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6"/>
                    <a:pt x="479" y="67"/>
                  </a:cubicBezTo>
                  <a:cubicBezTo>
                    <a:pt x="451" y="91"/>
                    <a:pt x="427" y="98"/>
                    <a:pt x="424" y="113"/>
                  </a:cubicBezTo>
                  <a:cubicBezTo>
                    <a:pt x="421" y="128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5" name="Freeform 54"/>
            <p:cNvSpPr/>
            <p:nvPr/>
          </p:nvSpPr>
          <p:spPr bwMode="auto">
            <a:xfrm>
              <a:off x="9479" y="9746"/>
              <a:ext cx="479" cy="374"/>
            </a:xfrm>
            <a:custGeom>
              <a:avLst/>
              <a:gdLst>
                <a:gd name="T0" fmla="*/ 55 w 154"/>
                <a:gd name="T1" fmla="*/ 115 h 120"/>
                <a:gd name="T2" fmla="*/ 24 w 154"/>
                <a:gd name="T3" fmla="*/ 55 h 120"/>
                <a:gd name="T4" fmla="*/ 0 w 154"/>
                <a:gd name="T5" fmla="*/ 8 h 120"/>
                <a:gd name="T6" fmla="*/ 152 w 154"/>
                <a:gd name="T7" fmla="*/ 0 h 120"/>
                <a:gd name="T8" fmla="*/ 154 w 154"/>
                <a:gd name="T9" fmla="*/ 55 h 120"/>
                <a:gd name="T10" fmla="*/ 153 w 154"/>
                <a:gd name="T11" fmla="*/ 117 h 120"/>
                <a:gd name="T12" fmla="*/ 153 w 154"/>
                <a:gd name="T13" fmla="*/ 120 h 120"/>
                <a:gd name="T14" fmla="*/ 55 w 154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0">
                  <a:moveTo>
                    <a:pt x="55" y="115"/>
                  </a:moveTo>
                  <a:cubicBezTo>
                    <a:pt x="49" y="96"/>
                    <a:pt x="41" y="84"/>
                    <a:pt x="24" y="55"/>
                  </a:cubicBezTo>
                  <a:cubicBezTo>
                    <a:pt x="14" y="40"/>
                    <a:pt x="6" y="23"/>
                    <a:pt x="0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8"/>
                    <a:pt x="154" y="55"/>
                  </a:cubicBezTo>
                  <a:cubicBezTo>
                    <a:pt x="153" y="87"/>
                    <a:pt x="149" y="97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27" y="120"/>
                    <a:pt x="87" y="118"/>
                    <a:pt x="55" y="11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6" name="Oval 55"/>
            <p:cNvSpPr>
              <a:spLocks noChangeArrowheads="1"/>
            </p:cNvSpPr>
            <p:nvPr/>
          </p:nvSpPr>
          <p:spPr bwMode="auto">
            <a:xfrm>
              <a:off x="9043" y="7234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7" name="Oval 56"/>
            <p:cNvSpPr>
              <a:spLocks noChangeArrowheads="1"/>
            </p:cNvSpPr>
            <p:nvPr/>
          </p:nvSpPr>
          <p:spPr bwMode="auto">
            <a:xfrm>
              <a:off x="10144" y="689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8" name="Oval 57"/>
            <p:cNvSpPr>
              <a:spLocks noChangeArrowheads="1"/>
            </p:cNvSpPr>
            <p:nvPr/>
          </p:nvSpPr>
          <p:spPr bwMode="auto">
            <a:xfrm>
              <a:off x="8967" y="5769"/>
              <a:ext cx="1139" cy="113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9" name="Oval 58"/>
            <p:cNvSpPr>
              <a:spLocks noChangeArrowheads="1"/>
            </p:cNvSpPr>
            <p:nvPr/>
          </p:nvSpPr>
          <p:spPr bwMode="auto">
            <a:xfrm>
              <a:off x="10462" y="5540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0" name="Oval 59"/>
            <p:cNvSpPr>
              <a:spLocks noChangeArrowheads="1"/>
            </p:cNvSpPr>
            <p:nvPr/>
          </p:nvSpPr>
          <p:spPr bwMode="auto">
            <a:xfrm>
              <a:off x="11401" y="4792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1" name="Oval 60"/>
            <p:cNvSpPr>
              <a:spLocks noChangeArrowheads="1"/>
            </p:cNvSpPr>
            <p:nvPr/>
          </p:nvSpPr>
          <p:spPr bwMode="auto">
            <a:xfrm>
              <a:off x="11182" y="3700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3" name="Oval 62"/>
            <p:cNvSpPr>
              <a:spLocks noChangeArrowheads="1"/>
            </p:cNvSpPr>
            <p:nvPr/>
          </p:nvSpPr>
          <p:spPr bwMode="auto">
            <a:xfrm>
              <a:off x="8607" y="4339"/>
              <a:ext cx="817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4" name="Oval 63"/>
            <p:cNvSpPr>
              <a:spLocks noChangeArrowheads="1"/>
            </p:cNvSpPr>
            <p:nvPr/>
          </p:nvSpPr>
          <p:spPr bwMode="auto">
            <a:xfrm>
              <a:off x="8587" y="334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5" name="Oval 64"/>
            <p:cNvSpPr>
              <a:spLocks noChangeArrowheads="1"/>
            </p:cNvSpPr>
            <p:nvPr/>
          </p:nvSpPr>
          <p:spPr bwMode="auto">
            <a:xfrm>
              <a:off x="8176" y="5993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6" name="Oval 65"/>
            <p:cNvSpPr>
              <a:spLocks noChangeArrowheads="1"/>
            </p:cNvSpPr>
            <p:nvPr/>
          </p:nvSpPr>
          <p:spPr bwMode="auto">
            <a:xfrm>
              <a:off x="9869" y="3017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7" name="Oval 66"/>
            <p:cNvSpPr>
              <a:spLocks noChangeArrowheads="1"/>
            </p:cNvSpPr>
            <p:nvPr/>
          </p:nvSpPr>
          <p:spPr bwMode="auto">
            <a:xfrm>
              <a:off x="7876" y="4901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8" name="Oval 67"/>
            <p:cNvSpPr>
              <a:spLocks noChangeArrowheads="1"/>
            </p:cNvSpPr>
            <p:nvPr/>
          </p:nvSpPr>
          <p:spPr bwMode="auto">
            <a:xfrm>
              <a:off x="10770" y="7658"/>
              <a:ext cx="436" cy="438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9" name="Oval 68"/>
            <p:cNvSpPr>
              <a:spLocks noChangeArrowheads="1"/>
            </p:cNvSpPr>
            <p:nvPr/>
          </p:nvSpPr>
          <p:spPr bwMode="auto">
            <a:xfrm>
              <a:off x="11503" y="6314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0" name="Oval 69"/>
            <p:cNvSpPr>
              <a:spLocks noChangeArrowheads="1"/>
            </p:cNvSpPr>
            <p:nvPr/>
          </p:nvSpPr>
          <p:spPr bwMode="auto">
            <a:xfrm>
              <a:off x="9420" y="3055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1" name="Oval 70"/>
            <p:cNvSpPr>
              <a:spLocks noChangeArrowheads="1"/>
            </p:cNvSpPr>
            <p:nvPr/>
          </p:nvSpPr>
          <p:spPr bwMode="auto">
            <a:xfrm>
              <a:off x="7913" y="5672"/>
              <a:ext cx="219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2" name="Oval 71"/>
            <p:cNvSpPr>
              <a:spLocks noChangeArrowheads="1"/>
            </p:cNvSpPr>
            <p:nvPr/>
          </p:nvSpPr>
          <p:spPr bwMode="auto">
            <a:xfrm>
              <a:off x="8035" y="4122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3" name="Oval 72"/>
            <p:cNvSpPr>
              <a:spLocks noChangeArrowheads="1"/>
            </p:cNvSpPr>
            <p:nvPr/>
          </p:nvSpPr>
          <p:spPr bwMode="auto">
            <a:xfrm>
              <a:off x="10846" y="3267"/>
              <a:ext cx="217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4" name="Oval 73"/>
            <p:cNvSpPr>
              <a:spLocks noChangeArrowheads="1"/>
            </p:cNvSpPr>
            <p:nvPr/>
          </p:nvSpPr>
          <p:spPr bwMode="auto">
            <a:xfrm>
              <a:off x="9000" y="8189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5" name="Oval 74"/>
            <p:cNvSpPr>
              <a:spLocks noChangeArrowheads="1"/>
            </p:cNvSpPr>
            <p:nvPr/>
          </p:nvSpPr>
          <p:spPr bwMode="auto">
            <a:xfrm>
              <a:off x="10300" y="8170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6" name="Oval 75"/>
            <p:cNvSpPr>
              <a:spLocks noChangeArrowheads="1"/>
            </p:cNvSpPr>
            <p:nvPr/>
          </p:nvSpPr>
          <p:spPr bwMode="auto">
            <a:xfrm>
              <a:off x="8540" y="7017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7" name="Oval 76"/>
            <p:cNvSpPr>
              <a:spLocks noChangeArrowheads="1"/>
            </p:cNvSpPr>
            <p:nvPr/>
          </p:nvSpPr>
          <p:spPr bwMode="auto">
            <a:xfrm>
              <a:off x="9551" y="5032"/>
              <a:ext cx="221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8" name="Oval 77"/>
            <p:cNvSpPr>
              <a:spLocks noChangeArrowheads="1"/>
            </p:cNvSpPr>
            <p:nvPr/>
          </p:nvSpPr>
          <p:spPr bwMode="auto">
            <a:xfrm>
              <a:off x="10661" y="6555"/>
              <a:ext cx="221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9" name="Oval 78"/>
            <p:cNvSpPr>
              <a:spLocks noChangeArrowheads="1"/>
            </p:cNvSpPr>
            <p:nvPr/>
          </p:nvSpPr>
          <p:spPr bwMode="auto">
            <a:xfrm>
              <a:off x="8653" y="5452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0" name="Freeform 79"/>
            <p:cNvSpPr>
              <a:spLocks noEditPoints="1"/>
            </p:cNvSpPr>
            <p:nvPr/>
          </p:nvSpPr>
          <p:spPr bwMode="auto">
            <a:xfrm>
              <a:off x="10487" y="3111"/>
              <a:ext cx="158" cy="162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5" y="37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1" name="Freeform 80"/>
            <p:cNvSpPr>
              <a:spLocks noEditPoints="1"/>
            </p:cNvSpPr>
            <p:nvPr/>
          </p:nvSpPr>
          <p:spPr bwMode="auto">
            <a:xfrm>
              <a:off x="7879" y="45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5" y="36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2" name="Freeform 81"/>
            <p:cNvSpPr>
              <a:spLocks noEditPoints="1"/>
            </p:cNvSpPr>
            <p:nvPr/>
          </p:nvSpPr>
          <p:spPr bwMode="auto">
            <a:xfrm>
              <a:off x="8743" y="7552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45 h 51"/>
                <a:gd name="T8" fmla="*/ 45 w 51"/>
                <a:gd name="T9" fmla="*/ 26 h 51"/>
                <a:gd name="T10" fmla="*/ 25 w 51"/>
                <a:gd name="T11" fmla="*/ 6 h 51"/>
                <a:gd name="T12" fmla="*/ 25 w 51"/>
                <a:gd name="T13" fmla="*/ 0 h 51"/>
                <a:gd name="T14" fmla="*/ 25 w 51"/>
                <a:gd name="T15" fmla="*/ 51 h 51"/>
                <a:gd name="T16" fmla="*/ 0 w 51"/>
                <a:gd name="T17" fmla="*/ 26 h 51"/>
                <a:gd name="T18" fmla="*/ 25 w 51"/>
                <a:gd name="T19" fmla="*/ 0 h 51"/>
                <a:gd name="T20" fmla="*/ 25 w 51"/>
                <a:gd name="T21" fmla="*/ 6 h 51"/>
                <a:gd name="T22" fmla="*/ 6 w 51"/>
                <a:gd name="T23" fmla="*/ 26 h 51"/>
                <a:gd name="T24" fmla="*/ 25 w 51"/>
                <a:gd name="T25" fmla="*/ 45 h 51"/>
                <a:gd name="T26" fmla="*/ 25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3" name="Freeform 82"/>
            <p:cNvSpPr>
              <a:spLocks noEditPoints="1"/>
            </p:cNvSpPr>
            <p:nvPr/>
          </p:nvSpPr>
          <p:spPr bwMode="auto">
            <a:xfrm>
              <a:off x="9768" y="8114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5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5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5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5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1" y="51"/>
                    <a:pt x="0" y="40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4"/>
                    <a:pt x="6" y="25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4" name="Freeform 83"/>
            <p:cNvSpPr>
              <a:spLocks noEditPoints="1"/>
            </p:cNvSpPr>
            <p:nvPr/>
          </p:nvSpPr>
          <p:spPr bwMode="auto">
            <a:xfrm>
              <a:off x="11219" y="7069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7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5" name="Freeform 84"/>
            <p:cNvSpPr>
              <a:spLocks noEditPoints="1"/>
            </p:cNvSpPr>
            <p:nvPr/>
          </p:nvSpPr>
          <p:spPr bwMode="auto">
            <a:xfrm>
              <a:off x="11884" y="5558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6" name="Freeform 85"/>
            <p:cNvSpPr>
              <a:spLocks noEditPoints="1"/>
            </p:cNvSpPr>
            <p:nvPr/>
          </p:nvSpPr>
          <p:spPr bwMode="auto">
            <a:xfrm>
              <a:off x="11762" y="4255"/>
              <a:ext cx="160" cy="163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7" name="Freeform 86"/>
            <p:cNvSpPr>
              <a:spLocks noEditPoints="1"/>
            </p:cNvSpPr>
            <p:nvPr/>
          </p:nvSpPr>
          <p:spPr bwMode="auto">
            <a:xfrm>
              <a:off x="10275" y="5359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8" name="Freeform 87"/>
            <p:cNvSpPr>
              <a:spLocks noEditPoints="1"/>
            </p:cNvSpPr>
            <p:nvPr/>
          </p:nvSpPr>
          <p:spPr bwMode="auto">
            <a:xfrm>
              <a:off x="9395" y="3538"/>
              <a:ext cx="160" cy="162"/>
            </a:xfrm>
            <a:custGeom>
              <a:avLst/>
              <a:gdLst>
                <a:gd name="T0" fmla="*/ 25 w 51"/>
                <a:gd name="T1" fmla="*/ 0 h 52"/>
                <a:gd name="T2" fmla="*/ 51 w 51"/>
                <a:gd name="T3" fmla="*/ 26 h 52"/>
                <a:gd name="T4" fmla="*/ 25 w 51"/>
                <a:gd name="T5" fmla="*/ 52 h 52"/>
                <a:gd name="T6" fmla="*/ 25 w 51"/>
                <a:gd name="T7" fmla="*/ 46 h 52"/>
                <a:gd name="T8" fmla="*/ 45 w 51"/>
                <a:gd name="T9" fmla="*/ 26 h 52"/>
                <a:gd name="T10" fmla="*/ 25 w 51"/>
                <a:gd name="T11" fmla="*/ 6 h 52"/>
                <a:gd name="T12" fmla="*/ 25 w 51"/>
                <a:gd name="T13" fmla="*/ 0 h 52"/>
                <a:gd name="T14" fmla="*/ 25 w 51"/>
                <a:gd name="T15" fmla="*/ 52 h 52"/>
                <a:gd name="T16" fmla="*/ 0 w 51"/>
                <a:gd name="T17" fmla="*/ 26 h 52"/>
                <a:gd name="T18" fmla="*/ 25 w 51"/>
                <a:gd name="T19" fmla="*/ 0 h 52"/>
                <a:gd name="T20" fmla="*/ 25 w 51"/>
                <a:gd name="T21" fmla="*/ 6 h 52"/>
                <a:gd name="T22" fmla="*/ 6 w 51"/>
                <a:gd name="T23" fmla="*/ 26 h 52"/>
                <a:gd name="T24" fmla="*/ 25 w 51"/>
                <a:gd name="T25" fmla="*/ 46 h 52"/>
                <a:gd name="T26" fmla="*/ 25 w 51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5" y="52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5" y="46"/>
                  </a:cubicBezTo>
                  <a:lnTo>
                    <a:pt x="25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9" name="Freeform 88"/>
            <p:cNvSpPr>
              <a:spLocks noEditPoints="1"/>
            </p:cNvSpPr>
            <p:nvPr/>
          </p:nvSpPr>
          <p:spPr bwMode="auto">
            <a:xfrm>
              <a:off x="8714" y="58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6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0" name="Freeform 89"/>
            <p:cNvSpPr>
              <a:spLocks noEditPoints="1"/>
            </p:cNvSpPr>
            <p:nvPr/>
          </p:nvSpPr>
          <p:spPr bwMode="auto">
            <a:xfrm>
              <a:off x="10966" y="5072"/>
              <a:ext cx="163" cy="163"/>
            </a:xfrm>
            <a:custGeom>
              <a:avLst/>
              <a:gdLst>
                <a:gd name="T0" fmla="*/ 26 w 52"/>
                <a:gd name="T1" fmla="*/ 0 h 52"/>
                <a:gd name="T2" fmla="*/ 52 w 52"/>
                <a:gd name="T3" fmla="*/ 26 h 52"/>
                <a:gd name="T4" fmla="*/ 26 w 52"/>
                <a:gd name="T5" fmla="*/ 52 h 52"/>
                <a:gd name="T6" fmla="*/ 26 w 52"/>
                <a:gd name="T7" fmla="*/ 52 h 52"/>
                <a:gd name="T8" fmla="*/ 26 w 52"/>
                <a:gd name="T9" fmla="*/ 46 h 52"/>
                <a:gd name="T10" fmla="*/ 26 w 52"/>
                <a:gd name="T11" fmla="*/ 46 h 52"/>
                <a:gd name="T12" fmla="*/ 46 w 52"/>
                <a:gd name="T13" fmla="*/ 26 h 52"/>
                <a:gd name="T14" fmla="*/ 26 w 52"/>
                <a:gd name="T15" fmla="*/ 6 h 52"/>
                <a:gd name="T16" fmla="*/ 26 w 52"/>
                <a:gd name="T17" fmla="*/ 6 h 52"/>
                <a:gd name="T18" fmla="*/ 26 w 52"/>
                <a:gd name="T19" fmla="*/ 0 h 52"/>
                <a:gd name="T20" fmla="*/ 26 w 52"/>
                <a:gd name="T21" fmla="*/ 52 h 52"/>
                <a:gd name="T22" fmla="*/ 0 w 52"/>
                <a:gd name="T23" fmla="*/ 26 h 52"/>
                <a:gd name="T24" fmla="*/ 26 w 52"/>
                <a:gd name="T25" fmla="*/ 0 h 52"/>
                <a:gd name="T26" fmla="*/ 26 w 52"/>
                <a:gd name="T27" fmla="*/ 6 h 52"/>
                <a:gd name="T28" fmla="*/ 6 w 52"/>
                <a:gd name="T29" fmla="*/ 26 h 52"/>
                <a:gd name="T30" fmla="*/ 26 w 52"/>
                <a:gd name="T31" fmla="*/ 46 h 52"/>
                <a:gd name="T32" fmla="*/ 26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1" name="Freeform 90"/>
            <p:cNvSpPr>
              <a:spLocks noEditPoints="1"/>
            </p:cNvSpPr>
            <p:nvPr/>
          </p:nvSpPr>
          <p:spPr bwMode="auto">
            <a:xfrm>
              <a:off x="10289" y="6447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5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5 h 51"/>
                <a:gd name="T14" fmla="*/ 25 w 51"/>
                <a:gd name="T15" fmla="*/ 5 h 51"/>
                <a:gd name="T16" fmla="*/ 25 w 51"/>
                <a:gd name="T17" fmla="*/ 5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5 h 51"/>
                <a:gd name="T24" fmla="*/ 25 w 51"/>
                <a:gd name="T25" fmla="*/ 0 h 51"/>
                <a:gd name="T26" fmla="*/ 25 w 51"/>
                <a:gd name="T27" fmla="*/ 5 h 51"/>
                <a:gd name="T28" fmla="*/ 6 w 51"/>
                <a:gd name="T29" fmla="*/ 25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5"/>
                    <a:pt x="6" y="14"/>
                    <a:pt x="6" y="25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2" name="Freeform 91"/>
            <p:cNvSpPr/>
            <p:nvPr/>
          </p:nvSpPr>
          <p:spPr bwMode="auto">
            <a:xfrm>
              <a:off x="9488" y="4364"/>
              <a:ext cx="266" cy="199"/>
            </a:xfrm>
            <a:custGeom>
              <a:avLst/>
              <a:gdLst>
                <a:gd name="T0" fmla="*/ 43 w 85"/>
                <a:gd name="T1" fmla="*/ 0 h 64"/>
                <a:gd name="T2" fmla="*/ 0 w 85"/>
                <a:gd name="T3" fmla="*/ 43 h 64"/>
                <a:gd name="T4" fmla="*/ 5 w 85"/>
                <a:gd name="T5" fmla="*/ 63 h 64"/>
                <a:gd name="T6" fmla="*/ 5 w 85"/>
                <a:gd name="T7" fmla="*/ 52 h 64"/>
                <a:gd name="T8" fmla="*/ 7 w 85"/>
                <a:gd name="T9" fmla="*/ 46 h 64"/>
                <a:gd name="T10" fmla="*/ 7 w 85"/>
                <a:gd name="T11" fmla="*/ 43 h 64"/>
                <a:gd name="T12" fmla="*/ 43 w 85"/>
                <a:gd name="T13" fmla="*/ 7 h 64"/>
                <a:gd name="T14" fmla="*/ 78 w 85"/>
                <a:gd name="T15" fmla="*/ 43 h 64"/>
                <a:gd name="T16" fmla="*/ 78 w 85"/>
                <a:gd name="T17" fmla="*/ 47 h 64"/>
                <a:gd name="T18" fmla="*/ 80 w 85"/>
                <a:gd name="T19" fmla="*/ 52 h 64"/>
                <a:gd name="T20" fmla="*/ 80 w 85"/>
                <a:gd name="T21" fmla="*/ 64 h 64"/>
                <a:gd name="T22" fmla="*/ 85 w 85"/>
                <a:gd name="T23" fmla="*/ 43 h 64"/>
                <a:gd name="T24" fmla="*/ 43 w 85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64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50"/>
                    <a:pt x="2" y="57"/>
                    <a:pt x="5" y="6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0"/>
                    <a:pt x="6" y="48"/>
                    <a:pt x="7" y="46"/>
                  </a:cubicBezTo>
                  <a:cubicBezTo>
                    <a:pt x="7" y="45"/>
                    <a:pt x="7" y="44"/>
                    <a:pt x="7" y="43"/>
                  </a:cubicBezTo>
                  <a:cubicBezTo>
                    <a:pt x="7" y="23"/>
                    <a:pt x="23" y="7"/>
                    <a:pt x="43" y="7"/>
                  </a:cubicBezTo>
                  <a:cubicBezTo>
                    <a:pt x="62" y="7"/>
                    <a:pt x="78" y="23"/>
                    <a:pt x="78" y="43"/>
                  </a:cubicBezTo>
                  <a:cubicBezTo>
                    <a:pt x="78" y="44"/>
                    <a:pt x="78" y="46"/>
                    <a:pt x="78" y="47"/>
                  </a:cubicBezTo>
                  <a:cubicBezTo>
                    <a:pt x="79" y="48"/>
                    <a:pt x="80" y="50"/>
                    <a:pt x="80" y="5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58"/>
                    <a:pt x="85" y="50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3" name="Freeform 92"/>
            <p:cNvSpPr/>
            <p:nvPr/>
          </p:nvSpPr>
          <p:spPr bwMode="auto">
            <a:xfrm>
              <a:off x="9510" y="4499"/>
              <a:ext cx="59" cy="106"/>
            </a:xfrm>
            <a:custGeom>
              <a:avLst/>
              <a:gdLst>
                <a:gd name="T0" fmla="*/ 1 w 19"/>
                <a:gd name="T1" fmla="*/ 7 h 34"/>
                <a:gd name="T2" fmla="*/ 0 w 19"/>
                <a:gd name="T3" fmla="*/ 9 h 34"/>
                <a:gd name="T4" fmla="*/ 0 w 19"/>
                <a:gd name="T5" fmla="*/ 20 h 34"/>
                <a:gd name="T6" fmla="*/ 0 w 19"/>
                <a:gd name="T7" fmla="*/ 25 h 34"/>
                <a:gd name="T8" fmla="*/ 14 w 19"/>
                <a:gd name="T9" fmla="*/ 34 h 34"/>
                <a:gd name="T10" fmla="*/ 19 w 19"/>
                <a:gd name="T11" fmla="*/ 34 h 34"/>
                <a:gd name="T12" fmla="*/ 19 w 19"/>
                <a:gd name="T13" fmla="*/ 0 h 34"/>
                <a:gd name="T14" fmla="*/ 14 w 19"/>
                <a:gd name="T15" fmla="*/ 0 h 34"/>
                <a:gd name="T16" fmla="*/ 1 w 1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1" y="7"/>
                  </a:moveTo>
                  <a:cubicBezTo>
                    <a:pt x="1" y="8"/>
                    <a:pt x="0" y="8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6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4" name="Freeform 93"/>
            <p:cNvSpPr/>
            <p:nvPr/>
          </p:nvSpPr>
          <p:spPr bwMode="auto">
            <a:xfrm>
              <a:off x="9673" y="4499"/>
              <a:ext cx="56" cy="106"/>
            </a:xfrm>
            <a:custGeom>
              <a:avLst/>
              <a:gdLst>
                <a:gd name="T0" fmla="*/ 18 w 18"/>
                <a:gd name="T1" fmla="*/ 25 h 34"/>
                <a:gd name="T2" fmla="*/ 18 w 18"/>
                <a:gd name="T3" fmla="*/ 20 h 34"/>
                <a:gd name="T4" fmla="*/ 18 w 18"/>
                <a:gd name="T5" fmla="*/ 9 h 34"/>
                <a:gd name="T6" fmla="*/ 18 w 18"/>
                <a:gd name="T7" fmla="*/ 8 h 34"/>
                <a:gd name="T8" fmla="*/ 5 w 18"/>
                <a:gd name="T9" fmla="*/ 0 h 34"/>
                <a:gd name="T10" fmla="*/ 0 w 18"/>
                <a:gd name="T11" fmla="*/ 0 h 34"/>
                <a:gd name="T12" fmla="*/ 0 w 18"/>
                <a:gd name="T13" fmla="*/ 34 h 34"/>
                <a:gd name="T14" fmla="*/ 5 w 18"/>
                <a:gd name="T15" fmla="*/ 34 h 34"/>
                <a:gd name="T16" fmla="*/ 18 w 18"/>
                <a:gd name="T1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4">
                  <a:moveTo>
                    <a:pt x="18" y="25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4"/>
                    <a:pt x="12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3" y="34"/>
                    <a:pt x="18" y="30"/>
                    <a:pt x="18" y="2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5" name="Freeform 94"/>
            <p:cNvSpPr/>
            <p:nvPr/>
          </p:nvSpPr>
          <p:spPr bwMode="auto">
            <a:xfrm>
              <a:off x="11070" y="6616"/>
              <a:ext cx="68" cy="140"/>
            </a:xfrm>
            <a:custGeom>
              <a:avLst/>
              <a:gdLst>
                <a:gd name="T0" fmla="*/ 0 w 38"/>
                <a:gd name="T1" fmla="*/ 78 h 78"/>
                <a:gd name="T2" fmla="*/ 38 w 38"/>
                <a:gd name="T3" fmla="*/ 32 h 78"/>
                <a:gd name="T4" fmla="*/ 0 w 38"/>
                <a:gd name="T5" fmla="*/ 0 h 78"/>
                <a:gd name="T6" fmla="*/ 0 w 3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8">
                  <a:moveTo>
                    <a:pt x="0" y="78"/>
                  </a:moveTo>
                  <a:lnTo>
                    <a:pt x="38" y="32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6" name="Freeform 95"/>
            <p:cNvSpPr/>
            <p:nvPr/>
          </p:nvSpPr>
          <p:spPr bwMode="auto">
            <a:xfrm>
              <a:off x="11236" y="6616"/>
              <a:ext cx="72" cy="140"/>
            </a:xfrm>
            <a:custGeom>
              <a:avLst/>
              <a:gdLst>
                <a:gd name="T0" fmla="*/ 40 w 40"/>
                <a:gd name="T1" fmla="*/ 78 h 78"/>
                <a:gd name="T2" fmla="*/ 40 w 40"/>
                <a:gd name="T3" fmla="*/ 0 h 78"/>
                <a:gd name="T4" fmla="*/ 0 w 40"/>
                <a:gd name="T5" fmla="*/ 32 h 78"/>
                <a:gd name="T6" fmla="*/ 4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78"/>
                  </a:moveTo>
                  <a:lnTo>
                    <a:pt x="40" y="0"/>
                  </a:lnTo>
                  <a:lnTo>
                    <a:pt x="0" y="32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7" name="Freeform 96"/>
            <p:cNvSpPr/>
            <p:nvPr/>
          </p:nvSpPr>
          <p:spPr bwMode="auto">
            <a:xfrm>
              <a:off x="11307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8" name="Freeform 97"/>
            <p:cNvSpPr/>
            <p:nvPr/>
          </p:nvSpPr>
          <p:spPr bwMode="auto">
            <a:xfrm>
              <a:off x="11070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9" name="Freeform 98"/>
            <p:cNvSpPr/>
            <p:nvPr/>
          </p:nvSpPr>
          <p:spPr bwMode="auto">
            <a:xfrm>
              <a:off x="11072" y="6675"/>
              <a:ext cx="228" cy="88"/>
            </a:xfrm>
            <a:custGeom>
              <a:avLst/>
              <a:gdLst>
                <a:gd name="T0" fmla="*/ 127 w 127"/>
                <a:gd name="T1" fmla="*/ 49 h 49"/>
                <a:gd name="T2" fmla="*/ 127 w 127"/>
                <a:gd name="T3" fmla="*/ 47 h 49"/>
                <a:gd name="T4" fmla="*/ 89 w 127"/>
                <a:gd name="T5" fmla="*/ 0 h 49"/>
                <a:gd name="T6" fmla="*/ 65 w 127"/>
                <a:gd name="T7" fmla="*/ 21 h 49"/>
                <a:gd name="T8" fmla="*/ 40 w 127"/>
                <a:gd name="T9" fmla="*/ 0 h 49"/>
                <a:gd name="T10" fmla="*/ 0 w 127"/>
                <a:gd name="T11" fmla="*/ 47 h 49"/>
                <a:gd name="T12" fmla="*/ 0 w 127"/>
                <a:gd name="T13" fmla="*/ 49 h 49"/>
                <a:gd name="T14" fmla="*/ 127 w 127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9">
                  <a:moveTo>
                    <a:pt x="127" y="49"/>
                  </a:moveTo>
                  <a:lnTo>
                    <a:pt x="127" y="47"/>
                  </a:lnTo>
                  <a:lnTo>
                    <a:pt x="89" y="0"/>
                  </a:lnTo>
                  <a:lnTo>
                    <a:pt x="65" y="21"/>
                  </a:lnTo>
                  <a:lnTo>
                    <a:pt x="40" y="0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127" y="4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0" name="Freeform 99"/>
            <p:cNvSpPr/>
            <p:nvPr/>
          </p:nvSpPr>
          <p:spPr bwMode="auto">
            <a:xfrm>
              <a:off x="11076" y="6614"/>
              <a:ext cx="224" cy="90"/>
            </a:xfrm>
            <a:custGeom>
              <a:avLst/>
              <a:gdLst>
                <a:gd name="T0" fmla="*/ 37 w 125"/>
                <a:gd name="T1" fmla="*/ 29 h 50"/>
                <a:gd name="T2" fmla="*/ 38 w 125"/>
                <a:gd name="T3" fmla="*/ 31 h 50"/>
                <a:gd name="T4" fmla="*/ 40 w 125"/>
                <a:gd name="T5" fmla="*/ 33 h 50"/>
                <a:gd name="T6" fmla="*/ 63 w 125"/>
                <a:gd name="T7" fmla="*/ 50 h 50"/>
                <a:gd name="T8" fmla="*/ 83 w 125"/>
                <a:gd name="T9" fmla="*/ 33 h 50"/>
                <a:gd name="T10" fmla="*/ 85 w 125"/>
                <a:gd name="T11" fmla="*/ 31 h 50"/>
                <a:gd name="T12" fmla="*/ 87 w 125"/>
                <a:gd name="T13" fmla="*/ 29 h 50"/>
                <a:gd name="T14" fmla="*/ 125 w 125"/>
                <a:gd name="T15" fmla="*/ 0 h 50"/>
                <a:gd name="T16" fmla="*/ 0 w 125"/>
                <a:gd name="T17" fmla="*/ 0 h 50"/>
                <a:gd name="T18" fmla="*/ 37 w 125"/>
                <a:gd name="T1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0">
                  <a:moveTo>
                    <a:pt x="37" y="29"/>
                  </a:moveTo>
                  <a:lnTo>
                    <a:pt x="38" y="31"/>
                  </a:lnTo>
                  <a:lnTo>
                    <a:pt x="40" y="33"/>
                  </a:lnTo>
                  <a:lnTo>
                    <a:pt x="63" y="50"/>
                  </a:lnTo>
                  <a:lnTo>
                    <a:pt x="83" y="33"/>
                  </a:lnTo>
                  <a:lnTo>
                    <a:pt x="85" y="31"/>
                  </a:lnTo>
                  <a:lnTo>
                    <a:pt x="87" y="2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1" name="Freeform 100"/>
            <p:cNvSpPr/>
            <p:nvPr/>
          </p:nvSpPr>
          <p:spPr bwMode="auto">
            <a:xfrm>
              <a:off x="8219" y="4431"/>
              <a:ext cx="244" cy="230"/>
            </a:xfrm>
            <a:custGeom>
              <a:avLst/>
              <a:gdLst>
                <a:gd name="T0" fmla="*/ 13 w 78"/>
                <a:gd name="T1" fmla="*/ 74 h 74"/>
                <a:gd name="T2" fmla="*/ 27 w 78"/>
                <a:gd name="T3" fmla="*/ 61 h 74"/>
                <a:gd name="T4" fmla="*/ 27 w 78"/>
                <a:gd name="T5" fmla="*/ 61 h 74"/>
                <a:gd name="T6" fmla="*/ 27 w 78"/>
                <a:gd name="T7" fmla="*/ 17 h 74"/>
                <a:gd name="T8" fmla="*/ 70 w 78"/>
                <a:gd name="T9" fmla="*/ 17 h 74"/>
                <a:gd name="T10" fmla="*/ 70 w 78"/>
                <a:gd name="T11" fmla="*/ 48 h 74"/>
                <a:gd name="T12" fmla="*/ 65 w 78"/>
                <a:gd name="T13" fmla="*/ 47 h 74"/>
                <a:gd name="T14" fmla="*/ 51 w 78"/>
                <a:gd name="T15" fmla="*/ 61 h 74"/>
                <a:gd name="T16" fmla="*/ 65 w 78"/>
                <a:gd name="T17" fmla="*/ 74 h 74"/>
                <a:gd name="T18" fmla="*/ 78 w 78"/>
                <a:gd name="T19" fmla="*/ 61 h 74"/>
                <a:gd name="T20" fmla="*/ 78 w 78"/>
                <a:gd name="T21" fmla="*/ 61 h 74"/>
                <a:gd name="T22" fmla="*/ 78 w 78"/>
                <a:gd name="T23" fmla="*/ 61 h 74"/>
                <a:gd name="T24" fmla="*/ 78 w 78"/>
                <a:gd name="T25" fmla="*/ 17 h 74"/>
                <a:gd name="T26" fmla="*/ 78 w 78"/>
                <a:gd name="T27" fmla="*/ 0 h 74"/>
                <a:gd name="T28" fmla="*/ 70 w 78"/>
                <a:gd name="T29" fmla="*/ 0 h 74"/>
                <a:gd name="T30" fmla="*/ 27 w 78"/>
                <a:gd name="T31" fmla="*/ 0 h 74"/>
                <a:gd name="T32" fmla="*/ 18 w 78"/>
                <a:gd name="T33" fmla="*/ 0 h 74"/>
                <a:gd name="T34" fmla="*/ 18 w 78"/>
                <a:gd name="T35" fmla="*/ 17 h 74"/>
                <a:gd name="T36" fmla="*/ 18 w 78"/>
                <a:gd name="T37" fmla="*/ 48 h 74"/>
                <a:gd name="T38" fmla="*/ 13 w 78"/>
                <a:gd name="T39" fmla="*/ 47 h 74"/>
                <a:gd name="T40" fmla="*/ 0 w 78"/>
                <a:gd name="T41" fmla="*/ 61 h 74"/>
                <a:gd name="T42" fmla="*/ 13 w 78"/>
                <a:gd name="T4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4">
                  <a:moveTo>
                    <a:pt x="13" y="74"/>
                  </a:moveTo>
                  <a:cubicBezTo>
                    <a:pt x="21" y="74"/>
                    <a:pt x="27" y="68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8" y="48"/>
                    <a:pt x="66" y="47"/>
                    <a:pt x="65" y="47"/>
                  </a:cubicBezTo>
                  <a:cubicBezTo>
                    <a:pt x="57" y="47"/>
                    <a:pt x="51" y="53"/>
                    <a:pt x="51" y="61"/>
                  </a:cubicBezTo>
                  <a:cubicBezTo>
                    <a:pt x="51" y="68"/>
                    <a:pt x="57" y="74"/>
                    <a:pt x="65" y="74"/>
                  </a:cubicBezTo>
                  <a:cubicBezTo>
                    <a:pt x="72" y="74"/>
                    <a:pt x="78" y="68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5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6" y="74"/>
                    <a:pt x="13" y="7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2" name="Freeform 101"/>
            <p:cNvSpPr/>
            <p:nvPr/>
          </p:nvSpPr>
          <p:spPr bwMode="auto">
            <a:xfrm>
              <a:off x="10571" y="5176"/>
              <a:ext cx="120" cy="205"/>
            </a:xfrm>
            <a:custGeom>
              <a:avLst/>
              <a:gdLst>
                <a:gd name="T0" fmla="*/ 0 w 39"/>
                <a:gd name="T1" fmla="*/ 46 h 66"/>
                <a:gd name="T2" fmla="*/ 0 w 39"/>
                <a:gd name="T3" fmla="*/ 55 h 66"/>
                <a:gd name="T4" fmla="*/ 11 w 39"/>
                <a:gd name="T5" fmla="*/ 66 h 66"/>
                <a:gd name="T6" fmla="*/ 27 w 39"/>
                <a:gd name="T7" fmla="*/ 66 h 66"/>
                <a:gd name="T8" fmla="*/ 39 w 39"/>
                <a:gd name="T9" fmla="*/ 55 h 66"/>
                <a:gd name="T10" fmla="*/ 39 w 39"/>
                <a:gd name="T11" fmla="*/ 46 h 66"/>
                <a:gd name="T12" fmla="*/ 25 w 39"/>
                <a:gd name="T13" fmla="*/ 46 h 66"/>
                <a:gd name="T14" fmla="*/ 25 w 39"/>
                <a:gd name="T15" fmla="*/ 38 h 66"/>
                <a:gd name="T16" fmla="*/ 39 w 39"/>
                <a:gd name="T17" fmla="*/ 38 h 66"/>
                <a:gd name="T18" fmla="*/ 39 w 39"/>
                <a:gd name="T19" fmla="*/ 25 h 66"/>
                <a:gd name="T20" fmla="*/ 25 w 39"/>
                <a:gd name="T21" fmla="*/ 25 h 66"/>
                <a:gd name="T22" fmla="*/ 25 w 39"/>
                <a:gd name="T23" fmla="*/ 17 h 66"/>
                <a:gd name="T24" fmla="*/ 39 w 39"/>
                <a:gd name="T25" fmla="*/ 17 h 66"/>
                <a:gd name="T26" fmla="*/ 39 w 39"/>
                <a:gd name="T27" fmla="*/ 11 h 66"/>
                <a:gd name="T28" fmla="*/ 27 w 39"/>
                <a:gd name="T29" fmla="*/ 0 h 66"/>
                <a:gd name="T30" fmla="*/ 11 w 39"/>
                <a:gd name="T31" fmla="*/ 0 h 66"/>
                <a:gd name="T32" fmla="*/ 0 w 39"/>
                <a:gd name="T33" fmla="*/ 11 h 66"/>
                <a:gd name="T34" fmla="*/ 0 w 39"/>
                <a:gd name="T35" fmla="*/ 17 h 66"/>
                <a:gd name="T36" fmla="*/ 14 w 39"/>
                <a:gd name="T37" fmla="*/ 17 h 66"/>
                <a:gd name="T38" fmla="*/ 14 w 39"/>
                <a:gd name="T39" fmla="*/ 25 h 66"/>
                <a:gd name="T40" fmla="*/ 0 w 39"/>
                <a:gd name="T41" fmla="*/ 25 h 66"/>
                <a:gd name="T42" fmla="*/ 0 w 39"/>
                <a:gd name="T43" fmla="*/ 38 h 66"/>
                <a:gd name="T44" fmla="*/ 14 w 39"/>
                <a:gd name="T45" fmla="*/ 38 h 66"/>
                <a:gd name="T46" fmla="*/ 14 w 39"/>
                <a:gd name="T47" fmla="*/ 46 h 66"/>
                <a:gd name="T48" fmla="*/ 0 w 39"/>
                <a:gd name="T49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66">
                  <a:moveTo>
                    <a:pt x="0" y="4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4" y="66"/>
                    <a:pt x="39" y="61"/>
                    <a:pt x="39" y="5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3" name="Freeform 102"/>
            <p:cNvSpPr/>
            <p:nvPr/>
          </p:nvSpPr>
          <p:spPr bwMode="auto">
            <a:xfrm>
              <a:off x="10533" y="5359"/>
              <a:ext cx="194" cy="128"/>
            </a:xfrm>
            <a:custGeom>
              <a:avLst/>
              <a:gdLst>
                <a:gd name="T0" fmla="*/ 0 w 62"/>
                <a:gd name="T1" fmla="*/ 2 h 41"/>
                <a:gd name="T2" fmla="*/ 20 w 62"/>
                <a:gd name="T3" fmla="*/ 19 h 41"/>
                <a:gd name="T4" fmla="*/ 27 w 62"/>
                <a:gd name="T5" fmla="*/ 19 h 41"/>
                <a:gd name="T6" fmla="*/ 27 w 62"/>
                <a:gd name="T7" fmla="*/ 32 h 41"/>
                <a:gd name="T8" fmla="*/ 19 w 62"/>
                <a:gd name="T9" fmla="*/ 32 h 41"/>
                <a:gd name="T10" fmla="*/ 19 w 62"/>
                <a:gd name="T11" fmla="*/ 41 h 41"/>
                <a:gd name="T12" fmla="*/ 43 w 62"/>
                <a:gd name="T13" fmla="*/ 41 h 41"/>
                <a:gd name="T14" fmla="*/ 43 w 62"/>
                <a:gd name="T15" fmla="*/ 32 h 41"/>
                <a:gd name="T16" fmla="*/ 35 w 62"/>
                <a:gd name="T17" fmla="*/ 32 h 41"/>
                <a:gd name="T18" fmla="*/ 35 w 62"/>
                <a:gd name="T19" fmla="*/ 19 h 41"/>
                <a:gd name="T20" fmla="*/ 42 w 62"/>
                <a:gd name="T21" fmla="*/ 19 h 41"/>
                <a:gd name="T22" fmla="*/ 62 w 62"/>
                <a:gd name="T23" fmla="*/ 2 h 41"/>
                <a:gd name="T24" fmla="*/ 54 w 62"/>
                <a:gd name="T25" fmla="*/ 0 h 41"/>
                <a:gd name="T26" fmla="*/ 42 w 62"/>
                <a:gd name="T27" fmla="*/ 11 h 41"/>
                <a:gd name="T28" fmla="*/ 20 w 62"/>
                <a:gd name="T29" fmla="*/ 11 h 41"/>
                <a:gd name="T30" fmla="*/ 8 w 62"/>
                <a:gd name="T31" fmla="*/ 0 h 41"/>
                <a:gd name="T32" fmla="*/ 0 w 62"/>
                <a:gd name="T33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1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2" y="19"/>
                    <a:pt x="60" y="10"/>
                    <a:pt x="62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5"/>
                    <a:pt x="48" y="11"/>
                    <a:pt x="4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4" name="Freeform 103"/>
            <p:cNvSpPr>
              <a:spLocks noEditPoints="1"/>
            </p:cNvSpPr>
            <p:nvPr/>
          </p:nvSpPr>
          <p:spPr bwMode="auto">
            <a:xfrm>
              <a:off x="8993" y="6997"/>
              <a:ext cx="232" cy="215"/>
            </a:xfrm>
            <a:custGeom>
              <a:avLst/>
              <a:gdLst>
                <a:gd name="T0" fmla="*/ 70 w 74"/>
                <a:gd name="T1" fmla="*/ 69 h 69"/>
                <a:gd name="T2" fmla="*/ 70 w 74"/>
                <a:gd name="T3" fmla="*/ 64 h 69"/>
                <a:gd name="T4" fmla="*/ 74 w 74"/>
                <a:gd name="T5" fmla="*/ 10 h 69"/>
                <a:gd name="T6" fmla="*/ 65 w 74"/>
                <a:gd name="T7" fmla="*/ 18 h 69"/>
                <a:gd name="T8" fmla="*/ 65 w 74"/>
                <a:gd name="T9" fmla="*/ 27 h 69"/>
                <a:gd name="T10" fmla="*/ 65 w 74"/>
                <a:gd name="T11" fmla="*/ 33 h 69"/>
                <a:gd name="T12" fmla="*/ 65 w 74"/>
                <a:gd name="T13" fmla="*/ 41 h 69"/>
                <a:gd name="T14" fmla="*/ 32 w 74"/>
                <a:gd name="T15" fmla="*/ 3 h 69"/>
                <a:gd name="T16" fmla="*/ 31 w 74"/>
                <a:gd name="T17" fmla="*/ 4 h 69"/>
                <a:gd name="T18" fmla="*/ 31 w 74"/>
                <a:gd name="T19" fmla="*/ 64 h 69"/>
                <a:gd name="T20" fmla="*/ 61 w 74"/>
                <a:gd name="T21" fmla="*/ 64 h 69"/>
                <a:gd name="T22" fmla="*/ 65 w 74"/>
                <a:gd name="T23" fmla="*/ 69 h 69"/>
                <a:gd name="T24" fmla="*/ 61 w 74"/>
                <a:gd name="T25" fmla="*/ 37 h 69"/>
                <a:gd name="T26" fmla="*/ 65 w 74"/>
                <a:gd name="T27" fmla="*/ 27 h 69"/>
                <a:gd name="T28" fmla="*/ 61 w 74"/>
                <a:gd name="T29" fmla="*/ 23 h 69"/>
                <a:gd name="T30" fmla="*/ 65 w 74"/>
                <a:gd name="T31" fmla="*/ 10 h 69"/>
                <a:gd name="T32" fmla="*/ 31 w 74"/>
                <a:gd name="T33" fmla="*/ 17 h 69"/>
                <a:gd name="T34" fmla="*/ 53 w 74"/>
                <a:gd name="T35" fmla="*/ 57 h 69"/>
                <a:gd name="T36" fmla="*/ 31 w 74"/>
                <a:gd name="T37" fmla="*/ 57 h 69"/>
                <a:gd name="T38" fmla="*/ 65 w 74"/>
                <a:gd name="T39" fmla="*/ 33 h 69"/>
                <a:gd name="T40" fmla="*/ 31 w 74"/>
                <a:gd name="T41" fmla="*/ 2 h 69"/>
                <a:gd name="T42" fmla="*/ 16 w 74"/>
                <a:gd name="T43" fmla="*/ 10 h 69"/>
                <a:gd name="T44" fmla="*/ 0 w 74"/>
                <a:gd name="T45" fmla="*/ 3 h 69"/>
                <a:gd name="T46" fmla="*/ 10 w 74"/>
                <a:gd name="T47" fmla="*/ 10 h 69"/>
                <a:gd name="T48" fmla="*/ 1 w 74"/>
                <a:gd name="T49" fmla="*/ 64 h 69"/>
                <a:gd name="T50" fmla="*/ 7 w 74"/>
                <a:gd name="T51" fmla="*/ 64 h 69"/>
                <a:gd name="T52" fmla="*/ 16 w 74"/>
                <a:gd name="T53" fmla="*/ 69 h 69"/>
                <a:gd name="T54" fmla="*/ 16 w 74"/>
                <a:gd name="T55" fmla="*/ 64 h 69"/>
                <a:gd name="T56" fmla="*/ 31 w 74"/>
                <a:gd name="T57" fmla="*/ 57 h 69"/>
                <a:gd name="T58" fmla="*/ 8 w 74"/>
                <a:gd name="T59" fmla="*/ 17 h 69"/>
                <a:gd name="T60" fmla="*/ 31 w 74"/>
                <a:gd name="T61" fmla="*/ 10 h 69"/>
                <a:gd name="T62" fmla="*/ 23 w 74"/>
                <a:gd name="T63" fmla="*/ 10 h 69"/>
                <a:gd name="T64" fmla="*/ 31 w 74"/>
                <a:gd name="T6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9">
                  <a:moveTo>
                    <a:pt x="65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8"/>
                    <a:pt x="69" y="20"/>
                    <a:pt x="69" y="23"/>
                  </a:cubicBezTo>
                  <a:cubicBezTo>
                    <a:pt x="69" y="25"/>
                    <a:pt x="67" y="27"/>
                    <a:pt x="65" y="2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7" y="33"/>
                    <a:pt x="69" y="35"/>
                    <a:pt x="69" y="37"/>
                  </a:cubicBezTo>
                  <a:cubicBezTo>
                    <a:pt x="69" y="39"/>
                    <a:pt x="67" y="41"/>
                    <a:pt x="65" y="41"/>
                  </a:cubicBezTo>
                  <a:lnTo>
                    <a:pt x="65" y="69"/>
                  </a:lnTo>
                  <a:close/>
                  <a:moveTo>
                    <a:pt x="32" y="3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1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3" y="41"/>
                    <a:pt x="61" y="39"/>
                    <a:pt x="61" y="37"/>
                  </a:cubicBezTo>
                  <a:cubicBezTo>
                    <a:pt x="61" y="35"/>
                    <a:pt x="63" y="33"/>
                    <a:pt x="65" y="33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3" y="27"/>
                    <a:pt x="61" y="25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0"/>
                    <a:pt x="63" y="18"/>
                    <a:pt x="65" y="18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64"/>
                    <a:pt x="31" y="64"/>
                    <a:pt x="31" y="64"/>
                  </a:cubicBezTo>
                  <a:close/>
                  <a:moveTo>
                    <a:pt x="65" y="33"/>
                  </a:moveTo>
                  <a:cubicBezTo>
                    <a:pt x="65" y="33"/>
                    <a:pt x="65" y="33"/>
                    <a:pt x="65" y="33"/>
                  </a:cubicBezTo>
                  <a:moveTo>
                    <a:pt x="31" y="2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5" name="Oval 104"/>
            <p:cNvSpPr>
              <a:spLocks noChangeArrowheads="1"/>
            </p:cNvSpPr>
            <p:nvPr/>
          </p:nvSpPr>
          <p:spPr bwMode="auto">
            <a:xfrm>
              <a:off x="11169" y="4465"/>
              <a:ext cx="63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6" name="Freeform 105"/>
            <p:cNvSpPr/>
            <p:nvPr/>
          </p:nvSpPr>
          <p:spPr bwMode="auto">
            <a:xfrm>
              <a:off x="11126" y="4538"/>
              <a:ext cx="147" cy="224"/>
            </a:xfrm>
            <a:custGeom>
              <a:avLst/>
              <a:gdLst>
                <a:gd name="T0" fmla="*/ 14 w 82"/>
                <a:gd name="T1" fmla="*/ 23 h 125"/>
                <a:gd name="T2" fmla="*/ 19 w 82"/>
                <a:gd name="T3" fmla="*/ 23 h 125"/>
                <a:gd name="T4" fmla="*/ 19 w 82"/>
                <a:gd name="T5" fmla="*/ 65 h 125"/>
                <a:gd name="T6" fmla="*/ 19 w 82"/>
                <a:gd name="T7" fmla="*/ 65 h 125"/>
                <a:gd name="T8" fmla="*/ 19 w 82"/>
                <a:gd name="T9" fmla="*/ 125 h 125"/>
                <a:gd name="T10" fmla="*/ 38 w 82"/>
                <a:gd name="T11" fmla="*/ 125 h 125"/>
                <a:gd name="T12" fmla="*/ 38 w 82"/>
                <a:gd name="T13" fmla="*/ 59 h 125"/>
                <a:gd name="T14" fmla="*/ 45 w 82"/>
                <a:gd name="T15" fmla="*/ 59 h 125"/>
                <a:gd name="T16" fmla="*/ 45 w 82"/>
                <a:gd name="T17" fmla="*/ 125 h 125"/>
                <a:gd name="T18" fmla="*/ 64 w 82"/>
                <a:gd name="T19" fmla="*/ 125 h 125"/>
                <a:gd name="T20" fmla="*/ 64 w 82"/>
                <a:gd name="T21" fmla="*/ 59 h 125"/>
                <a:gd name="T22" fmla="*/ 64 w 82"/>
                <a:gd name="T23" fmla="*/ 59 h 125"/>
                <a:gd name="T24" fmla="*/ 64 w 82"/>
                <a:gd name="T25" fmla="*/ 23 h 125"/>
                <a:gd name="T26" fmla="*/ 69 w 82"/>
                <a:gd name="T27" fmla="*/ 23 h 125"/>
                <a:gd name="T28" fmla="*/ 69 w 82"/>
                <a:gd name="T29" fmla="*/ 59 h 125"/>
                <a:gd name="T30" fmla="*/ 82 w 82"/>
                <a:gd name="T31" fmla="*/ 59 h 125"/>
                <a:gd name="T32" fmla="*/ 82 w 82"/>
                <a:gd name="T33" fmla="*/ 0 h 125"/>
                <a:gd name="T34" fmla="*/ 0 w 82"/>
                <a:gd name="T35" fmla="*/ 0 h 125"/>
                <a:gd name="T36" fmla="*/ 0 w 82"/>
                <a:gd name="T37" fmla="*/ 59 h 125"/>
                <a:gd name="T38" fmla="*/ 14 w 82"/>
                <a:gd name="T39" fmla="*/ 59 h 125"/>
                <a:gd name="T40" fmla="*/ 14 w 82"/>
                <a:gd name="T41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25">
                  <a:moveTo>
                    <a:pt x="14" y="23"/>
                  </a:moveTo>
                  <a:lnTo>
                    <a:pt x="19" y="2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125"/>
                  </a:lnTo>
                  <a:lnTo>
                    <a:pt x="38" y="125"/>
                  </a:lnTo>
                  <a:lnTo>
                    <a:pt x="38" y="59"/>
                  </a:lnTo>
                  <a:lnTo>
                    <a:pt x="45" y="59"/>
                  </a:lnTo>
                  <a:lnTo>
                    <a:pt x="45" y="125"/>
                  </a:lnTo>
                  <a:lnTo>
                    <a:pt x="64" y="125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64" y="23"/>
                  </a:lnTo>
                  <a:lnTo>
                    <a:pt x="69" y="23"/>
                  </a:lnTo>
                  <a:lnTo>
                    <a:pt x="69" y="59"/>
                  </a:lnTo>
                  <a:lnTo>
                    <a:pt x="82" y="5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7" name="Oval 106"/>
            <p:cNvSpPr>
              <a:spLocks noChangeArrowheads="1"/>
            </p:cNvSpPr>
            <p:nvPr/>
          </p:nvSpPr>
          <p:spPr bwMode="auto">
            <a:xfrm>
              <a:off x="11338" y="4465"/>
              <a:ext cx="59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8" name="Freeform 107"/>
            <p:cNvSpPr/>
            <p:nvPr/>
          </p:nvSpPr>
          <p:spPr bwMode="auto">
            <a:xfrm>
              <a:off x="11282" y="4538"/>
              <a:ext cx="167" cy="224"/>
            </a:xfrm>
            <a:custGeom>
              <a:avLst/>
              <a:gdLst>
                <a:gd name="T0" fmla="*/ 81 w 93"/>
                <a:gd name="T1" fmla="*/ 59 h 125"/>
                <a:gd name="T2" fmla="*/ 93 w 93"/>
                <a:gd name="T3" fmla="*/ 59 h 125"/>
                <a:gd name="T4" fmla="*/ 78 w 93"/>
                <a:gd name="T5" fmla="*/ 0 h 125"/>
                <a:gd name="T6" fmla="*/ 17 w 93"/>
                <a:gd name="T7" fmla="*/ 0 h 125"/>
                <a:gd name="T8" fmla="*/ 0 w 93"/>
                <a:gd name="T9" fmla="*/ 59 h 125"/>
                <a:gd name="T10" fmla="*/ 14 w 93"/>
                <a:gd name="T11" fmla="*/ 59 h 125"/>
                <a:gd name="T12" fmla="*/ 24 w 93"/>
                <a:gd name="T13" fmla="*/ 23 h 125"/>
                <a:gd name="T14" fmla="*/ 28 w 93"/>
                <a:gd name="T15" fmla="*/ 23 h 125"/>
                <a:gd name="T16" fmla="*/ 10 w 93"/>
                <a:gd name="T17" fmla="*/ 89 h 125"/>
                <a:gd name="T18" fmla="*/ 24 w 93"/>
                <a:gd name="T19" fmla="*/ 89 h 125"/>
                <a:gd name="T20" fmla="*/ 24 w 93"/>
                <a:gd name="T21" fmla="*/ 125 h 125"/>
                <a:gd name="T22" fmla="*/ 45 w 93"/>
                <a:gd name="T23" fmla="*/ 125 h 125"/>
                <a:gd name="T24" fmla="*/ 45 w 93"/>
                <a:gd name="T25" fmla="*/ 89 h 125"/>
                <a:gd name="T26" fmla="*/ 50 w 93"/>
                <a:gd name="T27" fmla="*/ 89 h 125"/>
                <a:gd name="T28" fmla="*/ 50 w 93"/>
                <a:gd name="T29" fmla="*/ 125 h 125"/>
                <a:gd name="T30" fmla="*/ 69 w 93"/>
                <a:gd name="T31" fmla="*/ 125 h 125"/>
                <a:gd name="T32" fmla="*/ 69 w 93"/>
                <a:gd name="T33" fmla="*/ 89 h 125"/>
                <a:gd name="T34" fmla="*/ 85 w 93"/>
                <a:gd name="T35" fmla="*/ 89 h 125"/>
                <a:gd name="T36" fmla="*/ 66 w 93"/>
                <a:gd name="T37" fmla="*/ 23 h 125"/>
                <a:gd name="T38" fmla="*/ 71 w 93"/>
                <a:gd name="T39" fmla="*/ 23 h 125"/>
                <a:gd name="T40" fmla="*/ 81 w 93"/>
                <a:gd name="T41" fmla="*/ 5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25">
                  <a:moveTo>
                    <a:pt x="81" y="59"/>
                  </a:moveTo>
                  <a:lnTo>
                    <a:pt x="93" y="59"/>
                  </a:lnTo>
                  <a:lnTo>
                    <a:pt x="78" y="0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24" y="23"/>
                  </a:lnTo>
                  <a:lnTo>
                    <a:pt x="28" y="23"/>
                  </a:lnTo>
                  <a:lnTo>
                    <a:pt x="10" y="89"/>
                  </a:lnTo>
                  <a:lnTo>
                    <a:pt x="24" y="89"/>
                  </a:lnTo>
                  <a:lnTo>
                    <a:pt x="24" y="125"/>
                  </a:lnTo>
                  <a:lnTo>
                    <a:pt x="45" y="125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0" y="125"/>
                  </a:lnTo>
                  <a:lnTo>
                    <a:pt x="69" y="125"/>
                  </a:lnTo>
                  <a:lnTo>
                    <a:pt x="69" y="89"/>
                  </a:lnTo>
                  <a:lnTo>
                    <a:pt x="85" y="89"/>
                  </a:lnTo>
                  <a:lnTo>
                    <a:pt x="66" y="23"/>
                  </a:lnTo>
                  <a:lnTo>
                    <a:pt x="71" y="23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9" name="Freeform 108"/>
            <p:cNvSpPr>
              <a:spLocks noEditPoints="1"/>
            </p:cNvSpPr>
            <p:nvPr/>
          </p:nvSpPr>
          <p:spPr bwMode="auto">
            <a:xfrm>
              <a:off x="9971" y="7580"/>
              <a:ext cx="235" cy="287"/>
            </a:xfrm>
            <a:custGeom>
              <a:avLst/>
              <a:gdLst>
                <a:gd name="T0" fmla="*/ 52 w 75"/>
                <a:gd name="T1" fmla="*/ 84 h 92"/>
                <a:gd name="T2" fmla="*/ 75 w 75"/>
                <a:gd name="T3" fmla="*/ 92 h 92"/>
                <a:gd name="T4" fmla="*/ 52 w 75"/>
                <a:gd name="T5" fmla="*/ 52 h 92"/>
                <a:gd name="T6" fmla="*/ 47 w 75"/>
                <a:gd name="T7" fmla="*/ 45 h 92"/>
                <a:gd name="T8" fmla="*/ 43 w 75"/>
                <a:gd name="T9" fmla="*/ 63 h 92"/>
                <a:gd name="T10" fmla="*/ 45 w 75"/>
                <a:gd name="T11" fmla="*/ 69 h 92"/>
                <a:gd name="T12" fmla="*/ 43 w 75"/>
                <a:gd name="T13" fmla="*/ 67 h 92"/>
                <a:gd name="T14" fmla="*/ 46 w 75"/>
                <a:gd name="T15" fmla="*/ 78 h 92"/>
                <a:gd name="T16" fmla="*/ 43 w 75"/>
                <a:gd name="T17" fmla="*/ 84 h 92"/>
                <a:gd name="T18" fmla="*/ 43 w 75"/>
                <a:gd name="T19" fmla="*/ 84 h 92"/>
                <a:gd name="T20" fmla="*/ 37 w 75"/>
                <a:gd name="T21" fmla="*/ 78 h 92"/>
                <a:gd name="T22" fmla="*/ 43 w 75"/>
                <a:gd name="T23" fmla="*/ 24 h 92"/>
                <a:gd name="T24" fmla="*/ 40 w 75"/>
                <a:gd name="T25" fmla="*/ 14 h 92"/>
                <a:gd name="T26" fmla="*/ 37 w 75"/>
                <a:gd name="T27" fmla="*/ 27 h 92"/>
                <a:gd name="T28" fmla="*/ 37 w 75"/>
                <a:gd name="T29" fmla="*/ 45 h 92"/>
                <a:gd name="T30" fmla="*/ 41 w 75"/>
                <a:gd name="T31" fmla="*/ 52 h 92"/>
                <a:gd name="T32" fmla="*/ 37 w 75"/>
                <a:gd name="T33" fmla="*/ 62 h 92"/>
                <a:gd name="T34" fmla="*/ 43 w 75"/>
                <a:gd name="T35" fmla="*/ 74 h 92"/>
                <a:gd name="T36" fmla="*/ 41 w 75"/>
                <a:gd name="T37" fmla="*/ 65 h 92"/>
                <a:gd name="T38" fmla="*/ 43 w 75"/>
                <a:gd name="T39" fmla="*/ 24 h 92"/>
                <a:gd name="T40" fmla="*/ 37 w 75"/>
                <a:gd name="T41" fmla="*/ 84 h 92"/>
                <a:gd name="T42" fmla="*/ 37 w 75"/>
                <a:gd name="T43" fmla="*/ 78 h 92"/>
                <a:gd name="T44" fmla="*/ 37 w 75"/>
                <a:gd name="T45" fmla="*/ 78 h 92"/>
                <a:gd name="T46" fmla="*/ 32 w 75"/>
                <a:gd name="T47" fmla="*/ 84 h 92"/>
                <a:gd name="T48" fmla="*/ 37 w 75"/>
                <a:gd name="T49" fmla="*/ 0 h 92"/>
                <a:gd name="T50" fmla="*/ 34 w 75"/>
                <a:gd name="T51" fmla="*/ 14 h 92"/>
                <a:gd name="T52" fmla="*/ 32 w 75"/>
                <a:gd name="T53" fmla="*/ 63 h 92"/>
                <a:gd name="T54" fmla="*/ 32 w 75"/>
                <a:gd name="T55" fmla="*/ 67 h 92"/>
                <a:gd name="T56" fmla="*/ 37 w 75"/>
                <a:gd name="T57" fmla="*/ 69 h 92"/>
                <a:gd name="T58" fmla="*/ 37 w 75"/>
                <a:gd name="T59" fmla="*/ 62 h 92"/>
                <a:gd name="T60" fmla="*/ 33 w 75"/>
                <a:gd name="T61" fmla="*/ 58 h 92"/>
                <a:gd name="T62" fmla="*/ 37 w 75"/>
                <a:gd name="T63" fmla="*/ 52 h 92"/>
                <a:gd name="T64" fmla="*/ 37 w 75"/>
                <a:gd name="T65" fmla="*/ 52 h 92"/>
                <a:gd name="T66" fmla="*/ 37 w 75"/>
                <a:gd name="T67" fmla="*/ 45 h 92"/>
                <a:gd name="T68" fmla="*/ 37 w 75"/>
                <a:gd name="T69" fmla="*/ 27 h 92"/>
                <a:gd name="T70" fmla="*/ 37 w 75"/>
                <a:gd name="T71" fmla="*/ 27 h 92"/>
                <a:gd name="T72" fmla="*/ 0 w 75"/>
                <a:gd name="T73" fmla="*/ 92 h 92"/>
                <a:gd name="T74" fmla="*/ 23 w 75"/>
                <a:gd name="T75" fmla="*/ 84 h 92"/>
                <a:gd name="T76" fmla="*/ 32 w 75"/>
                <a:gd name="T77" fmla="*/ 78 h 92"/>
                <a:gd name="T78" fmla="*/ 32 w 75"/>
                <a:gd name="T79" fmla="*/ 74 h 92"/>
                <a:gd name="T80" fmla="*/ 30 w 75"/>
                <a:gd name="T81" fmla="*/ 69 h 92"/>
                <a:gd name="T82" fmla="*/ 32 w 75"/>
                <a:gd name="T83" fmla="*/ 63 h 92"/>
                <a:gd name="T84" fmla="*/ 32 w 75"/>
                <a:gd name="T85" fmla="*/ 24 h 92"/>
                <a:gd name="T86" fmla="*/ 23 w 75"/>
                <a:gd name="T87" fmla="*/ 45 h 92"/>
                <a:gd name="T88" fmla="*/ 25 w 75"/>
                <a:gd name="T8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92">
                  <a:moveTo>
                    <a:pt x="43" y="84"/>
                  </a:moveTo>
                  <a:cubicBezTo>
                    <a:pt x="52" y="84"/>
                    <a:pt x="52" y="84"/>
                    <a:pt x="52" y="84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63" y="85"/>
                    <a:pt x="55" y="69"/>
                    <a:pt x="5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37"/>
                    <a:pt x="44" y="30"/>
                    <a:pt x="43" y="24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5"/>
                    <a:pt x="44" y="67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lnTo>
                    <a:pt x="43" y="84"/>
                  </a:lnTo>
                  <a:close/>
                  <a:moveTo>
                    <a:pt x="37" y="84"/>
                  </a:moveTo>
                  <a:cubicBezTo>
                    <a:pt x="43" y="84"/>
                    <a:pt x="43" y="84"/>
                    <a:pt x="43" y="84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4"/>
                    <a:pt x="37" y="84"/>
                    <a:pt x="37" y="84"/>
                  </a:cubicBezTo>
                  <a:close/>
                  <a:moveTo>
                    <a:pt x="43" y="24"/>
                  </a:moveTo>
                  <a:cubicBezTo>
                    <a:pt x="42" y="18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41"/>
                    <a:pt x="3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4"/>
                    <a:pt x="42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3"/>
                    <a:pt x="43" y="63"/>
                    <a:pt x="43" y="63"/>
                  </a:cubicBezTo>
                  <a:lnTo>
                    <a:pt x="43" y="24"/>
                  </a:lnTo>
                  <a:close/>
                  <a:moveTo>
                    <a:pt x="32" y="84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4"/>
                    <a:pt x="32" y="84"/>
                    <a:pt x="32" y="84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8"/>
                    <a:pt x="32" y="2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4"/>
                    <a:pt x="34" y="52"/>
                    <a:pt x="34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0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0"/>
                  </a:lnTo>
                  <a:close/>
                  <a:moveTo>
                    <a:pt x="0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1" y="67"/>
                    <a:pt x="31" y="65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30"/>
                    <a:pt x="30" y="37"/>
                    <a:pt x="28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0" y="69"/>
                    <a:pt x="12" y="85"/>
                    <a:pt x="0" y="9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0" name="Freeform 109"/>
            <p:cNvSpPr>
              <a:spLocks noEditPoints="1"/>
            </p:cNvSpPr>
            <p:nvPr/>
          </p:nvSpPr>
          <p:spPr bwMode="auto">
            <a:xfrm>
              <a:off x="9242" y="3806"/>
              <a:ext cx="181" cy="113"/>
            </a:xfrm>
            <a:custGeom>
              <a:avLst/>
              <a:gdLst>
                <a:gd name="T0" fmla="*/ 78 w 101"/>
                <a:gd name="T1" fmla="*/ 63 h 63"/>
                <a:gd name="T2" fmla="*/ 101 w 101"/>
                <a:gd name="T3" fmla="*/ 63 h 63"/>
                <a:gd name="T4" fmla="*/ 101 w 101"/>
                <a:gd name="T5" fmla="*/ 35 h 63"/>
                <a:gd name="T6" fmla="*/ 89 w 101"/>
                <a:gd name="T7" fmla="*/ 35 h 63"/>
                <a:gd name="T8" fmla="*/ 89 w 101"/>
                <a:gd name="T9" fmla="*/ 0 h 63"/>
                <a:gd name="T10" fmla="*/ 78 w 101"/>
                <a:gd name="T11" fmla="*/ 0 h 63"/>
                <a:gd name="T12" fmla="*/ 78 w 101"/>
                <a:gd name="T13" fmla="*/ 44 h 63"/>
                <a:gd name="T14" fmla="*/ 87 w 101"/>
                <a:gd name="T15" fmla="*/ 44 h 63"/>
                <a:gd name="T16" fmla="*/ 87 w 101"/>
                <a:gd name="T17" fmla="*/ 56 h 63"/>
                <a:gd name="T18" fmla="*/ 87 w 101"/>
                <a:gd name="T19" fmla="*/ 56 h 63"/>
                <a:gd name="T20" fmla="*/ 78 w 101"/>
                <a:gd name="T21" fmla="*/ 56 h 63"/>
                <a:gd name="T22" fmla="*/ 78 w 101"/>
                <a:gd name="T23" fmla="*/ 63 h 63"/>
                <a:gd name="T24" fmla="*/ 64 w 101"/>
                <a:gd name="T25" fmla="*/ 0 h 63"/>
                <a:gd name="T26" fmla="*/ 64 w 101"/>
                <a:gd name="T27" fmla="*/ 35 h 63"/>
                <a:gd name="T28" fmla="*/ 50 w 101"/>
                <a:gd name="T29" fmla="*/ 35 h 63"/>
                <a:gd name="T30" fmla="*/ 50 w 101"/>
                <a:gd name="T31" fmla="*/ 44 h 63"/>
                <a:gd name="T32" fmla="*/ 59 w 101"/>
                <a:gd name="T33" fmla="*/ 44 h 63"/>
                <a:gd name="T34" fmla="*/ 59 w 101"/>
                <a:gd name="T35" fmla="*/ 56 h 63"/>
                <a:gd name="T36" fmla="*/ 59 w 101"/>
                <a:gd name="T37" fmla="*/ 56 h 63"/>
                <a:gd name="T38" fmla="*/ 50 w 101"/>
                <a:gd name="T39" fmla="*/ 56 h 63"/>
                <a:gd name="T40" fmla="*/ 50 w 101"/>
                <a:gd name="T41" fmla="*/ 63 h 63"/>
                <a:gd name="T42" fmla="*/ 78 w 101"/>
                <a:gd name="T43" fmla="*/ 63 h 63"/>
                <a:gd name="T44" fmla="*/ 78 w 101"/>
                <a:gd name="T45" fmla="*/ 56 h 63"/>
                <a:gd name="T46" fmla="*/ 69 w 101"/>
                <a:gd name="T47" fmla="*/ 56 h 63"/>
                <a:gd name="T48" fmla="*/ 69 w 101"/>
                <a:gd name="T49" fmla="*/ 44 h 63"/>
                <a:gd name="T50" fmla="*/ 78 w 101"/>
                <a:gd name="T51" fmla="*/ 44 h 63"/>
                <a:gd name="T52" fmla="*/ 78 w 101"/>
                <a:gd name="T53" fmla="*/ 0 h 63"/>
                <a:gd name="T54" fmla="*/ 64 w 101"/>
                <a:gd name="T55" fmla="*/ 0 h 63"/>
                <a:gd name="T56" fmla="*/ 50 w 101"/>
                <a:gd name="T57" fmla="*/ 35 h 63"/>
                <a:gd name="T58" fmla="*/ 21 w 101"/>
                <a:gd name="T59" fmla="*/ 35 h 63"/>
                <a:gd name="T60" fmla="*/ 21 w 101"/>
                <a:gd name="T61" fmla="*/ 44 h 63"/>
                <a:gd name="T62" fmla="*/ 29 w 101"/>
                <a:gd name="T63" fmla="*/ 44 h 63"/>
                <a:gd name="T64" fmla="*/ 29 w 101"/>
                <a:gd name="T65" fmla="*/ 56 h 63"/>
                <a:gd name="T66" fmla="*/ 29 w 101"/>
                <a:gd name="T67" fmla="*/ 56 h 63"/>
                <a:gd name="T68" fmla="*/ 21 w 101"/>
                <a:gd name="T69" fmla="*/ 56 h 63"/>
                <a:gd name="T70" fmla="*/ 21 w 101"/>
                <a:gd name="T71" fmla="*/ 63 h 63"/>
                <a:gd name="T72" fmla="*/ 50 w 101"/>
                <a:gd name="T73" fmla="*/ 63 h 63"/>
                <a:gd name="T74" fmla="*/ 50 w 101"/>
                <a:gd name="T75" fmla="*/ 56 h 63"/>
                <a:gd name="T76" fmla="*/ 42 w 101"/>
                <a:gd name="T77" fmla="*/ 56 h 63"/>
                <a:gd name="T78" fmla="*/ 42 w 101"/>
                <a:gd name="T79" fmla="*/ 44 h 63"/>
                <a:gd name="T80" fmla="*/ 50 w 101"/>
                <a:gd name="T81" fmla="*/ 44 h 63"/>
                <a:gd name="T82" fmla="*/ 50 w 101"/>
                <a:gd name="T83" fmla="*/ 35 h 63"/>
                <a:gd name="T84" fmla="*/ 21 w 101"/>
                <a:gd name="T85" fmla="*/ 35 h 63"/>
                <a:gd name="T86" fmla="*/ 0 w 101"/>
                <a:gd name="T87" fmla="*/ 35 h 63"/>
                <a:gd name="T88" fmla="*/ 0 w 101"/>
                <a:gd name="T89" fmla="*/ 63 h 63"/>
                <a:gd name="T90" fmla="*/ 21 w 101"/>
                <a:gd name="T91" fmla="*/ 63 h 63"/>
                <a:gd name="T92" fmla="*/ 21 w 101"/>
                <a:gd name="T93" fmla="*/ 56 h 63"/>
                <a:gd name="T94" fmla="*/ 12 w 101"/>
                <a:gd name="T95" fmla="*/ 56 h 63"/>
                <a:gd name="T96" fmla="*/ 12 w 101"/>
                <a:gd name="T97" fmla="*/ 44 h 63"/>
                <a:gd name="T98" fmla="*/ 21 w 101"/>
                <a:gd name="T99" fmla="*/ 44 h 63"/>
                <a:gd name="T100" fmla="*/ 21 w 101"/>
                <a:gd name="T101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" h="63">
                  <a:moveTo>
                    <a:pt x="78" y="63"/>
                  </a:moveTo>
                  <a:lnTo>
                    <a:pt x="101" y="63"/>
                  </a:lnTo>
                  <a:lnTo>
                    <a:pt x="101" y="35"/>
                  </a:lnTo>
                  <a:lnTo>
                    <a:pt x="89" y="35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78" y="44"/>
                  </a:lnTo>
                  <a:lnTo>
                    <a:pt x="87" y="44"/>
                  </a:lnTo>
                  <a:lnTo>
                    <a:pt x="87" y="56"/>
                  </a:lnTo>
                  <a:lnTo>
                    <a:pt x="87" y="56"/>
                  </a:lnTo>
                  <a:lnTo>
                    <a:pt x="78" y="56"/>
                  </a:lnTo>
                  <a:lnTo>
                    <a:pt x="78" y="63"/>
                  </a:lnTo>
                  <a:close/>
                  <a:moveTo>
                    <a:pt x="64" y="0"/>
                  </a:moveTo>
                  <a:lnTo>
                    <a:pt x="64" y="35"/>
                  </a:lnTo>
                  <a:lnTo>
                    <a:pt x="50" y="35"/>
                  </a:lnTo>
                  <a:lnTo>
                    <a:pt x="50" y="44"/>
                  </a:lnTo>
                  <a:lnTo>
                    <a:pt x="59" y="44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0" y="56"/>
                  </a:lnTo>
                  <a:lnTo>
                    <a:pt x="50" y="63"/>
                  </a:lnTo>
                  <a:lnTo>
                    <a:pt x="78" y="63"/>
                  </a:lnTo>
                  <a:lnTo>
                    <a:pt x="78" y="56"/>
                  </a:lnTo>
                  <a:lnTo>
                    <a:pt x="69" y="56"/>
                  </a:lnTo>
                  <a:lnTo>
                    <a:pt x="69" y="44"/>
                  </a:lnTo>
                  <a:lnTo>
                    <a:pt x="78" y="44"/>
                  </a:lnTo>
                  <a:lnTo>
                    <a:pt x="78" y="0"/>
                  </a:lnTo>
                  <a:lnTo>
                    <a:pt x="64" y="0"/>
                  </a:lnTo>
                  <a:close/>
                  <a:moveTo>
                    <a:pt x="50" y="35"/>
                  </a:moveTo>
                  <a:lnTo>
                    <a:pt x="21" y="35"/>
                  </a:lnTo>
                  <a:lnTo>
                    <a:pt x="21" y="44"/>
                  </a:lnTo>
                  <a:lnTo>
                    <a:pt x="29" y="44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0" y="63"/>
                  </a:lnTo>
                  <a:lnTo>
                    <a:pt x="50" y="56"/>
                  </a:lnTo>
                  <a:lnTo>
                    <a:pt x="42" y="56"/>
                  </a:lnTo>
                  <a:lnTo>
                    <a:pt x="42" y="44"/>
                  </a:lnTo>
                  <a:lnTo>
                    <a:pt x="50" y="44"/>
                  </a:lnTo>
                  <a:lnTo>
                    <a:pt x="50" y="35"/>
                  </a:lnTo>
                  <a:close/>
                  <a:moveTo>
                    <a:pt x="21" y="35"/>
                  </a:moveTo>
                  <a:lnTo>
                    <a:pt x="0" y="35"/>
                  </a:lnTo>
                  <a:lnTo>
                    <a:pt x="0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12" y="56"/>
                  </a:lnTo>
                  <a:lnTo>
                    <a:pt x="12" y="44"/>
                  </a:lnTo>
                  <a:lnTo>
                    <a:pt x="21" y="44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1" name="Freeform 110"/>
            <p:cNvSpPr/>
            <p:nvPr/>
          </p:nvSpPr>
          <p:spPr bwMode="auto">
            <a:xfrm>
              <a:off x="9199" y="3924"/>
              <a:ext cx="242" cy="79"/>
            </a:xfrm>
            <a:custGeom>
              <a:avLst/>
              <a:gdLst>
                <a:gd name="T0" fmla="*/ 130 w 135"/>
                <a:gd name="T1" fmla="*/ 44 h 44"/>
                <a:gd name="T2" fmla="*/ 135 w 135"/>
                <a:gd name="T3" fmla="*/ 0 h 44"/>
                <a:gd name="T4" fmla="*/ 0 w 135"/>
                <a:gd name="T5" fmla="*/ 0 h 44"/>
                <a:gd name="T6" fmla="*/ 15 w 135"/>
                <a:gd name="T7" fmla="*/ 44 h 44"/>
                <a:gd name="T8" fmla="*/ 130 w 13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4">
                  <a:moveTo>
                    <a:pt x="130" y="44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30" y="4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2" name="Freeform 111"/>
            <p:cNvSpPr>
              <a:spLocks noEditPoints="1"/>
            </p:cNvSpPr>
            <p:nvPr/>
          </p:nvSpPr>
          <p:spPr bwMode="auto">
            <a:xfrm>
              <a:off x="8299" y="5537"/>
              <a:ext cx="228" cy="181"/>
            </a:xfrm>
            <a:custGeom>
              <a:avLst/>
              <a:gdLst>
                <a:gd name="T0" fmla="*/ 58 w 73"/>
                <a:gd name="T1" fmla="*/ 58 h 58"/>
                <a:gd name="T2" fmla="*/ 58 w 73"/>
                <a:gd name="T3" fmla="*/ 38 h 58"/>
                <a:gd name="T4" fmla="*/ 67 w 73"/>
                <a:gd name="T5" fmla="*/ 29 h 58"/>
                <a:gd name="T6" fmla="*/ 73 w 73"/>
                <a:gd name="T7" fmla="*/ 29 h 58"/>
                <a:gd name="T8" fmla="*/ 73 w 73"/>
                <a:gd name="T9" fmla="*/ 8 h 58"/>
                <a:gd name="T10" fmla="*/ 65 w 73"/>
                <a:gd name="T11" fmla="*/ 0 h 58"/>
                <a:gd name="T12" fmla="*/ 47 w 73"/>
                <a:gd name="T13" fmla="*/ 0 h 58"/>
                <a:gd name="T14" fmla="*/ 47 w 73"/>
                <a:gd name="T15" fmla="*/ 9 h 58"/>
                <a:gd name="T16" fmla="*/ 54 w 73"/>
                <a:gd name="T17" fmla="*/ 16 h 58"/>
                <a:gd name="T18" fmla="*/ 47 w 73"/>
                <a:gd name="T19" fmla="*/ 22 h 58"/>
                <a:gd name="T20" fmla="*/ 47 w 73"/>
                <a:gd name="T21" fmla="*/ 26 h 58"/>
                <a:gd name="T22" fmla="*/ 54 w 73"/>
                <a:gd name="T23" fmla="*/ 33 h 58"/>
                <a:gd name="T24" fmla="*/ 47 w 73"/>
                <a:gd name="T25" fmla="*/ 39 h 58"/>
                <a:gd name="T26" fmla="*/ 47 w 73"/>
                <a:gd name="T27" fmla="*/ 58 h 58"/>
                <a:gd name="T28" fmla="*/ 58 w 73"/>
                <a:gd name="T29" fmla="*/ 58 h 58"/>
                <a:gd name="T30" fmla="*/ 47 w 73"/>
                <a:gd name="T31" fmla="*/ 0 h 58"/>
                <a:gd name="T32" fmla="*/ 26 w 73"/>
                <a:gd name="T33" fmla="*/ 0 h 58"/>
                <a:gd name="T34" fmla="*/ 26 w 73"/>
                <a:gd name="T35" fmla="*/ 9 h 58"/>
                <a:gd name="T36" fmla="*/ 33 w 73"/>
                <a:gd name="T37" fmla="*/ 16 h 58"/>
                <a:gd name="T38" fmla="*/ 26 w 73"/>
                <a:gd name="T39" fmla="*/ 22 h 58"/>
                <a:gd name="T40" fmla="*/ 26 w 73"/>
                <a:gd name="T41" fmla="*/ 26 h 58"/>
                <a:gd name="T42" fmla="*/ 33 w 73"/>
                <a:gd name="T43" fmla="*/ 33 h 58"/>
                <a:gd name="T44" fmla="*/ 26 w 73"/>
                <a:gd name="T45" fmla="*/ 39 h 58"/>
                <a:gd name="T46" fmla="*/ 26 w 73"/>
                <a:gd name="T47" fmla="*/ 58 h 58"/>
                <a:gd name="T48" fmla="*/ 47 w 73"/>
                <a:gd name="T49" fmla="*/ 58 h 58"/>
                <a:gd name="T50" fmla="*/ 47 w 73"/>
                <a:gd name="T51" fmla="*/ 39 h 58"/>
                <a:gd name="T52" fmla="*/ 47 w 73"/>
                <a:gd name="T53" fmla="*/ 39 h 58"/>
                <a:gd name="T54" fmla="*/ 41 w 73"/>
                <a:gd name="T55" fmla="*/ 33 h 58"/>
                <a:gd name="T56" fmla="*/ 47 w 73"/>
                <a:gd name="T57" fmla="*/ 26 h 58"/>
                <a:gd name="T58" fmla="*/ 47 w 73"/>
                <a:gd name="T59" fmla="*/ 26 h 58"/>
                <a:gd name="T60" fmla="*/ 47 w 73"/>
                <a:gd name="T61" fmla="*/ 26 h 58"/>
                <a:gd name="T62" fmla="*/ 47 w 73"/>
                <a:gd name="T63" fmla="*/ 22 h 58"/>
                <a:gd name="T64" fmla="*/ 47 w 73"/>
                <a:gd name="T65" fmla="*/ 22 h 58"/>
                <a:gd name="T66" fmla="*/ 41 w 73"/>
                <a:gd name="T67" fmla="*/ 16 h 58"/>
                <a:gd name="T68" fmla="*/ 47 w 73"/>
                <a:gd name="T69" fmla="*/ 9 h 58"/>
                <a:gd name="T70" fmla="*/ 47 w 73"/>
                <a:gd name="T71" fmla="*/ 9 h 58"/>
                <a:gd name="T72" fmla="*/ 47 w 73"/>
                <a:gd name="T73" fmla="*/ 9 h 58"/>
                <a:gd name="T74" fmla="*/ 47 w 73"/>
                <a:gd name="T75" fmla="*/ 0 h 58"/>
                <a:gd name="T76" fmla="*/ 26 w 73"/>
                <a:gd name="T77" fmla="*/ 0 h 58"/>
                <a:gd name="T78" fmla="*/ 8 w 73"/>
                <a:gd name="T79" fmla="*/ 0 h 58"/>
                <a:gd name="T80" fmla="*/ 0 w 73"/>
                <a:gd name="T81" fmla="*/ 8 h 58"/>
                <a:gd name="T82" fmla="*/ 0 w 73"/>
                <a:gd name="T83" fmla="*/ 29 h 58"/>
                <a:gd name="T84" fmla="*/ 6 w 73"/>
                <a:gd name="T85" fmla="*/ 29 h 58"/>
                <a:gd name="T86" fmla="*/ 15 w 73"/>
                <a:gd name="T87" fmla="*/ 38 h 58"/>
                <a:gd name="T88" fmla="*/ 15 w 73"/>
                <a:gd name="T89" fmla="*/ 58 h 58"/>
                <a:gd name="T90" fmla="*/ 26 w 73"/>
                <a:gd name="T91" fmla="*/ 58 h 58"/>
                <a:gd name="T92" fmla="*/ 26 w 73"/>
                <a:gd name="T93" fmla="*/ 39 h 58"/>
                <a:gd name="T94" fmla="*/ 26 w 73"/>
                <a:gd name="T95" fmla="*/ 39 h 58"/>
                <a:gd name="T96" fmla="*/ 20 w 73"/>
                <a:gd name="T97" fmla="*/ 33 h 58"/>
                <a:gd name="T98" fmla="*/ 26 w 73"/>
                <a:gd name="T99" fmla="*/ 26 h 58"/>
                <a:gd name="T100" fmla="*/ 26 w 73"/>
                <a:gd name="T101" fmla="*/ 26 h 58"/>
                <a:gd name="T102" fmla="*/ 26 w 73"/>
                <a:gd name="T103" fmla="*/ 26 h 58"/>
                <a:gd name="T104" fmla="*/ 26 w 73"/>
                <a:gd name="T105" fmla="*/ 22 h 58"/>
                <a:gd name="T106" fmla="*/ 26 w 73"/>
                <a:gd name="T107" fmla="*/ 22 h 58"/>
                <a:gd name="T108" fmla="*/ 20 w 73"/>
                <a:gd name="T109" fmla="*/ 16 h 58"/>
                <a:gd name="T110" fmla="*/ 26 w 73"/>
                <a:gd name="T111" fmla="*/ 9 h 58"/>
                <a:gd name="T112" fmla="*/ 26 w 73"/>
                <a:gd name="T113" fmla="*/ 9 h 58"/>
                <a:gd name="T114" fmla="*/ 26 w 73"/>
                <a:gd name="T115" fmla="*/ 9 h 58"/>
                <a:gd name="T116" fmla="*/ 26 w 73"/>
                <a:gd name="T1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" h="58">
                  <a:moveTo>
                    <a:pt x="58" y="5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8" y="32"/>
                    <a:pt x="61" y="29"/>
                    <a:pt x="67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3"/>
                    <a:pt x="70" y="0"/>
                    <a:pt x="6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4" y="12"/>
                    <a:pt x="54" y="16"/>
                  </a:cubicBezTo>
                  <a:cubicBezTo>
                    <a:pt x="54" y="19"/>
                    <a:pt x="51" y="22"/>
                    <a:pt x="47" y="2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1" y="26"/>
                    <a:pt x="54" y="29"/>
                    <a:pt x="54" y="33"/>
                  </a:cubicBezTo>
                  <a:cubicBezTo>
                    <a:pt x="54" y="37"/>
                    <a:pt x="51" y="39"/>
                    <a:pt x="47" y="39"/>
                  </a:cubicBezTo>
                  <a:cubicBezTo>
                    <a:pt x="47" y="58"/>
                    <a:pt x="47" y="58"/>
                    <a:pt x="47" y="58"/>
                  </a:cubicBezTo>
                  <a:lnTo>
                    <a:pt x="58" y="58"/>
                  </a:lnTo>
                  <a:close/>
                  <a:moveTo>
                    <a:pt x="4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9"/>
                    <a:pt x="33" y="12"/>
                    <a:pt x="33" y="16"/>
                  </a:cubicBezTo>
                  <a:cubicBezTo>
                    <a:pt x="33" y="19"/>
                    <a:pt x="30" y="22"/>
                    <a:pt x="26" y="22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0" y="26"/>
                    <a:pt x="33" y="29"/>
                    <a:pt x="33" y="33"/>
                  </a:cubicBezTo>
                  <a:cubicBezTo>
                    <a:pt x="33" y="37"/>
                    <a:pt x="30" y="39"/>
                    <a:pt x="26" y="3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4" y="39"/>
                    <a:pt x="41" y="37"/>
                    <a:pt x="41" y="33"/>
                  </a:cubicBezTo>
                  <a:cubicBezTo>
                    <a:pt x="41" y="29"/>
                    <a:pt x="44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4" y="22"/>
                    <a:pt x="41" y="19"/>
                    <a:pt x="41" y="16"/>
                  </a:cubicBezTo>
                  <a:cubicBezTo>
                    <a:pt x="41" y="12"/>
                    <a:pt x="44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lnTo>
                    <a:pt x="47" y="0"/>
                  </a:lnTo>
                  <a:close/>
                  <a:moveTo>
                    <a:pt x="2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2" y="29"/>
                    <a:pt x="15" y="32"/>
                    <a:pt x="15" y="3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3" y="39"/>
                    <a:pt x="20" y="37"/>
                    <a:pt x="20" y="33"/>
                  </a:cubicBezTo>
                  <a:cubicBezTo>
                    <a:pt x="20" y="29"/>
                    <a:pt x="23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3" y="22"/>
                    <a:pt x="20" y="19"/>
                    <a:pt x="20" y="16"/>
                  </a:cubicBezTo>
                  <a:cubicBezTo>
                    <a:pt x="20" y="12"/>
                    <a:pt x="23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3" name="Freeform 112"/>
            <p:cNvSpPr/>
            <p:nvPr/>
          </p:nvSpPr>
          <p:spPr bwMode="auto">
            <a:xfrm>
              <a:off x="8260" y="5637"/>
              <a:ext cx="309" cy="165"/>
            </a:xfrm>
            <a:custGeom>
              <a:avLst/>
              <a:gdLst>
                <a:gd name="T0" fmla="*/ 93 w 99"/>
                <a:gd name="T1" fmla="*/ 0 h 53"/>
                <a:gd name="T2" fmla="*/ 86 w 99"/>
                <a:gd name="T3" fmla="*/ 0 h 53"/>
                <a:gd name="T4" fmla="*/ 80 w 99"/>
                <a:gd name="T5" fmla="*/ 0 h 53"/>
                <a:gd name="T6" fmla="*/ 73 w 99"/>
                <a:gd name="T7" fmla="*/ 6 h 53"/>
                <a:gd name="T8" fmla="*/ 73 w 99"/>
                <a:gd name="T9" fmla="*/ 28 h 53"/>
                <a:gd name="T10" fmla="*/ 26 w 99"/>
                <a:gd name="T11" fmla="*/ 28 h 53"/>
                <a:gd name="T12" fmla="*/ 26 w 99"/>
                <a:gd name="T13" fmla="*/ 6 h 53"/>
                <a:gd name="T14" fmla="*/ 19 w 99"/>
                <a:gd name="T15" fmla="*/ 0 h 53"/>
                <a:gd name="T16" fmla="*/ 13 w 99"/>
                <a:gd name="T17" fmla="*/ 0 h 53"/>
                <a:gd name="T18" fmla="*/ 7 w 99"/>
                <a:gd name="T19" fmla="*/ 0 h 53"/>
                <a:gd name="T20" fmla="*/ 0 w 99"/>
                <a:gd name="T21" fmla="*/ 6 h 53"/>
                <a:gd name="T22" fmla="*/ 0 w 99"/>
                <a:gd name="T23" fmla="*/ 39 h 53"/>
                <a:gd name="T24" fmla="*/ 10 w 99"/>
                <a:gd name="T25" fmla="*/ 48 h 53"/>
                <a:gd name="T26" fmla="*/ 10 w 99"/>
                <a:gd name="T27" fmla="*/ 49 h 53"/>
                <a:gd name="T28" fmla="*/ 10 w 99"/>
                <a:gd name="T29" fmla="*/ 51 h 53"/>
                <a:gd name="T30" fmla="*/ 14 w 99"/>
                <a:gd name="T31" fmla="*/ 53 h 53"/>
                <a:gd name="T32" fmla="*/ 15 w 99"/>
                <a:gd name="T33" fmla="*/ 53 h 53"/>
                <a:gd name="T34" fmla="*/ 19 w 99"/>
                <a:gd name="T35" fmla="*/ 51 h 53"/>
                <a:gd name="T36" fmla="*/ 19 w 99"/>
                <a:gd name="T37" fmla="*/ 49 h 53"/>
                <a:gd name="T38" fmla="*/ 19 w 99"/>
                <a:gd name="T39" fmla="*/ 48 h 53"/>
                <a:gd name="T40" fmla="*/ 80 w 99"/>
                <a:gd name="T41" fmla="*/ 48 h 53"/>
                <a:gd name="T42" fmla="*/ 80 w 99"/>
                <a:gd name="T43" fmla="*/ 49 h 53"/>
                <a:gd name="T44" fmla="*/ 81 w 99"/>
                <a:gd name="T45" fmla="*/ 51 h 53"/>
                <a:gd name="T46" fmla="*/ 84 w 99"/>
                <a:gd name="T47" fmla="*/ 53 h 53"/>
                <a:gd name="T48" fmla="*/ 86 w 99"/>
                <a:gd name="T49" fmla="*/ 53 h 53"/>
                <a:gd name="T50" fmla="*/ 89 w 99"/>
                <a:gd name="T51" fmla="*/ 51 h 53"/>
                <a:gd name="T52" fmla="*/ 90 w 99"/>
                <a:gd name="T53" fmla="*/ 49 h 53"/>
                <a:gd name="T54" fmla="*/ 90 w 99"/>
                <a:gd name="T55" fmla="*/ 48 h 53"/>
                <a:gd name="T56" fmla="*/ 93 w 99"/>
                <a:gd name="T57" fmla="*/ 48 h 53"/>
                <a:gd name="T58" fmla="*/ 99 w 99"/>
                <a:gd name="T59" fmla="*/ 39 h 53"/>
                <a:gd name="T60" fmla="*/ 99 w 99"/>
                <a:gd name="T61" fmla="*/ 6 h 53"/>
                <a:gd name="T62" fmla="*/ 93 w 99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53">
                  <a:moveTo>
                    <a:pt x="93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3" y="2"/>
                    <a:pt x="73" y="6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4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5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1" y="52"/>
                    <a:pt x="12" y="53"/>
                    <a:pt x="14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1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50"/>
                    <a:pt x="80" y="51"/>
                    <a:pt x="81" y="51"/>
                  </a:cubicBezTo>
                  <a:cubicBezTo>
                    <a:pt x="81" y="52"/>
                    <a:pt x="83" y="53"/>
                    <a:pt x="84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2"/>
                    <a:pt x="89" y="51"/>
                  </a:cubicBezTo>
                  <a:cubicBezTo>
                    <a:pt x="89" y="51"/>
                    <a:pt x="89" y="50"/>
                    <a:pt x="90" y="49"/>
                  </a:cubicBezTo>
                  <a:cubicBezTo>
                    <a:pt x="90" y="49"/>
                    <a:pt x="90" y="49"/>
                    <a:pt x="90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7" y="48"/>
                    <a:pt x="99" y="43"/>
                    <a:pt x="99" y="3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2"/>
                    <a:pt x="97" y="0"/>
                    <a:pt x="9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4" name="Oval 113"/>
            <p:cNvSpPr>
              <a:spLocks noChangeArrowheads="1"/>
            </p:cNvSpPr>
            <p:nvPr/>
          </p:nvSpPr>
          <p:spPr bwMode="auto">
            <a:xfrm>
              <a:off x="8369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5" name="Oval 114"/>
            <p:cNvSpPr>
              <a:spLocks noChangeArrowheads="1"/>
            </p:cNvSpPr>
            <p:nvPr/>
          </p:nvSpPr>
          <p:spPr bwMode="auto">
            <a:xfrm>
              <a:off x="8434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6" name="Oval 115"/>
            <p:cNvSpPr>
              <a:spLocks noChangeArrowheads="1"/>
            </p:cNvSpPr>
            <p:nvPr/>
          </p:nvSpPr>
          <p:spPr bwMode="auto">
            <a:xfrm>
              <a:off x="8369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7" name="Oval 116"/>
            <p:cNvSpPr>
              <a:spLocks noChangeArrowheads="1"/>
            </p:cNvSpPr>
            <p:nvPr/>
          </p:nvSpPr>
          <p:spPr bwMode="auto">
            <a:xfrm>
              <a:off x="8434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8" name="Freeform 117"/>
            <p:cNvSpPr/>
            <p:nvPr/>
          </p:nvSpPr>
          <p:spPr bwMode="auto">
            <a:xfrm>
              <a:off x="10268" y="3463"/>
              <a:ext cx="232" cy="237"/>
            </a:xfrm>
            <a:custGeom>
              <a:avLst/>
              <a:gdLst>
                <a:gd name="T0" fmla="*/ 72 w 74"/>
                <a:gd name="T1" fmla="*/ 54 h 76"/>
                <a:gd name="T2" fmla="*/ 58 w 74"/>
                <a:gd name="T3" fmla="*/ 39 h 76"/>
                <a:gd name="T4" fmla="*/ 55 w 74"/>
                <a:gd name="T5" fmla="*/ 36 h 76"/>
                <a:gd name="T6" fmla="*/ 41 w 74"/>
                <a:gd name="T7" fmla="*/ 19 h 76"/>
                <a:gd name="T8" fmla="*/ 34 w 74"/>
                <a:gd name="T9" fmla="*/ 5 h 76"/>
                <a:gd name="T10" fmla="*/ 26 w 74"/>
                <a:gd name="T11" fmla="*/ 4 h 76"/>
                <a:gd name="T12" fmla="*/ 24 w 74"/>
                <a:gd name="T13" fmla="*/ 11 h 76"/>
                <a:gd name="T14" fmla="*/ 28 w 74"/>
                <a:gd name="T15" fmla="*/ 22 h 76"/>
                <a:gd name="T16" fmla="*/ 29 w 74"/>
                <a:gd name="T17" fmla="*/ 29 h 76"/>
                <a:gd name="T18" fmla="*/ 6 w 74"/>
                <a:gd name="T19" fmla="*/ 29 h 76"/>
                <a:gd name="T20" fmla="*/ 1 w 74"/>
                <a:gd name="T21" fmla="*/ 37 h 76"/>
                <a:gd name="T22" fmla="*/ 12 w 74"/>
                <a:gd name="T23" fmla="*/ 68 h 76"/>
                <a:gd name="T24" fmla="*/ 17 w 74"/>
                <a:gd name="T25" fmla="*/ 71 h 76"/>
                <a:gd name="T26" fmla="*/ 44 w 74"/>
                <a:gd name="T27" fmla="*/ 71 h 76"/>
                <a:gd name="T28" fmla="*/ 50 w 74"/>
                <a:gd name="T29" fmla="*/ 74 h 76"/>
                <a:gd name="T30" fmla="*/ 51 w 74"/>
                <a:gd name="T31" fmla="*/ 75 h 76"/>
                <a:gd name="T32" fmla="*/ 56 w 74"/>
                <a:gd name="T33" fmla="*/ 75 h 76"/>
                <a:gd name="T34" fmla="*/ 72 w 74"/>
                <a:gd name="T35" fmla="*/ 58 h 76"/>
                <a:gd name="T36" fmla="*/ 72 w 74"/>
                <a:gd name="T3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76">
                  <a:moveTo>
                    <a:pt x="72" y="54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6" y="38"/>
                    <a:pt x="55" y="36"/>
                    <a:pt x="55" y="36"/>
                  </a:cubicBezTo>
                  <a:cubicBezTo>
                    <a:pt x="55" y="36"/>
                    <a:pt x="49" y="25"/>
                    <a:pt x="41" y="19"/>
                  </a:cubicBezTo>
                  <a:cubicBezTo>
                    <a:pt x="32" y="14"/>
                    <a:pt x="34" y="10"/>
                    <a:pt x="34" y="5"/>
                  </a:cubicBezTo>
                  <a:cubicBezTo>
                    <a:pt x="34" y="1"/>
                    <a:pt x="30" y="0"/>
                    <a:pt x="26" y="4"/>
                  </a:cubicBezTo>
                  <a:cubicBezTo>
                    <a:pt x="25" y="6"/>
                    <a:pt x="24" y="9"/>
                    <a:pt x="24" y="11"/>
                  </a:cubicBezTo>
                  <a:cubicBezTo>
                    <a:pt x="23" y="16"/>
                    <a:pt x="27" y="20"/>
                    <a:pt x="28" y="22"/>
                  </a:cubicBezTo>
                  <a:cubicBezTo>
                    <a:pt x="29" y="23"/>
                    <a:pt x="30" y="26"/>
                    <a:pt x="29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33"/>
                    <a:pt x="1" y="3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70"/>
                    <a:pt x="15" y="71"/>
                    <a:pt x="17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6" y="71"/>
                    <a:pt x="48" y="73"/>
                    <a:pt x="50" y="7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6"/>
                    <a:pt x="54" y="76"/>
                    <a:pt x="56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4" y="57"/>
                    <a:pt x="74" y="55"/>
                    <a:pt x="72" y="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9" name="Freeform 118"/>
            <p:cNvSpPr/>
            <p:nvPr/>
          </p:nvSpPr>
          <p:spPr bwMode="auto">
            <a:xfrm>
              <a:off x="10444" y="3648"/>
              <a:ext cx="77" cy="77"/>
            </a:xfrm>
            <a:custGeom>
              <a:avLst/>
              <a:gdLst>
                <a:gd name="T0" fmla="*/ 8 w 43"/>
                <a:gd name="T1" fmla="*/ 43 h 43"/>
                <a:gd name="T2" fmla="*/ 0 w 43"/>
                <a:gd name="T3" fmla="*/ 34 h 43"/>
                <a:gd name="T4" fmla="*/ 34 w 43"/>
                <a:gd name="T5" fmla="*/ 0 h 43"/>
                <a:gd name="T6" fmla="*/ 43 w 43"/>
                <a:gd name="T7" fmla="*/ 8 h 43"/>
                <a:gd name="T8" fmla="*/ 8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4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3" y="8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0" name="Freeform 119"/>
            <p:cNvSpPr/>
            <p:nvPr/>
          </p:nvSpPr>
          <p:spPr bwMode="auto">
            <a:xfrm>
              <a:off x="10137" y="5643"/>
              <a:ext cx="70" cy="122"/>
            </a:xfrm>
            <a:custGeom>
              <a:avLst/>
              <a:gdLst>
                <a:gd name="T0" fmla="*/ 22 w 22"/>
                <a:gd name="T1" fmla="*/ 20 h 39"/>
                <a:gd name="T2" fmla="*/ 11 w 22"/>
                <a:gd name="T3" fmla="*/ 0 h 39"/>
                <a:gd name="T4" fmla="*/ 0 w 22"/>
                <a:gd name="T5" fmla="*/ 20 h 39"/>
                <a:gd name="T6" fmla="*/ 11 w 22"/>
                <a:gd name="T7" fmla="*/ 39 h 39"/>
                <a:gd name="T8" fmla="*/ 22 w 2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20"/>
                  </a:moveTo>
                  <a:cubicBezTo>
                    <a:pt x="22" y="13"/>
                    <a:pt x="18" y="3"/>
                    <a:pt x="11" y="0"/>
                  </a:cubicBezTo>
                  <a:cubicBezTo>
                    <a:pt x="5" y="3"/>
                    <a:pt x="0" y="13"/>
                    <a:pt x="0" y="20"/>
                  </a:cubicBezTo>
                  <a:cubicBezTo>
                    <a:pt x="0" y="26"/>
                    <a:pt x="5" y="36"/>
                    <a:pt x="11" y="39"/>
                  </a:cubicBezTo>
                  <a:cubicBezTo>
                    <a:pt x="18" y="36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1" name="Freeform 120"/>
            <p:cNvSpPr/>
            <p:nvPr/>
          </p:nvSpPr>
          <p:spPr bwMode="auto">
            <a:xfrm>
              <a:off x="10187" y="5722"/>
              <a:ext cx="110" cy="86"/>
            </a:xfrm>
            <a:custGeom>
              <a:avLst/>
              <a:gdLst>
                <a:gd name="T0" fmla="*/ 1 w 35"/>
                <a:gd name="T1" fmla="*/ 23 h 28"/>
                <a:gd name="T2" fmla="*/ 23 w 35"/>
                <a:gd name="T3" fmla="*/ 24 h 28"/>
                <a:gd name="T4" fmla="*/ 34 w 35"/>
                <a:gd name="T5" fmla="*/ 4 h 28"/>
                <a:gd name="T6" fmla="*/ 12 w 35"/>
                <a:gd name="T7" fmla="*/ 4 h 28"/>
                <a:gd name="T8" fmla="*/ 1 w 35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1" y="23"/>
                  </a:moveTo>
                  <a:cubicBezTo>
                    <a:pt x="6" y="28"/>
                    <a:pt x="17" y="27"/>
                    <a:pt x="23" y="24"/>
                  </a:cubicBezTo>
                  <a:cubicBezTo>
                    <a:pt x="29" y="20"/>
                    <a:pt x="35" y="12"/>
                    <a:pt x="34" y="4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2" name="Freeform 121"/>
            <p:cNvSpPr/>
            <p:nvPr/>
          </p:nvSpPr>
          <p:spPr bwMode="auto">
            <a:xfrm>
              <a:off x="10187" y="5808"/>
              <a:ext cx="110" cy="88"/>
            </a:xfrm>
            <a:custGeom>
              <a:avLst/>
              <a:gdLst>
                <a:gd name="T0" fmla="*/ 23 w 35"/>
                <a:gd name="T1" fmla="*/ 24 h 28"/>
                <a:gd name="T2" fmla="*/ 34 w 35"/>
                <a:gd name="T3" fmla="*/ 5 h 28"/>
                <a:gd name="T4" fmla="*/ 12 w 35"/>
                <a:gd name="T5" fmla="*/ 4 h 28"/>
                <a:gd name="T6" fmla="*/ 1 w 35"/>
                <a:gd name="T7" fmla="*/ 23 h 28"/>
                <a:gd name="T8" fmla="*/ 23 w 35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23" y="24"/>
                  </a:moveTo>
                  <a:cubicBezTo>
                    <a:pt x="29" y="20"/>
                    <a:pt x="35" y="12"/>
                    <a:pt x="34" y="5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ubicBezTo>
                    <a:pt x="6" y="28"/>
                    <a:pt x="17" y="27"/>
                    <a:pt x="2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3" name="Freeform 122"/>
            <p:cNvSpPr/>
            <p:nvPr/>
          </p:nvSpPr>
          <p:spPr bwMode="auto">
            <a:xfrm>
              <a:off x="10047" y="5722"/>
              <a:ext cx="113" cy="86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4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4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4" name="Freeform 123"/>
            <p:cNvSpPr/>
            <p:nvPr/>
          </p:nvSpPr>
          <p:spPr bwMode="auto">
            <a:xfrm>
              <a:off x="10047" y="5808"/>
              <a:ext cx="113" cy="88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5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5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5" name="Freeform 124"/>
            <p:cNvSpPr/>
            <p:nvPr/>
          </p:nvSpPr>
          <p:spPr bwMode="auto">
            <a:xfrm>
              <a:off x="10165" y="5777"/>
              <a:ext cx="13" cy="140"/>
            </a:xfrm>
            <a:custGeom>
              <a:avLst/>
              <a:gdLst>
                <a:gd name="T0" fmla="*/ 0 w 4"/>
                <a:gd name="T1" fmla="*/ 1 h 45"/>
                <a:gd name="T2" fmla="*/ 0 w 4"/>
                <a:gd name="T3" fmla="*/ 44 h 45"/>
                <a:gd name="T4" fmla="*/ 2 w 4"/>
                <a:gd name="T5" fmla="*/ 45 h 45"/>
                <a:gd name="T6" fmla="*/ 4 w 4"/>
                <a:gd name="T7" fmla="*/ 44 h 45"/>
                <a:gd name="T8" fmla="*/ 4 w 4"/>
                <a:gd name="T9" fmla="*/ 1 h 45"/>
                <a:gd name="T10" fmla="*/ 2 w 4"/>
                <a:gd name="T11" fmla="*/ 0 h 45"/>
                <a:gd name="T12" fmla="*/ 0 w 4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5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5"/>
                    <a:pt x="2" y="45"/>
                  </a:cubicBezTo>
                  <a:cubicBezTo>
                    <a:pt x="4" y="45"/>
                    <a:pt x="4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6" name="Freeform 125"/>
            <p:cNvSpPr/>
            <p:nvPr/>
          </p:nvSpPr>
          <p:spPr bwMode="auto">
            <a:xfrm>
              <a:off x="8616" y="6578"/>
              <a:ext cx="165" cy="151"/>
            </a:xfrm>
            <a:custGeom>
              <a:avLst/>
              <a:gdLst>
                <a:gd name="T0" fmla="*/ 6 w 53"/>
                <a:gd name="T1" fmla="*/ 5 h 48"/>
                <a:gd name="T2" fmla="*/ 1 w 53"/>
                <a:gd name="T3" fmla="*/ 14 h 48"/>
                <a:gd name="T4" fmla="*/ 0 w 53"/>
                <a:gd name="T5" fmla="*/ 17 h 48"/>
                <a:gd name="T6" fmla="*/ 0 w 53"/>
                <a:gd name="T7" fmla="*/ 17 h 48"/>
                <a:gd name="T8" fmla="*/ 0 w 53"/>
                <a:gd name="T9" fmla="*/ 20 h 48"/>
                <a:gd name="T10" fmla="*/ 0 w 53"/>
                <a:gd name="T11" fmla="*/ 22 h 48"/>
                <a:gd name="T12" fmla="*/ 2 w 53"/>
                <a:gd name="T13" fmla="*/ 31 h 48"/>
                <a:gd name="T14" fmla="*/ 8 w 53"/>
                <a:gd name="T15" fmla="*/ 42 h 48"/>
                <a:gd name="T16" fmla="*/ 8 w 53"/>
                <a:gd name="T17" fmla="*/ 42 h 48"/>
                <a:gd name="T18" fmla="*/ 12 w 53"/>
                <a:gd name="T19" fmla="*/ 46 h 48"/>
                <a:gd name="T20" fmla="*/ 13 w 53"/>
                <a:gd name="T21" fmla="*/ 46 h 48"/>
                <a:gd name="T22" fmla="*/ 19 w 53"/>
                <a:gd name="T23" fmla="*/ 47 h 48"/>
                <a:gd name="T24" fmla="*/ 19 w 53"/>
                <a:gd name="T25" fmla="*/ 47 h 48"/>
                <a:gd name="T26" fmla="*/ 22 w 53"/>
                <a:gd name="T27" fmla="*/ 46 h 48"/>
                <a:gd name="T28" fmla="*/ 23 w 53"/>
                <a:gd name="T29" fmla="*/ 45 h 48"/>
                <a:gd name="T30" fmla="*/ 27 w 53"/>
                <a:gd name="T31" fmla="*/ 45 h 48"/>
                <a:gd name="T32" fmla="*/ 27 w 53"/>
                <a:gd name="T33" fmla="*/ 45 h 48"/>
                <a:gd name="T34" fmla="*/ 30 w 53"/>
                <a:gd name="T35" fmla="*/ 45 h 48"/>
                <a:gd name="T36" fmla="*/ 32 w 53"/>
                <a:gd name="T37" fmla="*/ 46 h 48"/>
                <a:gd name="T38" fmla="*/ 35 w 53"/>
                <a:gd name="T39" fmla="*/ 47 h 48"/>
                <a:gd name="T40" fmla="*/ 35 w 53"/>
                <a:gd name="T41" fmla="*/ 47 h 48"/>
                <a:gd name="T42" fmla="*/ 41 w 53"/>
                <a:gd name="T43" fmla="*/ 46 h 48"/>
                <a:gd name="T44" fmla="*/ 42 w 53"/>
                <a:gd name="T45" fmla="*/ 46 h 48"/>
                <a:gd name="T46" fmla="*/ 45 w 53"/>
                <a:gd name="T47" fmla="*/ 42 h 48"/>
                <a:gd name="T48" fmla="*/ 46 w 53"/>
                <a:gd name="T49" fmla="*/ 42 h 48"/>
                <a:gd name="T50" fmla="*/ 51 w 53"/>
                <a:gd name="T51" fmla="*/ 31 h 48"/>
                <a:gd name="T52" fmla="*/ 53 w 53"/>
                <a:gd name="T53" fmla="*/ 22 h 48"/>
                <a:gd name="T54" fmla="*/ 53 w 53"/>
                <a:gd name="T55" fmla="*/ 20 h 48"/>
                <a:gd name="T56" fmla="*/ 53 w 53"/>
                <a:gd name="T57" fmla="*/ 17 h 48"/>
                <a:gd name="T58" fmla="*/ 53 w 53"/>
                <a:gd name="T59" fmla="*/ 17 h 48"/>
                <a:gd name="T60" fmla="*/ 53 w 53"/>
                <a:gd name="T61" fmla="*/ 14 h 48"/>
                <a:gd name="T62" fmla="*/ 48 w 53"/>
                <a:gd name="T63" fmla="*/ 5 h 48"/>
                <a:gd name="T64" fmla="*/ 47 w 53"/>
                <a:gd name="T65" fmla="*/ 3 h 48"/>
                <a:gd name="T66" fmla="*/ 39 w 53"/>
                <a:gd name="T67" fmla="*/ 0 h 48"/>
                <a:gd name="T68" fmla="*/ 31 w 53"/>
                <a:gd name="T69" fmla="*/ 1 h 48"/>
                <a:gd name="T70" fmla="*/ 27 w 53"/>
                <a:gd name="T71" fmla="*/ 3 h 48"/>
                <a:gd name="T72" fmla="*/ 23 w 53"/>
                <a:gd name="T73" fmla="*/ 1 h 48"/>
                <a:gd name="T74" fmla="*/ 14 w 53"/>
                <a:gd name="T75" fmla="*/ 0 h 48"/>
                <a:gd name="T76" fmla="*/ 7 w 53"/>
                <a:gd name="T77" fmla="*/ 3 h 48"/>
                <a:gd name="T78" fmla="*/ 6 w 53"/>
                <a:gd name="T7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48">
                  <a:moveTo>
                    <a:pt x="6" y="5"/>
                  </a:moveTo>
                  <a:cubicBezTo>
                    <a:pt x="3" y="7"/>
                    <a:pt x="1" y="11"/>
                    <a:pt x="1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5"/>
                    <a:pt x="1" y="28"/>
                    <a:pt x="2" y="31"/>
                  </a:cubicBezTo>
                  <a:cubicBezTo>
                    <a:pt x="4" y="35"/>
                    <a:pt x="6" y="38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3"/>
                    <a:pt x="11" y="45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5" y="48"/>
                    <a:pt x="17" y="48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6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5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1" y="46"/>
                    <a:pt x="31" y="46"/>
                    <a:pt x="32" y="46"/>
                  </a:cubicBezTo>
                  <a:cubicBezTo>
                    <a:pt x="33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8"/>
                    <a:pt x="41" y="46"/>
                  </a:cubicBezTo>
                  <a:cubicBezTo>
                    <a:pt x="41" y="46"/>
                    <a:pt x="41" y="46"/>
                    <a:pt x="42" y="46"/>
                  </a:cubicBezTo>
                  <a:cubicBezTo>
                    <a:pt x="43" y="45"/>
                    <a:pt x="44" y="43"/>
                    <a:pt x="45" y="42"/>
                  </a:cubicBezTo>
                  <a:cubicBezTo>
                    <a:pt x="45" y="42"/>
                    <a:pt x="45" y="42"/>
                    <a:pt x="46" y="42"/>
                  </a:cubicBezTo>
                  <a:cubicBezTo>
                    <a:pt x="48" y="38"/>
                    <a:pt x="50" y="35"/>
                    <a:pt x="51" y="31"/>
                  </a:cubicBezTo>
                  <a:cubicBezTo>
                    <a:pt x="52" y="28"/>
                    <a:pt x="53" y="25"/>
                    <a:pt x="53" y="22"/>
                  </a:cubicBezTo>
                  <a:cubicBezTo>
                    <a:pt x="53" y="22"/>
                    <a:pt x="53" y="21"/>
                    <a:pt x="53" y="20"/>
                  </a:cubicBezTo>
                  <a:cubicBezTo>
                    <a:pt x="53" y="19"/>
                    <a:pt x="53" y="18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6"/>
                    <a:pt x="53" y="15"/>
                    <a:pt x="53" y="14"/>
                  </a:cubicBezTo>
                  <a:cubicBezTo>
                    <a:pt x="52" y="11"/>
                    <a:pt x="51" y="7"/>
                    <a:pt x="48" y="5"/>
                  </a:cubicBezTo>
                  <a:cubicBezTo>
                    <a:pt x="48" y="4"/>
                    <a:pt x="47" y="4"/>
                    <a:pt x="47" y="3"/>
                  </a:cubicBezTo>
                  <a:cubicBezTo>
                    <a:pt x="45" y="2"/>
                    <a:pt x="42" y="1"/>
                    <a:pt x="39" y="0"/>
                  </a:cubicBezTo>
                  <a:cubicBezTo>
                    <a:pt x="36" y="0"/>
                    <a:pt x="34" y="0"/>
                    <a:pt x="31" y="1"/>
                  </a:cubicBezTo>
                  <a:cubicBezTo>
                    <a:pt x="30" y="2"/>
                    <a:pt x="27" y="3"/>
                    <a:pt x="27" y="3"/>
                  </a:cubicBezTo>
                  <a:cubicBezTo>
                    <a:pt x="27" y="3"/>
                    <a:pt x="24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  <a:cubicBezTo>
                    <a:pt x="11" y="1"/>
                    <a:pt x="9" y="2"/>
                    <a:pt x="7" y="3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7" name="Freeform 126"/>
            <p:cNvSpPr/>
            <p:nvPr/>
          </p:nvSpPr>
          <p:spPr bwMode="auto">
            <a:xfrm>
              <a:off x="8659" y="6532"/>
              <a:ext cx="41" cy="47"/>
            </a:xfrm>
            <a:custGeom>
              <a:avLst/>
              <a:gdLst>
                <a:gd name="T0" fmla="*/ 4 w 13"/>
                <a:gd name="T1" fmla="*/ 11 h 15"/>
                <a:gd name="T2" fmla="*/ 9 w 13"/>
                <a:gd name="T3" fmla="*/ 14 h 15"/>
                <a:gd name="T4" fmla="*/ 12 w 13"/>
                <a:gd name="T5" fmla="*/ 14 h 15"/>
                <a:gd name="T6" fmla="*/ 13 w 13"/>
                <a:gd name="T7" fmla="*/ 14 h 15"/>
                <a:gd name="T8" fmla="*/ 10 w 13"/>
                <a:gd name="T9" fmla="*/ 6 h 15"/>
                <a:gd name="T10" fmla="*/ 1 w 13"/>
                <a:gd name="T11" fmla="*/ 0 h 15"/>
                <a:gd name="T12" fmla="*/ 1 w 13"/>
                <a:gd name="T13" fmla="*/ 0 h 15"/>
                <a:gd name="T14" fmla="*/ 0 w 13"/>
                <a:gd name="T15" fmla="*/ 0 h 15"/>
                <a:gd name="T16" fmla="*/ 0 w 13"/>
                <a:gd name="T17" fmla="*/ 4 h 15"/>
                <a:gd name="T18" fmla="*/ 4 w 13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4" y="11"/>
                  </a:moveTo>
                  <a:cubicBezTo>
                    <a:pt x="6" y="12"/>
                    <a:pt x="7" y="14"/>
                    <a:pt x="9" y="14"/>
                  </a:cubicBezTo>
                  <a:cubicBezTo>
                    <a:pt x="10" y="14"/>
                    <a:pt x="11" y="15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1"/>
                    <a:pt x="12" y="8"/>
                    <a:pt x="10" y="6"/>
                  </a:cubicBezTo>
                  <a:cubicBezTo>
                    <a:pt x="8" y="3"/>
                    <a:pt x="5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6"/>
                    <a:pt x="2" y="9"/>
                    <a:pt x="4" y="1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7666990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66990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549015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49015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8613502" y="179641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13502" y="40614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4892" y="4061460"/>
            <a:ext cx="2971164" cy="1045210"/>
            <a:chOff x="11804" y="3191"/>
            <a:chExt cx="3215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892" y="1796415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2550" cy="5031740"/>
            <a:chOff x="4891" y="2846"/>
            <a:chExt cx="12868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xx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请输入公司名称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19885" y="2205990"/>
            <a:ext cx="2980690" cy="2980690"/>
            <a:chOff x="1981" y="3519"/>
            <a:chExt cx="4694" cy="4694"/>
          </a:xfrm>
        </p:grpSpPr>
        <p:sp>
          <p:nvSpPr>
            <p:cNvPr id="6" name="椭圆 5"/>
            <p:cNvSpPr/>
            <p:nvPr/>
          </p:nvSpPr>
          <p:spPr>
            <a:xfrm>
              <a:off x="2188" y="4929"/>
              <a:ext cx="3000" cy="300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83" y="4194"/>
              <a:ext cx="3840" cy="384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81" y="3519"/>
              <a:ext cx="4695" cy="4695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053205" y="2548890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23055" y="3696335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8205" y="4705985"/>
            <a:ext cx="2701925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01740" y="2066290"/>
            <a:ext cx="4255770" cy="1044575"/>
            <a:chOff x="11884" y="3191"/>
            <a:chExt cx="6702" cy="1645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01740" y="3300095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01740" y="4533900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73480" y="1791335"/>
            <a:ext cx="2233295" cy="2087880"/>
            <a:chOff x="3304" y="3003"/>
            <a:chExt cx="3517" cy="3288"/>
          </a:xfrm>
        </p:grpSpPr>
        <p:sp>
          <p:nvSpPr>
            <p:cNvPr id="6" name="菱形 5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06645" y="1791335"/>
            <a:ext cx="2233295" cy="2087880"/>
            <a:chOff x="3304" y="3003"/>
            <a:chExt cx="3517" cy="3288"/>
          </a:xfrm>
        </p:grpSpPr>
        <p:sp>
          <p:nvSpPr>
            <p:cNvPr id="16" name="菱形 15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39810" y="1791335"/>
            <a:ext cx="2233295" cy="2087880"/>
            <a:chOff x="3304" y="3003"/>
            <a:chExt cx="3517" cy="3288"/>
          </a:xfrm>
        </p:grpSpPr>
        <p:sp>
          <p:nvSpPr>
            <p:cNvPr id="19" name="菱形 18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9615" y="2530475"/>
            <a:ext cx="711200" cy="563880"/>
            <a:chOff x="6184901" y="6007101"/>
            <a:chExt cx="176213" cy="139700"/>
          </a:xfrm>
          <a:solidFill>
            <a:schemeClr val="bg1"/>
          </a:solidFill>
        </p:grpSpPr>
        <p:sp>
          <p:nvSpPr>
            <p:cNvPr id="36" name="Freeform 378"/>
            <p:cNvSpPr/>
            <p:nvPr/>
          </p:nvSpPr>
          <p:spPr bwMode="auto">
            <a:xfrm>
              <a:off x="6184901" y="6084888"/>
              <a:ext cx="176213" cy="61913"/>
            </a:xfrm>
            <a:custGeom>
              <a:avLst/>
              <a:gdLst>
                <a:gd name="T0" fmla="*/ 174 w 288"/>
                <a:gd name="T1" fmla="*/ 18 h 101"/>
                <a:gd name="T2" fmla="*/ 174 w 288"/>
                <a:gd name="T3" fmla="*/ 30 h 101"/>
                <a:gd name="T4" fmla="*/ 162 w 288"/>
                <a:gd name="T5" fmla="*/ 30 h 101"/>
                <a:gd name="T6" fmla="*/ 126 w 288"/>
                <a:gd name="T7" fmla="*/ 30 h 101"/>
                <a:gd name="T8" fmla="*/ 114 w 288"/>
                <a:gd name="T9" fmla="*/ 30 h 101"/>
                <a:gd name="T10" fmla="*/ 114 w 288"/>
                <a:gd name="T11" fmla="*/ 18 h 101"/>
                <a:gd name="T12" fmla="*/ 114 w 288"/>
                <a:gd name="T13" fmla="*/ 0 h 101"/>
                <a:gd name="T14" fmla="*/ 0 w 288"/>
                <a:gd name="T15" fmla="*/ 0 h 101"/>
                <a:gd name="T16" fmla="*/ 0 w 288"/>
                <a:gd name="T17" fmla="*/ 86 h 101"/>
                <a:gd name="T18" fmla="*/ 14 w 288"/>
                <a:gd name="T19" fmla="*/ 101 h 101"/>
                <a:gd name="T20" fmla="*/ 274 w 288"/>
                <a:gd name="T21" fmla="*/ 101 h 101"/>
                <a:gd name="T22" fmla="*/ 288 w 288"/>
                <a:gd name="T23" fmla="*/ 86 h 101"/>
                <a:gd name="T24" fmla="*/ 288 w 288"/>
                <a:gd name="T25" fmla="*/ 0 h 101"/>
                <a:gd name="T26" fmla="*/ 174 w 288"/>
                <a:gd name="T27" fmla="*/ 0 h 101"/>
                <a:gd name="T28" fmla="*/ 174 w 288"/>
                <a:gd name="T29" fmla="*/ 1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01">
                  <a:moveTo>
                    <a:pt x="174" y="18"/>
                  </a:moveTo>
                  <a:cubicBezTo>
                    <a:pt x="174" y="30"/>
                    <a:pt x="174" y="30"/>
                    <a:pt x="174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6" y="101"/>
                    <a:pt x="14" y="101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82" y="101"/>
                    <a:pt x="288" y="94"/>
                    <a:pt x="288" y="86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74" y="0"/>
                    <a:pt x="174" y="0"/>
                    <a:pt x="174" y="0"/>
                  </a:cubicBezTo>
                  <a:lnTo>
                    <a:pt x="17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79"/>
            <p:cNvSpPr>
              <a:spLocks noEditPoints="1"/>
            </p:cNvSpPr>
            <p:nvPr/>
          </p:nvSpPr>
          <p:spPr bwMode="auto">
            <a:xfrm>
              <a:off x="6184901" y="6007101"/>
              <a:ext cx="176213" cy="68263"/>
            </a:xfrm>
            <a:custGeom>
              <a:avLst/>
              <a:gdLst>
                <a:gd name="T0" fmla="*/ 114 w 288"/>
                <a:gd name="T1" fmla="*/ 100 h 110"/>
                <a:gd name="T2" fmla="*/ 114 w 288"/>
                <a:gd name="T3" fmla="*/ 88 h 110"/>
                <a:gd name="T4" fmla="*/ 126 w 288"/>
                <a:gd name="T5" fmla="*/ 88 h 110"/>
                <a:gd name="T6" fmla="*/ 162 w 288"/>
                <a:gd name="T7" fmla="*/ 88 h 110"/>
                <a:gd name="T8" fmla="*/ 174 w 288"/>
                <a:gd name="T9" fmla="*/ 88 h 110"/>
                <a:gd name="T10" fmla="*/ 174 w 288"/>
                <a:gd name="T11" fmla="*/ 100 h 110"/>
                <a:gd name="T12" fmla="*/ 174 w 288"/>
                <a:gd name="T13" fmla="*/ 110 h 110"/>
                <a:gd name="T14" fmla="*/ 288 w 288"/>
                <a:gd name="T15" fmla="*/ 110 h 110"/>
                <a:gd name="T16" fmla="*/ 288 w 288"/>
                <a:gd name="T17" fmla="*/ 62 h 110"/>
                <a:gd name="T18" fmla="*/ 274 w 288"/>
                <a:gd name="T19" fmla="*/ 48 h 110"/>
                <a:gd name="T20" fmla="*/ 198 w 288"/>
                <a:gd name="T21" fmla="*/ 48 h 110"/>
                <a:gd name="T22" fmla="*/ 198 w 288"/>
                <a:gd name="T23" fmla="*/ 14 h 110"/>
                <a:gd name="T24" fmla="*/ 184 w 288"/>
                <a:gd name="T25" fmla="*/ 0 h 110"/>
                <a:gd name="T26" fmla="*/ 104 w 288"/>
                <a:gd name="T27" fmla="*/ 0 h 110"/>
                <a:gd name="T28" fmla="*/ 90 w 288"/>
                <a:gd name="T29" fmla="*/ 14 h 110"/>
                <a:gd name="T30" fmla="*/ 90 w 288"/>
                <a:gd name="T31" fmla="*/ 48 h 110"/>
                <a:gd name="T32" fmla="*/ 14 w 288"/>
                <a:gd name="T33" fmla="*/ 48 h 110"/>
                <a:gd name="T34" fmla="*/ 0 w 288"/>
                <a:gd name="T35" fmla="*/ 62 h 110"/>
                <a:gd name="T36" fmla="*/ 0 w 288"/>
                <a:gd name="T37" fmla="*/ 110 h 110"/>
                <a:gd name="T38" fmla="*/ 114 w 288"/>
                <a:gd name="T39" fmla="*/ 110 h 110"/>
                <a:gd name="T40" fmla="*/ 114 w 288"/>
                <a:gd name="T41" fmla="*/ 100 h 110"/>
                <a:gd name="T42" fmla="*/ 114 w 288"/>
                <a:gd name="T43" fmla="*/ 34 h 110"/>
                <a:gd name="T44" fmla="*/ 128 w 288"/>
                <a:gd name="T45" fmla="*/ 20 h 110"/>
                <a:gd name="T46" fmla="*/ 160 w 288"/>
                <a:gd name="T47" fmla="*/ 20 h 110"/>
                <a:gd name="T48" fmla="*/ 174 w 288"/>
                <a:gd name="T49" fmla="*/ 34 h 110"/>
                <a:gd name="T50" fmla="*/ 174 w 288"/>
                <a:gd name="T51" fmla="*/ 48 h 110"/>
                <a:gd name="T52" fmla="*/ 114 w 288"/>
                <a:gd name="T53" fmla="*/ 48 h 110"/>
                <a:gd name="T54" fmla="*/ 114 w 288"/>
                <a:gd name="T55" fmla="*/ 3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8" h="110">
                  <a:moveTo>
                    <a:pt x="114" y="100"/>
                  </a:moveTo>
                  <a:cubicBezTo>
                    <a:pt x="114" y="88"/>
                    <a:pt x="114" y="88"/>
                    <a:pt x="114" y="88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174" y="110"/>
                    <a:pt x="174" y="110"/>
                    <a:pt x="174" y="110"/>
                  </a:cubicBezTo>
                  <a:cubicBezTo>
                    <a:pt x="288" y="110"/>
                    <a:pt x="288" y="110"/>
                    <a:pt x="288" y="110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54"/>
                    <a:pt x="282" y="48"/>
                    <a:pt x="274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14"/>
                    <a:pt x="198" y="14"/>
                    <a:pt x="198" y="14"/>
                  </a:cubicBezTo>
                  <a:cubicBezTo>
                    <a:pt x="198" y="6"/>
                    <a:pt x="192" y="0"/>
                    <a:pt x="18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6" y="0"/>
                    <a:pt x="90" y="6"/>
                    <a:pt x="90" y="1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6" y="48"/>
                    <a:pt x="0" y="54"/>
                    <a:pt x="0" y="6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14" y="110"/>
                    <a:pt x="114" y="110"/>
                    <a:pt x="114" y="110"/>
                  </a:cubicBezTo>
                  <a:lnTo>
                    <a:pt x="114" y="100"/>
                  </a:lnTo>
                  <a:close/>
                  <a:moveTo>
                    <a:pt x="114" y="34"/>
                  </a:moveTo>
                  <a:cubicBezTo>
                    <a:pt x="114" y="26"/>
                    <a:pt x="120" y="20"/>
                    <a:pt x="128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8" y="20"/>
                    <a:pt x="174" y="26"/>
                    <a:pt x="174" y="34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14" y="48"/>
                    <a:pt x="114" y="48"/>
                    <a:pt x="114" y="48"/>
                  </a:cubicBezTo>
                  <a:lnTo>
                    <a:pt x="1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380"/>
            <p:cNvSpPr>
              <a:spLocks noChangeArrowheads="1"/>
            </p:cNvSpPr>
            <p:nvPr/>
          </p:nvSpPr>
          <p:spPr bwMode="auto">
            <a:xfrm>
              <a:off x="6261101" y="6069013"/>
              <a:ext cx="22225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34" y="2427277"/>
            <a:ext cx="816935" cy="816935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9568180" y="2514600"/>
            <a:ext cx="621030" cy="648335"/>
            <a:chOff x="10541001" y="4148138"/>
            <a:chExt cx="674688" cy="701676"/>
          </a:xfrm>
          <a:solidFill>
            <a:schemeClr val="bg1"/>
          </a:solidFill>
        </p:grpSpPr>
        <p:sp>
          <p:nvSpPr>
            <p:cNvPr id="89" name="Freeform 53"/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54"/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270635" y="4300220"/>
            <a:ext cx="2183765" cy="1346200"/>
            <a:chOff x="11884" y="3191"/>
            <a:chExt cx="3439" cy="2120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03800" y="4300220"/>
            <a:ext cx="2183765" cy="1346200"/>
            <a:chOff x="11884" y="3191"/>
            <a:chExt cx="3439" cy="2120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49030" y="4300220"/>
            <a:ext cx="2183765" cy="1346200"/>
            <a:chOff x="11884" y="3191"/>
            <a:chExt cx="3439" cy="2120"/>
          </a:xfrm>
        </p:grpSpPr>
        <p:sp>
          <p:nvSpPr>
            <p:cNvPr id="26" name="文本框 25"/>
            <p:cNvSpPr txBox="1"/>
            <p:nvPr/>
          </p:nvSpPr>
          <p:spPr>
            <a:xfrm>
              <a:off x="11884" y="3744"/>
              <a:ext cx="3439" cy="1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99000" y="2396490"/>
            <a:ext cx="3038627" cy="1045210"/>
            <a:chOff x="11884" y="3191"/>
            <a:chExt cx="3288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99000" y="3964305"/>
            <a:ext cx="3038627" cy="1045210"/>
            <a:chOff x="11884" y="3191"/>
            <a:chExt cx="3288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50555" y="2396490"/>
            <a:ext cx="3038627" cy="1045210"/>
            <a:chOff x="11884" y="3191"/>
            <a:chExt cx="3288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0555" y="3964305"/>
            <a:ext cx="3038627" cy="1045210"/>
            <a:chOff x="11884" y="3191"/>
            <a:chExt cx="3288" cy="1646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88848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此处添加标题文本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2352675" y="2760980"/>
            <a:ext cx="9544050" cy="2976245"/>
            <a:chOff x="601797" y="3450594"/>
            <a:chExt cx="6348759" cy="1581368"/>
          </a:xfrm>
        </p:grpSpPr>
        <p:sp>
          <p:nvSpPr>
            <p:cNvPr id="8" name="Isosceles Triangle 26"/>
            <p:cNvSpPr txBox="1"/>
            <p:nvPr/>
          </p:nvSpPr>
          <p:spPr>
            <a:xfrm>
              <a:off x="601797" y="3734606"/>
              <a:ext cx="2613015" cy="129735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9" name="Isosceles Triangle 26"/>
            <p:cNvSpPr txBox="1"/>
            <p:nvPr/>
          </p:nvSpPr>
          <p:spPr>
            <a:xfrm>
              <a:off x="1348946" y="3450594"/>
              <a:ext cx="2613015" cy="1581367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3" name="Isosceles Triangle 26"/>
            <p:cNvSpPr txBox="1"/>
            <p:nvPr/>
          </p:nvSpPr>
          <p:spPr>
            <a:xfrm>
              <a:off x="2096094" y="3822538"/>
              <a:ext cx="2613015" cy="120942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4" name="Isosceles Triangle 26"/>
            <p:cNvSpPr txBox="1"/>
            <p:nvPr/>
          </p:nvSpPr>
          <p:spPr>
            <a:xfrm>
              <a:off x="2843243" y="4415807"/>
              <a:ext cx="2613015" cy="61615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5" name="Isosceles Triangle 26"/>
            <p:cNvSpPr txBox="1"/>
            <p:nvPr/>
          </p:nvSpPr>
          <p:spPr>
            <a:xfrm>
              <a:off x="3590391" y="4241277"/>
              <a:ext cx="2613015" cy="79068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6" name="Isosceles Triangle 26"/>
            <p:cNvSpPr txBox="1"/>
            <p:nvPr/>
          </p:nvSpPr>
          <p:spPr>
            <a:xfrm>
              <a:off x="4337541" y="4119173"/>
              <a:ext cx="2613015" cy="912789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</p:grpSp>
      <p:sp>
        <p:nvSpPr>
          <p:cNvPr id="23" name="TextBox 1210"/>
          <p:cNvSpPr/>
          <p:nvPr/>
        </p:nvSpPr>
        <p:spPr>
          <a:xfrm>
            <a:off x="3954780" y="282892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82%</a:t>
            </a:r>
          </a:p>
        </p:txBody>
      </p:sp>
      <p:sp>
        <p:nvSpPr>
          <p:cNvPr id="24" name="TextBox 1210"/>
          <p:cNvSpPr/>
          <p:nvPr/>
        </p:nvSpPr>
        <p:spPr>
          <a:xfrm>
            <a:off x="5078730" y="229108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90%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280785" y="29889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80%</a:t>
            </a:r>
          </a:p>
        </p:txBody>
      </p:sp>
      <p:sp>
        <p:nvSpPr>
          <p:cNvPr id="26" name="TextBox 1210"/>
          <p:cNvSpPr/>
          <p:nvPr/>
        </p:nvSpPr>
        <p:spPr>
          <a:xfrm>
            <a:off x="7472045" y="414909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50%</a:t>
            </a:r>
          </a:p>
        </p:txBody>
      </p:sp>
      <p:sp>
        <p:nvSpPr>
          <p:cNvPr id="27" name="TextBox 1210"/>
          <p:cNvSpPr/>
          <p:nvPr/>
        </p:nvSpPr>
        <p:spPr>
          <a:xfrm>
            <a:off x="8447405" y="384238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60%</a:t>
            </a:r>
          </a:p>
        </p:txBody>
      </p:sp>
      <p:sp>
        <p:nvSpPr>
          <p:cNvPr id="28" name="TextBox 1210"/>
          <p:cNvSpPr/>
          <p:nvPr/>
        </p:nvSpPr>
        <p:spPr>
          <a:xfrm>
            <a:off x="9570720" y="35223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70%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9755" y="1415415"/>
            <a:ext cx="289623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24662" y="1064703"/>
            <a:ext cx="2214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2441</Words>
  <Application>Microsoft Office PowerPoint</Application>
  <PresentationFormat>宽屏</PresentationFormat>
  <Paragraphs>205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Gill Sans</vt:lpstr>
      <vt:lpstr>Meiryo</vt:lpstr>
      <vt:lpstr>等线</vt:lpstr>
      <vt:lpstr>方正兰亭粗黑_GBK</vt:lpstr>
      <vt:lpstr>方正舒体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Cordia New</vt:lpstr>
      <vt:lpstr>Impact</vt:lpstr>
      <vt:lpstr>Open Sans Light</vt:lpstr>
      <vt:lpstr>Segoe UI</vt:lpstr>
      <vt:lpstr>Times New Roman</vt:lpstr>
      <vt:lpstr>Verdana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15</cp:revision>
  <dcterms:created xsi:type="dcterms:W3CDTF">2017-06-27T08:49:00Z</dcterms:created>
  <dcterms:modified xsi:type="dcterms:W3CDTF">2018-12-17T00:25:05Z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